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the patient manage the stress of remembering events and people at the events</a:t>
            </a:r>
          </a:p>
          <a:p>
            <a:r>
              <a:rPr lang="en-US" dirty="0" smtClean="0"/>
              <a:t>To help the caretaker give the patient information about events and people who are attending.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3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dc.com/prodserv/smartphone-ms-img/chart-ww-smartphone-os-market-sh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04" y="528265"/>
            <a:ext cx="9400270" cy="60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8729634" y="1611673"/>
            <a:ext cx="1629980" cy="3847833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Communication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138" y="1957892"/>
            <a:ext cx="10650214" cy="351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95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Mockup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48" y="1907099"/>
            <a:ext cx="1738862" cy="394018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30" y="1710217"/>
            <a:ext cx="5420159" cy="49659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46" y="1923155"/>
            <a:ext cx="19335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Mockup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48" y="1907099"/>
            <a:ext cx="1738862" cy="394018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3" y="1726532"/>
            <a:ext cx="7078532" cy="50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1442</TotalTime>
  <Words>42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TITLE</vt:lpstr>
      <vt:lpstr>Purpose of app</vt:lpstr>
      <vt:lpstr>PowerPoint Presentation</vt:lpstr>
      <vt:lpstr>App Communication Model</vt:lpstr>
      <vt:lpstr>App Mockup</vt:lpstr>
      <vt:lpstr>App Mockup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Katz</dc:creator>
  <cp:lastModifiedBy>Andrew Katz</cp:lastModifiedBy>
  <cp:revision>7</cp:revision>
  <dcterms:created xsi:type="dcterms:W3CDTF">2015-03-21T19:40:27Z</dcterms:created>
  <dcterms:modified xsi:type="dcterms:W3CDTF">2015-03-22T19:42:55Z</dcterms:modified>
</cp:coreProperties>
</file>