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6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49D4-EA9A-4343-8EB6-74DB4CA57C5A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441D-9B44-43E6-ACCD-B13CB9DF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9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49D4-EA9A-4343-8EB6-74DB4CA57C5A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441D-9B44-43E6-ACCD-B13CB9DF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8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49D4-EA9A-4343-8EB6-74DB4CA57C5A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441D-9B44-43E6-ACCD-B13CB9DF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7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49D4-EA9A-4343-8EB6-74DB4CA57C5A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441D-9B44-43E6-ACCD-B13CB9DF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2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49D4-EA9A-4343-8EB6-74DB4CA57C5A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441D-9B44-43E6-ACCD-B13CB9DF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9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49D4-EA9A-4343-8EB6-74DB4CA57C5A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441D-9B44-43E6-ACCD-B13CB9DF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49D4-EA9A-4343-8EB6-74DB4CA57C5A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441D-9B44-43E6-ACCD-B13CB9DF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7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49D4-EA9A-4343-8EB6-74DB4CA57C5A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441D-9B44-43E6-ACCD-B13CB9DF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49D4-EA9A-4343-8EB6-74DB4CA57C5A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441D-9B44-43E6-ACCD-B13CB9DF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8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49D4-EA9A-4343-8EB6-74DB4CA57C5A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441D-9B44-43E6-ACCD-B13CB9DF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9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49D4-EA9A-4343-8EB6-74DB4CA57C5A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441D-9B44-43E6-ACCD-B13CB9DF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949D4-EA9A-4343-8EB6-74DB4CA57C5A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441D-9B44-43E6-ACCD-B13CB9DF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4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7" y="1381232"/>
            <a:ext cx="2980952" cy="2885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982" y="-2383632"/>
            <a:ext cx="9534526" cy="4767263"/>
          </a:xfrm>
          <a:prstGeom prst="rect">
            <a:avLst/>
          </a:prstGeom>
        </p:spPr>
      </p:pic>
      <p:pic>
        <p:nvPicPr>
          <p:cNvPr id="1032" name="Picture 8" descr="Image result for data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50" y="319955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70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Hadavand</dc:creator>
  <cp:lastModifiedBy>Mostafa Hadavand</cp:lastModifiedBy>
  <cp:revision>3</cp:revision>
  <dcterms:created xsi:type="dcterms:W3CDTF">2018-01-27T06:39:02Z</dcterms:created>
  <dcterms:modified xsi:type="dcterms:W3CDTF">2018-01-27T07:15:22Z</dcterms:modified>
</cp:coreProperties>
</file>