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8.xml.rels" ContentType="application/vnd.openxmlformats-package.relationships+xml"/>
  <Override PartName="/ppt/slideMasters/_rels/slideMaster9.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presProps.xml" ContentType="application/vnd.openxmlformats-officedocument.presentationml.presProps+xml"/>
  <Override PartName="/ppt/media/image1.jpeg" ContentType="image/jpeg"/>
  <Override PartName="/ppt/media/image3.png" ContentType="image/png"/>
  <Override PartName="/ppt/media/image2.jpeg" ContentType="image/jpeg"/>
  <Override PartName="/ppt/media/image8.png" ContentType="image/png"/>
  <Override PartName="/ppt/media/image4.jpeg" ContentType="image/jpeg"/>
  <Override PartName="/ppt/media/image5.png" ContentType="image/png"/>
  <Override PartName="/ppt/media/image6.png" ContentType="image/png"/>
  <Override PartName="/ppt/media/image7.png" ContentType="image/png"/>
  <Override PartName="/ppt/media/image9.png" ContentType="image/png"/>
  <Override PartName="/ppt/media/image10.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Lst>
  <p:sldSz cx="12192000" cy="68580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slide" Target="slides/slide14.xml"/><Relationship Id="rId27" Type="http://schemas.openxmlformats.org/officeDocument/2006/relationships/slide" Target="slides/slide15.xml"/><Relationship Id="rId28" Type="http://schemas.openxmlformats.org/officeDocument/2006/relationships/slide" Target="slides/slide16.xml"/><Relationship Id="rId29" Type="http://schemas.openxmlformats.org/officeDocument/2006/relationships/slide" Target="slides/slide17.xml"/><Relationship Id="rId30" Type="http://schemas.openxmlformats.org/officeDocument/2006/relationships/slide" Target="slides/slide18.xml"/><Relationship Id="rId31" Type="http://schemas.openxmlformats.org/officeDocument/2006/relationships/slide" Target="slides/slide19.xml"/><Relationship Id="rId32" Type="http://schemas.openxmlformats.org/officeDocument/2006/relationships/slide" Target="slides/slide20.xml"/><Relationship Id="rId33" Type="http://schemas.openxmlformats.org/officeDocument/2006/relationships/slide" Target="slides/slide21.xml"/><Relationship Id="rId3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6"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D8F073CF-8F36-48FD-9C58-4BFAE75AE814}"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29"/>
          </p:nvPr>
        </p:nvSpPr>
        <p:spPr/>
        <p:txBody>
          <a:bodyPr/>
          <a:p>
            <a:r>
              <a:t>Footer</a:t>
            </a:r>
          </a:p>
        </p:txBody>
      </p:sp>
      <p:sp>
        <p:nvSpPr>
          <p:cNvPr id="3" name="PlaceHolder 2"/>
          <p:cNvSpPr>
            <a:spLocks noGrp="1"/>
          </p:cNvSpPr>
          <p:nvPr>
            <p:ph type="sldNum" idx="30"/>
          </p:nvPr>
        </p:nvSpPr>
        <p:spPr/>
        <p:txBody>
          <a:bodyPr/>
          <a:p>
            <a:fld id="{107681B4-A738-43E8-B451-56063732AE19}" type="slidenum">
              <a:t>&lt;#&gt;</a:t>
            </a:fld>
          </a:p>
        </p:txBody>
      </p:sp>
      <p:sp>
        <p:nvSpPr>
          <p:cNvPr id="4" name="PlaceHolder 3"/>
          <p:cNvSpPr>
            <a:spLocks noGrp="1"/>
          </p:cNvSpPr>
          <p:nvPr>
            <p:ph type="dt" idx="28"/>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32"/>
          </p:nvPr>
        </p:nvSpPr>
        <p:spPr/>
        <p:txBody>
          <a:bodyPr/>
          <a:p>
            <a:r>
              <a:t>Footer</a:t>
            </a:r>
          </a:p>
        </p:txBody>
      </p:sp>
      <p:sp>
        <p:nvSpPr>
          <p:cNvPr id="3" name="PlaceHolder 2"/>
          <p:cNvSpPr>
            <a:spLocks noGrp="1"/>
          </p:cNvSpPr>
          <p:nvPr>
            <p:ph type="sldNum" idx="33"/>
          </p:nvPr>
        </p:nvSpPr>
        <p:spPr/>
        <p:txBody>
          <a:bodyPr/>
          <a:p>
            <a:fld id="{848D0254-7F73-4464-A7F9-FC75A8AD62D1}" type="slidenum">
              <a:t>&lt;#&gt;</a:t>
            </a:fld>
          </a:p>
        </p:txBody>
      </p:sp>
      <p:sp>
        <p:nvSpPr>
          <p:cNvPr id="4" name="PlaceHolder 3"/>
          <p:cNvSpPr>
            <a:spLocks noGrp="1"/>
          </p:cNvSpPr>
          <p:nvPr>
            <p:ph type="dt" idx="31"/>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F5CE2D07-15F7-42C4-A954-C802E038BD26}" type="slidenum">
              <a:t>&lt;#&gt;</a:t>
            </a:fld>
          </a:p>
        </p:txBody>
      </p:sp>
      <p:sp>
        <p:nvSpPr>
          <p:cNvPr id="4" name="PlaceHolder 3"/>
          <p:cNvSpPr>
            <a:spLocks noGrp="1"/>
          </p:cNvSpPr>
          <p:nvPr>
            <p:ph type="dt" idx="4"/>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47C0A261-BD0E-432C-B457-CCE52FDBB21C}" type="slidenum">
              <a:t>&lt;#&gt;</a:t>
            </a:fld>
          </a:p>
        </p:txBody>
      </p:sp>
      <p:sp>
        <p:nvSpPr>
          <p:cNvPr id="4" name="PlaceHolder 3"/>
          <p:cNvSpPr>
            <a:spLocks noGrp="1"/>
          </p:cNvSpPr>
          <p:nvPr>
            <p:ph type="dt" idx="7"/>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23"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3107B00D-9AAC-4C82-9E69-03CDA65D36AC}" type="slidenum">
              <a:t>&lt;#&gt;</a:t>
            </a:fld>
          </a:p>
        </p:txBody>
      </p:sp>
      <p:sp>
        <p:nvSpPr>
          <p:cNvPr id="6" name="PlaceHolder 5"/>
          <p:cNvSpPr>
            <a:spLocks noGrp="1"/>
          </p:cNvSpPr>
          <p:nvPr>
            <p:ph type="dt" idx="10"/>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14"/>
          </p:nvPr>
        </p:nvSpPr>
        <p:spPr/>
        <p:txBody>
          <a:bodyPr/>
          <a:p>
            <a:r>
              <a:t>Footer</a:t>
            </a:r>
          </a:p>
        </p:txBody>
      </p:sp>
      <p:sp>
        <p:nvSpPr>
          <p:cNvPr id="3" name="PlaceHolder 2"/>
          <p:cNvSpPr>
            <a:spLocks noGrp="1"/>
          </p:cNvSpPr>
          <p:nvPr>
            <p:ph type="sldNum" idx="15"/>
          </p:nvPr>
        </p:nvSpPr>
        <p:spPr/>
        <p:txBody>
          <a:bodyPr/>
          <a:p>
            <a:fld id="{DDA43BEE-BACC-478C-A664-D7F4BC6D6BAB}" type="slidenum">
              <a:t>&lt;#&gt;</a:t>
            </a:fld>
          </a:p>
        </p:txBody>
      </p:sp>
      <p:sp>
        <p:nvSpPr>
          <p:cNvPr id="4" name="PlaceHolder 3"/>
          <p:cNvSpPr>
            <a:spLocks noGrp="1"/>
          </p:cNvSpPr>
          <p:nvPr>
            <p:ph type="dt" idx="1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36"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37"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5" name="PlaceHolder 4"/>
          <p:cNvSpPr>
            <a:spLocks noGrp="1"/>
          </p:cNvSpPr>
          <p:nvPr>
            <p:ph type="ftr" idx="17"/>
          </p:nvPr>
        </p:nvSpPr>
        <p:spPr/>
        <p:txBody>
          <a:bodyPr/>
          <a:p>
            <a:r>
              <a:t>Footer</a:t>
            </a:r>
          </a:p>
        </p:txBody>
      </p:sp>
      <p:sp>
        <p:nvSpPr>
          <p:cNvPr id="6" name="PlaceHolder 5"/>
          <p:cNvSpPr>
            <a:spLocks noGrp="1"/>
          </p:cNvSpPr>
          <p:nvPr>
            <p:ph type="sldNum" idx="18"/>
          </p:nvPr>
        </p:nvSpPr>
        <p:spPr/>
        <p:txBody>
          <a:bodyPr/>
          <a:p>
            <a:fld id="{34E5DA06-3488-46AE-9BEE-3AE75C951009}" type="slidenum">
              <a:t>&lt;#&gt;</a:t>
            </a:fld>
          </a:p>
        </p:txBody>
      </p:sp>
      <p:sp>
        <p:nvSpPr>
          <p:cNvPr id="7" name="PlaceHolder 6"/>
          <p:cNvSpPr>
            <a:spLocks noGrp="1"/>
          </p:cNvSpPr>
          <p:nvPr>
            <p:ph type="dt" idx="16"/>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20"/>
          </p:nvPr>
        </p:nvSpPr>
        <p:spPr/>
        <p:txBody>
          <a:bodyPr/>
          <a:p>
            <a:r>
              <a:t>Footer</a:t>
            </a:r>
          </a:p>
        </p:txBody>
      </p:sp>
      <p:sp>
        <p:nvSpPr>
          <p:cNvPr id="3" name="PlaceHolder 2"/>
          <p:cNvSpPr>
            <a:spLocks noGrp="1"/>
          </p:cNvSpPr>
          <p:nvPr>
            <p:ph type="sldNum" idx="21"/>
          </p:nvPr>
        </p:nvSpPr>
        <p:spPr/>
        <p:txBody>
          <a:bodyPr/>
          <a:p>
            <a:fld id="{2E74EA8F-87D2-48FC-AB27-F98C6E129086}" type="slidenum">
              <a:t>&lt;#&gt;</a:t>
            </a:fld>
          </a:p>
        </p:txBody>
      </p:sp>
      <p:sp>
        <p:nvSpPr>
          <p:cNvPr id="4" name="PlaceHolder 3"/>
          <p:cNvSpPr>
            <a:spLocks noGrp="1"/>
          </p:cNvSpPr>
          <p:nvPr>
            <p:ph type="dt" idx="19"/>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3" name="PlaceHolder 2"/>
          <p:cNvSpPr>
            <a:spLocks noGrp="1"/>
          </p:cNvSpPr>
          <p:nvPr>
            <p:ph type="ftr" idx="23"/>
          </p:nvPr>
        </p:nvSpPr>
        <p:spPr/>
        <p:txBody>
          <a:bodyPr/>
          <a:p>
            <a:r>
              <a:t>Footer</a:t>
            </a:r>
          </a:p>
        </p:txBody>
      </p:sp>
      <p:sp>
        <p:nvSpPr>
          <p:cNvPr id="4" name="PlaceHolder 3"/>
          <p:cNvSpPr>
            <a:spLocks noGrp="1"/>
          </p:cNvSpPr>
          <p:nvPr>
            <p:ph type="sldNum" idx="24"/>
          </p:nvPr>
        </p:nvSpPr>
        <p:spPr/>
        <p:txBody>
          <a:bodyPr/>
          <a:p>
            <a:fld id="{BE61BEFF-4A39-42D7-83CC-D9D5F855CD27}" type="slidenum">
              <a:t>&lt;#&gt;</a:t>
            </a:fld>
          </a:p>
        </p:txBody>
      </p:sp>
      <p:sp>
        <p:nvSpPr>
          <p:cNvPr id="5" name="PlaceHolder 4"/>
          <p:cNvSpPr>
            <a:spLocks noGrp="1"/>
          </p:cNvSpPr>
          <p:nvPr>
            <p:ph type="dt" idx="22"/>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ftr" idx="26"/>
          </p:nvPr>
        </p:nvSpPr>
        <p:spPr/>
        <p:txBody>
          <a:bodyPr/>
          <a:p>
            <a:r>
              <a:t>Footer</a:t>
            </a:r>
          </a:p>
        </p:txBody>
      </p:sp>
      <p:sp>
        <p:nvSpPr>
          <p:cNvPr id="3" name="PlaceHolder 2"/>
          <p:cNvSpPr>
            <a:spLocks noGrp="1"/>
          </p:cNvSpPr>
          <p:nvPr>
            <p:ph type="sldNum" idx="27"/>
          </p:nvPr>
        </p:nvSpPr>
        <p:spPr/>
        <p:txBody>
          <a:bodyPr/>
          <a:p>
            <a:fld id="{B9600896-6125-4422-B39D-456812E95F41}" type="slidenum">
              <a:t>&lt;#&gt;</a:t>
            </a:fld>
          </a:p>
        </p:txBody>
      </p:sp>
      <p:sp>
        <p:nvSpPr>
          <p:cNvPr id="4" name="PlaceHolder 3"/>
          <p:cNvSpPr>
            <a:spLocks noGrp="1"/>
          </p:cNvSpPr>
          <p:nvPr>
            <p:ph type="dt" idx="25"/>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a:noFill/>
          <a:ln w="0">
            <a:noFill/>
          </a:ln>
        </p:spPr>
        <p:txBody>
          <a:bodyPr lIns="91440" rIns="91440" tIns="45720" bIns="45720" anchor="b">
            <a:noAutofit/>
          </a:bodyPr>
          <a:p>
            <a:pPr indent="0" algn="ctr" defTabSz="914400">
              <a:lnSpc>
                <a:spcPct val="90000"/>
              </a:lnSpc>
              <a:buNone/>
            </a:pPr>
            <a:r>
              <a:rPr b="0" lang="en-US" sz="6000" spc="-1" strike="noStrike">
                <a:solidFill>
                  <a:schemeClr val="dk1"/>
                </a:solidFill>
                <a:latin typeface="Calibri Light"/>
              </a:rPr>
              <a:t>Click to edit Master title style</a:t>
            </a:r>
            <a:endParaRPr b="0" lang="en-US" sz="6000" spc="-1" strike="noStrike">
              <a:solidFill>
                <a:schemeClr val="dk1"/>
              </a:solidFill>
              <a:latin typeface="Calibri"/>
            </a:endParaRPr>
          </a:p>
        </p:txBody>
      </p:sp>
      <p:sp>
        <p:nvSpPr>
          <p:cNvPr id="1" name="PlaceHolder 2"/>
          <p:cNvSpPr>
            <a:spLocks noGrp="1"/>
          </p:cNvSpPr>
          <p:nvPr>
            <p:ph type="dt" idx="1"/>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pc="-1" strike="noStrike">
                <a:solidFill>
                  <a:schemeClr val="dk1">
                    <a:tint val="75000"/>
                  </a:schemeClr>
                </a:solidFill>
                <a:latin typeface="Calibri"/>
              </a:defRPr>
            </a:lvl1pPr>
          </a:lstStyle>
          <a:p>
            <a:pPr indent="0" defTabSz="914400">
              <a:lnSpc>
                <a:spcPct val="100000"/>
              </a:lnSpc>
              <a:buNone/>
            </a:pPr>
            <a:r>
              <a:rPr b="0" lang="en-US" sz="1200" spc="-1" strike="noStrike">
                <a:solidFill>
                  <a:schemeClr val="dk1">
                    <a:tint val="75000"/>
                  </a:schemeClr>
                </a:solidFill>
                <a:latin typeface="Calibri"/>
              </a:rPr>
              <a:t>&lt;date/time&gt;</a:t>
            </a:r>
            <a:endParaRPr b="0" lang="en-US" sz="1200" spc="-1" strike="noStrike">
              <a:solidFill>
                <a:srgbClr val="000000"/>
              </a:solidFill>
              <a:latin typeface="Times New Roman"/>
            </a:endParaRPr>
          </a:p>
        </p:txBody>
      </p:sp>
      <p:sp>
        <p:nvSpPr>
          <p:cNvPr id="2" name="PlaceHolder 3"/>
          <p:cNvSpPr>
            <a:spLocks noGrp="1"/>
          </p:cNvSpPr>
          <p:nvPr>
            <p:ph type="ftr" idx="2"/>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 name="PlaceHolder 4"/>
          <p:cNvSpPr>
            <a:spLocks noGrp="1"/>
          </p:cNvSpPr>
          <p:nvPr>
            <p:ph type="sldNum" idx="3"/>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pc="-1" strike="noStrike">
                <a:solidFill>
                  <a:schemeClr val="dk1">
                    <a:tint val="75000"/>
                  </a:schemeClr>
                </a:solidFill>
                <a:latin typeface="Calibri"/>
              </a:defRPr>
            </a:lvl1pPr>
          </a:lstStyle>
          <a:p>
            <a:pPr indent="0" algn="r" defTabSz="914400">
              <a:lnSpc>
                <a:spcPct val="100000"/>
              </a:lnSpc>
              <a:buNone/>
            </a:pPr>
            <a:fld id="{4886D332-4DDE-4973-8604-1666300C458E}"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pc="-1" strike="noStrike">
                <a:solidFill>
                  <a:schemeClr val="dk1"/>
                </a:solidFill>
                <a:latin typeface="Calibri"/>
              </a:rPr>
              <a:t>Click to edit the outline text format</a:t>
            </a:r>
            <a:endParaRPr b="0" lang="en-US" sz="2800" spc="-1" strike="noStrike">
              <a:solidFill>
                <a:schemeClr val="dk1"/>
              </a:solidFill>
              <a:latin typeface="Calibri"/>
            </a:endParaRPr>
          </a:p>
          <a:p>
            <a:pPr lvl="1" marL="864000" indent="-324000">
              <a:lnSpc>
                <a:spcPct val="90000"/>
              </a:lnSpc>
              <a:spcBef>
                <a:spcPts val="1134"/>
              </a:spcBef>
              <a:buClr>
                <a:srgbClr val="000000"/>
              </a:buClr>
              <a:buSzPct val="75000"/>
              <a:buFont typeface="Symbol" charset="2"/>
              <a:buChar char=""/>
            </a:pPr>
            <a:r>
              <a:rPr b="0" lang="en-US" sz="2000" spc="-1" strike="noStrike">
                <a:solidFill>
                  <a:schemeClr val="dk1"/>
                </a:solidFill>
                <a:latin typeface="Calibri"/>
              </a:rPr>
              <a:t>Second Outline Level</a:t>
            </a:r>
            <a:endParaRPr b="0" lang="en-US" sz="2000" spc="-1" strike="noStrike">
              <a:solidFill>
                <a:schemeClr val="dk1"/>
              </a:solidFill>
              <a:latin typeface="Calibri"/>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chemeClr val="dk1"/>
                </a:solidFill>
                <a:latin typeface="Calibri"/>
              </a:rPr>
              <a:t>Third Outline Level</a:t>
            </a:r>
            <a:endParaRPr b="0" lang="en-US" sz="1800" spc="-1" strike="noStrike">
              <a:solidFill>
                <a:schemeClr val="dk1"/>
              </a:solidFill>
              <a:latin typeface="Calibri"/>
            </a:endParaRPr>
          </a:p>
          <a:p>
            <a:pPr lvl="3" marL="1728000" indent="-216000">
              <a:lnSpc>
                <a:spcPct val="90000"/>
              </a:lnSpc>
              <a:spcBef>
                <a:spcPts val="567"/>
              </a:spcBef>
              <a:buClr>
                <a:srgbClr val="000000"/>
              </a:buClr>
              <a:buSzPct val="75000"/>
              <a:buFont typeface="Symbol" charset="2"/>
              <a:buChar char=""/>
            </a:pPr>
            <a:r>
              <a:rPr b="0" lang="en-US" sz="1800" spc="-1" strike="noStrike">
                <a:solidFill>
                  <a:schemeClr val="dk1"/>
                </a:solidFill>
                <a:latin typeface="Calibri"/>
              </a:rPr>
              <a:t>Fourth Outline Level</a:t>
            </a:r>
            <a:endParaRPr b="0" lang="en-US" sz="1800" spc="-1" strike="noStrike">
              <a:solidFill>
                <a:schemeClr val="dk1"/>
              </a:solidFill>
              <a:latin typeface="Calibri"/>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chemeClr val="dk1"/>
                </a:solidFill>
                <a:latin typeface="Calibri"/>
              </a:rPr>
              <a:t>Fifth Outline Level</a:t>
            </a:r>
            <a:endParaRPr b="0" lang="en-US" sz="2000" spc="-1" strike="noStrike">
              <a:solidFill>
                <a:schemeClr val="dk1"/>
              </a:solidFill>
              <a:latin typeface="Calibri"/>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chemeClr val="dk1"/>
                </a:solidFill>
                <a:latin typeface="Calibri"/>
              </a:rPr>
              <a:t>Sixth Outline Level</a:t>
            </a:r>
            <a:endParaRPr b="0" lang="en-US" sz="2000" spc="-1" strike="noStrike">
              <a:solidFill>
                <a:schemeClr val="dk1"/>
              </a:solidFill>
              <a:latin typeface="Calibri"/>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chemeClr val="dk1"/>
                </a:solidFill>
                <a:latin typeface="Calibri"/>
              </a:rPr>
              <a:t>Seventh Outline Level</a:t>
            </a:r>
            <a:endParaRPr b="0" lang="en-US" sz="20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4" name="PlaceHolder 1"/>
          <p:cNvSpPr>
            <a:spLocks noGrp="1"/>
          </p:cNvSpPr>
          <p:nvPr>
            <p:ph type="title"/>
          </p:nvPr>
        </p:nvSpPr>
        <p:spPr>
          <a:xfrm>
            <a:off x="839880" y="457200"/>
            <a:ext cx="3931920" cy="1599840"/>
          </a:xfrm>
          <a:prstGeom prst="rect">
            <a:avLst/>
          </a:prstGeom>
          <a:noFill/>
          <a:ln w="0">
            <a:noFill/>
          </a:ln>
        </p:spPr>
        <p:txBody>
          <a:bodyPr lIns="91440" rIns="91440" tIns="45720" bIns="45720" anchor="b">
            <a:noAutofit/>
          </a:bodyPr>
          <a:p>
            <a:pPr indent="0" defTabSz="914400">
              <a:lnSpc>
                <a:spcPct val="90000"/>
              </a:lnSpc>
              <a:buNone/>
            </a:pPr>
            <a:r>
              <a:rPr b="0" lang="en-US" sz="3200" spc="-1" strike="noStrike">
                <a:solidFill>
                  <a:schemeClr val="dk1"/>
                </a:solidFill>
                <a:latin typeface="Calibri Light"/>
              </a:rPr>
              <a:t>Click to edit Master title style</a:t>
            </a:r>
            <a:endParaRPr b="0" lang="en-US" sz="3200" spc="-1" strike="noStrike">
              <a:solidFill>
                <a:schemeClr val="dk1"/>
              </a:solidFill>
              <a:latin typeface="Calibri"/>
            </a:endParaRPr>
          </a:p>
        </p:txBody>
      </p:sp>
      <p:sp>
        <p:nvSpPr>
          <p:cNvPr id="55" name="PlaceHolder 2"/>
          <p:cNvSpPr>
            <a:spLocks noGrp="1"/>
          </p:cNvSpPr>
          <p:nvPr>
            <p:ph type="body"/>
          </p:nvPr>
        </p:nvSpPr>
        <p:spPr>
          <a:xfrm>
            <a:off x="5183280" y="987480"/>
            <a:ext cx="6171840" cy="487332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3200" spc="-1" strike="noStrike">
                <a:solidFill>
                  <a:schemeClr val="dk1"/>
                </a:solidFill>
                <a:latin typeface="Calibri"/>
              </a:rPr>
              <a:t>Click to edit Master text styles</a:t>
            </a:r>
            <a:endParaRPr b="0" lang="en-US" sz="32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800" spc="-1" strike="noStrike">
                <a:solidFill>
                  <a:schemeClr val="dk1"/>
                </a:solidFill>
                <a:latin typeface="Calibri"/>
              </a:rPr>
              <a:t>Second level</a:t>
            </a:r>
            <a:endParaRPr b="0" lang="en-US" sz="28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n-US" sz="2400" spc="-1" strike="noStrike">
                <a:solidFill>
                  <a:schemeClr val="dk1"/>
                </a:solidFill>
                <a:latin typeface="Calibri"/>
              </a:rPr>
              <a:t>Third level</a:t>
            </a:r>
            <a:endParaRPr b="0" lang="en-US" sz="24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n-US" sz="2000" spc="-1" strike="noStrike">
                <a:solidFill>
                  <a:schemeClr val="dk1"/>
                </a:solidFill>
                <a:latin typeface="Calibri"/>
              </a:rPr>
              <a:t>Fourth level</a:t>
            </a:r>
            <a:endParaRPr b="0" lang="en-US" sz="20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en-US" sz="2000" spc="-1" strike="noStrike">
                <a:solidFill>
                  <a:schemeClr val="dk1"/>
                </a:solidFill>
                <a:latin typeface="Calibri"/>
              </a:rPr>
              <a:t>Fifth level</a:t>
            </a:r>
            <a:endParaRPr b="0" lang="en-US" sz="2000" spc="-1" strike="noStrike">
              <a:solidFill>
                <a:schemeClr val="dk1"/>
              </a:solidFill>
              <a:latin typeface="Calibri"/>
            </a:endParaRPr>
          </a:p>
        </p:txBody>
      </p:sp>
      <p:sp>
        <p:nvSpPr>
          <p:cNvPr id="56" name="PlaceHolder 3"/>
          <p:cNvSpPr>
            <a:spLocks noGrp="1"/>
          </p:cNvSpPr>
          <p:nvPr>
            <p:ph type="body"/>
          </p:nvPr>
        </p:nvSpPr>
        <p:spPr>
          <a:xfrm>
            <a:off x="839880" y="2057400"/>
            <a:ext cx="3931920" cy="38113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n-US" sz="1600" spc="-1" strike="noStrike">
                <a:solidFill>
                  <a:schemeClr val="dk1"/>
                </a:solidFill>
                <a:latin typeface="Calibri"/>
              </a:rPr>
              <a:t>Click to edit Master text styles</a:t>
            </a:r>
            <a:endParaRPr b="0" lang="en-US" sz="1600" spc="-1" strike="noStrike">
              <a:solidFill>
                <a:schemeClr val="dk1"/>
              </a:solidFill>
              <a:latin typeface="Calibri"/>
            </a:endParaRPr>
          </a:p>
        </p:txBody>
      </p:sp>
      <p:sp>
        <p:nvSpPr>
          <p:cNvPr id="57" name="PlaceHolder 4"/>
          <p:cNvSpPr>
            <a:spLocks noGrp="1"/>
          </p:cNvSpPr>
          <p:nvPr>
            <p:ph type="dt" idx="28"/>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pc="-1" strike="noStrike">
                <a:solidFill>
                  <a:schemeClr val="dk1">
                    <a:tint val="75000"/>
                  </a:schemeClr>
                </a:solidFill>
                <a:latin typeface="Calibri"/>
              </a:defRPr>
            </a:lvl1pPr>
          </a:lstStyle>
          <a:p>
            <a:pPr indent="0" defTabSz="914400">
              <a:lnSpc>
                <a:spcPct val="100000"/>
              </a:lnSpc>
              <a:buNone/>
            </a:pPr>
            <a:r>
              <a:rPr b="0" lang="en-US" sz="1200" spc="-1" strike="noStrike">
                <a:solidFill>
                  <a:schemeClr val="dk1">
                    <a:tint val="75000"/>
                  </a:schemeClr>
                </a:solidFill>
                <a:latin typeface="Calibri"/>
              </a:rPr>
              <a:t>&lt;date/time&gt;</a:t>
            </a:r>
            <a:endParaRPr b="0" lang="en-US" sz="1200" spc="-1" strike="noStrike">
              <a:solidFill>
                <a:srgbClr val="000000"/>
              </a:solidFill>
              <a:latin typeface="Times New Roman"/>
            </a:endParaRPr>
          </a:p>
        </p:txBody>
      </p:sp>
      <p:sp>
        <p:nvSpPr>
          <p:cNvPr id="58" name="PlaceHolder 5"/>
          <p:cNvSpPr>
            <a:spLocks noGrp="1"/>
          </p:cNvSpPr>
          <p:nvPr>
            <p:ph type="ftr" idx="29"/>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59" name="PlaceHolder 6"/>
          <p:cNvSpPr>
            <a:spLocks noGrp="1"/>
          </p:cNvSpPr>
          <p:nvPr>
            <p:ph type="sldNum" idx="30"/>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pc="-1" strike="noStrike">
                <a:solidFill>
                  <a:schemeClr val="dk1">
                    <a:tint val="75000"/>
                  </a:schemeClr>
                </a:solidFill>
                <a:latin typeface="Calibri"/>
              </a:defRPr>
            </a:lvl1pPr>
          </a:lstStyle>
          <a:p>
            <a:pPr indent="0" algn="r" defTabSz="914400">
              <a:lnSpc>
                <a:spcPct val="100000"/>
              </a:lnSpc>
              <a:buNone/>
            </a:pPr>
            <a:fld id="{5EFDD44E-20D2-4351-B331-1110A25C89C5}"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0" name="PlaceHolder 1"/>
          <p:cNvSpPr>
            <a:spLocks noGrp="1"/>
          </p:cNvSpPr>
          <p:nvPr>
            <p:ph type="title"/>
          </p:nvPr>
        </p:nvSpPr>
        <p:spPr>
          <a:xfrm>
            <a:off x="839880" y="457200"/>
            <a:ext cx="3931920" cy="1599840"/>
          </a:xfrm>
          <a:prstGeom prst="rect">
            <a:avLst/>
          </a:prstGeom>
          <a:noFill/>
          <a:ln w="0">
            <a:noFill/>
          </a:ln>
        </p:spPr>
        <p:txBody>
          <a:bodyPr lIns="91440" rIns="91440" tIns="45720" bIns="45720" anchor="b">
            <a:noAutofit/>
          </a:bodyPr>
          <a:p>
            <a:pPr indent="0" defTabSz="914400">
              <a:lnSpc>
                <a:spcPct val="90000"/>
              </a:lnSpc>
              <a:buNone/>
            </a:pPr>
            <a:r>
              <a:rPr b="0" lang="en-US" sz="3200" spc="-1" strike="noStrike">
                <a:solidFill>
                  <a:schemeClr val="dk1"/>
                </a:solidFill>
                <a:latin typeface="Calibri Light"/>
              </a:rPr>
              <a:t>Click to edit Master title style</a:t>
            </a:r>
            <a:endParaRPr b="0" lang="en-US" sz="3200" spc="-1" strike="noStrike">
              <a:solidFill>
                <a:schemeClr val="dk1"/>
              </a:solidFill>
              <a:latin typeface="Calibri"/>
            </a:endParaRPr>
          </a:p>
        </p:txBody>
      </p:sp>
      <p:sp>
        <p:nvSpPr>
          <p:cNvPr id="61" name="PlaceHolder 2"/>
          <p:cNvSpPr>
            <a:spLocks noGrp="1"/>
          </p:cNvSpPr>
          <p:nvPr>
            <p:ph type="body"/>
          </p:nvPr>
        </p:nvSpPr>
        <p:spPr>
          <a:xfrm>
            <a:off x="5183280" y="987480"/>
            <a:ext cx="6171840" cy="4873320"/>
          </a:xfrm>
          <a:prstGeom prst="rect">
            <a:avLst/>
          </a:prstGeom>
          <a:noFill/>
          <a:ln w="0">
            <a:noFill/>
          </a:ln>
        </p:spPr>
        <p:txBody>
          <a:bodyPr lIns="90000" rIns="90000" tIns="45000" bIns="45000" anchor="t">
            <a:noAutofit/>
          </a:bodyPr>
          <a:p>
            <a:pPr marL="432000" indent="-324000">
              <a:lnSpc>
                <a:spcPct val="90000"/>
              </a:lnSpc>
              <a:spcBef>
                <a:spcPts val="1417"/>
              </a:spcBef>
              <a:buClr>
                <a:srgbClr val="000000"/>
              </a:buClr>
              <a:buSzPct val="45000"/>
              <a:buFont typeface="Wingdings" charset="2"/>
              <a:buChar char=""/>
            </a:pPr>
            <a:r>
              <a:rPr b="0" lang="en-US" sz="3200" spc="-1" strike="noStrike">
                <a:solidFill>
                  <a:schemeClr val="dk1"/>
                </a:solidFill>
                <a:latin typeface="Calibri"/>
              </a:rPr>
              <a:t>Click to edit the outline text format</a:t>
            </a:r>
            <a:endParaRPr b="0" lang="en-US" sz="3200" spc="-1" strike="noStrike">
              <a:solidFill>
                <a:schemeClr val="dk1"/>
              </a:solidFill>
              <a:latin typeface="Calibri"/>
            </a:endParaRPr>
          </a:p>
          <a:p>
            <a:pPr lvl="1" marL="864000" indent="-324000">
              <a:lnSpc>
                <a:spcPct val="90000"/>
              </a:lnSpc>
              <a:spcBef>
                <a:spcPts val="1134"/>
              </a:spcBef>
              <a:buClr>
                <a:srgbClr val="000000"/>
              </a:buClr>
              <a:buSzPct val="75000"/>
              <a:buFont typeface="Symbol" charset="2"/>
              <a:buChar char=""/>
            </a:pPr>
            <a:r>
              <a:rPr b="0" lang="en-US" sz="3200" spc="-1" strike="noStrike">
                <a:solidFill>
                  <a:schemeClr val="dk1"/>
                </a:solidFill>
                <a:latin typeface="Calibri"/>
              </a:rPr>
              <a:t>Second Outline Level</a:t>
            </a:r>
            <a:endParaRPr b="0" lang="en-US" sz="3200" spc="-1" strike="noStrike">
              <a:solidFill>
                <a:schemeClr val="dk1"/>
              </a:solidFill>
              <a:latin typeface="Calibri"/>
            </a:endParaRPr>
          </a:p>
          <a:p>
            <a:pPr lvl="2" marL="1296000" indent="-288000">
              <a:lnSpc>
                <a:spcPct val="90000"/>
              </a:lnSpc>
              <a:spcBef>
                <a:spcPts val="850"/>
              </a:spcBef>
              <a:buClr>
                <a:srgbClr val="000000"/>
              </a:buClr>
              <a:buSzPct val="45000"/>
              <a:buFont typeface="Wingdings" charset="2"/>
              <a:buChar char=""/>
            </a:pPr>
            <a:r>
              <a:rPr b="0" lang="en-US" sz="3200" spc="-1" strike="noStrike">
                <a:solidFill>
                  <a:schemeClr val="dk1"/>
                </a:solidFill>
                <a:latin typeface="Calibri"/>
              </a:rPr>
              <a:t>Third Outline Level</a:t>
            </a:r>
            <a:endParaRPr b="0" lang="en-US" sz="3200" spc="-1" strike="noStrike">
              <a:solidFill>
                <a:schemeClr val="dk1"/>
              </a:solidFill>
              <a:latin typeface="Calibri"/>
            </a:endParaRPr>
          </a:p>
          <a:p>
            <a:pPr lvl="3" marL="1728000" indent="-216000">
              <a:lnSpc>
                <a:spcPct val="90000"/>
              </a:lnSpc>
              <a:spcBef>
                <a:spcPts val="567"/>
              </a:spcBef>
              <a:buClr>
                <a:srgbClr val="000000"/>
              </a:buClr>
              <a:buSzPct val="75000"/>
              <a:buFont typeface="Symbol" charset="2"/>
              <a:buChar char=""/>
            </a:pPr>
            <a:r>
              <a:rPr b="0" lang="en-US" sz="3200" spc="-1" strike="noStrike">
                <a:solidFill>
                  <a:schemeClr val="dk1"/>
                </a:solidFill>
                <a:latin typeface="Calibri"/>
              </a:rPr>
              <a:t>Fourth Outline Level</a:t>
            </a:r>
            <a:endParaRPr b="0" lang="en-US" sz="3200" spc="-1" strike="noStrike">
              <a:solidFill>
                <a:schemeClr val="dk1"/>
              </a:solidFill>
              <a:latin typeface="Calibri"/>
            </a:endParaRPr>
          </a:p>
          <a:p>
            <a:pPr lvl="4" marL="2160000" indent="-216000">
              <a:lnSpc>
                <a:spcPct val="90000"/>
              </a:lnSpc>
              <a:spcBef>
                <a:spcPts val="283"/>
              </a:spcBef>
              <a:buClr>
                <a:srgbClr val="000000"/>
              </a:buClr>
              <a:buSzPct val="45000"/>
              <a:buFont typeface="Wingdings" charset="2"/>
              <a:buChar char=""/>
            </a:pPr>
            <a:r>
              <a:rPr b="0" lang="en-US" sz="3200" spc="-1" strike="noStrike">
                <a:solidFill>
                  <a:schemeClr val="dk1"/>
                </a:solidFill>
                <a:latin typeface="Calibri"/>
              </a:rPr>
              <a:t>Fifth Outline Level</a:t>
            </a:r>
            <a:endParaRPr b="0" lang="en-US" sz="3200" spc="-1" strike="noStrike">
              <a:solidFill>
                <a:schemeClr val="dk1"/>
              </a:solidFill>
              <a:latin typeface="Calibri"/>
            </a:endParaRPr>
          </a:p>
          <a:p>
            <a:pPr lvl="5" marL="2592000" indent="-216000">
              <a:lnSpc>
                <a:spcPct val="90000"/>
              </a:lnSpc>
              <a:spcBef>
                <a:spcPts val="283"/>
              </a:spcBef>
              <a:buClr>
                <a:srgbClr val="000000"/>
              </a:buClr>
              <a:buSzPct val="45000"/>
              <a:buFont typeface="Wingdings" charset="2"/>
              <a:buChar char=""/>
            </a:pPr>
            <a:r>
              <a:rPr b="0" lang="en-US" sz="3200" spc="-1" strike="noStrike">
                <a:solidFill>
                  <a:schemeClr val="dk1"/>
                </a:solidFill>
                <a:latin typeface="Calibri"/>
              </a:rPr>
              <a:t>Sixth Outline Level</a:t>
            </a:r>
            <a:endParaRPr b="0" lang="en-US" sz="3200" spc="-1" strike="noStrike">
              <a:solidFill>
                <a:schemeClr val="dk1"/>
              </a:solidFill>
              <a:latin typeface="Calibri"/>
            </a:endParaRPr>
          </a:p>
          <a:p>
            <a:pPr lvl="6" marL="3024000" indent="-216000">
              <a:lnSpc>
                <a:spcPct val="90000"/>
              </a:lnSpc>
              <a:spcBef>
                <a:spcPts val="283"/>
              </a:spcBef>
              <a:buClr>
                <a:srgbClr val="000000"/>
              </a:buClr>
              <a:buSzPct val="45000"/>
              <a:buFont typeface="Wingdings" charset="2"/>
              <a:buChar char=""/>
            </a:pPr>
            <a:r>
              <a:rPr b="0" lang="en-US" sz="3200" spc="-1" strike="noStrike">
                <a:solidFill>
                  <a:schemeClr val="dk1"/>
                </a:solidFill>
                <a:latin typeface="Calibri"/>
              </a:rPr>
              <a:t>Seventh Outline Level</a:t>
            </a:r>
            <a:endParaRPr b="0" lang="en-US" sz="3200" spc="-1" strike="noStrike">
              <a:solidFill>
                <a:schemeClr val="dk1"/>
              </a:solidFill>
              <a:latin typeface="Calibri"/>
            </a:endParaRPr>
          </a:p>
        </p:txBody>
      </p:sp>
      <p:sp>
        <p:nvSpPr>
          <p:cNvPr id="62" name="PlaceHolder 3"/>
          <p:cNvSpPr>
            <a:spLocks noGrp="1"/>
          </p:cNvSpPr>
          <p:nvPr>
            <p:ph type="body"/>
          </p:nvPr>
        </p:nvSpPr>
        <p:spPr>
          <a:xfrm>
            <a:off x="839880" y="2057400"/>
            <a:ext cx="3931920" cy="38113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n-US" sz="1600" spc="-1" strike="noStrike">
                <a:solidFill>
                  <a:schemeClr val="dk1"/>
                </a:solidFill>
                <a:latin typeface="Calibri"/>
              </a:rPr>
              <a:t>Click to edit Master text styles</a:t>
            </a:r>
            <a:endParaRPr b="0" lang="en-US" sz="1600" spc="-1" strike="noStrike">
              <a:solidFill>
                <a:schemeClr val="dk1"/>
              </a:solidFill>
              <a:latin typeface="Calibri"/>
            </a:endParaRPr>
          </a:p>
        </p:txBody>
      </p:sp>
      <p:sp>
        <p:nvSpPr>
          <p:cNvPr id="63" name="PlaceHolder 4"/>
          <p:cNvSpPr>
            <a:spLocks noGrp="1"/>
          </p:cNvSpPr>
          <p:nvPr>
            <p:ph type="dt" idx="31"/>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pc="-1" strike="noStrike">
                <a:solidFill>
                  <a:schemeClr val="dk1">
                    <a:tint val="75000"/>
                  </a:schemeClr>
                </a:solidFill>
                <a:latin typeface="Calibri"/>
              </a:defRPr>
            </a:lvl1pPr>
          </a:lstStyle>
          <a:p>
            <a:pPr indent="0" defTabSz="914400">
              <a:lnSpc>
                <a:spcPct val="100000"/>
              </a:lnSpc>
              <a:buNone/>
            </a:pPr>
            <a:r>
              <a:rPr b="0" lang="en-US" sz="1200" spc="-1" strike="noStrike">
                <a:solidFill>
                  <a:schemeClr val="dk1">
                    <a:tint val="75000"/>
                  </a:schemeClr>
                </a:solidFill>
                <a:latin typeface="Calibri"/>
              </a:rPr>
              <a:t>&lt;date/time&gt;</a:t>
            </a:r>
            <a:endParaRPr b="0" lang="en-US" sz="1200" spc="-1" strike="noStrike">
              <a:solidFill>
                <a:srgbClr val="000000"/>
              </a:solidFill>
              <a:latin typeface="Times New Roman"/>
            </a:endParaRPr>
          </a:p>
        </p:txBody>
      </p:sp>
      <p:sp>
        <p:nvSpPr>
          <p:cNvPr id="64" name="PlaceHolder 5"/>
          <p:cNvSpPr>
            <a:spLocks noGrp="1"/>
          </p:cNvSpPr>
          <p:nvPr>
            <p:ph type="ftr" idx="32"/>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65" name="PlaceHolder 6"/>
          <p:cNvSpPr>
            <a:spLocks noGrp="1"/>
          </p:cNvSpPr>
          <p:nvPr>
            <p:ph type="sldNum" idx="33"/>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pc="-1" strike="noStrike">
                <a:solidFill>
                  <a:schemeClr val="dk1">
                    <a:tint val="75000"/>
                  </a:schemeClr>
                </a:solidFill>
                <a:latin typeface="Calibri"/>
              </a:defRPr>
            </a:lvl1pPr>
          </a:lstStyle>
          <a:p>
            <a:pPr indent="0" algn="r" defTabSz="914400">
              <a:lnSpc>
                <a:spcPct val="100000"/>
              </a:lnSpc>
              <a:buNone/>
            </a:pPr>
            <a:fld id="{23A766B7-F9E0-4FBA-9A66-01A35C1F8D63}"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pc="-1" strike="noStrike">
                <a:solidFill>
                  <a:schemeClr val="dk1"/>
                </a:solidFill>
                <a:latin typeface="Calibri Light"/>
              </a:rPr>
              <a:t>Click to edit Master title style</a:t>
            </a:r>
            <a:endParaRPr b="0" lang="en-US" sz="4400" spc="-1" strike="noStrike">
              <a:solidFill>
                <a:schemeClr val="dk1"/>
              </a:solidFill>
              <a:latin typeface="Calibri"/>
            </a:endParaRPr>
          </a:p>
        </p:txBody>
      </p:sp>
      <p:sp>
        <p:nvSpPr>
          <p:cNvPr id="8" name="PlaceHolder 2"/>
          <p:cNvSpPr>
            <a:spLocks noGrp="1"/>
          </p:cNvSpPr>
          <p:nvPr>
            <p:ph type="body"/>
          </p:nvPr>
        </p:nvSpPr>
        <p:spPr>
          <a:xfrm>
            <a:off x="838080" y="1825560"/>
            <a:ext cx="10515240" cy="4350960"/>
          </a:xfrm>
          <a:prstGeom prst="rect">
            <a:avLst/>
          </a:prstGeom>
          <a:noFill/>
          <a:ln w="0">
            <a:noFill/>
          </a:ln>
        </p:spPr>
        <p:txBody>
          <a:bodyPr lIns="91440" rIns="91440" tIns="45720" bIns="45720" anchor="t" vert="eaVe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Click to edit Master text styles</a:t>
            </a:r>
            <a:endParaRPr b="0" lang="en-US"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Calibri"/>
              </a:rPr>
              <a:t>Second level</a:t>
            </a:r>
            <a:endParaRPr b="0" lang="en-US" sz="24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n-US" sz="2000" spc="-1" strike="noStrike">
                <a:solidFill>
                  <a:schemeClr val="dk1"/>
                </a:solidFill>
                <a:latin typeface="Calibri"/>
              </a:rPr>
              <a:t>Third level</a:t>
            </a:r>
            <a:endParaRPr b="0" lang="en-US" sz="20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Fourth level</a:t>
            </a:r>
            <a:endParaRPr b="0" lang="en-US" sz="18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Fifth level</a:t>
            </a:r>
            <a:endParaRPr b="0" lang="en-US" sz="1800" spc="-1" strike="noStrike">
              <a:solidFill>
                <a:schemeClr val="dk1"/>
              </a:solidFill>
              <a:latin typeface="Calibri"/>
            </a:endParaRPr>
          </a:p>
        </p:txBody>
      </p:sp>
      <p:sp>
        <p:nvSpPr>
          <p:cNvPr id="9" name="PlaceHolder 3"/>
          <p:cNvSpPr>
            <a:spLocks noGrp="1"/>
          </p:cNvSpPr>
          <p:nvPr>
            <p:ph type="dt" idx="4"/>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pc="-1" strike="noStrike">
                <a:solidFill>
                  <a:schemeClr val="dk1">
                    <a:tint val="75000"/>
                  </a:schemeClr>
                </a:solidFill>
                <a:latin typeface="Calibri"/>
              </a:defRPr>
            </a:lvl1pPr>
          </a:lstStyle>
          <a:p>
            <a:pPr indent="0" defTabSz="914400">
              <a:lnSpc>
                <a:spcPct val="100000"/>
              </a:lnSpc>
              <a:buNone/>
            </a:pPr>
            <a:r>
              <a:rPr b="0" lang="en-US" sz="1200" spc="-1" strike="noStrike">
                <a:solidFill>
                  <a:schemeClr val="dk1">
                    <a:tint val="75000"/>
                  </a:schemeClr>
                </a:solidFill>
                <a:latin typeface="Calibri"/>
              </a:rPr>
              <a:t>&lt;date/time&gt;</a:t>
            </a:r>
            <a:endParaRPr b="0" lang="en-US" sz="1200" spc="-1" strike="noStrike">
              <a:solidFill>
                <a:srgbClr val="000000"/>
              </a:solidFill>
              <a:latin typeface="Times New Roman"/>
            </a:endParaRPr>
          </a:p>
        </p:txBody>
      </p:sp>
      <p:sp>
        <p:nvSpPr>
          <p:cNvPr id="10" name="PlaceHolder 4"/>
          <p:cNvSpPr>
            <a:spLocks noGrp="1"/>
          </p:cNvSpPr>
          <p:nvPr>
            <p:ph type="ftr" idx="5"/>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1" name="PlaceHolder 5"/>
          <p:cNvSpPr>
            <a:spLocks noGrp="1"/>
          </p:cNvSpPr>
          <p:nvPr>
            <p:ph type="sldNum" idx="6"/>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pc="-1" strike="noStrike">
                <a:solidFill>
                  <a:schemeClr val="dk1">
                    <a:tint val="75000"/>
                  </a:schemeClr>
                </a:solidFill>
                <a:latin typeface="Calibri"/>
              </a:defRPr>
            </a:lvl1pPr>
          </a:lstStyle>
          <a:p>
            <a:pPr indent="0" algn="r" defTabSz="914400">
              <a:lnSpc>
                <a:spcPct val="100000"/>
              </a:lnSpc>
              <a:buNone/>
            </a:pPr>
            <a:fld id="{FACD5708-550A-4CFD-9C24-0C6B202FA827}"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 name="PlaceHolder 1"/>
          <p:cNvSpPr>
            <a:spLocks noGrp="1"/>
          </p:cNvSpPr>
          <p:nvPr>
            <p:ph type="title"/>
          </p:nvPr>
        </p:nvSpPr>
        <p:spPr>
          <a:xfrm>
            <a:off x="8724960" y="365040"/>
            <a:ext cx="2628720" cy="5811480"/>
          </a:xfrm>
          <a:prstGeom prst="rect">
            <a:avLst/>
          </a:prstGeom>
          <a:noFill/>
          <a:ln w="0">
            <a:noFill/>
          </a:ln>
        </p:spPr>
        <p:txBody>
          <a:bodyPr lIns="91440" rIns="91440" tIns="45720" bIns="45720" anchor="ctr" vert="eaVert">
            <a:noAutofit/>
          </a:bodyPr>
          <a:p>
            <a:pPr indent="0" defTabSz="914400">
              <a:lnSpc>
                <a:spcPct val="90000"/>
              </a:lnSpc>
              <a:buNone/>
            </a:pPr>
            <a:r>
              <a:rPr b="0" lang="en-US" sz="4400" spc="-1" strike="noStrike">
                <a:solidFill>
                  <a:schemeClr val="dk1"/>
                </a:solidFill>
                <a:latin typeface="Calibri Light"/>
              </a:rPr>
              <a:t>Click to edit Master title style</a:t>
            </a:r>
            <a:endParaRPr b="0" lang="en-US" sz="4400" spc="-1" strike="noStrike">
              <a:solidFill>
                <a:schemeClr val="dk1"/>
              </a:solidFill>
              <a:latin typeface="Calibri"/>
            </a:endParaRPr>
          </a:p>
        </p:txBody>
      </p:sp>
      <p:sp>
        <p:nvSpPr>
          <p:cNvPr id="13" name="PlaceHolder 2"/>
          <p:cNvSpPr>
            <a:spLocks noGrp="1"/>
          </p:cNvSpPr>
          <p:nvPr>
            <p:ph type="body"/>
          </p:nvPr>
        </p:nvSpPr>
        <p:spPr>
          <a:xfrm>
            <a:off x="838080" y="365040"/>
            <a:ext cx="7733880" cy="5811480"/>
          </a:xfrm>
          <a:prstGeom prst="rect">
            <a:avLst/>
          </a:prstGeom>
          <a:noFill/>
          <a:ln w="0">
            <a:noFill/>
          </a:ln>
        </p:spPr>
        <p:txBody>
          <a:bodyPr lIns="91440" rIns="91440" tIns="45720" bIns="45720" anchor="t" vert="eaVe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Click to edit Master text styles</a:t>
            </a:r>
            <a:endParaRPr b="0" lang="en-US"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Calibri"/>
              </a:rPr>
              <a:t>Second level</a:t>
            </a:r>
            <a:endParaRPr b="0" lang="en-US" sz="24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n-US" sz="2000" spc="-1" strike="noStrike">
                <a:solidFill>
                  <a:schemeClr val="dk1"/>
                </a:solidFill>
                <a:latin typeface="Calibri"/>
              </a:rPr>
              <a:t>Third level</a:t>
            </a:r>
            <a:endParaRPr b="0" lang="en-US" sz="20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Fourth level</a:t>
            </a:r>
            <a:endParaRPr b="0" lang="en-US" sz="18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Fifth level</a:t>
            </a:r>
            <a:endParaRPr b="0" lang="en-US" sz="1800" spc="-1" strike="noStrike">
              <a:solidFill>
                <a:schemeClr val="dk1"/>
              </a:solidFill>
              <a:latin typeface="Calibri"/>
            </a:endParaRPr>
          </a:p>
        </p:txBody>
      </p:sp>
      <p:sp>
        <p:nvSpPr>
          <p:cNvPr id="14" name="PlaceHolder 3"/>
          <p:cNvSpPr>
            <a:spLocks noGrp="1"/>
          </p:cNvSpPr>
          <p:nvPr>
            <p:ph type="dt" idx="7"/>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pc="-1" strike="noStrike">
                <a:solidFill>
                  <a:schemeClr val="dk1">
                    <a:tint val="75000"/>
                  </a:schemeClr>
                </a:solidFill>
                <a:latin typeface="Calibri"/>
              </a:defRPr>
            </a:lvl1pPr>
          </a:lstStyle>
          <a:p>
            <a:pPr indent="0" defTabSz="914400">
              <a:lnSpc>
                <a:spcPct val="100000"/>
              </a:lnSpc>
              <a:buNone/>
            </a:pPr>
            <a:r>
              <a:rPr b="0" lang="en-US" sz="1200" spc="-1" strike="noStrike">
                <a:solidFill>
                  <a:schemeClr val="dk1">
                    <a:tint val="75000"/>
                  </a:schemeClr>
                </a:solidFill>
                <a:latin typeface="Calibri"/>
              </a:rPr>
              <a:t>&lt;date/time&gt;</a:t>
            </a:r>
            <a:endParaRPr b="0" lang="en-US" sz="1200" spc="-1" strike="noStrike">
              <a:solidFill>
                <a:srgbClr val="000000"/>
              </a:solidFill>
              <a:latin typeface="Times New Roman"/>
            </a:endParaRPr>
          </a:p>
        </p:txBody>
      </p:sp>
      <p:sp>
        <p:nvSpPr>
          <p:cNvPr id="15" name="PlaceHolder 4"/>
          <p:cNvSpPr>
            <a:spLocks noGrp="1"/>
          </p:cNvSpPr>
          <p:nvPr>
            <p:ph type="ftr" idx="8"/>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6" name="PlaceHolder 5"/>
          <p:cNvSpPr>
            <a:spLocks noGrp="1"/>
          </p:cNvSpPr>
          <p:nvPr>
            <p:ph type="sldNum" idx="9"/>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pc="-1" strike="noStrike">
                <a:solidFill>
                  <a:schemeClr val="dk1">
                    <a:tint val="75000"/>
                  </a:schemeClr>
                </a:solidFill>
                <a:latin typeface="Calibri"/>
              </a:defRPr>
            </a:lvl1pPr>
          </a:lstStyle>
          <a:p>
            <a:pPr indent="0" algn="r" defTabSz="914400">
              <a:lnSpc>
                <a:spcPct val="100000"/>
              </a:lnSpc>
              <a:buNone/>
            </a:pPr>
            <a:fld id="{0C706E64-91B1-4BCE-85BF-E8A772721BDA}"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pc="-1" strike="noStrike">
                <a:solidFill>
                  <a:schemeClr val="dk1"/>
                </a:solidFill>
                <a:latin typeface="Calibri Light"/>
              </a:rPr>
              <a:t>Click to edit Master title style</a:t>
            </a:r>
            <a:endParaRPr b="0" lang="en-US" sz="4400" spc="-1" strike="noStrike">
              <a:solidFill>
                <a:schemeClr val="dk1"/>
              </a:solidFill>
              <a:latin typeface="Calibri"/>
            </a:endParaRPr>
          </a:p>
        </p:txBody>
      </p:sp>
      <p:sp>
        <p:nvSpPr>
          <p:cNvPr id="18" name="PlaceHolder 2"/>
          <p:cNvSpPr>
            <a:spLocks noGrp="1"/>
          </p:cNvSpPr>
          <p:nvPr>
            <p:ph type="body"/>
          </p:nvPr>
        </p:nvSpPr>
        <p:spPr>
          <a:xfrm>
            <a:off x="838080" y="1825560"/>
            <a:ext cx="1051524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Click to edit Master text styles</a:t>
            </a:r>
            <a:endParaRPr b="0" lang="en-US"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Calibri"/>
              </a:rPr>
              <a:t>Second level</a:t>
            </a:r>
            <a:endParaRPr b="0" lang="en-US" sz="24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n-US" sz="2000" spc="-1" strike="noStrike">
                <a:solidFill>
                  <a:schemeClr val="dk1"/>
                </a:solidFill>
                <a:latin typeface="Calibri"/>
              </a:rPr>
              <a:t>Third level</a:t>
            </a:r>
            <a:endParaRPr b="0" lang="en-US" sz="20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Fourth level</a:t>
            </a:r>
            <a:endParaRPr b="0" lang="en-US" sz="18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Fifth level</a:t>
            </a:r>
            <a:endParaRPr b="0" lang="en-US" sz="1800" spc="-1" strike="noStrike">
              <a:solidFill>
                <a:schemeClr val="dk1"/>
              </a:solidFill>
              <a:latin typeface="Calibri"/>
            </a:endParaRPr>
          </a:p>
        </p:txBody>
      </p:sp>
      <p:sp>
        <p:nvSpPr>
          <p:cNvPr id="19" name="PlaceHolder 3"/>
          <p:cNvSpPr>
            <a:spLocks noGrp="1"/>
          </p:cNvSpPr>
          <p:nvPr>
            <p:ph type="dt" idx="10"/>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pc="-1" strike="noStrike">
                <a:solidFill>
                  <a:schemeClr val="dk1">
                    <a:tint val="75000"/>
                  </a:schemeClr>
                </a:solidFill>
                <a:latin typeface="Calibri"/>
              </a:defRPr>
            </a:lvl1pPr>
          </a:lstStyle>
          <a:p>
            <a:pPr indent="0" defTabSz="914400">
              <a:lnSpc>
                <a:spcPct val="100000"/>
              </a:lnSpc>
              <a:buNone/>
            </a:pPr>
            <a:r>
              <a:rPr b="0" lang="en-US" sz="1200" spc="-1" strike="noStrike">
                <a:solidFill>
                  <a:schemeClr val="dk1">
                    <a:tint val="75000"/>
                  </a:schemeClr>
                </a:solidFill>
                <a:latin typeface="Calibri"/>
              </a:rPr>
              <a:t>&lt;date/time&gt;</a:t>
            </a:r>
            <a:endParaRPr b="0" lang="en-US" sz="1200" spc="-1" strike="noStrike">
              <a:solidFill>
                <a:srgbClr val="000000"/>
              </a:solidFill>
              <a:latin typeface="Times New Roman"/>
            </a:endParaRPr>
          </a:p>
        </p:txBody>
      </p:sp>
      <p:sp>
        <p:nvSpPr>
          <p:cNvPr id="20" name="PlaceHolder 4"/>
          <p:cNvSpPr>
            <a:spLocks noGrp="1"/>
          </p:cNvSpPr>
          <p:nvPr>
            <p:ph type="ftr" idx="11"/>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1" name="PlaceHolder 5"/>
          <p:cNvSpPr>
            <a:spLocks noGrp="1"/>
          </p:cNvSpPr>
          <p:nvPr>
            <p:ph type="sldNum" idx="12"/>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pc="-1" strike="noStrike">
                <a:solidFill>
                  <a:schemeClr val="dk1">
                    <a:tint val="75000"/>
                  </a:schemeClr>
                </a:solidFill>
                <a:latin typeface="Calibri"/>
              </a:defRPr>
            </a:lvl1pPr>
          </a:lstStyle>
          <a:p>
            <a:pPr indent="0" algn="r" defTabSz="914400">
              <a:lnSpc>
                <a:spcPct val="100000"/>
              </a:lnSpc>
              <a:buNone/>
            </a:pPr>
            <a:fld id="{D07378D8-962A-4F89-9165-9FEC06CEEB0E}"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4" name="PlaceHolder 1"/>
          <p:cNvSpPr>
            <a:spLocks noGrp="1"/>
          </p:cNvSpPr>
          <p:nvPr>
            <p:ph type="title"/>
          </p:nvPr>
        </p:nvSpPr>
        <p:spPr>
          <a:xfrm>
            <a:off x="831960" y="1709640"/>
            <a:ext cx="10515240" cy="2852280"/>
          </a:xfrm>
          <a:prstGeom prst="rect">
            <a:avLst/>
          </a:prstGeom>
          <a:noFill/>
          <a:ln w="0">
            <a:noFill/>
          </a:ln>
        </p:spPr>
        <p:txBody>
          <a:bodyPr lIns="91440" rIns="91440" tIns="45720" bIns="45720" anchor="b">
            <a:noAutofit/>
          </a:bodyPr>
          <a:p>
            <a:pPr indent="0" defTabSz="914400">
              <a:lnSpc>
                <a:spcPct val="90000"/>
              </a:lnSpc>
              <a:buNone/>
            </a:pPr>
            <a:r>
              <a:rPr b="0" lang="en-US" sz="6000" spc="-1" strike="noStrike">
                <a:solidFill>
                  <a:schemeClr val="dk1"/>
                </a:solidFill>
                <a:latin typeface="Calibri Light"/>
              </a:rPr>
              <a:t>Click to edit Master title style</a:t>
            </a:r>
            <a:endParaRPr b="0" lang="en-US" sz="6000" spc="-1" strike="noStrike">
              <a:solidFill>
                <a:schemeClr val="dk1"/>
              </a:solidFill>
              <a:latin typeface="Calibri"/>
            </a:endParaRPr>
          </a:p>
        </p:txBody>
      </p:sp>
      <p:sp>
        <p:nvSpPr>
          <p:cNvPr id="25" name="PlaceHolder 2"/>
          <p:cNvSpPr>
            <a:spLocks noGrp="1"/>
          </p:cNvSpPr>
          <p:nvPr>
            <p:ph type="body"/>
          </p:nvPr>
        </p:nvSpPr>
        <p:spPr>
          <a:xfrm>
            <a:off x="831960" y="4589640"/>
            <a:ext cx="10515240" cy="149976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n-US" sz="2400" spc="-1" strike="noStrike">
                <a:solidFill>
                  <a:schemeClr val="dk1">
                    <a:tint val="75000"/>
                  </a:schemeClr>
                </a:solidFill>
                <a:latin typeface="Calibri"/>
              </a:rPr>
              <a:t>Click to edit Master text styles</a:t>
            </a:r>
            <a:endParaRPr b="0" lang="en-US" sz="2400" spc="-1" strike="noStrike">
              <a:solidFill>
                <a:schemeClr val="dk1"/>
              </a:solidFill>
              <a:latin typeface="Calibri"/>
            </a:endParaRPr>
          </a:p>
        </p:txBody>
      </p:sp>
      <p:sp>
        <p:nvSpPr>
          <p:cNvPr id="26" name="PlaceHolder 3"/>
          <p:cNvSpPr>
            <a:spLocks noGrp="1"/>
          </p:cNvSpPr>
          <p:nvPr>
            <p:ph type="dt" idx="13"/>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pc="-1" strike="noStrike">
                <a:solidFill>
                  <a:schemeClr val="dk1">
                    <a:tint val="75000"/>
                  </a:schemeClr>
                </a:solidFill>
                <a:latin typeface="Calibri"/>
              </a:defRPr>
            </a:lvl1pPr>
          </a:lstStyle>
          <a:p>
            <a:pPr indent="0" defTabSz="914400">
              <a:lnSpc>
                <a:spcPct val="100000"/>
              </a:lnSpc>
              <a:buNone/>
            </a:pPr>
            <a:r>
              <a:rPr b="0" lang="en-US" sz="1200" spc="-1" strike="noStrike">
                <a:solidFill>
                  <a:schemeClr val="dk1">
                    <a:tint val="75000"/>
                  </a:schemeClr>
                </a:solidFill>
                <a:latin typeface="Calibri"/>
              </a:rPr>
              <a:t>&lt;date/time&gt;</a:t>
            </a:r>
            <a:endParaRPr b="0" lang="en-US" sz="1200" spc="-1" strike="noStrike">
              <a:solidFill>
                <a:srgbClr val="000000"/>
              </a:solidFill>
              <a:latin typeface="Times New Roman"/>
            </a:endParaRPr>
          </a:p>
        </p:txBody>
      </p:sp>
      <p:sp>
        <p:nvSpPr>
          <p:cNvPr id="27" name="PlaceHolder 4"/>
          <p:cNvSpPr>
            <a:spLocks noGrp="1"/>
          </p:cNvSpPr>
          <p:nvPr>
            <p:ph type="ftr" idx="14"/>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8" name="PlaceHolder 5"/>
          <p:cNvSpPr>
            <a:spLocks noGrp="1"/>
          </p:cNvSpPr>
          <p:nvPr>
            <p:ph type="sldNum" idx="15"/>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pc="-1" strike="noStrike">
                <a:solidFill>
                  <a:schemeClr val="dk1">
                    <a:tint val="75000"/>
                  </a:schemeClr>
                </a:solidFill>
                <a:latin typeface="Calibri"/>
              </a:defRPr>
            </a:lvl1pPr>
          </a:lstStyle>
          <a:p>
            <a:pPr indent="0" algn="r" defTabSz="914400">
              <a:lnSpc>
                <a:spcPct val="100000"/>
              </a:lnSpc>
              <a:buNone/>
            </a:pPr>
            <a:fld id="{66D5F414-328F-4CAE-AAAA-D41EA7B96236}"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pc="-1" strike="noStrike">
                <a:solidFill>
                  <a:schemeClr val="dk1"/>
                </a:solidFill>
                <a:latin typeface="Calibri Light"/>
              </a:rPr>
              <a:t>Click to edit Master title style</a:t>
            </a:r>
            <a:endParaRPr b="0" lang="en-US" sz="4400" spc="-1" strike="noStrike">
              <a:solidFill>
                <a:schemeClr val="dk1"/>
              </a:solidFill>
              <a:latin typeface="Calibri"/>
            </a:endParaRPr>
          </a:p>
        </p:txBody>
      </p:sp>
      <p:sp>
        <p:nvSpPr>
          <p:cNvPr id="30" name="PlaceHolder 2"/>
          <p:cNvSpPr>
            <a:spLocks noGrp="1"/>
          </p:cNvSpPr>
          <p:nvPr>
            <p:ph type="body"/>
          </p:nvPr>
        </p:nvSpPr>
        <p:spPr>
          <a:xfrm>
            <a:off x="838080" y="1825560"/>
            <a:ext cx="518112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Click to edit Master text styles</a:t>
            </a:r>
            <a:endParaRPr b="0" lang="en-US"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Calibri"/>
              </a:rPr>
              <a:t>Second level</a:t>
            </a:r>
            <a:endParaRPr b="0" lang="en-US" sz="24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n-US" sz="2000" spc="-1" strike="noStrike">
                <a:solidFill>
                  <a:schemeClr val="dk1"/>
                </a:solidFill>
                <a:latin typeface="Calibri"/>
              </a:rPr>
              <a:t>Third level</a:t>
            </a:r>
            <a:endParaRPr b="0" lang="en-US" sz="20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Fourth level</a:t>
            </a:r>
            <a:endParaRPr b="0" lang="en-US" sz="18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Fifth level</a:t>
            </a:r>
            <a:endParaRPr b="0" lang="en-US" sz="1800" spc="-1" strike="noStrike">
              <a:solidFill>
                <a:schemeClr val="dk1"/>
              </a:solidFill>
              <a:latin typeface="Calibri"/>
            </a:endParaRPr>
          </a:p>
        </p:txBody>
      </p:sp>
      <p:sp>
        <p:nvSpPr>
          <p:cNvPr id="31" name="PlaceHolder 3"/>
          <p:cNvSpPr>
            <a:spLocks noGrp="1"/>
          </p:cNvSpPr>
          <p:nvPr>
            <p:ph type="body"/>
          </p:nvPr>
        </p:nvSpPr>
        <p:spPr>
          <a:xfrm>
            <a:off x="6172200" y="1825560"/>
            <a:ext cx="518112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Click to edit Master text styles</a:t>
            </a:r>
            <a:endParaRPr b="0" lang="en-US"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Calibri"/>
              </a:rPr>
              <a:t>Second level</a:t>
            </a:r>
            <a:endParaRPr b="0" lang="en-US" sz="24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n-US" sz="2000" spc="-1" strike="noStrike">
                <a:solidFill>
                  <a:schemeClr val="dk1"/>
                </a:solidFill>
                <a:latin typeface="Calibri"/>
              </a:rPr>
              <a:t>Third level</a:t>
            </a:r>
            <a:endParaRPr b="0" lang="en-US" sz="20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Fourth level</a:t>
            </a:r>
            <a:endParaRPr b="0" lang="en-US" sz="18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Fifth level</a:t>
            </a:r>
            <a:endParaRPr b="0" lang="en-US" sz="1800" spc="-1" strike="noStrike">
              <a:solidFill>
                <a:schemeClr val="dk1"/>
              </a:solidFill>
              <a:latin typeface="Calibri"/>
            </a:endParaRPr>
          </a:p>
        </p:txBody>
      </p:sp>
      <p:sp>
        <p:nvSpPr>
          <p:cNvPr id="32" name="PlaceHolder 4"/>
          <p:cNvSpPr>
            <a:spLocks noGrp="1"/>
          </p:cNvSpPr>
          <p:nvPr>
            <p:ph type="dt" idx="16"/>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pc="-1" strike="noStrike">
                <a:solidFill>
                  <a:schemeClr val="dk1">
                    <a:tint val="75000"/>
                  </a:schemeClr>
                </a:solidFill>
                <a:latin typeface="Calibri"/>
              </a:defRPr>
            </a:lvl1pPr>
          </a:lstStyle>
          <a:p>
            <a:pPr indent="0" defTabSz="914400">
              <a:lnSpc>
                <a:spcPct val="100000"/>
              </a:lnSpc>
              <a:buNone/>
            </a:pPr>
            <a:r>
              <a:rPr b="0" lang="en-US" sz="1200" spc="-1" strike="noStrike">
                <a:solidFill>
                  <a:schemeClr val="dk1">
                    <a:tint val="75000"/>
                  </a:schemeClr>
                </a:solidFill>
                <a:latin typeface="Calibri"/>
              </a:rPr>
              <a:t>&lt;date/time&gt;</a:t>
            </a:r>
            <a:endParaRPr b="0" lang="en-US" sz="1200" spc="-1" strike="noStrike">
              <a:solidFill>
                <a:srgbClr val="000000"/>
              </a:solidFill>
              <a:latin typeface="Times New Roman"/>
            </a:endParaRPr>
          </a:p>
        </p:txBody>
      </p:sp>
      <p:sp>
        <p:nvSpPr>
          <p:cNvPr id="33" name="PlaceHolder 5"/>
          <p:cNvSpPr>
            <a:spLocks noGrp="1"/>
          </p:cNvSpPr>
          <p:nvPr>
            <p:ph type="ftr" idx="17"/>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4" name="PlaceHolder 6"/>
          <p:cNvSpPr>
            <a:spLocks noGrp="1"/>
          </p:cNvSpPr>
          <p:nvPr>
            <p:ph type="sldNum" idx="18"/>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pc="-1" strike="noStrike">
                <a:solidFill>
                  <a:schemeClr val="dk1">
                    <a:tint val="75000"/>
                  </a:schemeClr>
                </a:solidFill>
                <a:latin typeface="Calibri"/>
              </a:defRPr>
            </a:lvl1pPr>
          </a:lstStyle>
          <a:p>
            <a:pPr indent="0" algn="r" defTabSz="914400">
              <a:lnSpc>
                <a:spcPct val="100000"/>
              </a:lnSpc>
              <a:buNone/>
            </a:pPr>
            <a:fld id="{E6A72951-F5D8-4B27-BD8C-1AED6A6F1D76}"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8398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pc="-1" strike="noStrike">
                <a:solidFill>
                  <a:schemeClr val="dk1"/>
                </a:solidFill>
                <a:latin typeface="Calibri Light"/>
              </a:rPr>
              <a:t>Click to edit Master title style</a:t>
            </a:r>
            <a:endParaRPr b="0" lang="en-US" sz="4400" spc="-1" strike="noStrike">
              <a:solidFill>
                <a:schemeClr val="dk1"/>
              </a:solidFill>
              <a:latin typeface="Calibri"/>
            </a:endParaRPr>
          </a:p>
        </p:txBody>
      </p:sp>
      <p:sp>
        <p:nvSpPr>
          <p:cNvPr id="39" name="PlaceHolder 2"/>
          <p:cNvSpPr>
            <a:spLocks noGrp="1"/>
          </p:cNvSpPr>
          <p:nvPr>
            <p:ph type="body"/>
          </p:nvPr>
        </p:nvSpPr>
        <p:spPr>
          <a:xfrm>
            <a:off x="839880" y="1681200"/>
            <a:ext cx="5157360" cy="823680"/>
          </a:xfrm>
          <a:prstGeom prst="rect">
            <a:avLst/>
          </a:prstGeom>
          <a:noFill/>
          <a:ln w="0">
            <a:noFill/>
          </a:ln>
        </p:spPr>
        <p:txBody>
          <a:bodyPr lIns="91440" rIns="91440" tIns="45720" bIns="45720" anchor="b">
            <a:noAutofit/>
          </a:bodyPr>
          <a:p>
            <a:pPr indent="0" defTabSz="914400">
              <a:lnSpc>
                <a:spcPct val="90000"/>
              </a:lnSpc>
              <a:spcBef>
                <a:spcPts val="1001"/>
              </a:spcBef>
              <a:buNone/>
              <a:tabLst>
                <a:tab algn="l" pos="0"/>
              </a:tabLst>
            </a:pPr>
            <a:r>
              <a:rPr b="1" lang="en-US" sz="2400" spc="-1" strike="noStrike">
                <a:solidFill>
                  <a:schemeClr val="dk1"/>
                </a:solidFill>
                <a:latin typeface="Calibri"/>
              </a:rPr>
              <a:t>Click to edit Master text styles</a:t>
            </a:r>
            <a:endParaRPr b="0" lang="en-US" sz="2400" spc="-1" strike="noStrike">
              <a:solidFill>
                <a:schemeClr val="dk1"/>
              </a:solidFill>
              <a:latin typeface="Calibri"/>
            </a:endParaRPr>
          </a:p>
        </p:txBody>
      </p:sp>
      <p:sp>
        <p:nvSpPr>
          <p:cNvPr id="40" name="PlaceHolder 3"/>
          <p:cNvSpPr>
            <a:spLocks noGrp="1"/>
          </p:cNvSpPr>
          <p:nvPr>
            <p:ph type="body"/>
          </p:nvPr>
        </p:nvSpPr>
        <p:spPr>
          <a:xfrm>
            <a:off x="839880" y="2505240"/>
            <a:ext cx="5157360" cy="368424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Click to edit Master text styles</a:t>
            </a:r>
            <a:endParaRPr b="0" lang="en-US"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Calibri"/>
              </a:rPr>
              <a:t>Second level</a:t>
            </a:r>
            <a:endParaRPr b="0" lang="en-US" sz="24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n-US" sz="2000" spc="-1" strike="noStrike">
                <a:solidFill>
                  <a:schemeClr val="dk1"/>
                </a:solidFill>
                <a:latin typeface="Calibri"/>
              </a:rPr>
              <a:t>Third level</a:t>
            </a:r>
            <a:endParaRPr b="0" lang="en-US" sz="20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Fourth level</a:t>
            </a:r>
            <a:endParaRPr b="0" lang="en-US" sz="18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Fifth level</a:t>
            </a:r>
            <a:endParaRPr b="0" lang="en-US" sz="1800" spc="-1" strike="noStrike">
              <a:solidFill>
                <a:schemeClr val="dk1"/>
              </a:solidFill>
              <a:latin typeface="Calibri"/>
            </a:endParaRPr>
          </a:p>
        </p:txBody>
      </p:sp>
      <p:sp>
        <p:nvSpPr>
          <p:cNvPr id="41" name="PlaceHolder 4"/>
          <p:cNvSpPr>
            <a:spLocks noGrp="1"/>
          </p:cNvSpPr>
          <p:nvPr>
            <p:ph type="body"/>
          </p:nvPr>
        </p:nvSpPr>
        <p:spPr>
          <a:xfrm>
            <a:off x="6172200" y="1681200"/>
            <a:ext cx="5182920" cy="823680"/>
          </a:xfrm>
          <a:prstGeom prst="rect">
            <a:avLst/>
          </a:prstGeom>
          <a:noFill/>
          <a:ln w="0">
            <a:noFill/>
          </a:ln>
        </p:spPr>
        <p:txBody>
          <a:bodyPr lIns="91440" rIns="91440" tIns="45720" bIns="45720" anchor="b">
            <a:noAutofit/>
          </a:bodyPr>
          <a:p>
            <a:pPr indent="0" defTabSz="914400">
              <a:lnSpc>
                <a:spcPct val="90000"/>
              </a:lnSpc>
              <a:spcBef>
                <a:spcPts val="1001"/>
              </a:spcBef>
              <a:buNone/>
              <a:tabLst>
                <a:tab algn="l" pos="0"/>
              </a:tabLst>
            </a:pPr>
            <a:r>
              <a:rPr b="1" lang="en-US" sz="2400" spc="-1" strike="noStrike">
                <a:solidFill>
                  <a:schemeClr val="dk1"/>
                </a:solidFill>
                <a:latin typeface="Calibri"/>
              </a:rPr>
              <a:t>Click to edit Master text styles</a:t>
            </a:r>
            <a:endParaRPr b="0" lang="en-US" sz="2400" spc="-1" strike="noStrike">
              <a:solidFill>
                <a:schemeClr val="dk1"/>
              </a:solidFill>
              <a:latin typeface="Calibri"/>
            </a:endParaRPr>
          </a:p>
        </p:txBody>
      </p:sp>
      <p:sp>
        <p:nvSpPr>
          <p:cNvPr id="42" name="PlaceHolder 5"/>
          <p:cNvSpPr>
            <a:spLocks noGrp="1"/>
          </p:cNvSpPr>
          <p:nvPr>
            <p:ph type="body"/>
          </p:nvPr>
        </p:nvSpPr>
        <p:spPr>
          <a:xfrm>
            <a:off x="6172200" y="2505240"/>
            <a:ext cx="5182920" cy="368424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Click to edit Master text styles</a:t>
            </a:r>
            <a:endParaRPr b="0" lang="en-US"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Calibri"/>
              </a:rPr>
              <a:t>Second level</a:t>
            </a:r>
            <a:endParaRPr b="0" lang="en-US" sz="24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n-US" sz="2000" spc="-1" strike="noStrike">
                <a:solidFill>
                  <a:schemeClr val="dk1"/>
                </a:solidFill>
                <a:latin typeface="Calibri"/>
              </a:rPr>
              <a:t>Third level</a:t>
            </a:r>
            <a:endParaRPr b="0" lang="en-US" sz="20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Fourth level</a:t>
            </a:r>
            <a:endParaRPr b="0" lang="en-US" sz="18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Fifth level</a:t>
            </a:r>
            <a:endParaRPr b="0" lang="en-US" sz="1800" spc="-1" strike="noStrike">
              <a:solidFill>
                <a:schemeClr val="dk1"/>
              </a:solidFill>
              <a:latin typeface="Calibri"/>
            </a:endParaRPr>
          </a:p>
        </p:txBody>
      </p:sp>
      <p:sp>
        <p:nvSpPr>
          <p:cNvPr id="43" name="PlaceHolder 6"/>
          <p:cNvSpPr>
            <a:spLocks noGrp="1"/>
          </p:cNvSpPr>
          <p:nvPr>
            <p:ph type="dt" idx="19"/>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pc="-1" strike="noStrike">
                <a:solidFill>
                  <a:schemeClr val="dk1">
                    <a:tint val="75000"/>
                  </a:schemeClr>
                </a:solidFill>
                <a:latin typeface="Calibri"/>
              </a:defRPr>
            </a:lvl1pPr>
          </a:lstStyle>
          <a:p>
            <a:pPr indent="0" defTabSz="914400">
              <a:lnSpc>
                <a:spcPct val="100000"/>
              </a:lnSpc>
              <a:buNone/>
            </a:pPr>
            <a:r>
              <a:rPr b="0" lang="en-US" sz="1200" spc="-1" strike="noStrike">
                <a:solidFill>
                  <a:schemeClr val="dk1">
                    <a:tint val="75000"/>
                  </a:schemeClr>
                </a:solidFill>
                <a:latin typeface="Calibri"/>
              </a:rPr>
              <a:t>&lt;date/time&gt;</a:t>
            </a:r>
            <a:endParaRPr b="0" lang="en-US" sz="1200" spc="-1" strike="noStrike">
              <a:solidFill>
                <a:srgbClr val="000000"/>
              </a:solidFill>
              <a:latin typeface="Times New Roman"/>
            </a:endParaRPr>
          </a:p>
        </p:txBody>
      </p:sp>
      <p:sp>
        <p:nvSpPr>
          <p:cNvPr id="44" name="PlaceHolder 7"/>
          <p:cNvSpPr>
            <a:spLocks noGrp="1"/>
          </p:cNvSpPr>
          <p:nvPr>
            <p:ph type="ftr" idx="20"/>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5" name="PlaceHolder 8"/>
          <p:cNvSpPr>
            <a:spLocks noGrp="1"/>
          </p:cNvSpPr>
          <p:nvPr>
            <p:ph type="sldNum" idx="21"/>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pc="-1" strike="noStrike">
                <a:solidFill>
                  <a:schemeClr val="dk1">
                    <a:tint val="75000"/>
                  </a:schemeClr>
                </a:solidFill>
                <a:latin typeface="Calibri"/>
              </a:defRPr>
            </a:lvl1pPr>
          </a:lstStyle>
          <a:p>
            <a:pPr indent="0" algn="r" defTabSz="914400">
              <a:lnSpc>
                <a:spcPct val="100000"/>
              </a:lnSpc>
              <a:buNone/>
            </a:pPr>
            <a:fld id="{3C7FF99A-710E-4C30-B93B-9B7483481C76}"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pc="-1" strike="noStrike">
                <a:solidFill>
                  <a:schemeClr val="dk1"/>
                </a:solidFill>
                <a:latin typeface="Calibri Light"/>
              </a:rPr>
              <a:t>Click to edit Master title style</a:t>
            </a:r>
            <a:endParaRPr b="0" lang="en-US" sz="4400" spc="-1" strike="noStrike">
              <a:solidFill>
                <a:schemeClr val="dk1"/>
              </a:solidFill>
              <a:latin typeface="Calibri"/>
            </a:endParaRPr>
          </a:p>
        </p:txBody>
      </p:sp>
      <p:sp>
        <p:nvSpPr>
          <p:cNvPr id="47" name="PlaceHolder 2"/>
          <p:cNvSpPr>
            <a:spLocks noGrp="1"/>
          </p:cNvSpPr>
          <p:nvPr>
            <p:ph type="dt" idx="22"/>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pc="-1" strike="noStrike">
                <a:solidFill>
                  <a:schemeClr val="dk1">
                    <a:tint val="75000"/>
                  </a:schemeClr>
                </a:solidFill>
                <a:latin typeface="Calibri"/>
              </a:defRPr>
            </a:lvl1pPr>
          </a:lstStyle>
          <a:p>
            <a:pPr indent="0" defTabSz="914400">
              <a:lnSpc>
                <a:spcPct val="100000"/>
              </a:lnSpc>
              <a:buNone/>
            </a:pPr>
            <a:r>
              <a:rPr b="0" lang="en-US" sz="1200" spc="-1" strike="noStrike">
                <a:solidFill>
                  <a:schemeClr val="dk1">
                    <a:tint val="75000"/>
                  </a:schemeClr>
                </a:solidFill>
                <a:latin typeface="Calibri"/>
              </a:rPr>
              <a:t>&lt;date/time&gt;</a:t>
            </a:r>
            <a:endParaRPr b="0" lang="en-US" sz="1200" spc="-1" strike="noStrike">
              <a:solidFill>
                <a:srgbClr val="000000"/>
              </a:solidFill>
              <a:latin typeface="Times New Roman"/>
            </a:endParaRPr>
          </a:p>
        </p:txBody>
      </p:sp>
      <p:sp>
        <p:nvSpPr>
          <p:cNvPr id="48" name="PlaceHolder 3"/>
          <p:cNvSpPr>
            <a:spLocks noGrp="1"/>
          </p:cNvSpPr>
          <p:nvPr>
            <p:ph type="ftr" idx="23"/>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9" name="PlaceHolder 4"/>
          <p:cNvSpPr>
            <a:spLocks noGrp="1"/>
          </p:cNvSpPr>
          <p:nvPr>
            <p:ph type="sldNum" idx="24"/>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pc="-1" strike="noStrike">
                <a:solidFill>
                  <a:schemeClr val="dk1">
                    <a:tint val="75000"/>
                  </a:schemeClr>
                </a:solidFill>
                <a:latin typeface="Calibri"/>
              </a:defRPr>
            </a:lvl1pPr>
          </a:lstStyle>
          <a:p>
            <a:pPr indent="0" algn="r" defTabSz="914400">
              <a:lnSpc>
                <a:spcPct val="100000"/>
              </a:lnSpc>
              <a:buNone/>
            </a:pPr>
            <a:fld id="{65B79BD7-923A-4F21-8D40-E1829514A3FC}"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1" name="PlaceHolder 1"/>
          <p:cNvSpPr>
            <a:spLocks noGrp="1"/>
          </p:cNvSpPr>
          <p:nvPr>
            <p:ph type="dt" idx="25"/>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pc="-1" strike="noStrike">
                <a:solidFill>
                  <a:schemeClr val="dk1">
                    <a:tint val="75000"/>
                  </a:schemeClr>
                </a:solidFill>
                <a:latin typeface="Calibri"/>
              </a:defRPr>
            </a:lvl1pPr>
          </a:lstStyle>
          <a:p>
            <a:pPr indent="0" defTabSz="914400">
              <a:lnSpc>
                <a:spcPct val="100000"/>
              </a:lnSpc>
              <a:buNone/>
            </a:pPr>
            <a:r>
              <a:rPr b="0" lang="en-US" sz="1200" spc="-1" strike="noStrike">
                <a:solidFill>
                  <a:schemeClr val="dk1">
                    <a:tint val="75000"/>
                  </a:schemeClr>
                </a:solidFill>
                <a:latin typeface="Calibri"/>
              </a:rPr>
              <a:t>&lt;date/time&gt;</a:t>
            </a:r>
            <a:endParaRPr b="0" lang="en-US" sz="1200" spc="-1" strike="noStrike">
              <a:solidFill>
                <a:srgbClr val="000000"/>
              </a:solidFill>
              <a:latin typeface="Times New Roman"/>
            </a:endParaRPr>
          </a:p>
        </p:txBody>
      </p:sp>
      <p:sp>
        <p:nvSpPr>
          <p:cNvPr id="52" name="PlaceHolder 2"/>
          <p:cNvSpPr>
            <a:spLocks noGrp="1"/>
          </p:cNvSpPr>
          <p:nvPr>
            <p:ph type="ftr" idx="26"/>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53" name="PlaceHolder 3"/>
          <p:cNvSpPr>
            <a:spLocks noGrp="1"/>
          </p:cNvSpPr>
          <p:nvPr>
            <p:ph type="sldNum" idx="27"/>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pc="-1" strike="noStrike">
                <a:solidFill>
                  <a:schemeClr val="dk1">
                    <a:tint val="75000"/>
                  </a:schemeClr>
                </a:solidFill>
                <a:latin typeface="Calibri"/>
              </a:defRPr>
            </a:lvl1pPr>
          </a:lstStyle>
          <a:p>
            <a:pPr indent="0" algn="r" defTabSz="914400">
              <a:lnSpc>
                <a:spcPct val="100000"/>
              </a:lnSpc>
              <a:buNone/>
            </a:pPr>
            <a:fld id="{63CCC8CE-A3D6-4BDD-ADC6-9E68A8570634}"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hyperlink" Target="http://1ms.net/macbook-pro-keyboard-397975.html" TargetMode="External"/><Relationship Id="rId3" Type="http://schemas.openxmlformats.org/officeDocument/2006/relationships/slideLayout" Target="../slideLayouts/slideLayout4.xml"/>
</Relationships>
</file>

<file path=ppt/slides/_rels/slide1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hyperlink" Target="http://1ms.net/macbook-pro-keyboard-397975.html" TargetMode="External"/><Relationship Id="rId3" Type="http://schemas.openxmlformats.org/officeDocument/2006/relationships/slideLayout" Target="../slideLayouts/slideLayout4.xml"/>
</Relationships>
</file>

<file path=ppt/slides/_rels/slide1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hyperlink" Target="http://1ms.net/macbook-pro-keyboard-397975.html" TargetMode="External"/><Relationship Id="rId3" Type="http://schemas.openxmlformats.org/officeDocument/2006/relationships/slideLayout" Target="../slideLayouts/slideLayout4.xml"/>
</Relationships>
</file>

<file path=ppt/slides/_rels/slide1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hyperlink" Target="http://1ms.net/macbook-pro-keyboard-397975.html" TargetMode="External"/><Relationship Id="rId3" Type="http://schemas.openxmlformats.org/officeDocument/2006/relationships/slideLayout" Target="../slideLayouts/slideLayout4.xml"/>
</Relationships>
</file>

<file path=ppt/slides/_rels/slide1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hyperlink" Target="http://1ms.net/macbook-pro-keyboard-397975.html" TargetMode="External"/><Relationship Id="rId3" Type="http://schemas.openxmlformats.org/officeDocument/2006/relationships/slideLayout" Target="../slideLayouts/slideLayout4.xml"/>
</Relationships>
</file>

<file path=ppt/slides/_rels/slide1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hyperlink" Target="http://1ms.net/macbook-keyboard-421330.html" TargetMode="External"/><Relationship Id="rId4" Type="http://schemas.openxmlformats.org/officeDocument/2006/relationships/slideLayout" Target="../slideLayouts/slideLayout4.xml"/>
</Relationships>
</file>

<file path=ppt/slides/_rels/slide1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hyperlink" Target="http://1ms.net/macbook-keyboard-421330.html" TargetMode="External"/><Relationship Id="rId4" Type="http://schemas.openxmlformats.org/officeDocument/2006/relationships/slideLayout" Target="../slideLayouts/slideLayout4.xml"/>
</Relationships>
</file>

<file path=ppt/slides/_rels/slide17.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hyperlink" Target="http://1ms.net/macbook-keyboard-421330.html" TargetMode="External"/><Relationship Id="rId3" Type="http://schemas.openxmlformats.org/officeDocument/2006/relationships/slideLayout" Target="../slideLayouts/slideLayout4.xml"/>
</Relationships>
</file>

<file path=ppt/slides/_rels/slide18.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hyperlink" Target="http://1ms.net/macbook-pro-keyboard-397975.html" TargetMode="Externa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slideLayout" Target="../slideLayouts/slideLayout4.xml"/>
</Relationships>
</file>

<file path=ppt/slides/_rels/slide19.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4.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4.xml"/>
</Relationships>
</file>

<file path=ppt/slides/_rels/slide4.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hyperlink" Target="http://www.cs.ubc.ca/labs/imager/tr/2008/upright_orientation/" TargetMode="External"/><Relationship Id="rId3" Type="http://schemas.openxmlformats.org/officeDocument/2006/relationships/slideLayout" Target="../slideLayouts/slideLayout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hyperlink" Target="http://media.tumblr.com/tumblr_m3fg15nwhJ1r60jgv.jpg" TargetMode="External"/><Relationship Id="rId3" Type="http://schemas.openxmlformats.org/officeDocument/2006/relationships/hyperlink" Target="http://lisabonnice.files.wordpress.com/2010/09/oxo-good-grips-swivel-potato-peeler2.jpg" TargetMode="External"/><Relationship Id="rId4" Type="http://schemas.openxmlformats.org/officeDocument/2006/relationships/image" Target="../media/image4.jpeg"/><Relationship Id="rId5" Type="http://schemas.openxmlformats.org/officeDocument/2006/relationships/slideLayout" Target="../slideLayouts/slideLayout4.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8.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hyperlink" Target="http://1ms.net/macbook-pro-keyboard-397975.html" TargetMode="External"/><Relationship Id="rId3" Type="http://schemas.openxmlformats.org/officeDocument/2006/relationships/slideLayout" Target="../slideLayouts/slideLayout4.xml"/>
</Relationships>
</file>

<file path=ppt/slides/_rels/slide9.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hyperlink" Target="http://1ms.net/macbook-pro-keyboard-397975.html" TargetMode="External"/><Relationship Id="rId3" Type="http://schemas.openxmlformats.org/officeDocument/2006/relationships/slideLayout" Target="../slideLayouts/slideLayout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 name="PlaceHolder 1"/>
          <p:cNvSpPr>
            <a:spLocks noGrp="1"/>
          </p:cNvSpPr>
          <p:nvPr>
            <p:ph type="title"/>
          </p:nvPr>
        </p:nvSpPr>
        <p:spPr>
          <a:xfrm>
            <a:off x="1523880" y="1122480"/>
            <a:ext cx="9143640" cy="2387160"/>
          </a:xfrm>
          <a:prstGeom prst="rect">
            <a:avLst/>
          </a:prstGeom>
          <a:noFill/>
          <a:ln w="0">
            <a:noFill/>
          </a:ln>
        </p:spPr>
        <p:txBody>
          <a:bodyPr lIns="91440" rIns="91440" tIns="45720" bIns="45720" anchor="b">
            <a:noAutofit/>
          </a:bodyPr>
          <a:p>
            <a:pPr indent="0" algn="ctr" defTabSz="914400">
              <a:lnSpc>
                <a:spcPct val="90000"/>
              </a:lnSpc>
              <a:buNone/>
            </a:pPr>
            <a:r>
              <a:rPr b="0" lang="en-US" sz="6000" spc="-1" strike="noStrike">
                <a:solidFill>
                  <a:schemeClr val="dk1"/>
                </a:solidFill>
                <a:latin typeface="Calibri Light"/>
              </a:rPr>
              <a:t>Mental Models</a:t>
            </a:r>
            <a:endParaRPr b="0" lang="en-US" sz="6000" spc="-1" strike="noStrike">
              <a:solidFill>
                <a:schemeClr val="dk1"/>
              </a:solidFill>
              <a:latin typeface="Calibri"/>
            </a:endParaRPr>
          </a:p>
        </p:txBody>
      </p:sp>
      <p:sp>
        <p:nvSpPr>
          <p:cNvPr id="67" name="PlaceHolder 2"/>
          <p:cNvSpPr>
            <a:spLocks noGrp="1"/>
          </p:cNvSpPr>
          <p:nvPr>
            <p:ph type="subTitle"/>
          </p:nvPr>
        </p:nvSpPr>
        <p:spPr>
          <a:xfrm>
            <a:off x="1523880" y="3602160"/>
            <a:ext cx="9143640" cy="1655280"/>
          </a:xfrm>
          <a:prstGeom prst="rect">
            <a:avLst/>
          </a:prstGeom>
          <a:noFill/>
          <a:ln w="0">
            <a:noFill/>
          </a:ln>
        </p:spPr>
        <p:txBody>
          <a:bodyPr lIns="91440" rIns="91440" tIns="45720" bIns="45720" anchor="t">
            <a:noAutofit/>
          </a:bodyPr>
          <a:p>
            <a:pPr indent="0" algn="ctr">
              <a:buNone/>
            </a:pPr>
            <a:endParaRPr b="0" lang="en-US" sz="24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pc="-1" strike="noStrike">
                <a:solidFill>
                  <a:schemeClr val="dk1"/>
                </a:solidFill>
                <a:latin typeface="Calibri Light"/>
              </a:rPr>
              <a:t>Mental Model: Keyboard</a:t>
            </a:r>
            <a:endParaRPr b="0" lang="en-US" sz="4400" spc="-1" strike="noStrike">
              <a:solidFill>
                <a:schemeClr val="dk1"/>
              </a:solidFill>
              <a:latin typeface="Calibri"/>
            </a:endParaRPr>
          </a:p>
        </p:txBody>
      </p:sp>
      <p:sp>
        <p:nvSpPr>
          <p:cNvPr id="98" name="PlaceHolder 2"/>
          <p:cNvSpPr>
            <a:spLocks noGrp="1"/>
          </p:cNvSpPr>
          <p:nvPr>
            <p:ph/>
          </p:nvPr>
        </p:nvSpPr>
        <p:spPr>
          <a:xfrm>
            <a:off x="838080" y="1825560"/>
            <a:ext cx="451548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The keyboard keeps track of the shift keys separately. It combines shift and whatever you hit to send the right letter to the computer.</a:t>
            </a:r>
            <a:endParaRPr b="0" lang="en-US" sz="2800" spc="-1" strike="noStrike">
              <a:solidFill>
                <a:schemeClr val="dk1"/>
              </a:solidFill>
              <a:latin typeface="Calibri"/>
            </a:endParaRPr>
          </a:p>
        </p:txBody>
      </p:sp>
      <p:pic>
        <p:nvPicPr>
          <p:cNvPr id="99" name="Picture 3" descr=""/>
          <p:cNvPicPr/>
          <p:nvPr/>
        </p:nvPicPr>
        <p:blipFill>
          <a:blip r:embed="rId1"/>
          <a:stretch/>
        </p:blipFill>
        <p:spPr>
          <a:xfrm>
            <a:off x="5700960" y="2143800"/>
            <a:ext cx="5963040" cy="3714840"/>
          </a:xfrm>
          <a:prstGeom prst="rect">
            <a:avLst/>
          </a:prstGeom>
          <a:ln w="0">
            <a:noFill/>
          </a:ln>
        </p:spPr>
      </p:pic>
      <p:sp>
        <p:nvSpPr>
          <p:cNvPr id="100" name="TextBox 6"/>
          <p:cNvSpPr/>
          <p:nvPr/>
        </p:nvSpPr>
        <p:spPr>
          <a:xfrm>
            <a:off x="5700960" y="5956200"/>
            <a:ext cx="5909040" cy="27252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0" lang="en-US" sz="1200" spc="-1" strike="noStrike">
                <a:solidFill>
                  <a:schemeClr val="dk1"/>
                </a:solidFill>
                <a:latin typeface="Calibri"/>
              </a:rPr>
              <a:t>Thanks to: </a:t>
            </a:r>
            <a:r>
              <a:rPr b="0" lang="en-US" sz="1200" spc="-1" strike="noStrike" u="sng">
                <a:solidFill>
                  <a:schemeClr val="dk1"/>
                </a:solidFill>
                <a:uFillTx/>
                <a:latin typeface="Calibri"/>
                <a:hlinkClick r:id="rId2"/>
              </a:rPr>
              <a:t>http://1ms.net/macbook-pro-keyboard-397975.html</a:t>
            </a:r>
            <a:r>
              <a:rPr b="0" lang="en-US" sz="1200" spc="-1" strike="noStrike">
                <a:solidFill>
                  <a:schemeClr val="dk1"/>
                </a:solidFill>
                <a:latin typeface="Calibri"/>
              </a:rPr>
              <a:t> </a:t>
            </a:r>
            <a:endParaRPr b="0" lang="en-US"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pc="-1" strike="noStrike">
                <a:solidFill>
                  <a:schemeClr val="dk1"/>
                </a:solidFill>
                <a:latin typeface="Calibri Light"/>
              </a:rPr>
              <a:t>Mental Model: Keyboard</a:t>
            </a:r>
            <a:endParaRPr b="0" lang="en-US" sz="4400" spc="-1" strike="noStrike">
              <a:solidFill>
                <a:schemeClr val="dk1"/>
              </a:solidFill>
              <a:latin typeface="Calibri"/>
            </a:endParaRPr>
          </a:p>
        </p:txBody>
      </p:sp>
      <p:sp>
        <p:nvSpPr>
          <p:cNvPr id="102" name="PlaceHolder 2"/>
          <p:cNvSpPr>
            <a:spLocks noGrp="1"/>
          </p:cNvSpPr>
          <p:nvPr>
            <p:ph/>
          </p:nvPr>
        </p:nvSpPr>
        <p:spPr>
          <a:xfrm>
            <a:off x="838080" y="1825560"/>
            <a:ext cx="451548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The keyboard keeps track of the shift keys separately. It combines shift and whatever you hit to send the right letter to the computer.</a:t>
            </a:r>
            <a:endParaRPr b="0" lang="en-US"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But what about control/alt/cmd/Windows?</a:t>
            </a:r>
            <a:endParaRPr b="0" lang="en-US" sz="2800" spc="-1" strike="noStrike">
              <a:solidFill>
                <a:schemeClr val="dk1"/>
              </a:solidFill>
              <a:latin typeface="Calibri"/>
            </a:endParaRPr>
          </a:p>
        </p:txBody>
      </p:sp>
      <p:pic>
        <p:nvPicPr>
          <p:cNvPr id="103" name="Picture 3" descr=""/>
          <p:cNvPicPr/>
          <p:nvPr/>
        </p:nvPicPr>
        <p:blipFill>
          <a:blip r:embed="rId1"/>
          <a:stretch/>
        </p:blipFill>
        <p:spPr>
          <a:xfrm>
            <a:off x="5700960" y="2143800"/>
            <a:ext cx="5963040" cy="3714840"/>
          </a:xfrm>
          <a:prstGeom prst="rect">
            <a:avLst/>
          </a:prstGeom>
          <a:ln w="0">
            <a:noFill/>
          </a:ln>
        </p:spPr>
      </p:pic>
      <p:sp>
        <p:nvSpPr>
          <p:cNvPr id="104" name="TextBox 6"/>
          <p:cNvSpPr/>
          <p:nvPr/>
        </p:nvSpPr>
        <p:spPr>
          <a:xfrm>
            <a:off x="5700960" y="5956200"/>
            <a:ext cx="5909040" cy="27252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0" lang="en-US" sz="1200" spc="-1" strike="noStrike">
                <a:solidFill>
                  <a:schemeClr val="dk1"/>
                </a:solidFill>
                <a:latin typeface="Calibri"/>
              </a:rPr>
              <a:t>Thanks to: </a:t>
            </a:r>
            <a:r>
              <a:rPr b="0" lang="en-US" sz="1200" spc="-1" strike="noStrike" u="sng">
                <a:solidFill>
                  <a:schemeClr val="dk1"/>
                </a:solidFill>
                <a:uFillTx/>
                <a:latin typeface="Calibri"/>
                <a:hlinkClick r:id="rId2"/>
              </a:rPr>
              <a:t>http://1ms.net/macbook-pro-keyboard-397975.html</a:t>
            </a:r>
            <a:r>
              <a:rPr b="0" lang="en-US" sz="1200" spc="-1" strike="noStrike">
                <a:solidFill>
                  <a:schemeClr val="dk1"/>
                </a:solidFill>
                <a:latin typeface="Calibri"/>
              </a:rPr>
              <a:t> </a:t>
            </a:r>
            <a:endParaRPr b="0" lang="en-US"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pc="-1" strike="noStrike">
                <a:solidFill>
                  <a:schemeClr val="dk1"/>
                </a:solidFill>
                <a:latin typeface="Calibri Light"/>
              </a:rPr>
              <a:t>Mental Model: Keyboard</a:t>
            </a:r>
            <a:endParaRPr b="0" lang="en-US" sz="4400" spc="-1" strike="noStrike">
              <a:solidFill>
                <a:schemeClr val="dk1"/>
              </a:solidFill>
              <a:latin typeface="Calibri"/>
            </a:endParaRPr>
          </a:p>
        </p:txBody>
      </p:sp>
      <p:sp>
        <p:nvSpPr>
          <p:cNvPr id="106" name="PlaceHolder 2"/>
          <p:cNvSpPr>
            <a:spLocks noGrp="1"/>
          </p:cNvSpPr>
          <p:nvPr>
            <p:ph/>
          </p:nvPr>
        </p:nvSpPr>
        <p:spPr>
          <a:xfrm>
            <a:off x="838080" y="1825560"/>
            <a:ext cx="451548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The keyboard keeps track of shift/ctrl/alt/cmd/Windows keys separately. It combines these and whatever you hit to send the right letter to the computer.</a:t>
            </a:r>
            <a:endParaRPr b="0" lang="en-US" sz="2800" spc="-1" strike="noStrike">
              <a:solidFill>
                <a:schemeClr val="dk1"/>
              </a:solidFill>
              <a:latin typeface="Calibri"/>
            </a:endParaRPr>
          </a:p>
          <a:p>
            <a:pPr indent="0" defTabSz="914400">
              <a:lnSpc>
                <a:spcPct val="90000"/>
              </a:lnSpc>
              <a:spcBef>
                <a:spcPts val="1001"/>
              </a:spcBef>
              <a:buNone/>
            </a:pPr>
            <a:endParaRPr b="0" lang="en-US" sz="2800" spc="-1" strike="noStrike">
              <a:solidFill>
                <a:schemeClr val="dk1"/>
              </a:solidFill>
              <a:latin typeface="Calibri"/>
            </a:endParaRPr>
          </a:p>
        </p:txBody>
      </p:sp>
      <p:pic>
        <p:nvPicPr>
          <p:cNvPr id="107" name="Picture 3" descr=""/>
          <p:cNvPicPr/>
          <p:nvPr/>
        </p:nvPicPr>
        <p:blipFill>
          <a:blip r:embed="rId1"/>
          <a:stretch/>
        </p:blipFill>
        <p:spPr>
          <a:xfrm>
            <a:off x="5700960" y="2143800"/>
            <a:ext cx="5963040" cy="3714840"/>
          </a:xfrm>
          <a:prstGeom prst="rect">
            <a:avLst/>
          </a:prstGeom>
          <a:ln w="0">
            <a:noFill/>
          </a:ln>
        </p:spPr>
      </p:pic>
      <p:sp>
        <p:nvSpPr>
          <p:cNvPr id="108" name="TextBox 6"/>
          <p:cNvSpPr/>
          <p:nvPr/>
        </p:nvSpPr>
        <p:spPr>
          <a:xfrm>
            <a:off x="5700960" y="5956200"/>
            <a:ext cx="5909040" cy="27252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0" lang="en-US" sz="1200" spc="-1" strike="noStrike">
                <a:solidFill>
                  <a:schemeClr val="dk1"/>
                </a:solidFill>
                <a:latin typeface="Calibri"/>
              </a:rPr>
              <a:t>Thanks to: </a:t>
            </a:r>
            <a:r>
              <a:rPr b="0" lang="en-US" sz="1200" spc="-1" strike="noStrike" u="sng">
                <a:solidFill>
                  <a:schemeClr val="dk1"/>
                </a:solidFill>
                <a:uFillTx/>
                <a:latin typeface="Calibri"/>
                <a:hlinkClick r:id="rId2"/>
              </a:rPr>
              <a:t>http://1ms.net/macbook-pro-keyboard-397975.html</a:t>
            </a:r>
            <a:r>
              <a:rPr b="0" lang="en-US" sz="1200" spc="-1" strike="noStrike">
                <a:solidFill>
                  <a:schemeClr val="dk1"/>
                </a:solidFill>
                <a:latin typeface="Calibri"/>
              </a:rPr>
              <a:t> </a:t>
            </a:r>
            <a:endParaRPr b="0" lang="en-US"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pc="-1" strike="noStrike">
                <a:solidFill>
                  <a:schemeClr val="dk1"/>
                </a:solidFill>
                <a:latin typeface="Calibri Light"/>
              </a:rPr>
              <a:t>Mental Model: Keyboard</a:t>
            </a:r>
            <a:endParaRPr b="0" lang="en-US" sz="4400" spc="-1" strike="noStrike">
              <a:solidFill>
                <a:schemeClr val="dk1"/>
              </a:solidFill>
              <a:latin typeface="Calibri"/>
            </a:endParaRPr>
          </a:p>
        </p:txBody>
      </p:sp>
      <p:sp>
        <p:nvSpPr>
          <p:cNvPr id="110" name="PlaceHolder 2"/>
          <p:cNvSpPr>
            <a:spLocks noGrp="1"/>
          </p:cNvSpPr>
          <p:nvPr>
            <p:ph/>
          </p:nvPr>
        </p:nvSpPr>
        <p:spPr>
          <a:xfrm>
            <a:off x="838080" y="1825560"/>
            <a:ext cx="451548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The keyboard keeps track of shift/ctrl/alt/cmd/Windows keys separately. It combines these and whatever you hit to send the right letter to the computer.</a:t>
            </a:r>
            <a:endParaRPr b="0" lang="en-US"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But if you hold a key down, it repeats.</a:t>
            </a:r>
            <a:endParaRPr b="0" lang="en-US" sz="2800" spc="-1" strike="noStrike">
              <a:solidFill>
                <a:schemeClr val="dk1"/>
              </a:solidFill>
              <a:latin typeface="Calibri"/>
            </a:endParaRPr>
          </a:p>
        </p:txBody>
      </p:sp>
      <p:pic>
        <p:nvPicPr>
          <p:cNvPr id="111" name="Picture 3" descr=""/>
          <p:cNvPicPr/>
          <p:nvPr/>
        </p:nvPicPr>
        <p:blipFill>
          <a:blip r:embed="rId1"/>
          <a:stretch/>
        </p:blipFill>
        <p:spPr>
          <a:xfrm>
            <a:off x="5700960" y="2143800"/>
            <a:ext cx="5963040" cy="3714840"/>
          </a:xfrm>
          <a:prstGeom prst="rect">
            <a:avLst/>
          </a:prstGeom>
          <a:ln w="0">
            <a:noFill/>
          </a:ln>
        </p:spPr>
      </p:pic>
      <p:sp>
        <p:nvSpPr>
          <p:cNvPr id="112" name="TextBox 6"/>
          <p:cNvSpPr/>
          <p:nvPr/>
        </p:nvSpPr>
        <p:spPr>
          <a:xfrm>
            <a:off x="5700960" y="5956200"/>
            <a:ext cx="5909040" cy="27252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0" lang="en-US" sz="1200" spc="-1" strike="noStrike">
                <a:solidFill>
                  <a:schemeClr val="dk1"/>
                </a:solidFill>
                <a:latin typeface="Calibri"/>
              </a:rPr>
              <a:t>Thanks to: </a:t>
            </a:r>
            <a:r>
              <a:rPr b="0" lang="en-US" sz="1200" spc="-1" strike="noStrike" u="sng">
                <a:solidFill>
                  <a:schemeClr val="dk1"/>
                </a:solidFill>
                <a:uFillTx/>
                <a:latin typeface="Calibri"/>
                <a:hlinkClick r:id="rId2"/>
              </a:rPr>
              <a:t>http://1ms.net/macbook-pro-keyboard-397975.html</a:t>
            </a:r>
            <a:r>
              <a:rPr b="0" lang="en-US" sz="1200" spc="-1" strike="noStrike">
                <a:solidFill>
                  <a:schemeClr val="dk1"/>
                </a:solidFill>
                <a:latin typeface="Calibri"/>
              </a:rPr>
              <a:t> </a:t>
            </a:r>
            <a:endParaRPr b="0" lang="en-US"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pc="-1" strike="noStrike">
                <a:solidFill>
                  <a:schemeClr val="dk1"/>
                </a:solidFill>
                <a:latin typeface="Calibri Light"/>
              </a:rPr>
              <a:t>Mental Model: Keyboard</a:t>
            </a:r>
            <a:endParaRPr b="0" lang="en-US" sz="4400" spc="-1" strike="noStrike">
              <a:solidFill>
                <a:schemeClr val="dk1"/>
              </a:solidFill>
              <a:latin typeface="Calibri"/>
            </a:endParaRPr>
          </a:p>
        </p:txBody>
      </p:sp>
      <p:sp>
        <p:nvSpPr>
          <p:cNvPr id="114" name="PlaceHolder 2"/>
          <p:cNvSpPr>
            <a:spLocks noGrp="1"/>
          </p:cNvSpPr>
          <p:nvPr>
            <p:ph/>
          </p:nvPr>
        </p:nvSpPr>
        <p:spPr>
          <a:xfrm>
            <a:off x="838080" y="1825560"/>
            <a:ext cx="4515480" cy="5032080"/>
          </a:xfrm>
          <a:prstGeom prst="rect">
            <a:avLst/>
          </a:prstGeom>
          <a:noFill/>
          <a:ln w="0">
            <a:noFill/>
          </a:ln>
        </p:spPr>
        <p:txBody>
          <a:bodyPr lIns="91440" rIns="91440" tIns="45720" bIns="45720" anchor="t">
            <a:normAutofit fontScale="93550" lnSpcReduction="10000"/>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The keyboard keeps track of shift/ctrl/alt/cmd/Windows keys separately. It combines these and whatever you hit to send the right letter to the computer. If you hold the key down, it sends lots of letters to the computer.</a:t>
            </a:r>
            <a:endParaRPr b="0" lang="en-US"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But what if you hit two letters at once?</a:t>
            </a:r>
            <a:endParaRPr b="0" lang="en-US"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Hint: this getting complicated/expensive to embed in every keyboard in the world!</a:t>
            </a:r>
            <a:endParaRPr b="0" lang="en-US" sz="2800" spc="-1" strike="noStrike">
              <a:solidFill>
                <a:schemeClr val="dk1"/>
              </a:solidFill>
              <a:latin typeface="Calibri"/>
            </a:endParaRPr>
          </a:p>
        </p:txBody>
      </p:sp>
      <p:pic>
        <p:nvPicPr>
          <p:cNvPr id="115" name="Picture 3" descr=""/>
          <p:cNvPicPr/>
          <p:nvPr/>
        </p:nvPicPr>
        <p:blipFill>
          <a:blip r:embed="rId1"/>
          <a:stretch/>
        </p:blipFill>
        <p:spPr>
          <a:xfrm>
            <a:off x="5700960" y="2143800"/>
            <a:ext cx="5963040" cy="3714840"/>
          </a:xfrm>
          <a:prstGeom prst="rect">
            <a:avLst/>
          </a:prstGeom>
          <a:ln w="0">
            <a:noFill/>
          </a:ln>
        </p:spPr>
      </p:pic>
      <p:sp>
        <p:nvSpPr>
          <p:cNvPr id="116" name="TextBox 7"/>
          <p:cNvSpPr/>
          <p:nvPr/>
        </p:nvSpPr>
        <p:spPr>
          <a:xfrm>
            <a:off x="5700960" y="5956200"/>
            <a:ext cx="5909040" cy="27252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0" lang="en-US" sz="1200" spc="-1" strike="noStrike">
                <a:solidFill>
                  <a:schemeClr val="dk1"/>
                </a:solidFill>
                <a:latin typeface="Calibri"/>
              </a:rPr>
              <a:t>Thanks to: </a:t>
            </a:r>
            <a:r>
              <a:rPr b="0" lang="en-US" sz="1200" spc="-1" strike="noStrike" u="sng">
                <a:solidFill>
                  <a:schemeClr val="dk1"/>
                </a:solidFill>
                <a:uFillTx/>
                <a:latin typeface="Calibri"/>
                <a:hlinkClick r:id="rId2"/>
              </a:rPr>
              <a:t>http://1ms.net/macbook-pro-keyboard-397975.html</a:t>
            </a:r>
            <a:r>
              <a:rPr b="0" lang="en-US" sz="1200" spc="-1" strike="noStrike">
                <a:solidFill>
                  <a:schemeClr val="dk1"/>
                </a:solidFill>
                <a:latin typeface="Calibri"/>
              </a:rPr>
              <a:t> </a:t>
            </a:r>
            <a:endParaRPr b="0" lang="en-US"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pc="-1" strike="noStrike">
                <a:solidFill>
                  <a:schemeClr val="dk1"/>
                </a:solidFill>
                <a:latin typeface="Calibri Light"/>
              </a:rPr>
              <a:t>Mental Model: Keyboard</a:t>
            </a:r>
            <a:endParaRPr b="0" lang="en-US" sz="4400" spc="-1" strike="noStrike">
              <a:solidFill>
                <a:schemeClr val="dk1"/>
              </a:solidFill>
              <a:latin typeface="Calibri"/>
            </a:endParaRPr>
          </a:p>
        </p:txBody>
      </p:sp>
      <p:sp>
        <p:nvSpPr>
          <p:cNvPr id="118" name="PlaceHolder 2"/>
          <p:cNvSpPr>
            <a:spLocks noGrp="1"/>
          </p:cNvSpPr>
          <p:nvPr>
            <p:ph/>
          </p:nvPr>
        </p:nvSpPr>
        <p:spPr>
          <a:xfrm>
            <a:off x="838080" y="1825560"/>
            <a:ext cx="4515480" cy="4350960"/>
          </a:xfrm>
          <a:prstGeom prst="rect">
            <a:avLst/>
          </a:prstGeom>
          <a:noFill/>
          <a:ln w="0">
            <a:noFill/>
          </a:ln>
        </p:spPr>
        <p:txBody>
          <a:bodyPr lIns="91440" rIns="91440" tIns="45720" bIns="45720" anchor="t">
            <a:norm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The keyboard lets the computer know when users press down and release keys. The computer figures the rest out.</a:t>
            </a:r>
            <a:endParaRPr b="0" lang="en-US"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But now we have a separate wire to every key. That's 104 inputs to an integrated circuit - that's expensive!</a:t>
            </a:r>
            <a:endParaRPr b="0" lang="en-US" sz="2800" spc="-1" strike="noStrike">
              <a:solidFill>
                <a:schemeClr val="dk1"/>
              </a:solidFill>
              <a:latin typeface="Calibri"/>
            </a:endParaRPr>
          </a:p>
        </p:txBody>
      </p:sp>
      <p:pic>
        <p:nvPicPr>
          <p:cNvPr id="119" name="Picture 3" descr=""/>
          <p:cNvPicPr/>
          <p:nvPr/>
        </p:nvPicPr>
        <p:blipFill>
          <a:blip r:embed="rId1"/>
          <a:stretch/>
        </p:blipFill>
        <p:spPr>
          <a:xfrm>
            <a:off x="5700960" y="2143800"/>
            <a:ext cx="5963040" cy="3714840"/>
          </a:xfrm>
          <a:prstGeom prst="rect">
            <a:avLst/>
          </a:prstGeom>
          <a:ln w="0">
            <a:noFill/>
          </a:ln>
        </p:spPr>
      </p:pic>
      <p:pic>
        <p:nvPicPr>
          <p:cNvPr id="120" name="Picture 8" descr=""/>
          <p:cNvPicPr/>
          <p:nvPr/>
        </p:nvPicPr>
        <p:blipFill>
          <a:blip r:embed="rId2"/>
          <a:stretch/>
        </p:blipFill>
        <p:spPr>
          <a:xfrm>
            <a:off x="5706000" y="2139840"/>
            <a:ext cx="5961600" cy="3711960"/>
          </a:xfrm>
          <a:prstGeom prst="rect">
            <a:avLst/>
          </a:prstGeom>
          <a:ln w="0">
            <a:noFill/>
          </a:ln>
        </p:spPr>
      </p:pic>
      <p:sp>
        <p:nvSpPr>
          <p:cNvPr id="121" name="TextBox 9"/>
          <p:cNvSpPr/>
          <p:nvPr/>
        </p:nvSpPr>
        <p:spPr>
          <a:xfrm>
            <a:off x="5700960" y="5956200"/>
            <a:ext cx="5909040" cy="27252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0" lang="en-US" sz="1200" spc="-1" strike="noStrike">
                <a:solidFill>
                  <a:schemeClr val="dk1"/>
                </a:solidFill>
                <a:latin typeface="Calibri"/>
              </a:rPr>
              <a:t>Thanks to: </a:t>
            </a:r>
            <a:r>
              <a:rPr b="0" lang="en-US" sz="1200" spc="-1" strike="noStrike" u="sng">
                <a:solidFill>
                  <a:schemeClr val="dk1"/>
                </a:solidFill>
                <a:uFillTx/>
                <a:latin typeface="Calibri"/>
                <a:hlinkClick r:id="rId3"/>
              </a:rPr>
              <a:t>http://1ms.net/macbook-keyboard-421330.html</a:t>
            </a:r>
            <a:endParaRPr b="0" lang="en-US"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pc="-1" strike="noStrike">
                <a:solidFill>
                  <a:schemeClr val="dk1"/>
                </a:solidFill>
                <a:latin typeface="Calibri Light"/>
              </a:rPr>
              <a:t>Mental Model: Keyboard</a:t>
            </a:r>
            <a:endParaRPr b="0" lang="en-US" sz="4400" spc="-1" strike="noStrike">
              <a:solidFill>
                <a:schemeClr val="dk1"/>
              </a:solidFill>
              <a:latin typeface="Calibri"/>
            </a:endParaRPr>
          </a:p>
        </p:txBody>
      </p:sp>
      <p:sp>
        <p:nvSpPr>
          <p:cNvPr id="123" name="PlaceHolder 2"/>
          <p:cNvSpPr>
            <a:spLocks noGrp="1"/>
          </p:cNvSpPr>
          <p:nvPr>
            <p:ph/>
          </p:nvPr>
        </p:nvSpPr>
        <p:spPr>
          <a:xfrm>
            <a:off x="838080" y="1825560"/>
            <a:ext cx="4515480" cy="5356800"/>
          </a:xfrm>
          <a:prstGeom prst="rect">
            <a:avLst/>
          </a:prstGeom>
          <a:noFill/>
          <a:ln w="0">
            <a:noFill/>
          </a:ln>
        </p:spPr>
        <p:txBody>
          <a:bodyPr lIns="91440" rIns="91440" tIns="45720" bIns="45720" anchor="t">
            <a:normAutofit fontScale="96763"/>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A small IC inside the keyboard is hooked to rows and columns of keys, and scans the keyboard repeatedly, watching for changes in switch positions</a:t>
            </a:r>
            <a:endParaRPr b="0" lang="en-US"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The changes in switch position are reported to the main computer</a:t>
            </a:r>
            <a:endParaRPr b="0" lang="en-US"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The operating system figures out what's going on and how to respond</a:t>
            </a:r>
            <a:endParaRPr b="0" lang="en-US"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But what about keybounce?</a:t>
            </a:r>
            <a:endParaRPr b="0" lang="en-US" sz="2800" spc="-1" strike="noStrike">
              <a:solidFill>
                <a:schemeClr val="dk1"/>
              </a:solidFill>
              <a:latin typeface="Calibri"/>
            </a:endParaRPr>
          </a:p>
        </p:txBody>
      </p:sp>
      <p:pic>
        <p:nvPicPr>
          <p:cNvPr id="124" name="Picture 3" descr=""/>
          <p:cNvPicPr/>
          <p:nvPr/>
        </p:nvPicPr>
        <p:blipFill>
          <a:blip r:embed="rId1"/>
          <a:stretch/>
        </p:blipFill>
        <p:spPr>
          <a:xfrm>
            <a:off x="5700960" y="2143800"/>
            <a:ext cx="5963040" cy="3714840"/>
          </a:xfrm>
          <a:prstGeom prst="rect">
            <a:avLst/>
          </a:prstGeom>
          <a:ln w="0">
            <a:noFill/>
          </a:ln>
        </p:spPr>
      </p:pic>
      <p:pic>
        <p:nvPicPr>
          <p:cNvPr id="125" name="Picture 7" descr=""/>
          <p:cNvPicPr/>
          <p:nvPr/>
        </p:nvPicPr>
        <p:blipFill>
          <a:blip r:embed="rId2"/>
          <a:stretch/>
        </p:blipFill>
        <p:spPr>
          <a:xfrm>
            <a:off x="5706000" y="2139840"/>
            <a:ext cx="5961600" cy="3711960"/>
          </a:xfrm>
          <a:prstGeom prst="rect">
            <a:avLst/>
          </a:prstGeom>
          <a:ln w="0">
            <a:noFill/>
          </a:ln>
        </p:spPr>
      </p:pic>
      <p:sp>
        <p:nvSpPr>
          <p:cNvPr id="126" name="TextBox 9"/>
          <p:cNvSpPr/>
          <p:nvPr/>
        </p:nvSpPr>
        <p:spPr>
          <a:xfrm>
            <a:off x="5700960" y="5956200"/>
            <a:ext cx="5909040" cy="27252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0" lang="en-US" sz="1200" spc="-1" strike="noStrike">
                <a:solidFill>
                  <a:schemeClr val="dk1"/>
                </a:solidFill>
                <a:latin typeface="Calibri"/>
              </a:rPr>
              <a:t>Thanks to: </a:t>
            </a:r>
            <a:r>
              <a:rPr b="0" lang="en-US" sz="1200" spc="-1" strike="noStrike" u="sng">
                <a:solidFill>
                  <a:schemeClr val="dk1"/>
                </a:solidFill>
                <a:uFillTx/>
                <a:latin typeface="Calibri"/>
                <a:hlinkClick r:id="rId3"/>
              </a:rPr>
              <a:t>http://1ms.net/macbook-keyboard-421330.html</a:t>
            </a:r>
            <a:endParaRPr b="0" lang="en-US"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pc="-1" strike="noStrike">
                <a:solidFill>
                  <a:schemeClr val="dk1"/>
                </a:solidFill>
                <a:latin typeface="Calibri Light"/>
              </a:rPr>
              <a:t>Mental Model: Keyboard</a:t>
            </a:r>
            <a:endParaRPr b="0" lang="en-US" sz="4400" spc="-1" strike="noStrike">
              <a:solidFill>
                <a:schemeClr val="dk1"/>
              </a:solidFill>
              <a:latin typeface="Calibri"/>
            </a:endParaRPr>
          </a:p>
        </p:txBody>
      </p:sp>
      <p:sp>
        <p:nvSpPr>
          <p:cNvPr id="128" name="PlaceHolder 2"/>
          <p:cNvSpPr>
            <a:spLocks noGrp="1"/>
          </p:cNvSpPr>
          <p:nvPr>
            <p:ph/>
          </p:nvPr>
        </p:nvSpPr>
        <p:spPr>
          <a:xfrm>
            <a:off x="838080" y="1825560"/>
            <a:ext cx="4768200" cy="4350960"/>
          </a:xfrm>
          <a:prstGeom prst="rect">
            <a:avLst/>
          </a:prstGeom>
          <a:noFill/>
          <a:ln w="0">
            <a:noFill/>
          </a:ln>
        </p:spPr>
        <p:txBody>
          <a:bodyPr lIns="91440" rIns="91440" tIns="45720" bIns="45720" anchor="t">
            <a:norm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A manufacturing engineer could literally do this all day:</a:t>
            </a:r>
            <a:endParaRPr b="0" lang="en-US"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Calibri"/>
              </a:rPr>
              <a:t>What kind of switches/domes?</a:t>
            </a:r>
            <a:endParaRPr b="0" lang="en-US" sz="24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Calibri"/>
              </a:rPr>
              <a:t>Device drivers?</a:t>
            </a:r>
            <a:endParaRPr b="0" lang="en-US" sz="24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Calibri"/>
              </a:rPr>
              <a:t>USB packeting, addressing,</a:t>
            </a:r>
            <a:br>
              <a:rPr sz="2400"/>
            </a:br>
            <a:r>
              <a:rPr b="0" lang="en-US" sz="2400" spc="-1" strike="noStrike">
                <a:solidFill>
                  <a:schemeClr val="dk1"/>
                </a:solidFill>
                <a:latin typeface="Calibri"/>
              </a:rPr>
              <a:t>and signalling?</a:t>
            </a:r>
            <a:endParaRPr b="0" lang="en-US" sz="24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Eventually, we just want to hit some freakin' keys and have the computer respond</a:t>
            </a:r>
            <a:endParaRPr b="0" lang="en-US" sz="2800" spc="-1" strike="noStrike">
              <a:solidFill>
                <a:schemeClr val="dk1"/>
              </a:solidFill>
              <a:latin typeface="Calibri"/>
            </a:endParaRPr>
          </a:p>
        </p:txBody>
      </p:sp>
      <p:pic>
        <p:nvPicPr>
          <p:cNvPr id="129" name="Picture 4" descr=""/>
          <p:cNvPicPr/>
          <p:nvPr/>
        </p:nvPicPr>
        <p:blipFill>
          <a:blip r:embed="rId1"/>
          <a:stretch/>
        </p:blipFill>
        <p:spPr>
          <a:xfrm>
            <a:off x="5706000" y="2139840"/>
            <a:ext cx="5961600" cy="3711960"/>
          </a:xfrm>
          <a:prstGeom prst="rect">
            <a:avLst/>
          </a:prstGeom>
          <a:ln w="0">
            <a:noFill/>
          </a:ln>
        </p:spPr>
      </p:pic>
      <p:sp>
        <p:nvSpPr>
          <p:cNvPr id="130" name="TextBox 6"/>
          <p:cNvSpPr/>
          <p:nvPr/>
        </p:nvSpPr>
        <p:spPr>
          <a:xfrm>
            <a:off x="5700960" y="5956200"/>
            <a:ext cx="5909040" cy="27252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0" lang="en-US" sz="1200" spc="-1" strike="noStrike">
                <a:solidFill>
                  <a:schemeClr val="dk1"/>
                </a:solidFill>
                <a:latin typeface="Calibri"/>
              </a:rPr>
              <a:t>Thanks to: </a:t>
            </a:r>
            <a:r>
              <a:rPr b="0" lang="en-US" sz="1200" spc="-1" strike="noStrike" u="sng">
                <a:solidFill>
                  <a:schemeClr val="dk1"/>
                </a:solidFill>
                <a:uFillTx/>
                <a:latin typeface="Calibri"/>
                <a:hlinkClick r:id="rId2"/>
              </a:rPr>
              <a:t>http://1ms.net/macbook-keyboard-421330.html</a:t>
            </a:r>
            <a:endParaRPr b="0" lang="en-US"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pc="-1" strike="noStrike">
                <a:solidFill>
                  <a:schemeClr val="dk1"/>
                </a:solidFill>
                <a:latin typeface="Calibri Light"/>
              </a:rPr>
              <a:t>Mental Model: Keyboard</a:t>
            </a:r>
            <a:endParaRPr b="0" lang="en-US" sz="4400" spc="-1" strike="noStrike">
              <a:solidFill>
                <a:schemeClr val="dk1"/>
              </a:solidFill>
              <a:latin typeface="Calibri"/>
            </a:endParaRPr>
          </a:p>
        </p:txBody>
      </p:sp>
      <p:sp>
        <p:nvSpPr>
          <p:cNvPr id="132" name="PlaceHolder 2"/>
          <p:cNvSpPr>
            <a:spLocks noGrp="1"/>
          </p:cNvSpPr>
          <p:nvPr>
            <p:ph/>
          </p:nvPr>
        </p:nvSpPr>
        <p:spPr>
          <a:xfrm>
            <a:off x="838080" y="1825560"/>
            <a:ext cx="4768200" cy="4350960"/>
          </a:xfrm>
          <a:prstGeom prst="rect">
            <a:avLst/>
          </a:prstGeom>
          <a:noFill/>
          <a:ln w="0">
            <a:noFill/>
          </a:ln>
        </p:spPr>
        <p:txBody>
          <a:bodyPr lIns="91440" rIns="91440" tIns="45720" bIns="45720" anchor="t">
            <a:norm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You press a key</a:t>
            </a:r>
            <a:endParaRPr b="0" lang="en-US"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The keyboard sends a signal to the computer over a cable with the key you press</a:t>
            </a:r>
            <a:endParaRPr b="0" lang="en-US"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The computer says, "Oh, the user hit the 'A' key. Okay."</a:t>
            </a:r>
            <a:endParaRPr b="0" lang="en-US" sz="2800" spc="-1" strike="noStrike">
              <a:solidFill>
                <a:schemeClr val="dk1"/>
              </a:solidFill>
              <a:latin typeface="Calibri"/>
            </a:endParaRPr>
          </a:p>
          <a:p>
            <a:pPr marL="457200" indent="0" defTabSz="914400">
              <a:lnSpc>
                <a:spcPct val="90000"/>
              </a:lnSpc>
              <a:spcBef>
                <a:spcPts val="499"/>
              </a:spcBef>
              <a:buNone/>
              <a:tabLst>
                <a:tab algn="l" pos="0"/>
              </a:tabLst>
            </a:pPr>
            <a:r>
              <a:rPr b="0" lang="en-US" sz="2400" spc="-1" strike="noStrike">
                <a:solidFill>
                  <a:schemeClr val="dk1"/>
                </a:solidFill>
                <a:latin typeface="Calibri"/>
              </a:rPr>
              <a:t>Correct</a:t>
            </a:r>
            <a:endParaRPr b="0" lang="en-US" sz="2400" spc="-1" strike="noStrike">
              <a:solidFill>
                <a:schemeClr val="dk1"/>
              </a:solidFill>
              <a:latin typeface="Calibri"/>
            </a:endParaRPr>
          </a:p>
          <a:p>
            <a:pPr marL="457200" indent="0" defTabSz="914400">
              <a:lnSpc>
                <a:spcPct val="90000"/>
              </a:lnSpc>
              <a:spcBef>
                <a:spcPts val="499"/>
              </a:spcBef>
              <a:buNone/>
              <a:tabLst>
                <a:tab algn="l" pos="0"/>
              </a:tabLst>
            </a:pPr>
            <a:r>
              <a:rPr b="0" lang="en-US" sz="2400" spc="-1" strike="noStrike">
                <a:solidFill>
                  <a:schemeClr val="dk1"/>
                </a:solidFill>
                <a:latin typeface="Calibri"/>
              </a:rPr>
              <a:t>Complete</a:t>
            </a:r>
            <a:endParaRPr b="0" lang="en-US" sz="2400" spc="-1" strike="noStrike">
              <a:solidFill>
                <a:schemeClr val="dk1"/>
              </a:solidFill>
              <a:latin typeface="Calibri"/>
            </a:endParaRPr>
          </a:p>
          <a:p>
            <a:pPr marL="457200" indent="0" defTabSz="914400">
              <a:lnSpc>
                <a:spcPct val="90000"/>
              </a:lnSpc>
              <a:spcBef>
                <a:spcPts val="499"/>
              </a:spcBef>
              <a:buNone/>
              <a:tabLst>
                <a:tab algn="l" pos="0"/>
              </a:tabLst>
            </a:pPr>
            <a:r>
              <a:rPr b="0" lang="en-US" sz="2400" spc="-1" strike="noStrike">
                <a:solidFill>
                  <a:schemeClr val="dk1"/>
                </a:solidFill>
                <a:latin typeface="Calibri"/>
              </a:rPr>
              <a:t>Useful</a:t>
            </a:r>
            <a:endParaRPr b="0" lang="en-US" sz="2400" spc="-1" strike="noStrike">
              <a:solidFill>
                <a:schemeClr val="dk1"/>
              </a:solidFill>
              <a:latin typeface="Calibri"/>
            </a:endParaRPr>
          </a:p>
        </p:txBody>
      </p:sp>
      <p:pic>
        <p:nvPicPr>
          <p:cNvPr id="133" name="Picture 4" descr=""/>
          <p:cNvPicPr/>
          <p:nvPr/>
        </p:nvPicPr>
        <p:blipFill>
          <a:blip r:embed="rId1"/>
          <a:stretch/>
        </p:blipFill>
        <p:spPr>
          <a:xfrm>
            <a:off x="5706000" y="2139840"/>
            <a:ext cx="5961600" cy="3711960"/>
          </a:xfrm>
          <a:prstGeom prst="rect">
            <a:avLst/>
          </a:prstGeom>
          <a:ln w="0">
            <a:noFill/>
          </a:ln>
        </p:spPr>
      </p:pic>
      <p:sp>
        <p:nvSpPr>
          <p:cNvPr id="134" name="TextBox 6"/>
          <p:cNvSpPr/>
          <p:nvPr/>
        </p:nvSpPr>
        <p:spPr>
          <a:xfrm>
            <a:off x="5700960" y="5956200"/>
            <a:ext cx="5909040" cy="27252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0" lang="en-US" sz="1200" spc="-1" strike="noStrike">
                <a:solidFill>
                  <a:schemeClr val="dk1"/>
                </a:solidFill>
                <a:latin typeface="Calibri"/>
              </a:rPr>
              <a:t>Thanks to: </a:t>
            </a:r>
            <a:r>
              <a:rPr b="0" lang="en-US" sz="1200" spc="-1" strike="noStrike" u="sng">
                <a:solidFill>
                  <a:schemeClr val="dk1"/>
                </a:solidFill>
                <a:uFillTx/>
                <a:latin typeface="Calibri"/>
                <a:hlinkClick r:id="rId2"/>
              </a:rPr>
              <a:t>http://1ms.net/macbook-pro-keyboard-397975.html</a:t>
            </a:r>
            <a:r>
              <a:rPr b="0" lang="en-US" sz="1200" spc="-1" strike="noStrike">
                <a:solidFill>
                  <a:schemeClr val="dk1"/>
                </a:solidFill>
                <a:latin typeface="Calibri"/>
              </a:rPr>
              <a:t> </a:t>
            </a:r>
            <a:endParaRPr b="0" lang="en-US" sz="1200" spc="-1" strike="noStrike">
              <a:solidFill>
                <a:srgbClr val="000000"/>
              </a:solidFill>
              <a:latin typeface="Arial"/>
            </a:endParaRPr>
          </a:p>
        </p:txBody>
      </p:sp>
      <p:pic>
        <p:nvPicPr>
          <p:cNvPr id="135" name="Picture 7" descr=""/>
          <p:cNvPicPr/>
          <p:nvPr/>
        </p:nvPicPr>
        <p:blipFill>
          <a:blip r:embed="rId3"/>
          <a:stretch/>
        </p:blipFill>
        <p:spPr>
          <a:xfrm>
            <a:off x="5700960" y="2143800"/>
            <a:ext cx="5963040" cy="3714840"/>
          </a:xfrm>
          <a:prstGeom prst="rect">
            <a:avLst/>
          </a:prstGeom>
          <a:ln w="0">
            <a:noFill/>
          </a:ln>
        </p:spPr>
      </p:pic>
      <p:pic>
        <p:nvPicPr>
          <p:cNvPr id="136" name="Picture 2" descr="http://openclipart.org/image/800px/svg_to_png/174484/Red_Cross.png"/>
          <p:cNvPicPr/>
          <p:nvPr/>
        </p:nvPicPr>
        <p:blipFill>
          <a:blip r:embed="rId4"/>
          <a:stretch/>
        </p:blipFill>
        <p:spPr>
          <a:xfrm>
            <a:off x="868320" y="4427640"/>
            <a:ext cx="466200" cy="466200"/>
          </a:xfrm>
          <a:prstGeom prst="rect">
            <a:avLst/>
          </a:prstGeom>
          <a:ln w="0">
            <a:noFill/>
          </a:ln>
        </p:spPr>
      </p:pic>
      <p:pic>
        <p:nvPicPr>
          <p:cNvPr id="137" name="Picture 2" descr="http://openclipart.org/image/800px/svg_to_png/174484/Red_Cross.png"/>
          <p:cNvPicPr/>
          <p:nvPr/>
        </p:nvPicPr>
        <p:blipFill>
          <a:blip r:embed="rId5"/>
          <a:stretch/>
        </p:blipFill>
        <p:spPr>
          <a:xfrm>
            <a:off x="861840" y="4795920"/>
            <a:ext cx="466200" cy="466200"/>
          </a:xfrm>
          <a:prstGeom prst="rect">
            <a:avLst/>
          </a:prstGeom>
          <a:ln w="0">
            <a:noFill/>
          </a:ln>
        </p:spPr>
      </p:pic>
      <p:pic>
        <p:nvPicPr>
          <p:cNvPr id="138" name="Picture 3" descr=""/>
          <p:cNvPicPr/>
          <p:nvPr/>
        </p:nvPicPr>
        <p:blipFill>
          <a:blip r:embed="rId6"/>
          <a:stretch/>
        </p:blipFill>
        <p:spPr>
          <a:xfrm>
            <a:off x="919800" y="5258520"/>
            <a:ext cx="350280" cy="460800"/>
          </a:xfrm>
          <a:prstGeom prst="rect">
            <a:avLst/>
          </a:prstGeom>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pc="-1" strike="noStrike">
                <a:solidFill>
                  <a:schemeClr val="dk1"/>
                </a:solidFill>
                <a:latin typeface="Calibri Light"/>
              </a:rPr>
              <a:t>Mental Model: File System</a:t>
            </a:r>
            <a:endParaRPr b="0" lang="en-US" sz="4400" spc="-1" strike="noStrike">
              <a:solidFill>
                <a:schemeClr val="dk1"/>
              </a:solidFill>
              <a:latin typeface="Calibri"/>
            </a:endParaRPr>
          </a:p>
        </p:txBody>
      </p:sp>
      <p:sp>
        <p:nvSpPr>
          <p:cNvPr id="140" name="PlaceHolder 2"/>
          <p:cNvSpPr>
            <a:spLocks noGrp="1"/>
          </p:cNvSpPr>
          <p:nvPr>
            <p:ph/>
          </p:nvPr>
        </p:nvSpPr>
        <p:spPr>
          <a:xfrm>
            <a:off x="838080" y="1825560"/>
            <a:ext cx="417780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400" spc="-1" strike="noStrike">
                <a:solidFill>
                  <a:schemeClr val="dk1"/>
                </a:solidFill>
                <a:latin typeface="Calibri"/>
              </a:rPr>
              <a:t>Good devices, especially good programs, </a:t>
            </a:r>
            <a:br>
              <a:rPr sz="2400"/>
            </a:br>
            <a:r>
              <a:rPr b="0" i="1" lang="en-US" sz="2400" spc="-1" strike="noStrike">
                <a:solidFill>
                  <a:schemeClr val="dk1"/>
                </a:solidFill>
                <a:latin typeface="Calibri"/>
              </a:rPr>
              <a:t>help the user develop a mental model of operation</a:t>
            </a:r>
            <a:endParaRPr b="0" lang="en-US" sz="24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400" spc="-1" strike="noStrike">
                <a:solidFill>
                  <a:schemeClr val="dk1"/>
                </a:solidFill>
                <a:latin typeface="Calibri"/>
              </a:rPr>
              <a:t>Doesn't have to directly represent what's going on underneath</a:t>
            </a:r>
            <a:endParaRPr b="0" lang="en-US" sz="24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400" spc="-1" strike="noStrike">
                <a:solidFill>
                  <a:schemeClr val="dk1"/>
                </a:solidFill>
                <a:latin typeface="Calibri"/>
              </a:rPr>
              <a:t>Does represent the </a:t>
            </a:r>
            <a:r>
              <a:rPr b="0" i="1" lang="en-US" sz="2400" spc="-1" strike="noStrike">
                <a:solidFill>
                  <a:schemeClr val="dk1"/>
                </a:solidFill>
                <a:latin typeface="Calibri"/>
              </a:rPr>
              <a:t>outcome</a:t>
            </a:r>
            <a:r>
              <a:rPr b="0" lang="en-US" sz="2400" spc="-1" strike="noStrike">
                <a:solidFill>
                  <a:schemeClr val="dk1"/>
                </a:solidFill>
                <a:latin typeface="Calibri"/>
              </a:rPr>
              <a:t> of operations</a:t>
            </a:r>
            <a:endParaRPr b="0" lang="en-US" sz="2400" spc="-1" strike="noStrike">
              <a:solidFill>
                <a:schemeClr val="dk1"/>
              </a:solidFill>
              <a:latin typeface="Calibri"/>
            </a:endParaRPr>
          </a:p>
          <a:p>
            <a:pPr indent="0" defTabSz="914400">
              <a:lnSpc>
                <a:spcPct val="90000"/>
              </a:lnSpc>
              <a:spcBef>
                <a:spcPts val="1001"/>
              </a:spcBef>
              <a:buNone/>
            </a:pPr>
            <a:endParaRPr b="0" lang="en-US" sz="2800" spc="-1" strike="noStrike">
              <a:solidFill>
                <a:schemeClr val="dk1"/>
              </a:solidFill>
              <a:latin typeface="Calibri"/>
            </a:endParaRPr>
          </a:p>
          <a:p>
            <a:pPr indent="0" defTabSz="914400">
              <a:lnSpc>
                <a:spcPct val="90000"/>
              </a:lnSpc>
              <a:spcBef>
                <a:spcPts val="1001"/>
              </a:spcBef>
              <a:buNone/>
            </a:pPr>
            <a:endParaRPr b="0" lang="en-US" sz="2800" spc="-1" strike="noStrike">
              <a:solidFill>
                <a:schemeClr val="dk1"/>
              </a:solidFill>
              <a:latin typeface="Calibri"/>
            </a:endParaRPr>
          </a:p>
          <a:p>
            <a:pPr indent="0" defTabSz="914400">
              <a:lnSpc>
                <a:spcPct val="90000"/>
              </a:lnSpc>
              <a:spcBef>
                <a:spcPts val="1001"/>
              </a:spcBef>
              <a:buNone/>
            </a:pPr>
            <a:endParaRPr b="0" lang="en-US" sz="2800" spc="-1" strike="noStrike">
              <a:solidFill>
                <a:schemeClr val="dk1"/>
              </a:solidFill>
              <a:latin typeface="Calibri"/>
            </a:endParaRPr>
          </a:p>
          <a:p>
            <a:pPr indent="0" defTabSz="914400">
              <a:lnSpc>
                <a:spcPct val="90000"/>
              </a:lnSpc>
              <a:spcBef>
                <a:spcPts val="1001"/>
              </a:spcBef>
              <a:buNone/>
            </a:pPr>
            <a:endParaRPr b="0" lang="en-US" sz="2800" spc="-1" strike="noStrike">
              <a:solidFill>
                <a:schemeClr val="dk1"/>
              </a:solidFill>
              <a:latin typeface="Calibri"/>
            </a:endParaRPr>
          </a:p>
        </p:txBody>
      </p:sp>
      <p:pic>
        <p:nvPicPr>
          <p:cNvPr id="141" name="Picture 4" descr=""/>
          <p:cNvPicPr/>
          <p:nvPr/>
        </p:nvPicPr>
        <p:blipFill>
          <a:blip r:embed="rId1"/>
          <a:stretch/>
        </p:blipFill>
        <p:spPr>
          <a:xfrm>
            <a:off x="5187600" y="1825560"/>
            <a:ext cx="6707880" cy="4619880"/>
          </a:xfrm>
          <a:prstGeom prst="rect">
            <a:avLst/>
          </a:prstGeom>
          <a:ln w="0">
            <a:noFill/>
          </a:ln>
        </p:spPr>
      </p:pic>
      <p:pic>
        <p:nvPicPr>
          <p:cNvPr id="142" name="Picture 5" descr=""/>
          <p:cNvPicPr/>
          <p:nvPr/>
        </p:nvPicPr>
        <p:blipFill>
          <a:blip r:embed="rId2"/>
          <a:stretch/>
        </p:blipFill>
        <p:spPr>
          <a:xfrm>
            <a:off x="1019880" y="5172840"/>
            <a:ext cx="2028600" cy="122832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pc="-1" strike="noStrike">
                <a:solidFill>
                  <a:schemeClr val="dk1"/>
                </a:solidFill>
                <a:latin typeface="Calibri Light"/>
              </a:rPr>
              <a:t>Overview</a:t>
            </a:r>
            <a:endParaRPr b="0" lang="en-US" sz="4400" spc="-1" strike="noStrike">
              <a:solidFill>
                <a:schemeClr val="dk1"/>
              </a:solidFill>
              <a:latin typeface="Calibri"/>
            </a:endParaRPr>
          </a:p>
        </p:txBody>
      </p:sp>
      <p:sp>
        <p:nvSpPr>
          <p:cNvPr id="69" name="PlaceHolder 2"/>
          <p:cNvSpPr>
            <a:spLocks noGrp="1"/>
          </p:cNvSpPr>
          <p:nvPr>
            <p:ph/>
          </p:nvPr>
        </p:nvSpPr>
        <p:spPr>
          <a:xfrm>
            <a:off x="838080" y="1825560"/>
            <a:ext cx="1051524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A World of Made Things</a:t>
            </a:r>
            <a:endParaRPr b="0" lang="en-US"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How We Learn to Use Things</a:t>
            </a:r>
            <a:endParaRPr b="0" lang="en-US"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Mental ("Conceptual") Models</a:t>
            </a:r>
            <a:endParaRPr b="0" lang="en-US"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Implementation Models vs. User Models</a:t>
            </a:r>
            <a:endParaRPr b="0" lang="en-US"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Why Programmers Are Special</a:t>
            </a:r>
            <a:endParaRPr b="0" lang="en-US" sz="28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PlaceHolder 1"/>
          <p:cNvSpPr>
            <a:spLocks noGrp="1"/>
          </p:cNvSpPr>
          <p:nvPr>
            <p:ph/>
          </p:nvPr>
        </p:nvSpPr>
        <p:spPr>
          <a:xfrm>
            <a:off x="6186600" y="1681200"/>
            <a:ext cx="5157360" cy="823680"/>
          </a:xfrm>
          <a:prstGeom prst="rect">
            <a:avLst/>
          </a:prstGeom>
          <a:noFill/>
          <a:ln w="0">
            <a:noFill/>
          </a:ln>
        </p:spPr>
        <p:txBody>
          <a:bodyPr lIns="91440" rIns="91440" tIns="45720" bIns="45720" anchor="b">
            <a:noAutofit/>
          </a:bodyPr>
          <a:p>
            <a:pPr indent="0" defTabSz="914400">
              <a:lnSpc>
                <a:spcPct val="90000"/>
              </a:lnSpc>
              <a:spcBef>
                <a:spcPts val="1001"/>
              </a:spcBef>
              <a:buNone/>
              <a:tabLst>
                <a:tab algn="l" pos="0"/>
              </a:tabLst>
            </a:pPr>
            <a:r>
              <a:rPr b="1" lang="en-US" sz="2400" spc="-1" strike="noStrike">
                <a:solidFill>
                  <a:schemeClr val="dk1"/>
                </a:solidFill>
                <a:latin typeface="Calibri"/>
              </a:rPr>
              <a:t>Non-Programmers</a:t>
            </a:r>
            <a:endParaRPr b="0" lang="en-US" sz="2400" spc="-1" strike="noStrike">
              <a:solidFill>
                <a:schemeClr val="dk1"/>
              </a:solidFill>
              <a:latin typeface="Calibri"/>
            </a:endParaRPr>
          </a:p>
        </p:txBody>
      </p:sp>
      <p:sp>
        <p:nvSpPr>
          <p:cNvPr id="144" name="PlaceHolder 2"/>
          <p:cNvSpPr>
            <a:spLocks noGrp="1"/>
          </p:cNvSpPr>
          <p:nvPr>
            <p:ph/>
          </p:nvPr>
        </p:nvSpPr>
        <p:spPr>
          <a:xfrm>
            <a:off x="649440" y="2505240"/>
            <a:ext cx="5157360" cy="368424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a:t>
            </a:r>
            <a:r>
              <a:rPr b="0" lang="en-US" sz="2800" spc="-1" strike="noStrike">
                <a:solidFill>
                  <a:schemeClr val="dk1"/>
                </a:solidFill>
                <a:latin typeface="Calibri"/>
              </a:rPr>
              <a:t>How does this work?“</a:t>
            </a:r>
            <a:br>
              <a:rPr sz="2800"/>
            </a:br>
            <a:r>
              <a:rPr b="0" lang="en-US" sz="2800" spc="-1" strike="noStrike">
                <a:solidFill>
                  <a:schemeClr val="dk1"/>
                </a:solidFill>
                <a:latin typeface="Calibri"/>
              </a:rPr>
              <a:t> </a:t>
            </a:r>
            <a:endParaRPr b="0" lang="en-US"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Learn ahead </a:t>
            </a:r>
            <a:br>
              <a:rPr sz="2800"/>
            </a:br>
            <a:r>
              <a:rPr b="0" lang="en-US" sz="2800" spc="-1" strike="noStrike">
                <a:solidFill>
                  <a:schemeClr val="dk1"/>
                </a:solidFill>
                <a:latin typeface="Calibri"/>
              </a:rPr>
              <a:t>to save work later</a:t>
            </a:r>
            <a:endParaRPr b="0" lang="en-US"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Naturally see the implementation model</a:t>
            </a:r>
            <a:endParaRPr b="0" lang="en-US" sz="2800" spc="-1" strike="noStrike">
              <a:solidFill>
                <a:schemeClr val="dk1"/>
              </a:solidFill>
              <a:latin typeface="Calibri"/>
            </a:endParaRPr>
          </a:p>
        </p:txBody>
      </p:sp>
      <p:sp>
        <p:nvSpPr>
          <p:cNvPr id="145" name="PlaceHolder 3"/>
          <p:cNvSpPr>
            <a:spLocks noGrp="1"/>
          </p:cNvSpPr>
          <p:nvPr>
            <p:ph type="title"/>
          </p:nvPr>
        </p:nvSpPr>
        <p:spPr>
          <a:xfrm>
            <a:off x="8398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pc="-1" strike="noStrike">
                <a:solidFill>
                  <a:schemeClr val="dk1"/>
                </a:solidFill>
                <a:latin typeface="Calibri Light"/>
              </a:rPr>
              <a:t>Why Programmers Are Special</a:t>
            </a:r>
            <a:endParaRPr b="0" lang="en-US" sz="4400" spc="-1" strike="noStrike">
              <a:solidFill>
                <a:schemeClr val="dk1"/>
              </a:solidFill>
              <a:latin typeface="Calibri"/>
            </a:endParaRPr>
          </a:p>
        </p:txBody>
      </p:sp>
      <p:sp>
        <p:nvSpPr>
          <p:cNvPr id="146" name="PlaceHolder 4"/>
          <p:cNvSpPr>
            <a:spLocks noGrp="1"/>
          </p:cNvSpPr>
          <p:nvPr>
            <p:ph/>
          </p:nvPr>
        </p:nvSpPr>
        <p:spPr>
          <a:xfrm>
            <a:off x="635040" y="1681200"/>
            <a:ext cx="5182920" cy="823680"/>
          </a:xfrm>
          <a:prstGeom prst="rect">
            <a:avLst/>
          </a:prstGeom>
          <a:noFill/>
          <a:ln w="0">
            <a:noFill/>
          </a:ln>
        </p:spPr>
        <p:txBody>
          <a:bodyPr lIns="91440" rIns="91440" tIns="45720" bIns="45720" anchor="b">
            <a:noAutofit/>
          </a:bodyPr>
          <a:p>
            <a:pPr indent="0" defTabSz="914400">
              <a:lnSpc>
                <a:spcPct val="90000"/>
              </a:lnSpc>
              <a:spcBef>
                <a:spcPts val="1001"/>
              </a:spcBef>
              <a:buNone/>
              <a:tabLst>
                <a:tab algn="l" pos="0"/>
              </a:tabLst>
            </a:pPr>
            <a:r>
              <a:rPr b="1" lang="en-US" sz="2400" spc="-1" strike="noStrike">
                <a:solidFill>
                  <a:schemeClr val="dk1"/>
                </a:solidFill>
                <a:latin typeface="Calibri"/>
              </a:rPr>
              <a:t>Programmers</a:t>
            </a:r>
            <a:endParaRPr b="0" lang="en-US" sz="2400" spc="-1" strike="noStrike">
              <a:solidFill>
                <a:schemeClr val="dk1"/>
              </a:solidFill>
              <a:latin typeface="Calibri"/>
            </a:endParaRPr>
          </a:p>
        </p:txBody>
      </p:sp>
      <p:sp>
        <p:nvSpPr>
          <p:cNvPr id="147" name="PlaceHolder 5"/>
          <p:cNvSpPr>
            <a:spLocks noGrp="1"/>
          </p:cNvSpPr>
          <p:nvPr>
            <p:ph/>
          </p:nvPr>
        </p:nvSpPr>
        <p:spPr>
          <a:xfrm>
            <a:off x="6172200" y="2505240"/>
            <a:ext cx="5182920" cy="368424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Just want it to work</a:t>
            </a:r>
            <a:br>
              <a:rPr sz="2800"/>
            </a:br>
            <a:r>
              <a:rPr b="0" lang="en-US" sz="2800" spc="-1" strike="noStrike">
                <a:solidFill>
                  <a:schemeClr val="dk1"/>
                </a:solidFill>
                <a:latin typeface="Calibri"/>
              </a:rPr>
              <a:t> </a:t>
            </a:r>
            <a:endParaRPr b="0" lang="en-US"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Don't want to learn</a:t>
            </a:r>
            <a:br>
              <a:rPr sz="2800"/>
            </a:br>
            <a:r>
              <a:rPr b="0" lang="en-US" sz="2800" spc="-1" strike="noStrike">
                <a:solidFill>
                  <a:schemeClr val="dk1"/>
                </a:solidFill>
                <a:latin typeface="Calibri"/>
              </a:rPr>
              <a:t> </a:t>
            </a:r>
            <a:endParaRPr b="0" lang="en-US"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See only the surface</a:t>
            </a:r>
            <a:endParaRPr b="0" lang="en-US" sz="28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pc="-1" strike="noStrike">
                <a:solidFill>
                  <a:schemeClr val="dk1"/>
                </a:solidFill>
                <a:latin typeface="Calibri Light"/>
              </a:rPr>
              <a:t>Conclusion</a:t>
            </a:r>
            <a:endParaRPr b="0" lang="en-US" sz="4400" spc="-1" strike="noStrike">
              <a:solidFill>
                <a:schemeClr val="dk1"/>
              </a:solidFill>
              <a:latin typeface="Calibri"/>
            </a:endParaRPr>
          </a:p>
        </p:txBody>
      </p:sp>
      <p:sp>
        <p:nvSpPr>
          <p:cNvPr id="149" name="PlaceHolder 2"/>
          <p:cNvSpPr>
            <a:spLocks noGrp="1"/>
          </p:cNvSpPr>
          <p:nvPr>
            <p:ph/>
          </p:nvPr>
        </p:nvSpPr>
        <p:spPr>
          <a:xfrm>
            <a:off x="838080" y="1825560"/>
            <a:ext cx="1051524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A World of Made Things</a:t>
            </a:r>
            <a:endParaRPr b="0" lang="en-US"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How We Learn to Use Things</a:t>
            </a:r>
            <a:endParaRPr b="0" lang="en-US"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Mental ("Conceptual") Models</a:t>
            </a:r>
            <a:endParaRPr b="0" lang="en-US"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Why Programmers Are Special</a:t>
            </a:r>
            <a:endParaRPr b="0" lang="en-US" sz="28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pc="-1" strike="noStrike">
                <a:solidFill>
                  <a:schemeClr val="dk1"/>
                </a:solidFill>
                <a:latin typeface="Calibri Light"/>
              </a:rPr>
              <a:t>The World of Nature</a:t>
            </a:r>
            <a:endParaRPr b="0" lang="en-US" sz="4400" spc="-1" strike="noStrike">
              <a:solidFill>
                <a:schemeClr val="dk1"/>
              </a:solidFill>
              <a:latin typeface="Calibri"/>
            </a:endParaRPr>
          </a:p>
        </p:txBody>
      </p:sp>
      <p:sp>
        <p:nvSpPr>
          <p:cNvPr id="71" name="PlaceHolder 2"/>
          <p:cNvSpPr>
            <a:spLocks noGrp="1"/>
          </p:cNvSpPr>
          <p:nvPr>
            <p:ph/>
          </p:nvPr>
        </p:nvSpPr>
        <p:spPr>
          <a:xfrm>
            <a:off x="838080" y="1825560"/>
            <a:ext cx="473328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Visible clues</a:t>
            </a:r>
            <a:endParaRPr b="0" lang="en-US"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Physical constraints</a:t>
            </a:r>
            <a:endParaRPr b="0" lang="en-US"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Most interactions are obvious</a:t>
            </a:r>
            <a:endParaRPr b="0" lang="en-US"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The world our brains </a:t>
            </a:r>
            <a:br>
              <a:rPr sz="2800"/>
            </a:br>
            <a:r>
              <a:rPr b="0" lang="en-US" sz="2800" spc="-1" strike="noStrike">
                <a:solidFill>
                  <a:schemeClr val="dk1"/>
                </a:solidFill>
                <a:latin typeface="Calibri"/>
              </a:rPr>
              <a:t>are set up for</a:t>
            </a:r>
            <a:endParaRPr b="0" lang="en-US" sz="2800" spc="-1" strike="noStrike">
              <a:solidFill>
                <a:schemeClr val="dk1"/>
              </a:solidFill>
              <a:latin typeface="Calibri"/>
            </a:endParaRPr>
          </a:p>
        </p:txBody>
      </p:sp>
      <p:pic>
        <p:nvPicPr>
          <p:cNvPr id="72" name="Picture 2" descr="http://upload.wikimedia.org/wikipedia/commons/3/36/Hopetoun_falls.jpg"/>
          <p:cNvPicPr/>
          <p:nvPr/>
        </p:nvPicPr>
        <p:blipFill>
          <a:blip r:embed="rId1"/>
          <a:stretch/>
        </p:blipFill>
        <p:spPr>
          <a:xfrm>
            <a:off x="6050520" y="1950840"/>
            <a:ext cx="5970600" cy="3980160"/>
          </a:xfrm>
          <a:prstGeom prst="rect">
            <a:avLst/>
          </a:prstGeom>
          <a:ln w="0">
            <a:noFill/>
          </a:ln>
        </p:spPr>
      </p:pic>
      <p:sp>
        <p:nvSpPr>
          <p:cNvPr id="73" name="TextBox 1"/>
          <p:cNvSpPr/>
          <p:nvPr/>
        </p:nvSpPr>
        <p:spPr>
          <a:xfrm>
            <a:off x="1193760" y="6167520"/>
            <a:ext cx="9258120" cy="27324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0" lang="en-US" sz="1200" spc="-1" strike="noStrike">
                <a:solidFill>
                  <a:schemeClr val="dk1"/>
                </a:solidFill>
                <a:latin typeface="Calibri"/>
              </a:rPr>
              <a:t>Thanks to: Donald Norman, “The Design of Everyday Things”</a:t>
            </a:r>
            <a:endParaRPr b="0" lang="en-US"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pc="-1" strike="noStrike">
                <a:solidFill>
                  <a:schemeClr val="dk1"/>
                </a:solidFill>
                <a:latin typeface="Calibri Light"/>
              </a:rPr>
              <a:t>A World of Made Things</a:t>
            </a:r>
            <a:endParaRPr b="0" lang="en-US" sz="4400" spc="-1" strike="noStrike">
              <a:solidFill>
                <a:schemeClr val="dk1"/>
              </a:solidFill>
              <a:latin typeface="Calibri"/>
            </a:endParaRPr>
          </a:p>
        </p:txBody>
      </p:sp>
      <p:sp>
        <p:nvSpPr>
          <p:cNvPr id="75" name="PlaceHolder 2"/>
          <p:cNvSpPr>
            <a:spLocks noGrp="1"/>
          </p:cNvSpPr>
          <p:nvPr>
            <p:ph/>
          </p:nvPr>
        </p:nvSpPr>
        <p:spPr>
          <a:xfrm>
            <a:off x="838080" y="1825560"/>
            <a:ext cx="4254480" cy="4350960"/>
          </a:xfrm>
          <a:prstGeom prst="rect">
            <a:avLst/>
          </a:prstGeom>
          <a:noFill/>
          <a:ln w="0">
            <a:noFill/>
          </a:ln>
        </p:spPr>
        <p:txBody>
          <a:bodyPr lIns="91440" rIns="91440" tIns="45720" bIns="45720" anchor="t">
            <a:norm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Operations may be hidden</a:t>
            </a:r>
            <a:endParaRPr b="0" lang="en-US"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Calibri"/>
              </a:rPr>
              <a:t>A button inside your car opens the trunk ?!</a:t>
            </a:r>
            <a:endParaRPr b="0" lang="en-US" sz="24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Physical shape may be unrelated to use</a:t>
            </a:r>
            <a:endParaRPr b="0" lang="en-US"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Interactions must be learned</a:t>
            </a:r>
            <a:endParaRPr b="0" lang="en-US"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Designed </a:t>
            </a:r>
            <a:r>
              <a:rPr b="0" i="1" lang="en-US" sz="2800" spc="-1" strike="noStrike">
                <a:solidFill>
                  <a:schemeClr val="dk1"/>
                </a:solidFill>
                <a:latin typeface="Calibri"/>
              </a:rPr>
              <a:t>by</a:t>
            </a:r>
            <a:r>
              <a:rPr b="0" lang="en-US" sz="2800" spc="-1" strike="noStrike">
                <a:solidFill>
                  <a:schemeClr val="dk1"/>
                </a:solidFill>
                <a:latin typeface="Calibri"/>
              </a:rPr>
              <a:t> people,</a:t>
            </a:r>
            <a:br>
              <a:rPr sz="2800"/>
            </a:br>
            <a:r>
              <a:rPr b="0" i="1" lang="en-US" sz="2800" spc="-1" strike="noStrike">
                <a:solidFill>
                  <a:schemeClr val="dk1"/>
                </a:solidFill>
                <a:latin typeface="Calibri"/>
              </a:rPr>
              <a:t>for </a:t>
            </a:r>
            <a:r>
              <a:rPr b="0" lang="en-US" sz="2800" spc="-1" strike="noStrike">
                <a:solidFill>
                  <a:schemeClr val="dk1"/>
                </a:solidFill>
                <a:latin typeface="Calibri"/>
              </a:rPr>
              <a:t>people</a:t>
            </a:r>
            <a:endParaRPr b="0" lang="en-US" sz="2800" spc="-1" strike="noStrike">
              <a:solidFill>
                <a:schemeClr val="dk1"/>
              </a:solidFill>
              <a:latin typeface="Calibri"/>
            </a:endParaRPr>
          </a:p>
          <a:p>
            <a:pPr indent="0" defTabSz="914400">
              <a:lnSpc>
                <a:spcPct val="90000"/>
              </a:lnSpc>
              <a:spcBef>
                <a:spcPts val="1001"/>
              </a:spcBef>
              <a:buNone/>
            </a:pPr>
            <a:endParaRPr b="0" lang="en-US" sz="2800" spc="-1" strike="noStrike">
              <a:solidFill>
                <a:schemeClr val="dk1"/>
              </a:solidFill>
              <a:latin typeface="Calibri"/>
            </a:endParaRPr>
          </a:p>
        </p:txBody>
      </p:sp>
      <p:pic>
        <p:nvPicPr>
          <p:cNvPr id="76" name="Picture 2" descr="http://www.cs.ubc.ca/labs/imager/tr/2008/upright_orientation/succeeded_examples.jpg"/>
          <p:cNvPicPr/>
          <p:nvPr/>
        </p:nvPicPr>
        <p:blipFill>
          <a:blip r:embed="rId1"/>
          <a:stretch/>
        </p:blipFill>
        <p:spPr>
          <a:xfrm>
            <a:off x="5214960" y="2148840"/>
            <a:ext cx="6857640" cy="3704760"/>
          </a:xfrm>
          <a:prstGeom prst="rect">
            <a:avLst/>
          </a:prstGeom>
          <a:ln w="0">
            <a:noFill/>
          </a:ln>
        </p:spPr>
      </p:pic>
      <p:sp>
        <p:nvSpPr>
          <p:cNvPr id="77" name="TextBox 3"/>
          <p:cNvSpPr/>
          <p:nvPr/>
        </p:nvSpPr>
        <p:spPr>
          <a:xfrm>
            <a:off x="1129680" y="6347160"/>
            <a:ext cx="8982360" cy="27252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0" lang="en-US" sz="1200" spc="-1" strike="noStrike">
                <a:solidFill>
                  <a:schemeClr val="dk1"/>
                </a:solidFill>
                <a:latin typeface="Calibri"/>
              </a:rPr>
              <a:t>Thanks to: Donald Norman, “The Design of Everyday Things”, and </a:t>
            </a:r>
            <a:r>
              <a:rPr b="0" lang="en-US" sz="1200" spc="-1" strike="noStrike" u="sng">
                <a:solidFill>
                  <a:schemeClr val="dk1"/>
                </a:solidFill>
                <a:uFillTx/>
                <a:latin typeface="Calibri"/>
                <a:hlinkClick r:id="rId2"/>
              </a:rPr>
              <a:t>http://www.cs.ubc.ca/labs/imager/tr/2008/upright_orientation/</a:t>
            </a:r>
            <a:r>
              <a:rPr b="0" lang="en-US" sz="1200" spc="-1" strike="noStrike">
                <a:solidFill>
                  <a:schemeClr val="dk1"/>
                </a:solidFill>
                <a:latin typeface="Calibri"/>
              </a:rPr>
              <a:t> </a:t>
            </a:r>
            <a:endParaRPr b="0" lang="en-US"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pc="-1" strike="noStrike">
                <a:solidFill>
                  <a:schemeClr val="dk1"/>
                </a:solidFill>
                <a:latin typeface="Calibri Light"/>
              </a:rPr>
              <a:t>How We Learn to Use Things</a:t>
            </a:r>
            <a:endParaRPr b="0" lang="en-US" sz="4400" spc="-1" strike="noStrike">
              <a:solidFill>
                <a:schemeClr val="dk1"/>
              </a:solidFill>
              <a:latin typeface="Calibri"/>
            </a:endParaRPr>
          </a:p>
        </p:txBody>
      </p:sp>
      <p:sp>
        <p:nvSpPr>
          <p:cNvPr id="79" name="PlaceHolder 2"/>
          <p:cNvSpPr>
            <a:spLocks noGrp="1"/>
          </p:cNvSpPr>
          <p:nvPr>
            <p:ph/>
          </p:nvPr>
        </p:nvSpPr>
        <p:spPr>
          <a:xfrm>
            <a:off x="838080" y="1825560"/>
            <a:ext cx="10515240" cy="4350960"/>
          </a:xfrm>
          <a:prstGeom prst="rect">
            <a:avLst/>
          </a:prstGeom>
          <a:noFill/>
          <a:ln w="0">
            <a:noFill/>
          </a:ln>
        </p:spPr>
        <p:txBody>
          <a:bodyPr lIns="91440" rIns="91440" tIns="45720" bIns="45720" anchor="t">
            <a:normAutofit fontScale="88908"/>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Visibility</a:t>
            </a:r>
            <a:endParaRPr b="0" lang="en-US"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Calibri"/>
              </a:rPr>
              <a:t>What controls are available?</a:t>
            </a:r>
            <a:endParaRPr b="0" lang="en-US" sz="24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Calibri"/>
              </a:rPr>
              <a:t>What direction do they move?</a:t>
            </a:r>
            <a:endParaRPr b="0" lang="en-US" sz="24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Calibri"/>
              </a:rPr>
              <a:t>Any visible responses?</a:t>
            </a:r>
            <a:endParaRPr b="0" lang="en-US" sz="24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Affordances</a:t>
            </a:r>
            <a:endParaRPr b="0" lang="en-US"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Calibri"/>
              </a:rPr>
              <a:t>How things fit in our hands and bodies</a:t>
            </a:r>
            <a:endParaRPr b="0" lang="en-US" sz="24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Mapping</a:t>
            </a:r>
            <a:endParaRPr b="0" lang="en-US"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i="1" lang="en-US" sz="2400" spc="-1" strike="noStrike">
                <a:solidFill>
                  <a:schemeClr val="dk1"/>
                </a:solidFill>
                <a:latin typeface="Calibri"/>
              </a:rPr>
              <a:t>This</a:t>
            </a:r>
            <a:r>
              <a:rPr b="0" lang="en-US" sz="2400" spc="-1" strike="noStrike">
                <a:solidFill>
                  <a:schemeClr val="dk1"/>
                </a:solidFill>
                <a:latin typeface="Calibri"/>
              </a:rPr>
              <a:t> control causes </a:t>
            </a:r>
            <a:r>
              <a:rPr b="0" i="1" lang="en-US" sz="2400" spc="-1" strike="noStrike">
                <a:solidFill>
                  <a:schemeClr val="dk1"/>
                </a:solidFill>
                <a:latin typeface="Calibri"/>
              </a:rPr>
              <a:t>that</a:t>
            </a:r>
            <a:r>
              <a:rPr b="0" lang="en-US" sz="2400" spc="-1" strike="noStrike">
                <a:solidFill>
                  <a:schemeClr val="dk1"/>
                </a:solidFill>
                <a:latin typeface="Calibri"/>
              </a:rPr>
              <a:t> reaction</a:t>
            </a:r>
            <a:endParaRPr b="0" lang="en-US" sz="24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Calibri"/>
              </a:rPr>
              <a:t>Devices that get this wrong can be hilarious</a:t>
            </a:r>
            <a:endParaRPr b="0" lang="en-US" sz="24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Feedback</a:t>
            </a:r>
            <a:endParaRPr b="0" lang="en-US"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Calibri"/>
              </a:rPr>
              <a:t>Are there indicator lights or a physical change of status?</a:t>
            </a:r>
            <a:endParaRPr b="0" lang="en-US" sz="2400" spc="-1" strike="noStrike">
              <a:solidFill>
                <a:schemeClr val="dk1"/>
              </a:solidFill>
              <a:latin typeface="Calibri"/>
            </a:endParaRPr>
          </a:p>
          <a:p>
            <a:pPr indent="0" defTabSz="914400">
              <a:lnSpc>
                <a:spcPct val="90000"/>
              </a:lnSpc>
              <a:spcBef>
                <a:spcPts val="1001"/>
              </a:spcBef>
              <a:buNone/>
              <a:tabLst>
                <a:tab algn="l" pos="0"/>
              </a:tabLst>
            </a:pPr>
            <a:endParaRPr b="0" lang="en-US" sz="2800" spc="-1" strike="noStrike">
              <a:solidFill>
                <a:schemeClr val="dk1"/>
              </a:solidFill>
              <a:latin typeface="Calibri"/>
            </a:endParaRPr>
          </a:p>
        </p:txBody>
      </p:sp>
      <p:sp>
        <p:nvSpPr>
          <p:cNvPr id="80" name="TextBox 8"/>
          <p:cNvSpPr/>
          <p:nvPr/>
        </p:nvSpPr>
        <p:spPr>
          <a:xfrm>
            <a:off x="1193760" y="6167520"/>
            <a:ext cx="9258120" cy="27324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0" lang="en-US" sz="1200" spc="-1" strike="noStrike">
                <a:solidFill>
                  <a:schemeClr val="dk1"/>
                </a:solidFill>
                <a:latin typeface="Calibri"/>
              </a:rPr>
              <a:t>Thanks to: Donald Norman, “The Design of Everyday Things”</a:t>
            </a:r>
            <a:endParaRPr b="0" lang="en-US"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pc="-1" strike="noStrike">
                <a:solidFill>
                  <a:schemeClr val="dk1"/>
                </a:solidFill>
                <a:latin typeface="Calibri Light"/>
              </a:rPr>
              <a:t>How We Learn to Use Things</a:t>
            </a:r>
            <a:endParaRPr b="0" lang="en-US" sz="4400" spc="-1" strike="noStrike">
              <a:solidFill>
                <a:schemeClr val="dk1"/>
              </a:solidFill>
              <a:latin typeface="Calibri"/>
            </a:endParaRPr>
          </a:p>
        </p:txBody>
      </p:sp>
      <p:sp>
        <p:nvSpPr>
          <p:cNvPr id="82" name="PlaceHolder 2"/>
          <p:cNvSpPr>
            <a:spLocks noGrp="1"/>
          </p:cNvSpPr>
          <p:nvPr>
            <p:ph/>
          </p:nvPr>
        </p:nvSpPr>
        <p:spPr>
          <a:xfrm>
            <a:off x="838080" y="1825560"/>
            <a:ext cx="2984040" cy="4350960"/>
          </a:xfrm>
          <a:prstGeom prst="rect">
            <a:avLst/>
          </a:prstGeom>
          <a:noFill/>
          <a:ln w="0">
            <a:noFill/>
          </a:ln>
        </p:spPr>
        <p:txBody>
          <a:bodyPr lIns="91440" rIns="91440" tIns="45720" bIns="45720" anchor="t">
            <a:noAutofit/>
          </a:bodyPr>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Calibri"/>
              </a:rPr>
              <a:t>Visibility</a:t>
            </a:r>
            <a:endParaRPr b="0" lang="en-US" sz="24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Calibri"/>
              </a:rPr>
              <a:t>Affordances</a:t>
            </a:r>
            <a:endParaRPr b="0" lang="en-US" sz="24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Calibri"/>
              </a:rPr>
              <a:t>Mapping</a:t>
            </a:r>
            <a:endParaRPr b="0" lang="en-US" sz="24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Calibri"/>
              </a:rPr>
              <a:t>Feedback</a:t>
            </a:r>
            <a:endParaRPr b="0" lang="en-US" sz="2400" spc="-1" strike="noStrike">
              <a:solidFill>
                <a:schemeClr val="dk1"/>
              </a:solidFill>
              <a:latin typeface="Calibri"/>
            </a:endParaRPr>
          </a:p>
          <a:p>
            <a:pPr indent="0" defTabSz="914400">
              <a:lnSpc>
                <a:spcPct val="90000"/>
              </a:lnSpc>
              <a:spcBef>
                <a:spcPts val="1001"/>
              </a:spcBef>
              <a:buNone/>
            </a:pPr>
            <a:endParaRPr b="0" lang="en-US" sz="2800" spc="-1" strike="noStrike">
              <a:solidFill>
                <a:schemeClr val="dk1"/>
              </a:solidFill>
              <a:latin typeface="Calibri"/>
            </a:endParaRPr>
          </a:p>
        </p:txBody>
      </p:sp>
      <p:pic>
        <p:nvPicPr>
          <p:cNvPr id="83" name="Picture 3" descr=""/>
          <p:cNvPicPr/>
          <p:nvPr/>
        </p:nvPicPr>
        <p:blipFill>
          <a:blip r:embed="rId1"/>
          <a:stretch/>
        </p:blipFill>
        <p:spPr>
          <a:xfrm>
            <a:off x="3263760" y="1825560"/>
            <a:ext cx="4206600" cy="4206600"/>
          </a:xfrm>
          <a:prstGeom prst="rect">
            <a:avLst/>
          </a:prstGeom>
          <a:ln w="0">
            <a:noFill/>
          </a:ln>
        </p:spPr>
      </p:pic>
      <p:sp>
        <p:nvSpPr>
          <p:cNvPr id="84" name="TextBox 4"/>
          <p:cNvSpPr/>
          <p:nvPr/>
        </p:nvSpPr>
        <p:spPr>
          <a:xfrm>
            <a:off x="6727680" y="3251160"/>
            <a:ext cx="148572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chemeClr val="dk1"/>
                </a:solidFill>
                <a:latin typeface="Calibri"/>
              </a:rPr>
              <a:t>vs.</a:t>
            </a:r>
            <a:endParaRPr b="0" lang="en-US" sz="1800" spc="-1" strike="noStrike">
              <a:solidFill>
                <a:srgbClr val="000000"/>
              </a:solidFill>
              <a:latin typeface="Arial"/>
            </a:endParaRPr>
          </a:p>
        </p:txBody>
      </p:sp>
      <p:sp>
        <p:nvSpPr>
          <p:cNvPr id="85" name="TextBox 5"/>
          <p:cNvSpPr/>
          <p:nvPr/>
        </p:nvSpPr>
        <p:spPr>
          <a:xfrm>
            <a:off x="1193760" y="6167520"/>
            <a:ext cx="9258120" cy="45540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200" spc="-1" strike="noStrike">
                <a:solidFill>
                  <a:schemeClr val="dk1"/>
                </a:solidFill>
                <a:latin typeface="Calibri"/>
              </a:rPr>
              <a:t>Thanks to: </a:t>
            </a:r>
            <a:r>
              <a:rPr b="0" lang="en-US" sz="1200" spc="-1" strike="noStrike" u="sng">
                <a:solidFill>
                  <a:schemeClr val="dk1"/>
                </a:solidFill>
                <a:uFillTx/>
                <a:latin typeface="Calibri"/>
                <a:hlinkClick r:id="rId2"/>
              </a:rPr>
              <a:t>http://media.tumblr.com/tumblr_m3fg15nwhJ1r60jgv.jpg</a:t>
            </a:r>
            <a:r>
              <a:rPr b="0" lang="en-US" sz="1200" spc="-1" strike="noStrike">
                <a:solidFill>
                  <a:schemeClr val="dk1"/>
                </a:solidFill>
                <a:latin typeface="Calibri"/>
              </a:rPr>
              <a:t> </a:t>
            </a:r>
            <a:br>
              <a:rPr sz="1200"/>
            </a:br>
            <a:r>
              <a:rPr b="0" lang="en-US" sz="1200" spc="-1" strike="noStrike">
                <a:solidFill>
                  <a:schemeClr val="dk1"/>
                </a:solidFill>
                <a:latin typeface="Calibri"/>
              </a:rPr>
              <a:t>and </a:t>
            </a:r>
            <a:r>
              <a:rPr b="0" lang="en-US" sz="1200" spc="-1" strike="noStrike" u="sng">
                <a:solidFill>
                  <a:schemeClr val="dk1"/>
                </a:solidFill>
                <a:uFillTx/>
                <a:latin typeface="Calibri"/>
                <a:hlinkClick r:id="rId3"/>
              </a:rPr>
              <a:t>http://lisabonnice.files.wordpress.com/2010/09/oxo-good-grips-swivel-potato-peeler2.jpg</a:t>
            </a:r>
            <a:r>
              <a:rPr b="0" lang="en-US" sz="1200" spc="-1" strike="noStrike">
                <a:solidFill>
                  <a:schemeClr val="dk1"/>
                </a:solidFill>
                <a:latin typeface="Calibri"/>
              </a:rPr>
              <a:t> </a:t>
            </a:r>
            <a:endParaRPr b="0" lang="en-US" sz="1200" spc="-1" strike="noStrike">
              <a:solidFill>
                <a:srgbClr val="000000"/>
              </a:solidFill>
              <a:latin typeface="Arial"/>
            </a:endParaRPr>
          </a:p>
        </p:txBody>
      </p:sp>
      <p:pic>
        <p:nvPicPr>
          <p:cNvPr id="86" name="Picture 7" descr="A close - up of a roll of toilet paper&#10;&#10;Description automatically generated with medium confidence"/>
          <p:cNvPicPr/>
          <p:nvPr/>
        </p:nvPicPr>
        <p:blipFill>
          <a:blip r:embed="rId4"/>
          <a:stretch/>
        </p:blipFill>
        <p:spPr>
          <a:xfrm>
            <a:off x="7652160" y="2207880"/>
            <a:ext cx="2243880" cy="357696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pc="-1" strike="noStrike">
                <a:solidFill>
                  <a:schemeClr val="dk1"/>
                </a:solidFill>
                <a:latin typeface="Calibri Light"/>
              </a:rPr>
              <a:t>Mental ("Conceptual") Models</a:t>
            </a:r>
            <a:endParaRPr b="0" lang="en-US" sz="4400" spc="-1" strike="noStrike">
              <a:solidFill>
                <a:schemeClr val="dk1"/>
              </a:solidFill>
              <a:latin typeface="Calibri"/>
            </a:endParaRPr>
          </a:p>
        </p:txBody>
      </p:sp>
      <p:sp>
        <p:nvSpPr>
          <p:cNvPr id="88" name="PlaceHolder 2"/>
          <p:cNvSpPr>
            <a:spLocks noGrp="1"/>
          </p:cNvSpPr>
          <p:nvPr>
            <p:ph/>
          </p:nvPr>
        </p:nvSpPr>
        <p:spPr>
          <a:xfrm>
            <a:off x="838080" y="1825560"/>
            <a:ext cx="1051524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Humans create an internal representation/guess </a:t>
            </a:r>
            <a:br>
              <a:rPr sz="2800"/>
            </a:br>
            <a:r>
              <a:rPr b="0" lang="en-US" sz="2800" spc="-1" strike="noStrike">
                <a:solidFill>
                  <a:schemeClr val="dk1"/>
                </a:solidFill>
                <a:latin typeface="Calibri"/>
              </a:rPr>
              <a:t>about how things work</a:t>
            </a:r>
            <a:endParaRPr b="0" lang="en-US"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May not correspond to how things are actually constructed</a:t>
            </a:r>
            <a:endParaRPr b="0" lang="en-US"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Calibri"/>
              </a:rPr>
              <a:t>Not actually a problem, most of the time</a:t>
            </a:r>
            <a:endParaRPr b="0" lang="en-US" sz="2400" spc="-1" strike="noStrike">
              <a:solidFill>
                <a:schemeClr val="dk1"/>
              </a:solidFill>
              <a:latin typeface="Calibri"/>
            </a:endParaRPr>
          </a:p>
          <a:p>
            <a:pPr indent="0" defTabSz="914400">
              <a:lnSpc>
                <a:spcPct val="90000"/>
              </a:lnSpc>
              <a:spcBef>
                <a:spcPts val="1001"/>
              </a:spcBef>
              <a:buNone/>
            </a:pPr>
            <a:endParaRPr b="0" lang="en-US" sz="28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pc="-1" strike="noStrike">
                <a:solidFill>
                  <a:schemeClr val="dk1"/>
                </a:solidFill>
                <a:latin typeface="Calibri Light"/>
              </a:rPr>
              <a:t>Mental Model: Keyboard</a:t>
            </a:r>
            <a:endParaRPr b="0" lang="en-US" sz="4400" spc="-1" strike="noStrike">
              <a:solidFill>
                <a:schemeClr val="dk1"/>
              </a:solidFill>
              <a:latin typeface="Calibri"/>
            </a:endParaRPr>
          </a:p>
        </p:txBody>
      </p:sp>
      <p:sp>
        <p:nvSpPr>
          <p:cNvPr id="90" name="PlaceHolder 2"/>
          <p:cNvSpPr>
            <a:spLocks noGrp="1"/>
          </p:cNvSpPr>
          <p:nvPr>
            <p:ph/>
          </p:nvPr>
        </p:nvSpPr>
        <p:spPr>
          <a:xfrm>
            <a:off x="838080" y="1825560"/>
            <a:ext cx="451548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You press a key</a:t>
            </a:r>
            <a:endParaRPr b="0" lang="en-US"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The keyboard sends a signal to the computer over a cable with the key you press</a:t>
            </a:r>
            <a:endParaRPr b="0" lang="en-US"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The computer says, "Oh, the user hit the 'A' key. Okay."</a:t>
            </a:r>
            <a:endParaRPr b="0" lang="en-US"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Easy, right?</a:t>
            </a:r>
            <a:endParaRPr b="0" lang="en-US" sz="2800" spc="-1" strike="noStrike">
              <a:solidFill>
                <a:schemeClr val="dk1"/>
              </a:solidFill>
              <a:latin typeface="Calibri"/>
            </a:endParaRPr>
          </a:p>
        </p:txBody>
      </p:sp>
      <p:pic>
        <p:nvPicPr>
          <p:cNvPr id="91" name="Picture 3" descr=""/>
          <p:cNvPicPr/>
          <p:nvPr/>
        </p:nvPicPr>
        <p:blipFill>
          <a:blip r:embed="rId1"/>
          <a:stretch/>
        </p:blipFill>
        <p:spPr>
          <a:xfrm>
            <a:off x="5700960" y="2143800"/>
            <a:ext cx="5963040" cy="3714840"/>
          </a:xfrm>
          <a:prstGeom prst="rect">
            <a:avLst/>
          </a:prstGeom>
          <a:ln w="0">
            <a:noFill/>
          </a:ln>
        </p:spPr>
      </p:pic>
      <p:sp>
        <p:nvSpPr>
          <p:cNvPr id="92" name="TextBox 5"/>
          <p:cNvSpPr/>
          <p:nvPr/>
        </p:nvSpPr>
        <p:spPr>
          <a:xfrm>
            <a:off x="5700960" y="5956200"/>
            <a:ext cx="5909040" cy="27252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0" lang="en-US" sz="1200" spc="-1" strike="noStrike">
                <a:solidFill>
                  <a:schemeClr val="dk1"/>
                </a:solidFill>
                <a:latin typeface="Calibri"/>
              </a:rPr>
              <a:t>Thanks to: </a:t>
            </a:r>
            <a:r>
              <a:rPr b="0" lang="en-US" sz="1200" spc="-1" strike="noStrike" u="sng">
                <a:solidFill>
                  <a:schemeClr val="dk1"/>
                </a:solidFill>
                <a:uFillTx/>
                <a:latin typeface="Calibri"/>
                <a:hlinkClick r:id="rId2"/>
              </a:rPr>
              <a:t>http://1ms.net/macbook-pro-keyboard-397975.html</a:t>
            </a:r>
            <a:r>
              <a:rPr b="0" lang="en-US" sz="1200" spc="-1" strike="noStrike">
                <a:solidFill>
                  <a:schemeClr val="dk1"/>
                </a:solidFill>
                <a:latin typeface="Calibri"/>
              </a:rPr>
              <a:t> </a:t>
            </a:r>
            <a:endParaRPr b="0" lang="en-US"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pc="-1" strike="noStrike">
                <a:solidFill>
                  <a:schemeClr val="dk1"/>
                </a:solidFill>
                <a:latin typeface="Calibri Light"/>
              </a:rPr>
              <a:t>Mental Model: Keyboard</a:t>
            </a:r>
            <a:endParaRPr b="0" lang="en-US" sz="4400" spc="-1" strike="noStrike">
              <a:solidFill>
                <a:schemeClr val="dk1"/>
              </a:solidFill>
              <a:latin typeface="Calibri"/>
            </a:endParaRPr>
          </a:p>
        </p:txBody>
      </p:sp>
      <p:sp>
        <p:nvSpPr>
          <p:cNvPr id="94" name="PlaceHolder 2"/>
          <p:cNvSpPr>
            <a:spLocks noGrp="1"/>
          </p:cNvSpPr>
          <p:nvPr>
            <p:ph/>
          </p:nvPr>
        </p:nvSpPr>
        <p:spPr>
          <a:xfrm>
            <a:off x="838080" y="1825560"/>
            <a:ext cx="451548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You press a key</a:t>
            </a:r>
            <a:endParaRPr b="0" lang="en-US"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The keyboard sends a signal to the computer over a cable with the key you press</a:t>
            </a:r>
            <a:endParaRPr b="0" lang="en-US"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The computer says, "Oh, the user hit the 'A' key. Okay."</a:t>
            </a:r>
            <a:endParaRPr b="0" lang="en-US"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Easy, right?</a:t>
            </a:r>
            <a:endParaRPr b="0" lang="en-US"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But what about the shift key?</a:t>
            </a:r>
            <a:endParaRPr b="0" lang="en-US" sz="2800" spc="-1" strike="noStrike">
              <a:solidFill>
                <a:schemeClr val="dk1"/>
              </a:solidFill>
              <a:latin typeface="Calibri"/>
            </a:endParaRPr>
          </a:p>
        </p:txBody>
      </p:sp>
      <p:pic>
        <p:nvPicPr>
          <p:cNvPr id="95" name="Picture 3" descr=""/>
          <p:cNvPicPr/>
          <p:nvPr/>
        </p:nvPicPr>
        <p:blipFill>
          <a:blip r:embed="rId1"/>
          <a:stretch/>
        </p:blipFill>
        <p:spPr>
          <a:xfrm>
            <a:off x="5700960" y="2143800"/>
            <a:ext cx="5963040" cy="3714840"/>
          </a:xfrm>
          <a:prstGeom prst="rect">
            <a:avLst/>
          </a:prstGeom>
          <a:ln w="0">
            <a:noFill/>
          </a:ln>
        </p:spPr>
      </p:pic>
      <p:sp>
        <p:nvSpPr>
          <p:cNvPr id="96" name="TextBox 6"/>
          <p:cNvSpPr/>
          <p:nvPr/>
        </p:nvSpPr>
        <p:spPr>
          <a:xfrm>
            <a:off x="5700960" y="5956200"/>
            <a:ext cx="5909040" cy="27252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0" lang="en-US" sz="1200" spc="-1" strike="noStrike">
                <a:solidFill>
                  <a:schemeClr val="dk1"/>
                </a:solidFill>
                <a:latin typeface="Calibri"/>
              </a:rPr>
              <a:t>Thanks to: </a:t>
            </a:r>
            <a:r>
              <a:rPr b="0" lang="en-US" sz="1200" spc="-1" strike="noStrike" u="sng">
                <a:solidFill>
                  <a:schemeClr val="dk1"/>
                </a:solidFill>
                <a:uFillTx/>
                <a:latin typeface="Calibri"/>
                <a:hlinkClick r:id="rId2"/>
              </a:rPr>
              <a:t>http://1ms.net/macbook-pro-keyboard-397975.html</a:t>
            </a:r>
            <a:r>
              <a:rPr b="0" lang="en-US" sz="1200" spc="-1" strike="noStrike">
                <a:solidFill>
                  <a:schemeClr val="dk1"/>
                </a:solidFill>
                <a:latin typeface="Calibri"/>
              </a:rPr>
              <a:t> </a:t>
            </a:r>
            <a:endParaRPr b="0" lang="en-US"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235</TotalTime>
  <Application>LibreOffice/24.2.3.2$Windows_x86 LibreOffice_project/433d9c2ded56988e8a90e6b2e771ee4e6a5ab2ba</Application>
  <AppVersion>15.0000</AppVersion>
  <Words>1009</Words>
  <Paragraphs>119</Paragraphs>
  <Company>SPSCC</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2014-05-09T16:05:07Z</dcterms:created>
  <dc:creator>Haensel, Michael</dc:creator>
  <dc:description/>
  <dc:language>en-US</dc:language>
  <cp:lastModifiedBy/>
  <dcterms:modified xsi:type="dcterms:W3CDTF">2024-11-05T12:55:48Z</dcterms:modified>
  <cp:revision>189</cp:revision>
  <dc:subject/>
  <dc:title>The Psychopathology of Software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21</vt:i4>
  </property>
</Properties>
</file>