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6" r:id="rId3"/>
    <p:sldId id="260" r:id="rId4"/>
    <p:sldId id="259" r:id="rId5"/>
    <p:sldId id="266" r:id="rId6"/>
    <p:sldId id="263" r:id="rId7"/>
    <p:sldId id="264" r:id="rId8"/>
    <p:sldId id="265"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44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C6AFB4-6DDB-4A5A-8DF9-92C4F75538B7}"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2A7A3-0BB7-4232-A7E5-320C97D35E81}" type="slidenum">
              <a:rPr lang="en-US" smtClean="0"/>
              <a:t>‹#›</a:t>
            </a:fld>
            <a:endParaRPr lang="en-US"/>
          </a:p>
        </p:txBody>
      </p:sp>
    </p:spTree>
    <p:extLst>
      <p:ext uri="{BB962C8B-B14F-4D97-AF65-F5344CB8AC3E}">
        <p14:creationId xmlns:p14="http://schemas.microsoft.com/office/powerpoint/2010/main" val="389245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C6AFB4-6DDB-4A5A-8DF9-92C4F75538B7}"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2A7A3-0BB7-4232-A7E5-320C97D35E81}" type="slidenum">
              <a:rPr lang="en-US" smtClean="0"/>
              <a:t>‹#›</a:t>
            </a:fld>
            <a:endParaRPr lang="en-US"/>
          </a:p>
        </p:txBody>
      </p:sp>
    </p:spTree>
    <p:extLst>
      <p:ext uri="{BB962C8B-B14F-4D97-AF65-F5344CB8AC3E}">
        <p14:creationId xmlns:p14="http://schemas.microsoft.com/office/powerpoint/2010/main" val="2981413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C6AFB4-6DDB-4A5A-8DF9-92C4F75538B7}"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2A7A3-0BB7-4232-A7E5-320C97D35E81}" type="slidenum">
              <a:rPr lang="en-US" smtClean="0"/>
              <a:t>‹#›</a:t>
            </a:fld>
            <a:endParaRPr lang="en-US"/>
          </a:p>
        </p:txBody>
      </p:sp>
    </p:spTree>
    <p:extLst>
      <p:ext uri="{BB962C8B-B14F-4D97-AF65-F5344CB8AC3E}">
        <p14:creationId xmlns:p14="http://schemas.microsoft.com/office/powerpoint/2010/main" val="567144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C6AFB4-6DDB-4A5A-8DF9-92C4F75538B7}"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2A7A3-0BB7-4232-A7E5-320C97D35E8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71484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C6AFB4-6DDB-4A5A-8DF9-92C4F75538B7}"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2A7A3-0BB7-4232-A7E5-320C97D35E81}" type="slidenum">
              <a:rPr lang="en-US" smtClean="0"/>
              <a:t>‹#›</a:t>
            </a:fld>
            <a:endParaRPr lang="en-US"/>
          </a:p>
        </p:txBody>
      </p:sp>
    </p:spTree>
    <p:extLst>
      <p:ext uri="{BB962C8B-B14F-4D97-AF65-F5344CB8AC3E}">
        <p14:creationId xmlns:p14="http://schemas.microsoft.com/office/powerpoint/2010/main" val="1544729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2C6AFB4-6DDB-4A5A-8DF9-92C4F75538B7}"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D2A7A3-0BB7-4232-A7E5-320C97D35E81}" type="slidenum">
              <a:rPr lang="en-US" smtClean="0"/>
              <a:t>‹#›</a:t>
            </a:fld>
            <a:endParaRPr lang="en-US"/>
          </a:p>
        </p:txBody>
      </p:sp>
    </p:spTree>
    <p:extLst>
      <p:ext uri="{BB962C8B-B14F-4D97-AF65-F5344CB8AC3E}">
        <p14:creationId xmlns:p14="http://schemas.microsoft.com/office/powerpoint/2010/main" val="877801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2C6AFB4-6DDB-4A5A-8DF9-92C4F75538B7}"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D2A7A3-0BB7-4232-A7E5-320C97D35E81}" type="slidenum">
              <a:rPr lang="en-US" smtClean="0"/>
              <a:t>‹#›</a:t>
            </a:fld>
            <a:endParaRPr lang="en-US"/>
          </a:p>
        </p:txBody>
      </p:sp>
    </p:spTree>
    <p:extLst>
      <p:ext uri="{BB962C8B-B14F-4D97-AF65-F5344CB8AC3E}">
        <p14:creationId xmlns:p14="http://schemas.microsoft.com/office/powerpoint/2010/main" val="497746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C6AFB4-6DDB-4A5A-8DF9-92C4F75538B7}"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2A7A3-0BB7-4232-A7E5-320C97D35E81}" type="slidenum">
              <a:rPr lang="en-US" smtClean="0"/>
              <a:t>‹#›</a:t>
            </a:fld>
            <a:endParaRPr lang="en-US"/>
          </a:p>
        </p:txBody>
      </p:sp>
    </p:spTree>
    <p:extLst>
      <p:ext uri="{BB962C8B-B14F-4D97-AF65-F5344CB8AC3E}">
        <p14:creationId xmlns:p14="http://schemas.microsoft.com/office/powerpoint/2010/main" val="3211131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C6AFB4-6DDB-4A5A-8DF9-92C4F75538B7}"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2A7A3-0BB7-4232-A7E5-320C97D35E81}" type="slidenum">
              <a:rPr lang="en-US" smtClean="0"/>
              <a:t>‹#›</a:t>
            </a:fld>
            <a:endParaRPr lang="en-US"/>
          </a:p>
        </p:txBody>
      </p:sp>
    </p:spTree>
    <p:extLst>
      <p:ext uri="{BB962C8B-B14F-4D97-AF65-F5344CB8AC3E}">
        <p14:creationId xmlns:p14="http://schemas.microsoft.com/office/powerpoint/2010/main" val="1319996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C6AFB4-6DDB-4A5A-8DF9-92C4F75538B7}"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2A7A3-0BB7-4232-A7E5-320C97D35E81}" type="slidenum">
              <a:rPr lang="en-US" smtClean="0"/>
              <a:t>‹#›</a:t>
            </a:fld>
            <a:endParaRPr lang="en-US"/>
          </a:p>
        </p:txBody>
      </p:sp>
    </p:spTree>
    <p:extLst>
      <p:ext uri="{BB962C8B-B14F-4D97-AF65-F5344CB8AC3E}">
        <p14:creationId xmlns:p14="http://schemas.microsoft.com/office/powerpoint/2010/main" val="1683135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C6AFB4-6DDB-4A5A-8DF9-92C4F75538B7}"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2A7A3-0BB7-4232-A7E5-320C97D35E81}" type="slidenum">
              <a:rPr lang="en-US" smtClean="0"/>
              <a:t>‹#›</a:t>
            </a:fld>
            <a:endParaRPr lang="en-US"/>
          </a:p>
        </p:txBody>
      </p:sp>
    </p:spTree>
    <p:extLst>
      <p:ext uri="{BB962C8B-B14F-4D97-AF65-F5344CB8AC3E}">
        <p14:creationId xmlns:p14="http://schemas.microsoft.com/office/powerpoint/2010/main" val="2845358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C6AFB4-6DDB-4A5A-8DF9-92C4F75538B7}"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2A7A3-0BB7-4232-A7E5-320C97D35E81}" type="slidenum">
              <a:rPr lang="en-US" smtClean="0"/>
              <a:t>‹#›</a:t>
            </a:fld>
            <a:endParaRPr lang="en-US"/>
          </a:p>
        </p:txBody>
      </p:sp>
    </p:spTree>
    <p:extLst>
      <p:ext uri="{BB962C8B-B14F-4D97-AF65-F5344CB8AC3E}">
        <p14:creationId xmlns:p14="http://schemas.microsoft.com/office/powerpoint/2010/main" val="1145506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C6AFB4-6DDB-4A5A-8DF9-92C4F75538B7}"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D2A7A3-0BB7-4232-A7E5-320C97D35E81}" type="slidenum">
              <a:rPr lang="en-US" smtClean="0"/>
              <a:t>‹#›</a:t>
            </a:fld>
            <a:endParaRPr lang="en-US"/>
          </a:p>
        </p:txBody>
      </p:sp>
    </p:spTree>
    <p:extLst>
      <p:ext uri="{BB962C8B-B14F-4D97-AF65-F5344CB8AC3E}">
        <p14:creationId xmlns:p14="http://schemas.microsoft.com/office/powerpoint/2010/main" val="2999567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C6AFB4-6DDB-4A5A-8DF9-92C4F75538B7}"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D2A7A3-0BB7-4232-A7E5-320C97D35E81}" type="slidenum">
              <a:rPr lang="en-US" smtClean="0"/>
              <a:t>‹#›</a:t>
            </a:fld>
            <a:endParaRPr lang="en-US"/>
          </a:p>
        </p:txBody>
      </p:sp>
    </p:spTree>
    <p:extLst>
      <p:ext uri="{BB962C8B-B14F-4D97-AF65-F5344CB8AC3E}">
        <p14:creationId xmlns:p14="http://schemas.microsoft.com/office/powerpoint/2010/main" val="3109642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C6AFB4-6DDB-4A5A-8DF9-92C4F75538B7}"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D2A7A3-0BB7-4232-A7E5-320C97D35E81}" type="slidenum">
              <a:rPr lang="en-US" smtClean="0"/>
              <a:t>‹#›</a:t>
            </a:fld>
            <a:endParaRPr lang="en-US"/>
          </a:p>
        </p:txBody>
      </p:sp>
    </p:spTree>
    <p:extLst>
      <p:ext uri="{BB962C8B-B14F-4D97-AF65-F5344CB8AC3E}">
        <p14:creationId xmlns:p14="http://schemas.microsoft.com/office/powerpoint/2010/main" val="3505838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2C6AFB4-6DDB-4A5A-8DF9-92C4F75538B7}"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2A7A3-0BB7-4232-A7E5-320C97D35E81}" type="slidenum">
              <a:rPr lang="en-US" smtClean="0"/>
              <a:t>‹#›</a:t>
            </a:fld>
            <a:endParaRPr lang="en-US"/>
          </a:p>
        </p:txBody>
      </p:sp>
    </p:spTree>
    <p:extLst>
      <p:ext uri="{BB962C8B-B14F-4D97-AF65-F5344CB8AC3E}">
        <p14:creationId xmlns:p14="http://schemas.microsoft.com/office/powerpoint/2010/main" val="2027401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2C6AFB4-6DDB-4A5A-8DF9-92C4F75538B7}"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2A7A3-0BB7-4232-A7E5-320C97D35E81}" type="slidenum">
              <a:rPr lang="en-US" smtClean="0"/>
              <a:t>‹#›</a:t>
            </a:fld>
            <a:endParaRPr lang="en-US"/>
          </a:p>
        </p:txBody>
      </p:sp>
    </p:spTree>
    <p:extLst>
      <p:ext uri="{BB962C8B-B14F-4D97-AF65-F5344CB8AC3E}">
        <p14:creationId xmlns:p14="http://schemas.microsoft.com/office/powerpoint/2010/main" val="2450237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2C6AFB4-6DDB-4A5A-8DF9-92C4F75538B7}" type="datetimeFigureOut">
              <a:rPr lang="en-US" smtClean="0"/>
              <a:t>2/25/2024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6D2A7A3-0BB7-4232-A7E5-320C97D35E81}" type="slidenum">
              <a:rPr lang="en-US" smtClean="0"/>
              <a:t>‹#›</a:t>
            </a:fld>
            <a:endParaRPr lang="en-US"/>
          </a:p>
        </p:txBody>
      </p:sp>
    </p:spTree>
    <p:extLst>
      <p:ext uri="{BB962C8B-B14F-4D97-AF65-F5344CB8AC3E}">
        <p14:creationId xmlns:p14="http://schemas.microsoft.com/office/powerpoint/2010/main" val="84091247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Group 93">
            <a:extLst>
              <a:ext uri="{FF2B5EF4-FFF2-40B4-BE49-F238E27FC236}">
                <a16:creationId xmlns:a16="http://schemas.microsoft.com/office/drawing/2014/main" id="{026B1626-6E41-40D5-B4B6-BEBC1D0DF3D9}"/>
              </a:ext>
            </a:extLst>
          </p:cNvPr>
          <p:cNvGrpSpPr/>
          <p:nvPr/>
        </p:nvGrpSpPr>
        <p:grpSpPr>
          <a:xfrm>
            <a:off x="1330036" y="1074950"/>
            <a:ext cx="6238700" cy="4705324"/>
            <a:chOff x="851223" y="1497609"/>
            <a:chExt cx="6560995" cy="4705324"/>
          </a:xfrm>
        </p:grpSpPr>
        <p:grpSp>
          <p:nvGrpSpPr>
            <p:cNvPr id="95" name="Graphic 8">
              <a:extLst>
                <a:ext uri="{FF2B5EF4-FFF2-40B4-BE49-F238E27FC236}">
                  <a16:creationId xmlns:a16="http://schemas.microsoft.com/office/drawing/2014/main" id="{FC063982-9E28-499D-9AF7-D8C9B74144E7}"/>
                </a:ext>
              </a:extLst>
            </p:cNvPr>
            <p:cNvGrpSpPr/>
            <p:nvPr/>
          </p:nvGrpSpPr>
          <p:grpSpPr>
            <a:xfrm>
              <a:off x="851223" y="1497609"/>
              <a:ext cx="4707633" cy="4705324"/>
              <a:chOff x="3506822" y="841067"/>
              <a:chExt cx="5178394" cy="5175856"/>
            </a:xfrm>
          </p:grpSpPr>
          <p:sp>
            <p:nvSpPr>
              <p:cNvPr id="125" name="Freeform: Shape 12">
                <a:extLst>
                  <a:ext uri="{FF2B5EF4-FFF2-40B4-BE49-F238E27FC236}">
                    <a16:creationId xmlns:a16="http://schemas.microsoft.com/office/drawing/2014/main" id="{B8417062-AF66-4CFA-8C1B-0E2A20378356}"/>
                  </a:ext>
                </a:extLst>
              </p:cNvPr>
              <p:cNvSpPr/>
              <p:nvPr/>
            </p:nvSpPr>
            <p:spPr>
              <a:xfrm>
                <a:off x="3520844" y="841067"/>
                <a:ext cx="5150250" cy="5156468"/>
              </a:xfrm>
              <a:custGeom>
                <a:avLst/>
                <a:gdLst>
                  <a:gd name="connsiteX0" fmla="*/ 4934308 w 5150250"/>
                  <a:gd name="connsiteY0" fmla="*/ 3496165 h 5156468"/>
                  <a:gd name="connsiteX1" fmla="*/ 1956272 w 5150250"/>
                  <a:gd name="connsiteY1" fmla="*/ 5146761 h 5156468"/>
                  <a:gd name="connsiteX2" fmla="*/ 605967 w 5150250"/>
                  <a:gd name="connsiteY2" fmla="*/ 4636571 h 5156468"/>
                  <a:gd name="connsiteX3" fmla="*/ 704899 w 5150250"/>
                  <a:gd name="connsiteY3" fmla="*/ 1011886 h 5156468"/>
                  <a:gd name="connsiteX4" fmla="*/ 2755016 w 5150250"/>
                  <a:gd name="connsiteY4" fmla="*/ 119 h 5156468"/>
                  <a:gd name="connsiteX5" fmla="*/ 4301690 w 5150250"/>
                  <a:gd name="connsiteY5" fmla="*/ 557484 h 5156468"/>
                  <a:gd name="connsiteX6" fmla="*/ 4786260 w 5150250"/>
                  <a:gd name="connsiteY6" fmla="*/ 1106161 h 5156468"/>
                  <a:gd name="connsiteX7" fmla="*/ 4934308 w 5150250"/>
                  <a:gd name="connsiteY7" fmla="*/ 3496165 h 515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50250" h="5156468">
                    <a:moveTo>
                      <a:pt x="4934308" y="3496165"/>
                    </a:moveTo>
                    <a:cubicBezTo>
                      <a:pt x="4412582" y="4713154"/>
                      <a:pt x="3035436" y="5235897"/>
                      <a:pt x="1956272" y="5146761"/>
                    </a:cubicBezTo>
                    <a:cubicBezTo>
                      <a:pt x="1661637" y="5122435"/>
                      <a:pt x="1068836" y="5073468"/>
                      <a:pt x="605967" y="4636571"/>
                    </a:cubicBezTo>
                    <a:cubicBezTo>
                      <a:pt x="-282948" y="3797769"/>
                      <a:pt x="-146047" y="2044246"/>
                      <a:pt x="704899" y="1011886"/>
                    </a:cubicBezTo>
                    <a:cubicBezTo>
                      <a:pt x="814480" y="878941"/>
                      <a:pt x="1573000" y="-11804"/>
                      <a:pt x="2755016" y="119"/>
                    </a:cubicBezTo>
                    <a:cubicBezTo>
                      <a:pt x="3620418" y="8862"/>
                      <a:pt x="4227841" y="496704"/>
                      <a:pt x="4301690" y="557484"/>
                    </a:cubicBezTo>
                    <a:cubicBezTo>
                      <a:pt x="4395003" y="634271"/>
                      <a:pt x="4600798" y="816720"/>
                      <a:pt x="4786260" y="1106161"/>
                    </a:cubicBezTo>
                    <a:cubicBezTo>
                      <a:pt x="5222048" y="1786249"/>
                      <a:pt x="5260349" y="2735647"/>
                      <a:pt x="4934308" y="3496165"/>
                    </a:cubicBezTo>
                    <a:close/>
                  </a:path>
                </a:pathLst>
              </a:custGeom>
              <a:solidFill>
                <a:srgbClr val="DAE3FE"/>
              </a:solidFill>
              <a:ln w="1849" cap="flat">
                <a:noFill/>
                <a:prstDash val="solid"/>
                <a:miter/>
              </a:ln>
            </p:spPr>
            <p:txBody>
              <a:bodyPr rtlCol="0" anchor="ctr"/>
              <a:lstStyle/>
              <a:p>
                <a:endParaRPr lang="en-US"/>
              </a:p>
            </p:txBody>
          </p:sp>
          <p:sp>
            <p:nvSpPr>
              <p:cNvPr id="126" name="Freeform: Shape 13">
                <a:extLst>
                  <a:ext uri="{FF2B5EF4-FFF2-40B4-BE49-F238E27FC236}">
                    <a16:creationId xmlns:a16="http://schemas.microsoft.com/office/drawing/2014/main" id="{22CFCB44-9793-4BFD-A7A4-C4291A0092C0}"/>
                  </a:ext>
                </a:extLst>
              </p:cNvPr>
              <p:cNvSpPr/>
              <p:nvPr/>
            </p:nvSpPr>
            <p:spPr>
              <a:xfrm>
                <a:off x="4083082" y="889078"/>
                <a:ext cx="1648815" cy="4542845"/>
              </a:xfrm>
              <a:custGeom>
                <a:avLst/>
                <a:gdLst>
                  <a:gd name="connsiteX0" fmla="*/ 1398 w 1648815"/>
                  <a:gd name="connsiteY0" fmla="*/ 44423 h 4542845"/>
                  <a:gd name="connsiteX1" fmla="*/ 57260 w 1648815"/>
                  <a:gd name="connsiteY1" fmla="*/ 7896 h 4542845"/>
                  <a:gd name="connsiteX2" fmla="*/ 926581 w 1648815"/>
                  <a:gd name="connsiteY2" fmla="*/ 2128146 h 4542845"/>
                  <a:gd name="connsiteX3" fmla="*/ 1648815 w 1648815"/>
                  <a:gd name="connsiteY3" fmla="*/ 4542846 h 4542845"/>
                  <a:gd name="connsiteX4" fmla="*/ 695387 w 1648815"/>
                  <a:gd name="connsiteY4" fmla="*/ 3876714 h 4542845"/>
                  <a:gd name="connsiteX5" fmla="*/ 1398 w 1648815"/>
                  <a:gd name="connsiteY5" fmla="*/ 44423 h 4542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8815" h="4542845">
                    <a:moveTo>
                      <a:pt x="1398" y="44423"/>
                    </a:moveTo>
                    <a:cubicBezTo>
                      <a:pt x="-7845" y="11723"/>
                      <a:pt x="30789" y="-13436"/>
                      <a:pt x="57260" y="7896"/>
                    </a:cubicBezTo>
                    <a:cubicBezTo>
                      <a:pt x="326108" y="224321"/>
                      <a:pt x="982702" y="883798"/>
                      <a:pt x="926581" y="2128146"/>
                    </a:cubicBezTo>
                    <a:cubicBezTo>
                      <a:pt x="856171" y="3689348"/>
                      <a:pt x="1221456" y="4229171"/>
                      <a:pt x="1648815" y="4542846"/>
                    </a:cubicBezTo>
                    <a:cubicBezTo>
                      <a:pt x="1648815" y="4542846"/>
                      <a:pt x="1085646" y="4422988"/>
                      <a:pt x="695387" y="3876714"/>
                    </a:cubicBezTo>
                    <a:cubicBezTo>
                      <a:pt x="-262792" y="2535411"/>
                      <a:pt x="166249" y="625782"/>
                      <a:pt x="1398" y="44423"/>
                    </a:cubicBezTo>
                    <a:close/>
                  </a:path>
                </a:pathLst>
              </a:custGeom>
              <a:solidFill>
                <a:srgbClr val="7D97F4"/>
              </a:solidFill>
              <a:ln w="1849" cap="flat">
                <a:noFill/>
                <a:prstDash val="solid"/>
                <a:miter/>
              </a:ln>
            </p:spPr>
            <p:txBody>
              <a:bodyPr rtlCol="0" anchor="ctr"/>
              <a:lstStyle/>
              <a:p>
                <a:endParaRPr lang="en-US"/>
              </a:p>
            </p:txBody>
          </p:sp>
          <p:sp>
            <p:nvSpPr>
              <p:cNvPr id="127" name="Freeform: Shape 14">
                <a:extLst>
                  <a:ext uri="{FF2B5EF4-FFF2-40B4-BE49-F238E27FC236}">
                    <a16:creationId xmlns:a16="http://schemas.microsoft.com/office/drawing/2014/main" id="{4BA098ED-42CF-4668-944E-D22095345B93}"/>
                  </a:ext>
                </a:extLst>
              </p:cNvPr>
              <p:cNvSpPr/>
              <p:nvPr/>
            </p:nvSpPr>
            <p:spPr>
              <a:xfrm>
                <a:off x="4311954" y="1390620"/>
                <a:ext cx="1230370" cy="3939449"/>
              </a:xfrm>
              <a:custGeom>
                <a:avLst/>
                <a:gdLst>
                  <a:gd name="connsiteX0" fmla="*/ 318 w 1230370"/>
                  <a:gd name="connsiteY0" fmla="*/ 11388 h 3939449"/>
                  <a:gd name="connsiteX1" fmla="*/ 120842 w 1230370"/>
                  <a:gd name="connsiteY1" fmla="*/ 523649 h 3939449"/>
                  <a:gd name="connsiteX2" fmla="*/ 212251 w 1230370"/>
                  <a:gd name="connsiteY2" fmla="*/ 1041234 h 3939449"/>
                  <a:gd name="connsiteX3" fmla="*/ 271644 w 1230370"/>
                  <a:gd name="connsiteY3" fmla="*/ 1563033 h 3939449"/>
                  <a:gd name="connsiteX4" fmla="*/ 299686 w 1230370"/>
                  <a:gd name="connsiteY4" fmla="*/ 2088012 h 3939449"/>
                  <a:gd name="connsiteX5" fmla="*/ 338227 w 1230370"/>
                  <a:gd name="connsiteY5" fmla="*/ 2616929 h 3939449"/>
                  <a:gd name="connsiteX6" fmla="*/ 485147 w 1230370"/>
                  <a:gd name="connsiteY6" fmla="*/ 3132129 h 3939449"/>
                  <a:gd name="connsiteX7" fmla="*/ 546426 w 1230370"/>
                  <a:gd name="connsiteY7" fmla="*/ 3251765 h 3939449"/>
                  <a:gd name="connsiteX8" fmla="*/ 614821 w 1230370"/>
                  <a:gd name="connsiteY8" fmla="*/ 3367020 h 3939449"/>
                  <a:gd name="connsiteX9" fmla="*/ 774422 w 1230370"/>
                  <a:gd name="connsiteY9" fmla="*/ 3582853 h 3939449"/>
                  <a:gd name="connsiteX10" fmla="*/ 1178101 w 1230370"/>
                  <a:gd name="connsiteY10" fmla="*/ 3934071 h 3939449"/>
                  <a:gd name="connsiteX11" fmla="*/ 1224993 w 1230370"/>
                  <a:gd name="connsiteY11" fmla="*/ 3923834 h 3939449"/>
                  <a:gd name="connsiteX12" fmla="*/ 1216033 w 1230370"/>
                  <a:gd name="connsiteY12" fmla="*/ 3877803 h 3939449"/>
                  <a:gd name="connsiteX13" fmla="*/ 1215922 w 1230370"/>
                  <a:gd name="connsiteY13" fmla="*/ 3877803 h 3939449"/>
                  <a:gd name="connsiteX14" fmla="*/ 1111037 w 1230370"/>
                  <a:gd name="connsiteY14" fmla="*/ 3801459 h 3939449"/>
                  <a:gd name="connsiteX15" fmla="*/ 1060332 w 1230370"/>
                  <a:gd name="connsiteY15" fmla="*/ 3761272 h 3939449"/>
                  <a:gd name="connsiteX16" fmla="*/ 1011217 w 1230370"/>
                  <a:gd name="connsiteY16" fmla="*/ 3719255 h 3939449"/>
                  <a:gd name="connsiteX17" fmla="*/ 830709 w 1230370"/>
                  <a:gd name="connsiteY17" fmla="*/ 3534921 h 3939449"/>
                  <a:gd name="connsiteX18" fmla="*/ 552803 w 1230370"/>
                  <a:gd name="connsiteY18" fmla="*/ 3100871 h 3939449"/>
                  <a:gd name="connsiteX19" fmla="*/ 463039 w 1230370"/>
                  <a:gd name="connsiteY19" fmla="*/ 2859639 h 3939449"/>
                  <a:gd name="connsiteX20" fmla="*/ 409321 w 1230370"/>
                  <a:gd name="connsiteY20" fmla="*/ 2606780 h 3939449"/>
                  <a:gd name="connsiteX21" fmla="*/ 367545 w 1230370"/>
                  <a:gd name="connsiteY21" fmla="*/ 2085092 h 3939449"/>
                  <a:gd name="connsiteX22" fmla="*/ 331111 w 1230370"/>
                  <a:gd name="connsiteY22" fmla="*/ 1557765 h 3939449"/>
                  <a:gd name="connsiteX23" fmla="*/ 300998 w 1230370"/>
                  <a:gd name="connsiteY23" fmla="*/ 1294998 h 3939449"/>
                  <a:gd name="connsiteX24" fmla="*/ 282735 w 1230370"/>
                  <a:gd name="connsiteY24" fmla="*/ 1164049 h 3939449"/>
                  <a:gd name="connsiteX25" fmla="*/ 261680 w 1230370"/>
                  <a:gd name="connsiteY25" fmla="*/ 1033544 h 3939449"/>
                  <a:gd name="connsiteX26" fmla="*/ 156795 w 1230370"/>
                  <a:gd name="connsiteY26" fmla="*/ 515663 h 3939449"/>
                  <a:gd name="connsiteX27" fmla="*/ 17787 w 1230370"/>
                  <a:gd name="connsiteY27" fmla="*/ 6415 h 3939449"/>
                  <a:gd name="connsiteX28" fmla="*/ 6415 w 1230370"/>
                  <a:gd name="connsiteY28" fmla="*/ 407 h 3939449"/>
                  <a:gd name="connsiteX29" fmla="*/ 300 w 1230370"/>
                  <a:gd name="connsiteY29" fmla="*/ 11406 h 3939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0370" h="3939449">
                    <a:moveTo>
                      <a:pt x="318" y="11388"/>
                    </a:moveTo>
                    <a:cubicBezTo>
                      <a:pt x="44831" y="181193"/>
                      <a:pt x="85997" y="351792"/>
                      <a:pt x="120842" y="523649"/>
                    </a:cubicBezTo>
                    <a:cubicBezTo>
                      <a:pt x="156580" y="695290"/>
                      <a:pt x="187049" y="867818"/>
                      <a:pt x="212251" y="1041234"/>
                    </a:cubicBezTo>
                    <a:cubicBezTo>
                      <a:pt x="236688" y="1214680"/>
                      <a:pt x="257872" y="1388533"/>
                      <a:pt x="271644" y="1563033"/>
                    </a:cubicBezTo>
                    <a:cubicBezTo>
                      <a:pt x="286192" y="1737478"/>
                      <a:pt x="293234" y="1912403"/>
                      <a:pt x="299686" y="2088012"/>
                    </a:cubicBezTo>
                    <a:cubicBezTo>
                      <a:pt x="307080" y="2263474"/>
                      <a:pt x="313624" y="2440266"/>
                      <a:pt x="338227" y="2616929"/>
                    </a:cubicBezTo>
                    <a:cubicBezTo>
                      <a:pt x="362628" y="2793259"/>
                      <a:pt x="408471" y="2969496"/>
                      <a:pt x="485147" y="3132129"/>
                    </a:cubicBezTo>
                    <a:cubicBezTo>
                      <a:pt x="504298" y="3172667"/>
                      <a:pt x="524281" y="3213002"/>
                      <a:pt x="546426" y="3251765"/>
                    </a:cubicBezTo>
                    <a:cubicBezTo>
                      <a:pt x="567869" y="3290954"/>
                      <a:pt x="591049" y="3329200"/>
                      <a:pt x="614821" y="3367020"/>
                    </a:cubicBezTo>
                    <a:cubicBezTo>
                      <a:pt x="662902" y="3442613"/>
                      <a:pt x="716233" y="3514735"/>
                      <a:pt x="774422" y="3582853"/>
                    </a:cubicBezTo>
                    <a:cubicBezTo>
                      <a:pt x="891415" y="3718719"/>
                      <a:pt x="1029000" y="3836673"/>
                      <a:pt x="1178101" y="3934071"/>
                    </a:cubicBezTo>
                    <a:cubicBezTo>
                      <a:pt x="1193877" y="3944193"/>
                      <a:pt x="1214871" y="3939610"/>
                      <a:pt x="1224993" y="3923834"/>
                    </a:cubicBezTo>
                    <a:cubicBezTo>
                      <a:pt x="1234792" y="3908562"/>
                      <a:pt x="1230844" y="3888284"/>
                      <a:pt x="1216033" y="3877803"/>
                    </a:cubicBezTo>
                    <a:lnTo>
                      <a:pt x="1215922" y="3877803"/>
                    </a:lnTo>
                    <a:cubicBezTo>
                      <a:pt x="1180338" y="3853106"/>
                      <a:pt x="1145068" y="3828022"/>
                      <a:pt x="1111037" y="3801459"/>
                    </a:cubicBezTo>
                    <a:cubicBezTo>
                      <a:pt x="1093809" y="3788519"/>
                      <a:pt x="1077191" y="3774711"/>
                      <a:pt x="1060332" y="3761272"/>
                    </a:cubicBezTo>
                    <a:cubicBezTo>
                      <a:pt x="1043991" y="3747223"/>
                      <a:pt x="1027059" y="3733803"/>
                      <a:pt x="1011217" y="3719255"/>
                    </a:cubicBezTo>
                    <a:cubicBezTo>
                      <a:pt x="946685" y="3662240"/>
                      <a:pt x="886359" y="3600635"/>
                      <a:pt x="830709" y="3534921"/>
                    </a:cubicBezTo>
                    <a:cubicBezTo>
                      <a:pt x="719040" y="3404212"/>
                      <a:pt x="626319" y="3256128"/>
                      <a:pt x="552803" y="3100871"/>
                    </a:cubicBezTo>
                    <a:cubicBezTo>
                      <a:pt x="516853" y="3022834"/>
                      <a:pt x="486846" y="2942194"/>
                      <a:pt x="463039" y="2859639"/>
                    </a:cubicBezTo>
                    <a:cubicBezTo>
                      <a:pt x="439523" y="2776643"/>
                      <a:pt x="421578" y="2692169"/>
                      <a:pt x="409321" y="2606780"/>
                    </a:cubicBezTo>
                    <a:cubicBezTo>
                      <a:pt x="384108" y="2435404"/>
                      <a:pt x="376233" y="2260479"/>
                      <a:pt x="367545" y="2085092"/>
                    </a:cubicBezTo>
                    <a:cubicBezTo>
                      <a:pt x="358857" y="1909704"/>
                      <a:pt x="348542" y="1733374"/>
                      <a:pt x="331111" y="1557765"/>
                    </a:cubicBezTo>
                    <a:cubicBezTo>
                      <a:pt x="322644" y="1469998"/>
                      <a:pt x="312607" y="1382409"/>
                      <a:pt x="300998" y="1294998"/>
                    </a:cubicBezTo>
                    <a:cubicBezTo>
                      <a:pt x="295453" y="1251281"/>
                      <a:pt x="289038" y="1207674"/>
                      <a:pt x="282735" y="1164049"/>
                    </a:cubicBezTo>
                    <a:cubicBezTo>
                      <a:pt x="275994" y="1120498"/>
                      <a:pt x="268976" y="1076996"/>
                      <a:pt x="261680" y="1033544"/>
                    </a:cubicBezTo>
                    <a:cubicBezTo>
                      <a:pt x="232104" y="859783"/>
                      <a:pt x="197142" y="687156"/>
                      <a:pt x="156795" y="515663"/>
                    </a:cubicBezTo>
                    <a:cubicBezTo>
                      <a:pt x="115629" y="344472"/>
                      <a:pt x="69915" y="174408"/>
                      <a:pt x="17787" y="6415"/>
                    </a:cubicBezTo>
                    <a:cubicBezTo>
                      <a:pt x="16306" y="1616"/>
                      <a:pt x="11214" y="-1074"/>
                      <a:pt x="6415" y="407"/>
                    </a:cubicBezTo>
                    <a:cubicBezTo>
                      <a:pt x="1759" y="1844"/>
                      <a:pt x="-937" y="6694"/>
                      <a:pt x="300" y="11406"/>
                    </a:cubicBezTo>
                    <a:close/>
                  </a:path>
                </a:pathLst>
              </a:custGeom>
              <a:solidFill>
                <a:srgbClr val="FFFFFF"/>
              </a:solidFill>
              <a:ln w="1849" cap="flat">
                <a:noFill/>
                <a:prstDash val="solid"/>
                <a:miter/>
              </a:ln>
            </p:spPr>
            <p:txBody>
              <a:bodyPr rtlCol="0" anchor="ctr"/>
              <a:lstStyle/>
              <a:p>
                <a:endParaRPr lang="en-US"/>
              </a:p>
            </p:txBody>
          </p:sp>
          <p:sp>
            <p:nvSpPr>
              <p:cNvPr id="128" name="Freeform: Shape 15">
                <a:extLst>
                  <a:ext uri="{FF2B5EF4-FFF2-40B4-BE49-F238E27FC236}">
                    <a16:creationId xmlns:a16="http://schemas.microsoft.com/office/drawing/2014/main" id="{C9656D83-E67F-4710-B7D0-8B01A9EF6D68}"/>
                  </a:ext>
                </a:extLst>
              </p:cNvPr>
              <p:cNvSpPr/>
              <p:nvPr/>
            </p:nvSpPr>
            <p:spPr>
              <a:xfrm>
                <a:off x="3506822" y="1849056"/>
                <a:ext cx="1631504" cy="3898113"/>
              </a:xfrm>
              <a:custGeom>
                <a:avLst/>
                <a:gdLst>
                  <a:gd name="connsiteX0" fmla="*/ 1526465 w 1631504"/>
                  <a:gd name="connsiteY0" fmla="*/ 3830033 h 3898113"/>
                  <a:gd name="connsiteX1" fmla="*/ 1389527 w 1631504"/>
                  <a:gd name="connsiteY1" fmla="*/ 3881791 h 3898113"/>
                  <a:gd name="connsiteX2" fmla="*/ 279954 w 1631504"/>
                  <a:gd name="connsiteY2" fmla="*/ 1856315 h 3898113"/>
                  <a:gd name="connsiteX3" fmla="*/ 2806 w 1631504"/>
                  <a:gd name="connsiteY3" fmla="*/ 72366 h 3898113"/>
                  <a:gd name="connsiteX4" fmla="*/ 87838 w 1631504"/>
                  <a:gd name="connsiteY4" fmla="*/ 10700 h 3898113"/>
                  <a:gd name="connsiteX5" fmla="*/ 1526465 w 1631504"/>
                  <a:gd name="connsiteY5" fmla="*/ 3830033 h 389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1504" h="3898113">
                    <a:moveTo>
                      <a:pt x="1526465" y="3830033"/>
                    </a:moveTo>
                    <a:cubicBezTo>
                      <a:pt x="1512472" y="3891034"/>
                      <a:pt x="1440675" y="3917985"/>
                      <a:pt x="1389527" y="3881791"/>
                    </a:cubicBezTo>
                    <a:cubicBezTo>
                      <a:pt x="1107295" y="3682410"/>
                      <a:pt x="360291" y="3046520"/>
                      <a:pt x="279954" y="1856315"/>
                    </a:cubicBezTo>
                    <a:cubicBezTo>
                      <a:pt x="212114" y="851239"/>
                      <a:pt x="79815" y="312692"/>
                      <a:pt x="2806" y="72366"/>
                    </a:cubicBezTo>
                    <a:cubicBezTo>
                      <a:pt x="-13480" y="21551"/>
                      <a:pt x="44582" y="-20503"/>
                      <a:pt x="87838" y="10700"/>
                    </a:cubicBezTo>
                    <a:cubicBezTo>
                      <a:pt x="565365" y="355153"/>
                      <a:pt x="2033550" y="1618097"/>
                      <a:pt x="1526465" y="3830033"/>
                    </a:cubicBezTo>
                    <a:close/>
                  </a:path>
                </a:pathLst>
              </a:custGeom>
              <a:solidFill>
                <a:srgbClr val="BDD0FB"/>
              </a:solidFill>
              <a:ln w="1849" cap="flat">
                <a:noFill/>
                <a:prstDash val="solid"/>
                <a:miter/>
              </a:ln>
            </p:spPr>
            <p:txBody>
              <a:bodyPr rtlCol="0" anchor="ctr"/>
              <a:lstStyle/>
              <a:p>
                <a:endParaRPr lang="en-US"/>
              </a:p>
            </p:txBody>
          </p:sp>
          <p:sp>
            <p:nvSpPr>
              <p:cNvPr id="129" name="Freeform: Shape 16">
                <a:extLst>
                  <a:ext uri="{FF2B5EF4-FFF2-40B4-BE49-F238E27FC236}">
                    <a16:creationId xmlns:a16="http://schemas.microsoft.com/office/drawing/2014/main" id="{AD06F1CF-1A4C-4C76-B314-18507CF81310}"/>
                  </a:ext>
                </a:extLst>
              </p:cNvPr>
              <p:cNvSpPr/>
              <p:nvPr/>
            </p:nvSpPr>
            <p:spPr>
              <a:xfrm>
                <a:off x="3998512" y="2914795"/>
                <a:ext cx="959224" cy="2780970"/>
              </a:xfrm>
              <a:custGeom>
                <a:avLst/>
                <a:gdLst>
                  <a:gd name="connsiteX0" fmla="*/ 950668 w 959224"/>
                  <a:gd name="connsiteY0" fmla="*/ 2775108 h 2780970"/>
                  <a:gd name="connsiteX1" fmla="*/ 946804 w 959224"/>
                  <a:gd name="connsiteY1" fmla="*/ 2777826 h 2780970"/>
                  <a:gd name="connsiteX2" fmla="*/ 913531 w 959224"/>
                  <a:gd name="connsiteY2" fmla="*/ 2768583 h 2780970"/>
                  <a:gd name="connsiteX3" fmla="*/ 160 w 959224"/>
                  <a:gd name="connsiteY3" fmla="*/ 27231 h 2780970"/>
                  <a:gd name="connsiteX4" fmla="*/ 21686 w 959224"/>
                  <a:gd name="connsiteY4" fmla="*/ 160 h 2780970"/>
                  <a:gd name="connsiteX5" fmla="*/ 48758 w 959224"/>
                  <a:gd name="connsiteY5" fmla="*/ 21686 h 2780970"/>
                  <a:gd name="connsiteX6" fmla="*/ 956084 w 959224"/>
                  <a:gd name="connsiteY6" fmla="*/ 2744552 h 2780970"/>
                  <a:gd name="connsiteX7" fmla="*/ 950668 w 959224"/>
                  <a:gd name="connsiteY7" fmla="*/ 2775108 h 278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224" h="2780970">
                    <a:moveTo>
                      <a:pt x="950668" y="2775108"/>
                    </a:moveTo>
                    <a:cubicBezTo>
                      <a:pt x="949472" y="2776139"/>
                      <a:pt x="948178" y="2777049"/>
                      <a:pt x="946804" y="2777826"/>
                    </a:cubicBezTo>
                    <a:cubicBezTo>
                      <a:pt x="935060" y="2784429"/>
                      <a:pt x="920187" y="2780297"/>
                      <a:pt x="913531" y="2768583"/>
                    </a:cubicBezTo>
                    <a:cubicBezTo>
                      <a:pt x="905989" y="2755274"/>
                      <a:pt x="157617" y="1420459"/>
                      <a:pt x="160" y="27231"/>
                    </a:cubicBezTo>
                    <a:cubicBezTo>
                      <a:pt x="-1371" y="13812"/>
                      <a:pt x="8266" y="1691"/>
                      <a:pt x="21686" y="160"/>
                    </a:cubicBezTo>
                    <a:cubicBezTo>
                      <a:pt x="35106" y="-1371"/>
                      <a:pt x="47226" y="8266"/>
                      <a:pt x="48758" y="21686"/>
                    </a:cubicBezTo>
                    <a:cubicBezTo>
                      <a:pt x="205068" y="1404784"/>
                      <a:pt x="948597" y="2731225"/>
                      <a:pt x="956084" y="2744552"/>
                    </a:cubicBezTo>
                    <a:cubicBezTo>
                      <a:pt x="961807" y="2754724"/>
                      <a:pt x="959538" y="2767523"/>
                      <a:pt x="950668" y="2775108"/>
                    </a:cubicBezTo>
                    <a:close/>
                  </a:path>
                </a:pathLst>
              </a:custGeom>
              <a:solidFill>
                <a:srgbClr val="FFFFFF"/>
              </a:solidFill>
              <a:ln w="1849" cap="flat">
                <a:noFill/>
                <a:prstDash val="solid"/>
                <a:miter/>
              </a:ln>
            </p:spPr>
            <p:txBody>
              <a:bodyPr rtlCol="0" anchor="ctr"/>
              <a:lstStyle/>
              <a:p>
                <a:endParaRPr lang="en-US"/>
              </a:p>
            </p:txBody>
          </p:sp>
          <p:sp>
            <p:nvSpPr>
              <p:cNvPr id="130" name="Freeform: Shape 17">
                <a:extLst>
                  <a:ext uri="{FF2B5EF4-FFF2-40B4-BE49-F238E27FC236}">
                    <a16:creationId xmlns:a16="http://schemas.microsoft.com/office/drawing/2014/main" id="{CB52E4E8-1AFA-4931-97AC-22BA126E8DDF}"/>
                  </a:ext>
                </a:extLst>
              </p:cNvPr>
              <p:cNvSpPr/>
              <p:nvPr/>
            </p:nvSpPr>
            <p:spPr>
              <a:xfrm>
                <a:off x="4966200" y="1031574"/>
                <a:ext cx="3272809" cy="4887125"/>
              </a:xfrm>
              <a:custGeom>
                <a:avLst/>
                <a:gdLst>
                  <a:gd name="connsiteX0" fmla="*/ 59970 w 3272809"/>
                  <a:gd name="connsiteY0" fmla="*/ 249097 h 4887125"/>
                  <a:gd name="connsiteX1" fmla="*/ 7953 w 3272809"/>
                  <a:gd name="connsiteY1" fmla="*/ 4665409 h 4887125"/>
                  <a:gd name="connsiteX2" fmla="*/ 192805 w 3272809"/>
                  <a:gd name="connsiteY2" fmla="*/ 4850483 h 4887125"/>
                  <a:gd name="connsiteX3" fmla="*/ 2941846 w 3272809"/>
                  <a:gd name="connsiteY3" fmla="*/ 4873940 h 4887125"/>
                  <a:gd name="connsiteX4" fmla="*/ 3250382 w 3272809"/>
                  <a:gd name="connsiteY4" fmla="*/ 4559175 h 4887125"/>
                  <a:gd name="connsiteX5" fmla="*/ 3215852 w 3272809"/>
                  <a:gd name="connsiteY5" fmla="*/ 390084 h 4887125"/>
                  <a:gd name="connsiteX6" fmla="*/ 2980166 w 3272809"/>
                  <a:gd name="connsiteY6" fmla="*/ 150830 h 4887125"/>
                  <a:gd name="connsiteX7" fmla="*/ 289833 w 3272809"/>
                  <a:gd name="connsiteY7" fmla="*/ 9418 h 4887125"/>
                  <a:gd name="connsiteX8" fmla="*/ 59970 w 3272809"/>
                  <a:gd name="connsiteY8" fmla="*/ 249097 h 4887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72809" h="4887125">
                    <a:moveTo>
                      <a:pt x="59970" y="249097"/>
                    </a:moveTo>
                    <a:cubicBezTo>
                      <a:pt x="40672" y="1027674"/>
                      <a:pt x="-21938" y="3713570"/>
                      <a:pt x="7953" y="4665409"/>
                    </a:cubicBezTo>
                    <a:cubicBezTo>
                      <a:pt x="11081" y="4766213"/>
                      <a:pt x="92005" y="4847234"/>
                      <a:pt x="192805" y="4850483"/>
                    </a:cubicBezTo>
                    <a:cubicBezTo>
                      <a:pt x="691498" y="4866805"/>
                      <a:pt x="2126132" y="4908175"/>
                      <a:pt x="2941846" y="4873940"/>
                    </a:cubicBezTo>
                    <a:cubicBezTo>
                      <a:pt x="3111693" y="4866995"/>
                      <a:pt x="3246833" y="4729126"/>
                      <a:pt x="3250382" y="4559175"/>
                    </a:cubicBezTo>
                    <a:cubicBezTo>
                      <a:pt x="3267333" y="3741890"/>
                      <a:pt x="3304729" y="1443129"/>
                      <a:pt x="3215852" y="390084"/>
                    </a:cubicBezTo>
                    <a:cubicBezTo>
                      <a:pt x="3205220" y="263953"/>
                      <a:pt x="3106123" y="163356"/>
                      <a:pt x="2980166" y="150830"/>
                    </a:cubicBezTo>
                    <a:cubicBezTo>
                      <a:pt x="2437053" y="96484"/>
                      <a:pt x="994562" y="-36314"/>
                      <a:pt x="289833" y="9418"/>
                    </a:cubicBezTo>
                    <a:cubicBezTo>
                      <a:pt x="162730" y="17783"/>
                      <a:pt x="63015" y="121755"/>
                      <a:pt x="59970" y="249097"/>
                    </a:cubicBezTo>
                    <a:close/>
                  </a:path>
                </a:pathLst>
              </a:custGeom>
              <a:solidFill>
                <a:srgbClr val="09005D"/>
              </a:solidFill>
              <a:ln w="1849" cap="flat">
                <a:noFill/>
                <a:prstDash val="solid"/>
                <a:miter/>
              </a:ln>
            </p:spPr>
            <p:txBody>
              <a:bodyPr rtlCol="0" anchor="ctr"/>
              <a:lstStyle/>
              <a:p>
                <a:endParaRPr lang="en-US"/>
              </a:p>
            </p:txBody>
          </p:sp>
          <p:sp>
            <p:nvSpPr>
              <p:cNvPr id="131" name="Freeform: Shape 18">
                <a:extLst>
                  <a:ext uri="{FF2B5EF4-FFF2-40B4-BE49-F238E27FC236}">
                    <a16:creationId xmlns:a16="http://schemas.microsoft.com/office/drawing/2014/main" id="{DCADECCF-51FD-4F04-A343-0A7C5842106F}"/>
                  </a:ext>
                </a:extLst>
              </p:cNvPr>
              <p:cNvSpPr/>
              <p:nvPr/>
            </p:nvSpPr>
            <p:spPr>
              <a:xfrm>
                <a:off x="5137645" y="1311847"/>
                <a:ext cx="2929960" cy="4024146"/>
              </a:xfrm>
              <a:custGeom>
                <a:avLst/>
                <a:gdLst>
                  <a:gd name="connsiteX0" fmla="*/ 91159 w 2929960"/>
                  <a:gd name="connsiteY0" fmla="*/ 210758 h 4024146"/>
                  <a:gd name="connsiteX1" fmla="*/ 5277 w 2929960"/>
                  <a:gd name="connsiteY1" fmla="*/ 3754496 h 4024146"/>
                  <a:gd name="connsiteX2" fmla="*/ 214160 w 2929960"/>
                  <a:gd name="connsiteY2" fmla="*/ 3968573 h 4024146"/>
                  <a:gd name="connsiteX3" fmla="*/ 2587028 w 2929960"/>
                  <a:gd name="connsiteY3" fmla="*/ 4001642 h 4024146"/>
                  <a:gd name="connsiteX4" fmla="*/ 2816115 w 2929960"/>
                  <a:gd name="connsiteY4" fmla="*/ 3766160 h 4024146"/>
                  <a:gd name="connsiteX5" fmla="*/ 2925676 w 2929960"/>
                  <a:gd name="connsiteY5" fmla="*/ 364425 h 4024146"/>
                  <a:gd name="connsiteX6" fmla="*/ 2702320 w 2929960"/>
                  <a:gd name="connsiteY6" fmla="*/ 128554 h 4024146"/>
                  <a:gd name="connsiteX7" fmla="*/ 294034 w 2929960"/>
                  <a:gd name="connsiteY7" fmla="*/ 5813 h 4024146"/>
                  <a:gd name="connsiteX8" fmla="*/ 91159 w 2929960"/>
                  <a:gd name="connsiteY8" fmla="*/ 210758 h 4024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29960" h="4024146">
                    <a:moveTo>
                      <a:pt x="91159" y="210758"/>
                    </a:moveTo>
                    <a:cubicBezTo>
                      <a:pt x="63931" y="848496"/>
                      <a:pt x="-21988" y="2970003"/>
                      <a:pt x="5277" y="3754496"/>
                    </a:cubicBezTo>
                    <a:cubicBezTo>
                      <a:pt x="9159" y="3869096"/>
                      <a:pt x="99690" y="3961878"/>
                      <a:pt x="214160" y="3968573"/>
                    </a:cubicBezTo>
                    <a:cubicBezTo>
                      <a:pt x="685754" y="3996171"/>
                      <a:pt x="1895331" y="4057024"/>
                      <a:pt x="2587028" y="4001642"/>
                    </a:cubicBezTo>
                    <a:cubicBezTo>
                      <a:pt x="2711576" y="3991572"/>
                      <a:pt x="2809477" y="3890938"/>
                      <a:pt x="2816115" y="3766160"/>
                    </a:cubicBezTo>
                    <a:cubicBezTo>
                      <a:pt x="2851236" y="3115482"/>
                      <a:pt x="2951814" y="1140119"/>
                      <a:pt x="2925676" y="364425"/>
                    </a:cubicBezTo>
                    <a:cubicBezTo>
                      <a:pt x="2921433" y="240695"/>
                      <a:pt x="2825635" y="139530"/>
                      <a:pt x="2702320" y="128554"/>
                    </a:cubicBezTo>
                    <a:cubicBezTo>
                      <a:pt x="2192129" y="82748"/>
                      <a:pt x="881826" y="-26259"/>
                      <a:pt x="294034" y="5813"/>
                    </a:cubicBezTo>
                    <a:cubicBezTo>
                      <a:pt x="183710" y="11664"/>
                      <a:pt x="95890" y="100381"/>
                      <a:pt x="91159" y="210758"/>
                    </a:cubicBezTo>
                    <a:close/>
                  </a:path>
                </a:pathLst>
              </a:custGeom>
              <a:solidFill>
                <a:srgbClr val="91B3FA"/>
              </a:solidFill>
              <a:ln w="1849" cap="flat">
                <a:noFill/>
                <a:prstDash val="solid"/>
                <a:miter/>
              </a:ln>
            </p:spPr>
            <p:txBody>
              <a:bodyPr rtlCol="0" anchor="ctr"/>
              <a:lstStyle/>
              <a:p>
                <a:endParaRPr lang="en-US"/>
              </a:p>
            </p:txBody>
          </p:sp>
          <p:sp>
            <p:nvSpPr>
              <p:cNvPr id="132" name="Freeform: Shape 19">
                <a:extLst>
                  <a:ext uri="{FF2B5EF4-FFF2-40B4-BE49-F238E27FC236}">
                    <a16:creationId xmlns:a16="http://schemas.microsoft.com/office/drawing/2014/main" id="{CC542650-A244-4CC1-A8F1-F8C21E152B8F}"/>
                  </a:ext>
                </a:extLst>
              </p:cNvPr>
              <p:cNvSpPr/>
              <p:nvPr/>
            </p:nvSpPr>
            <p:spPr>
              <a:xfrm>
                <a:off x="6258669" y="1130889"/>
                <a:ext cx="687881" cy="123295"/>
              </a:xfrm>
              <a:custGeom>
                <a:avLst/>
                <a:gdLst>
                  <a:gd name="connsiteX0" fmla="*/ 0 w 687881"/>
                  <a:gd name="connsiteY0" fmla="*/ 46154 h 123295"/>
                  <a:gd name="connsiteX1" fmla="*/ 0 w 687881"/>
                  <a:gd name="connsiteY1" fmla="*/ 46154 h 123295"/>
                  <a:gd name="connsiteX2" fmla="*/ 42516 w 687881"/>
                  <a:gd name="connsiteY2" fmla="*/ 90980 h 123295"/>
                  <a:gd name="connsiteX3" fmla="*/ 640419 w 687881"/>
                  <a:gd name="connsiteY3" fmla="*/ 123218 h 123295"/>
                  <a:gd name="connsiteX4" fmla="*/ 687806 w 687881"/>
                  <a:gd name="connsiteY4" fmla="*/ 81029 h 123295"/>
                  <a:gd name="connsiteX5" fmla="*/ 687057 w 687881"/>
                  <a:gd name="connsiteY5" fmla="*/ 69870 h 123295"/>
                  <a:gd name="connsiteX6" fmla="*/ 686114 w 687881"/>
                  <a:gd name="connsiteY6" fmla="*/ 64953 h 123295"/>
                  <a:gd name="connsiteX7" fmla="*/ 646149 w 687881"/>
                  <a:gd name="connsiteY7" fmla="*/ 28741 h 123295"/>
                  <a:gd name="connsiteX8" fmla="*/ 43052 w 687881"/>
                  <a:gd name="connsiteY8" fmla="*/ 1253 h 123295"/>
                  <a:gd name="connsiteX9" fmla="*/ 0 w 687881"/>
                  <a:gd name="connsiteY9" fmla="*/ 46154 h 12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881" h="123295">
                    <a:moveTo>
                      <a:pt x="0" y="46154"/>
                    </a:moveTo>
                    <a:lnTo>
                      <a:pt x="0" y="46154"/>
                    </a:lnTo>
                    <a:cubicBezTo>
                      <a:pt x="-41" y="70040"/>
                      <a:pt x="18662" y="89758"/>
                      <a:pt x="42516" y="90980"/>
                    </a:cubicBezTo>
                    <a:cubicBezTo>
                      <a:pt x="160304" y="97154"/>
                      <a:pt x="492131" y="114604"/>
                      <a:pt x="640419" y="123218"/>
                    </a:cubicBezTo>
                    <a:cubicBezTo>
                      <a:pt x="665155" y="124654"/>
                      <a:pt x="686371" y="105765"/>
                      <a:pt x="687806" y="81029"/>
                    </a:cubicBezTo>
                    <a:cubicBezTo>
                      <a:pt x="688023" y="77293"/>
                      <a:pt x="687771" y="73544"/>
                      <a:pt x="687057" y="69870"/>
                    </a:cubicBezTo>
                    <a:lnTo>
                      <a:pt x="686114" y="64953"/>
                    </a:lnTo>
                    <a:cubicBezTo>
                      <a:pt x="682333" y="45335"/>
                      <a:pt x="666044" y="30576"/>
                      <a:pt x="646149" y="28741"/>
                    </a:cubicBezTo>
                    <a:cubicBezTo>
                      <a:pt x="545923" y="19498"/>
                      <a:pt x="243450" y="-5900"/>
                      <a:pt x="43052" y="1253"/>
                    </a:cubicBezTo>
                    <a:cubicBezTo>
                      <a:pt x="18950" y="2179"/>
                      <a:pt x="-87" y="22033"/>
                      <a:pt x="0" y="46154"/>
                    </a:cubicBezTo>
                    <a:close/>
                  </a:path>
                </a:pathLst>
              </a:custGeom>
              <a:solidFill>
                <a:srgbClr val="3F67F9">
                  <a:alpha val="50000"/>
                </a:srgbClr>
              </a:solidFill>
              <a:ln w="1849" cap="flat">
                <a:noFill/>
                <a:prstDash val="solid"/>
                <a:miter/>
              </a:ln>
            </p:spPr>
            <p:txBody>
              <a:bodyPr rtlCol="0" anchor="ctr"/>
              <a:lstStyle/>
              <a:p>
                <a:endParaRPr lang="en-US"/>
              </a:p>
            </p:txBody>
          </p:sp>
          <p:sp>
            <p:nvSpPr>
              <p:cNvPr id="133" name="Freeform: Shape 20">
                <a:extLst>
                  <a:ext uri="{FF2B5EF4-FFF2-40B4-BE49-F238E27FC236}">
                    <a16:creationId xmlns:a16="http://schemas.microsoft.com/office/drawing/2014/main" id="{C0FA4D1A-B973-4E02-9359-19B242C7C9F2}"/>
                  </a:ext>
                </a:extLst>
              </p:cNvPr>
              <p:cNvSpPr/>
              <p:nvPr/>
            </p:nvSpPr>
            <p:spPr>
              <a:xfrm>
                <a:off x="7455954" y="1863507"/>
                <a:ext cx="399416" cy="508692"/>
              </a:xfrm>
              <a:custGeom>
                <a:avLst/>
                <a:gdLst>
                  <a:gd name="connsiteX0" fmla="*/ 399095 w 399416"/>
                  <a:gd name="connsiteY0" fmla="*/ 122503 h 508692"/>
                  <a:gd name="connsiteX1" fmla="*/ 377153 w 399416"/>
                  <a:gd name="connsiteY1" fmla="*/ 402775 h 508692"/>
                  <a:gd name="connsiteX2" fmla="*/ 280512 w 399416"/>
                  <a:gd name="connsiteY2" fmla="*/ 498048 h 508692"/>
                  <a:gd name="connsiteX3" fmla="*/ 117935 w 399416"/>
                  <a:gd name="connsiteY3" fmla="*/ 508474 h 508692"/>
                  <a:gd name="connsiteX4" fmla="*/ 7964 w 399416"/>
                  <a:gd name="connsiteY4" fmla="*/ 411840 h 508692"/>
                  <a:gd name="connsiteX5" fmla="*/ 7782 w 399416"/>
                  <a:gd name="connsiteY5" fmla="*/ 407766 h 508692"/>
                  <a:gd name="connsiteX6" fmla="*/ 36 w 399416"/>
                  <a:gd name="connsiteY6" fmla="*/ 106236 h 508692"/>
                  <a:gd name="connsiteX7" fmla="*/ 100799 w 399416"/>
                  <a:gd name="connsiteY7" fmla="*/ 36 h 508692"/>
                  <a:gd name="connsiteX8" fmla="*/ 109413 w 399416"/>
                  <a:gd name="connsiteY8" fmla="*/ 168 h 508692"/>
                  <a:gd name="connsiteX9" fmla="*/ 301659 w 399416"/>
                  <a:gd name="connsiteY9" fmla="*/ 11019 h 508692"/>
                  <a:gd name="connsiteX10" fmla="*/ 399253 w 399416"/>
                  <a:gd name="connsiteY10" fmla="*/ 120138 h 508692"/>
                  <a:gd name="connsiteX11" fmla="*/ 399095 w 399416"/>
                  <a:gd name="connsiteY11" fmla="*/ 122503 h 50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9416" h="508692">
                    <a:moveTo>
                      <a:pt x="399095" y="122503"/>
                    </a:moveTo>
                    <a:lnTo>
                      <a:pt x="377153" y="402775"/>
                    </a:lnTo>
                    <a:cubicBezTo>
                      <a:pt x="373151" y="454164"/>
                      <a:pt x="331952" y="494779"/>
                      <a:pt x="280512" y="498048"/>
                    </a:cubicBezTo>
                    <a:lnTo>
                      <a:pt x="117935" y="508474"/>
                    </a:lnTo>
                    <a:cubicBezTo>
                      <a:pt x="60883" y="512157"/>
                      <a:pt x="11647" y="468893"/>
                      <a:pt x="7964" y="411840"/>
                    </a:cubicBezTo>
                    <a:cubicBezTo>
                      <a:pt x="7877" y="410484"/>
                      <a:pt x="7816" y="409125"/>
                      <a:pt x="7782" y="407766"/>
                    </a:cubicBezTo>
                    <a:lnTo>
                      <a:pt x="36" y="106236"/>
                    </a:lnTo>
                    <a:cubicBezTo>
                      <a:pt x="-1465" y="49085"/>
                      <a:pt x="43648" y="1537"/>
                      <a:pt x="100799" y="36"/>
                    </a:cubicBezTo>
                    <a:cubicBezTo>
                      <a:pt x="103671" y="-40"/>
                      <a:pt x="106545" y="4"/>
                      <a:pt x="109413" y="168"/>
                    </a:cubicBezTo>
                    <a:lnTo>
                      <a:pt x="301659" y="11019"/>
                    </a:lnTo>
                    <a:cubicBezTo>
                      <a:pt x="358741" y="14201"/>
                      <a:pt x="402436" y="63055"/>
                      <a:pt x="399253" y="120138"/>
                    </a:cubicBezTo>
                    <a:cubicBezTo>
                      <a:pt x="399210" y="120927"/>
                      <a:pt x="399156" y="121715"/>
                      <a:pt x="399095" y="122503"/>
                    </a:cubicBezTo>
                    <a:close/>
                  </a:path>
                </a:pathLst>
              </a:custGeom>
              <a:solidFill>
                <a:srgbClr val="FFFFFF">
                  <a:alpha val="78000"/>
                </a:srgbClr>
              </a:solidFill>
              <a:ln w="1849" cap="flat">
                <a:noFill/>
                <a:prstDash val="solid"/>
                <a:miter/>
              </a:ln>
            </p:spPr>
            <p:txBody>
              <a:bodyPr rtlCol="0" anchor="ctr"/>
              <a:lstStyle/>
              <a:p>
                <a:endParaRPr lang="en-US"/>
              </a:p>
            </p:txBody>
          </p:sp>
          <p:sp>
            <p:nvSpPr>
              <p:cNvPr id="134" name="Freeform: Shape 21">
                <a:extLst>
                  <a:ext uri="{FF2B5EF4-FFF2-40B4-BE49-F238E27FC236}">
                    <a16:creationId xmlns:a16="http://schemas.microsoft.com/office/drawing/2014/main" id="{8485CD2F-5B76-4886-A704-A4203878C751}"/>
                  </a:ext>
                </a:extLst>
              </p:cNvPr>
              <p:cNvSpPr/>
              <p:nvPr/>
            </p:nvSpPr>
            <p:spPr>
              <a:xfrm>
                <a:off x="5451865" y="1904009"/>
                <a:ext cx="1803803" cy="132708"/>
              </a:xfrm>
              <a:custGeom>
                <a:avLst/>
                <a:gdLst>
                  <a:gd name="connsiteX0" fmla="*/ 1741747 w 1803803"/>
                  <a:gd name="connsiteY0" fmla="*/ 7746 h 132708"/>
                  <a:gd name="connsiteX1" fmla="*/ 63016 w 1803803"/>
                  <a:gd name="connsiteY1" fmla="*/ 1 h 132708"/>
                  <a:gd name="connsiteX2" fmla="*/ 19 w 1803803"/>
                  <a:gd name="connsiteY2" fmla="*/ 60263 h 132708"/>
                  <a:gd name="connsiteX3" fmla="*/ 19 w 1803803"/>
                  <a:gd name="connsiteY3" fmla="*/ 60263 h 132708"/>
                  <a:gd name="connsiteX4" fmla="*/ 61740 w 1803803"/>
                  <a:gd name="connsiteY4" fmla="*/ 117326 h 132708"/>
                  <a:gd name="connsiteX5" fmla="*/ 1739585 w 1803803"/>
                  <a:gd name="connsiteY5" fmla="*/ 132706 h 132708"/>
                  <a:gd name="connsiteX6" fmla="*/ 1802600 w 1803803"/>
                  <a:gd name="connsiteY6" fmla="*/ 79986 h 132708"/>
                  <a:gd name="connsiteX7" fmla="*/ 1803451 w 1803803"/>
                  <a:gd name="connsiteY7" fmla="*/ 72352 h 132708"/>
                  <a:gd name="connsiteX8" fmla="*/ 1741747 w 1803803"/>
                  <a:gd name="connsiteY8" fmla="*/ 7746 h 132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3803" h="132708">
                    <a:moveTo>
                      <a:pt x="1741747" y="7746"/>
                    </a:moveTo>
                    <a:cubicBezTo>
                      <a:pt x="1452731" y="6730"/>
                      <a:pt x="343196" y="1350"/>
                      <a:pt x="63016" y="1"/>
                    </a:cubicBezTo>
                    <a:cubicBezTo>
                      <a:pt x="27691" y="-184"/>
                      <a:pt x="-832" y="27137"/>
                      <a:pt x="19" y="60263"/>
                    </a:cubicBezTo>
                    <a:lnTo>
                      <a:pt x="19" y="60263"/>
                    </a:lnTo>
                    <a:cubicBezTo>
                      <a:pt x="832" y="91798"/>
                      <a:pt x="28097" y="117012"/>
                      <a:pt x="61740" y="117326"/>
                    </a:cubicBezTo>
                    <a:lnTo>
                      <a:pt x="1739585" y="132706"/>
                    </a:lnTo>
                    <a:cubicBezTo>
                      <a:pt x="1771897" y="133002"/>
                      <a:pt x="1799218" y="110136"/>
                      <a:pt x="1802600" y="79986"/>
                    </a:cubicBezTo>
                    <a:lnTo>
                      <a:pt x="1803451" y="72352"/>
                    </a:lnTo>
                    <a:cubicBezTo>
                      <a:pt x="1807333" y="37859"/>
                      <a:pt x="1778718" y="7876"/>
                      <a:pt x="1741747" y="7746"/>
                    </a:cubicBezTo>
                    <a:close/>
                  </a:path>
                </a:pathLst>
              </a:custGeom>
              <a:solidFill>
                <a:srgbClr val="DAE3FE"/>
              </a:solidFill>
              <a:ln w="1849" cap="flat">
                <a:noFill/>
                <a:prstDash val="solid"/>
                <a:miter/>
              </a:ln>
            </p:spPr>
            <p:txBody>
              <a:bodyPr rtlCol="0" anchor="ctr"/>
              <a:lstStyle/>
              <a:p>
                <a:endParaRPr lang="en-US"/>
              </a:p>
            </p:txBody>
          </p:sp>
          <p:sp>
            <p:nvSpPr>
              <p:cNvPr id="135" name="Freeform: Shape 22">
                <a:extLst>
                  <a:ext uri="{FF2B5EF4-FFF2-40B4-BE49-F238E27FC236}">
                    <a16:creationId xmlns:a16="http://schemas.microsoft.com/office/drawing/2014/main" id="{A1CD3345-0150-49B0-BA51-37183B8AAEBE}"/>
                  </a:ext>
                </a:extLst>
              </p:cNvPr>
              <p:cNvSpPr/>
              <p:nvPr/>
            </p:nvSpPr>
            <p:spPr>
              <a:xfrm>
                <a:off x="6017966" y="2177533"/>
                <a:ext cx="1211835" cy="121079"/>
              </a:xfrm>
              <a:custGeom>
                <a:avLst/>
                <a:gdLst>
                  <a:gd name="connsiteX0" fmla="*/ 1203244 w 1211835"/>
                  <a:gd name="connsiteY0" fmla="*/ 102243 h 121079"/>
                  <a:gd name="connsiteX1" fmla="*/ 1203244 w 1211835"/>
                  <a:gd name="connsiteY1" fmla="*/ 102243 h 121079"/>
                  <a:gd name="connsiteX2" fmla="*/ 1180138 w 1211835"/>
                  <a:gd name="connsiteY2" fmla="*/ 115016 h 121079"/>
                  <a:gd name="connsiteX3" fmla="*/ 28511 w 1211835"/>
                  <a:gd name="connsiteY3" fmla="*/ 121079 h 121079"/>
                  <a:gd name="connsiteX4" fmla="*/ 1856 w 1211835"/>
                  <a:gd name="connsiteY4" fmla="*/ 96808 h 121079"/>
                  <a:gd name="connsiteX5" fmla="*/ 7 w 1211835"/>
                  <a:gd name="connsiteY5" fmla="*/ 25640 h 121079"/>
                  <a:gd name="connsiteX6" fmla="*/ 26959 w 1211835"/>
                  <a:gd name="connsiteY6" fmla="*/ 1 h 121079"/>
                  <a:gd name="connsiteX7" fmla="*/ 1146939 w 1211835"/>
                  <a:gd name="connsiteY7" fmla="*/ 10538 h 121079"/>
                  <a:gd name="connsiteX8" fmla="*/ 1203244 w 1211835"/>
                  <a:gd name="connsiteY8" fmla="*/ 102243 h 121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1835" h="121079">
                    <a:moveTo>
                      <a:pt x="1203244" y="102243"/>
                    </a:moveTo>
                    <a:lnTo>
                      <a:pt x="1203244" y="102243"/>
                    </a:lnTo>
                    <a:cubicBezTo>
                      <a:pt x="1198280" y="110221"/>
                      <a:pt x="1189534" y="115056"/>
                      <a:pt x="1180138" y="115016"/>
                    </a:cubicBezTo>
                    <a:lnTo>
                      <a:pt x="28511" y="121079"/>
                    </a:lnTo>
                    <a:cubicBezTo>
                      <a:pt x="14056" y="121079"/>
                      <a:pt x="2207" y="110376"/>
                      <a:pt x="1856" y="96808"/>
                    </a:cubicBezTo>
                    <a:lnTo>
                      <a:pt x="7" y="25640"/>
                    </a:lnTo>
                    <a:cubicBezTo>
                      <a:pt x="-344" y="11499"/>
                      <a:pt x="11893" y="-146"/>
                      <a:pt x="26959" y="1"/>
                    </a:cubicBezTo>
                    <a:lnTo>
                      <a:pt x="1146939" y="10538"/>
                    </a:lnTo>
                    <a:cubicBezTo>
                      <a:pt x="1196793" y="11111"/>
                      <a:pt x="1227811" y="61409"/>
                      <a:pt x="1203244" y="102243"/>
                    </a:cubicBezTo>
                    <a:close/>
                  </a:path>
                </a:pathLst>
              </a:custGeom>
              <a:solidFill>
                <a:srgbClr val="DAE3FE"/>
              </a:solidFill>
              <a:ln w="1849" cap="flat">
                <a:noFill/>
                <a:prstDash val="solid"/>
                <a:miter/>
              </a:ln>
            </p:spPr>
            <p:txBody>
              <a:bodyPr rtlCol="0" anchor="ctr"/>
              <a:lstStyle/>
              <a:p>
                <a:endParaRPr lang="en-US"/>
              </a:p>
            </p:txBody>
          </p:sp>
          <p:sp>
            <p:nvSpPr>
              <p:cNvPr id="136" name="Freeform: Shape 23">
                <a:extLst>
                  <a:ext uri="{FF2B5EF4-FFF2-40B4-BE49-F238E27FC236}">
                    <a16:creationId xmlns:a16="http://schemas.microsoft.com/office/drawing/2014/main" id="{D823725F-1F91-49D5-88E3-EE09A6E77F78}"/>
                  </a:ext>
                </a:extLst>
              </p:cNvPr>
              <p:cNvSpPr/>
              <p:nvPr/>
            </p:nvSpPr>
            <p:spPr>
              <a:xfrm>
                <a:off x="7449300" y="2787452"/>
                <a:ext cx="399410" cy="508673"/>
              </a:xfrm>
              <a:custGeom>
                <a:avLst/>
                <a:gdLst>
                  <a:gd name="connsiteX0" fmla="*/ 399094 w 399410"/>
                  <a:gd name="connsiteY0" fmla="*/ 122429 h 508673"/>
                  <a:gd name="connsiteX1" fmla="*/ 377134 w 399410"/>
                  <a:gd name="connsiteY1" fmla="*/ 402701 h 508673"/>
                  <a:gd name="connsiteX2" fmla="*/ 280493 w 399410"/>
                  <a:gd name="connsiteY2" fmla="*/ 497974 h 508673"/>
                  <a:gd name="connsiteX3" fmla="*/ 117934 w 399410"/>
                  <a:gd name="connsiteY3" fmla="*/ 508455 h 508673"/>
                  <a:gd name="connsiteX4" fmla="*/ 7963 w 399410"/>
                  <a:gd name="connsiteY4" fmla="*/ 411822 h 508673"/>
                  <a:gd name="connsiteX5" fmla="*/ 7781 w 399410"/>
                  <a:gd name="connsiteY5" fmla="*/ 407766 h 508673"/>
                  <a:gd name="connsiteX6" fmla="*/ 36 w 399410"/>
                  <a:gd name="connsiteY6" fmla="*/ 106217 h 508673"/>
                  <a:gd name="connsiteX7" fmla="*/ 100817 w 399410"/>
                  <a:gd name="connsiteY7" fmla="*/ 35 h 508673"/>
                  <a:gd name="connsiteX8" fmla="*/ 109413 w 399410"/>
                  <a:gd name="connsiteY8" fmla="*/ 168 h 508673"/>
                  <a:gd name="connsiteX9" fmla="*/ 301658 w 399410"/>
                  <a:gd name="connsiteY9" fmla="*/ 11019 h 508673"/>
                  <a:gd name="connsiteX10" fmla="*/ 399247 w 399410"/>
                  <a:gd name="connsiteY10" fmla="*/ 120143 h 508673"/>
                  <a:gd name="connsiteX11" fmla="*/ 399094 w 399410"/>
                  <a:gd name="connsiteY11" fmla="*/ 122429 h 50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9410" h="508673">
                    <a:moveTo>
                      <a:pt x="399094" y="122429"/>
                    </a:moveTo>
                    <a:lnTo>
                      <a:pt x="377134" y="402701"/>
                    </a:lnTo>
                    <a:cubicBezTo>
                      <a:pt x="373132" y="454090"/>
                      <a:pt x="331933" y="494705"/>
                      <a:pt x="280493" y="497974"/>
                    </a:cubicBezTo>
                    <a:lnTo>
                      <a:pt x="117934" y="508455"/>
                    </a:lnTo>
                    <a:cubicBezTo>
                      <a:pt x="60882" y="512138"/>
                      <a:pt x="11646" y="468874"/>
                      <a:pt x="7963" y="411822"/>
                    </a:cubicBezTo>
                    <a:cubicBezTo>
                      <a:pt x="7876" y="410471"/>
                      <a:pt x="7815" y="409119"/>
                      <a:pt x="7781" y="407766"/>
                    </a:cubicBezTo>
                    <a:lnTo>
                      <a:pt x="36" y="106217"/>
                    </a:lnTo>
                    <a:cubicBezTo>
                      <a:pt x="-1456" y="49066"/>
                      <a:pt x="43666" y="1526"/>
                      <a:pt x="100817" y="35"/>
                    </a:cubicBezTo>
                    <a:cubicBezTo>
                      <a:pt x="103683" y="-40"/>
                      <a:pt x="106550" y="5"/>
                      <a:pt x="109413" y="168"/>
                    </a:cubicBezTo>
                    <a:lnTo>
                      <a:pt x="301658" y="11019"/>
                    </a:lnTo>
                    <a:cubicBezTo>
                      <a:pt x="358740" y="14204"/>
                      <a:pt x="402432" y="63061"/>
                      <a:pt x="399247" y="120143"/>
                    </a:cubicBezTo>
                    <a:cubicBezTo>
                      <a:pt x="399204" y="120905"/>
                      <a:pt x="399153" y="121667"/>
                      <a:pt x="399094" y="122429"/>
                    </a:cubicBezTo>
                    <a:close/>
                  </a:path>
                </a:pathLst>
              </a:custGeom>
              <a:solidFill>
                <a:srgbClr val="FFFFFF">
                  <a:alpha val="78000"/>
                </a:srgbClr>
              </a:solidFill>
              <a:ln w="1849" cap="flat">
                <a:noFill/>
                <a:prstDash val="solid"/>
                <a:miter/>
              </a:ln>
            </p:spPr>
            <p:txBody>
              <a:bodyPr rtlCol="0" anchor="ctr"/>
              <a:lstStyle/>
              <a:p>
                <a:endParaRPr lang="en-US"/>
              </a:p>
            </p:txBody>
          </p:sp>
          <p:sp>
            <p:nvSpPr>
              <p:cNvPr id="137" name="Freeform: Shape 24">
                <a:extLst>
                  <a:ext uri="{FF2B5EF4-FFF2-40B4-BE49-F238E27FC236}">
                    <a16:creationId xmlns:a16="http://schemas.microsoft.com/office/drawing/2014/main" id="{7041DA3D-DCA5-4837-8D36-69929DFF1763}"/>
                  </a:ext>
                </a:extLst>
              </p:cNvPr>
              <p:cNvSpPr/>
              <p:nvPr/>
            </p:nvSpPr>
            <p:spPr>
              <a:xfrm>
                <a:off x="5440701" y="2816456"/>
                <a:ext cx="1858751" cy="131395"/>
              </a:xfrm>
              <a:custGeom>
                <a:avLst/>
                <a:gdLst>
                  <a:gd name="connsiteX0" fmla="*/ 1794855 w 1858751"/>
                  <a:gd name="connsiteY0" fmla="*/ 6433 h 131395"/>
                  <a:gd name="connsiteX1" fmla="*/ 64975 w 1858751"/>
                  <a:gd name="connsiteY1" fmla="*/ 1 h 131395"/>
                  <a:gd name="connsiteX2" fmla="*/ 18 w 1858751"/>
                  <a:gd name="connsiteY2" fmla="*/ 60318 h 131395"/>
                  <a:gd name="connsiteX3" fmla="*/ 18 w 1858751"/>
                  <a:gd name="connsiteY3" fmla="*/ 60318 h 131395"/>
                  <a:gd name="connsiteX4" fmla="*/ 63552 w 1858751"/>
                  <a:gd name="connsiteY4" fmla="*/ 117326 h 131395"/>
                  <a:gd name="connsiteX5" fmla="*/ 1792525 w 1858751"/>
                  <a:gd name="connsiteY5" fmla="*/ 131393 h 131395"/>
                  <a:gd name="connsiteX6" fmla="*/ 1857501 w 1858751"/>
                  <a:gd name="connsiteY6" fmla="*/ 78618 h 131395"/>
                  <a:gd name="connsiteX7" fmla="*/ 1858388 w 1858751"/>
                  <a:gd name="connsiteY7" fmla="*/ 71002 h 131395"/>
                  <a:gd name="connsiteX8" fmla="*/ 1794855 w 1858751"/>
                  <a:gd name="connsiteY8" fmla="*/ 6433 h 131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8751" h="131395">
                    <a:moveTo>
                      <a:pt x="1794855" y="6433"/>
                    </a:moveTo>
                    <a:cubicBezTo>
                      <a:pt x="1497022" y="5639"/>
                      <a:pt x="353695" y="1147"/>
                      <a:pt x="64975" y="1"/>
                    </a:cubicBezTo>
                    <a:cubicBezTo>
                      <a:pt x="28559" y="-147"/>
                      <a:pt x="-832" y="27174"/>
                      <a:pt x="18" y="60318"/>
                    </a:cubicBezTo>
                    <a:lnTo>
                      <a:pt x="18" y="60318"/>
                    </a:lnTo>
                    <a:cubicBezTo>
                      <a:pt x="813" y="91853"/>
                      <a:pt x="28892" y="117049"/>
                      <a:pt x="63552" y="117326"/>
                    </a:cubicBezTo>
                    <a:lnTo>
                      <a:pt x="1792525" y="131393"/>
                    </a:lnTo>
                    <a:cubicBezTo>
                      <a:pt x="1825799" y="131670"/>
                      <a:pt x="1853989" y="108786"/>
                      <a:pt x="1857501" y="78618"/>
                    </a:cubicBezTo>
                    <a:lnTo>
                      <a:pt x="1858388" y="71002"/>
                    </a:lnTo>
                    <a:cubicBezTo>
                      <a:pt x="1862381" y="36509"/>
                      <a:pt x="1832934" y="6526"/>
                      <a:pt x="1794855" y="6433"/>
                    </a:cubicBezTo>
                    <a:close/>
                  </a:path>
                </a:pathLst>
              </a:custGeom>
              <a:solidFill>
                <a:srgbClr val="DAE3FE"/>
              </a:solidFill>
              <a:ln w="1849" cap="flat">
                <a:noFill/>
                <a:prstDash val="solid"/>
                <a:miter/>
              </a:ln>
            </p:spPr>
            <p:txBody>
              <a:bodyPr rtlCol="0" anchor="ctr"/>
              <a:lstStyle/>
              <a:p>
                <a:endParaRPr lang="en-US"/>
              </a:p>
            </p:txBody>
          </p:sp>
          <p:sp>
            <p:nvSpPr>
              <p:cNvPr id="138" name="Freeform: Shape 25">
                <a:extLst>
                  <a:ext uri="{FF2B5EF4-FFF2-40B4-BE49-F238E27FC236}">
                    <a16:creationId xmlns:a16="http://schemas.microsoft.com/office/drawing/2014/main" id="{7EB51A70-FAED-4837-96BE-E7AFB07C5AA4}"/>
                  </a:ext>
                </a:extLst>
              </p:cNvPr>
              <p:cNvSpPr/>
              <p:nvPr/>
            </p:nvSpPr>
            <p:spPr>
              <a:xfrm>
                <a:off x="6023825" y="3089572"/>
                <a:ext cx="1248724" cy="121080"/>
              </a:xfrm>
              <a:custGeom>
                <a:avLst/>
                <a:gdLst>
                  <a:gd name="connsiteX0" fmla="*/ 1239864 w 1248724"/>
                  <a:gd name="connsiteY0" fmla="*/ 101339 h 121080"/>
                  <a:gd name="connsiteX1" fmla="*/ 1239864 w 1248724"/>
                  <a:gd name="connsiteY1" fmla="*/ 101339 h 121080"/>
                  <a:gd name="connsiteX2" fmla="*/ 1216055 w 1248724"/>
                  <a:gd name="connsiteY2" fmla="*/ 114112 h 121080"/>
                  <a:gd name="connsiteX3" fmla="*/ 29307 w 1248724"/>
                  <a:gd name="connsiteY3" fmla="*/ 121081 h 121080"/>
                  <a:gd name="connsiteX4" fmla="*/ 1856 w 1248724"/>
                  <a:gd name="connsiteY4" fmla="*/ 96828 h 121080"/>
                  <a:gd name="connsiteX5" fmla="*/ 8 w 1248724"/>
                  <a:gd name="connsiteY5" fmla="*/ 25661 h 121080"/>
                  <a:gd name="connsiteX6" fmla="*/ 27736 w 1248724"/>
                  <a:gd name="connsiteY6" fmla="*/ 3 h 121080"/>
                  <a:gd name="connsiteX7" fmla="*/ 1181839 w 1248724"/>
                  <a:gd name="connsiteY7" fmla="*/ 9671 h 121080"/>
                  <a:gd name="connsiteX8" fmla="*/ 1239864 w 1248724"/>
                  <a:gd name="connsiteY8" fmla="*/ 101339 h 1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8724" h="121080">
                    <a:moveTo>
                      <a:pt x="1239864" y="101339"/>
                    </a:moveTo>
                    <a:lnTo>
                      <a:pt x="1239864" y="101339"/>
                    </a:lnTo>
                    <a:cubicBezTo>
                      <a:pt x="1234633" y="109386"/>
                      <a:pt x="1225653" y="114203"/>
                      <a:pt x="1216055" y="114112"/>
                    </a:cubicBezTo>
                    <a:lnTo>
                      <a:pt x="29307" y="121081"/>
                    </a:lnTo>
                    <a:cubicBezTo>
                      <a:pt x="14389" y="121081"/>
                      <a:pt x="2189" y="110397"/>
                      <a:pt x="1856" y="96828"/>
                    </a:cubicBezTo>
                    <a:lnTo>
                      <a:pt x="8" y="25661"/>
                    </a:lnTo>
                    <a:cubicBezTo>
                      <a:pt x="-362" y="11519"/>
                      <a:pt x="12264" y="-219"/>
                      <a:pt x="27736" y="3"/>
                    </a:cubicBezTo>
                    <a:lnTo>
                      <a:pt x="1181839" y="9671"/>
                    </a:lnTo>
                    <a:cubicBezTo>
                      <a:pt x="1233302" y="10096"/>
                      <a:pt x="1265170" y="60487"/>
                      <a:pt x="1239864" y="101339"/>
                    </a:cubicBezTo>
                    <a:close/>
                  </a:path>
                </a:pathLst>
              </a:custGeom>
              <a:solidFill>
                <a:srgbClr val="DAE3FE"/>
              </a:solidFill>
              <a:ln w="1849" cap="flat">
                <a:noFill/>
                <a:prstDash val="solid"/>
                <a:miter/>
              </a:ln>
            </p:spPr>
            <p:txBody>
              <a:bodyPr rtlCol="0" anchor="ctr"/>
              <a:lstStyle/>
              <a:p>
                <a:endParaRPr lang="en-US"/>
              </a:p>
            </p:txBody>
          </p:sp>
          <p:sp>
            <p:nvSpPr>
              <p:cNvPr id="139" name="Freeform: Shape 26">
                <a:extLst>
                  <a:ext uri="{FF2B5EF4-FFF2-40B4-BE49-F238E27FC236}">
                    <a16:creationId xmlns:a16="http://schemas.microsoft.com/office/drawing/2014/main" id="{043DCA29-505F-43CD-98B0-D8BBFA14C4D8}"/>
                  </a:ext>
                </a:extLst>
              </p:cNvPr>
              <p:cNvSpPr/>
              <p:nvPr/>
            </p:nvSpPr>
            <p:spPr>
              <a:xfrm>
                <a:off x="7380683" y="3748256"/>
                <a:ext cx="399437" cy="508691"/>
              </a:xfrm>
              <a:custGeom>
                <a:avLst/>
                <a:gdLst>
                  <a:gd name="connsiteX0" fmla="*/ 399113 w 399437"/>
                  <a:gd name="connsiteY0" fmla="*/ 122539 h 508691"/>
                  <a:gd name="connsiteX1" fmla="*/ 377134 w 399437"/>
                  <a:gd name="connsiteY1" fmla="*/ 402774 h 508691"/>
                  <a:gd name="connsiteX2" fmla="*/ 280512 w 399437"/>
                  <a:gd name="connsiteY2" fmla="*/ 498047 h 508691"/>
                  <a:gd name="connsiteX3" fmla="*/ 117842 w 399437"/>
                  <a:gd name="connsiteY3" fmla="*/ 508473 h 508691"/>
                  <a:gd name="connsiteX4" fmla="*/ 7872 w 399437"/>
                  <a:gd name="connsiteY4" fmla="*/ 411839 h 508691"/>
                  <a:gd name="connsiteX5" fmla="*/ 7690 w 399437"/>
                  <a:gd name="connsiteY5" fmla="*/ 407765 h 508691"/>
                  <a:gd name="connsiteX6" fmla="*/ 36 w 399437"/>
                  <a:gd name="connsiteY6" fmla="*/ 106235 h 508691"/>
                  <a:gd name="connsiteX7" fmla="*/ 100800 w 399437"/>
                  <a:gd name="connsiteY7" fmla="*/ 36 h 508691"/>
                  <a:gd name="connsiteX8" fmla="*/ 109395 w 399437"/>
                  <a:gd name="connsiteY8" fmla="*/ 167 h 508691"/>
                  <a:gd name="connsiteX9" fmla="*/ 301640 w 399437"/>
                  <a:gd name="connsiteY9" fmla="*/ 11018 h 508691"/>
                  <a:gd name="connsiteX10" fmla="*/ 399277 w 399437"/>
                  <a:gd name="connsiteY10" fmla="*/ 120099 h 508691"/>
                  <a:gd name="connsiteX11" fmla="*/ 399113 w 399437"/>
                  <a:gd name="connsiteY11" fmla="*/ 122539 h 50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9437" h="508691">
                    <a:moveTo>
                      <a:pt x="399113" y="122539"/>
                    </a:moveTo>
                    <a:lnTo>
                      <a:pt x="377134" y="402774"/>
                    </a:lnTo>
                    <a:cubicBezTo>
                      <a:pt x="373134" y="454157"/>
                      <a:pt x="331945" y="494770"/>
                      <a:pt x="280512" y="498047"/>
                    </a:cubicBezTo>
                    <a:lnTo>
                      <a:pt x="117842" y="508473"/>
                    </a:lnTo>
                    <a:cubicBezTo>
                      <a:pt x="60790" y="512156"/>
                      <a:pt x="11555" y="468891"/>
                      <a:pt x="7872" y="411839"/>
                    </a:cubicBezTo>
                    <a:cubicBezTo>
                      <a:pt x="7784" y="410483"/>
                      <a:pt x="7723" y="409124"/>
                      <a:pt x="7690" y="407765"/>
                    </a:cubicBezTo>
                    <a:lnTo>
                      <a:pt x="36" y="106235"/>
                    </a:lnTo>
                    <a:cubicBezTo>
                      <a:pt x="-1465" y="49084"/>
                      <a:pt x="43649" y="1537"/>
                      <a:pt x="100800" y="36"/>
                    </a:cubicBezTo>
                    <a:cubicBezTo>
                      <a:pt x="103665" y="-40"/>
                      <a:pt x="106532" y="4"/>
                      <a:pt x="109395" y="167"/>
                    </a:cubicBezTo>
                    <a:lnTo>
                      <a:pt x="301640" y="11018"/>
                    </a:lnTo>
                    <a:cubicBezTo>
                      <a:pt x="358724" y="14178"/>
                      <a:pt x="402437" y="63016"/>
                      <a:pt x="399277" y="120099"/>
                    </a:cubicBezTo>
                    <a:cubicBezTo>
                      <a:pt x="399232" y="120913"/>
                      <a:pt x="399177" y="121727"/>
                      <a:pt x="399113" y="122539"/>
                    </a:cubicBezTo>
                    <a:close/>
                  </a:path>
                </a:pathLst>
              </a:custGeom>
              <a:solidFill>
                <a:srgbClr val="FFFFFF">
                  <a:alpha val="78000"/>
                </a:srgbClr>
              </a:solidFill>
              <a:ln w="1849" cap="flat">
                <a:noFill/>
                <a:prstDash val="solid"/>
                <a:miter/>
              </a:ln>
            </p:spPr>
            <p:txBody>
              <a:bodyPr rtlCol="0" anchor="ctr"/>
              <a:lstStyle/>
              <a:p>
                <a:endParaRPr lang="en-US"/>
              </a:p>
            </p:txBody>
          </p:sp>
          <p:sp>
            <p:nvSpPr>
              <p:cNvPr id="140" name="Freeform: Shape 27">
                <a:extLst>
                  <a:ext uri="{FF2B5EF4-FFF2-40B4-BE49-F238E27FC236}">
                    <a16:creationId xmlns:a16="http://schemas.microsoft.com/office/drawing/2014/main" id="{0A07379C-D736-4E87-AC37-2B8536F8A6EE}"/>
                  </a:ext>
                </a:extLst>
              </p:cNvPr>
              <p:cNvSpPr/>
              <p:nvPr/>
            </p:nvSpPr>
            <p:spPr>
              <a:xfrm>
                <a:off x="5416188" y="3758238"/>
                <a:ext cx="1758999" cy="133781"/>
              </a:xfrm>
              <a:custGeom>
                <a:avLst/>
                <a:gdLst>
                  <a:gd name="connsiteX0" fmla="*/ 1698456 w 1758999"/>
                  <a:gd name="connsiteY0" fmla="*/ 8818 h 133781"/>
                  <a:gd name="connsiteX1" fmla="*/ 61408 w 1758999"/>
                  <a:gd name="connsiteY1" fmla="*/ 1 h 133781"/>
                  <a:gd name="connsiteX2" fmla="*/ 19 w 1758999"/>
                  <a:gd name="connsiteY2" fmla="*/ 60244 h 133781"/>
                  <a:gd name="connsiteX3" fmla="*/ 19 w 1758999"/>
                  <a:gd name="connsiteY3" fmla="*/ 60244 h 133781"/>
                  <a:gd name="connsiteX4" fmla="*/ 60225 w 1758999"/>
                  <a:gd name="connsiteY4" fmla="*/ 117345 h 133781"/>
                  <a:gd name="connsiteX5" fmla="*/ 1696422 w 1758999"/>
                  <a:gd name="connsiteY5" fmla="*/ 133778 h 133781"/>
                  <a:gd name="connsiteX6" fmla="*/ 1757830 w 1758999"/>
                  <a:gd name="connsiteY6" fmla="*/ 81095 h 133781"/>
                  <a:gd name="connsiteX7" fmla="*/ 1758661 w 1758999"/>
                  <a:gd name="connsiteY7" fmla="*/ 73480 h 133781"/>
                  <a:gd name="connsiteX8" fmla="*/ 1698456 w 1758999"/>
                  <a:gd name="connsiteY8" fmla="*/ 8818 h 13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999" h="133781">
                    <a:moveTo>
                      <a:pt x="1698456" y="8818"/>
                    </a:moveTo>
                    <a:cubicBezTo>
                      <a:pt x="1416612" y="7617"/>
                      <a:pt x="334619" y="1554"/>
                      <a:pt x="61408" y="1"/>
                    </a:cubicBezTo>
                    <a:cubicBezTo>
                      <a:pt x="26952" y="-184"/>
                      <a:pt x="-831" y="27100"/>
                      <a:pt x="19" y="60244"/>
                    </a:cubicBezTo>
                    <a:lnTo>
                      <a:pt x="19" y="60244"/>
                    </a:lnTo>
                    <a:cubicBezTo>
                      <a:pt x="814" y="91780"/>
                      <a:pt x="27432" y="117012"/>
                      <a:pt x="60225" y="117345"/>
                    </a:cubicBezTo>
                    <a:lnTo>
                      <a:pt x="1696422" y="133778"/>
                    </a:lnTo>
                    <a:cubicBezTo>
                      <a:pt x="1727939" y="134092"/>
                      <a:pt x="1754558" y="111263"/>
                      <a:pt x="1757830" y="81095"/>
                    </a:cubicBezTo>
                    <a:lnTo>
                      <a:pt x="1758661" y="73480"/>
                    </a:lnTo>
                    <a:cubicBezTo>
                      <a:pt x="1762414" y="38986"/>
                      <a:pt x="1734502" y="9040"/>
                      <a:pt x="1698456" y="8818"/>
                    </a:cubicBezTo>
                    <a:close/>
                  </a:path>
                </a:pathLst>
              </a:custGeom>
              <a:solidFill>
                <a:srgbClr val="DAE3FE"/>
              </a:solidFill>
              <a:ln w="1849" cap="flat">
                <a:noFill/>
                <a:prstDash val="solid"/>
                <a:miter/>
              </a:ln>
            </p:spPr>
            <p:txBody>
              <a:bodyPr rtlCol="0" anchor="ctr"/>
              <a:lstStyle/>
              <a:p>
                <a:endParaRPr lang="en-US"/>
              </a:p>
            </p:txBody>
          </p:sp>
          <p:sp>
            <p:nvSpPr>
              <p:cNvPr id="141" name="Freeform: Shape 28">
                <a:extLst>
                  <a:ext uri="{FF2B5EF4-FFF2-40B4-BE49-F238E27FC236}">
                    <a16:creationId xmlns:a16="http://schemas.microsoft.com/office/drawing/2014/main" id="{43F0E83E-B1A8-4D93-85A0-948F46693602}"/>
                  </a:ext>
                </a:extLst>
              </p:cNvPr>
              <p:cNvSpPr/>
              <p:nvPr/>
            </p:nvSpPr>
            <p:spPr>
              <a:xfrm>
                <a:off x="5968296" y="4032114"/>
                <a:ext cx="1181822" cy="121086"/>
              </a:xfrm>
              <a:custGeom>
                <a:avLst/>
                <a:gdLst>
                  <a:gd name="connsiteX0" fmla="*/ 1173484 w 1181822"/>
                  <a:gd name="connsiteY0" fmla="*/ 103019 h 121086"/>
                  <a:gd name="connsiteX1" fmla="*/ 1173484 w 1181822"/>
                  <a:gd name="connsiteY1" fmla="*/ 103019 h 121086"/>
                  <a:gd name="connsiteX2" fmla="*/ 1150951 w 1181822"/>
                  <a:gd name="connsiteY2" fmla="*/ 115774 h 121086"/>
                  <a:gd name="connsiteX3" fmla="*/ 27884 w 1181822"/>
                  <a:gd name="connsiteY3" fmla="*/ 121079 h 121086"/>
                  <a:gd name="connsiteX4" fmla="*/ 1857 w 1181822"/>
                  <a:gd name="connsiteY4" fmla="*/ 96790 h 121086"/>
                  <a:gd name="connsiteX5" fmla="*/ 8 w 1181822"/>
                  <a:gd name="connsiteY5" fmla="*/ 25622 h 121086"/>
                  <a:gd name="connsiteX6" fmla="*/ 26257 w 1181822"/>
                  <a:gd name="connsiteY6" fmla="*/ 1 h 121086"/>
                  <a:gd name="connsiteX7" fmla="*/ 1118435 w 1181822"/>
                  <a:gd name="connsiteY7" fmla="*/ 11259 h 121086"/>
                  <a:gd name="connsiteX8" fmla="*/ 1173484 w 1181822"/>
                  <a:gd name="connsiteY8" fmla="*/ 103019 h 12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1822" h="121086">
                    <a:moveTo>
                      <a:pt x="1173484" y="103019"/>
                    </a:moveTo>
                    <a:lnTo>
                      <a:pt x="1173484" y="103019"/>
                    </a:lnTo>
                    <a:cubicBezTo>
                      <a:pt x="1168749" y="110949"/>
                      <a:pt x="1160186" y="115795"/>
                      <a:pt x="1150951" y="115774"/>
                    </a:cubicBezTo>
                    <a:lnTo>
                      <a:pt x="27884" y="121079"/>
                    </a:lnTo>
                    <a:cubicBezTo>
                      <a:pt x="14048" y="121405"/>
                      <a:pt x="2486" y="110616"/>
                      <a:pt x="1857" y="96790"/>
                    </a:cubicBezTo>
                    <a:lnTo>
                      <a:pt x="8" y="25622"/>
                    </a:lnTo>
                    <a:cubicBezTo>
                      <a:pt x="-361" y="11481"/>
                      <a:pt x="11562" y="-147"/>
                      <a:pt x="26257" y="1"/>
                    </a:cubicBezTo>
                    <a:lnTo>
                      <a:pt x="1118435" y="11259"/>
                    </a:lnTo>
                    <a:cubicBezTo>
                      <a:pt x="1167144" y="11758"/>
                      <a:pt x="1197367" y="62167"/>
                      <a:pt x="1173484" y="103019"/>
                    </a:cubicBezTo>
                    <a:close/>
                  </a:path>
                </a:pathLst>
              </a:custGeom>
              <a:solidFill>
                <a:srgbClr val="DAE3FE"/>
              </a:solidFill>
              <a:ln w="1849" cap="flat">
                <a:noFill/>
                <a:prstDash val="solid"/>
                <a:miter/>
              </a:ln>
            </p:spPr>
            <p:txBody>
              <a:bodyPr rtlCol="0" anchor="ctr"/>
              <a:lstStyle/>
              <a:p>
                <a:endParaRPr lang="en-US"/>
              </a:p>
            </p:txBody>
          </p:sp>
          <p:sp>
            <p:nvSpPr>
              <p:cNvPr id="142" name="Freeform: Shape 29">
                <a:extLst>
                  <a:ext uri="{FF2B5EF4-FFF2-40B4-BE49-F238E27FC236}">
                    <a16:creationId xmlns:a16="http://schemas.microsoft.com/office/drawing/2014/main" id="{49C1DE59-4263-4C85-B22F-D01347A375B0}"/>
                  </a:ext>
                </a:extLst>
              </p:cNvPr>
              <p:cNvSpPr/>
              <p:nvPr/>
            </p:nvSpPr>
            <p:spPr>
              <a:xfrm>
                <a:off x="7416554" y="1726813"/>
                <a:ext cx="451628" cy="572730"/>
              </a:xfrm>
              <a:custGeom>
                <a:avLst/>
                <a:gdLst>
                  <a:gd name="connsiteX0" fmla="*/ 443985 w 451628"/>
                  <a:gd name="connsiteY0" fmla="*/ 246201 h 572730"/>
                  <a:gd name="connsiteX1" fmla="*/ 258228 w 451628"/>
                  <a:gd name="connsiteY1" fmla="*/ 548231 h 572730"/>
                  <a:gd name="connsiteX2" fmla="*/ 165894 w 451628"/>
                  <a:gd name="connsiteY2" fmla="*/ 538378 h 572730"/>
                  <a:gd name="connsiteX3" fmla="*/ 2966 w 451628"/>
                  <a:gd name="connsiteY3" fmla="*/ 76249 h 572730"/>
                  <a:gd name="connsiteX4" fmla="*/ 34298 w 451628"/>
                  <a:gd name="connsiteY4" fmla="*/ 10559 h 572730"/>
                  <a:gd name="connsiteX5" fmla="*/ 39825 w 451628"/>
                  <a:gd name="connsiteY5" fmla="*/ 8944 h 572730"/>
                  <a:gd name="connsiteX6" fmla="*/ 72470 w 451628"/>
                  <a:gd name="connsiteY6" fmla="*/ 1347 h 572730"/>
                  <a:gd name="connsiteX7" fmla="*/ 133785 w 451628"/>
                  <a:gd name="connsiteY7" fmla="*/ 38040 h 572730"/>
                  <a:gd name="connsiteX8" fmla="*/ 202291 w 451628"/>
                  <a:gd name="connsiteY8" fmla="*/ 291527 h 572730"/>
                  <a:gd name="connsiteX9" fmla="*/ 297324 w 451628"/>
                  <a:gd name="connsiteY9" fmla="*/ 302378 h 572730"/>
                  <a:gd name="connsiteX10" fmla="*/ 354794 w 451628"/>
                  <a:gd name="connsiteY10" fmla="*/ 194961 h 572730"/>
                  <a:gd name="connsiteX11" fmla="*/ 424262 w 451628"/>
                  <a:gd name="connsiteY11" fmla="*/ 173795 h 572730"/>
                  <a:gd name="connsiteX12" fmla="*/ 424261 w 451628"/>
                  <a:gd name="connsiteY12" fmla="*/ 173795 h 572730"/>
                  <a:gd name="connsiteX13" fmla="*/ 445639 w 451628"/>
                  <a:gd name="connsiteY13" fmla="*/ 243309 h 572730"/>
                  <a:gd name="connsiteX14" fmla="*/ 443985 w 451628"/>
                  <a:gd name="connsiteY14" fmla="*/ 246202 h 572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51628" h="572730">
                    <a:moveTo>
                      <a:pt x="443985" y="246201"/>
                    </a:moveTo>
                    <a:lnTo>
                      <a:pt x="258228" y="548231"/>
                    </a:lnTo>
                    <a:cubicBezTo>
                      <a:pt x="235565" y="585090"/>
                      <a:pt x="180275" y="579193"/>
                      <a:pt x="165894" y="538378"/>
                    </a:cubicBezTo>
                    <a:lnTo>
                      <a:pt x="2966" y="76249"/>
                    </a:lnTo>
                    <a:cubicBezTo>
                      <a:pt x="-6522" y="49457"/>
                      <a:pt x="7507" y="20047"/>
                      <a:pt x="34298" y="10559"/>
                    </a:cubicBezTo>
                    <a:cubicBezTo>
                      <a:pt x="36109" y="9918"/>
                      <a:pt x="37954" y="9379"/>
                      <a:pt x="39825" y="8944"/>
                    </a:cubicBezTo>
                    <a:lnTo>
                      <a:pt x="72470" y="1347"/>
                    </a:lnTo>
                    <a:cubicBezTo>
                      <a:pt x="99455" y="-4927"/>
                      <a:pt x="126561" y="11294"/>
                      <a:pt x="133785" y="38040"/>
                    </a:cubicBezTo>
                    <a:lnTo>
                      <a:pt x="202291" y="291527"/>
                    </a:lnTo>
                    <a:cubicBezTo>
                      <a:pt x="214454" y="336501"/>
                      <a:pt x="275345" y="343452"/>
                      <a:pt x="297324" y="302378"/>
                    </a:cubicBezTo>
                    <a:lnTo>
                      <a:pt x="354794" y="194961"/>
                    </a:lnTo>
                    <a:cubicBezTo>
                      <a:pt x="368161" y="169968"/>
                      <a:pt x="399229" y="160502"/>
                      <a:pt x="424262" y="173795"/>
                    </a:cubicBezTo>
                    <a:lnTo>
                      <a:pt x="424261" y="173795"/>
                    </a:lnTo>
                    <a:cubicBezTo>
                      <a:pt x="449360" y="187088"/>
                      <a:pt x="458931" y="218210"/>
                      <a:pt x="445639" y="243309"/>
                    </a:cubicBezTo>
                    <a:cubicBezTo>
                      <a:pt x="445119" y="244291"/>
                      <a:pt x="444567" y="245256"/>
                      <a:pt x="443985" y="246202"/>
                    </a:cubicBezTo>
                    <a:close/>
                  </a:path>
                </a:pathLst>
              </a:custGeom>
              <a:solidFill>
                <a:srgbClr val="E1473D"/>
              </a:solidFill>
              <a:ln w="1849" cap="flat">
                <a:noFill/>
                <a:prstDash val="solid"/>
                <a:miter/>
              </a:ln>
            </p:spPr>
            <p:txBody>
              <a:bodyPr rtlCol="0" anchor="ctr"/>
              <a:lstStyle/>
              <a:p>
                <a:endParaRPr lang="en-US"/>
              </a:p>
            </p:txBody>
          </p:sp>
          <p:sp>
            <p:nvSpPr>
              <p:cNvPr id="143" name="Freeform: Shape 30">
                <a:extLst>
                  <a:ext uri="{FF2B5EF4-FFF2-40B4-BE49-F238E27FC236}">
                    <a16:creationId xmlns:a16="http://schemas.microsoft.com/office/drawing/2014/main" id="{315EC0FE-162B-4ED3-9836-EC88197DBBAE}"/>
                  </a:ext>
                </a:extLst>
              </p:cNvPr>
              <p:cNvSpPr/>
              <p:nvPr/>
            </p:nvSpPr>
            <p:spPr>
              <a:xfrm>
                <a:off x="5852309" y="4637246"/>
                <a:ext cx="1352375" cy="506918"/>
              </a:xfrm>
              <a:custGeom>
                <a:avLst/>
                <a:gdLst>
                  <a:gd name="connsiteX0" fmla="*/ 1325572 w 1352375"/>
                  <a:gd name="connsiteY0" fmla="*/ 0 h 506918"/>
                  <a:gd name="connsiteX1" fmla="*/ 1352376 w 1352375"/>
                  <a:gd name="connsiteY1" fmla="*/ 0 h 506918"/>
                  <a:gd name="connsiteX2" fmla="*/ 1352376 w 1352375"/>
                  <a:gd name="connsiteY2" fmla="*/ 506919 h 506918"/>
                  <a:gd name="connsiteX3" fmla="*/ 1325572 w 1352375"/>
                  <a:gd name="connsiteY3" fmla="*/ 506919 h 506918"/>
                  <a:gd name="connsiteX4" fmla="*/ 26804 w 1352375"/>
                  <a:gd name="connsiteY4" fmla="*/ 506919 h 506918"/>
                  <a:gd name="connsiteX5" fmla="*/ 0 w 1352375"/>
                  <a:gd name="connsiteY5" fmla="*/ 506919 h 506918"/>
                  <a:gd name="connsiteX6" fmla="*/ 0 w 1352375"/>
                  <a:gd name="connsiteY6" fmla="*/ 0 h 506918"/>
                  <a:gd name="connsiteX7" fmla="*/ 26804 w 1352375"/>
                  <a:gd name="connsiteY7" fmla="*/ 0 h 506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2375" h="506918">
                    <a:moveTo>
                      <a:pt x="1325572" y="0"/>
                    </a:moveTo>
                    <a:cubicBezTo>
                      <a:pt x="1340375" y="0"/>
                      <a:pt x="1352376" y="0"/>
                      <a:pt x="1352376" y="0"/>
                    </a:cubicBezTo>
                    <a:lnTo>
                      <a:pt x="1352376" y="506919"/>
                    </a:lnTo>
                    <a:cubicBezTo>
                      <a:pt x="1352376" y="506919"/>
                      <a:pt x="1340375" y="506919"/>
                      <a:pt x="1325572" y="506919"/>
                    </a:cubicBezTo>
                    <a:lnTo>
                      <a:pt x="26804" y="506919"/>
                    </a:lnTo>
                    <a:cubicBezTo>
                      <a:pt x="12000" y="506919"/>
                      <a:pt x="0" y="506919"/>
                      <a:pt x="0" y="506919"/>
                    </a:cubicBezTo>
                    <a:lnTo>
                      <a:pt x="0" y="0"/>
                    </a:lnTo>
                    <a:cubicBezTo>
                      <a:pt x="0" y="0"/>
                      <a:pt x="12000" y="0"/>
                      <a:pt x="26804" y="0"/>
                    </a:cubicBezTo>
                    <a:close/>
                  </a:path>
                </a:pathLst>
              </a:custGeom>
              <a:solidFill>
                <a:srgbClr val="E1473D"/>
              </a:solidFill>
              <a:ln w="1849" cap="flat">
                <a:noFill/>
                <a:prstDash val="solid"/>
                <a:miter/>
              </a:ln>
            </p:spPr>
            <p:txBody>
              <a:bodyPr rtlCol="0" anchor="ctr"/>
              <a:lstStyle/>
              <a:p>
                <a:endParaRPr lang="en-US"/>
              </a:p>
            </p:txBody>
          </p:sp>
          <p:sp>
            <p:nvSpPr>
              <p:cNvPr id="144" name="Freeform: Shape 31">
                <a:extLst>
                  <a:ext uri="{FF2B5EF4-FFF2-40B4-BE49-F238E27FC236}">
                    <a16:creationId xmlns:a16="http://schemas.microsoft.com/office/drawing/2014/main" id="{09E4475C-0038-4D63-914B-F6451C567D17}"/>
                  </a:ext>
                </a:extLst>
              </p:cNvPr>
              <p:cNvSpPr/>
              <p:nvPr/>
            </p:nvSpPr>
            <p:spPr>
              <a:xfrm>
                <a:off x="6052541" y="4706676"/>
                <a:ext cx="252156" cy="357207"/>
              </a:xfrm>
              <a:custGeom>
                <a:avLst/>
                <a:gdLst>
                  <a:gd name="connsiteX0" fmla="*/ 185203 w 252156"/>
                  <a:gd name="connsiteY0" fmla="*/ 0 h 357207"/>
                  <a:gd name="connsiteX1" fmla="*/ 252156 w 252156"/>
                  <a:gd name="connsiteY1" fmla="*/ 0 h 357207"/>
                  <a:gd name="connsiteX2" fmla="*/ 168104 w 252156"/>
                  <a:gd name="connsiteY2" fmla="*/ 357208 h 357207"/>
                  <a:gd name="connsiteX3" fmla="*/ 83571 w 252156"/>
                  <a:gd name="connsiteY3" fmla="*/ 357208 h 357207"/>
                  <a:gd name="connsiteX4" fmla="*/ 0 w 252156"/>
                  <a:gd name="connsiteY4" fmla="*/ 0 h 357207"/>
                  <a:gd name="connsiteX5" fmla="*/ 66953 w 252156"/>
                  <a:gd name="connsiteY5" fmla="*/ 0 h 357207"/>
                  <a:gd name="connsiteX6" fmla="*/ 113628 w 252156"/>
                  <a:gd name="connsiteY6" fmla="*/ 218125 h 357207"/>
                  <a:gd name="connsiteX7" fmla="*/ 126069 w 252156"/>
                  <a:gd name="connsiteY7" fmla="*/ 298018 h 357207"/>
                  <a:gd name="connsiteX8" fmla="*/ 139008 w 252156"/>
                  <a:gd name="connsiteY8" fmla="*/ 218125 h 357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156" h="357207">
                    <a:moveTo>
                      <a:pt x="185203" y="0"/>
                    </a:moveTo>
                    <a:lnTo>
                      <a:pt x="252156" y="0"/>
                    </a:lnTo>
                    <a:lnTo>
                      <a:pt x="168104" y="357208"/>
                    </a:lnTo>
                    <a:lnTo>
                      <a:pt x="83571" y="357208"/>
                    </a:lnTo>
                    <a:lnTo>
                      <a:pt x="0" y="0"/>
                    </a:lnTo>
                    <a:lnTo>
                      <a:pt x="66953" y="0"/>
                    </a:lnTo>
                    <a:lnTo>
                      <a:pt x="113628" y="218125"/>
                    </a:lnTo>
                    <a:cubicBezTo>
                      <a:pt x="117843" y="236709"/>
                      <a:pt x="121990" y="263340"/>
                      <a:pt x="126069" y="298018"/>
                    </a:cubicBezTo>
                    <a:cubicBezTo>
                      <a:pt x="129507" y="268528"/>
                      <a:pt x="133820" y="241897"/>
                      <a:pt x="139008" y="218125"/>
                    </a:cubicBezTo>
                    <a:close/>
                  </a:path>
                </a:pathLst>
              </a:custGeom>
              <a:solidFill>
                <a:srgbClr val="FFFFFF"/>
              </a:solidFill>
              <a:ln w="1849" cap="flat">
                <a:noFill/>
                <a:prstDash val="solid"/>
                <a:miter/>
              </a:ln>
            </p:spPr>
            <p:txBody>
              <a:bodyPr rtlCol="0" anchor="ctr"/>
              <a:lstStyle/>
              <a:p>
                <a:endParaRPr lang="en-US"/>
              </a:p>
            </p:txBody>
          </p:sp>
          <p:sp>
            <p:nvSpPr>
              <p:cNvPr id="145" name="Freeform: Shape 32">
                <a:extLst>
                  <a:ext uri="{FF2B5EF4-FFF2-40B4-BE49-F238E27FC236}">
                    <a16:creationId xmlns:a16="http://schemas.microsoft.com/office/drawing/2014/main" id="{6421FA56-E28F-4842-AA0F-C5932A5D13C7}"/>
                  </a:ext>
                </a:extLst>
              </p:cNvPr>
              <p:cNvSpPr/>
              <p:nvPr/>
            </p:nvSpPr>
            <p:spPr>
              <a:xfrm>
                <a:off x="6325123" y="4701057"/>
                <a:ext cx="256869" cy="367707"/>
              </a:xfrm>
              <a:custGeom>
                <a:avLst/>
                <a:gdLst>
                  <a:gd name="connsiteX0" fmla="*/ 256870 w 256869"/>
                  <a:gd name="connsiteY0" fmla="*/ 183724 h 367707"/>
                  <a:gd name="connsiteX1" fmla="*/ 223597 w 256869"/>
                  <a:gd name="connsiteY1" fmla="*/ 320071 h 367707"/>
                  <a:gd name="connsiteX2" fmla="*/ 128546 w 256869"/>
                  <a:gd name="connsiteY2" fmla="*/ 367707 h 367707"/>
                  <a:gd name="connsiteX3" fmla="*/ 33273 w 256869"/>
                  <a:gd name="connsiteY3" fmla="*/ 320201 h 367707"/>
                  <a:gd name="connsiteX4" fmla="*/ 0 w 256869"/>
                  <a:gd name="connsiteY4" fmla="*/ 183244 h 367707"/>
                  <a:gd name="connsiteX5" fmla="*/ 33273 w 256869"/>
                  <a:gd name="connsiteY5" fmla="*/ 47285 h 367707"/>
                  <a:gd name="connsiteX6" fmla="*/ 129045 w 256869"/>
                  <a:gd name="connsiteY6" fmla="*/ 0 h 367707"/>
                  <a:gd name="connsiteX7" fmla="*/ 223837 w 256869"/>
                  <a:gd name="connsiteY7" fmla="*/ 47526 h 367707"/>
                  <a:gd name="connsiteX8" fmla="*/ 256870 w 256869"/>
                  <a:gd name="connsiteY8" fmla="*/ 183724 h 367707"/>
                  <a:gd name="connsiteX9" fmla="*/ 68007 w 256869"/>
                  <a:gd name="connsiteY9" fmla="*/ 183724 h 367707"/>
                  <a:gd name="connsiteX10" fmla="*/ 83405 w 256869"/>
                  <a:gd name="connsiteY10" fmla="*/ 276816 h 367707"/>
                  <a:gd name="connsiteX11" fmla="*/ 128601 w 256869"/>
                  <a:gd name="connsiteY11" fmla="*/ 308832 h 367707"/>
                  <a:gd name="connsiteX12" fmla="*/ 188715 w 256869"/>
                  <a:gd name="connsiteY12" fmla="*/ 183724 h 367707"/>
                  <a:gd name="connsiteX13" fmla="*/ 129101 w 256869"/>
                  <a:gd name="connsiteY13" fmla="*/ 58635 h 367707"/>
                  <a:gd name="connsiteX14" fmla="*/ 83405 w 256869"/>
                  <a:gd name="connsiteY14" fmla="*/ 90522 h 367707"/>
                  <a:gd name="connsiteX15" fmla="*/ 68007 w 256869"/>
                  <a:gd name="connsiteY15" fmla="*/ 183724 h 367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869" h="367707">
                    <a:moveTo>
                      <a:pt x="256870" y="183724"/>
                    </a:moveTo>
                    <a:cubicBezTo>
                      <a:pt x="256870" y="242877"/>
                      <a:pt x="245779" y="288326"/>
                      <a:pt x="223597" y="320071"/>
                    </a:cubicBezTo>
                    <a:cubicBezTo>
                      <a:pt x="201414" y="351816"/>
                      <a:pt x="169731" y="367695"/>
                      <a:pt x="128546" y="367707"/>
                    </a:cubicBezTo>
                    <a:cubicBezTo>
                      <a:pt x="87176" y="367707"/>
                      <a:pt x="55419" y="351872"/>
                      <a:pt x="33273" y="320201"/>
                    </a:cubicBezTo>
                    <a:cubicBezTo>
                      <a:pt x="11128" y="288529"/>
                      <a:pt x="37" y="242877"/>
                      <a:pt x="0" y="183244"/>
                    </a:cubicBezTo>
                    <a:cubicBezTo>
                      <a:pt x="0" y="124091"/>
                      <a:pt x="11091" y="78772"/>
                      <a:pt x="33273" y="47285"/>
                    </a:cubicBezTo>
                    <a:cubicBezTo>
                      <a:pt x="55456" y="15799"/>
                      <a:pt x="87379" y="37"/>
                      <a:pt x="129045" y="0"/>
                    </a:cubicBezTo>
                    <a:cubicBezTo>
                      <a:pt x="170242" y="0"/>
                      <a:pt x="201840" y="15842"/>
                      <a:pt x="223837" y="47526"/>
                    </a:cubicBezTo>
                    <a:cubicBezTo>
                      <a:pt x="245834" y="79209"/>
                      <a:pt x="256846" y="124609"/>
                      <a:pt x="256870" y="183724"/>
                    </a:cubicBezTo>
                    <a:close/>
                    <a:moveTo>
                      <a:pt x="68007" y="183724"/>
                    </a:moveTo>
                    <a:cubicBezTo>
                      <a:pt x="68007" y="224466"/>
                      <a:pt x="73140" y="255496"/>
                      <a:pt x="83405" y="276816"/>
                    </a:cubicBezTo>
                    <a:cubicBezTo>
                      <a:pt x="93671" y="298135"/>
                      <a:pt x="108736" y="308808"/>
                      <a:pt x="128601" y="308832"/>
                    </a:cubicBezTo>
                    <a:cubicBezTo>
                      <a:pt x="168677" y="308832"/>
                      <a:pt x="188715" y="267129"/>
                      <a:pt x="188715" y="183724"/>
                    </a:cubicBezTo>
                    <a:cubicBezTo>
                      <a:pt x="188715" y="100319"/>
                      <a:pt x="168844" y="58623"/>
                      <a:pt x="129101" y="58635"/>
                    </a:cubicBezTo>
                    <a:cubicBezTo>
                      <a:pt x="108903" y="58635"/>
                      <a:pt x="93671" y="69264"/>
                      <a:pt x="83405" y="90522"/>
                    </a:cubicBezTo>
                    <a:cubicBezTo>
                      <a:pt x="73140" y="111780"/>
                      <a:pt x="68007" y="142848"/>
                      <a:pt x="68007" y="183724"/>
                    </a:cubicBezTo>
                    <a:close/>
                  </a:path>
                </a:pathLst>
              </a:custGeom>
              <a:solidFill>
                <a:srgbClr val="FFFFFF"/>
              </a:solidFill>
              <a:ln w="1849" cap="flat">
                <a:noFill/>
                <a:prstDash val="solid"/>
                <a:miter/>
              </a:ln>
            </p:spPr>
            <p:txBody>
              <a:bodyPr rtlCol="0" anchor="ctr"/>
              <a:lstStyle/>
              <a:p>
                <a:endParaRPr lang="en-US"/>
              </a:p>
            </p:txBody>
          </p:sp>
          <p:sp>
            <p:nvSpPr>
              <p:cNvPr id="146" name="Freeform: Shape 33">
                <a:extLst>
                  <a:ext uri="{FF2B5EF4-FFF2-40B4-BE49-F238E27FC236}">
                    <a16:creationId xmlns:a16="http://schemas.microsoft.com/office/drawing/2014/main" id="{1610E62D-A60C-4351-8A19-44ABE4B0B56E}"/>
                  </a:ext>
                </a:extLst>
              </p:cNvPr>
              <p:cNvSpPr/>
              <p:nvPr/>
            </p:nvSpPr>
            <p:spPr>
              <a:xfrm>
                <a:off x="6609148" y="4706676"/>
                <a:ext cx="203040" cy="357207"/>
              </a:xfrm>
              <a:custGeom>
                <a:avLst/>
                <a:gdLst>
                  <a:gd name="connsiteX0" fmla="*/ 134590 w 203040"/>
                  <a:gd name="connsiteY0" fmla="*/ 357208 h 357207"/>
                  <a:gd name="connsiteX1" fmla="*/ 68395 w 203040"/>
                  <a:gd name="connsiteY1" fmla="*/ 357208 h 357207"/>
                  <a:gd name="connsiteX2" fmla="*/ 68395 w 203040"/>
                  <a:gd name="connsiteY2" fmla="*/ 58395 h 357207"/>
                  <a:gd name="connsiteX3" fmla="*/ 0 w 203040"/>
                  <a:gd name="connsiteY3" fmla="*/ 58395 h 357207"/>
                  <a:gd name="connsiteX4" fmla="*/ 0 w 203040"/>
                  <a:gd name="connsiteY4" fmla="*/ 0 h 357207"/>
                  <a:gd name="connsiteX5" fmla="*/ 203041 w 203040"/>
                  <a:gd name="connsiteY5" fmla="*/ 0 h 357207"/>
                  <a:gd name="connsiteX6" fmla="*/ 203041 w 203040"/>
                  <a:gd name="connsiteY6" fmla="*/ 58395 h 357207"/>
                  <a:gd name="connsiteX7" fmla="*/ 134646 w 203040"/>
                  <a:gd name="connsiteY7" fmla="*/ 58395 h 357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040" h="357207">
                    <a:moveTo>
                      <a:pt x="134590" y="357208"/>
                    </a:moveTo>
                    <a:lnTo>
                      <a:pt x="68395" y="357208"/>
                    </a:lnTo>
                    <a:lnTo>
                      <a:pt x="68395" y="58395"/>
                    </a:lnTo>
                    <a:lnTo>
                      <a:pt x="0" y="58395"/>
                    </a:lnTo>
                    <a:lnTo>
                      <a:pt x="0" y="0"/>
                    </a:lnTo>
                    <a:lnTo>
                      <a:pt x="203041" y="0"/>
                    </a:lnTo>
                    <a:lnTo>
                      <a:pt x="203041" y="58395"/>
                    </a:lnTo>
                    <a:lnTo>
                      <a:pt x="134646" y="58395"/>
                    </a:lnTo>
                    <a:close/>
                  </a:path>
                </a:pathLst>
              </a:custGeom>
              <a:solidFill>
                <a:srgbClr val="FFFFFF"/>
              </a:solidFill>
              <a:ln w="1849" cap="flat">
                <a:noFill/>
                <a:prstDash val="solid"/>
                <a:miter/>
              </a:ln>
            </p:spPr>
            <p:txBody>
              <a:bodyPr rtlCol="0" anchor="ctr"/>
              <a:lstStyle/>
              <a:p>
                <a:endParaRPr lang="en-US"/>
              </a:p>
            </p:txBody>
          </p:sp>
          <p:sp>
            <p:nvSpPr>
              <p:cNvPr id="147" name="Freeform: Shape 34">
                <a:extLst>
                  <a:ext uri="{FF2B5EF4-FFF2-40B4-BE49-F238E27FC236}">
                    <a16:creationId xmlns:a16="http://schemas.microsoft.com/office/drawing/2014/main" id="{1FFA6337-2CF5-4C56-B137-E1188770C773}"/>
                  </a:ext>
                </a:extLst>
              </p:cNvPr>
              <p:cNvSpPr/>
              <p:nvPr/>
            </p:nvSpPr>
            <p:spPr>
              <a:xfrm>
                <a:off x="6850195" y="4706676"/>
                <a:ext cx="161116" cy="357207"/>
              </a:xfrm>
              <a:custGeom>
                <a:avLst/>
                <a:gdLst>
                  <a:gd name="connsiteX0" fmla="*/ 161098 w 161116"/>
                  <a:gd name="connsiteY0" fmla="*/ 357208 h 357207"/>
                  <a:gd name="connsiteX1" fmla="*/ 0 w 161116"/>
                  <a:gd name="connsiteY1" fmla="*/ 357208 h 357207"/>
                  <a:gd name="connsiteX2" fmla="*/ 0 w 161116"/>
                  <a:gd name="connsiteY2" fmla="*/ 0 h 357207"/>
                  <a:gd name="connsiteX3" fmla="*/ 161025 w 161116"/>
                  <a:gd name="connsiteY3" fmla="*/ 0 h 357207"/>
                  <a:gd name="connsiteX4" fmla="*/ 161025 w 161116"/>
                  <a:gd name="connsiteY4" fmla="*/ 57415 h 357207"/>
                  <a:gd name="connsiteX5" fmla="*/ 66547 w 161116"/>
                  <a:gd name="connsiteY5" fmla="*/ 57415 h 357207"/>
                  <a:gd name="connsiteX6" fmla="*/ 66547 w 161116"/>
                  <a:gd name="connsiteY6" fmla="*/ 142447 h 357207"/>
                  <a:gd name="connsiteX7" fmla="*/ 154277 w 161116"/>
                  <a:gd name="connsiteY7" fmla="*/ 142447 h 357207"/>
                  <a:gd name="connsiteX8" fmla="*/ 154277 w 161116"/>
                  <a:gd name="connsiteY8" fmla="*/ 200102 h 357207"/>
                  <a:gd name="connsiteX9" fmla="*/ 66547 w 161116"/>
                  <a:gd name="connsiteY9" fmla="*/ 200102 h 357207"/>
                  <a:gd name="connsiteX10" fmla="*/ 66547 w 161116"/>
                  <a:gd name="connsiteY10" fmla="*/ 299109 h 357207"/>
                  <a:gd name="connsiteX11" fmla="*/ 161117 w 161116"/>
                  <a:gd name="connsiteY11" fmla="*/ 299109 h 357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1116" h="357207">
                    <a:moveTo>
                      <a:pt x="161098" y="357208"/>
                    </a:moveTo>
                    <a:lnTo>
                      <a:pt x="0" y="357208"/>
                    </a:lnTo>
                    <a:lnTo>
                      <a:pt x="0" y="0"/>
                    </a:lnTo>
                    <a:lnTo>
                      <a:pt x="161025" y="0"/>
                    </a:lnTo>
                    <a:lnTo>
                      <a:pt x="161025" y="57415"/>
                    </a:lnTo>
                    <a:lnTo>
                      <a:pt x="66547" y="57415"/>
                    </a:lnTo>
                    <a:lnTo>
                      <a:pt x="66547" y="142447"/>
                    </a:lnTo>
                    <a:lnTo>
                      <a:pt x="154277" y="142447"/>
                    </a:lnTo>
                    <a:lnTo>
                      <a:pt x="154277" y="200102"/>
                    </a:lnTo>
                    <a:lnTo>
                      <a:pt x="66547" y="200102"/>
                    </a:lnTo>
                    <a:lnTo>
                      <a:pt x="66547" y="299109"/>
                    </a:lnTo>
                    <a:lnTo>
                      <a:pt x="161117" y="299109"/>
                    </a:lnTo>
                    <a:close/>
                  </a:path>
                </a:pathLst>
              </a:custGeom>
              <a:solidFill>
                <a:srgbClr val="FFFFFF"/>
              </a:solidFill>
              <a:ln w="1849" cap="flat">
                <a:noFill/>
                <a:prstDash val="solid"/>
                <a:miter/>
              </a:ln>
            </p:spPr>
            <p:txBody>
              <a:bodyPr rtlCol="0" anchor="ctr"/>
              <a:lstStyle/>
              <a:p>
                <a:endParaRPr lang="en-US"/>
              </a:p>
            </p:txBody>
          </p:sp>
          <p:grpSp>
            <p:nvGrpSpPr>
              <p:cNvPr id="148" name="Graphic 8">
                <a:extLst>
                  <a:ext uri="{FF2B5EF4-FFF2-40B4-BE49-F238E27FC236}">
                    <a16:creationId xmlns:a16="http://schemas.microsoft.com/office/drawing/2014/main" id="{4CC23E5A-DA66-43B0-A254-D4269E8C4221}"/>
                  </a:ext>
                </a:extLst>
              </p:cNvPr>
              <p:cNvGrpSpPr/>
              <p:nvPr/>
            </p:nvGrpSpPr>
            <p:grpSpPr>
              <a:xfrm>
                <a:off x="7226753" y="3920276"/>
                <a:ext cx="908080" cy="1079211"/>
                <a:chOff x="7226753" y="3920276"/>
                <a:chExt cx="908080" cy="1079211"/>
              </a:xfrm>
              <a:solidFill>
                <a:srgbClr val="FF928E"/>
              </a:solidFill>
            </p:grpSpPr>
            <p:sp>
              <p:nvSpPr>
                <p:cNvPr id="182" name="Freeform: Shape 36">
                  <a:extLst>
                    <a:ext uri="{FF2B5EF4-FFF2-40B4-BE49-F238E27FC236}">
                      <a16:creationId xmlns:a16="http://schemas.microsoft.com/office/drawing/2014/main" id="{9078A28A-84E6-412E-9F8A-F01B6E61D8A5}"/>
                    </a:ext>
                  </a:extLst>
                </p:cNvPr>
                <p:cNvSpPr/>
                <p:nvPr/>
              </p:nvSpPr>
              <p:spPr>
                <a:xfrm>
                  <a:off x="7226753" y="3920276"/>
                  <a:ext cx="781078" cy="1079211"/>
                </a:xfrm>
                <a:custGeom>
                  <a:avLst/>
                  <a:gdLst>
                    <a:gd name="connsiteX0" fmla="*/ 108807 w 781078"/>
                    <a:gd name="connsiteY0" fmla="*/ 2093 h 1079211"/>
                    <a:gd name="connsiteX1" fmla="*/ 116478 w 781078"/>
                    <a:gd name="connsiteY1" fmla="*/ 26752 h 1079211"/>
                    <a:gd name="connsiteX2" fmla="*/ 91227 w 781078"/>
                    <a:gd name="connsiteY2" fmla="*/ 80248 h 1079211"/>
                    <a:gd name="connsiteX3" fmla="*/ 67640 w 781078"/>
                    <a:gd name="connsiteY3" fmla="*/ 90119 h 1079211"/>
                    <a:gd name="connsiteX4" fmla="*/ 67308 w 781078"/>
                    <a:gd name="connsiteY4" fmla="*/ 89990 h 1079211"/>
                    <a:gd name="connsiteX5" fmla="*/ 57566 w 781078"/>
                    <a:gd name="connsiteY5" fmla="*/ 66088 h 1079211"/>
                    <a:gd name="connsiteX6" fmla="*/ 84147 w 781078"/>
                    <a:gd name="connsiteY6" fmla="*/ 9764 h 1079211"/>
                    <a:gd name="connsiteX7" fmla="*/ 107050 w 781078"/>
                    <a:gd name="connsiteY7" fmla="*/ 1298 h 1079211"/>
                    <a:gd name="connsiteX8" fmla="*/ 108806 w 781078"/>
                    <a:gd name="connsiteY8" fmla="*/ 2093 h 1079211"/>
                    <a:gd name="connsiteX9" fmla="*/ 60098 w 781078"/>
                    <a:gd name="connsiteY9" fmla="*/ 171158 h 1079211"/>
                    <a:gd name="connsiteX10" fmla="*/ 47159 w 781078"/>
                    <a:gd name="connsiteY10" fmla="*/ 228869 h 1079211"/>
                    <a:gd name="connsiteX11" fmla="*/ 25984 w 781078"/>
                    <a:gd name="connsiteY11" fmla="*/ 243630 h 1079211"/>
                    <a:gd name="connsiteX12" fmla="*/ 11223 w 781078"/>
                    <a:gd name="connsiteY12" fmla="*/ 222455 h 1079211"/>
                    <a:gd name="connsiteX13" fmla="*/ 24755 w 781078"/>
                    <a:gd name="connsiteY13" fmla="*/ 161712 h 1079211"/>
                    <a:gd name="connsiteX14" fmla="*/ 47073 w 781078"/>
                    <a:gd name="connsiteY14" fmla="*/ 148764 h 1079211"/>
                    <a:gd name="connsiteX15" fmla="*/ 47104 w 781078"/>
                    <a:gd name="connsiteY15" fmla="*/ 148773 h 1079211"/>
                    <a:gd name="connsiteX16" fmla="*/ 49174 w 781078"/>
                    <a:gd name="connsiteY16" fmla="*/ 149457 h 1079211"/>
                    <a:gd name="connsiteX17" fmla="*/ 60099 w 781078"/>
                    <a:gd name="connsiteY17" fmla="*/ 171158 h 1079211"/>
                    <a:gd name="connsiteX18" fmla="*/ 36992 w 781078"/>
                    <a:gd name="connsiteY18" fmla="*/ 324363 h 1079211"/>
                    <a:gd name="connsiteX19" fmla="*/ 37324 w 781078"/>
                    <a:gd name="connsiteY19" fmla="*/ 383516 h 1079211"/>
                    <a:gd name="connsiteX20" fmla="*/ 20430 w 781078"/>
                    <a:gd name="connsiteY20" fmla="*/ 403053 h 1079211"/>
                    <a:gd name="connsiteX21" fmla="*/ 893 w 781078"/>
                    <a:gd name="connsiteY21" fmla="*/ 386158 h 1079211"/>
                    <a:gd name="connsiteX22" fmla="*/ 853 w 781078"/>
                    <a:gd name="connsiteY22" fmla="*/ 385365 h 1079211"/>
                    <a:gd name="connsiteX23" fmla="*/ 502 w 781078"/>
                    <a:gd name="connsiteY23" fmla="*/ 323106 h 1079211"/>
                    <a:gd name="connsiteX24" fmla="*/ 19412 w 781078"/>
                    <a:gd name="connsiteY24" fmla="*/ 305527 h 1079211"/>
                    <a:gd name="connsiteX25" fmla="*/ 25513 w 781078"/>
                    <a:gd name="connsiteY25" fmla="*/ 306821 h 1079211"/>
                    <a:gd name="connsiteX26" fmla="*/ 36992 w 781078"/>
                    <a:gd name="connsiteY26" fmla="*/ 324363 h 1079211"/>
                    <a:gd name="connsiteX27" fmla="*/ 48712 w 781078"/>
                    <a:gd name="connsiteY27" fmla="*/ 478900 h 1079211"/>
                    <a:gd name="connsiteX28" fmla="*/ 62279 w 781078"/>
                    <a:gd name="connsiteY28" fmla="*/ 536481 h 1079211"/>
                    <a:gd name="connsiteX29" fmla="*/ 48621 w 781078"/>
                    <a:gd name="connsiteY29" fmla="*/ 558402 h 1079211"/>
                    <a:gd name="connsiteX30" fmla="*/ 27158 w 781078"/>
                    <a:gd name="connsiteY30" fmla="*/ 546370 h 1079211"/>
                    <a:gd name="connsiteX31" fmla="*/ 12887 w 781078"/>
                    <a:gd name="connsiteY31" fmla="*/ 485739 h 1079211"/>
                    <a:gd name="connsiteX32" fmla="*/ 27398 w 781078"/>
                    <a:gd name="connsiteY32" fmla="*/ 464388 h 1079211"/>
                    <a:gd name="connsiteX33" fmla="*/ 48749 w 781078"/>
                    <a:gd name="connsiteY33" fmla="*/ 478900 h 1079211"/>
                    <a:gd name="connsiteX34" fmla="*/ 94591 w 781078"/>
                    <a:gd name="connsiteY34" fmla="*/ 626965 h 1079211"/>
                    <a:gd name="connsiteX35" fmla="*/ 120471 w 781078"/>
                    <a:gd name="connsiteY35" fmla="*/ 680110 h 1079211"/>
                    <a:gd name="connsiteX36" fmla="*/ 113205 w 781078"/>
                    <a:gd name="connsiteY36" fmla="*/ 704896 h 1079211"/>
                    <a:gd name="connsiteX37" fmla="*/ 88419 w 781078"/>
                    <a:gd name="connsiteY37" fmla="*/ 697630 h 1079211"/>
                    <a:gd name="connsiteX38" fmla="*/ 88362 w 781078"/>
                    <a:gd name="connsiteY38" fmla="*/ 697523 h 1079211"/>
                    <a:gd name="connsiteX39" fmla="*/ 61041 w 781078"/>
                    <a:gd name="connsiteY39" fmla="*/ 641588 h 1079211"/>
                    <a:gd name="connsiteX40" fmla="*/ 71103 w 781078"/>
                    <a:gd name="connsiteY40" fmla="*/ 617800 h 1079211"/>
                    <a:gd name="connsiteX41" fmla="*/ 94499 w 781078"/>
                    <a:gd name="connsiteY41" fmla="*/ 626966 h 1079211"/>
                    <a:gd name="connsiteX42" fmla="*/ 172063 w 781078"/>
                    <a:gd name="connsiteY42" fmla="*/ 761187 h 1079211"/>
                    <a:gd name="connsiteX43" fmla="*/ 209144 w 781078"/>
                    <a:gd name="connsiteY43" fmla="*/ 807270 h 1079211"/>
                    <a:gd name="connsiteX44" fmla="*/ 206174 w 781078"/>
                    <a:gd name="connsiteY44" fmla="*/ 832927 h 1079211"/>
                    <a:gd name="connsiteX45" fmla="*/ 181694 w 781078"/>
                    <a:gd name="connsiteY45" fmla="*/ 831301 h 1079211"/>
                    <a:gd name="connsiteX46" fmla="*/ 142671 w 781078"/>
                    <a:gd name="connsiteY46" fmla="*/ 782796 h 1079211"/>
                    <a:gd name="connsiteX47" fmla="*/ 145840 w 781078"/>
                    <a:gd name="connsiteY47" fmla="*/ 757162 h 1079211"/>
                    <a:gd name="connsiteX48" fmla="*/ 171473 w 781078"/>
                    <a:gd name="connsiteY48" fmla="*/ 760331 h 1079211"/>
                    <a:gd name="connsiteX49" fmla="*/ 172063 w 781078"/>
                    <a:gd name="connsiteY49" fmla="*/ 761131 h 1079211"/>
                    <a:gd name="connsiteX50" fmla="*/ 781057 w 781078"/>
                    <a:gd name="connsiteY50" fmla="*/ 1059316 h 1079211"/>
                    <a:gd name="connsiteX51" fmla="*/ 763703 w 781078"/>
                    <a:gd name="connsiteY51" fmla="*/ 1078410 h 1079211"/>
                    <a:gd name="connsiteX52" fmla="*/ 763681 w 781078"/>
                    <a:gd name="connsiteY52" fmla="*/ 1078410 h 1079211"/>
                    <a:gd name="connsiteX53" fmla="*/ 701386 w 781078"/>
                    <a:gd name="connsiteY53" fmla="*/ 1078669 h 1079211"/>
                    <a:gd name="connsiteX54" fmla="*/ 684278 w 781078"/>
                    <a:gd name="connsiteY54" fmla="*/ 1059319 h 1079211"/>
                    <a:gd name="connsiteX55" fmla="*/ 702809 w 781078"/>
                    <a:gd name="connsiteY55" fmla="*/ 1042180 h 1079211"/>
                    <a:gd name="connsiteX56" fmla="*/ 761962 w 781078"/>
                    <a:gd name="connsiteY56" fmla="*/ 1041939 h 1079211"/>
                    <a:gd name="connsiteX57" fmla="*/ 781053 w 781078"/>
                    <a:gd name="connsiteY57" fmla="*/ 1059219 h 1079211"/>
                    <a:gd name="connsiteX58" fmla="*/ 781057 w 781078"/>
                    <a:gd name="connsiteY58" fmla="*/ 1059316 h 1079211"/>
                    <a:gd name="connsiteX59" fmla="*/ 277318 w 781078"/>
                    <a:gd name="connsiteY59" fmla="*/ 874778 h 1079211"/>
                    <a:gd name="connsiteX60" fmla="*/ 323697 w 781078"/>
                    <a:gd name="connsiteY60" fmla="*/ 911416 h 1079211"/>
                    <a:gd name="connsiteX61" fmla="*/ 328785 w 781078"/>
                    <a:gd name="connsiteY61" fmla="*/ 936738 h 1079211"/>
                    <a:gd name="connsiteX62" fmla="*/ 303463 w 781078"/>
                    <a:gd name="connsiteY62" fmla="*/ 941826 h 1079211"/>
                    <a:gd name="connsiteX63" fmla="*/ 302310 w 781078"/>
                    <a:gd name="connsiteY63" fmla="*/ 940992 h 1079211"/>
                    <a:gd name="connsiteX64" fmla="*/ 253472 w 781078"/>
                    <a:gd name="connsiteY64" fmla="*/ 902432 h 1079211"/>
                    <a:gd name="connsiteX65" fmla="*/ 251494 w 781078"/>
                    <a:gd name="connsiteY65" fmla="*/ 876679 h 1079211"/>
                    <a:gd name="connsiteX66" fmla="*/ 272160 w 781078"/>
                    <a:gd name="connsiteY66" fmla="*/ 871617 h 1079211"/>
                    <a:gd name="connsiteX67" fmla="*/ 277318 w 781078"/>
                    <a:gd name="connsiteY67" fmla="*/ 874778 h 1079211"/>
                    <a:gd name="connsiteX68" fmla="*/ 622048 w 781078"/>
                    <a:gd name="connsiteY68" fmla="*/ 1052901 h 1079211"/>
                    <a:gd name="connsiteX69" fmla="*/ 600879 w 781078"/>
                    <a:gd name="connsiteY69" fmla="*/ 1067698 h 1079211"/>
                    <a:gd name="connsiteX70" fmla="*/ 600827 w 781078"/>
                    <a:gd name="connsiteY70" fmla="*/ 1067689 h 1079211"/>
                    <a:gd name="connsiteX71" fmla="*/ 540084 w 781078"/>
                    <a:gd name="connsiteY71" fmla="*/ 1054029 h 1079211"/>
                    <a:gd name="connsiteX72" fmla="*/ 527808 w 781078"/>
                    <a:gd name="connsiteY72" fmla="*/ 1031304 h 1079211"/>
                    <a:gd name="connsiteX73" fmla="*/ 549604 w 781078"/>
                    <a:gd name="connsiteY73" fmla="*/ 1018777 h 1079211"/>
                    <a:gd name="connsiteX74" fmla="*/ 607333 w 781078"/>
                    <a:gd name="connsiteY74" fmla="*/ 1031717 h 1079211"/>
                    <a:gd name="connsiteX75" fmla="*/ 610864 w 781078"/>
                    <a:gd name="connsiteY75" fmla="*/ 1032734 h 1079211"/>
                    <a:gd name="connsiteX76" fmla="*/ 622048 w 781078"/>
                    <a:gd name="connsiteY76" fmla="*/ 1052956 h 1079211"/>
                    <a:gd name="connsiteX77" fmla="*/ 405364 w 781078"/>
                    <a:gd name="connsiteY77" fmla="*/ 962102 h 1079211"/>
                    <a:gd name="connsiteX78" fmla="*/ 458786 w 781078"/>
                    <a:gd name="connsiteY78" fmla="*/ 987445 h 1079211"/>
                    <a:gd name="connsiteX79" fmla="*/ 467964 w 781078"/>
                    <a:gd name="connsiteY79" fmla="*/ 1011588 h 1079211"/>
                    <a:gd name="connsiteX80" fmla="*/ 444923 w 781078"/>
                    <a:gd name="connsiteY80" fmla="*/ 1021217 h 1079211"/>
                    <a:gd name="connsiteX81" fmla="*/ 444571 w 781078"/>
                    <a:gd name="connsiteY81" fmla="*/ 1021069 h 1079211"/>
                    <a:gd name="connsiteX82" fmla="*/ 388321 w 781078"/>
                    <a:gd name="connsiteY82" fmla="*/ 994395 h 1079211"/>
                    <a:gd name="connsiteX83" fmla="*/ 380681 w 781078"/>
                    <a:gd name="connsiteY83" fmla="*/ 969723 h 1079211"/>
                    <a:gd name="connsiteX84" fmla="*/ 403590 w 781078"/>
                    <a:gd name="connsiteY84" fmla="*/ 961270 h 1079211"/>
                    <a:gd name="connsiteX85" fmla="*/ 405364 w 781078"/>
                    <a:gd name="connsiteY85" fmla="*/ 962102 h 1079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781078" h="1079211">
                      <a:moveTo>
                        <a:pt x="108807" y="2093"/>
                      </a:moveTo>
                      <a:cubicBezTo>
                        <a:pt x="117725" y="6791"/>
                        <a:pt x="121157" y="17823"/>
                        <a:pt x="116478" y="26752"/>
                      </a:cubicBezTo>
                      <a:cubicBezTo>
                        <a:pt x="107365" y="44091"/>
                        <a:pt x="98862" y="62096"/>
                        <a:pt x="91227" y="80248"/>
                      </a:cubicBezTo>
                      <a:cubicBezTo>
                        <a:pt x="87371" y="89419"/>
                        <a:pt x="76879" y="93810"/>
                        <a:pt x="67640" y="90119"/>
                      </a:cubicBezTo>
                      <a:lnTo>
                        <a:pt x="67308" y="89990"/>
                      </a:lnTo>
                      <a:cubicBezTo>
                        <a:pt x="58023" y="86074"/>
                        <a:pt x="53664" y="75378"/>
                        <a:pt x="57566" y="66088"/>
                      </a:cubicBezTo>
                      <a:cubicBezTo>
                        <a:pt x="65607" y="46975"/>
                        <a:pt x="74554" y="28027"/>
                        <a:pt x="84147" y="9764"/>
                      </a:cubicBezTo>
                      <a:cubicBezTo>
                        <a:pt x="88490" y="1496"/>
                        <a:pt x="98375" y="-2157"/>
                        <a:pt x="107050" y="1298"/>
                      </a:cubicBezTo>
                      <a:cubicBezTo>
                        <a:pt x="107651" y="1528"/>
                        <a:pt x="108237" y="1794"/>
                        <a:pt x="108806" y="2093"/>
                      </a:cubicBezTo>
                      <a:close/>
                      <a:moveTo>
                        <a:pt x="60098" y="171158"/>
                      </a:moveTo>
                      <a:cubicBezTo>
                        <a:pt x="55015" y="190179"/>
                        <a:pt x="50689" y="209589"/>
                        <a:pt x="47159" y="228869"/>
                      </a:cubicBezTo>
                      <a:cubicBezTo>
                        <a:pt x="45387" y="238792"/>
                        <a:pt x="35907" y="245401"/>
                        <a:pt x="25984" y="243630"/>
                      </a:cubicBezTo>
                      <a:cubicBezTo>
                        <a:pt x="16061" y="241858"/>
                        <a:pt x="9452" y="232378"/>
                        <a:pt x="11223" y="222455"/>
                      </a:cubicBezTo>
                      <a:cubicBezTo>
                        <a:pt x="14921" y="202121"/>
                        <a:pt x="19394" y="181787"/>
                        <a:pt x="24755" y="161712"/>
                      </a:cubicBezTo>
                      <a:cubicBezTo>
                        <a:pt x="27343" y="151974"/>
                        <a:pt x="37335" y="146177"/>
                        <a:pt x="47073" y="148764"/>
                      </a:cubicBezTo>
                      <a:cubicBezTo>
                        <a:pt x="47083" y="148767"/>
                        <a:pt x="47094" y="148770"/>
                        <a:pt x="47104" y="148773"/>
                      </a:cubicBezTo>
                      <a:cubicBezTo>
                        <a:pt x="47809" y="148950"/>
                        <a:pt x="48501" y="149179"/>
                        <a:pt x="49174" y="149457"/>
                      </a:cubicBezTo>
                      <a:cubicBezTo>
                        <a:pt x="57803" y="152861"/>
                        <a:pt x="62504" y="162199"/>
                        <a:pt x="60099" y="171158"/>
                      </a:cubicBezTo>
                      <a:close/>
                      <a:moveTo>
                        <a:pt x="36992" y="324363"/>
                      </a:moveTo>
                      <a:cubicBezTo>
                        <a:pt x="36253" y="343995"/>
                        <a:pt x="36382" y="363866"/>
                        <a:pt x="37324" y="383516"/>
                      </a:cubicBezTo>
                      <a:cubicBezTo>
                        <a:pt x="38054" y="393576"/>
                        <a:pt x="30490" y="402323"/>
                        <a:pt x="20430" y="403053"/>
                      </a:cubicBezTo>
                      <a:cubicBezTo>
                        <a:pt x="10370" y="403782"/>
                        <a:pt x="1623" y="396218"/>
                        <a:pt x="893" y="386158"/>
                      </a:cubicBezTo>
                      <a:cubicBezTo>
                        <a:pt x="874" y="385894"/>
                        <a:pt x="861" y="385630"/>
                        <a:pt x="853" y="385365"/>
                      </a:cubicBezTo>
                      <a:cubicBezTo>
                        <a:pt x="-145" y="364717"/>
                        <a:pt x="-274" y="343754"/>
                        <a:pt x="502" y="323106"/>
                      </a:cubicBezTo>
                      <a:cubicBezTo>
                        <a:pt x="873" y="313032"/>
                        <a:pt x="9338" y="305163"/>
                        <a:pt x="19412" y="305527"/>
                      </a:cubicBezTo>
                      <a:cubicBezTo>
                        <a:pt x="21504" y="305610"/>
                        <a:pt x="23567" y="306047"/>
                        <a:pt x="25513" y="306821"/>
                      </a:cubicBezTo>
                      <a:cubicBezTo>
                        <a:pt x="32652" y="309667"/>
                        <a:pt x="37242" y="316682"/>
                        <a:pt x="36992" y="324363"/>
                      </a:cubicBezTo>
                      <a:close/>
                      <a:moveTo>
                        <a:pt x="48712" y="478900"/>
                      </a:moveTo>
                      <a:cubicBezTo>
                        <a:pt x="52409" y="498216"/>
                        <a:pt x="56956" y="517589"/>
                        <a:pt x="62279" y="536481"/>
                      </a:cubicBezTo>
                      <a:cubicBezTo>
                        <a:pt x="64561" y="546306"/>
                        <a:pt x="58446" y="556120"/>
                        <a:pt x="48621" y="558402"/>
                      </a:cubicBezTo>
                      <a:cubicBezTo>
                        <a:pt x="39433" y="560537"/>
                        <a:pt x="30131" y="555322"/>
                        <a:pt x="27158" y="546370"/>
                      </a:cubicBezTo>
                      <a:cubicBezTo>
                        <a:pt x="21612" y="526462"/>
                        <a:pt x="16751" y="506073"/>
                        <a:pt x="12887" y="485739"/>
                      </a:cubicBezTo>
                      <a:cubicBezTo>
                        <a:pt x="10998" y="475836"/>
                        <a:pt x="17495" y="466277"/>
                        <a:pt x="27398" y="464388"/>
                      </a:cubicBezTo>
                      <a:cubicBezTo>
                        <a:pt x="37301" y="462500"/>
                        <a:pt x="46860" y="468997"/>
                        <a:pt x="48749" y="478900"/>
                      </a:cubicBezTo>
                      <a:close/>
                      <a:moveTo>
                        <a:pt x="94591" y="626965"/>
                      </a:moveTo>
                      <a:cubicBezTo>
                        <a:pt x="102448" y="644933"/>
                        <a:pt x="111228" y="662827"/>
                        <a:pt x="120471" y="680110"/>
                      </a:cubicBezTo>
                      <a:cubicBezTo>
                        <a:pt x="125309" y="688961"/>
                        <a:pt x="122056" y="700058"/>
                        <a:pt x="113205" y="704896"/>
                      </a:cubicBezTo>
                      <a:cubicBezTo>
                        <a:pt x="104354" y="709734"/>
                        <a:pt x="93257" y="706481"/>
                        <a:pt x="88419" y="697630"/>
                      </a:cubicBezTo>
                      <a:cubicBezTo>
                        <a:pt x="88400" y="697594"/>
                        <a:pt x="88381" y="697559"/>
                        <a:pt x="88362" y="697523"/>
                      </a:cubicBezTo>
                      <a:cubicBezTo>
                        <a:pt x="78491" y="679316"/>
                        <a:pt x="69304" y="660553"/>
                        <a:pt x="61041" y="641588"/>
                      </a:cubicBezTo>
                      <a:cubicBezTo>
                        <a:pt x="57251" y="632240"/>
                        <a:pt x="61755" y="621590"/>
                        <a:pt x="71103" y="617800"/>
                      </a:cubicBezTo>
                      <a:cubicBezTo>
                        <a:pt x="80098" y="614152"/>
                        <a:pt x="90375" y="618178"/>
                        <a:pt x="94499" y="626966"/>
                      </a:cubicBezTo>
                      <a:close/>
                      <a:moveTo>
                        <a:pt x="172063" y="761187"/>
                      </a:moveTo>
                      <a:cubicBezTo>
                        <a:pt x="183727" y="777010"/>
                        <a:pt x="196186" y="792500"/>
                        <a:pt x="209144" y="807270"/>
                      </a:cubicBezTo>
                      <a:cubicBezTo>
                        <a:pt x="215409" y="815175"/>
                        <a:pt x="214079" y="826662"/>
                        <a:pt x="206174" y="832927"/>
                      </a:cubicBezTo>
                      <a:cubicBezTo>
                        <a:pt x="198810" y="838762"/>
                        <a:pt x="188221" y="838058"/>
                        <a:pt x="181694" y="831301"/>
                      </a:cubicBezTo>
                      <a:cubicBezTo>
                        <a:pt x="168070" y="815755"/>
                        <a:pt x="154927" y="799432"/>
                        <a:pt x="142671" y="782796"/>
                      </a:cubicBezTo>
                      <a:cubicBezTo>
                        <a:pt x="136468" y="774842"/>
                        <a:pt x="137886" y="763366"/>
                        <a:pt x="145840" y="757162"/>
                      </a:cubicBezTo>
                      <a:cubicBezTo>
                        <a:pt x="153793" y="750959"/>
                        <a:pt x="165270" y="752377"/>
                        <a:pt x="171473" y="760331"/>
                      </a:cubicBezTo>
                      <a:cubicBezTo>
                        <a:pt x="171677" y="760592"/>
                        <a:pt x="171874" y="760859"/>
                        <a:pt x="172063" y="761131"/>
                      </a:cubicBezTo>
                      <a:close/>
                      <a:moveTo>
                        <a:pt x="781057" y="1059316"/>
                      </a:moveTo>
                      <a:cubicBezTo>
                        <a:pt x="781538" y="1069380"/>
                        <a:pt x="773768" y="1077929"/>
                        <a:pt x="763703" y="1078410"/>
                      </a:cubicBezTo>
                      <a:cubicBezTo>
                        <a:pt x="763696" y="1078410"/>
                        <a:pt x="763688" y="1078410"/>
                        <a:pt x="763681" y="1078410"/>
                      </a:cubicBezTo>
                      <a:cubicBezTo>
                        <a:pt x="743051" y="1079390"/>
                        <a:pt x="722090" y="1079464"/>
                        <a:pt x="701386" y="1078669"/>
                      </a:cubicBezTo>
                      <a:cubicBezTo>
                        <a:pt x="691318" y="1078050"/>
                        <a:pt x="683659" y="1069386"/>
                        <a:pt x="684278" y="1059319"/>
                      </a:cubicBezTo>
                      <a:cubicBezTo>
                        <a:pt x="684878" y="1049570"/>
                        <a:pt x="693043" y="1042018"/>
                        <a:pt x="702809" y="1042180"/>
                      </a:cubicBezTo>
                      <a:cubicBezTo>
                        <a:pt x="722459" y="1042937"/>
                        <a:pt x="742368" y="1042863"/>
                        <a:pt x="761962" y="1041939"/>
                      </a:cubicBezTo>
                      <a:cubicBezTo>
                        <a:pt x="772005" y="1041439"/>
                        <a:pt x="780553" y="1049176"/>
                        <a:pt x="781053" y="1059219"/>
                      </a:cubicBezTo>
                      <a:cubicBezTo>
                        <a:pt x="781054" y="1059251"/>
                        <a:pt x="781056" y="1059284"/>
                        <a:pt x="781057" y="1059316"/>
                      </a:cubicBezTo>
                      <a:close/>
                      <a:moveTo>
                        <a:pt x="277318" y="874778"/>
                      </a:moveTo>
                      <a:cubicBezTo>
                        <a:pt x="292106" y="887588"/>
                        <a:pt x="307781" y="899918"/>
                        <a:pt x="323697" y="911416"/>
                      </a:cubicBezTo>
                      <a:cubicBezTo>
                        <a:pt x="332095" y="917003"/>
                        <a:pt x="334372" y="928340"/>
                        <a:pt x="328785" y="936738"/>
                      </a:cubicBezTo>
                      <a:cubicBezTo>
                        <a:pt x="323197" y="945136"/>
                        <a:pt x="311860" y="947413"/>
                        <a:pt x="303463" y="941826"/>
                      </a:cubicBezTo>
                      <a:cubicBezTo>
                        <a:pt x="303068" y="941563"/>
                        <a:pt x="302683" y="941285"/>
                        <a:pt x="302310" y="940992"/>
                      </a:cubicBezTo>
                      <a:cubicBezTo>
                        <a:pt x="285562" y="928903"/>
                        <a:pt x="269129" y="915926"/>
                        <a:pt x="253472" y="902432"/>
                      </a:cubicBezTo>
                      <a:cubicBezTo>
                        <a:pt x="245814" y="895866"/>
                        <a:pt x="244929" y="884336"/>
                        <a:pt x="251494" y="876679"/>
                      </a:cubicBezTo>
                      <a:cubicBezTo>
                        <a:pt x="256587" y="870739"/>
                        <a:pt x="264898" y="868703"/>
                        <a:pt x="272160" y="871617"/>
                      </a:cubicBezTo>
                      <a:cubicBezTo>
                        <a:pt x="274038" y="872388"/>
                        <a:pt x="275779" y="873455"/>
                        <a:pt x="277318" y="874778"/>
                      </a:cubicBezTo>
                      <a:close/>
                      <a:moveTo>
                        <a:pt x="622048" y="1052901"/>
                      </a:moveTo>
                      <a:cubicBezTo>
                        <a:pt x="620288" y="1062833"/>
                        <a:pt x="610810" y="1069458"/>
                        <a:pt x="600879" y="1067698"/>
                      </a:cubicBezTo>
                      <a:cubicBezTo>
                        <a:pt x="600861" y="1067695"/>
                        <a:pt x="600844" y="1067692"/>
                        <a:pt x="600827" y="1067689"/>
                      </a:cubicBezTo>
                      <a:cubicBezTo>
                        <a:pt x="580493" y="1063992"/>
                        <a:pt x="560159" y="1059426"/>
                        <a:pt x="540084" y="1054029"/>
                      </a:cubicBezTo>
                      <a:cubicBezTo>
                        <a:pt x="530419" y="1051143"/>
                        <a:pt x="524922" y="1040970"/>
                        <a:pt x="527808" y="1031304"/>
                      </a:cubicBezTo>
                      <a:cubicBezTo>
                        <a:pt x="530586" y="1021997"/>
                        <a:pt x="540163" y="1016492"/>
                        <a:pt x="549604" y="1018777"/>
                      </a:cubicBezTo>
                      <a:cubicBezTo>
                        <a:pt x="568589" y="1023898"/>
                        <a:pt x="588017" y="1028260"/>
                        <a:pt x="607333" y="1031717"/>
                      </a:cubicBezTo>
                      <a:cubicBezTo>
                        <a:pt x="608541" y="1031940"/>
                        <a:pt x="609723" y="1032280"/>
                        <a:pt x="610864" y="1032734"/>
                      </a:cubicBezTo>
                      <a:cubicBezTo>
                        <a:pt x="618925" y="1035959"/>
                        <a:pt x="623601" y="1044414"/>
                        <a:pt x="622048" y="1052956"/>
                      </a:cubicBezTo>
                      <a:close/>
                      <a:moveTo>
                        <a:pt x="405364" y="962102"/>
                      </a:moveTo>
                      <a:cubicBezTo>
                        <a:pt x="422722" y="971344"/>
                        <a:pt x="440690" y="979774"/>
                        <a:pt x="458786" y="987445"/>
                      </a:cubicBezTo>
                      <a:cubicBezTo>
                        <a:pt x="467987" y="991577"/>
                        <a:pt x="472097" y="1002387"/>
                        <a:pt x="467964" y="1011588"/>
                      </a:cubicBezTo>
                      <a:cubicBezTo>
                        <a:pt x="464021" y="1020368"/>
                        <a:pt x="453940" y="1024580"/>
                        <a:pt x="444923" y="1021217"/>
                      </a:cubicBezTo>
                      <a:lnTo>
                        <a:pt x="444571" y="1021069"/>
                      </a:lnTo>
                      <a:cubicBezTo>
                        <a:pt x="425513" y="1013010"/>
                        <a:pt x="406584" y="1004026"/>
                        <a:pt x="388321" y="994395"/>
                      </a:cubicBezTo>
                      <a:cubicBezTo>
                        <a:pt x="379398" y="989692"/>
                        <a:pt x="375978" y="978646"/>
                        <a:pt x="380681" y="969723"/>
                      </a:cubicBezTo>
                      <a:cubicBezTo>
                        <a:pt x="385034" y="961464"/>
                        <a:pt x="394916" y="957818"/>
                        <a:pt x="403590" y="961270"/>
                      </a:cubicBezTo>
                      <a:cubicBezTo>
                        <a:pt x="404197" y="961513"/>
                        <a:pt x="404789" y="961791"/>
                        <a:pt x="405364" y="962102"/>
                      </a:cubicBezTo>
                      <a:close/>
                    </a:path>
                  </a:pathLst>
                </a:custGeom>
                <a:solidFill>
                  <a:srgbClr val="FF928E"/>
                </a:solidFill>
                <a:ln w="1849" cap="flat">
                  <a:noFill/>
                  <a:prstDash val="solid"/>
                  <a:miter/>
                </a:ln>
              </p:spPr>
              <p:txBody>
                <a:bodyPr rtlCol="0" anchor="ctr"/>
                <a:lstStyle/>
                <a:p>
                  <a:endParaRPr lang="en-US"/>
                </a:p>
              </p:txBody>
            </p:sp>
            <p:sp>
              <p:nvSpPr>
                <p:cNvPr id="183" name="Freeform: Shape 37">
                  <a:extLst>
                    <a:ext uri="{FF2B5EF4-FFF2-40B4-BE49-F238E27FC236}">
                      <a16:creationId xmlns:a16="http://schemas.microsoft.com/office/drawing/2014/main" id="{19518E5E-CA6F-4DA2-8757-49D8D9961510}"/>
                    </a:ext>
                  </a:extLst>
                </p:cNvPr>
                <p:cNvSpPr/>
                <p:nvPr/>
              </p:nvSpPr>
              <p:spPr>
                <a:xfrm>
                  <a:off x="8070122" y="4944572"/>
                  <a:ext cx="64711" cy="42483"/>
                </a:xfrm>
                <a:custGeom>
                  <a:avLst/>
                  <a:gdLst>
                    <a:gd name="connsiteX0" fmla="*/ 53203 w 64711"/>
                    <a:gd name="connsiteY0" fmla="*/ 1302 h 42483"/>
                    <a:gd name="connsiteX1" fmla="*/ 42333 w 64711"/>
                    <a:gd name="connsiteY1" fmla="*/ 470 h 42483"/>
                    <a:gd name="connsiteX2" fmla="*/ 14495 w 64711"/>
                    <a:gd name="connsiteY2" fmla="*/ 6349 h 42483"/>
                    <a:gd name="connsiteX3" fmla="*/ 397 w 64711"/>
                    <a:gd name="connsiteY3" fmla="*/ 27991 h 42483"/>
                    <a:gd name="connsiteX4" fmla="*/ 21297 w 64711"/>
                    <a:gd name="connsiteY4" fmla="*/ 42228 h 42483"/>
                    <a:gd name="connsiteX5" fmla="*/ 50596 w 64711"/>
                    <a:gd name="connsiteY5" fmla="*/ 36054 h 42483"/>
                    <a:gd name="connsiteX6" fmla="*/ 64230 w 64711"/>
                    <a:gd name="connsiteY6" fmla="*/ 14117 h 42483"/>
                    <a:gd name="connsiteX7" fmla="*/ 53203 w 64711"/>
                    <a:gd name="connsiteY7" fmla="*/ 1302 h 42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711" h="42483">
                      <a:moveTo>
                        <a:pt x="53203" y="1302"/>
                      </a:moveTo>
                      <a:cubicBezTo>
                        <a:pt x="49750" y="-80"/>
                        <a:pt x="45956" y="-370"/>
                        <a:pt x="42333" y="470"/>
                      </a:cubicBezTo>
                      <a:cubicBezTo>
                        <a:pt x="33091" y="2615"/>
                        <a:pt x="23848" y="4574"/>
                        <a:pt x="14495" y="6349"/>
                      </a:cubicBezTo>
                      <a:cubicBezTo>
                        <a:pt x="4626" y="8432"/>
                        <a:pt x="-1686" y="18122"/>
                        <a:pt x="397" y="27991"/>
                      </a:cubicBezTo>
                      <a:cubicBezTo>
                        <a:pt x="2420" y="37572"/>
                        <a:pt x="11640" y="43853"/>
                        <a:pt x="21297" y="42228"/>
                      </a:cubicBezTo>
                      <a:cubicBezTo>
                        <a:pt x="31094" y="40380"/>
                        <a:pt x="40947" y="38291"/>
                        <a:pt x="50596" y="36054"/>
                      </a:cubicBezTo>
                      <a:cubicBezTo>
                        <a:pt x="60419" y="33761"/>
                        <a:pt x="66523" y="23939"/>
                        <a:pt x="64230" y="14117"/>
                      </a:cubicBezTo>
                      <a:cubicBezTo>
                        <a:pt x="62871" y="8299"/>
                        <a:pt x="58753" y="3513"/>
                        <a:pt x="53203" y="1302"/>
                      </a:cubicBezTo>
                      <a:close/>
                    </a:path>
                  </a:pathLst>
                </a:custGeom>
                <a:solidFill>
                  <a:srgbClr val="FF928E"/>
                </a:solidFill>
                <a:ln w="1849" cap="flat">
                  <a:noFill/>
                  <a:prstDash val="solid"/>
                  <a:miter/>
                </a:ln>
              </p:spPr>
              <p:txBody>
                <a:bodyPr rtlCol="0" anchor="ctr"/>
                <a:lstStyle/>
                <a:p>
                  <a:endParaRPr lang="en-US"/>
                </a:p>
              </p:txBody>
            </p:sp>
          </p:grpSp>
          <p:grpSp>
            <p:nvGrpSpPr>
              <p:cNvPr id="149" name="Graphic 8">
                <a:extLst>
                  <a:ext uri="{FF2B5EF4-FFF2-40B4-BE49-F238E27FC236}">
                    <a16:creationId xmlns:a16="http://schemas.microsoft.com/office/drawing/2014/main" id="{EC46610D-646E-47CD-AB2D-D5D99F3A17B4}"/>
                  </a:ext>
                </a:extLst>
              </p:cNvPr>
              <p:cNvGrpSpPr/>
              <p:nvPr/>
            </p:nvGrpSpPr>
            <p:grpSpPr>
              <a:xfrm>
                <a:off x="7744927" y="3540611"/>
                <a:ext cx="940289" cy="1137709"/>
                <a:chOff x="7744927" y="3540611"/>
                <a:chExt cx="940289" cy="1137709"/>
              </a:xfrm>
              <a:solidFill>
                <a:srgbClr val="FF928E"/>
              </a:solidFill>
            </p:grpSpPr>
            <p:sp>
              <p:nvSpPr>
                <p:cNvPr id="179" name="Freeform: Shape 39">
                  <a:extLst>
                    <a:ext uri="{FF2B5EF4-FFF2-40B4-BE49-F238E27FC236}">
                      <a16:creationId xmlns:a16="http://schemas.microsoft.com/office/drawing/2014/main" id="{C94B59C3-A36D-4908-A7C0-F7D85A1E47FD}"/>
                    </a:ext>
                  </a:extLst>
                </p:cNvPr>
                <p:cNvSpPr/>
                <p:nvPr/>
              </p:nvSpPr>
              <p:spPr>
                <a:xfrm>
                  <a:off x="8532623" y="4616827"/>
                  <a:ext cx="52199" cy="61492"/>
                </a:xfrm>
                <a:custGeom>
                  <a:avLst/>
                  <a:gdLst>
                    <a:gd name="connsiteX0" fmla="*/ 40685 w 52199"/>
                    <a:gd name="connsiteY0" fmla="*/ 1287 h 61492"/>
                    <a:gd name="connsiteX1" fmla="*/ 18263 w 52199"/>
                    <a:gd name="connsiteY1" fmla="*/ 8903 h 61492"/>
                    <a:gd name="connsiteX2" fmla="*/ 3179 w 52199"/>
                    <a:gd name="connsiteY2" fmla="*/ 32933 h 61492"/>
                    <a:gd name="connsiteX3" fmla="*/ 7971 w 52199"/>
                    <a:gd name="connsiteY3" fmla="*/ 58313 h 61492"/>
                    <a:gd name="connsiteX4" fmla="*/ 33351 w 52199"/>
                    <a:gd name="connsiteY4" fmla="*/ 53522 h 61492"/>
                    <a:gd name="connsiteX5" fmla="*/ 33735 w 52199"/>
                    <a:gd name="connsiteY5" fmla="*/ 52934 h 61492"/>
                    <a:gd name="connsiteX6" fmla="*/ 49614 w 52199"/>
                    <a:gd name="connsiteY6" fmla="*/ 27536 h 61492"/>
                    <a:gd name="connsiteX7" fmla="*/ 43298 w 52199"/>
                    <a:gd name="connsiteY7" fmla="*/ 2492 h 61492"/>
                    <a:gd name="connsiteX8" fmla="*/ 43292 w 52199"/>
                    <a:gd name="connsiteY8" fmla="*/ 2488 h 61492"/>
                    <a:gd name="connsiteX9" fmla="*/ 40686 w 52199"/>
                    <a:gd name="connsiteY9" fmla="*/ 1287 h 61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99" h="61492">
                      <a:moveTo>
                        <a:pt x="40685" y="1287"/>
                      </a:moveTo>
                      <a:cubicBezTo>
                        <a:pt x="32355" y="-2012"/>
                        <a:pt x="22861" y="1212"/>
                        <a:pt x="18263" y="8903"/>
                      </a:cubicBezTo>
                      <a:cubicBezTo>
                        <a:pt x="13438" y="16981"/>
                        <a:pt x="8355" y="25114"/>
                        <a:pt x="3179" y="32933"/>
                      </a:cubicBezTo>
                      <a:cubicBezTo>
                        <a:pt x="-2506" y="41264"/>
                        <a:pt x="-361" y="52628"/>
                        <a:pt x="7971" y="58313"/>
                      </a:cubicBezTo>
                      <a:cubicBezTo>
                        <a:pt x="16302" y="63999"/>
                        <a:pt x="27665" y="61853"/>
                        <a:pt x="33351" y="53522"/>
                      </a:cubicBezTo>
                      <a:cubicBezTo>
                        <a:pt x="33483" y="53329"/>
                        <a:pt x="33611" y="53133"/>
                        <a:pt x="33735" y="52934"/>
                      </a:cubicBezTo>
                      <a:cubicBezTo>
                        <a:pt x="39188" y="44597"/>
                        <a:pt x="44531" y="36039"/>
                        <a:pt x="49614" y="27536"/>
                      </a:cubicBezTo>
                      <a:cubicBezTo>
                        <a:pt x="54785" y="18876"/>
                        <a:pt x="51958" y="7663"/>
                        <a:pt x="43298" y="2492"/>
                      </a:cubicBezTo>
                      <a:cubicBezTo>
                        <a:pt x="43296" y="2491"/>
                        <a:pt x="43294" y="2489"/>
                        <a:pt x="43292" y="2488"/>
                      </a:cubicBezTo>
                      <a:cubicBezTo>
                        <a:pt x="42451" y="2030"/>
                        <a:pt x="41580" y="1629"/>
                        <a:pt x="40686" y="1287"/>
                      </a:cubicBezTo>
                      <a:close/>
                    </a:path>
                  </a:pathLst>
                </a:custGeom>
                <a:solidFill>
                  <a:srgbClr val="FF928E"/>
                </a:solidFill>
                <a:ln w="1849" cap="flat">
                  <a:noFill/>
                  <a:prstDash val="solid"/>
                  <a:miter/>
                </a:ln>
              </p:spPr>
              <p:txBody>
                <a:bodyPr rtlCol="0" anchor="ctr"/>
                <a:lstStyle/>
                <a:p>
                  <a:endParaRPr lang="en-US"/>
                </a:p>
              </p:txBody>
            </p:sp>
            <p:sp>
              <p:nvSpPr>
                <p:cNvPr id="180" name="Freeform: Shape 40">
                  <a:extLst>
                    <a:ext uri="{FF2B5EF4-FFF2-40B4-BE49-F238E27FC236}">
                      <a16:creationId xmlns:a16="http://schemas.microsoft.com/office/drawing/2014/main" id="{F0A29B14-788D-4D18-8018-53F5831AD953}"/>
                    </a:ext>
                  </a:extLst>
                </p:cNvPr>
                <p:cNvSpPr/>
                <p:nvPr/>
              </p:nvSpPr>
              <p:spPr>
                <a:xfrm>
                  <a:off x="7870122" y="3540611"/>
                  <a:ext cx="815094" cy="1026217"/>
                </a:xfrm>
                <a:custGeom>
                  <a:avLst/>
                  <a:gdLst>
                    <a:gd name="connsiteX0" fmla="*/ 389882 w 815094"/>
                    <a:gd name="connsiteY0" fmla="*/ 66327 h 1026217"/>
                    <a:gd name="connsiteX1" fmla="*/ 398939 w 815094"/>
                    <a:gd name="connsiteY1" fmla="*/ 90543 h 1026217"/>
                    <a:gd name="connsiteX2" fmla="*/ 374723 w 815094"/>
                    <a:gd name="connsiteY2" fmla="*/ 99601 h 1026217"/>
                    <a:gd name="connsiteX3" fmla="*/ 320784 w 815094"/>
                    <a:gd name="connsiteY3" fmla="*/ 77640 h 1026217"/>
                    <a:gd name="connsiteX4" fmla="*/ 309795 w 815094"/>
                    <a:gd name="connsiteY4" fmla="*/ 54266 h 1026217"/>
                    <a:gd name="connsiteX5" fmla="*/ 333169 w 815094"/>
                    <a:gd name="connsiteY5" fmla="*/ 43276 h 1026217"/>
                    <a:gd name="connsiteX6" fmla="*/ 356830 w 815094"/>
                    <a:gd name="connsiteY6" fmla="*/ 52260 h 1026217"/>
                    <a:gd name="connsiteX7" fmla="*/ 389882 w 815094"/>
                    <a:gd name="connsiteY7" fmla="*/ 66327 h 1026217"/>
                    <a:gd name="connsiteX8" fmla="*/ 251520 w 815094"/>
                    <a:gd name="connsiteY8" fmla="*/ 37601 h 1026217"/>
                    <a:gd name="connsiteX9" fmla="*/ 229915 w 815094"/>
                    <a:gd name="connsiteY9" fmla="*/ 51659 h 1026217"/>
                    <a:gd name="connsiteX10" fmla="*/ 229874 w 815094"/>
                    <a:gd name="connsiteY10" fmla="*/ 51650 h 1026217"/>
                    <a:gd name="connsiteX11" fmla="*/ 172478 w 815094"/>
                    <a:gd name="connsiteY11" fmla="*/ 41908 h 1026217"/>
                    <a:gd name="connsiteX12" fmla="*/ 156664 w 815094"/>
                    <a:gd name="connsiteY12" fmla="*/ 21510 h 1026217"/>
                    <a:gd name="connsiteX13" fmla="*/ 177062 w 815094"/>
                    <a:gd name="connsiteY13" fmla="*/ 5696 h 1026217"/>
                    <a:gd name="connsiteX14" fmla="*/ 237472 w 815094"/>
                    <a:gd name="connsiteY14" fmla="*/ 15937 h 1026217"/>
                    <a:gd name="connsiteX15" fmla="*/ 240448 w 815094"/>
                    <a:gd name="connsiteY15" fmla="*/ 16842 h 1026217"/>
                    <a:gd name="connsiteX16" fmla="*/ 251520 w 815094"/>
                    <a:gd name="connsiteY16" fmla="*/ 37601 h 1026217"/>
                    <a:gd name="connsiteX17" fmla="*/ 477372 w 815094"/>
                    <a:gd name="connsiteY17" fmla="*/ 113742 h 1026217"/>
                    <a:gd name="connsiteX18" fmla="*/ 527670 w 815094"/>
                    <a:gd name="connsiteY18" fmla="*/ 148734 h 1026217"/>
                    <a:gd name="connsiteX19" fmla="*/ 531118 w 815094"/>
                    <a:gd name="connsiteY19" fmla="*/ 174364 h 1026217"/>
                    <a:gd name="connsiteX20" fmla="*/ 505488 w 815094"/>
                    <a:gd name="connsiteY20" fmla="*/ 177811 h 1026217"/>
                    <a:gd name="connsiteX21" fmla="*/ 457741 w 815094"/>
                    <a:gd name="connsiteY21" fmla="*/ 144538 h 1026217"/>
                    <a:gd name="connsiteX22" fmla="*/ 452164 w 815094"/>
                    <a:gd name="connsiteY22" fmla="*/ 119319 h 1026217"/>
                    <a:gd name="connsiteX23" fmla="*/ 474267 w 815094"/>
                    <a:gd name="connsiteY23" fmla="*/ 112152 h 1026217"/>
                    <a:gd name="connsiteX24" fmla="*/ 477372 w 815094"/>
                    <a:gd name="connsiteY24" fmla="*/ 113742 h 1026217"/>
                    <a:gd name="connsiteX25" fmla="*/ 96171 w 815094"/>
                    <a:gd name="connsiteY25" fmla="*/ 18026 h 1026217"/>
                    <a:gd name="connsiteX26" fmla="*/ 78132 w 815094"/>
                    <a:gd name="connsiteY26" fmla="*/ 36511 h 1026217"/>
                    <a:gd name="connsiteX27" fmla="*/ 78129 w 815094"/>
                    <a:gd name="connsiteY27" fmla="*/ 36511 h 1026217"/>
                    <a:gd name="connsiteX28" fmla="*/ 20012 w 815094"/>
                    <a:gd name="connsiteY28" fmla="*/ 39635 h 1026217"/>
                    <a:gd name="connsiteX29" fmla="*/ 85 w 815094"/>
                    <a:gd name="connsiteY29" fmla="*/ 23201 h 1026217"/>
                    <a:gd name="connsiteX30" fmla="*/ 16518 w 815094"/>
                    <a:gd name="connsiteY30" fmla="*/ 3274 h 1026217"/>
                    <a:gd name="connsiteX31" fmla="*/ 77704 w 815094"/>
                    <a:gd name="connsiteY31" fmla="*/ 2 h 1026217"/>
                    <a:gd name="connsiteX32" fmla="*/ 96188 w 815094"/>
                    <a:gd name="connsiteY32" fmla="*/ 17893 h 1026217"/>
                    <a:gd name="connsiteX33" fmla="*/ 96189 w 815094"/>
                    <a:gd name="connsiteY33" fmla="*/ 18044 h 1026217"/>
                    <a:gd name="connsiteX34" fmla="*/ 602498 w 815094"/>
                    <a:gd name="connsiteY34" fmla="*/ 214209 h 1026217"/>
                    <a:gd name="connsiteX35" fmla="*/ 643850 w 815094"/>
                    <a:gd name="connsiteY35" fmla="*/ 259368 h 1026217"/>
                    <a:gd name="connsiteX36" fmla="*/ 642408 w 815094"/>
                    <a:gd name="connsiteY36" fmla="*/ 285156 h 1026217"/>
                    <a:gd name="connsiteX37" fmla="*/ 616620 w 815094"/>
                    <a:gd name="connsiteY37" fmla="*/ 283714 h 1026217"/>
                    <a:gd name="connsiteX38" fmla="*/ 615918 w 815094"/>
                    <a:gd name="connsiteY38" fmla="*/ 282881 h 1026217"/>
                    <a:gd name="connsiteX39" fmla="*/ 576637 w 815094"/>
                    <a:gd name="connsiteY39" fmla="*/ 239977 h 1026217"/>
                    <a:gd name="connsiteX40" fmla="*/ 576693 w 815094"/>
                    <a:gd name="connsiteY40" fmla="*/ 214153 h 1026217"/>
                    <a:gd name="connsiteX41" fmla="*/ 602517 w 815094"/>
                    <a:gd name="connsiteY41" fmla="*/ 214209 h 1026217"/>
                    <a:gd name="connsiteX42" fmla="*/ 702559 w 815094"/>
                    <a:gd name="connsiteY42" fmla="*/ 339667 h 1026217"/>
                    <a:gd name="connsiteX43" fmla="*/ 733078 w 815094"/>
                    <a:gd name="connsiteY43" fmla="*/ 392757 h 1026217"/>
                    <a:gd name="connsiteX44" fmla="*/ 725305 w 815094"/>
                    <a:gd name="connsiteY44" fmla="*/ 417389 h 1026217"/>
                    <a:gd name="connsiteX45" fmla="*/ 700673 w 815094"/>
                    <a:gd name="connsiteY45" fmla="*/ 409615 h 1026217"/>
                    <a:gd name="connsiteX46" fmla="*/ 671689 w 815094"/>
                    <a:gd name="connsiteY46" fmla="*/ 359151 h 1026217"/>
                    <a:gd name="connsiteX47" fmla="*/ 677382 w 815094"/>
                    <a:gd name="connsiteY47" fmla="*/ 333974 h 1026217"/>
                    <a:gd name="connsiteX48" fmla="*/ 702559 w 815094"/>
                    <a:gd name="connsiteY48" fmla="*/ 339667 h 1026217"/>
                    <a:gd name="connsiteX49" fmla="*/ 772895 w 815094"/>
                    <a:gd name="connsiteY49" fmla="*/ 483852 h 1026217"/>
                    <a:gd name="connsiteX50" fmla="*/ 791121 w 815094"/>
                    <a:gd name="connsiteY50" fmla="*/ 542339 h 1026217"/>
                    <a:gd name="connsiteX51" fmla="*/ 777787 w 815094"/>
                    <a:gd name="connsiteY51" fmla="*/ 564459 h 1026217"/>
                    <a:gd name="connsiteX52" fmla="*/ 755833 w 815094"/>
                    <a:gd name="connsiteY52" fmla="*/ 551748 h 1026217"/>
                    <a:gd name="connsiteX53" fmla="*/ 738512 w 815094"/>
                    <a:gd name="connsiteY53" fmla="*/ 496163 h 1026217"/>
                    <a:gd name="connsiteX54" fmla="*/ 749993 w 815094"/>
                    <a:gd name="connsiteY54" fmla="*/ 473027 h 1026217"/>
                    <a:gd name="connsiteX55" fmla="*/ 772895 w 815094"/>
                    <a:gd name="connsiteY55" fmla="*/ 483852 h 1026217"/>
                    <a:gd name="connsiteX56" fmla="*/ 810105 w 815094"/>
                    <a:gd name="connsiteY56" fmla="*/ 640051 h 1026217"/>
                    <a:gd name="connsiteX57" fmla="*/ 815059 w 815094"/>
                    <a:gd name="connsiteY57" fmla="*/ 701145 h 1026217"/>
                    <a:gd name="connsiteX58" fmla="*/ 797959 w 815094"/>
                    <a:gd name="connsiteY58" fmla="*/ 720502 h 1026217"/>
                    <a:gd name="connsiteX59" fmla="*/ 778602 w 815094"/>
                    <a:gd name="connsiteY59" fmla="*/ 703401 h 1026217"/>
                    <a:gd name="connsiteX60" fmla="*/ 778569 w 815094"/>
                    <a:gd name="connsiteY60" fmla="*/ 702550 h 1026217"/>
                    <a:gd name="connsiteX61" fmla="*/ 773856 w 815094"/>
                    <a:gd name="connsiteY61" fmla="*/ 644544 h 1026217"/>
                    <a:gd name="connsiteX62" fmla="*/ 789735 w 815094"/>
                    <a:gd name="connsiteY62" fmla="*/ 624210 h 1026217"/>
                    <a:gd name="connsiteX63" fmla="*/ 798719 w 815094"/>
                    <a:gd name="connsiteY63" fmla="*/ 625374 h 1026217"/>
                    <a:gd name="connsiteX64" fmla="*/ 810105 w 815094"/>
                    <a:gd name="connsiteY64" fmla="*/ 640144 h 1026217"/>
                    <a:gd name="connsiteX65" fmla="*/ 812065 w 815094"/>
                    <a:gd name="connsiteY65" fmla="*/ 800688 h 1026217"/>
                    <a:gd name="connsiteX66" fmla="*/ 803451 w 815094"/>
                    <a:gd name="connsiteY66" fmla="*/ 861319 h 1026217"/>
                    <a:gd name="connsiteX67" fmla="*/ 782165 w 815094"/>
                    <a:gd name="connsiteY67" fmla="*/ 875950 h 1026217"/>
                    <a:gd name="connsiteX68" fmla="*/ 767534 w 815094"/>
                    <a:gd name="connsiteY68" fmla="*/ 854665 h 1026217"/>
                    <a:gd name="connsiteX69" fmla="*/ 775723 w 815094"/>
                    <a:gd name="connsiteY69" fmla="*/ 797083 h 1026217"/>
                    <a:gd name="connsiteX70" fmla="*/ 796005 w 815094"/>
                    <a:gd name="connsiteY70" fmla="*/ 781093 h 1026217"/>
                    <a:gd name="connsiteX71" fmla="*/ 812064 w 815094"/>
                    <a:gd name="connsiteY71" fmla="*/ 800688 h 1026217"/>
                    <a:gd name="connsiteX72" fmla="*/ 778792 w 815094"/>
                    <a:gd name="connsiteY72" fmla="*/ 957664 h 1026217"/>
                    <a:gd name="connsiteX73" fmla="*/ 763393 w 815094"/>
                    <a:gd name="connsiteY73" fmla="*/ 1000014 h 1026217"/>
                    <a:gd name="connsiteX74" fmla="*/ 757238 w 815094"/>
                    <a:gd name="connsiteY74" fmla="*/ 1014986 h 1026217"/>
                    <a:gd name="connsiteX75" fmla="*/ 733656 w 815094"/>
                    <a:gd name="connsiteY75" fmla="*/ 1024864 h 1026217"/>
                    <a:gd name="connsiteX76" fmla="*/ 733207 w 815094"/>
                    <a:gd name="connsiteY76" fmla="*/ 1024673 h 1026217"/>
                    <a:gd name="connsiteX77" fmla="*/ 723521 w 815094"/>
                    <a:gd name="connsiteY77" fmla="*/ 1000734 h 1026217"/>
                    <a:gd name="connsiteX78" fmla="*/ 729381 w 815094"/>
                    <a:gd name="connsiteY78" fmla="*/ 986501 h 1026217"/>
                    <a:gd name="connsiteX79" fmla="*/ 744021 w 815094"/>
                    <a:gd name="connsiteY79" fmla="*/ 946240 h 1026217"/>
                    <a:gd name="connsiteX80" fmla="*/ 767072 w 815094"/>
                    <a:gd name="connsiteY80" fmla="*/ 934613 h 1026217"/>
                    <a:gd name="connsiteX81" fmla="*/ 768144 w 815094"/>
                    <a:gd name="connsiteY81" fmla="*/ 935001 h 1026217"/>
                    <a:gd name="connsiteX82" fmla="*/ 778681 w 815094"/>
                    <a:gd name="connsiteY82" fmla="*/ 957756 h 102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815094" h="1026217">
                      <a:moveTo>
                        <a:pt x="389882" y="66327"/>
                      </a:moveTo>
                      <a:cubicBezTo>
                        <a:pt x="399070" y="70513"/>
                        <a:pt x="403125" y="81355"/>
                        <a:pt x="398939" y="90543"/>
                      </a:cubicBezTo>
                      <a:cubicBezTo>
                        <a:pt x="394753" y="99731"/>
                        <a:pt x="383912" y="103786"/>
                        <a:pt x="374723" y="99601"/>
                      </a:cubicBezTo>
                      <a:cubicBezTo>
                        <a:pt x="357256" y="91615"/>
                        <a:pt x="339177" y="84276"/>
                        <a:pt x="320784" y="77640"/>
                      </a:cubicBezTo>
                      <a:cubicBezTo>
                        <a:pt x="311295" y="74220"/>
                        <a:pt x="306375" y="63755"/>
                        <a:pt x="309795" y="54266"/>
                      </a:cubicBezTo>
                      <a:cubicBezTo>
                        <a:pt x="313215" y="44776"/>
                        <a:pt x="323680" y="39856"/>
                        <a:pt x="333169" y="43276"/>
                      </a:cubicBezTo>
                      <a:cubicBezTo>
                        <a:pt x="341137" y="46160"/>
                        <a:pt x="349030" y="49136"/>
                        <a:pt x="356830" y="52260"/>
                      </a:cubicBezTo>
                      <a:cubicBezTo>
                        <a:pt x="367959" y="56604"/>
                        <a:pt x="379087" y="61392"/>
                        <a:pt x="389882" y="66327"/>
                      </a:cubicBezTo>
                      <a:close/>
                      <a:moveTo>
                        <a:pt x="251520" y="37601"/>
                      </a:moveTo>
                      <a:cubicBezTo>
                        <a:pt x="249436" y="47449"/>
                        <a:pt x="239763" y="53743"/>
                        <a:pt x="229915" y="51659"/>
                      </a:cubicBezTo>
                      <a:cubicBezTo>
                        <a:pt x="229901" y="51656"/>
                        <a:pt x="229888" y="51653"/>
                        <a:pt x="229874" y="51650"/>
                      </a:cubicBezTo>
                      <a:cubicBezTo>
                        <a:pt x="210927" y="47620"/>
                        <a:pt x="191628" y="44256"/>
                        <a:pt x="172478" y="41908"/>
                      </a:cubicBezTo>
                      <a:cubicBezTo>
                        <a:pt x="162478" y="40643"/>
                        <a:pt x="155398" y="31510"/>
                        <a:pt x="156664" y="21510"/>
                      </a:cubicBezTo>
                      <a:cubicBezTo>
                        <a:pt x="157930" y="11510"/>
                        <a:pt x="167063" y="4430"/>
                        <a:pt x="177062" y="5696"/>
                      </a:cubicBezTo>
                      <a:cubicBezTo>
                        <a:pt x="197229" y="8247"/>
                        <a:pt x="217544" y="11685"/>
                        <a:pt x="237472" y="15937"/>
                      </a:cubicBezTo>
                      <a:cubicBezTo>
                        <a:pt x="238486" y="16158"/>
                        <a:pt x="239482" y="16460"/>
                        <a:pt x="240448" y="16842"/>
                      </a:cubicBezTo>
                      <a:cubicBezTo>
                        <a:pt x="248703" y="20141"/>
                        <a:pt x="253380" y="28908"/>
                        <a:pt x="251520" y="37601"/>
                      </a:cubicBezTo>
                      <a:close/>
                      <a:moveTo>
                        <a:pt x="477372" y="113742"/>
                      </a:moveTo>
                      <a:cubicBezTo>
                        <a:pt x="494526" y="124630"/>
                        <a:pt x="511459" y="136405"/>
                        <a:pt x="527670" y="148734"/>
                      </a:cubicBezTo>
                      <a:cubicBezTo>
                        <a:pt x="535700" y="154860"/>
                        <a:pt x="537243" y="166334"/>
                        <a:pt x="531118" y="174364"/>
                      </a:cubicBezTo>
                      <a:cubicBezTo>
                        <a:pt x="524992" y="182393"/>
                        <a:pt x="513518" y="183937"/>
                        <a:pt x="505488" y="177811"/>
                      </a:cubicBezTo>
                      <a:cubicBezTo>
                        <a:pt x="490090" y="166092"/>
                        <a:pt x="474063" y="154927"/>
                        <a:pt x="457741" y="144538"/>
                      </a:cubicBezTo>
                      <a:cubicBezTo>
                        <a:pt x="449237" y="139114"/>
                        <a:pt x="446740" y="127823"/>
                        <a:pt x="452164" y="119319"/>
                      </a:cubicBezTo>
                      <a:cubicBezTo>
                        <a:pt x="456867" y="111947"/>
                        <a:pt x="466134" y="108942"/>
                        <a:pt x="474267" y="112152"/>
                      </a:cubicBezTo>
                      <a:cubicBezTo>
                        <a:pt x="475349" y="112584"/>
                        <a:pt x="476389" y="113116"/>
                        <a:pt x="477372" y="113742"/>
                      </a:cubicBezTo>
                      <a:close/>
                      <a:moveTo>
                        <a:pt x="96171" y="18026"/>
                      </a:moveTo>
                      <a:cubicBezTo>
                        <a:pt x="96294" y="28111"/>
                        <a:pt x="88218" y="36387"/>
                        <a:pt x="78132" y="36511"/>
                      </a:cubicBezTo>
                      <a:cubicBezTo>
                        <a:pt x="78131" y="36511"/>
                        <a:pt x="78130" y="36511"/>
                        <a:pt x="78129" y="36511"/>
                      </a:cubicBezTo>
                      <a:cubicBezTo>
                        <a:pt x="58794" y="36732"/>
                        <a:pt x="39311" y="37786"/>
                        <a:pt x="20012" y="39635"/>
                      </a:cubicBezTo>
                      <a:cubicBezTo>
                        <a:pt x="9972" y="40599"/>
                        <a:pt x="1050" y="33242"/>
                        <a:pt x="85" y="23201"/>
                      </a:cubicBezTo>
                      <a:cubicBezTo>
                        <a:pt x="-880" y="13161"/>
                        <a:pt x="6478" y="4239"/>
                        <a:pt x="16518" y="3274"/>
                      </a:cubicBezTo>
                      <a:cubicBezTo>
                        <a:pt x="36852" y="1333"/>
                        <a:pt x="57352" y="224"/>
                        <a:pt x="77704" y="2"/>
                      </a:cubicBezTo>
                      <a:cubicBezTo>
                        <a:pt x="87749" y="-161"/>
                        <a:pt x="96024" y="7849"/>
                        <a:pt x="96188" y="17893"/>
                      </a:cubicBezTo>
                      <a:cubicBezTo>
                        <a:pt x="96189" y="17943"/>
                        <a:pt x="96189" y="17994"/>
                        <a:pt x="96189" y="18044"/>
                      </a:cubicBezTo>
                      <a:close/>
                      <a:moveTo>
                        <a:pt x="602498" y="214209"/>
                      </a:moveTo>
                      <a:cubicBezTo>
                        <a:pt x="616824" y="228590"/>
                        <a:pt x="630744" y="243785"/>
                        <a:pt x="643850" y="259368"/>
                      </a:cubicBezTo>
                      <a:cubicBezTo>
                        <a:pt x="650573" y="266887"/>
                        <a:pt x="649927" y="278433"/>
                        <a:pt x="642408" y="285156"/>
                      </a:cubicBezTo>
                      <a:cubicBezTo>
                        <a:pt x="634889" y="291879"/>
                        <a:pt x="623343" y="291234"/>
                        <a:pt x="616620" y="283714"/>
                      </a:cubicBezTo>
                      <a:cubicBezTo>
                        <a:pt x="616378" y="283443"/>
                        <a:pt x="616144" y="283166"/>
                        <a:pt x="615918" y="282881"/>
                      </a:cubicBezTo>
                      <a:cubicBezTo>
                        <a:pt x="603460" y="268093"/>
                        <a:pt x="590243" y="253638"/>
                        <a:pt x="576637" y="239977"/>
                      </a:cubicBezTo>
                      <a:cubicBezTo>
                        <a:pt x="569522" y="232831"/>
                        <a:pt x="569547" y="221269"/>
                        <a:pt x="576693" y="214153"/>
                      </a:cubicBezTo>
                      <a:cubicBezTo>
                        <a:pt x="583839" y="207038"/>
                        <a:pt x="595401" y="207062"/>
                        <a:pt x="602517" y="214209"/>
                      </a:cubicBezTo>
                      <a:close/>
                      <a:moveTo>
                        <a:pt x="702559" y="339667"/>
                      </a:moveTo>
                      <a:cubicBezTo>
                        <a:pt x="713428" y="356877"/>
                        <a:pt x="723687" y="374789"/>
                        <a:pt x="733078" y="392757"/>
                      </a:cubicBezTo>
                      <a:cubicBezTo>
                        <a:pt x="737733" y="401706"/>
                        <a:pt x="734253" y="412733"/>
                        <a:pt x="725305" y="417389"/>
                      </a:cubicBezTo>
                      <a:cubicBezTo>
                        <a:pt x="716356" y="422044"/>
                        <a:pt x="705328" y="418564"/>
                        <a:pt x="700673" y="409615"/>
                      </a:cubicBezTo>
                      <a:cubicBezTo>
                        <a:pt x="691763" y="392498"/>
                        <a:pt x="682003" y="375510"/>
                        <a:pt x="671689" y="359151"/>
                      </a:cubicBezTo>
                      <a:cubicBezTo>
                        <a:pt x="666308" y="350626"/>
                        <a:pt x="668858" y="339354"/>
                        <a:pt x="677382" y="333974"/>
                      </a:cubicBezTo>
                      <a:cubicBezTo>
                        <a:pt x="685907" y="328593"/>
                        <a:pt x="697179" y="331143"/>
                        <a:pt x="702559" y="339667"/>
                      </a:cubicBezTo>
                      <a:close/>
                      <a:moveTo>
                        <a:pt x="772895" y="483852"/>
                      </a:moveTo>
                      <a:cubicBezTo>
                        <a:pt x="779771" y="503040"/>
                        <a:pt x="785835" y="522671"/>
                        <a:pt x="791121" y="542339"/>
                      </a:cubicBezTo>
                      <a:cubicBezTo>
                        <a:pt x="793547" y="552130"/>
                        <a:pt x="787578" y="562033"/>
                        <a:pt x="777787" y="564459"/>
                      </a:cubicBezTo>
                      <a:cubicBezTo>
                        <a:pt x="768240" y="566826"/>
                        <a:pt x="758534" y="561206"/>
                        <a:pt x="755833" y="551748"/>
                      </a:cubicBezTo>
                      <a:cubicBezTo>
                        <a:pt x="750879" y="533078"/>
                        <a:pt x="745038" y="514389"/>
                        <a:pt x="738512" y="496163"/>
                      </a:cubicBezTo>
                      <a:cubicBezTo>
                        <a:pt x="735294" y="486604"/>
                        <a:pt x="740434" y="476246"/>
                        <a:pt x="749993" y="473027"/>
                      </a:cubicBezTo>
                      <a:cubicBezTo>
                        <a:pt x="759296" y="469895"/>
                        <a:pt x="769410" y="474676"/>
                        <a:pt x="772895" y="483852"/>
                      </a:cubicBezTo>
                      <a:close/>
                      <a:moveTo>
                        <a:pt x="810105" y="640051"/>
                      </a:moveTo>
                      <a:cubicBezTo>
                        <a:pt x="812601" y="660256"/>
                        <a:pt x="814265" y="680811"/>
                        <a:pt x="815059" y="701145"/>
                      </a:cubicBezTo>
                      <a:cubicBezTo>
                        <a:pt x="815682" y="711212"/>
                        <a:pt x="808026" y="719878"/>
                        <a:pt x="797959" y="720502"/>
                      </a:cubicBezTo>
                      <a:cubicBezTo>
                        <a:pt x="787892" y="721125"/>
                        <a:pt x="779225" y="713469"/>
                        <a:pt x="778602" y="703401"/>
                      </a:cubicBezTo>
                      <a:cubicBezTo>
                        <a:pt x="778584" y="703118"/>
                        <a:pt x="778574" y="702834"/>
                        <a:pt x="778569" y="702550"/>
                      </a:cubicBezTo>
                      <a:cubicBezTo>
                        <a:pt x="777830" y="683252"/>
                        <a:pt x="776240" y="663731"/>
                        <a:pt x="773856" y="644544"/>
                      </a:cubicBezTo>
                      <a:cubicBezTo>
                        <a:pt x="772637" y="634547"/>
                        <a:pt x="779741" y="625451"/>
                        <a:pt x="789735" y="624210"/>
                      </a:cubicBezTo>
                      <a:cubicBezTo>
                        <a:pt x="792780" y="623830"/>
                        <a:pt x="795871" y="624230"/>
                        <a:pt x="798719" y="625374"/>
                      </a:cubicBezTo>
                      <a:cubicBezTo>
                        <a:pt x="804926" y="627849"/>
                        <a:pt x="809291" y="633511"/>
                        <a:pt x="810105" y="640144"/>
                      </a:cubicBezTo>
                      <a:close/>
                      <a:moveTo>
                        <a:pt x="812065" y="800688"/>
                      </a:moveTo>
                      <a:cubicBezTo>
                        <a:pt x="810050" y="820911"/>
                        <a:pt x="807148" y="841355"/>
                        <a:pt x="803451" y="861319"/>
                      </a:cubicBezTo>
                      <a:cubicBezTo>
                        <a:pt x="801613" y="871238"/>
                        <a:pt x="792083" y="877788"/>
                        <a:pt x="782165" y="875950"/>
                      </a:cubicBezTo>
                      <a:cubicBezTo>
                        <a:pt x="772247" y="874113"/>
                        <a:pt x="765696" y="864583"/>
                        <a:pt x="767534" y="854665"/>
                      </a:cubicBezTo>
                      <a:cubicBezTo>
                        <a:pt x="771064" y="835643"/>
                        <a:pt x="773819" y="816271"/>
                        <a:pt x="775723" y="797083"/>
                      </a:cubicBezTo>
                      <a:cubicBezTo>
                        <a:pt x="776908" y="787067"/>
                        <a:pt x="785989" y="779907"/>
                        <a:pt x="796005" y="781093"/>
                      </a:cubicBezTo>
                      <a:cubicBezTo>
                        <a:pt x="805755" y="782246"/>
                        <a:pt x="812849" y="790902"/>
                        <a:pt x="812064" y="800688"/>
                      </a:cubicBezTo>
                      <a:close/>
                      <a:moveTo>
                        <a:pt x="778792" y="957664"/>
                      </a:moveTo>
                      <a:cubicBezTo>
                        <a:pt x="774115" y="971879"/>
                        <a:pt x="768920" y="986131"/>
                        <a:pt x="763393" y="1000014"/>
                      </a:cubicBezTo>
                      <a:cubicBezTo>
                        <a:pt x="761397" y="1005042"/>
                        <a:pt x="759345" y="1010033"/>
                        <a:pt x="757238" y="1014986"/>
                      </a:cubicBezTo>
                      <a:cubicBezTo>
                        <a:pt x="753453" y="1024226"/>
                        <a:pt x="742895" y="1028648"/>
                        <a:pt x="733656" y="1024864"/>
                      </a:cubicBezTo>
                      <a:cubicBezTo>
                        <a:pt x="733506" y="1024802"/>
                        <a:pt x="733356" y="1024738"/>
                        <a:pt x="733207" y="1024673"/>
                      </a:cubicBezTo>
                      <a:cubicBezTo>
                        <a:pt x="723923" y="1020736"/>
                        <a:pt x="719587" y="1010019"/>
                        <a:pt x="723521" y="1000734"/>
                      </a:cubicBezTo>
                      <a:cubicBezTo>
                        <a:pt x="725517" y="996015"/>
                        <a:pt x="727470" y="991270"/>
                        <a:pt x="729381" y="986501"/>
                      </a:cubicBezTo>
                      <a:cubicBezTo>
                        <a:pt x="734649" y="973302"/>
                        <a:pt x="739566" y="959753"/>
                        <a:pt x="744021" y="946240"/>
                      </a:cubicBezTo>
                      <a:cubicBezTo>
                        <a:pt x="747179" y="936667"/>
                        <a:pt x="757496" y="931463"/>
                        <a:pt x="767072" y="934613"/>
                      </a:cubicBezTo>
                      <a:cubicBezTo>
                        <a:pt x="767441" y="934742"/>
                        <a:pt x="767793" y="934853"/>
                        <a:pt x="768144" y="935001"/>
                      </a:cubicBezTo>
                      <a:cubicBezTo>
                        <a:pt x="777138" y="938588"/>
                        <a:pt x="781763" y="948577"/>
                        <a:pt x="778681" y="957756"/>
                      </a:cubicBezTo>
                      <a:close/>
                    </a:path>
                  </a:pathLst>
                </a:custGeom>
                <a:solidFill>
                  <a:srgbClr val="FF928E"/>
                </a:solidFill>
                <a:ln w="1849" cap="flat">
                  <a:noFill/>
                  <a:prstDash val="solid"/>
                  <a:miter/>
                </a:ln>
              </p:spPr>
              <p:txBody>
                <a:bodyPr rtlCol="0" anchor="ctr"/>
                <a:lstStyle/>
                <a:p>
                  <a:endParaRPr lang="en-US"/>
                </a:p>
              </p:txBody>
            </p:sp>
            <p:sp>
              <p:nvSpPr>
                <p:cNvPr id="181" name="Freeform: Shape 41">
                  <a:extLst>
                    <a:ext uri="{FF2B5EF4-FFF2-40B4-BE49-F238E27FC236}">
                      <a16:creationId xmlns:a16="http://schemas.microsoft.com/office/drawing/2014/main" id="{9B212D26-B5EC-446E-A765-046F1FCDA1FF}"/>
                    </a:ext>
                  </a:extLst>
                </p:cNvPr>
                <p:cNvSpPr/>
                <p:nvPr/>
              </p:nvSpPr>
              <p:spPr>
                <a:xfrm>
                  <a:off x="7744927" y="3559797"/>
                  <a:ext cx="65533" cy="44069"/>
                </a:xfrm>
                <a:custGeom>
                  <a:avLst/>
                  <a:gdLst>
                    <a:gd name="connsiteX0" fmla="*/ 54019 w 65533"/>
                    <a:gd name="connsiteY0" fmla="*/ 1298 h 44069"/>
                    <a:gd name="connsiteX1" fmla="*/ 43058 w 65533"/>
                    <a:gd name="connsiteY1" fmla="*/ 503 h 44069"/>
                    <a:gd name="connsiteX2" fmla="*/ 14073 w 65533"/>
                    <a:gd name="connsiteY2" fmla="*/ 8027 h 44069"/>
                    <a:gd name="connsiteX3" fmla="*/ 492 w 65533"/>
                    <a:gd name="connsiteY3" fmla="*/ 29997 h 44069"/>
                    <a:gd name="connsiteX4" fmla="*/ 22463 w 65533"/>
                    <a:gd name="connsiteY4" fmla="*/ 43577 h 44069"/>
                    <a:gd name="connsiteX5" fmla="*/ 23981 w 65533"/>
                    <a:gd name="connsiteY5" fmla="*/ 43148 h 44069"/>
                    <a:gd name="connsiteX6" fmla="*/ 51505 w 65533"/>
                    <a:gd name="connsiteY6" fmla="*/ 36013 h 44069"/>
                    <a:gd name="connsiteX7" fmla="*/ 65031 w 65533"/>
                    <a:gd name="connsiteY7" fmla="*/ 14010 h 44069"/>
                    <a:gd name="connsiteX8" fmla="*/ 54019 w 65533"/>
                    <a:gd name="connsiteY8" fmla="*/ 1280 h 44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33" h="44069">
                      <a:moveTo>
                        <a:pt x="54019" y="1298"/>
                      </a:moveTo>
                      <a:cubicBezTo>
                        <a:pt x="50537" y="-98"/>
                        <a:pt x="46705" y="-376"/>
                        <a:pt x="43058" y="503"/>
                      </a:cubicBezTo>
                      <a:cubicBezTo>
                        <a:pt x="33445" y="2777"/>
                        <a:pt x="23685" y="5309"/>
                        <a:pt x="14073" y="8027"/>
                      </a:cubicBezTo>
                      <a:cubicBezTo>
                        <a:pt x="4255" y="10344"/>
                        <a:pt x="-1824" y="20180"/>
                        <a:pt x="492" y="29997"/>
                      </a:cubicBezTo>
                      <a:cubicBezTo>
                        <a:pt x="2809" y="39814"/>
                        <a:pt x="12646" y="45893"/>
                        <a:pt x="22463" y="43577"/>
                      </a:cubicBezTo>
                      <a:cubicBezTo>
                        <a:pt x="22974" y="43456"/>
                        <a:pt x="23481" y="43313"/>
                        <a:pt x="23981" y="43148"/>
                      </a:cubicBezTo>
                      <a:cubicBezTo>
                        <a:pt x="33112" y="40579"/>
                        <a:pt x="42373" y="38176"/>
                        <a:pt x="51505" y="36013"/>
                      </a:cubicBezTo>
                      <a:cubicBezTo>
                        <a:pt x="61316" y="33672"/>
                        <a:pt x="67372" y="23821"/>
                        <a:pt x="65031" y="14010"/>
                      </a:cubicBezTo>
                      <a:cubicBezTo>
                        <a:pt x="63651" y="8227"/>
                        <a:pt x="59543" y="3478"/>
                        <a:pt x="54019" y="1280"/>
                      </a:cubicBezTo>
                      <a:close/>
                    </a:path>
                  </a:pathLst>
                </a:custGeom>
                <a:solidFill>
                  <a:srgbClr val="FF928E"/>
                </a:solidFill>
                <a:ln w="1849" cap="flat">
                  <a:noFill/>
                  <a:prstDash val="solid"/>
                  <a:miter/>
                </a:ln>
              </p:spPr>
              <p:txBody>
                <a:bodyPr rtlCol="0" anchor="ctr"/>
                <a:lstStyle/>
                <a:p>
                  <a:endParaRPr lang="en-US"/>
                </a:p>
              </p:txBody>
            </p:sp>
          </p:grpSp>
          <p:sp>
            <p:nvSpPr>
              <p:cNvPr id="150" name="Freeform: Shape 42">
                <a:extLst>
                  <a:ext uri="{FF2B5EF4-FFF2-40B4-BE49-F238E27FC236}">
                    <a16:creationId xmlns:a16="http://schemas.microsoft.com/office/drawing/2014/main" id="{D2A7098A-C3AE-4645-BDB0-F628DA3AE052}"/>
                  </a:ext>
                </a:extLst>
              </p:cNvPr>
              <p:cNvSpPr/>
              <p:nvPr/>
            </p:nvSpPr>
            <p:spPr>
              <a:xfrm>
                <a:off x="7411184" y="3732010"/>
                <a:ext cx="1086792" cy="1086792"/>
              </a:xfrm>
              <a:custGeom>
                <a:avLst/>
                <a:gdLst>
                  <a:gd name="connsiteX0" fmla="*/ 223318 w 1086792"/>
                  <a:gd name="connsiteY0" fmla="*/ 95438 h 1086792"/>
                  <a:gd name="connsiteX1" fmla="*/ 219066 w 1086792"/>
                  <a:gd name="connsiteY1" fmla="*/ 104385 h 1086792"/>
                  <a:gd name="connsiteX2" fmla="*/ 237145 w 1086792"/>
                  <a:gd name="connsiteY2" fmla="*/ 206663 h 1086792"/>
                  <a:gd name="connsiteX3" fmla="*/ 145957 w 1086792"/>
                  <a:gd name="connsiteY3" fmla="*/ 321437 h 1086792"/>
                  <a:gd name="connsiteX4" fmla="*/ 42311 w 1086792"/>
                  <a:gd name="connsiteY4" fmla="*/ 326983 h 1086792"/>
                  <a:gd name="connsiteX5" fmla="*/ 34566 w 1086792"/>
                  <a:gd name="connsiteY5" fmla="*/ 333176 h 1086792"/>
                  <a:gd name="connsiteX6" fmla="*/ 331 w 1086792"/>
                  <a:gd name="connsiteY6" fmla="*/ 452959 h 1086792"/>
                  <a:gd name="connsiteX7" fmla="*/ 3640 w 1086792"/>
                  <a:gd name="connsiteY7" fmla="*/ 462294 h 1086792"/>
                  <a:gd name="connsiteX8" fmla="*/ 88672 w 1086792"/>
                  <a:gd name="connsiteY8" fmla="*/ 521798 h 1086792"/>
                  <a:gd name="connsiteX9" fmla="*/ 105457 w 1086792"/>
                  <a:gd name="connsiteY9" fmla="*/ 667424 h 1086792"/>
                  <a:gd name="connsiteX10" fmla="*/ 36045 w 1086792"/>
                  <a:gd name="connsiteY10" fmla="*/ 744692 h 1086792"/>
                  <a:gd name="connsiteX11" fmla="*/ 34935 w 1086792"/>
                  <a:gd name="connsiteY11" fmla="*/ 754545 h 1086792"/>
                  <a:gd name="connsiteX12" fmla="*/ 95438 w 1086792"/>
                  <a:gd name="connsiteY12" fmla="*/ 863460 h 1086792"/>
                  <a:gd name="connsiteX13" fmla="*/ 104385 w 1086792"/>
                  <a:gd name="connsiteY13" fmla="*/ 867711 h 1086792"/>
                  <a:gd name="connsiteX14" fmla="*/ 206663 w 1086792"/>
                  <a:gd name="connsiteY14" fmla="*/ 849633 h 1086792"/>
                  <a:gd name="connsiteX15" fmla="*/ 321438 w 1086792"/>
                  <a:gd name="connsiteY15" fmla="*/ 940820 h 1086792"/>
                  <a:gd name="connsiteX16" fmla="*/ 326983 w 1086792"/>
                  <a:gd name="connsiteY16" fmla="*/ 1044466 h 1086792"/>
                  <a:gd name="connsiteX17" fmla="*/ 333157 w 1086792"/>
                  <a:gd name="connsiteY17" fmla="*/ 1052230 h 1086792"/>
                  <a:gd name="connsiteX18" fmla="*/ 452959 w 1086792"/>
                  <a:gd name="connsiteY18" fmla="*/ 1086465 h 1086792"/>
                  <a:gd name="connsiteX19" fmla="*/ 462294 w 1086792"/>
                  <a:gd name="connsiteY19" fmla="*/ 1083137 h 1086792"/>
                  <a:gd name="connsiteX20" fmla="*/ 521798 w 1086792"/>
                  <a:gd name="connsiteY20" fmla="*/ 998106 h 1086792"/>
                  <a:gd name="connsiteX21" fmla="*/ 667424 w 1086792"/>
                  <a:gd name="connsiteY21" fmla="*/ 981340 h 1086792"/>
                  <a:gd name="connsiteX22" fmla="*/ 744693 w 1086792"/>
                  <a:gd name="connsiteY22" fmla="*/ 1050733 h 1086792"/>
                  <a:gd name="connsiteX23" fmla="*/ 754545 w 1086792"/>
                  <a:gd name="connsiteY23" fmla="*/ 1051842 h 1086792"/>
                  <a:gd name="connsiteX24" fmla="*/ 863460 w 1086792"/>
                  <a:gd name="connsiteY24" fmla="*/ 991340 h 1086792"/>
                  <a:gd name="connsiteX25" fmla="*/ 867711 w 1086792"/>
                  <a:gd name="connsiteY25" fmla="*/ 982393 h 1086792"/>
                  <a:gd name="connsiteX26" fmla="*/ 849633 w 1086792"/>
                  <a:gd name="connsiteY26" fmla="*/ 880115 h 1086792"/>
                  <a:gd name="connsiteX27" fmla="*/ 940820 w 1086792"/>
                  <a:gd name="connsiteY27" fmla="*/ 765340 h 1086792"/>
                  <a:gd name="connsiteX28" fmla="*/ 1044466 w 1086792"/>
                  <a:gd name="connsiteY28" fmla="*/ 759795 h 1086792"/>
                  <a:gd name="connsiteX29" fmla="*/ 1052230 w 1086792"/>
                  <a:gd name="connsiteY29" fmla="*/ 753620 h 1086792"/>
                  <a:gd name="connsiteX30" fmla="*/ 1086465 w 1086792"/>
                  <a:gd name="connsiteY30" fmla="*/ 633818 h 1086792"/>
                  <a:gd name="connsiteX31" fmla="*/ 1083137 w 1086792"/>
                  <a:gd name="connsiteY31" fmla="*/ 624483 h 1086792"/>
                  <a:gd name="connsiteX32" fmla="*/ 998106 w 1086792"/>
                  <a:gd name="connsiteY32" fmla="*/ 564980 h 1086792"/>
                  <a:gd name="connsiteX33" fmla="*/ 981339 w 1086792"/>
                  <a:gd name="connsiteY33" fmla="*/ 419353 h 1086792"/>
                  <a:gd name="connsiteX34" fmla="*/ 1050733 w 1086792"/>
                  <a:gd name="connsiteY34" fmla="*/ 342085 h 1086792"/>
                  <a:gd name="connsiteX35" fmla="*/ 1051842 w 1086792"/>
                  <a:gd name="connsiteY35" fmla="*/ 332232 h 1086792"/>
                  <a:gd name="connsiteX36" fmla="*/ 991340 w 1086792"/>
                  <a:gd name="connsiteY36" fmla="*/ 223318 h 1086792"/>
                  <a:gd name="connsiteX37" fmla="*/ 982393 w 1086792"/>
                  <a:gd name="connsiteY37" fmla="*/ 219066 h 1086792"/>
                  <a:gd name="connsiteX38" fmla="*/ 880115 w 1086792"/>
                  <a:gd name="connsiteY38" fmla="*/ 237145 h 1086792"/>
                  <a:gd name="connsiteX39" fmla="*/ 765340 w 1086792"/>
                  <a:gd name="connsiteY39" fmla="*/ 145957 h 1086792"/>
                  <a:gd name="connsiteX40" fmla="*/ 759795 w 1086792"/>
                  <a:gd name="connsiteY40" fmla="*/ 42311 h 1086792"/>
                  <a:gd name="connsiteX41" fmla="*/ 753621 w 1086792"/>
                  <a:gd name="connsiteY41" fmla="*/ 34566 h 1086792"/>
                  <a:gd name="connsiteX42" fmla="*/ 633819 w 1086792"/>
                  <a:gd name="connsiteY42" fmla="*/ 331 h 1086792"/>
                  <a:gd name="connsiteX43" fmla="*/ 624483 w 1086792"/>
                  <a:gd name="connsiteY43" fmla="*/ 3640 h 1086792"/>
                  <a:gd name="connsiteX44" fmla="*/ 564980 w 1086792"/>
                  <a:gd name="connsiteY44" fmla="*/ 88672 h 1086792"/>
                  <a:gd name="connsiteX45" fmla="*/ 419353 w 1086792"/>
                  <a:gd name="connsiteY45" fmla="*/ 105456 h 1086792"/>
                  <a:gd name="connsiteX46" fmla="*/ 342085 w 1086792"/>
                  <a:gd name="connsiteY46" fmla="*/ 36045 h 1086792"/>
                  <a:gd name="connsiteX47" fmla="*/ 332233 w 1086792"/>
                  <a:gd name="connsiteY47" fmla="*/ 34936 h 108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86792" h="1086792">
                    <a:moveTo>
                      <a:pt x="223318" y="95438"/>
                    </a:moveTo>
                    <a:cubicBezTo>
                      <a:pt x="220140" y="97209"/>
                      <a:pt x="218433" y="100801"/>
                      <a:pt x="219066" y="104385"/>
                    </a:cubicBezTo>
                    <a:lnTo>
                      <a:pt x="237145" y="206663"/>
                    </a:lnTo>
                    <a:cubicBezTo>
                      <a:pt x="200714" y="239711"/>
                      <a:pt x="169914" y="278478"/>
                      <a:pt x="145957" y="321437"/>
                    </a:cubicBezTo>
                    <a:lnTo>
                      <a:pt x="42311" y="326983"/>
                    </a:lnTo>
                    <a:cubicBezTo>
                      <a:pt x="38673" y="327183"/>
                      <a:pt x="35562" y="329670"/>
                      <a:pt x="34566" y="333176"/>
                    </a:cubicBezTo>
                    <a:lnTo>
                      <a:pt x="331" y="452959"/>
                    </a:lnTo>
                    <a:cubicBezTo>
                      <a:pt x="-673" y="456458"/>
                      <a:pt x="657" y="460209"/>
                      <a:pt x="3640" y="462294"/>
                    </a:cubicBezTo>
                    <a:lnTo>
                      <a:pt x="88672" y="521798"/>
                    </a:lnTo>
                    <a:cubicBezTo>
                      <a:pt x="86312" y="570930"/>
                      <a:pt x="91981" y="620117"/>
                      <a:pt x="105457" y="667424"/>
                    </a:cubicBezTo>
                    <a:lnTo>
                      <a:pt x="36045" y="744692"/>
                    </a:lnTo>
                    <a:cubicBezTo>
                      <a:pt x="33622" y="747409"/>
                      <a:pt x="33177" y="751358"/>
                      <a:pt x="34935" y="754545"/>
                    </a:cubicBezTo>
                    <a:lnTo>
                      <a:pt x="95438" y="863460"/>
                    </a:lnTo>
                    <a:cubicBezTo>
                      <a:pt x="97205" y="866643"/>
                      <a:pt x="100800" y="868351"/>
                      <a:pt x="104385" y="867711"/>
                    </a:cubicBezTo>
                    <a:lnTo>
                      <a:pt x="206663" y="849633"/>
                    </a:lnTo>
                    <a:cubicBezTo>
                      <a:pt x="239707" y="886069"/>
                      <a:pt x="278474" y="916869"/>
                      <a:pt x="321438" y="940820"/>
                    </a:cubicBezTo>
                    <a:lnTo>
                      <a:pt x="326983" y="1044466"/>
                    </a:lnTo>
                    <a:cubicBezTo>
                      <a:pt x="327184" y="1048102"/>
                      <a:pt x="329660" y="1051215"/>
                      <a:pt x="333157" y="1052230"/>
                    </a:cubicBezTo>
                    <a:lnTo>
                      <a:pt x="452959" y="1086465"/>
                    </a:lnTo>
                    <a:cubicBezTo>
                      <a:pt x="456462" y="1087465"/>
                      <a:pt x="460214" y="1086128"/>
                      <a:pt x="462294" y="1083137"/>
                    </a:cubicBezTo>
                    <a:lnTo>
                      <a:pt x="521798" y="998106"/>
                    </a:lnTo>
                    <a:cubicBezTo>
                      <a:pt x="570929" y="1000462"/>
                      <a:pt x="620115" y="994800"/>
                      <a:pt x="667424" y="981340"/>
                    </a:cubicBezTo>
                    <a:lnTo>
                      <a:pt x="744693" y="1050733"/>
                    </a:lnTo>
                    <a:cubicBezTo>
                      <a:pt x="747406" y="1053161"/>
                      <a:pt x="751360" y="1053606"/>
                      <a:pt x="754545" y="1051842"/>
                    </a:cubicBezTo>
                    <a:lnTo>
                      <a:pt x="863460" y="991340"/>
                    </a:lnTo>
                    <a:cubicBezTo>
                      <a:pt x="866643" y="989572"/>
                      <a:pt x="868351" y="985978"/>
                      <a:pt x="867711" y="982393"/>
                    </a:cubicBezTo>
                    <a:lnTo>
                      <a:pt x="849633" y="880115"/>
                    </a:lnTo>
                    <a:cubicBezTo>
                      <a:pt x="886069" y="847071"/>
                      <a:pt x="916870" y="808304"/>
                      <a:pt x="940820" y="765340"/>
                    </a:cubicBezTo>
                    <a:lnTo>
                      <a:pt x="1044466" y="759795"/>
                    </a:lnTo>
                    <a:cubicBezTo>
                      <a:pt x="1048105" y="759599"/>
                      <a:pt x="1051220" y="757122"/>
                      <a:pt x="1052230" y="753620"/>
                    </a:cubicBezTo>
                    <a:lnTo>
                      <a:pt x="1086465" y="633818"/>
                    </a:lnTo>
                    <a:cubicBezTo>
                      <a:pt x="1087465" y="630315"/>
                      <a:pt x="1086128" y="626564"/>
                      <a:pt x="1083137" y="624483"/>
                    </a:cubicBezTo>
                    <a:lnTo>
                      <a:pt x="998106" y="564980"/>
                    </a:lnTo>
                    <a:cubicBezTo>
                      <a:pt x="1000462" y="515849"/>
                      <a:pt x="994799" y="466663"/>
                      <a:pt x="981339" y="419353"/>
                    </a:cubicBezTo>
                    <a:lnTo>
                      <a:pt x="1050733" y="342085"/>
                    </a:lnTo>
                    <a:cubicBezTo>
                      <a:pt x="1053161" y="339371"/>
                      <a:pt x="1053606" y="335418"/>
                      <a:pt x="1051842" y="332232"/>
                    </a:cubicBezTo>
                    <a:lnTo>
                      <a:pt x="991340" y="223318"/>
                    </a:lnTo>
                    <a:cubicBezTo>
                      <a:pt x="989568" y="220139"/>
                      <a:pt x="985977" y="218433"/>
                      <a:pt x="982393" y="219066"/>
                    </a:cubicBezTo>
                    <a:lnTo>
                      <a:pt x="880115" y="237145"/>
                    </a:lnTo>
                    <a:cubicBezTo>
                      <a:pt x="847066" y="200714"/>
                      <a:pt x="808300" y="169914"/>
                      <a:pt x="765340" y="145957"/>
                    </a:cubicBezTo>
                    <a:lnTo>
                      <a:pt x="759795" y="42311"/>
                    </a:lnTo>
                    <a:cubicBezTo>
                      <a:pt x="759597" y="38678"/>
                      <a:pt x="757119" y="35569"/>
                      <a:pt x="753621" y="34566"/>
                    </a:cubicBezTo>
                    <a:lnTo>
                      <a:pt x="633819" y="331"/>
                    </a:lnTo>
                    <a:cubicBezTo>
                      <a:pt x="630320" y="-673"/>
                      <a:pt x="626569" y="657"/>
                      <a:pt x="624483" y="3640"/>
                    </a:cubicBezTo>
                    <a:lnTo>
                      <a:pt x="564980" y="88672"/>
                    </a:lnTo>
                    <a:cubicBezTo>
                      <a:pt x="515848" y="86313"/>
                      <a:pt x="466660" y="91982"/>
                      <a:pt x="419353" y="105456"/>
                    </a:cubicBezTo>
                    <a:lnTo>
                      <a:pt x="342085" y="36045"/>
                    </a:lnTo>
                    <a:cubicBezTo>
                      <a:pt x="339369" y="33622"/>
                      <a:pt x="335420" y="33177"/>
                      <a:pt x="332233" y="34936"/>
                    </a:cubicBezTo>
                    <a:close/>
                  </a:path>
                </a:pathLst>
              </a:custGeom>
              <a:solidFill>
                <a:srgbClr val="FF928E"/>
              </a:solidFill>
              <a:ln w="1849" cap="flat">
                <a:noFill/>
                <a:prstDash val="solid"/>
                <a:miter/>
              </a:ln>
            </p:spPr>
            <p:txBody>
              <a:bodyPr rtlCol="0" anchor="ctr"/>
              <a:lstStyle/>
              <a:p>
                <a:endParaRPr lang="en-US"/>
              </a:p>
            </p:txBody>
          </p:sp>
          <p:sp>
            <p:nvSpPr>
              <p:cNvPr id="151" name="Freeform: Shape 43">
                <a:extLst>
                  <a:ext uri="{FF2B5EF4-FFF2-40B4-BE49-F238E27FC236}">
                    <a16:creationId xmlns:a16="http://schemas.microsoft.com/office/drawing/2014/main" id="{D3C2942F-C5FA-4946-AC85-E8E5B88EB721}"/>
                  </a:ext>
                </a:extLst>
              </p:cNvPr>
              <p:cNvSpPr/>
              <p:nvPr/>
            </p:nvSpPr>
            <p:spPr>
              <a:xfrm>
                <a:off x="7829414" y="4150122"/>
                <a:ext cx="250293" cy="250289"/>
              </a:xfrm>
              <a:custGeom>
                <a:avLst/>
                <a:gdLst>
                  <a:gd name="connsiteX0" fmla="*/ 188008 w 250293"/>
                  <a:gd name="connsiteY0" fmla="*/ 16954 h 250289"/>
                  <a:gd name="connsiteX1" fmla="*/ 233336 w 250293"/>
                  <a:gd name="connsiteY1" fmla="*/ 188005 h 250289"/>
                  <a:gd name="connsiteX2" fmla="*/ 62285 w 250293"/>
                  <a:gd name="connsiteY2" fmla="*/ 233333 h 250289"/>
                  <a:gd name="connsiteX3" fmla="*/ 16957 w 250293"/>
                  <a:gd name="connsiteY3" fmla="*/ 62282 h 250289"/>
                  <a:gd name="connsiteX4" fmla="*/ 171483 w 250293"/>
                  <a:gd name="connsiteY4" fmla="*/ 8913 h 250289"/>
                  <a:gd name="connsiteX5" fmla="*/ 188008 w 250293"/>
                  <a:gd name="connsiteY5" fmla="*/ 16954 h 250289"/>
                  <a:gd name="connsiteX6" fmla="*/ 149837 w 250293"/>
                  <a:gd name="connsiteY6" fmla="*/ 218073 h 250289"/>
                  <a:gd name="connsiteX7" fmla="*/ 217973 w 250293"/>
                  <a:gd name="connsiteY7" fmla="*/ 100624 h 250289"/>
                  <a:gd name="connsiteX8" fmla="*/ 100525 w 250293"/>
                  <a:gd name="connsiteY8" fmla="*/ 32488 h 250289"/>
                  <a:gd name="connsiteX9" fmla="*/ 32388 w 250293"/>
                  <a:gd name="connsiteY9" fmla="*/ 149936 h 250289"/>
                  <a:gd name="connsiteX10" fmla="*/ 77005 w 250293"/>
                  <a:gd name="connsiteY10" fmla="*/ 208331 h 250289"/>
                  <a:gd name="connsiteX11" fmla="*/ 89815 w 250293"/>
                  <a:gd name="connsiteY11" fmla="*/ 214561 h 250289"/>
                  <a:gd name="connsiteX12" fmla="*/ 149836 w 250293"/>
                  <a:gd name="connsiteY12" fmla="*/ 218073 h 25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0293" h="250289">
                    <a:moveTo>
                      <a:pt x="188008" y="16954"/>
                    </a:moveTo>
                    <a:cubicBezTo>
                      <a:pt x="247760" y="51671"/>
                      <a:pt x="268054" y="128253"/>
                      <a:pt x="233336" y="188005"/>
                    </a:cubicBezTo>
                    <a:cubicBezTo>
                      <a:pt x="198619" y="247756"/>
                      <a:pt x="122037" y="268050"/>
                      <a:pt x="62285" y="233333"/>
                    </a:cubicBezTo>
                    <a:cubicBezTo>
                      <a:pt x="2534" y="198615"/>
                      <a:pt x="-17760" y="122033"/>
                      <a:pt x="16957" y="62282"/>
                    </a:cubicBezTo>
                    <a:cubicBezTo>
                      <a:pt x="48118" y="8651"/>
                      <a:pt x="113866" y="-14056"/>
                      <a:pt x="171483" y="8913"/>
                    </a:cubicBezTo>
                    <a:cubicBezTo>
                      <a:pt x="177181" y="11185"/>
                      <a:pt x="182704" y="13873"/>
                      <a:pt x="188008" y="16954"/>
                    </a:cubicBezTo>
                    <a:close/>
                    <a:moveTo>
                      <a:pt x="149837" y="218073"/>
                    </a:moveTo>
                    <a:cubicBezTo>
                      <a:pt x="201084" y="204455"/>
                      <a:pt x="231590" y="151872"/>
                      <a:pt x="217973" y="100624"/>
                    </a:cubicBezTo>
                    <a:cubicBezTo>
                      <a:pt x="204356" y="49377"/>
                      <a:pt x="151773" y="18871"/>
                      <a:pt x="100525" y="32488"/>
                    </a:cubicBezTo>
                    <a:cubicBezTo>
                      <a:pt x="49277" y="46105"/>
                      <a:pt x="18771" y="98688"/>
                      <a:pt x="32388" y="149936"/>
                    </a:cubicBezTo>
                    <a:cubicBezTo>
                      <a:pt x="38928" y="174547"/>
                      <a:pt x="54977" y="195553"/>
                      <a:pt x="77005" y="208331"/>
                    </a:cubicBezTo>
                    <a:cubicBezTo>
                      <a:pt x="81115" y="210721"/>
                      <a:pt x="85397" y="212803"/>
                      <a:pt x="89815" y="214561"/>
                    </a:cubicBezTo>
                    <a:cubicBezTo>
                      <a:pt x="108918" y="222182"/>
                      <a:pt x="129974" y="223414"/>
                      <a:pt x="149836" y="218073"/>
                    </a:cubicBezTo>
                    <a:close/>
                  </a:path>
                </a:pathLst>
              </a:custGeom>
              <a:solidFill>
                <a:srgbClr val="FFFFFF">
                  <a:alpha val="70000"/>
                </a:srgbClr>
              </a:solidFill>
              <a:ln w="1849" cap="flat">
                <a:noFill/>
                <a:prstDash val="solid"/>
                <a:miter/>
              </a:ln>
            </p:spPr>
            <p:txBody>
              <a:bodyPr rtlCol="0" anchor="ctr"/>
              <a:lstStyle/>
              <a:p>
                <a:endParaRPr lang="en-US"/>
              </a:p>
            </p:txBody>
          </p:sp>
          <p:sp>
            <p:nvSpPr>
              <p:cNvPr id="152" name="Freeform: Shape 44">
                <a:extLst>
                  <a:ext uri="{FF2B5EF4-FFF2-40B4-BE49-F238E27FC236}">
                    <a16:creationId xmlns:a16="http://schemas.microsoft.com/office/drawing/2014/main" id="{9D1B74BC-1E81-4065-9414-0D44D00F23F4}"/>
                  </a:ext>
                </a:extLst>
              </p:cNvPr>
              <p:cNvSpPr/>
              <p:nvPr/>
            </p:nvSpPr>
            <p:spPr>
              <a:xfrm>
                <a:off x="7647649" y="3970511"/>
                <a:ext cx="615982" cy="615448"/>
              </a:xfrm>
              <a:custGeom>
                <a:avLst/>
                <a:gdLst>
                  <a:gd name="connsiteX0" fmla="*/ 422568 w 615982"/>
                  <a:gd name="connsiteY0" fmla="*/ 21455 h 615448"/>
                  <a:gd name="connsiteX1" fmla="*/ 392622 w 615982"/>
                  <a:gd name="connsiteY1" fmla="*/ 11233 h 615448"/>
                  <a:gd name="connsiteX2" fmla="*/ 392622 w 615982"/>
                  <a:gd name="connsiteY2" fmla="*/ 11233 h 615448"/>
                  <a:gd name="connsiteX3" fmla="*/ 382917 w 615982"/>
                  <a:gd name="connsiteY3" fmla="*/ 8626 h 615448"/>
                  <a:gd name="connsiteX4" fmla="*/ 334282 w 615982"/>
                  <a:gd name="connsiteY4" fmla="*/ 438 h 615448"/>
                  <a:gd name="connsiteX5" fmla="*/ 333617 w 615982"/>
                  <a:gd name="connsiteY5" fmla="*/ 437 h 615448"/>
                  <a:gd name="connsiteX6" fmla="*/ 331768 w 615982"/>
                  <a:gd name="connsiteY6" fmla="*/ 290 h 615448"/>
                  <a:gd name="connsiteX7" fmla="*/ 328071 w 615982"/>
                  <a:gd name="connsiteY7" fmla="*/ 12 h 615448"/>
                  <a:gd name="connsiteX8" fmla="*/ 320807 w 615982"/>
                  <a:gd name="connsiteY8" fmla="*/ 4596 h 615448"/>
                  <a:gd name="connsiteX9" fmla="*/ 320289 w 615982"/>
                  <a:gd name="connsiteY9" fmla="*/ 6833 h 615448"/>
                  <a:gd name="connsiteX10" fmla="*/ 327110 w 615982"/>
                  <a:gd name="connsiteY10" fmla="*/ 14597 h 615448"/>
                  <a:gd name="connsiteX11" fmla="*/ 600668 w 615982"/>
                  <a:gd name="connsiteY11" fmla="*/ 326886 h 615448"/>
                  <a:gd name="connsiteX12" fmla="*/ 590061 w 615982"/>
                  <a:gd name="connsiteY12" fmla="*/ 387997 h 615448"/>
                  <a:gd name="connsiteX13" fmla="*/ 580320 w 615982"/>
                  <a:gd name="connsiteY13" fmla="*/ 416575 h 615448"/>
                  <a:gd name="connsiteX14" fmla="*/ 227438 w 615982"/>
                  <a:gd name="connsiteY14" fmla="*/ 589430 h 615448"/>
                  <a:gd name="connsiteX15" fmla="*/ 25949 w 615982"/>
                  <a:gd name="connsiteY15" fmla="*/ 226807 h 615448"/>
                  <a:gd name="connsiteX16" fmla="*/ 107284 w 615982"/>
                  <a:gd name="connsiteY16" fmla="*/ 93399 h 615448"/>
                  <a:gd name="connsiteX17" fmla="*/ 109251 w 615982"/>
                  <a:gd name="connsiteY17" fmla="*/ 83129 h 615448"/>
                  <a:gd name="connsiteX18" fmla="*/ 98981 w 615982"/>
                  <a:gd name="connsiteY18" fmla="*/ 81162 h 615448"/>
                  <a:gd name="connsiteX19" fmla="*/ 97302 w 615982"/>
                  <a:gd name="connsiteY19" fmla="*/ 82733 h 615448"/>
                  <a:gd name="connsiteX20" fmla="*/ 21993 w 615982"/>
                  <a:gd name="connsiteY20" fmla="*/ 193182 h 615448"/>
                  <a:gd name="connsiteX21" fmla="*/ 11883 w 615982"/>
                  <a:gd name="connsiteY21" fmla="*/ 222758 h 615448"/>
                  <a:gd name="connsiteX22" fmla="*/ 223353 w 615982"/>
                  <a:gd name="connsiteY22" fmla="*/ 603553 h 615448"/>
                  <a:gd name="connsiteX23" fmla="*/ 593814 w 615982"/>
                  <a:gd name="connsiteY23" fmla="*/ 422084 h 615448"/>
                  <a:gd name="connsiteX24" fmla="*/ 604036 w 615982"/>
                  <a:gd name="connsiteY24" fmla="*/ 392083 h 615448"/>
                  <a:gd name="connsiteX25" fmla="*/ 422568 w 615982"/>
                  <a:gd name="connsiteY25" fmla="*/ 21455 h 61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15982" h="615448">
                    <a:moveTo>
                      <a:pt x="422568" y="21455"/>
                    </a:moveTo>
                    <a:cubicBezTo>
                      <a:pt x="412763" y="17549"/>
                      <a:pt x="402768" y="14137"/>
                      <a:pt x="392622" y="11233"/>
                    </a:cubicBezTo>
                    <a:lnTo>
                      <a:pt x="392622" y="11233"/>
                    </a:lnTo>
                    <a:cubicBezTo>
                      <a:pt x="389405" y="10308"/>
                      <a:pt x="386170" y="9440"/>
                      <a:pt x="382917" y="8626"/>
                    </a:cubicBezTo>
                    <a:cubicBezTo>
                      <a:pt x="366950" y="4605"/>
                      <a:pt x="350686" y="1867"/>
                      <a:pt x="334282" y="438"/>
                    </a:cubicBezTo>
                    <a:lnTo>
                      <a:pt x="333617" y="437"/>
                    </a:lnTo>
                    <a:lnTo>
                      <a:pt x="331768" y="290"/>
                    </a:lnTo>
                    <a:lnTo>
                      <a:pt x="328071" y="12"/>
                    </a:lnTo>
                    <a:cubicBezTo>
                      <a:pt x="324919" y="-168"/>
                      <a:pt x="322001" y="1674"/>
                      <a:pt x="320807" y="4596"/>
                    </a:cubicBezTo>
                    <a:cubicBezTo>
                      <a:pt x="320519" y="5310"/>
                      <a:pt x="320344" y="6065"/>
                      <a:pt x="320289" y="6833"/>
                    </a:cubicBezTo>
                    <a:cubicBezTo>
                      <a:pt x="320076" y="10844"/>
                      <a:pt x="323105" y="14291"/>
                      <a:pt x="327110" y="14597"/>
                    </a:cubicBezTo>
                    <a:cubicBezTo>
                      <a:pt x="488887" y="25292"/>
                      <a:pt x="611364" y="165108"/>
                      <a:pt x="600668" y="326886"/>
                    </a:cubicBezTo>
                    <a:cubicBezTo>
                      <a:pt x="599300" y="347574"/>
                      <a:pt x="595745" y="368058"/>
                      <a:pt x="590061" y="387997"/>
                    </a:cubicBezTo>
                    <a:cubicBezTo>
                      <a:pt x="587298" y="397681"/>
                      <a:pt x="584047" y="407219"/>
                      <a:pt x="580320" y="416575"/>
                    </a:cubicBezTo>
                    <a:cubicBezTo>
                      <a:pt x="524342" y="556085"/>
                      <a:pt x="371977" y="630719"/>
                      <a:pt x="227438" y="589430"/>
                    </a:cubicBezTo>
                    <a:cubicBezTo>
                      <a:pt x="71867" y="544955"/>
                      <a:pt x="-18415" y="382304"/>
                      <a:pt x="25949" y="226807"/>
                    </a:cubicBezTo>
                    <a:cubicBezTo>
                      <a:pt x="40512" y="175806"/>
                      <a:pt x="68619" y="129704"/>
                      <a:pt x="107284" y="93399"/>
                    </a:cubicBezTo>
                    <a:cubicBezTo>
                      <a:pt x="110664" y="91106"/>
                      <a:pt x="111544" y="86508"/>
                      <a:pt x="109251" y="83129"/>
                    </a:cubicBezTo>
                    <a:cubicBezTo>
                      <a:pt x="106958" y="79750"/>
                      <a:pt x="102360" y="78869"/>
                      <a:pt x="98981" y="81162"/>
                    </a:cubicBezTo>
                    <a:cubicBezTo>
                      <a:pt x="98343" y="81595"/>
                      <a:pt x="97776" y="82125"/>
                      <a:pt x="97302" y="82733"/>
                    </a:cubicBezTo>
                    <a:cubicBezTo>
                      <a:pt x="64390" y="113570"/>
                      <a:pt x="38677" y="151280"/>
                      <a:pt x="21993" y="193182"/>
                    </a:cubicBezTo>
                    <a:cubicBezTo>
                      <a:pt x="18149" y="202831"/>
                      <a:pt x="14766" y="212721"/>
                      <a:pt x="11883" y="222758"/>
                    </a:cubicBezTo>
                    <a:cubicBezTo>
                      <a:pt x="-34774" y="386020"/>
                      <a:pt x="60147" y="556804"/>
                      <a:pt x="223353" y="603553"/>
                    </a:cubicBezTo>
                    <a:cubicBezTo>
                      <a:pt x="375093" y="646886"/>
                      <a:pt x="535040" y="568537"/>
                      <a:pt x="593814" y="422084"/>
                    </a:cubicBezTo>
                    <a:cubicBezTo>
                      <a:pt x="597723" y="412262"/>
                      <a:pt x="601135" y="402249"/>
                      <a:pt x="604036" y="392083"/>
                    </a:cubicBezTo>
                    <a:cubicBezTo>
                      <a:pt x="647486" y="240289"/>
                      <a:pt x="569113" y="80223"/>
                      <a:pt x="422568" y="21455"/>
                    </a:cubicBezTo>
                    <a:close/>
                  </a:path>
                </a:pathLst>
              </a:custGeom>
              <a:solidFill>
                <a:srgbClr val="FFFFFF">
                  <a:alpha val="70000"/>
                </a:srgbClr>
              </a:solidFill>
              <a:ln w="1849" cap="flat">
                <a:noFill/>
                <a:prstDash val="solid"/>
                <a:miter/>
              </a:ln>
            </p:spPr>
            <p:txBody>
              <a:bodyPr rtlCol="0" anchor="ctr"/>
              <a:lstStyle/>
              <a:p>
                <a:endParaRPr lang="en-US"/>
              </a:p>
            </p:txBody>
          </p:sp>
          <p:grpSp>
            <p:nvGrpSpPr>
              <p:cNvPr id="153" name="Graphic 8">
                <a:extLst>
                  <a:ext uri="{FF2B5EF4-FFF2-40B4-BE49-F238E27FC236}">
                    <a16:creationId xmlns:a16="http://schemas.microsoft.com/office/drawing/2014/main" id="{02AFC067-4761-464E-AAF7-9A0AF3294933}"/>
                  </a:ext>
                </a:extLst>
              </p:cNvPr>
              <p:cNvGrpSpPr/>
              <p:nvPr/>
            </p:nvGrpSpPr>
            <p:grpSpPr>
              <a:xfrm>
                <a:off x="6889197" y="3267208"/>
                <a:ext cx="375760" cy="730248"/>
                <a:chOff x="6889197" y="3267208"/>
                <a:chExt cx="375760" cy="730248"/>
              </a:xfrm>
              <a:solidFill>
                <a:srgbClr val="FF928E"/>
              </a:solidFill>
            </p:grpSpPr>
            <p:sp>
              <p:nvSpPr>
                <p:cNvPr id="177" name="Freeform: Shape 46">
                  <a:extLst>
                    <a:ext uri="{FF2B5EF4-FFF2-40B4-BE49-F238E27FC236}">
                      <a16:creationId xmlns:a16="http://schemas.microsoft.com/office/drawing/2014/main" id="{9B6018BD-0EAB-48C9-82AA-2DB92069B12F}"/>
                    </a:ext>
                  </a:extLst>
                </p:cNvPr>
                <p:cNvSpPr/>
                <p:nvPr/>
              </p:nvSpPr>
              <p:spPr>
                <a:xfrm>
                  <a:off x="6967828" y="3267208"/>
                  <a:ext cx="36868" cy="42564"/>
                </a:xfrm>
                <a:custGeom>
                  <a:avLst/>
                  <a:gdLst>
                    <a:gd name="connsiteX0" fmla="*/ 30248 w 36868"/>
                    <a:gd name="connsiteY0" fmla="*/ 749 h 42564"/>
                    <a:gd name="connsiteX1" fmla="*/ 18066 w 36868"/>
                    <a:gd name="connsiteY1" fmla="*/ 4039 h 42564"/>
                    <a:gd name="connsiteX2" fmla="*/ 2095 w 36868"/>
                    <a:gd name="connsiteY2" fmla="*/ 25723 h 42564"/>
                    <a:gd name="connsiteX3" fmla="*/ 4232 w 36868"/>
                    <a:gd name="connsiteY3" fmla="*/ 40469 h 42564"/>
                    <a:gd name="connsiteX4" fmla="*/ 18979 w 36868"/>
                    <a:gd name="connsiteY4" fmla="*/ 38333 h 42564"/>
                    <a:gd name="connsiteX5" fmla="*/ 19416 w 36868"/>
                    <a:gd name="connsiteY5" fmla="*/ 37701 h 42564"/>
                    <a:gd name="connsiteX6" fmla="*/ 34647 w 36868"/>
                    <a:gd name="connsiteY6" fmla="*/ 17016 h 42564"/>
                    <a:gd name="connsiteX7" fmla="*/ 32802 w 36868"/>
                    <a:gd name="connsiteY7" fmla="*/ 2230 h 42564"/>
                    <a:gd name="connsiteX8" fmla="*/ 32799 w 36868"/>
                    <a:gd name="connsiteY8" fmla="*/ 2228 h 42564"/>
                    <a:gd name="connsiteX9" fmla="*/ 30248 w 36868"/>
                    <a:gd name="connsiteY9" fmla="*/ 749 h 4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868" h="42564">
                      <a:moveTo>
                        <a:pt x="30248" y="749"/>
                      </a:moveTo>
                      <a:cubicBezTo>
                        <a:pt x="25908" y="-982"/>
                        <a:pt x="20945" y="358"/>
                        <a:pt x="18066" y="4039"/>
                      </a:cubicBezTo>
                      <a:cubicBezTo>
                        <a:pt x="12521" y="11064"/>
                        <a:pt x="7179" y="18365"/>
                        <a:pt x="2095" y="25723"/>
                      </a:cubicBezTo>
                      <a:cubicBezTo>
                        <a:pt x="-1387" y="30385"/>
                        <a:pt x="-430" y="36987"/>
                        <a:pt x="4232" y="40469"/>
                      </a:cubicBezTo>
                      <a:cubicBezTo>
                        <a:pt x="8895" y="43952"/>
                        <a:pt x="15497" y="42995"/>
                        <a:pt x="18979" y="38333"/>
                      </a:cubicBezTo>
                      <a:cubicBezTo>
                        <a:pt x="19133" y="38128"/>
                        <a:pt x="19278" y="37917"/>
                        <a:pt x="19416" y="37701"/>
                      </a:cubicBezTo>
                      <a:cubicBezTo>
                        <a:pt x="24259" y="30695"/>
                        <a:pt x="29398" y="23726"/>
                        <a:pt x="34647" y="17016"/>
                      </a:cubicBezTo>
                      <a:cubicBezTo>
                        <a:pt x="38221" y="12423"/>
                        <a:pt x="37395" y="5803"/>
                        <a:pt x="32802" y="2230"/>
                      </a:cubicBezTo>
                      <a:cubicBezTo>
                        <a:pt x="32801" y="2229"/>
                        <a:pt x="32800" y="2229"/>
                        <a:pt x="32799" y="2228"/>
                      </a:cubicBezTo>
                      <a:cubicBezTo>
                        <a:pt x="32025" y="1614"/>
                        <a:pt x="31166" y="1115"/>
                        <a:pt x="30248" y="749"/>
                      </a:cubicBezTo>
                      <a:close/>
                    </a:path>
                  </a:pathLst>
                </a:custGeom>
                <a:solidFill>
                  <a:srgbClr val="FF928E"/>
                </a:solidFill>
                <a:ln w="1849" cap="flat">
                  <a:noFill/>
                  <a:prstDash val="solid"/>
                  <a:miter/>
                </a:ln>
              </p:spPr>
              <p:txBody>
                <a:bodyPr rtlCol="0" anchor="ctr"/>
                <a:lstStyle/>
                <a:p>
                  <a:endParaRPr lang="en-US"/>
                </a:p>
              </p:txBody>
            </p:sp>
            <p:sp>
              <p:nvSpPr>
                <p:cNvPr id="178" name="Freeform: Shape 47">
                  <a:extLst>
                    <a:ext uri="{FF2B5EF4-FFF2-40B4-BE49-F238E27FC236}">
                      <a16:creationId xmlns:a16="http://schemas.microsoft.com/office/drawing/2014/main" id="{4051542C-56B1-42AF-A88D-8359F60257D1}"/>
                    </a:ext>
                  </a:extLst>
                </p:cNvPr>
                <p:cNvSpPr/>
                <p:nvPr/>
              </p:nvSpPr>
              <p:spPr>
                <a:xfrm>
                  <a:off x="6889197" y="3335273"/>
                  <a:ext cx="375760" cy="662183"/>
                </a:xfrm>
                <a:custGeom>
                  <a:avLst/>
                  <a:gdLst>
                    <a:gd name="connsiteX0" fmla="*/ 66012 w 375760"/>
                    <a:gd name="connsiteY0" fmla="*/ 1190 h 662183"/>
                    <a:gd name="connsiteX1" fmla="*/ 70485 w 375760"/>
                    <a:gd name="connsiteY1" fmla="*/ 15405 h 662183"/>
                    <a:gd name="connsiteX2" fmla="*/ 52000 w 375760"/>
                    <a:gd name="connsiteY2" fmla="*/ 55555 h 662183"/>
                    <a:gd name="connsiteX3" fmla="*/ 48654 w 375760"/>
                    <a:gd name="connsiteY3" fmla="*/ 64243 h 662183"/>
                    <a:gd name="connsiteX4" fmla="*/ 35104 w 375760"/>
                    <a:gd name="connsiteY4" fmla="*/ 70417 h 662183"/>
                    <a:gd name="connsiteX5" fmla="*/ 28930 w 375760"/>
                    <a:gd name="connsiteY5" fmla="*/ 56849 h 662183"/>
                    <a:gd name="connsiteX6" fmla="*/ 32442 w 375760"/>
                    <a:gd name="connsiteY6" fmla="*/ 47754 h 662183"/>
                    <a:gd name="connsiteX7" fmla="*/ 51759 w 375760"/>
                    <a:gd name="connsiteY7" fmla="*/ 5663 h 662183"/>
                    <a:gd name="connsiteX8" fmla="*/ 64976 w 375760"/>
                    <a:gd name="connsiteY8" fmla="*/ 746 h 662183"/>
                    <a:gd name="connsiteX9" fmla="*/ 66011 w 375760"/>
                    <a:gd name="connsiteY9" fmla="*/ 1190 h 662183"/>
                    <a:gd name="connsiteX10" fmla="*/ 33089 w 375760"/>
                    <a:gd name="connsiteY10" fmla="*/ 115373 h 662183"/>
                    <a:gd name="connsiteX11" fmla="*/ 23847 w 375760"/>
                    <a:gd name="connsiteY11" fmla="*/ 168019 h 662183"/>
                    <a:gd name="connsiteX12" fmla="*/ 12201 w 375760"/>
                    <a:gd name="connsiteY12" fmla="*/ 177280 h 662183"/>
                    <a:gd name="connsiteX13" fmla="*/ 2940 w 375760"/>
                    <a:gd name="connsiteY13" fmla="*/ 165634 h 662183"/>
                    <a:gd name="connsiteX14" fmla="*/ 12700 w 375760"/>
                    <a:gd name="connsiteY14" fmla="*/ 110437 h 662183"/>
                    <a:gd name="connsiteX15" fmla="*/ 25350 w 375760"/>
                    <a:gd name="connsiteY15" fmla="*/ 102662 h 662183"/>
                    <a:gd name="connsiteX16" fmla="*/ 25399 w 375760"/>
                    <a:gd name="connsiteY16" fmla="*/ 102674 h 662183"/>
                    <a:gd name="connsiteX17" fmla="*/ 26841 w 375760"/>
                    <a:gd name="connsiteY17" fmla="*/ 103136 h 662183"/>
                    <a:gd name="connsiteX18" fmla="*/ 33089 w 375760"/>
                    <a:gd name="connsiteY18" fmla="*/ 115373 h 662183"/>
                    <a:gd name="connsiteX19" fmla="*/ 21055 w 375760"/>
                    <a:gd name="connsiteY19" fmla="*/ 221422 h 662183"/>
                    <a:gd name="connsiteX20" fmla="*/ 24975 w 375760"/>
                    <a:gd name="connsiteY20" fmla="*/ 274752 h 662183"/>
                    <a:gd name="connsiteX21" fmla="*/ 15544 w 375760"/>
                    <a:gd name="connsiteY21" fmla="*/ 286289 h 662183"/>
                    <a:gd name="connsiteX22" fmla="*/ 4105 w 375760"/>
                    <a:gd name="connsiteY22" fmla="*/ 277580 h 662183"/>
                    <a:gd name="connsiteX23" fmla="*/ 1 w 375760"/>
                    <a:gd name="connsiteY23" fmla="*/ 221662 h 662183"/>
                    <a:gd name="connsiteX24" fmla="*/ 10351 w 375760"/>
                    <a:gd name="connsiteY24" fmla="*/ 211016 h 662183"/>
                    <a:gd name="connsiteX25" fmla="*/ 10408 w 375760"/>
                    <a:gd name="connsiteY25" fmla="*/ 211015 h 662183"/>
                    <a:gd name="connsiteX26" fmla="*/ 14419 w 375760"/>
                    <a:gd name="connsiteY26" fmla="*/ 211754 h 662183"/>
                    <a:gd name="connsiteX27" fmla="*/ 21000 w 375760"/>
                    <a:gd name="connsiteY27" fmla="*/ 221422 h 662183"/>
                    <a:gd name="connsiteX28" fmla="*/ 35437 w 375760"/>
                    <a:gd name="connsiteY28" fmla="*/ 327195 h 662183"/>
                    <a:gd name="connsiteX29" fmla="*/ 52277 w 375760"/>
                    <a:gd name="connsiteY29" fmla="*/ 377918 h 662183"/>
                    <a:gd name="connsiteX30" fmla="*/ 46089 w 375760"/>
                    <a:gd name="connsiteY30" fmla="*/ 391473 h 662183"/>
                    <a:gd name="connsiteX31" fmla="*/ 32739 w 375760"/>
                    <a:gd name="connsiteY31" fmla="*/ 385793 h 662183"/>
                    <a:gd name="connsiteX32" fmla="*/ 15085 w 375760"/>
                    <a:gd name="connsiteY32" fmla="*/ 332574 h 662183"/>
                    <a:gd name="connsiteX33" fmla="*/ 22347 w 375760"/>
                    <a:gd name="connsiteY33" fmla="*/ 319592 h 662183"/>
                    <a:gd name="connsiteX34" fmla="*/ 35329 w 375760"/>
                    <a:gd name="connsiteY34" fmla="*/ 326854 h 662183"/>
                    <a:gd name="connsiteX35" fmla="*/ 35419 w 375760"/>
                    <a:gd name="connsiteY35" fmla="*/ 327195 h 662183"/>
                    <a:gd name="connsiteX36" fmla="*/ 75217 w 375760"/>
                    <a:gd name="connsiteY36" fmla="*/ 426238 h 662183"/>
                    <a:gd name="connsiteX37" fmla="*/ 103869 w 375760"/>
                    <a:gd name="connsiteY37" fmla="*/ 471361 h 662183"/>
                    <a:gd name="connsiteX38" fmla="*/ 101484 w 375760"/>
                    <a:gd name="connsiteY38" fmla="*/ 486149 h 662183"/>
                    <a:gd name="connsiteX39" fmla="*/ 86696 w 375760"/>
                    <a:gd name="connsiteY39" fmla="*/ 483764 h 662183"/>
                    <a:gd name="connsiteX40" fmla="*/ 56658 w 375760"/>
                    <a:gd name="connsiteY40" fmla="*/ 436479 h 662183"/>
                    <a:gd name="connsiteX41" fmla="*/ 60808 w 375760"/>
                    <a:gd name="connsiteY41" fmla="*/ 422144 h 662183"/>
                    <a:gd name="connsiteX42" fmla="*/ 75143 w 375760"/>
                    <a:gd name="connsiteY42" fmla="*/ 426294 h 662183"/>
                    <a:gd name="connsiteX43" fmla="*/ 137826 w 375760"/>
                    <a:gd name="connsiteY43" fmla="*/ 512638 h 662183"/>
                    <a:gd name="connsiteX44" fmla="*/ 176645 w 375760"/>
                    <a:gd name="connsiteY44" fmla="*/ 549368 h 662183"/>
                    <a:gd name="connsiteX45" fmla="*/ 178448 w 375760"/>
                    <a:gd name="connsiteY45" fmla="*/ 564160 h 662183"/>
                    <a:gd name="connsiteX46" fmla="*/ 163656 w 375760"/>
                    <a:gd name="connsiteY46" fmla="*/ 565963 h 662183"/>
                    <a:gd name="connsiteX47" fmla="*/ 163132 w 375760"/>
                    <a:gd name="connsiteY47" fmla="*/ 565525 h 662183"/>
                    <a:gd name="connsiteX48" fmla="*/ 122465 w 375760"/>
                    <a:gd name="connsiteY48" fmla="*/ 526983 h 662183"/>
                    <a:gd name="connsiteX49" fmla="*/ 123052 w 375760"/>
                    <a:gd name="connsiteY49" fmla="*/ 512094 h 662183"/>
                    <a:gd name="connsiteX50" fmla="*/ 134074 w 375760"/>
                    <a:gd name="connsiteY50" fmla="*/ 510032 h 662183"/>
                    <a:gd name="connsiteX51" fmla="*/ 137771 w 375760"/>
                    <a:gd name="connsiteY51" fmla="*/ 512639 h 662183"/>
                    <a:gd name="connsiteX52" fmla="*/ 219623 w 375760"/>
                    <a:gd name="connsiteY52" fmla="*/ 581033 h 662183"/>
                    <a:gd name="connsiteX53" fmla="*/ 266261 w 375760"/>
                    <a:gd name="connsiteY53" fmla="*/ 607153 h 662183"/>
                    <a:gd name="connsiteX54" fmla="*/ 270831 w 375760"/>
                    <a:gd name="connsiteY54" fmla="*/ 621336 h 662183"/>
                    <a:gd name="connsiteX55" fmla="*/ 257130 w 375760"/>
                    <a:gd name="connsiteY55" fmla="*/ 626137 h 662183"/>
                    <a:gd name="connsiteX56" fmla="*/ 208218 w 375760"/>
                    <a:gd name="connsiteY56" fmla="*/ 598742 h 662183"/>
                    <a:gd name="connsiteX57" fmla="*/ 205180 w 375760"/>
                    <a:gd name="connsiteY57" fmla="*/ 584154 h 662183"/>
                    <a:gd name="connsiteX58" fmla="*/ 217812 w 375760"/>
                    <a:gd name="connsiteY58" fmla="*/ 580109 h 662183"/>
                    <a:gd name="connsiteX59" fmla="*/ 219568 w 375760"/>
                    <a:gd name="connsiteY59" fmla="*/ 581051 h 662183"/>
                    <a:gd name="connsiteX60" fmla="*/ 375583 w 375760"/>
                    <a:gd name="connsiteY60" fmla="*/ 653791 h 662183"/>
                    <a:gd name="connsiteX61" fmla="*/ 363154 w 375760"/>
                    <a:gd name="connsiteY61" fmla="*/ 661964 h 662183"/>
                    <a:gd name="connsiteX62" fmla="*/ 363142 w 375760"/>
                    <a:gd name="connsiteY62" fmla="*/ 661961 h 662183"/>
                    <a:gd name="connsiteX63" fmla="*/ 316042 w 375760"/>
                    <a:gd name="connsiteY63" fmla="*/ 649576 h 662183"/>
                    <a:gd name="connsiteX64" fmla="*/ 309018 w 375760"/>
                    <a:gd name="connsiteY64" fmla="*/ 647284 h 662183"/>
                    <a:gd name="connsiteX65" fmla="*/ 302741 w 375760"/>
                    <a:gd name="connsiteY65" fmla="*/ 633770 h 662183"/>
                    <a:gd name="connsiteX66" fmla="*/ 315802 w 375760"/>
                    <a:gd name="connsiteY66" fmla="*/ 627338 h 662183"/>
                    <a:gd name="connsiteX67" fmla="*/ 322438 w 375760"/>
                    <a:gd name="connsiteY67" fmla="*/ 629520 h 662183"/>
                    <a:gd name="connsiteX68" fmla="*/ 367394 w 375760"/>
                    <a:gd name="connsiteY68" fmla="*/ 641350 h 662183"/>
                    <a:gd name="connsiteX69" fmla="*/ 369242 w 375760"/>
                    <a:gd name="connsiteY69" fmla="*/ 641886 h 662183"/>
                    <a:gd name="connsiteX70" fmla="*/ 375527 w 375760"/>
                    <a:gd name="connsiteY70" fmla="*/ 653828 h 662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75760" h="662183">
                      <a:moveTo>
                        <a:pt x="66012" y="1190"/>
                      </a:moveTo>
                      <a:cubicBezTo>
                        <a:pt x="71164" y="3887"/>
                        <a:pt x="73165" y="10243"/>
                        <a:pt x="70485" y="15405"/>
                      </a:cubicBezTo>
                      <a:cubicBezTo>
                        <a:pt x="63654" y="28470"/>
                        <a:pt x="57484" y="41870"/>
                        <a:pt x="52000" y="55555"/>
                      </a:cubicBezTo>
                      <a:cubicBezTo>
                        <a:pt x="50854" y="58426"/>
                        <a:pt x="49738" y="61322"/>
                        <a:pt x="48654" y="64243"/>
                      </a:cubicBezTo>
                      <a:cubicBezTo>
                        <a:pt x="46606" y="69679"/>
                        <a:pt x="40550" y="72438"/>
                        <a:pt x="35104" y="70417"/>
                      </a:cubicBezTo>
                      <a:cubicBezTo>
                        <a:pt x="29794" y="68226"/>
                        <a:pt x="27093" y="62292"/>
                        <a:pt x="28930" y="56849"/>
                      </a:cubicBezTo>
                      <a:cubicBezTo>
                        <a:pt x="30076" y="53805"/>
                        <a:pt x="31247" y="50773"/>
                        <a:pt x="32442" y="47754"/>
                      </a:cubicBezTo>
                      <a:cubicBezTo>
                        <a:pt x="38166" y="33407"/>
                        <a:pt x="44614" y="19359"/>
                        <a:pt x="51759" y="5663"/>
                      </a:cubicBezTo>
                      <a:cubicBezTo>
                        <a:pt x="54251" y="876"/>
                        <a:pt x="59961" y="-1248"/>
                        <a:pt x="64976" y="746"/>
                      </a:cubicBezTo>
                      <a:cubicBezTo>
                        <a:pt x="65330" y="873"/>
                        <a:pt x="65675" y="1021"/>
                        <a:pt x="66011" y="1190"/>
                      </a:cubicBezTo>
                      <a:close/>
                      <a:moveTo>
                        <a:pt x="33089" y="115373"/>
                      </a:moveTo>
                      <a:cubicBezTo>
                        <a:pt x="28943" y="132718"/>
                        <a:pt x="25857" y="150299"/>
                        <a:pt x="23847" y="168019"/>
                      </a:cubicBezTo>
                      <a:cubicBezTo>
                        <a:pt x="23188" y="173792"/>
                        <a:pt x="17974" y="177938"/>
                        <a:pt x="12201" y="177280"/>
                      </a:cubicBezTo>
                      <a:cubicBezTo>
                        <a:pt x="6428" y="176621"/>
                        <a:pt x="2281" y="171407"/>
                        <a:pt x="2940" y="165634"/>
                      </a:cubicBezTo>
                      <a:cubicBezTo>
                        <a:pt x="5049" y="147051"/>
                        <a:pt x="8309" y="128617"/>
                        <a:pt x="12700" y="110437"/>
                      </a:cubicBezTo>
                      <a:cubicBezTo>
                        <a:pt x="14046" y="104797"/>
                        <a:pt x="19710" y="101316"/>
                        <a:pt x="25350" y="102662"/>
                      </a:cubicBezTo>
                      <a:cubicBezTo>
                        <a:pt x="25366" y="102666"/>
                        <a:pt x="25383" y="102670"/>
                        <a:pt x="25399" y="102674"/>
                      </a:cubicBezTo>
                      <a:cubicBezTo>
                        <a:pt x="25892" y="102789"/>
                        <a:pt x="26374" y="102943"/>
                        <a:pt x="26841" y="103136"/>
                      </a:cubicBezTo>
                      <a:cubicBezTo>
                        <a:pt x="31668" y="105103"/>
                        <a:pt x="34326" y="110309"/>
                        <a:pt x="33089" y="115373"/>
                      </a:cubicBezTo>
                      <a:close/>
                      <a:moveTo>
                        <a:pt x="21055" y="221422"/>
                      </a:moveTo>
                      <a:cubicBezTo>
                        <a:pt x="21262" y="239263"/>
                        <a:pt x="22570" y="257073"/>
                        <a:pt x="24975" y="274752"/>
                      </a:cubicBezTo>
                      <a:cubicBezTo>
                        <a:pt x="25556" y="280542"/>
                        <a:pt x="21334" y="285708"/>
                        <a:pt x="15544" y="286289"/>
                      </a:cubicBezTo>
                      <a:cubicBezTo>
                        <a:pt x="10035" y="286843"/>
                        <a:pt x="5037" y="283038"/>
                        <a:pt x="4105" y="277580"/>
                      </a:cubicBezTo>
                      <a:cubicBezTo>
                        <a:pt x="1574" y="259044"/>
                        <a:pt x="204" y="240369"/>
                        <a:pt x="1" y="221662"/>
                      </a:cubicBezTo>
                      <a:cubicBezTo>
                        <a:pt x="-81" y="215864"/>
                        <a:pt x="4553" y="211098"/>
                        <a:pt x="10351" y="211016"/>
                      </a:cubicBezTo>
                      <a:cubicBezTo>
                        <a:pt x="10370" y="211015"/>
                        <a:pt x="10389" y="211015"/>
                        <a:pt x="10408" y="211015"/>
                      </a:cubicBezTo>
                      <a:cubicBezTo>
                        <a:pt x="11781" y="210994"/>
                        <a:pt x="13144" y="211245"/>
                        <a:pt x="14419" y="211754"/>
                      </a:cubicBezTo>
                      <a:cubicBezTo>
                        <a:pt x="18361" y="213356"/>
                        <a:pt x="20955" y="217168"/>
                        <a:pt x="21000" y="221422"/>
                      </a:cubicBezTo>
                      <a:close/>
                      <a:moveTo>
                        <a:pt x="35437" y="327195"/>
                      </a:moveTo>
                      <a:cubicBezTo>
                        <a:pt x="40010" y="344430"/>
                        <a:pt x="45635" y="361370"/>
                        <a:pt x="52277" y="377918"/>
                      </a:cubicBezTo>
                      <a:cubicBezTo>
                        <a:pt x="54312" y="383370"/>
                        <a:pt x="51541" y="389439"/>
                        <a:pt x="46089" y="391473"/>
                      </a:cubicBezTo>
                      <a:cubicBezTo>
                        <a:pt x="40836" y="393434"/>
                        <a:pt x="34969" y="390937"/>
                        <a:pt x="32739" y="385793"/>
                      </a:cubicBezTo>
                      <a:cubicBezTo>
                        <a:pt x="25772" y="368430"/>
                        <a:pt x="19877" y="350658"/>
                        <a:pt x="15085" y="332574"/>
                      </a:cubicBezTo>
                      <a:cubicBezTo>
                        <a:pt x="13506" y="326984"/>
                        <a:pt x="16757" y="321172"/>
                        <a:pt x="22347" y="319592"/>
                      </a:cubicBezTo>
                      <a:cubicBezTo>
                        <a:pt x="27937" y="318013"/>
                        <a:pt x="33749" y="321264"/>
                        <a:pt x="35329" y="326854"/>
                      </a:cubicBezTo>
                      <a:cubicBezTo>
                        <a:pt x="35361" y="326967"/>
                        <a:pt x="35391" y="327081"/>
                        <a:pt x="35419" y="327195"/>
                      </a:cubicBezTo>
                      <a:close/>
                      <a:moveTo>
                        <a:pt x="75217" y="426238"/>
                      </a:moveTo>
                      <a:cubicBezTo>
                        <a:pt x="83839" y="441849"/>
                        <a:pt x="93408" y="456918"/>
                        <a:pt x="103869" y="471361"/>
                      </a:cubicBezTo>
                      <a:cubicBezTo>
                        <a:pt x="107295" y="476103"/>
                        <a:pt x="106227" y="482723"/>
                        <a:pt x="101484" y="486149"/>
                      </a:cubicBezTo>
                      <a:cubicBezTo>
                        <a:pt x="96742" y="489574"/>
                        <a:pt x="90122" y="488506"/>
                        <a:pt x="86696" y="483764"/>
                      </a:cubicBezTo>
                      <a:cubicBezTo>
                        <a:pt x="75741" y="468622"/>
                        <a:pt x="65710" y="452831"/>
                        <a:pt x="56658" y="436479"/>
                      </a:cubicBezTo>
                      <a:cubicBezTo>
                        <a:pt x="53845" y="431374"/>
                        <a:pt x="55703" y="424957"/>
                        <a:pt x="60808" y="422144"/>
                      </a:cubicBezTo>
                      <a:cubicBezTo>
                        <a:pt x="65913" y="419331"/>
                        <a:pt x="72331" y="421189"/>
                        <a:pt x="75143" y="426294"/>
                      </a:cubicBezTo>
                      <a:close/>
                      <a:moveTo>
                        <a:pt x="137826" y="512638"/>
                      </a:moveTo>
                      <a:cubicBezTo>
                        <a:pt x="149997" y="525669"/>
                        <a:pt x="162962" y="537936"/>
                        <a:pt x="176645" y="549368"/>
                      </a:cubicBezTo>
                      <a:cubicBezTo>
                        <a:pt x="181228" y="552955"/>
                        <a:pt x="182034" y="559578"/>
                        <a:pt x="178448" y="564160"/>
                      </a:cubicBezTo>
                      <a:cubicBezTo>
                        <a:pt x="174861" y="568743"/>
                        <a:pt x="168238" y="569550"/>
                        <a:pt x="163656" y="565963"/>
                      </a:cubicBezTo>
                      <a:cubicBezTo>
                        <a:pt x="163477" y="565822"/>
                        <a:pt x="163302" y="565677"/>
                        <a:pt x="163132" y="565525"/>
                      </a:cubicBezTo>
                      <a:cubicBezTo>
                        <a:pt x="148797" y="553525"/>
                        <a:pt x="135216" y="540654"/>
                        <a:pt x="122465" y="526983"/>
                      </a:cubicBezTo>
                      <a:cubicBezTo>
                        <a:pt x="118516" y="522709"/>
                        <a:pt x="118779" y="516043"/>
                        <a:pt x="123052" y="512094"/>
                      </a:cubicBezTo>
                      <a:cubicBezTo>
                        <a:pt x="126025" y="509347"/>
                        <a:pt x="130309" y="508545"/>
                        <a:pt x="134074" y="510032"/>
                      </a:cubicBezTo>
                      <a:cubicBezTo>
                        <a:pt x="135484" y="510617"/>
                        <a:pt x="136746" y="511508"/>
                        <a:pt x="137771" y="512639"/>
                      </a:cubicBezTo>
                      <a:close/>
                      <a:moveTo>
                        <a:pt x="219623" y="581033"/>
                      </a:moveTo>
                      <a:cubicBezTo>
                        <a:pt x="234613" y="590697"/>
                        <a:pt x="250189" y="599421"/>
                        <a:pt x="266261" y="607153"/>
                      </a:cubicBezTo>
                      <a:cubicBezTo>
                        <a:pt x="271440" y="609807"/>
                        <a:pt x="273486" y="616157"/>
                        <a:pt x="270831" y="621336"/>
                      </a:cubicBezTo>
                      <a:cubicBezTo>
                        <a:pt x="268271" y="626329"/>
                        <a:pt x="262246" y="628440"/>
                        <a:pt x="257130" y="626137"/>
                      </a:cubicBezTo>
                      <a:cubicBezTo>
                        <a:pt x="240278" y="618020"/>
                        <a:pt x="223943" y="608871"/>
                        <a:pt x="208218" y="598742"/>
                      </a:cubicBezTo>
                      <a:cubicBezTo>
                        <a:pt x="203351" y="595552"/>
                        <a:pt x="201991" y="589021"/>
                        <a:pt x="205180" y="584154"/>
                      </a:cubicBezTo>
                      <a:cubicBezTo>
                        <a:pt x="207907" y="579992"/>
                        <a:pt x="213174" y="578305"/>
                        <a:pt x="217812" y="580109"/>
                      </a:cubicBezTo>
                      <a:cubicBezTo>
                        <a:pt x="218427" y="580363"/>
                        <a:pt x="219016" y="580679"/>
                        <a:pt x="219568" y="581051"/>
                      </a:cubicBezTo>
                      <a:close/>
                      <a:moveTo>
                        <a:pt x="375583" y="653791"/>
                      </a:moveTo>
                      <a:cubicBezTo>
                        <a:pt x="374408" y="659480"/>
                        <a:pt x="368844" y="663139"/>
                        <a:pt x="363154" y="661964"/>
                      </a:cubicBezTo>
                      <a:cubicBezTo>
                        <a:pt x="363150" y="661963"/>
                        <a:pt x="363146" y="661962"/>
                        <a:pt x="363142" y="661961"/>
                      </a:cubicBezTo>
                      <a:cubicBezTo>
                        <a:pt x="347233" y="658676"/>
                        <a:pt x="331510" y="654542"/>
                        <a:pt x="316042" y="649576"/>
                      </a:cubicBezTo>
                      <a:cubicBezTo>
                        <a:pt x="313694" y="648837"/>
                        <a:pt x="311365" y="648060"/>
                        <a:pt x="309018" y="647284"/>
                      </a:cubicBezTo>
                      <a:cubicBezTo>
                        <a:pt x="303552" y="645286"/>
                        <a:pt x="300742" y="639235"/>
                        <a:pt x="302741" y="633770"/>
                      </a:cubicBezTo>
                      <a:cubicBezTo>
                        <a:pt x="304675" y="628479"/>
                        <a:pt x="310429" y="625646"/>
                        <a:pt x="315802" y="627338"/>
                      </a:cubicBezTo>
                      <a:cubicBezTo>
                        <a:pt x="317983" y="628078"/>
                        <a:pt x="320183" y="628799"/>
                        <a:pt x="322438" y="629520"/>
                      </a:cubicBezTo>
                      <a:cubicBezTo>
                        <a:pt x="337202" y="634259"/>
                        <a:pt x="352209" y="638209"/>
                        <a:pt x="367394" y="641350"/>
                      </a:cubicBezTo>
                      <a:cubicBezTo>
                        <a:pt x="368028" y="641462"/>
                        <a:pt x="368647" y="641642"/>
                        <a:pt x="369242" y="641886"/>
                      </a:cubicBezTo>
                      <a:cubicBezTo>
                        <a:pt x="373946" y="643827"/>
                        <a:pt x="376590" y="648852"/>
                        <a:pt x="375527" y="653828"/>
                      </a:cubicBezTo>
                      <a:close/>
                    </a:path>
                  </a:pathLst>
                </a:custGeom>
                <a:solidFill>
                  <a:srgbClr val="FF928E"/>
                </a:solidFill>
                <a:ln w="1849" cap="flat">
                  <a:noFill/>
                  <a:prstDash val="solid"/>
                  <a:miter/>
                </a:ln>
              </p:spPr>
              <p:txBody>
                <a:bodyPr rtlCol="0" anchor="ctr"/>
                <a:lstStyle/>
                <a:p>
                  <a:endParaRPr lang="en-US"/>
                </a:p>
              </p:txBody>
            </p:sp>
          </p:grpSp>
          <p:grpSp>
            <p:nvGrpSpPr>
              <p:cNvPr id="154" name="Graphic 8">
                <a:extLst>
                  <a:ext uri="{FF2B5EF4-FFF2-40B4-BE49-F238E27FC236}">
                    <a16:creationId xmlns:a16="http://schemas.microsoft.com/office/drawing/2014/main" id="{50D6A999-9E43-4D85-96C8-FB7AF1B1A202}"/>
                  </a:ext>
                </a:extLst>
              </p:cNvPr>
              <p:cNvGrpSpPr/>
              <p:nvPr/>
            </p:nvGrpSpPr>
            <p:grpSpPr>
              <a:xfrm>
                <a:off x="7213300" y="3097014"/>
                <a:ext cx="583887" cy="426935"/>
                <a:chOff x="7213300" y="3097014"/>
                <a:chExt cx="583887" cy="426935"/>
              </a:xfrm>
              <a:solidFill>
                <a:srgbClr val="FF928E"/>
              </a:solidFill>
            </p:grpSpPr>
            <p:sp>
              <p:nvSpPr>
                <p:cNvPr id="175" name="Freeform: Shape 49">
                  <a:extLst>
                    <a:ext uri="{FF2B5EF4-FFF2-40B4-BE49-F238E27FC236}">
                      <a16:creationId xmlns:a16="http://schemas.microsoft.com/office/drawing/2014/main" id="{9193A8FF-7158-4BB4-861D-F08EFD4984EB}"/>
                    </a:ext>
                  </a:extLst>
                </p:cNvPr>
                <p:cNvSpPr/>
                <p:nvPr/>
              </p:nvSpPr>
              <p:spPr>
                <a:xfrm>
                  <a:off x="7292726" y="3097014"/>
                  <a:ext cx="504461" cy="426935"/>
                </a:xfrm>
                <a:custGeom>
                  <a:avLst/>
                  <a:gdLst>
                    <a:gd name="connsiteX0" fmla="*/ 225523 w 504461"/>
                    <a:gd name="connsiteY0" fmla="*/ 34744 h 426935"/>
                    <a:gd name="connsiteX1" fmla="*/ 275082 w 504461"/>
                    <a:gd name="connsiteY1" fmla="*/ 58775 h 426935"/>
                    <a:gd name="connsiteX2" fmla="*/ 279084 w 504461"/>
                    <a:gd name="connsiteY2" fmla="*/ 73129 h 426935"/>
                    <a:gd name="connsiteX3" fmla="*/ 264730 w 504461"/>
                    <a:gd name="connsiteY3" fmla="*/ 77131 h 426935"/>
                    <a:gd name="connsiteX4" fmla="*/ 217464 w 504461"/>
                    <a:gd name="connsiteY4" fmla="*/ 54135 h 426935"/>
                    <a:gd name="connsiteX5" fmla="*/ 212090 w 504461"/>
                    <a:gd name="connsiteY5" fmla="*/ 40237 h 426935"/>
                    <a:gd name="connsiteX6" fmla="*/ 225375 w 504461"/>
                    <a:gd name="connsiteY6" fmla="*/ 34615 h 426935"/>
                    <a:gd name="connsiteX7" fmla="*/ 180678 w 504461"/>
                    <a:gd name="connsiteY7" fmla="*/ 29735 h 426935"/>
                    <a:gd name="connsiteX8" fmla="*/ 167813 w 504461"/>
                    <a:gd name="connsiteY8" fmla="*/ 37149 h 426935"/>
                    <a:gd name="connsiteX9" fmla="*/ 167738 w 504461"/>
                    <a:gd name="connsiteY9" fmla="*/ 37129 h 426935"/>
                    <a:gd name="connsiteX10" fmla="*/ 116294 w 504461"/>
                    <a:gd name="connsiteY10" fmla="*/ 26038 h 426935"/>
                    <a:gd name="connsiteX11" fmla="*/ 107932 w 504461"/>
                    <a:gd name="connsiteY11" fmla="*/ 13704 h 426935"/>
                    <a:gd name="connsiteX12" fmla="*/ 119492 w 504461"/>
                    <a:gd name="connsiteY12" fmla="*/ 5223 h 426935"/>
                    <a:gd name="connsiteX13" fmla="*/ 173394 w 504461"/>
                    <a:gd name="connsiteY13" fmla="*/ 16832 h 426935"/>
                    <a:gd name="connsiteX14" fmla="*/ 174485 w 504461"/>
                    <a:gd name="connsiteY14" fmla="*/ 17202 h 426935"/>
                    <a:gd name="connsiteX15" fmla="*/ 180678 w 504461"/>
                    <a:gd name="connsiteY15" fmla="*/ 29735 h 426935"/>
                    <a:gd name="connsiteX16" fmla="*/ 321387 w 504461"/>
                    <a:gd name="connsiteY16" fmla="*/ 88887 h 426935"/>
                    <a:gd name="connsiteX17" fmla="*/ 363663 w 504461"/>
                    <a:gd name="connsiteY17" fmla="*/ 124268 h 426935"/>
                    <a:gd name="connsiteX18" fmla="*/ 364088 w 504461"/>
                    <a:gd name="connsiteY18" fmla="*/ 139167 h 426935"/>
                    <a:gd name="connsiteX19" fmla="*/ 349189 w 504461"/>
                    <a:gd name="connsiteY19" fmla="*/ 139592 h 426935"/>
                    <a:gd name="connsiteX20" fmla="*/ 308873 w 504461"/>
                    <a:gd name="connsiteY20" fmla="*/ 105820 h 426935"/>
                    <a:gd name="connsiteX21" fmla="*/ 306579 w 504461"/>
                    <a:gd name="connsiteY21" fmla="*/ 91123 h 426935"/>
                    <a:gd name="connsiteX22" fmla="*/ 319021 w 504461"/>
                    <a:gd name="connsiteY22" fmla="*/ 87575 h 426935"/>
                    <a:gd name="connsiteX23" fmla="*/ 321387 w 504461"/>
                    <a:gd name="connsiteY23" fmla="*/ 88832 h 426935"/>
                    <a:gd name="connsiteX24" fmla="*/ 74740 w 504461"/>
                    <a:gd name="connsiteY24" fmla="*/ 11028 h 426935"/>
                    <a:gd name="connsiteX25" fmla="*/ 63935 w 504461"/>
                    <a:gd name="connsiteY25" fmla="*/ 21251 h 426935"/>
                    <a:gd name="connsiteX26" fmla="*/ 63907 w 504461"/>
                    <a:gd name="connsiteY26" fmla="*/ 21250 h 426935"/>
                    <a:gd name="connsiteX27" fmla="*/ 11335 w 504461"/>
                    <a:gd name="connsiteY27" fmla="*/ 22913 h 426935"/>
                    <a:gd name="connsiteX28" fmla="*/ 31 w 504461"/>
                    <a:gd name="connsiteY28" fmla="*/ 13206 h 426935"/>
                    <a:gd name="connsiteX29" fmla="*/ 9394 w 504461"/>
                    <a:gd name="connsiteY29" fmla="*/ 1933 h 426935"/>
                    <a:gd name="connsiteX30" fmla="*/ 64536 w 504461"/>
                    <a:gd name="connsiteY30" fmla="*/ 195 h 426935"/>
                    <a:gd name="connsiteX31" fmla="*/ 74741 w 504461"/>
                    <a:gd name="connsiteY31" fmla="*/ 10981 h 426935"/>
                    <a:gd name="connsiteX32" fmla="*/ 74740 w 504461"/>
                    <a:gd name="connsiteY32" fmla="*/ 11028 h 426935"/>
                    <a:gd name="connsiteX33" fmla="*/ 401317 w 504461"/>
                    <a:gd name="connsiteY33" fmla="*/ 164455 h 426935"/>
                    <a:gd name="connsiteX34" fmla="*/ 433833 w 504461"/>
                    <a:gd name="connsiteY34" fmla="*/ 208967 h 426935"/>
                    <a:gd name="connsiteX35" fmla="*/ 430937 w 504461"/>
                    <a:gd name="connsiteY35" fmla="*/ 223584 h 426935"/>
                    <a:gd name="connsiteX36" fmla="*/ 416320 w 504461"/>
                    <a:gd name="connsiteY36" fmla="*/ 220688 h 426935"/>
                    <a:gd name="connsiteX37" fmla="*/ 416105 w 504461"/>
                    <a:gd name="connsiteY37" fmla="*/ 220354 h 426935"/>
                    <a:gd name="connsiteX38" fmla="*/ 385087 w 504461"/>
                    <a:gd name="connsiteY38" fmla="*/ 177838 h 426935"/>
                    <a:gd name="connsiteX39" fmla="*/ 386661 w 504461"/>
                    <a:gd name="connsiteY39" fmla="*/ 163020 h 426935"/>
                    <a:gd name="connsiteX40" fmla="*/ 401317 w 504461"/>
                    <a:gd name="connsiteY40" fmla="*/ 164399 h 426935"/>
                    <a:gd name="connsiteX41" fmla="*/ 460765 w 504461"/>
                    <a:gd name="connsiteY41" fmla="*/ 257065 h 426935"/>
                    <a:gd name="connsiteX42" fmla="*/ 481709 w 504461"/>
                    <a:gd name="connsiteY42" fmla="*/ 308084 h 426935"/>
                    <a:gd name="connsiteX43" fmla="*/ 474610 w 504461"/>
                    <a:gd name="connsiteY43" fmla="*/ 321186 h 426935"/>
                    <a:gd name="connsiteX44" fmla="*/ 461782 w 504461"/>
                    <a:gd name="connsiteY44" fmla="*/ 314887 h 426935"/>
                    <a:gd name="connsiteX45" fmla="*/ 441799 w 504461"/>
                    <a:gd name="connsiteY45" fmla="*/ 266215 h 426935"/>
                    <a:gd name="connsiteX46" fmla="*/ 446661 w 504461"/>
                    <a:gd name="connsiteY46" fmla="*/ 252111 h 426935"/>
                    <a:gd name="connsiteX47" fmla="*/ 460765 w 504461"/>
                    <a:gd name="connsiteY47" fmla="*/ 256973 h 426935"/>
                    <a:gd name="connsiteX48" fmla="*/ 496349 w 504461"/>
                    <a:gd name="connsiteY48" fmla="*/ 361248 h 426935"/>
                    <a:gd name="connsiteX49" fmla="*/ 504445 w 504461"/>
                    <a:gd name="connsiteY49" fmla="*/ 415816 h 426935"/>
                    <a:gd name="connsiteX50" fmla="*/ 494508 w 504461"/>
                    <a:gd name="connsiteY50" fmla="*/ 426919 h 426935"/>
                    <a:gd name="connsiteX51" fmla="*/ 483465 w 504461"/>
                    <a:gd name="connsiteY51" fmla="*/ 417665 h 426935"/>
                    <a:gd name="connsiteX52" fmla="*/ 475738 w 504461"/>
                    <a:gd name="connsiteY52" fmla="*/ 365629 h 426935"/>
                    <a:gd name="connsiteX53" fmla="*/ 484148 w 504461"/>
                    <a:gd name="connsiteY53" fmla="*/ 353328 h 426935"/>
                    <a:gd name="connsiteX54" fmla="*/ 496349 w 504461"/>
                    <a:gd name="connsiteY54" fmla="*/ 361266 h 42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04461" h="426935">
                      <a:moveTo>
                        <a:pt x="225523" y="34744"/>
                      </a:moveTo>
                      <a:cubicBezTo>
                        <a:pt x="242505" y="41763"/>
                        <a:pt x="259054" y="49787"/>
                        <a:pt x="275082" y="58775"/>
                      </a:cubicBezTo>
                      <a:cubicBezTo>
                        <a:pt x="280151" y="61633"/>
                        <a:pt x="281942" y="68060"/>
                        <a:pt x="279084" y="73129"/>
                      </a:cubicBezTo>
                      <a:cubicBezTo>
                        <a:pt x="276225" y="78197"/>
                        <a:pt x="269799" y="79989"/>
                        <a:pt x="264730" y="77131"/>
                      </a:cubicBezTo>
                      <a:cubicBezTo>
                        <a:pt x="249456" y="68514"/>
                        <a:pt x="233671" y="60835"/>
                        <a:pt x="217464" y="54135"/>
                      </a:cubicBezTo>
                      <a:cubicBezTo>
                        <a:pt x="212142" y="51781"/>
                        <a:pt x="209736" y="45559"/>
                        <a:pt x="212090" y="40237"/>
                      </a:cubicBezTo>
                      <a:cubicBezTo>
                        <a:pt x="214340" y="35150"/>
                        <a:pt x="220157" y="32688"/>
                        <a:pt x="225375" y="34615"/>
                      </a:cubicBezTo>
                      <a:close/>
                      <a:moveTo>
                        <a:pt x="180678" y="29735"/>
                      </a:moveTo>
                      <a:cubicBezTo>
                        <a:pt x="179173" y="35335"/>
                        <a:pt x="173413" y="38654"/>
                        <a:pt x="167813" y="37149"/>
                      </a:cubicBezTo>
                      <a:cubicBezTo>
                        <a:pt x="167788" y="37142"/>
                        <a:pt x="167763" y="37135"/>
                        <a:pt x="167738" y="37129"/>
                      </a:cubicBezTo>
                      <a:cubicBezTo>
                        <a:pt x="150826" y="32411"/>
                        <a:pt x="133648" y="28707"/>
                        <a:pt x="116294" y="26038"/>
                      </a:cubicBezTo>
                      <a:cubicBezTo>
                        <a:pt x="110579" y="24941"/>
                        <a:pt x="106835" y="19419"/>
                        <a:pt x="107932" y="13704"/>
                      </a:cubicBezTo>
                      <a:cubicBezTo>
                        <a:pt x="108972" y="8287"/>
                        <a:pt x="114013" y="4589"/>
                        <a:pt x="119492" y="5223"/>
                      </a:cubicBezTo>
                      <a:cubicBezTo>
                        <a:pt x="137676" y="8008"/>
                        <a:pt x="155676" y="11885"/>
                        <a:pt x="173394" y="16832"/>
                      </a:cubicBezTo>
                      <a:cubicBezTo>
                        <a:pt x="173764" y="16943"/>
                        <a:pt x="174116" y="17054"/>
                        <a:pt x="174485" y="17202"/>
                      </a:cubicBezTo>
                      <a:cubicBezTo>
                        <a:pt x="179429" y="19205"/>
                        <a:pt x="182090" y="24591"/>
                        <a:pt x="180678" y="29735"/>
                      </a:cubicBezTo>
                      <a:close/>
                      <a:moveTo>
                        <a:pt x="321387" y="88887"/>
                      </a:moveTo>
                      <a:cubicBezTo>
                        <a:pt x="336176" y="99822"/>
                        <a:pt x="350293" y="111637"/>
                        <a:pt x="363663" y="124268"/>
                      </a:cubicBezTo>
                      <a:cubicBezTo>
                        <a:pt x="367895" y="128265"/>
                        <a:pt x="368085" y="134935"/>
                        <a:pt x="364088" y="139167"/>
                      </a:cubicBezTo>
                      <a:cubicBezTo>
                        <a:pt x="360091" y="143399"/>
                        <a:pt x="353421" y="143589"/>
                        <a:pt x="349189" y="139592"/>
                      </a:cubicBezTo>
                      <a:cubicBezTo>
                        <a:pt x="336442" y="127533"/>
                        <a:pt x="322979" y="116255"/>
                        <a:pt x="308873" y="105820"/>
                      </a:cubicBezTo>
                      <a:cubicBezTo>
                        <a:pt x="304181" y="102395"/>
                        <a:pt x="303154" y="95815"/>
                        <a:pt x="306579" y="91123"/>
                      </a:cubicBezTo>
                      <a:cubicBezTo>
                        <a:pt x="309422" y="87228"/>
                        <a:pt x="314551" y="85765"/>
                        <a:pt x="319021" y="87575"/>
                      </a:cubicBezTo>
                      <a:cubicBezTo>
                        <a:pt x="319858" y="87897"/>
                        <a:pt x="320652" y="88319"/>
                        <a:pt x="321387" y="88832"/>
                      </a:cubicBezTo>
                      <a:close/>
                      <a:moveTo>
                        <a:pt x="74740" y="11028"/>
                      </a:moveTo>
                      <a:cubicBezTo>
                        <a:pt x="74579" y="16835"/>
                        <a:pt x="69741" y="21411"/>
                        <a:pt x="63935" y="21251"/>
                      </a:cubicBezTo>
                      <a:cubicBezTo>
                        <a:pt x="63926" y="21250"/>
                        <a:pt x="63917" y="21250"/>
                        <a:pt x="63907" y="21250"/>
                      </a:cubicBezTo>
                      <a:cubicBezTo>
                        <a:pt x="46366" y="20732"/>
                        <a:pt x="28809" y="21287"/>
                        <a:pt x="11335" y="22913"/>
                      </a:cubicBezTo>
                      <a:cubicBezTo>
                        <a:pt x="5533" y="23354"/>
                        <a:pt x="472" y="19008"/>
                        <a:pt x="31" y="13206"/>
                      </a:cubicBezTo>
                      <a:cubicBezTo>
                        <a:pt x="-400" y="7537"/>
                        <a:pt x="3743" y="2549"/>
                        <a:pt x="9394" y="1933"/>
                      </a:cubicBezTo>
                      <a:cubicBezTo>
                        <a:pt x="27722" y="236"/>
                        <a:pt x="46137" y="-345"/>
                        <a:pt x="64536" y="195"/>
                      </a:cubicBezTo>
                      <a:cubicBezTo>
                        <a:pt x="70332" y="356"/>
                        <a:pt x="74901" y="5185"/>
                        <a:pt x="74741" y="10981"/>
                      </a:cubicBezTo>
                      <a:cubicBezTo>
                        <a:pt x="74740" y="10997"/>
                        <a:pt x="74740" y="11012"/>
                        <a:pt x="74740" y="11028"/>
                      </a:cubicBezTo>
                      <a:close/>
                      <a:moveTo>
                        <a:pt x="401317" y="164455"/>
                      </a:moveTo>
                      <a:cubicBezTo>
                        <a:pt x="413033" y="178631"/>
                        <a:pt x="423890" y="193495"/>
                        <a:pt x="433833" y="208967"/>
                      </a:cubicBezTo>
                      <a:cubicBezTo>
                        <a:pt x="437069" y="213803"/>
                        <a:pt x="435773" y="220347"/>
                        <a:pt x="430937" y="223584"/>
                      </a:cubicBezTo>
                      <a:cubicBezTo>
                        <a:pt x="426101" y="226820"/>
                        <a:pt x="419557" y="225524"/>
                        <a:pt x="416320" y="220688"/>
                      </a:cubicBezTo>
                      <a:cubicBezTo>
                        <a:pt x="416246" y="220578"/>
                        <a:pt x="416175" y="220467"/>
                        <a:pt x="416105" y="220354"/>
                      </a:cubicBezTo>
                      <a:cubicBezTo>
                        <a:pt x="406636" y="205567"/>
                        <a:pt x="396277" y="191369"/>
                        <a:pt x="385087" y="177838"/>
                      </a:cubicBezTo>
                      <a:cubicBezTo>
                        <a:pt x="381430" y="173312"/>
                        <a:pt x="382134" y="166677"/>
                        <a:pt x="386661" y="163020"/>
                      </a:cubicBezTo>
                      <a:cubicBezTo>
                        <a:pt x="391110" y="159425"/>
                        <a:pt x="397616" y="160037"/>
                        <a:pt x="401317" y="164399"/>
                      </a:cubicBezTo>
                      <a:close/>
                      <a:moveTo>
                        <a:pt x="460765" y="257065"/>
                      </a:moveTo>
                      <a:cubicBezTo>
                        <a:pt x="468765" y="273635"/>
                        <a:pt x="475760" y="290673"/>
                        <a:pt x="481709" y="308084"/>
                      </a:cubicBezTo>
                      <a:cubicBezTo>
                        <a:pt x="483367" y="313662"/>
                        <a:pt x="480188" y="319528"/>
                        <a:pt x="474610" y="321186"/>
                      </a:cubicBezTo>
                      <a:cubicBezTo>
                        <a:pt x="469346" y="322750"/>
                        <a:pt x="463763" y="320009"/>
                        <a:pt x="461782" y="314887"/>
                      </a:cubicBezTo>
                      <a:cubicBezTo>
                        <a:pt x="456100" y="298278"/>
                        <a:pt x="449427" y="282025"/>
                        <a:pt x="441799" y="266215"/>
                      </a:cubicBezTo>
                      <a:cubicBezTo>
                        <a:pt x="439247" y="260978"/>
                        <a:pt x="441424" y="254663"/>
                        <a:pt x="446661" y="252111"/>
                      </a:cubicBezTo>
                      <a:cubicBezTo>
                        <a:pt x="451898" y="249559"/>
                        <a:pt x="458213" y="251735"/>
                        <a:pt x="460765" y="256973"/>
                      </a:cubicBezTo>
                      <a:close/>
                      <a:moveTo>
                        <a:pt x="496349" y="361248"/>
                      </a:moveTo>
                      <a:cubicBezTo>
                        <a:pt x="500139" y="379258"/>
                        <a:pt x="502843" y="397481"/>
                        <a:pt x="504445" y="415816"/>
                      </a:cubicBezTo>
                      <a:cubicBezTo>
                        <a:pt x="504767" y="421626"/>
                        <a:pt x="500318" y="426597"/>
                        <a:pt x="494508" y="426919"/>
                      </a:cubicBezTo>
                      <a:cubicBezTo>
                        <a:pt x="488963" y="427226"/>
                        <a:pt x="484132" y="423178"/>
                        <a:pt x="483465" y="417665"/>
                      </a:cubicBezTo>
                      <a:cubicBezTo>
                        <a:pt x="481950" y="400178"/>
                        <a:pt x="479370" y="382801"/>
                        <a:pt x="475738" y="365629"/>
                      </a:cubicBezTo>
                      <a:cubicBezTo>
                        <a:pt x="474663" y="359910"/>
                        <a:pt x="478429" y="354402"/>
                        <a:pt x="484148" y="353328"/>
                      </a:cubicBezTo>
                      <a:cubicBezTo>
                        <a:pt x="489683" y="352288"/>
                        <a:pt x="495057" y="355784"/>
                        <a:pt x="496349" y="361266"/>
                      </a:cubicBezTo>
                      <a:close/>
                    </a:path>
                  </a:pathLst>
                </a:custGeom>
                <a:solidFill>
                  <a:srgbClr val="FF928E"/>
                </a:solidFill>
                <a:ln w="1849" cap="flat">
                  <a:noFill/>
                  <a:prstDash val="solid"/>
                  <a:miter/>
                </a:ln>
              </p:spPr>
              <p:txBody>
                <a:bodyPr rtlCol="0" anchor="ctr"/>
                <a:lstStyle/>
                <a:p>
                  <a:endParaRPr lang="en-US"/>
                </a:p>
              </p:txBody>
            </p:sp>
            <p:sp>
              <p:nvSpPr>
                <p:cNvPr id="176" name="Freeform: Shape 50">
                  <a:extLst>
                    <a:ext uri="{FF2B5EF4-FFF2-40B4-BE49-F238E27FC236}">
                      <a16:creationId xmlns:a16="http://schemas.microsoft.com/office/drawing/2014/main" id="{7823CC5A-8554-4E66-92E8-BD5EC95E5CF4}"/>
                    </a:ext>
                  </a:extLst>
                </p:cNvPr>
                <p:cNvSpPr/>
                <p:nvPr/>
              </p:nvSpPr>
              <p:spPr>
                <a:xfrm>
                  <a:off x="7213300" y="3107191"/>
                  <a:ext cx="46593" cy="27495"/>
                </a:xfrm>
                <a:custGeom>
                  <a:avLst/>
                  <a:gdLst>
                    <a:gd name="connsiteX0" fmla="*/ 39964 w 46593"/>
                    <a:gd name="connsiteY0" fmla="*/ 739 h 27495"/>
                    <a:gd name="connsiteX1" fmla="*/ 33827 w 46593"/>
                    <a:gd name="connsiteY1" fmla="*/ 240 h 27495"/>
                    <a:gd name="connsiteX2" fmla="*/ 7707 w 46593"/>
                    <a:gd name="connsiteY2" fmla="*/ 6765 h 27495"/>
                    <a:gd name="connsiteX3" fmla="*/ 396 w 46593"/>
                    <a:gd name="connsiteY3" fmla="*/ 19788 h 27495"/>
                    <a:gd name="connsiteX4" fmla="*/ 13419 w 46593"/>
                    <a:gd name="connsiteY4" fmla="*/ 27099 h 27495"/>
                    <a:gd name="connsiteX5" fmla="*/ 38318 w 46593"/>
                    <a:gd name="connsiteY5" fmla="*/ 20870 h 27495"/>
                    <a:gd name="connsiteX6" fmla="*/ 46345 w 46593"/>
                    <a:gd name="connsiteY6" fmla="*/ 8315 h 27495"/>
                    <a:gd name="connsiteX7" fmla="*/ 39964 w 46593"/>
                    <a:gd name="connsiteY7" fmla="*/ 795 h 2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93" h="27495">
                      <a:moveTo>
                        <a:pt x="39964" y="739"/>
                      </a:moveTo>
                      <a:cubicBezTo>
                        <a:pt x="38012" y="-30"/>
                        <a:pt x="35877" y="-204"/>
                        <a:pt x="33827" y="240"/>
                      </a:cubicBezTo>
                      <a:cubicBezTo>
                        <a:pt x="25009" y="2089"/>
                        <a:pt x="16229" y="4362"/>
                        <a:pt x="7707" y="6765"/>
                      </a:cubicBezTo>
                      <a:cubicBezTo>
                        <a:pt x="2092" y="8343"/>
                        <a:pt x="-1181" y="14173"/>
                        <a:pt x="396" y="19788"/>
                      </a:cubicBezTo>
                      <a:cubicBezTo>
                        <a:pt x="1973" y="25403"/>
                        <a:pt x="7804" y="28676"/>
                        <a:pt x="13419" y="27099"/>
                      </a:cubicBezTo>
                      <a:cubicBezTo>
                        <a:pt x="21534" y="24807"/>
                        <a:pt x="29926" y="22718"/>
                        <a:pt x="38318" y="20870"/>
                      </a:cubicBezTo>
                      <a:cubicBezTo>
                        <a:pt x="44002" y="19619"/>
                        <a:pt x="47595" y="13998"/>
                        <a:pt x="46345" y="8315"/>
                      </a:cubicBezTo>
                      <a:cubicBezTo>
                        <a:pt x="45595" y="4906"/>
                        <a:pt x="43205" y="2090"/>
                        <a:pt x="39964" y="795"/>
                      </a:cubicBezTo>
                      <a:close/>
                    </a:path>
                  </a:pathLst>
                </a:custGeom>
                <a:solidFill>
                  <a:srgbClr val="FF928E"/>
                </a:solidFill>
                <a:ln w="1849" cap="flat">
                  <a:noFill/>
                  <a:prstDash val="solid"/>
                  <a:miter/>
                </a:ln>
              </p:spPr>
              <p:txBody>
                <a:bodyPr rtlCol="0" anchor="ctr"/>
                <a:lstStyle/>
                <a:p>
                  <a:endParaRPr lang="en-US"/>
                </a:p>
              </p:txBody>
            </p:sp>
          </p:grpSp>
          <p:sp>
            <p:nvSpPr>
              <p:cNvPr id="155" name="Freeform: Shape 51">
                <a:extLst>
                  <a:ext uri="{FF2B5EF4-FFF2-40B4-BE49-F238E27FC236}">
                    <a16:creationId xmlns:a16="http://schemas.microsoft.com/office/drawing/2014/main" id="{4AC772B4-1FAC-45C1-B1A9-13A824FDBE21}"/>
                  </a:ext>
                </a:extLst>
              </p:cNvPr>
              <p:cNvSpPr/>
              <p:nvPr/>
            </p:nvSpPr>
            <p:spPr>
              <a:xfrm>
                <a:off x="7003415" y="3215752"/>
                <a:ext cx="678894" cy="678857"/>
              </a:xfrm>
              <a:custGeom>
                <a:avLst/>
                <a:gdLst>
                  <a:gd name="connsiteX0" fmla="*/ 139567 w 678894"/>
                  <a:gd name="connsiteY0" fmla="*/ 59580 h 678857"/>
                  <a:gd name="connsiteX1" fmla="*/ 136905 w 678894"/>
                  <a:gd name="connsiteY1" fmla="*/ 65126 h 678857"/>
                  <a:gd name="connsiteX2" fmla="*/ 148200 w 678894"/>
                  <a:gd name="connsiteY2" fmla="*/ 129029 h 678857"/>
                  <a:gd name="connsiteX3" fmla="*/ 91228 w 678894"/>
                  <a:gd name="connsiteY3" fmla="*/ 200733 h 678857"/>
                  <a:gd name="connsiteX4" fmla="*/ 26530 w 678894"/>
                  <a:gd name="connsiteY4" fmla="*/ 204208 h 678857"/>
                  <a:gd name="connsiteX5" fmla="*/ 21687 w 678894"/>
                  <a:gd name="connsiteY5" fmla="*/ 208071 h 678857"/>
                  <a:gd name="connsiteX6" fmla="*/ 207 w 678894"/>
                  <a:gd name="connsiteY6" fmla="*/ 282955 h 678857"/>
                  <a:gd name="connsiteX7" fmla="*/ 2278 w 678894"/>
                  <a:gd name="connsiteY7" fmla="*/ 288778 h 678857"/>
                  <a:gd name="connsiteX8" fmla="*/ 55423 w 678894"/>
                  <a:gd name="connsiteY8" fmla="*/ 325951 h 678857"/>
                  <a:gd name="connsiteX9" fmla="*/ 65903 w 678894"/>
                  <a:gd name="connsiteY9" fmla="*/ 416935 h 678857"/>
                  <a:gd name="connsiteX10" fmla="*/ 22537 w 678894"/>
                  <a:gd name="connsiteY10" fmla="*/ 465219 h 678857"/>
                  <a:gd name="connsiteX11" fmla="*/ 21853 w 678894"/>
                  <a:gd name="connsiteY11" fmla="*/ 471374 h 678857"/>
                  <a:gd name="connsiteX12" fmla="*/ 59637 w 678894"/>
                  <a:gd name="connsiteY12" fmla="*/ 539418 h 678857"/>
                  <a:gd name="connsiteX13" fmla="*/ 65182 w 678894"/>
                  <a:gd name="connsiteY13" fmla="*/ 542080 h 678857"/>
                  <a:gd name="connsiteX14" fmla="*/ 129086 w 678894"/>
                  <a:gd name="connsiteY14" fmla="*/ 530767 h 678857"/>
                  <a:gd name="connsiteX15" fmla="*/ 200790 w 678894"/>
                  <a:gd name="connsiteY15" fmla="*/ 587739 h 678857"/>
                  <a:gd name="connsiteX16" fmla="*/ 204265 w 678894"/>
                  <a:gd name="connsiteY16" fmla="*/ 652437 h 678857"/>
                  <a:gd name="connsiteX17" fmla="*/ 208128 w 678894"/>
                  <a:gd name="connsiteY17" fmla="*/ 657262 h 678857"/>
                  <a:gd name="connsiteX18" fmla="*/ 282956 w 678894"/>
                  <a:gd name="connsiteY18" fmla="*/ 678649 h 678857"/>
                  <a:gd name="connsiteX19" fmla="*/ 288797 w 678894"/>
                  <a:gd name="connsiteY19" fmla="*/ 676578 h 678857"/>
                  <a:gd name="connsiteX20" fmla="*/ 325971 w 678894"/>
                  <a:gd name="connsiteY20" fmla="*/ 623452 h 678857"/>
                  <a:gd name="connsiteX21" fmla="*/ 416955 w 678894"/>
                  <a:gd name="connsiteY21" fmla="*/ 612971 h 678857"/>
                  <a:gd name="connsiteX22" fmla="*/ 465239 w 678894"/>
                  <a:gd name="connsiteY22" fmla="*/ 656318 h 678857"/>
                  <a:gd name="connsiteX23" fmla="*/ 471376 w 678894"/>
                  <a:gd name="connsiteY23" fmla="*/ 657021 h 678857"/>
                  <a:gd name="connsiteX24" fmla="*/ 539420 w 678894"/>
                  <a:gd name="connsiteY24" fmla="*/ 619219 h 678857"/>
                  <a:gd name="connsiteX25" fmla="*/ 542081 w 678894"/>
                  <a:gd name="connsiteY25" fmla="*/ 613673 h 678857"/>
                  <a:gd name="connsiteX26" fmla="*/ 530787 w 678894"/>
                  <a:gd name="connsiteY26" fmla="*/ 549770 h 678857"/>
                  <a:gd name="connsiteX27" fmla="*/ 587759 w 678894"/>
                  <a:gd name="connsiteY27" fmla="*/ 478066 h 678857"/>
                  <a:gd name="connsiteX28" fmla="*/ 652457 w 678894"/>
                  <a:gd name="connsiteY28" fmla="*/ 474591 h 678857"/>
                  <a:gd name="connsiteX29" fmla="*/ 657300 w 678894"/>
                  <a:gd name="connsiteY29" fmla="*/ 470727 h 678857"/>
                  <a:gd name="connsiteX30" fmla="*/ 678687 w 678894"/>
                  <a:gd name="connsiteY30" fmla="*/ 395881 h 678857"/>
                  <a:gd name="connsiteX31" fmla="*/ 676616 w 678894"/>
                  <a:gd name="connsiteY31" fmla="*/ 390058 h 678857"/>
                  <a:gd name="connsiteX32" fmla="*/ 623490 w 678894"/>
                  <a:gd name="connsiteY32" fmla="*/ 352884 h 678857"/>
                  <a:gd name="connsiteX33" fmla="*/ 613009 w 678894"/>
                  <a:gd name="connsiteY33" fmla="*/ 261900 h 678857"/>
                  <a:gd name="connsiteX34" fmla="*/ 656357 w 678894"/>
                  <a:gd name="connsiteY34" fmla="*/ 213617 h 678857"/>
                  <a:gd name="connsiteX35" fmla="*/ 657059 w 678894"/>
                  <a:gd name="connsiteY35" fmla="*/ 207461 h 678857"/>
                  <a:gd name="connsiteX36" fmla="*/ 619460 w 678894"/>
                  <a:gd name="connsiteY36" fmla="*/ 139454 h 678857"/>
                  <a:gd name="connsiteX37" fmla="*/ 613915 w 678894"/>
                  <a:gd name="connsiteY37" fmla="*/ 136793 h 678857"/>
                  <a:gd name="connsiteX38" fmla="*/ 550012 w 678894"/>
                  <a:gd name="connsiteY38" fmla="*/ 148087 h 678857"/>
                  <a:gd name="connsiteX39" fmla="*/ 478307 w 678894"/>
                  <a:gd name="connsiteY39" fmla="*/ 91116 h 678857"/>
                  <a:gd name="connsiteX40" fmla="*/ 474814 w 678894"/>
                  <a:gd name="connsiteY40" fmla="*/ 26418 h 678857"/>
                  <a:gd name="connsiteX41" fmla="*/ 470969 w 678894"/>
                  <a:gd name="connsiteY41" fmla="*/ 21575 h 678857"/>
                  <a:gd name="connsiteX42" fmla="*/ 396122 w 678894"/>
                  <a:gd name="connsiteY42" fmla="*/ 206 h 678857"/>
                  <a:gd name="connsiteX43" fmla="*/ 390281 w 678894"/>
                  <a:gd name="connsiteY43" fmla="*/ 2276 h 678857"/>
                  <a:gd name="connsiteX44" fmla="*/ 353107 w 678894"/>
                  <a:gd name="connsiteY44" fmla="*/ 55402 h 678857"/>
                  <a:gd name="connsiteX45" fmla="*/ 262142 w 678894"/>
                  <a:gd name="connsiteY45" fmla="*/ 65884 h 678857"/>
                  <a:gd name="connsiteX46" fmla="*/ 213859 w 678894"/>
                  <a:gd name="connsiteY46" fmla="*/ 22536 h 678857"/>
                  <a:gd name="connsiteX47" fmla="*/ 207703 w 678894"/>
                  <a:gd name="connsiteY47" fmla="*/ 21833 h 67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78894" h="678857">
                    <a:moveTo>
                      <a:pt x="139567" y="59580"/>
                    </a:moveTo>
                    <a:cubicBezTo>
                      <a:pt x="137593" y="60677"/>
                      <a:pt x="136526" y="62900"/>
                      <a:pt x="136905" y="65126"/>
                    </a:cubicBezTo>
                    <a:lnTo>
                      <a:pt x="148200" y="129029"/>
                    </a:lnTo>
                    <a:cubicBezTo>
                      <a:pt x="125440" y="149676"/>
                      <a:pt x="106197" y="173895"/>
                      <a:pt x="91228" y="200733"/>
                    </a:cubicBezTo>
                    <a:lnTo>
                      <a:pt x="26530" y="204208"/>
                    </a:lnTo>
                    <a:cubicBezTo>
                      <a:pt x="24259" y="204338"/>
                      <a:pt x="22318" y="205887"/>
                      <a:pt x="21687" y="208071"/>
                    </a:cubicBezTo>
                    <a:lnTo>
                      <a:pt x="207" y="282955"/>
                    </a:lnTo>
                    <a:cubicBezTo>
                      <a:pt x="-421" y="285139"/>
                      <a:pt x="412" y="287481"/>
                      <a:pt x="2278" y="288778"/>
                    </a:cubicBezTo>
                    <a:lnTo>
                      <a:pt x="55423" y="325951"/>
                    </a:lnTo>
                    <a:cubicBezTo>
                      <a:pt x="53935" y="356648"/>
                      <a:pt x="57476" y="387381"/>
                      <a:pt x="65903" y="416935"/>
                    </a:cubicBezTo>
                    <a:lnTo>
                      <a:pt x="22537" y="465219"/>
                    </a:lnTo>
                    <a:cubicBezTo>
                      <a:pt x="21016" y="466913"/>
                      <a:pt x="20742" y="469388"/>
                      <a:pt x="21853" y="471374"/>
                    </a:cubicBezTo>
                    <a:lnTo>
                      <a:pt x="59637" y="539418"/>
                    </a:lnTo>
                    <a:cubicBezTo>
                      <a:pt x="60746" y="541379"/>
                      <a:pt x="62959" y="542441"/>
                      <a:pt x="65182" y="542080"/>
                    </a:cubicBezTo>
                    <a:lnTo>
                      <a:pt x="129086" y="530767"/>
                    </a:lnTo>
                    <a:cubicBezTo>
                      <a:pt x="149728" y="553533"/>
                      <a:pt x="173948" y="572776"/>
                      <a:pt x="200790" y="587739"/>
                    </a:cubicBezTo>
                    <a:lnTo>
                      <a:pt x="204265" y="652437"/>
                    </a:lnTo>
                    <a:cubicBezTo>
                      <a:pt x="204386" y="654706"/>
                      <a:pt x="205940" y="656647"/>
                      <a:pt x="208128" y="657262"/>
                    </a:cubicBezTo>
                    <a:lnTo>
                      <a:pt x="282956" y="678649"/>
                    </a:lnTo>
                    <a:cubicBezTo>
                      <a:pt x="285146" y="679280"/>
                      <a:pt x="287494" y="678447"/>
                      <a:pt x="288797" y="676578"/>
                    </a:cubicBezTo>
                    <a:lnTo>
                      <a:pt x="325971" y="623452"/>
                    </a:lnTo>
                    <a:cubicBezTo>
                      <a:pt x="356667" y="624920"/>
                      <a:pt x="387397" y="621380"/>
                      <a:pt x="416955" y="612971"/>
                    </a:cubicBezTo>
                    <a:lnTo>
                      <a:pt x="465239" y="656318"/>
                    </a:lnTo>
                    <a:cubicBezTo>
                      <a:pt x="466921" y="657847"/>
                      <a:pt x="469392" y="658130"/>
                      <a:pt x="471376" y="657021"/>
                    </a:cubicBezTo>
                    <a:lnTo>
                      <a:pt x="539420" y="619219"/>
                    </a:lnTo>
                    <a:cubicBezTo>
                      <a:pt x="541397" y="618126"/>
                      <a:pt x="542466" y="615900"/>
                      <a:pt x="542081" y="613673"/>
                    </a:cubicBezTo>
                    <a:lnTo>
                      <a:pt x="530787" y="549770"/>
                    </a:lnTo>
                    <a:cubicBezTo>
                      <a:pt x="553552" y="529128"/>
                      <a:pt x="572796" y="504908"/>
                      <a:pt x="587759" y="478066"/>
                    </a:cubicBezTo>
                    <a:lnTo>
                      <a:pt x="652457" y="474591"/>
                    </a:lnTo>
                    <a:cubicBezTo>
                      <a:pt x="654727" y="474461"/>
                      <a:pt x="656668" y="472912"/>
                      <a:pt x="657300" y="470727"/>
                    </a:cubicBezTo>
                    <a:lnTo>
                      <a:pt x="678687" y="395881"/>
                    </a:lnTo>
                    <a:cubicBezTo>
                      <a:pt x="679315" y="393697"/>
                      <a:pt x="678483" y="391355"/>
                      <a:pt x="676616" y="390058"/>
                    </a:cubicBezTo>
                    <a:lnTo>
                      <a:pt x="623490" y="352884"/>
                    </a:lnTo>
                    <a:cubicBezTo>
                      <a:pt x="624959" y="322189"/>
                      <a:pt x="621418" y="291458"/>
                      <a:pt x="613009" y="261900"/>
                    </a:cubicBezTo>
                    <a:lnTo>
                      <a:pt x="656357" y="213617"/>
                    </a:lnTo>
                    <a:cubicBezTo>
                      <a:pt x="657873" y="211922"/>
                      <a:pt x="658154" y="209454"/>
                      <a:pt x="657059" y="207461"/>
                    </a:cubicBezTo>
                    <a:lnTo>
                      <a:pt x="619460" y="139454"/>
                    </a:lnTo>
                    <a:cubicBezTo>
                      <a:pt x="618356" y="137489"/>
                      <a:pt x="616139" y="136426"/>
                      <a:pt x="613915" y="136793"/>
                    </a:cubicBezTo>
                    <a:lnTo>
                      <a:pt x="550012" y="148087"/>
                    </a:lnTo>
                    <a:cubicBezTo>
                      <a:pt x="529356" y="125336"/>
                      <a:pt x="505138" y="106095"/>
                      <a:pt x="478307" y="91116"/>
                    </a:cubicBezTo>
                    <a:lnTo>
                      <a:pt x="474814" y="26418"/>
                    </a:lnTo>
                    <a:cubicBezTo>
                      <a:pt x="474698" y="24148"/>
                      <a:pt x="473153" y="22203"/>
                      <a:pt x="470969" y="21575"/>
                    </a:cubicBezTo>
                    <a:lnTo>
                      <a:pt x="396122" y="206"/>
                    </a:lnTo>
                    <a:cubicBezTo>
                      <a:pt x="393933" y="-420"/>
                      <a:pt x="391588" y="412"/>
                      <a:pt x="390281" y="2276"/>
                    </a:cubicBezTo>
                    <a:lnTo>
                      <a:pt x="353107" y="55402"/>
                    </a:lnTo>
                    <a:cubicBezTo>
                      <a:pt x="322418" y="53934"/>
                      <a:pt x="291693" y="57474"/>
                      <a:pt x="262142" y="65884"/>
                    </a:cubicBezTo>
                    <a:lnTo>
                      <a:pt x="213859" y="22536"/>
                    </a:lnTo>
                    <a:cubicBezTo>
                      <a:pt x="212171" y="21003"/>
                      <a:pt x="209693" y="20721"/>
                      <a:pt x="207703" y="21833"/>
                    </a:cubicBezTo>
                    <a:close/>
                  </a:path>
                </a:pathLst>
              </a:custGeom>
              <a:solidFill>
                <a:srgbClr val="FF928E"/>
              </a:solidFill>
              <a:ln w="1849" cap="flat">
                <a:noFill/>
                <a:prstDash val="solid"/>
                <a:miter/>
              </a:ln>
            </p:spPr>
            <p:txBody>
              <a:bodyPr rtlCol="0" anchor="ctr"/>
              <a:lstStyle/>
              <a:p>
                <a:endParaRPr lang="en-US"/>
              </a:p>
            </p:txBody>
          </p:sp>
          <p:sp>
            <p:nvSpPr>
              <p:cNvPr id="156" name="Freeform: Shape 52">
                <a:extLst>
                  <a:ext uri="{FF2B5EF4-FFF2-40B4-BE49-F238E27FC236}">
                    <a16:creationId xmlns:a16="http://schemas.microsoft.com/office/drawing/2014/main" id="{881075E5-A6C9-4A67-A47D-BAC30C5DE2F5}"/>
                  </a:ext>
                </a:extLst>
              </p:cNvPr>
              <p:cNvSpPr/>
              <p:nvPr/>
            </p:nvSpPr>
            <p:spPr>
              <a:xfrm>
                <a:off x="7263502" y="3475542"/>
                <a:ext cx="158998" cy="158996"/>
              </a:xfrm>
              <a:custGeom>
                <a:avLst/>
                <a:gdLst>
                  <a:gd name="connsiteX0" fmla="*/ 119417 w 158998"/>
                  <a:gd name="connsiteY0" fmla="*/ 10761 h 158996"/>
                  <a:gd name="connsiteX1" fmla="*/ 148235 w 158998"/>
                  <a:gd name="connsiteY1" fmla="*/ 119415 h 158996"/>
                  <a:gd name="connsiteX2" fmla="*/ 39582 w 158998"/>
                  <a:gd name="connsiteY2" fmla="*/ 148233 h 158996"/>
                  <a:gd name="connsiteX3" fmla="*/ 10763 w 158998"/>
                  <a:gd name="connsiteY3" fmla="*/ 39579 h 158996"/>
                  <a:gd name="connsiteX4" fmla="*/ 108788 w 158998"/>
                  <a:gd name="connsiteY4" fmla="*/ 5604 h 158996"/>
                  <a:gd name="connsiteX5" fmla="*/ 119417 w 158998"/>
                  <a:gd name="connsiteY5" fmla="*/ 10761 h 158996"/>
                  <a:gd name="connsiteX6" fmla="*/ 130138 w 158998"/>
                  <a:gd name="connsiteY6" fmla="*/ 109065 h 158996"/>
                  <a:gd name="connsiteX7" fmla="*/ 108843 w 158998"/>
                  <a:gd name="connsiteY7" fmla="*/ 28988 h 158996"/>
                  <a:gd name="connsiteX8" fmla="*/ 108843 w 158998"/>
                  <a:gd name="connsiteY8" fmla="*/ 28988 h 158996"/>
                  <a:gd name="connsiteX9" fmla="*/ 28775 w 158998"/>
                  <a:gd name="connsiteY9" fmla="*/ 50273 h 158996"/>
                  <a:gd name="connsiteX10" fmla="*/ 50060 w 158998"/>
                  <a:gd name="connsiteY10" fmla="*/ 130342 h 158996"/>
                  <a:gd name="connsiteX11" fmla="*/ 57787 w 158998"/>
                  <a:gd name="connsiteY11" fmla="*/ 134039 h 158996"/>
                  <a:gd name="connsiteX12" fmla="*/ 130156 w 158998"/>
                  <a:gd name="connsiteY12" fmla="*/ 109047 h 158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998" h="158996">
                    <a:moveTo>
                      <a:pt x="119417" y="10761"/>
                    </a:moveTo>
                    <a:cubicBezTo>
                      <a:pt x="157379" y="32807"/>
                      <a:pt x="170281" y="81453"/>
                      <a:pt x="148235" y="119415"/>
                    </a:cubicBezTo>
                    <a:cubicBezTo>
                      <a:pt x="126190" y="157377"/>
                      <a:pt x="77544" y="170279"/>
                      <a:pt x="39582" y="148233"/>
                    </a:cubicBezTo>
                    <a:cubicBezTo>
                      <a:pt x="1620" y="126187"/>
                      <a:pt x="-11283" y="77541"/>
                      <a:pt x="10763" y="39579"/>
                    </a:cubicBezTo>
                    <a:cubicBezTo>
                      <a:pt x="30524" y="5552"/>
                      <a:pt x="72207" y="-8895"/>
                      <a:pt x="108788" y="5604"/>
                    </a:cubicBezTo>
                    <a:cubicBezTo>
                      <a:pt x="112451" y="7064"/>
                      <a:pt x="116003" y="8787"/>
                      <a:pt x="119417" y="10761"/>
                    </a:cubicBezTo>
                    <a:close/>
                    <a:moveTo>
                      <a:pt x="130138" y="109065"/>
                    </a:moveTo>
                    <a:cubicBezTo>
                      <a:pt x="146367" y="81072"/>
                      <a:pt x="136834" y="45223"/>
                      <a:pt x="108843" y="28988"/>
                    </a:cubicBezTo>
                    <a:lnTo>
                      <a:pt x="108843" y="28988"/>
                    </a:lnTo>
                    <a:cubicBezTo>
                      <a:pt x="80855" y="12755"/>
                      <a:pt x="45007" y="22285"/>
                      <a:pt x="28775" y="50273"/>
                    </a:cubicBezTo>
                    <a:cubicBezTo>
                      <a:pt x="12543" y="78261"/>
                      <a:pt x="22072" y="114109"/>
                      <a:pt x="50060" y="130342"/>
                    </a:cubicBezTo>
                    <a:cubicBezTo>
                      <a:pt x="52540" y="131765"/>
                      <a:pt x="55123" y="133001"/>
                      <a:pt x="57787" y="134039"/>
                    </a:cubicBezTo>
                    <a:cubicBezTo>
                      <a:pt x="84771" y="144764"/>
                      <a:pt x="115542" y="134138"/>
                      <a:pt x="130156" y="109047"/>
                    </a:cubicBezTo>
                    <a:close/>
                  </a:path>
                </a:pathLst>
              </a:custGeom>
              <a:solidFill>
                <a:srgbClr val="FFFFFF">
                  <a:alpha val="70000"/>
                </a:srgbClr>
              </a:solidFill>
              <a:ln w="1849" cap="flat">
                <a:noFill/>
                <a:prstDash val="solid"/>
                <a:miter/>
              </a:ln>
            </p:spPr>
            <p:txBody>
              <a:bodyPr rtlCol="0" anchor="ctr"/>
              <a:lstStyle/>
              <a:p>
                <a:endParaRPr lang="en-US"/>
              </a:p>
            </p:txBody>
          </p:sp>
          <p:sp>
            <p:nvSpPr>
              <p:cNvPr id="157" name="Freeform: Shape 53">
                <a:extLst>
                  <a:ext uri="{FF2B5EF4-FFF2-40B4-BE49-F238E27FC236}">
                    <a16:creationId xmlns:a16="http://schemas.microsoft.com/office/drawing/2014/main" id="{F5892C7C-56F0-4DA9-A257-CFEED8A1EE8E}"/>
                  </a:ext>
                </a:extLst>
              </p:cNvPr>
              <p:cNvSpPr/>
              <p:nvPr/>
            </p:nvSpPr>
            <p:spPr>
              <a:xfrm>
                <a:off x="7145287" y="3358714"/>
                <a:ext cx="396668" cy="396228"/>
              </a:xfrm>
              <a:custGeom>
                <a:avLst/>
                <a:gdLst>
                  <a:gd name="connsiteX0" fmla="*/ 271940 w 396668"/>
                  <a:gd name="connsiteY0" fmla="*/ 13776 h 396228"/>
                  <a:gd name="connsiteX1" fmla="*/ 252845 w 396668"/>
                  <a:gd name="connsiteY1" fmla="*/ 7269 h 396228"/>
                  <a:gd name="connsiteX2" fmla="*/ 213065 w 396668"/>
                  <a:gd name="connsiteY2" fmla="*/ 153 h 396228"/>
                  <a:gd name="connsiteX3" fmla="*/ 211216 w 396668"/>
                  <a:gd name="connsiteY3" fmla="*/ 23 h 396228"/>
                  <a:gd name="connsiteX4" fmla="*/ 200754 w 396668"/>
                  <a:gd name="connsiteY4" fmla="*/ 6622 h 396228"/>
                  <a:gd name="connsiteX5" fmla="*/ 200015 w 396668"/>
                  <a:gd name="connsiteY5" fmla="*/ 9839 h 396228"/>
                  <a:gd name="connsiteX6" fmla="*/ 209830 w 396668"/>
                  <a:gd name="connsiteY6" fmla="*/ 21041 h 396228"/>
                  <a:gd name="connsiteX7" fmla="*/ 247023 w 396668"/>
                  <a:gd name="connsiteY7" fmla="*/ 27510 h 396228"/>
                  <a:gd name="connsiteX8" fmla="*/ 247022 w 396668"/>
                  <a:gd name="connsiteY8" fmla="*/ 27510 h 396228"/>
                  <a:gd name="connsiteX9" fmla="*/ 249019 w 396668"/>
                  <a:gd name="connsiteY9" fmla="*/ 28084 h 396228"/>
                  <a:gd name="connsiteX10" fmla="*/ 323644 w 396668"/>
                  <a:gd name="connsiteY10" fmla="*/ 72448 h 396228"/>
                  <a:gd name="connsiteX11" fmla="*/ 352518 w 396668"/>
                  <a:gd name="connsiteY11" fmla="*/ 110454 h 396228"/>
                  <a:gd name="connsiteX12" fmla="*/ 352702 w 396668"/>
                  <a:gd name="connsiteY12" fmla="*/ 110805 h 396228"/>
                  <a:gd name="connsiteX13" fmla="*/ 353294 w 396668"/>
                  <a:gd name="connsiteY13" fmla="*/ 111858 h 396228"/>
                  <a:gd name="connsiteX14" fmla="*/ 368784 w 396668"/>
                  <a:gd name="connsiteY14" fmla="*/ 246652 h 396228"/>
                  <a:gd name="connsiteX15" fmla="*/ 362887 w 396668"/>
                  <a:gd name="connsiteY15" fmla="*/ 263936 h 396228"/>
                  <a:gd name="connsiteX16" fmla="*/ 132109 w 396668"/>
                  <a:gd name="connsiteY16" fmla="*/ 362012 h 396228"/>
                  <a:gd name="connsiteX17" fmla="*/ 27844 w 396668"/>
                  <a:gd name="connsiteY17" fmla="*/ 149328 h 396228"/>
                  <a:gd name="connsiteX18" fmla="*/ 77014 w 396668"/>
                  <a:gd name="connsiteY18" fmla="*/ 68695 h 396228"/>
                  <a:gd name="connsiteX19" fmla="*/ 77513 w 396668"/>
                  <a:gd name="connsiteY19" fmla="*/ 53907 h 396228"/>
                  <a:gd name="connsiteX20" fmla="*/ 62621 w 396668"/>
                  <a:gd name="connsiteY20" fmla="*/ 53421 h 396228"/>
                  <a:gd name="connsiteX21" fmla="*/ 62615 w 396668"/>
                  <a:gd name="connsiteY21" fmla="*/ 53427 h 396228"/>
                  <a:gd name="connsiteX22" fmla="*/ 14110 w 396668"/>
                  <a:gd name="connsiteY22" fmla="*/ 124558 h 396228"/>
                  <a:gd name="connsiteX23" fmla="*/ 7603 w 396668"/>
                  <a:gd name="connsiteY23" fmla="*/ 143616 h 396228"/>
                  <a:gd name="connsiteX24" fmla="*/ 144202 w 396668"/>
                  <a:gd name="connsiteY24" fmla="*/ 388642 h 396228"/>
                  <a:gd name="connsiteX25" fmla="*/ 382482 w 396668"/>
                  <a:gd name="connsiteY25" fmla="*/ 271774 h 396228"/>
                  <a:gd name="connsiteX26" fmla="*/ 389063 w 396668"/>
                  <a:gd name="connsiteY26" fmla="*/ 252475 h 396228"/>
                  <a:gd name="connsiteX27" fmla="*/ 271940 w 396668"/>
                  <a:gd name="connsiteY27" fmla="*/ 13776 h 396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96668" h="396228">
                    <a:moveTo>
                      <a:pt x="271940" y="13776"/>
                    </a:moveTo>
                    <a:cubicBezTo>
                      <a:pt x="265779" y="11311"/>
                      <a:pt x="259414" y="9142"/>
                      <a:pt x="252845" y="7269"/>
                    </a:cubicBezTo>
                    <a:cubicBezTo>
                      <a:pt x="239860" y="3556"/>
                      <a:pt x="226532" y="1171"/>
                      <a:pt x="213065" y="153"/>
                    </a:cubicBezTo>
                    <a:lnTo>
                      <a:pt x="211216" y="23"/>
                    </a:lnTo>
                    <a:cubicBezTo>
                      <a:pt x="206667" y="-277"/>
                      <a:pt x="202443" y="2387"/>
                      <a:pt x="200754" y="6622"/>
                    </a:cubicBezTo>
                    <a:cubicBezTo>
                      <a:pt x="200337" y="7648"/>
                      <a:pt x="200087" y="8734"/>
                      <a:pt x="200015" y="9839"/>
                    </a:cubicBezTo>
                    <a:cubicBezTo>
                      <a:pt x="199656" y="15634"/>
                      <a:pt x="204038" y="20635"/>
                      <a:pt x="209830" y="21041"/>
                    </a:cubicBezTo>
                    <a:cubicBezTo>
                      <a:pt x="222422" y="21872"/>
                      <a:pt x="234890" y="24041"/>
                      <a:pt x="247023" y="27510"/>
                    </a:cubicBezTo>
                    <a:lnTo>
                      <a:pt x="247022" y="27510"/>
                    </a:lnTo>
                    <a:lnTo>
                      <a:pt x="249019" y="28084"/>
                    </a:lnTo>
                    <a:cubicBezTo>
                      <a:pt x="277215" y="36393"/>
                      <a:pt x="302874" y="51647"/>
                      <a:pt x="323644" y="72448"/>
                    </a:cubicBezTo>
                    <a:cubicBezTo>
                      <a:pt x="334930" y="83763"/>
                      <a:pt x="344642" y="96547"/>
                      <a:pt x="352518" y="110454"/>
                    </a:cubicBezTo>
                    <a:lnTo>
                      <a:pt x="352702" y="110805"/>
                    </a:lnTo>
                    <a:cubicBezTo>
                      <a:pt x="352906" y="111156"/>
                      <a:pt x="353109" y="111507"/>
                      <a:pt x="353294" y="111858"/>
                    </a:cubicBezTo>
                    <a:cubicBezTo>
                      <a:pt x="376255" y="152917"/>
                      <a:pt x="381833" y="201455"/>
                      <a:pt x="368784" y="246652"/>
                    </a:cubicBezTo>
                    <a:cubicBezTo>
                      <a:pt x="367111" y="252509"/>
                      <a:pt x="365143" y="258278"/>
                      <a:pt x="362887" y="263936"/>
                    </a:cubicBezTo>
                    <a:cubicBezTo>
                      <a:pt x="326243" y="354747"/>
                      <a:pt x="222920" y="398657"/>
                      <a:pt x="132109" y="362012"/>
                    </a:cubicBezTo>
                    <a:cubicBezTo>
                      <a:pt x="48152" y="328133"/>
                      <a:pt x="3204" y="236445"/>
                      <a:pt x="27844" y="149328"/>
                    </a:cubicBezTo>
                    <a:cubicBezTo>
                      <a:pt x="36657" y="118505"/>
                      <a:pt x="53647" y="90643"/>
                      <a:pt x="77014" y="68695"/>
                    </a:cubicBezTo>
                    <a:cubicBezTo>
                      <a:pt x="81196" y="64732"/>
                      <a:pt x="81419" y="58144"/>
                      <a:pt x="77513" y="53907"/>
                    </a:cubicBezTo>
                    <a:cubicBezTo>
                      <a:pt x="73535" y="49660"/>
                      <a:pt x="66867" y="49443"/>
                      <a:pt x="62621" y="53421"/>
                    </a:cubicBezTo>
                    <a:cubicBezTo>
                      <a:pt x="62619" y="53423"/>
                      <a:pt x="62617" y="53425"/>
                      <a:pt x="62615" y="53427"/>
                    </a:cubicBezTo>
                    <a:cubicBezTo>
                      <a:pt x="41420" y="73288"/>
                      <a:pt x="24859" y="97573"/>
                      <a:pt x="14110" y="124558"/>
                    </a:cubicBezTo>
                    <a:cubicBezTo>
                      <a:pt x="11624" y="130798"/>
                      <a:pt x="9452" y="137159"/>
                      <a:pt x="7603" y="143616"/>
                    </a:cubicBezTo>
                    <a:cubicBezTo>
                      <a:pt x="-22338" y="248999"/>
                      <a:pt x="38820" y="358700"/>
                      <a:pt x="144202" y="388642"/>
                    </a:cubicBezTo>
                    <a:cubicBezTo>
                      <a:pt x="241831" y="416379"/>
                      <a:pt x="344649" y="365951"/>
                      <a:pt x="382482" y="271774"/>
                    </a:cubicBezTo>
                    <a:cubicBezTo>
                      <a:pt x="384977" y="265507"/>
                      <a:pt x="387177" y="259056"/>
                      <a:pt x="389063" y="252475"/>
                    </a:cubicBezTo>
                    <a:cubicBezTo>
                      <a:pt x="416869" y="154660"/>
                      <a:pt x="366320" y="51639"/>
                      <a:pt x="271940" y="13776"/>
                    </a:cubicBezTo>
                    <a:close/>
                  </a:path>
                </a:pathLst>
              </a:custGeom>
              <a:solidFill>
                <a:srgbClr val="FFFFFF">
                  <a:alpha val="70000"/>
                </a:srgbClr>
              </a:solidFill>
              <a:ln w="1849" cap="flat">
                <a:noFill/>
                <a:prstDash val="solid"/>
                <a:miter/>
              </a:ln>
            </p:spPr>
            <p:txBody>
              <a:bodyPr rtlCol="0" anchor="ctr"/>
              <a:lstStyle/>
              <a:p>
                <a:endParaRPr lang="en-US"/>
              </a:p>
            </p:txBody>
          </p:sp>
          <p:sp>
            <p:nvSpPr>
              <p:cNvPr id="158" name="Freeform: Shape 54">
                <a:extLst>
                  <a:ext uri="{FF2B5EF4-FFF2-40B4-BE49-F238E27FC236}">
                    <a16:creationId xmlns:a16="http://schemas.microsoft.com/office/drawing/2014/main" id="{12BDC0EC-D458-485B-B7FD-5E79A659A2FE}"/>
                  </a:ext>
                </a:extLst>
              </p:cNvPr>
              <p:cNvSpPr/>
              <p:nvPr/>
            </p:nvSpPr>
            <p:spPr>
              <a:xfrm>
                <a:off x="4115262" y="2520268"/>
                <a:ext cx="638103" cy="905375"/>
              </a:xfrm>
              <a:custGeom>
                <a:avLst/>
                <a:gdLst>
                  <a:gd name="connsiteX0" fmla="*/ 514272 w 638103"/>
                  <a:gd name="connsiteY0" fmla="*/ 0 h 905375"/>
                  <a:gd name="connsiteX1" fmla="*/ 421716 w 638103"/>
                  <a:gd name="connsiteY1" fmla="*/ 81723 h 905375"/>
                  <a:gd name="connsiteX2" fmla="*/ 315168 w 638103"/>
                  <a:gd name="connsiteY2" fmla="*/ 190231 h 905375"/>
                  <a:gd name="connsiteX3" fmla="*/ 248972 w 638103"/>
                  <a:gd name="connsiteY3" fmla="*/ 259772 h 905375"/>
                  <a:gd name="connsiteX4" fmla="*/ 2824 w 638103"/>
                  <a:gd name="connsiteY4" fmla="*/ 472481 h 905375"/>
                  <a:gd name="connsiteX5" fmla="*/ 108467 w 638103"/>
                  <a:gd name="connsiteY5" fmla="*/ 649236 h 905375"/>
                  <a:gd name="connsiteX6" fmla="*/ 175697 w 638103"/>
                  <a:gd name="connsiteY6" fmla="*/ 751663 h 905375"/>
                  <a:gd name="connsiteX7" fmla="*/ 257217 w 638103"/>
                  <a:gd name="connsiteY7" fmla="*/ 888453 h 905375"/>
                  <a:gd name="connsiteX8" fmla="*/ 602723 w 638103"/>
                  <a:gd name="connsiteY8" fmla="*/ 672361 h 905375"/>
                  <a:gd name="connsiteX9" fmla="*/ 638104 w 638103"/>
                  <a:gd name="connsiteY9" fmla="*/ 135792 h 90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103" h="905375">
                    <a:moveTo>
                      <a:pt x="514272" y="0"/>
                    </a:moveTo>
                    <a:cubicBezTo>
                      <a:pt x="514272" y="0"/>
                      <a:pt x="436079" y="38024"/>
                      <a:pt x="421716" y="81723"/>
                    </a:cubicBezTo>
                    <a:cubicBezTo>
                      <a:pt x="410182" y="116845"/>
                      <a:pt x="323745" y="121300"/>
                      <a:pt x="315168" y="190231"/>
                    </a:cubicBezTo>
                    <a:cubicBezTo>
                      <a:pt x="310768" y="225833"/>
                      <a:pt x="284427" y="254337"/>
                      <a:pt x="248972" y="259772"/>
                    </a:cubicBezTo>
                    <a:cubicBezTo>
                      <a:pt x="160669" y="273303"/>
                      <a:pt x="24599" y="319147"/>
                      <a:pt x="2824" y="472481"/>
                    </a:cubicBezTo>
                    <a:cubicBezTo>
                      <a:pt x="-13813" y="589492"/>
                      <a:pt x="45857" y="633875"/>
                      <a:pt x="108467" y="649236"/>
                    </a:cubicBezTo>
                    <a:cubicBezTo>
                      <a:pt x="154439" y="660512"/>
                      <a:pt x="184995" y="705228"/>
                      <a:pt x="175697" y="751663"/>
                    </a:cubicBezTo>
                    <a:cubicBezTo>
                      <a:pt x="166787" y="796193"/>
                      <a:pt x="180078" y="847656"/>
                      <a:pt x="257217" y="888453"/>
                    </a:cubicBezTo>
                    <a:cubicBezTo>
                      <a:pt x="430090" y="979677"/>
                      <a:pt x="602723" y="672361"/>
                      <a:pt x="602723" y="672361"/>
                    </a:cubicBezTo>
                    <a:lnTo>
                      <a:pt x="638104" y="135792"/>
                    </a:lnTo>
                    <a:close/>
                  </a:path>
                </a:pathLst>
              </a:custGeom>
              <a:solidFill>
                <a:srgbClr val="09005D"/>
              </a:solidFill>
              <a:ln w="1849" cap="flat">
                <a:noFill/>
                <a:prstDash val="solid"/>
                <a:miter/>
              </a:ln>
            </p:spPr>
            <p:txBody>
              <a:bodyPr rtlCol="0" anchor="ctr"/>
              <a:lstStyle/>
              <a:p>
                <a:endParaRPr lang="en-US"/>
              </a:p>
            </p:txBody>
          </p:sp>
          <p:sp>
            <p:nvSpPr>
              <p:cNvPr id="159" name="Freeform: Shape 55">
                <a:extLst>
                  <a:ext uri="{FF2B5EF4-FFF2-40B4-BE49-F238E27FC236}">
                    <a16:creationId xmlns:a16="http://schemas.microsoft.com/office/drawing/2014/main" id="{BBE71EE5-C36B-4A82-9C72-E841E9380EFE}"/>
                  </a:ext>
                </a:extLst>
              </p:cNvPr>
              <p:cNvSpPr/>
              <p:nvPr/>
            </p:nvSpPr>
            <p:spPr>
              <a:xfrm>
                <a:off x="4814570" y="2393053"/>
                <a:ext cx="776395" cy="905292"/>
              </a:xfrm>
              <a:custGeom>
                <a:avLst/>
                <a:gdLst>
                  <a:gd name="connsiteX0" fmla="*/ 755563 w 776395"/>
                  <a:gd name="connsiteY0" fmla="*/ 0 h 905292"/>
                  <a:gd name="connsiteX1" fmla="*/ 0 w 776395"/>
                  <a:gd name="connsiteY1" fmla="*/ 651455 h 905292"/>
                  <a:gd name="connsiteX2" fmla="*/ 141689 w 776395"/>
                  <a:gd name="connsiteY2" fmla="*/ 905293 h 905292"/>
                  <a:gd name="connsiteX3" fmla="*/ 776396 w 776395"/>
                  <a:gd name="connsiteY3" fmla="*/ 77656 h 905292"/>
                </a:gdLst>
                <a:ahLst/>
                <a:cxnLst>
                  <a:cxn ang="0">
                    <a:pos x="connsiteX0" y="connsiteY0"/>
                  </a:cxn>
                  <a:cxn ang="0">
                    <a:pos x="connsiteX1" y="connsiteY1"/>
                  </a:cxn>
                  <a:cxn ang="0">
                    <a:pos x="connsiteX2" y="connsiteY2"/>
                  </a:cxn>
                  <a:cxn ang="0">
                    <a:pos x="connsiteX3" y="connsiteY3"/>
                  </a:cxn>
                </a:cxnLst>
                <a:rect l="l" t="t" r="r" b="b"/>
                <a:pathLst>
                  <a:path w="776395" h="905292">
                    <a:moveTo>
                      <a:pt x="755563" y="0"/>
                    </a:moveTo>
                    <a:cubicBezTo>
                      <a:pt x="755563" y="0"/>
                      <a:pt x="410426" y="545923"/>
                      <a:pt x="0" y="651455"/>
                    </a:cubicBezTo>
                    <a:cubicBezTo>
                      <a:pt x="0" y="651455"/>
                      <a:pt x="79967" y="879229"/>
                      <a:pt x="141689" y="905293"/>
                    </a:cubicBezTo>
                    <a:cubicBezTo>
                      <a:pt x="141689" y="905293"/>
                      <a:pt x="646630" y="483979"/>
                      <a:pt x="776396" y="77656"/>
                    </a:cubicBezTo>
                    <a:close/>
                  </a:path>
                </a:pathLst>
              </a:custGeom>
              <a:solidFill>
                <a:srgbClr val="FEBBBA"/>
              </a:solidFill>
              <a:ln w="1849" cap="flat">
                <a:noFill/>
                <a:prstDash val="solid"/>
                <a:miter/>
              </a:ln>
            </p:spPr>
            <p:txBody>
              <a:bodyPr rtlCol="0" anchor="ctr"/>
              <a:lstStyle/>
              <a:p>
                <a:endParaRPr lang="en-US"/>
              </a:p>
            </p:txBody>
          </p:sp>
          <p:sp>
            <p:nvSpPr>
              <p:cNvPr id="160" name="Freeform: Shape 56">
                <a:extLst>
                  <a:ext uri="{FF2B5EF4-FFF2-40B4-BE49-F238E27FC236}">
                    <a16:creationId xmlns:a16="http://schemas.microsoft.com/office/drawing/2014/main" id="{F17B2740-C506-4413-8F96-40FECD1BF7BE}"/>
                  </a:ext>
                </a:extLst>
              </p:cNvPr>
              <p:cNvSpPr/>
              <p:nvPr/>
            </p:nvSpPr>
            <p:spPr>
              <a:xfrm>
                <a:off x="3722597" y="5849596"/>
                <a:ext cx="196630" cy="164782"/>
              </a:xfrm>
              <a:custGeom>
                <a:avLst/>
                <a:gdLst>
                  <a:gd name="connsiteX0" fmla="*/ 196403 w 196630"/>
                  <a:gd name="connsiteY0" fmla="*/ 35196 h 164782"/>
                  <a:gd name="connsiteX1" fmla="*/ 185201 w 196630"/>
                  <a:gd name="connsiteY1" fmla="*/ 127141 h 164782"/>
                  <a:gd name="connsiteX2" fmla="*/ 151928 w 196630"/>
                  <a:gd name="connsiteY2" fmla="*/ 160414 h 164782"/>
                  <a:gd name="connsiteX3" fmla="*/ 28853 w 196630"/>
                  <a:gd name="connsiteY3" fmla="*/ 162355 h 164782"/>
                  <a:gd name="connsiteX4" fmla="*/ 214 w 196630"/>
                  <a:gd name="connsiteY4" fmla="*/ 126312 h 164782"/>
                  <a:gd name="connsiteX5" fmla="*/ 1532 w 196630"/>
                  <a:gd name="connsiteY5" fmla="*/ 120154 h 164782"/>
                  <a:gd name="connsiteX6" fmla="*/ 63236 w 196630"/>
                  <a:gd name="connsiteY6" fmla="*/ 0 h 164782"/>
                  <a:gd name="connsiteX7" fmla="*/ 165237 w 196630"/>
                  <a:gd name="connsiteY7" fmla="*/ 0 h 164782"/>
                  <a:gd name="connsiteX8" fmla="*/ 196630 w 196630"/>
                  <a:gd name="connsiteY8" fmla="*/ 31456 h 164782"/>
                  <a:gd name="connsiteX9" fmla="*/ 196403 w 196630"/>
                  <a:gd name="connsiteY9" fmla="*/ 35196 h 164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630" h="164782">
                    <a:moveTo>
                      <a:pt x="196403" y="35196"/>
                    </a:moveTo>
                    <a:lnTo>
                      <a:pt x="185201" y="127141"/>
                    </a:lnTo>
                    <a:cubicBezTo>
                      <a:pt x="183154" y="144600"/>
                      <a:pt x="169386" y="158368"/>
                      <a:pt x="151928" y="160414"/>
                    </a:cubicBezTo>
                    <a:cubicBezTo>
                      <a:pt x="122352" y="163797"/>
                      <a:pt x="75140" y="167235"/>
                      <a:pt x="28853" y="162355"/>
                    </a:cubicBezTo>
                    <a:cubicBezTo>
                      <a:pt x="10992" y="160311"/>
                      <a:pt x="-1830" y="144174"/>
                      <a:pt x="214" y="126312"/>
                    </a:cubicBezTo>
                    <a:cubicBezTo>
                      <a:pt x="453" y="124222"/>
                      <a:pt x="895" y="122159"/>
                      <a:pt x="1532" y="120154"/>
                    </a:cubicBezTo>
                    <a:cubicBezTo>
                      <a:pt x="12827" y="84662"/>
                      <a:pt x="33456" y="31425"/>
                      <a:pt x="63236" y="0"/>
                    </a:cubicBezTo>
                    <a:lnTo>
                      <a:pt x="165237" y="0"/>
                    </a:lnTo>
                    <a:cubicBezTo>
                      <a:pt x="182593" y="18"/>
                      <a:pt x="196648" y="14101"/>
                      <a:pt x="196630" y="31456"/>
                    </a:cubicBezTo>
                    <a:cubicBezTo>
                      <a:pt x="196629" y="32706"/>
                      <a:pt x="196553" y="33955"/>
                      <a:pt x="196403" y="35196"/>
                    </a:cubicBezTo>
                    <a:close/>
                  </a:path>
                </a:pathLst>
              </a:custGeom>
              <a:solidFill>
                <a:srgbClr val="4F52FF"/>
              </a:solidFill>
              <a:ln w="1849" cap="flat">
                <a:noFill/>
                <a:prstDash val="solid"/>
                <a:miter/>
              </a:ln>
            </p:spPr>
            <p:txBody>
              <a:bodyPr rtlCol="0" anchor="ctr"/>
              <a:lstStyle/>
              <a:p>
                <a:endParaRPr lang="en-US"/>
              </a:p>
            </p:txBody>
          </p:sp>
          <p:sp>
            <p:nvSpPr>
              <p:cNvPr id="161" name="Freeform: Shape 57">
                <a:extLst>
                  <a:ext uri="{FF2B5EF4-FFF2-40B4-BE49-F238E27FC236}">
                    <a16:creationId xmlns:a16="http://schemas.microsoft.com/office/drawing/2014/main" id="{C88958ED-2318-47D9-8386-505BAD0EAF5F}"/>
                  </a:ext>
                </a:extLst>
              </p:cNvPr>
              <p:cNvSpPr/>
              <p:nvPr/>
            </p:nvSpPr>
            <p:spPr>
              <a:xfrm>
                <a:off x="4521127" y="4807550"/>
                <a:ext cx="273515" cy="1185786"/>
              </a:xfrm>
              <a:custGeom>
                <a:avLst/>
                <a:gdLst>
                  <a:gd name="connsiteX0" fmla="*/ 196858 w 273515"/>
                  <a:gd name="connsiteY0" fmla="*/ 0 h 1185786"/>
                  <a:gd name="connsiteX1" fmla="*/ 214067 w 273515"/>
                  <a:gd name="connsiteY1" fmla="*/ 101280 h 1185786"/>
                  <a:gd name="connsiteX2" fmla="*/ 146153 w 273515"/>
                  <a:gd name="connsiteY2" fmla="*/ 918935 h 1185786"/>
                  <a:gd name="connsiteX3" fmla="*/ 173252 w 273515"/>
                  <a:gd name="connsiteY3" fmla="*/ 1022969 h 1185786"/>
                  <a:gd name="connsiteX4" fmla="*/ 273516 w 273515"/>
                  <a:gd name="connsiteY4" fmla="*/ 1185787 h 1185786"/>
                  <a:gd name="connsiteX5" fmla="*/ 18698 w 273515"/>
                  <a:gd name="connsiteY5" fmla="*/ 1035428 h 1185786"/>
                  <a:gd name="connsiteX6" fmla="*/ 13633 w 273515"/>
                  <a:gd name="connsiteY6" fmla="*/ 1004337 h 1185786"/>
                  <a:gd name="connsiteX7" fmla="*/ 55335 w 273515"/>
                  <a:gd name="connsiteY7" fmla="*/ 947033 h 1185786"/>
                  <a:gd name="connsiteX8" fmla="*/ 693 w 273515"/>
                  <a:gd name="connsiteY8" fmla="*/ 292768 h 1185786"/>
                  <a:gd name="connsiteX9" fmla="*/ 23541 w 273515"/>
                  <a:gd name="connsiteY9" fmla="*/ 181746 h 1185786"/>
                  <a:gd name="connsiteX10" fmla="*/ 76260 w 273515"/>
                  <a:gd name="connsiteY10" fmla="*/ 82721 h 1185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3515" h="1185786">
                    <a:moveTo>
                      <a:pt x="196858" y="0"/>
                    </a:moveTo>
                    <a:lnTo>
                      <a:pt x="214067" y="101280"/>
                    </a:lnTo>
                    <a:cubicBezTo>
                      <a:pt x="214067" y="101280"/>
                      <a:pt x="156412" y="685319"/>
                      <a:pt x="146153" y="918935"/>
                    </a:cubicBezTo>
                    <a:cubicBezTo>
                      <a:pt x="144566" y="955544"/>
                      <a:pt x="154007" y="991787"/>
                      <a:pt x="173252" y="1022969"/>
                    </a:cubicBezTo>
                    <a:lnTo>
                      <a:pt x="273516" y="1185787"/>
                    </a:lnTo>
                    <a:lnTo>
                      <a:pt x="18698" y="1035428"/>
                    </a:lnTo>
                    <a:lnTo>
                      <a:pt x="13633" y="1004337"/>
                    </a:lnTo>
                    <a:lnTo>
                      <a:pt x="55335" y="947033"/>
                    </a:lnTo>
                    <a:lnTo>
                      <a:pt x="693" y="292768"/>
                    </a:lnTo>
                    <a:cubicBezTo>
                      <a:pt x="-2508" y="254335"/>
                      <a:pt x="5424" y="215792"/>
                      <a:pt x="23541" y="181746"/>
                    </a:cubicBezTo>
                    <a:lnTo>
                      <a:pt x="76260" y="82721"/>
                    </a:lnTo>
                    <a:close/>
                  </a:path>
                </a:pathLst>
              </a:custGeom>
              <a:solidFill>
                <a:srgbClr val="FEBBBA"/>
              </a:solidFill>
              <a:ln w="1849" cap="flat">
                <a:noFill/>
                <a:prstDash val="solid"/>
                <a:miter/>
              </a:ln>
            </p:spPr>
            <p:txBody>
              <a:bodyPr rtlCol="0" anchor="ctr"/>
              <a:lstStyle/>
              <a:p>
                <a:endParaRPr lang="en-US"/>
              </a:p>
            </p:txBody>
          </p:sp>
          <p:sp>
            <p:nvSpPr>
              <p:cNvPr id="162" name="Freeform: Shape 58">
                <a:extLst>
                  <a:ext uri="{FF2B5EF4-FFF2-40B4-BE49-F238E27FC236}">
                    <a16:creationId xmlns:a16="http://schemas.microsoft.com/office/drawing/2014/main" id="{371D8897-0052-4DA4-A6FB-BFBD8A16F78E}"/>
                  </a:ext>
                </a:extLst>
              </p:cNvPr>
              <p:cNvSpPr/>
              <p:nvPr/>
            </p:nvSpPr>
            <p:spPr>
              <a:xfrm>
                <a:off x="4514683" y="5775156"/>
                <a:ext cx="318235" cy="241767"/>
              </a:xfrm>
              <a:custGeom>
                <a:avLst/>
                <a:gdLst>
                  <a:gd name="connsiteX0" fmla="*/ 296726 w 318235"/>
                  <a:gd name="connsiteY0" fmla="*/ 241768 h 241767"/>
                  <a:gd name="connsiteX1" fmla="*/ 215391 w 318235"/>
                  <a:gd name="connsiteY1" fmla="*/ 241768 h 241767"/>
                  <a:gd name="connsiteX2" fmla="*/ 176572 w 318235"/>
                  <a:gd name="connsiteY2" fmla="*/ 222709 h 241767"/>
                  <a:gd name="connsiteX3" fmla="*/ 73591 w 318235"/>
                  <a:gd name="connsiteY3" fmla="*/ 123832 h 241767"/>
                  <a:gd name="connsiteX4" fmla="*/ 44107 w 318235"/>
                  <a:gd name="connsiteY4" fmla="*/ 241768 h 241767"/>
                  <a:gd name="connsiteX5" fmla="*/ 25160 w 318235"/>
                  <a:gd name="connsiteY5" fmla="*/ 241768 h 241767"/>
                  <a:gd name="connsiteX6" fmla="*/ 1129 w 318235"/>
                  <a:gd name="connsiteY6" fmla="*/ 92426 h 241767"/>
                  <a:gd name="connsiteX7" fmla="*/ 47509 w 318235"/>
                  <a:gd name="connsiteY7" fmla="*/ 0 h 241767"/>
                  <a:gd name="connsiteX8" fmla="*/ 97141 w 318235"/>
                  <a:gd name="connsiteY8" fmla="*/ 82426 h 241767"/>
                  <a:gd name="connsiteX9" fmla="*/ 267667 w 318235"/>
                  <a:gd name="connsiteY9" fmla="*/ 198235 h 241767"/>
                  <a:gd name="connsiteX10" fmla="*/ 300719 w 318235"/>
                  <a:gd name="connsiteY10" fmla="*/ 199122 h 241767"/>
                  <a:gd name="connsiteX11" fmla="*/ 296726 w 318235"/>
                  <a:gd name="connsiteY11" fmla="*/ 241768 h 241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35" h="241767">
                    <a:moveTo>
                      <a:pt x="296726" y="241768"/>
                    </a:moveTo>
                    <a:lnTo>
                      <a:pt x="215391" y="241768"/>
                    </a:lnTo>
                    <a:cubicBezTo>
                      <a:pt x="200195" y="241782"/>
                      <a:pt x="185854" y="234741"/>
                      <a:pt x="176572" y="222709"/>
                    </a:cubicBezTo>
                    <a:cubicBezTo>
                      <a:pt x="151229" y="189787"/>
                      <a:pt x="98712" y="125515"/>
                      <a:pt x="73591" y="123832"/>
                    </a:cubicBezTo>
                    <a:cubicBezTo>
                      <a:pt x="39782" y="121577"/>
                      <a:pt x="44107" y="241768"/>
                      <a:pt x="44107" y="241768"/>
                    </a:cubicBezTo>
                    <a:lnTo>
                      <a:pt x="25160" y="241768"/>
                    </a:lnTo>
                    <a:lnTo>
                      <a:pt x="1129" y="92426"/>
                    </a:lnTo>
                    <a:cubicBezTo>
                      <a:pt x="-4924" y="54845"/>
                      <a:pt x="13761" y="17609"/>
                      <a:pt x="47509" y="0"/>
                    </a:cubicBezTo>
                    <a:cubicBezTo>
                      <a:pt x="47509" y="0"/>
                      <a:pt x="55236" y="57138"/>
                      <a:pt x="97141" y="82426"/>
                    </a:cubicBezTo>
                    <a:cubicBezTo>
                      <a:pt x="139047" y="107713"/>
                      <a:pt x="267667" y="198235"/>
                      <a:pt x="267667" y="198235"/>
                    </a:cubicBezTo>
                    <a:cubicBezTo>
                      <a:pt x="278670" y="196957"/>
                      <a:pt x="289800" y="197256"/>
                      <a:pt x="300719" y="199122"/>
                    </a:cubicBezTo>
                    <a:cubicBezTo>
                      <a:pt x="326394" y="203781"/>
                      <a:pt x="322808" y="241768"/>
                      <a:pt x="296726" y="241768"/>
                    </a:cubicBezTo>
                    <a:close/>
                  </a:path>
                </a:pathLst>
              </a:custGeom>
              <a:solidFill>
                <a:srgbClr val="4F52FF"/>
              </a:solidFill>
              <a:ln w="1849" cap="flat">
                <a:noFill/>
                <a:prstDash val="solid"/>
                <a:miter/>
              </a:ln>
            </p:spPr>
            <p:txBody>
              <a:bodyPr rtlCol="0" anchor="ctr"/>
              <a:lstStyle/>
              <a:p>
                <a:endParaRPr lang="en-US"/>
              </a:p>
            </p:txBody>
          </p:sp>
          <p:sp>
            <p:nvSpPr>
              <p:cNvPr id="163" name="Freeform: Shape 59">
                <a:extLst>
                  <a:ext uri="{FF2B5EF4-FFF2-40B4-BE49-F238E27FC236}">
                    <a16:creationId xmlns:a16="http://schemas.microsoft.com/office/drawing/2014/main" id="{84154DCD-5043-4800-A7CF-E422A76AD471}"/>
                  </a:ext>
                </a:extLst>
              </p:cNvPr>
              <p:cNvSpPr/>
              <p:nvPr/>
            </p:nvSpPr>
            <p:spPr>
              <a:xfrm>
                <a:off x="3758278" y="4813562"/>
                <a:ext cx="610707" cy="1144467"/>
              </a:xfrm>
              <a:custGeom>
                <a:avLst/>
                <a:gdLst>
                  <a:gd name="connsiteX0" fmla="*/ 610707 w 610707"/>
                  <a:gd name="connsiteY0" fmla="*/ 42086 h 1144467"/>
                  <a:gd name="connsiteX1" fmla="*/ 219210 w 610707"/>
                  <a:gd name="connsiteY1" fmla="*/ 829129 h 1144467"/>
                  <a:gd name="connsiteX2" fmla="*/ 145990 w 610707"/>
                  <a:gd name="connsiteY2" fmla="*/ 1109087 h 1144467"/>
                  <a:gd name="connsiteX3" fmla="*/ 60496 w 610707"/>
                  <a:gd name="connsiteY3" fmla="*/ 1144468 h 1144467"/>
                  <a:gd name="connsiteX4" fmla="*/ 5225 w 610707"/>
                  <a:gd name="connsiteY4" fmla="*/ 1119273 h 1144467"/>
                  <a:gd name="connsiteX5" fmla="*/ 3858 w 610707"/>
                  <a:gd name="connsiteY5" fmla="*/ 1084299 h 1144467"/>
                  <a:gd name="connsiteX6" fmla="*/ 108373 w 610707"/>
                  <a:gd name="connsiteY6" fmla="*/ 861072 h 1144467"/>
                  <a:gd name="connsiteX7" fmla="*/ 227121 w 610707"/>
                  <a:gd name="connsiteY7" fmla="*/ 374690 h 1144467"/>
                  <a:gd name="connsiteX8" fmla="*/ 436891 w 610707"/>
                  <a:gd name="connsiteY8" fmla="*/ 42160 h 1144467"/>
                  <a:gd name="connsiteX9" fmla="*/ 610707 w 610707"/>
                  <a:gd name="connsiteY9" fmla="*/ 42086 h 1144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0707" h="1144467">
                    <a:moveTo>
                      <a:pt x="610707" y="42086"/>
                    </a:moveTo>
                    <a:cubicBezTo>
                      <a:pt x="610707" y="42086"/>
                      <a:pt x="272928" y="682837"/>
                      <a:pt x="219210" y="829129"/>
                    </a:cubicBezTo>
                    <a:cubicBezTo>
                      <a:pt x="165492" y="975421"/>
                      <a:pt x="146711" y="1097460"/>
                      <a:pt x="145990" y="1109087"/>
                    </a:cubicBezTo>
                    <a:cubicBezTo>
                      <a:pt x="144862" y="1127147"/>
                      <a:pt x="122403" y="1144468"/>
                      <a:pt x="60496" y="1144468"/>
                    </a:cubicBezTo>
                    <a:cubicBezTo>
                      <a:pt x="28535" y="1144468"/>
                      <a:pt x="12897" y="1131658"/>
                      <a:pt x="5225" y="1119273"/>
                    </a:cubicBezTo>
                    <a:cubicBezTo>
                      <a:pt x="-1219" y="1108627"/>
                      <a:pt x="-1735" y="1095415"/>
                      <a:pt x="3858" y="1084299"/>
                    </a:cubicBezTo>
                    <a:cubicBezTo>
                      <a:pt x="23396" y="1044759"/>
                      <a:pt x="85414" y="918394"/>
                      <a:pt x="108373" y="861072"/>
                    </a:cubicBezTo>
                    <a:cubicBezTo>
                      <a:pt x="135805" y="792677"/>
                      <a:pt x="194772" y="482514"/>
                      <a:pt x="227121" y="374690"/>
                    </a:cubicBezTo>
                    <a:cubicBezTo>
                      <a:pt x="259471" y="266865"/>
                      <a:pt x="296034" y="149892"/>
                      <a:pt x="436891" y="42160"/>
                    </a:cubicBezTo>
                    <a:cubicBezTo>
                      <a:pt x="436891" y="42086"/>
                      <a:pt x="533569" y="-52614"/>
                      <a:pt x="610707" y="42086"/>
                    </a:cubicBezTo>
                    <a:close/>
                  </a:path>
                </a:pathLst>
              </a:custGeom>
              <a:solidFill>
                <a:srgbClr val="FEBBBA"/>
              </a:solidFill>
              <a:ln w="1849" cap="flat">
                <a:noFill/>
                <a:prstDash val="solid"/>
                <a:miter/>
              </a:ln>
            </p:spPr>
            <p:txBody>
              <a:bodyPr rtlCol="0" anchor="ctr"/>
              <a:lstStyle/>
              <a:p>
                <a:endParaRPr lang="en-US"/>
              </a:p>
            </p:txBody>
          </p:sp>
          <p:sp>
            <p:nvSpPr>
              <p:cNvPr id="164" name="Freeform: Shape 60">
                <a:extLst>
                  <a:ext uri="{FF2B5EF4-FFF2-40B4-BE49-F238E27FC236}">
                    <a16:creationId xmlns:a16="http://schemas.microsoft.com/office/drawing/2014/main" id="{27CE99A6-58EC-4E0E-A148-D627DF606639}"/>
                  </a:ext>
                </a:extLst>
              </p:cNvPr>
              <p:cNvSpPr/>
              <p:nvPr/>
            </p:nvSpPr>
            <p:spPr>
              <a:xfrm>
                <a:off x="4448767" y="3033176"/>
                <a:ext cx="608829" cy="824750"/>
              </a:xfrm>
              <a:custGeom>
                <a:avLst/>
                <a:gdLst>
                  <a:gd name="connsiteX0" fmla="*/ 133592 w 608829"/>
                  <a:gd name="connsiteY0" fmla="*/ 772570 h 824750"/>
                  <a:gd name="connsiteX1" fmla="*/ 0 w 608829"/>
                  <a:gd name="connsiteY1" fmla="*/ 194538 h 824750"/>
                  <a:gd name="connsiteX2" fmla="*/ 393032 w 608829"/>
                  <a:gd name="connsiteY2" fmla="*/ 0 h 824750"/>
                  <a:gd name="connsiteX3" fmla="*/ 606462 w 608829"/>
                  <a:gd name="connsiteY3" fmla="*/ 315597 h 824750"/>
                  <a:gd name="connsiteX4" fmla="*/ 436250 w 608829"/>
                  <a:gd name="connsiteY4" fmla="*/ 802053 h 824750"/>
                  <a:gd name="connsiteX5" fmla="*/ 133592 w 608829"/>
                  <a:gd name="connsiteY5" fmla="*/ 772570 h 82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8829" h="824750">
                    <a:moveTo>
                      <a:pt x="133592" y="772570"/>
                    </a:moveTo>
                    <a:cubicBezTo>
                      <a:pt x="220732" y="403346"/>
                      <a:pt x="0" y="194538"/>
                      <a:pt x="0" y="194538"/>
                    </a:cubicBezTo>
                    <a:cubicBezTo>
                      <a:pt x="139267" y="60835"/>
                      <a:pt x="393032" y="0"/>
                      <a:pt x="393032" y="0"/>
                    </a:cubicBezTo>
                    <a:cubicBezTo>
                      <a:pt x="393032" y="0"/>
                      <a:pt x="635188" y="177033"/>
                      <a:pt x="606462" y="315597"/>
                    </a:cubicBezTo>
                    <a:cubicBezTo>
                      <a:pt x="589622" y="396821"/>
                      <a:pt x="436250" y="802053"/>
                      <a:pt x="436250" y="802053"/>
                    </a:cubicBezTo>
                    <a:cubicBezTo>
                      <a:pt x="436250" y="802053"/>
                      <a:pt x="294432" y="869173"/>
                      <a:pt x="133592" y="772570"/>
                    </a:cubicBezTo>
                    <a:close/>
                  </a:path>
                </a:pathLst>
              </a:custGeom>
              <a:solidFill>
                <a:srgbClr val="FF928E"/>
              </a:solidFill>
              <a:ln w="1849" cap="flat">
                <a:noFill/>
                <a:prstDash val="solid"/>
                <a:miter/>
              </a:ln>
            </p:spPr>
            <p:txBody>
              <a:bodyPr rtlCol="0" anchor="ctr"/>
              <a:lstStyle/>
              <a:p>
                <a:endParaRPr lang="en-US"/>
              </a:p>
            </p:txBody>
          </p:sp>
          <p:sp>
            <p:nvSpPr>
              <p:cNvPr id="165" name="Freeform: Shape 61">
                <a:extLst>
                  <a:ext uri="{FF2B5EF4-FFF2-40B4-BE49-F238E27FC236}">
                    <a16:creationId xmlns:a16="http://schemas.microsoft.com/office/drawing/2014/main" id="{68666151-C7E5-459E-A34E-85D18B4117DA}"/>
                  </a:ext>
                </a:extLst>
              </p:cNvPr>
              <p:cNvSpPr/>
              <p:nvPr/>
            </p:nvSpPr>
            <p:spPr>
              <a:xfrm>
                <a:off x="4184448" y="3805746"/>
                <a:ext cx="718151" cy="1115463"/>
              </a:xfrm>
              <a:custGeom>
                <a:avLst/>
                <a:gdLst>
                  <a:gd name="connsiteX0" fmla="*/ 204723 w 718151"/>
                  <a:gd name="connsiteY0" fmla="*/ 182800 h 1115463"/>
                  <a:gd name="connsiteX1" fmla="*/ 397912 w 718151"/>
                  <a:gd name="connsiteY1" fmla="*/ 0 h 1115463"/>
                  <a:gd name="connsiteX2" fmla="*/ 700570 w 718151"/>
                  <a:gd name="connsiteY2" fmla="*/ 29576 h 1115463"/>
                  <a:gd name="connsiteX3" fmla="*/ 710422 w 718151"/>
                  <a:gd name="connsiteY3" fmla="*/ 264134 h 1115463"/>
                  <a:gd name="connsiteX4" fmla="*/ 550747 w 718151"/>
                  <a:gd name="connsiteY4" fmla="*/ 1103177 h 1115463"/>
                  <a:gd name="connsiteX5" fmla="*/ 0 w 718151"/>
                  <a:gd name="connsiteY5" fmla="*/ 1058942 h 1115463"/>
                  <a:gd name="connsiteX6" fmla="*/ 204723 w 718151"/>
                  <a:gd name="connsiteY6" fmla="*/ 182800 h 111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151" h="1115463">
                    <a:moveTo>
                      <a:pt x="204723" y="182800"/>
                    </a:moveTo>
                    <a:cubicBezTo>
                      <a:pt x="240196" y="75974"/>
                      <a:pt x="397912" y="0"/>
                      <a:pt x="397912" y="0"/>
                    </a:cubicBezTo>
                    <a:cubicBezTo>
                      <a:pt x="558733" y="96604"/>
                      <a:pt x="700570" y="29576"/>
                      <a:pt x="700570" y="29576"/>
                    </a:cubicBezTo>
                    <a:cubicBezTo>
                      <a:pt x="700570" y="29576"/>
                      <a:pt x="732383" y="151153"/>
                      <a:pt x="710422" y="264134"/>
                    </a:cubicBezTo>
                    <a:cubicBezTo>
                      <a:pt x="688462" y="377116"/>
                      <a:pt x="550747" y="1103177"/>
                      <a:pt x="550747" y="1103177"/>
                    </a:cubicBezTo>
                    <a:cubicBezTo>
                      <a:pt x="333750" y="1147153"/>
                      <a:pt x="0" y="1058942"/>
                      <a:pt x="0" y="1058942"/>
                    </a:cubicBezTo>
                    <a:cubicBezTo>
                      <a:pt x="138214" y="813440"/>
                      <a:pt x="169269" y="289626"/>
                      <a:pt x="204723" y="182800"/>
                    </a:cubicBezTo>
                    <a:close/>
                  </a:path>
                </a:pathLst>
              </a:custGeom>
              <a:solidFill>
                <a:srgbClr val="4F52FF"/>
              </a:solidFill>
              <a:ln w="1849" cap="flat">
                <a:noFill/>
                <a:prstDash val="solid"/>
                <a:miter/>
              </a:ln>
            </p:spPr>
            <p:txBody>
              <a:bodyPr rtlCol="0" anchor="ctr"/>
              <a:lstStyle/>
              <a:p>
                <a:endParaRPr lang="en-US"/>
              </a:p>
            </p:txBody>
          </p:sp>
          <p:sp>
            <p:nvSpPr>
              <p:cNvPr id="166" name="Freeform: Shape 62">
                <a:extLst>
                  <a:ext uri="{FF2B5EF4-FFF2-40B4-BE49-F238E27FC236}">
                    <a16:creationId xmlns:a16="http://schemas.microsoft.com/office/drawing/2014/main" id="{608C5776-4D48-4D3C-9F14-E9B19025FE5C}"/>
                  </a:ext>
                </a:extLst>
              </p:cNvPr>
              <p:cNvSpPr/>
              <p:nvPr/>
            </p:nvSpPr>
            <p:spPr>
              <a:xfrm>
                <a:off x="4611553" y="2758827"/>
                <a:ext cx="208937" cy="370643"/>
              </a:xfrm>
              <a:custGeom>
                <a:avLst/>
                <a:gdLst>
                  <a:gd name="connsiteX0" fmla="*/ 71957 w 208937"/>
                  <a:gd name="connsiteY0" fmla="*/ 30364 h 370643"/>
                  <a:gd name="connsiteX1" fmla="*/ 1104 w 208937"/>
                  <a:gd name="connsiteY1" fmla="*/ 348530 h 370643"/>
                  <a:gd name="connsiteX2" fmla="*/ 48223 w 208937"/>
                  <a:gd name="connsiteY2" fmla="*/ 366627 h 370643"/>
                  <a:gd name="connsiteX3" fmla="*/ 174421 w 208937"/>
                  <a:gd name="connsiteY3" fmla="*/ 303778 h 370643"/>
                  <a:gd name="connsiteX4" fmla="*/ 178118 w 208937"/>
                  <a:gd name="connsiteY4" fmla="*/ 291799 h 370643"/>
                  <a:gd name="connsiteX5" fmla="*/ 208563 w 208937"/>
                  <a:gd name="connsiteY5" fmla="*/ 71142 h 370643"/>
                  <a:gd name="connsiteX6" fmla="*/ 185364 w 208937"/>
                  <a:gd name="connsiteY6" fmla="*/ 29476 h 370643"/>
                  <a:gd name="connsiteX7" fmla="*/ 126637 w 208937"/>
                  <a:gd name="connsiteY7" fmla="*/ 3449 h 370643"/>
                  <a:gd name="connsiteX8" fmla="*/ 74295 w 208937"/>
                  <a:gd name="connsiteY8" fmla="*/ 23494 h 370643"/>
                  <a:gd name="connsiteX9" fmla="*/ 71957 w 208937"/>
                  <a:gd name="connsiteY9" fmla="*/ 30363 h 37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8937" h="370643">
                    <a:moveTo>
                      <a:pt x="71957" y="30364"/>
                    </a:moveTo>
                    <a:lnTo>
                      <a:pt x="1104" y="348530"/>
                    </a:lnTo>
                    <a:cubicBezTo>
                      <a:pt x="-5680" y="376554"/>
                      <a:pt x="19885" y="371970"/>
                      <a:pt x="48223" y="366627"/>
                    </a:cubicBezTo>
                    <a:cubicBezTo>
                      <a:pt x="94620" y="357884"/>
                      <a:pt x="154438" y="339861"/>
                      <a:pt x="174421" y="303778"/>
                    </a:cubicBezTo>
                    <a:cubicBezTo>
                      <a:pt x="176380" y="300046"/>
                      <a:pt x="177633" y="295986"/>
                      <a:pt x="178118" y="291799"/>
                    </a:cubicBezTo>
                    <a:lnTo>
                      <a:pt x="208563" y="71142"/>
                    </a:lnTo>
                    <a:cubicBezTo>
                      <a:pt x="210979" y="53635"/>
                      <a:pt x="201518" y="36643"/>
                      <a:pt x="185364" y="29476"/>
                    </a:cubicBezTo>
                    <a:lnTo>
                      <a:pt x="126637" y="3449"/>
                    </a:lnTo>
                    <a:cubicBezTo>
                      <a:pt x="106648" y="-5470"/>
                      <a:pt x="83214" y="3505"/>
                      <a:pt x="74295" y="23494"/>
                    </a:cubicBezTo>
                    <a:cubicBezTo>
                      <a:pt x="73307" y="25707"/>
                      <a:pt x="72525" y="28007"/>
                      <a:pt x="71957" y="30363"/>
                    </a:cubicBezTo>
                    <a:close/>
                  </a:path>
                </a:pathLst>
              </a:custGeom>
              <a:solidFill>
                <a:srgbClr val="FEBBBA"/>
              </a:solidFill>
              <a:ln w="1849" cap="flat">
                <a:noFill/>
                <a:prstDash val="solid"/>
                <a:miter/>
              </a:ln>
            </p:spPr>
            <p:txBody>
              <a:bodyPr rtlCol="0" anchor="ctr"/>
              <a:lstStyle/>
              <a:p>
                <a:endParaRPr lang="en-US"/>
              </a:p>
            </p:txBody>
          </p:sp>
          <p:sp>
            <p:nvSpPr>
              <p:cNvPr id="167" name="Freeform: Shape 63">
                <a:extLst>
                  <a:ext uri="{FF2B5EF4-FFF2-40B4-BE49-F238E27FC236}">
                    <a16:creationId xmlns:a16="http://schemas.microsoft.com/office/drawing/2014/main" id="{5E2B95F6-E9FC-4681-8376-5504D6BB35DA}"/>
                  </a:ext>
                </a:extLst>
              </p:cNvPr>
              <p:cNvSpPr/>
              <p:nvPr/>
            </p:nvSpPr>
            <p:spPr>
              <a:xfrm>
                <a:off x="4219004" y="3227714"/>
                <a:ext cx="541766" cy="470368"/>
              </a:xfrm>
              <a:custGeom>
                <a:avLst/>
                <a:gdLst>
                  <a:gd name="connsiteX0" fmla="*/ 229763 w 541766"/>
                  <a:gd name="connsiteY0" fmla="*/ 0 h 470368"/>
                  <a:gd name="connsiteX1" fmla="*/ 537633 w 541766"/>
                  <a:gd name="connsiteY1" fmla="*/ 406674 h 470368"/>
                  <a:gd name="connsiteX2" fmla="*/ 534177 w 541766"/>
                  <a:gd name="connsiteY2" fmla="*/ 322585 h 470368"/>
                  <a:gd name="connsiteX3" fmla="*/ 339509 w 541766"/>
                  <a:gd name="connsiteY3" fmla="*/ 174814 h 470368"/>
                  <a:gd name="connsiteX4" fmla="*/ 339953 w 541766"/>
                  <a:gd name="connsiteY4" fmla="*/ 120616 h 470368"/>
                  <a:gd name="connsiteX5" fmla="*/ 229763 w 541766"/>
                  <a:gd name="connsiteY5" fmla="*/ 0 h 47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766" h="470368">
                    <a:moveTo>
                      <a:pt x="229763" y="0"/>
                    </a:moveTo>
                    <a:cubicBezTo>
                      <a:pt x="229763" y="0"/>
                      <a:pt x="-454022" y="676872"/>
                      <a:pt x="537633" y="406674"/>
                    </a:cubicBezTo>
                    <a:cubicBezTo>
                      <a:pt x="537633" y="406674"/>
                      <a:pt x="548928" y="321124"/>
                      <a:pt x="534177" y="322585"/>
                    </a:cubicBezTo>
                    <a:cubicBezTo>
                      <a:pt x="212535" y="354675"/>
                      <a:pt x="78110" y="428283"/>
                      <a:pt x="339509" y="174814"/>
                    </a:cubicBezTo>
                    <a:cubicBezTo>
                      <a:pt x="348752" y="165849"/>
                      <a:pt x="345887" y="132021"/>
                      <a:pt x="339953" y="120616"/>
                    </a:cubicBezTo>
                    <a:cubicBezTo>
                      <a:pt x="321856" y="85845"/>
                      <a:pt x="280449" y="16784"/>
                      <a:pt x="229763" y="0"/>
                    </a:cubicBezTo>
                    <a:close/>
                  </a:path>
                </a:pathLst>
              </a:custGeom>
              <a:solidFill>
                <a:srgbClr val="FEBBBA"/>
              </a:solidFill>
              <a:ln w="1849" cap="flat">
                <a:noFill/>
                <a:prstDash val="solid"/>
                <a:miter/>
              </a:ln>
            </p:spPr>
            <p:txBody>
              <a:bodyPr rtlCol="0" anchor="ctr"/>
              <a:lstStyle/>
              <a:p>
                <a:endParaRPr lang="en-US"/>
              </a:p>
            </p:txBody>
          </p:sp>
          <p:sp>
            <p:nvSpPr>
              <p:cNvPr id="168" name="Freeform: Shape 64">
                <a:extLst>
                  <a:ext uri="{FF2B5EF4-FFF2-40B4-BE49-F238E27FC236}">
                    <a16:creationId xmlns:a16="http://schemas.microsoft.com/office/drawing/2014/main" id="{5B77251C-3424-4851-A3E1-44E6E3DD39FD}"/>
                  </a:ext>
                </a:extLst>
              </p:cNvPr>
              <p:cNvSpPr/>
              <p:nvPr/>
            </p:nvSpPr>
            <p:spPr>
              <a:xfrm>
                <a:off x="4634407" y="2487839"/>
                <a:ext cx="302537" cy="366396"/>
              </a:xfrm>
              <a:custGeom>
                <a:avLst/>
                <a:gdLst>
                  <a:gd name="connsiteX0" fmla="*/ 184784 w 302537"/>
                  <a:gd name="connsiteY0" fmla="*/ 11356 h 366396"/>
                  <a:gd name="connsiteX1" fmla="*/ 292608 w 302537"/>
                  <a:gd name="connsiteY1" fmla="*/ 192511 h 366396"/>
                  <a:gd name="connsiteX2" fmla="*/ 218372 w 302537"/>
                  <a:gd name="connsiteY2" fmla="*/ 366272 h 366396"/>
                  <a:gd name="connsiteX3" fmla="*/ 18288 w 302537"/>
                  <a:gd name="connsiteY3" fmla="*/ 253512 h 366396"/>
                  <a:gd name="connsiteX4" fmla="*/ 184784 w 302537"/>
                  <a:gd name="connsiteY4" fmla="*/ 11356 h 366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537" h="366396">
                    <a:moveTo>
                      <a:pt x="184784" y="11356"/>
                    </a:moveTo>
                    <a:cubicBezTo>
                      <a:pt x="184784" y="11356"/>
                      <a:pt x="260204" y="62412"/>
                      <a:pt x="292608" y="192511"/>
                    </a:cubicBezTo>
                    <a:cubicBezTo>
                      <a:pt x="325013" y="322610"/>
                      <a:pt x="272275" y="369155"/>
                      <a:pt x="218372" y="366272"/>
                    </a:cubicBezTo>
                    <a:cubicBezTo>
                      <a:pt x="164469" y="363388"/>
                      <a:pt x="86110" y="346714"/>
                      <a:pt x="18288" y="253512"/>
                    </a:cubicBezTo>
                    <a:cubicBezTo>
                      <a:pt x="-49534" y="160310"/>
                      <a:pt x="85962" y="-51124"/>
                      <a:pt x="184784" y="11356"/>
                    </a:cubicBezTo>
                    <a:close/>
                  </a:path>
                </a:pathLst>
              </a:custGeom>
              <a:solidFill>
                <a:srgbClr val="FEBBBA"/>
              </a:solidFill>
              <a:ln w="1849" cap="flat">
                <a:noFill/>
                <a:prstDash val="solid"/>
                <a:miter/>
              </a:ln>
            </p:spPr>
            <p:txBody>
              <a:bodyPr rtlCol="0" anchor="ctr"/>
              <a:lstStyle/>
              <a:p>
                <a:endParaRPr lang="en-US"/>
              </a:p>
            </p:txBody>
          </p:sp>
          <p:sp>
            <p:nvSpPr>
              <p:cNvPr id="169" name="Freeform: Shape 65">
                <a:extLst>
                  <a:ext uri="{FF2B5EF4-FFF2-40B4-BE49-F238E27FC236}">
                    <a16:creationId xmlns:a16="http://schemas.microsoft.com/office/drawing/2014/main" id="{3AC4E75B-A50D-460F-AB91-62F3C7E956C7}"/>
                  </a:ext>
                </a:extLst>
              </p:cNvPr>
              <p:cNvSpPr/>
              <p:nvPr/>
            </p:nvSpPr>
            <p:spPr>
              <a:xfrm>
                <a:off x="4543242" y="2376420"/>
                <a:ext cx="367568" cy="414714"/>
              </a:xfrm>
              <a:custGeom>
                <a:avLst/>
                <a:gdLst>
                  <a:gd name="connsiteX0" fmla="*/ 177849 w 367568"/>
                  <a:gd name="connsiteY0" fmla="*/ 312286 h 414714"/>
                  <a:gd name="connsiteX1" fmla="*/ 304879 w 367568"/>
                  <a:gd name="connsiteY1" fmla="*/ 154478 h 414714"/>
                  <a:gd name="connsiteX2" fmla="*/ 336156 w 367568"/>
                  <a:gd name="connsiteY2" fmla="*/ 187048 h 414714"/>
                  <a:gd name="connsiteX3" fmla="*/ 328078 w 367568"/>
                  <a:gd name="connsiteY3" fmla="*/ 37319 h 414714"/>
                  <a:gd name="connsiteX4" fmla="*/ 63740 w 367568"/>
                  <a:gd name="connsiteY4" fmla="*/ 106693 h 414714"/>
                  <a:gd name="connsiteX5" fmla="*/ 29986 w 367568"/>
                  <a:gd name="connsiteY5" fmla="*/ 379387 h 414714"/>
                  <a:gd name="connsiteX6" fmla="*/ 124445 w 367568"/>
                  <a:gd name="connsiteY6" fmla="*/ 389757 h 414714"/>
                  <a:gd name="connsiteX7" fmla="*/ 120249 w 367568"/>
                  <a:gd name="connsiteY7" fmla="*/ 299586 h 414714"/>
                  <a:gd name="connsiteX8" fmla="*/ 167220 w 367568"/>
                  <a:gd name="connsiteY8" fmla="*/ 315336 h 41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7568" h="414714">
                    <a:moveTo>
                      <a:pt x="177849" y="312286"/>
                    </a:moveTo>
                    <a:cubicBezTo>
                      <a:pt x="177849" y="312286"/>
                      <a:pt x="150121" y="125992"/>
                      <a:pt x="304879" y="154478"/>
                    </a:cubicBezTo>
                    <a:lnTo>
                      <a:pt x="336156" y="187048"/>
                    </a:lnTo>
                    <a:cubicBezTo>
                      <a:pt x="336156" y="187048"/>
                      <a:pt x="411945" y="101776"/>
                      <a:pt x="328078" y="37319"/>
                    </a:cubicBezTo>
                    <a:cubicBezTo>
                      <a:pt x="244211" y="-27139"/>
                      <a:pt x="128050" y="-10632"/>
                      <a:pt x="63740" y="106693"/>
                    </a:cubicBezTo>
                    <a:cubicBezTo>
                      <a:pt x="-570" y="224019"/>
                      <a:pt x="-23935" y="306481"/>
                      <a:pt x="29986" y="379387"/>
                    </a:cubicBezTo>
                    <a:cubicBezTo>
                      <a:pt x="83907" y="452292"/>
                      <a:pt x="124445" y="389757"/>
                      <a:pt x="124445" y="389757"/>
                    </a:cubicBezTo>
                    <a:cubicBezTo>
                      <a:pt x="124445" y="389757"/>
                      <a:pt x="99731" y="326667"/>
                      <a:pt x="120249" y="299586"/>
                    </a:cubicBezTo>
                    <a:cubicBezTo>
                      <a:pt x="140768" y="272505"/>
                      <a:pt x="167220" y="315336"/>
                      <a:pt x="167220" y="315336"/>
                    </a:cubicBezTo>
                    <a:close/>
                  </a:path>
                </a:pathLst>
              </a:custGeom>
              <a:solidFill>
                <a:srgbClr val="09005D"/>
              </a:solidFill>
              <a:ln w="1849" cap="flat">
                <a:noFill/>
                <a:prstDash val="solid"/>
                <a:miter/>
              </a:ln>
            </p:spPr>
            <p:txBody>
              <a:bodyPr rtlCol="0" anchor="ctr"/>
              <a:lstStyle/>
              <a:p>
                <a:endParaRPr lang="en-US"/>
              </a:p>
            </p:txBody>
          </p:sp>
          <p:sp>
            <p:nvSpPr>
              <p:cNvPr id="170" name="Freeform: Shape 66">
                <a:extLst>
                  <a:ext uri="{FF2B5EF4-FFF2-40B4-BE49-F238E27FC236}">
                    <a16:creationId xmlns:a16="http://schemas.microsoft.com/office/drawing/2014/main" id="{39A9EEE3-0BF5-409A-9D9F-EFBE768C91B0}"/>
                  </a:ext>
                </a:extLst>
              </p:cNvPr>
              <p:cNvSpPr/>
              <p:nvPr/>
            </p:nvSpPr>
            <p:spPr>
              <a:xfrm>
                <a:off x="4619871" y="2631320"/>
                <a:ext cx="80073" cy="115613"/>
              </a:xfrm>
              <a:custGeom>
                <a:avLst/>
                <a:gdLst>
                  <a:gd name="connsiteX0" fmla="*/ 80073 w 80073"/>
                  <a:gd name="connsiteY0" fmla="*/ 73338 h 115613"/>
                  <a:gd name="connsiteX1" fmla="*/ 17482 w 80073"/>
                  <a:gd name="connsiteY1" fmla="*/ 4942 h 115613"/>
                  <a:gd name="connsiteX2" fmla="*/ 61847 w 80073"/>
                  <a:gd name="connsiteY2" fmla="*/ 115613 h 115613"/>
                </a:gdLst>
                <a:ahLst/>
                <a:cxnLst>
                  <a:cxn ang="0">
                    <a:pos x="connsiteX0" y="connsiteY0"/>
                  </a:cxn>
                  <a:cxn ang="0">
                    <a:pos x="connsiteX1" y="connsiteY1"/>
                  </a:cxn>
                  <a:cxn ang="0">
                    <a:pos x="connsiteX2" y="connsiteY2"/>
                  </a:cxn>
                </a:cxnLst>
                <a:rect l="l" t="t" r="r" b="b"/>
                <a:pathLst>
                  <a:path w="80073" h="115613">
                    <a:moveTo>
                      <a:pt x="80073" y="73338"/>
                    </a:moveTo>
                    <a:cubicBezTo>
                      <a:pt x="80073" y="73338"/>
                      <a:pt x="66431" y="-22508"/>
                      <a:pt x="17482" y="4942"/>
                    </a:cubicBezTo>
                    <a:cubicBezTo>
                      <a:pt x="-31466" y="32393"/>
                      <a:pt x="35136" y="94466"/>
                      <a:pt x="61847" y="115613"/>
                    </a:cubicBezTo>
                    <a:close/>
                  </a:path>
                </a:pathLst>
              </a:custGeom>
              <a:solidFill>
                <a:srgbClr val="FEBBBA"/>
              </a:solidFill>
              <a:ln w="1849" cap="flat">
                <a:noFill/>
                <a:prstDash val="solid"/>
                <a:miter/>
              </a:ln>
            </p:spPr>
            <p:txBody>
              <a:bodyPr rtlCol="0" anchor="ctr"/>
              <a:lstStyle/>
              <a:p>
                <a:endParaRPr lang="en-US"/>
              </a:p>
            </p:txBody>
          </p:sp>
          <p:sp>
            <p:nvSpPr>
              <p:cNvPr id="171" name="Freeform: Shape 67">
                <a:extLst>
                  <a:ext uri="{FF2B5EF4-FFF2-40B4-BE49-F238E27FC236}">
                    <a16:creationId xmlns:a16="http://schemas.microsoft.com/office/drawing/2014/main" id="{F6267F09-9CB0-4513-9EBD-A38B6E910FEF}"/>
                  </a:ext>
                </a:extLst>
              </p:cNvPr>
              <p:cNvSpPr/>
              <p:nvPr/>
            </p:nvSpPr>
            <p:spPr>
              <a:xfrm>
                <a:off x="5513605" y="2189698"/>
                <a:ext cx="269423" cy="324238"/>
              </a:xfrm>
              <a:custGeom>
                <a:avLst/>
                <a:gdLst>
                  <a:gd name="connsiteX0" fmla="*/ 54162 w 269423"/>
                  <a:gd name="connsiteY0" fmla="*/ 315745 h 324238"/>
                  <a:gd name="connsiteX1" fmla="*/ 0 w 269423"/>
                  <a:gd name="connsiteY1" fmla="*/ 286779 h 324238"/>
                  <a:gd name="connsiteX2" fmla="*/ 26157 w 269423"/>
                  <a:gd name="connsiteY2" fmla="*/ 160488 h 324238"/>
                  <a:gd name="connsiteX3" fmla="*/ 263044 w 269423"/>
                  <a:gd name="connsiteY3" fmla="*/ 0 h 324238"/>
                  <a:gd name="connsiteX4" fmla="*/ 257757 w 269423"/>
                  <a:gd name="connsiteY4" fmla="*/ 42997 h 324238"/>
                  <a:gd name="connsiteX5" fmla="*/ 181968 w 269423"/>
                  <a:gd name="connsiteY5" fmla="*/ 94127 h 324238"/>
                  <a:gd name="connsiteX6" fmla="*/ 202709 w 269423"/>
                  <a:gd name="connsiteY6" fmla="*/ 173336 h 324238"/>
                  <a:gd name="connsiteX7" fmla="*/ 180323 w 269423"/>
                  <a:gd name="connsiteY7" fmla="*/ 235279 h 324238"/>
                  <a:gd name="connsiteX8" fmla="*/ 126716 w 269423"/>
                  <a:gd name="connsiteY8" fmla="*/ 291641 h 324238"/>
                  <a:gd name="connsiteX9" fmla="*/ 54162 w 269423"/>
                  <a:gd name="connsiteY9" fmla="*/ 315745 h 324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23" h="324238">
                    <a:moveTo>
                      <a:pt x="54162" y="315745"/>
                    </a:moveTo>
                    <a:cubicBezTo>
                      <a:pt x="55197" y="327003"/>
                      <a:pt x="13328" y="334785"/>
                      <a:pt x="0" y="286779"/>
                    </a:cubicBezTo>
                    <a:cubicBezTo>
                      <a:pt x="3697" y="265946"/>
                      <a:pt x="10167" y="174667"/>
                      <a:pt x="26157" y="160488"/>
                    </a:cubicBezTo>
                    <a:cubicBezTo>
                      <a:pt x="111188" y="84958"/>
                      <a:pt x="263044" y="0"/>
                      <a:pt x="263044" y="0"/>
                    </a:cubicBezTo>
                    <a:cubicBezTo>
                      <a:pt x="280014" y="25879"/>
                      <a:pt x="257757" y="42997"/>
                      <a:pt x="257757" y="42997"/>
                    </a:cubicBezTo>
                    <a:lnTo>
                      <a:pt x="181968" y="94127"/>
                    </a:lnTo>
                    <a:cubicBezTo>
                      <a:pt x="189880" y="120302"/>
                      <a:pt x="201415" y="143445"/>
                      <a:pt x="202709" y="173336"/>
                    </a:cubicBezTo>
                    <a:cubicBezTo>
                      <a:pt x="203486" y="196093"/>
                      <a:pt x="195469" y="218276"/>
                      <a:pt x="180323" y="235279"/>
                    </a:cubicBezTo>
                    <a:cubicBezTo>
                      <a:pt x="165239" y="252508"/>
                      <a:pt x="144942" y="274764"/>
                      <a:pt x="126716" y="291641"/>
                    </a:cubicBezTo>
                    <a:cubicBezTo>
                      <a:pt x="92038" y="323620"/>
                      <a:pt x="54162" y="315745"/>
                      <a:pt x="54162" y="315745"/>
                    </a:cubicBezTo>
                    <a:close/>
                  </a:path>
                </a:pathLst>
              </a:custGeom>
              <a:solidFill>
                <a:srgbClr val="FEBBBA"/>
              </a:solidFill>
              <a:ln w="1849" cap="flat">
                <a:noFill/>
                <a:prstDash val="solid"/>
                <a:miter/>
              </a:ln>
            </p:spPr>
            <p:txBody>
              <a:bodyPr rtlCol="0" anchor="ctr"/>
              <a:lstStyle/>
              <a:p>
                <a:endParaRPr lang="en-US"/>
              </a:p>
            </p:txBody>
          </p:sp>
          <p:sp>
            <p:nvSpPr>
              <p:cNvPr id="172" name="Freeform: Shape 68">
                <a:extLst>
                  <a:ext uri="{FF2B5EF4-FFF2-40B4-BE49-F238E27FC236}">
                    <a16:creationId xmlns:a16="http://schemas.microsoft.com/office/drawing/2014/main" id="{00921759-8B99-4255-BC47-40B7B4CA689D}"/>
                  </a:ext>
                </a:extLst>
              </p:cNvPr>
              <p:cNvSpPr/>
              <p:nvPr/>
            </p:nvSpPr>
            <p:spPr>
              <a:xfrm>
                <a:off x="5559597" y="2312329"/>
                <a:ext cx="115371" cy="155903"/>
              </a:xfrm>
              <a:custGeom>
                <a:avLst/>
                <a:gdLst>
                  <a:gd name="connsiteX0" fmla="*/ 49319 w 115371"/>
                  <a:gd name="connsiteY0" fmla="*/ 155904 h 155903"/>
                  <a:gd name="connsiteX1" fmla="*/ 37747 w 115371"/>
                  <a:gd name="connsiteY1" fmla="*/ 151153 h 155903"/>
                  <a:gd name="connsiteX2" fmla="*/ 93202 w 115371"/>
                  <a:gd name="connsiteY2" fmla="*/ 40667 h 155903"/>
                  <a:gd name="connsiteX3" fmla="*/ 102815 w 115371"/>
                  <a:gd name="connsiteY3" fmla="*/ 22922 h 155903"/>
                  <a:gd name="connsiteX4" fmla="*/ 98933 w 115371"/>
                  <a:gd name="connsiteY4" fmla="*/ 15121 h 155903"/>
                  <a:gd name="connsiteX5" fmla="*/ 37618 w 115371"/>
                  <a:gd name="connsiteY5" fmla="*/ 47895 h 155903"/>
                  <a:gd name="connsiteX6" fmla="*/ 10537 w 115371"/>
                  <a:gd name="connsiteY6" fmla="*/ 90300 h 155903"/>
                  <a:gd name="connsiteX7" fmla="*/ 0 w 115371"/>
                  <a:gd name="connsiteY7" fmla="*/ 83553 h 155903"/>
                  <a:gd name="connsiteX8" fmla="*/ 28819 w 115371"/>
                  <a:gd name="connsiteY8" fmla="*/ 38394 h 155903"/>
                  <a:gd name="connsiteX9" fmla="*/ 100633 w 115371"/>
                  <a:gd name="connsiteY9" fmla="*/ 0 h 155903"/>
                  <a:gd name="connsiteX10" fmla="*/ 103868 w 115371"/>
                  <a:gd name="connsiteY10" fmla="*/ 2625 h 155903"/>
                  <a:gd name="connsiteX11" fmla="*/ 115329 w 115371"/>
                  <a:gd name="connsiteY11" fmla="*/ 22145 h 155903"/>
                  <a:gd name="connsiteX12" fmla="*/ 102279 w 115371"/>
                  <a:gd name="connsiteY12" fmla="*/ 49337 h 155903"/>
                  <a:gd name="connsiteX13" fmla="*/ 49319 w 115371"/>
                  <a:gd name="connsiteY13" fmla="*/ 155904 h 15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371" h="155903">
                    <a:moveTo>
                      <a:pt x="49319" y="155904"/>
                    </a:moveTo>
                    <a:lnTo>
                      <a:pt x="37747" y="151153"/>
                    </a:lnTo>
                    <a:cubicBezTo>
                      <a:pt x="39281" y="147456"/>
                      <a:pt x="75641" y="59042"/>
                      <a:pt x="93202" y="40667"/>
                    </a:cubicBezTo>
                    <a:cubicBezTo>
                      <a:pt x="99894" y="33698"/>
                      <a:pt x="103110" y="27728"/>
                      <a:pt x="102815" y="22922"/>
                    </a:cubicBezTo>
                    <a:cubicBezTo>
                      <a:pt x="102483" y="19944"/>
                      <a:pt x="101107" y="17181"/>
                      <a:pt x="98933" y="15121"/>
                    </a:cubicBezTo>
                    <a:lnTo>
                      <a:pt x="37618" y="47895"/>
                    </a:lnTo>
                    <a:lnTo>
                      <a:pt x="10537" y="90300"/>
                    </a:lnTo>
                    <a:lnTo>
                      <a:pt x="0" y="83553"/>
                    </a:lnTo>
                    <a:lnTo>
                      <a:pt x="28819" y="38394"/>
                    </a:lnTo>
                    <a:lnTo>
                      <a:pt x="100633" y="0"/>
                    </a:lnTo>
                    <a:lnTo>
                      <a:pt x="103868" y="2625"/>
                    </a:lnTo>
                    <a:cubicBezTo>
                      <a:pt x="111133" y="8577"/>
                      <a:pt x="114959" y="14954"/>
                      <a:pt x="115329" y="22145"/>
                    </a:cubicBezTo>
                    <a:cubicBezTo>
                      <a:pt x="115847" y="30722"/>
                      <a:pt x="111632" y="39614"/>
                      <a:pt x="102279" y="49337"/>
                    </a:cubicBezTo>
                    <a:cubicBezTo>
                      <a:pt x="89062" y="63182"/>
                      <a:pt x="59485" y="130949"/>
                      <a:pt x="49319" y="155904"/>
                    </a:cubicBezTo>
                    <a:close/>
                  </a:path>
                </a:pathLst>
              </a:custGeom>
              <a:solidFill>
                <a:srgbClr val="FF928E"/>
              </a:solidFill>
              <a:ln w="1849" cap="flat">
                <a:noFill/>
                <a:prstDash val="solid"/>
                <a:miter/>
              </a:ln>
            </p:spPr>
            <p:txBody>
              <a:bodyPr rtlCol="0" anchor="ctr"/>
              <a:lstStyle/>
              <a:p>
                <a:endParaRPr lang="en-US"/>
              </a:p>
            </p:txBody>
          </p:sp>
          <p:sp>
            <p:nvSpPr>
              <p:cNvPr id="173" name="Freeform: Shape 69">
                <a:extLst>
                  <a:ext uri="{FF2B5EF4-FFF2-40B4-BE49-F238E27FC236}">
                    <a16:creationId xmlns:a16="http://schemas.microsoft.com/office/drawing/2014/main" id="{61DDAE6F-441A-4215-A0B7-AEEA2977E980}"/>
                  </a:ext>
                </a:extLst>
              </p:cNvPr>
              <p:cNvSpPr/>
              <p:nvPr/>
            </p:nvSpPr>
            <p:spPr>
              <a:xfrm>
                <a:off x="4797753" y="3230750"/>
                <a:ext cx="436286" cy="465920"/>
              </a:xfrm>
              <a:custGeom>
                <a:avLst/>
                <a:gdLst>
                  <a:gd name="connsiteX0" fmla="*/ 414877 w 436286"/>
                  <a:gd name="connsiteY0" fmla="*/ 27594 h 465920"/>
                  <a:gd name="connsiteX1" fmla="*/ 210560 w 436286"/>
                  <a:gd name="connsiteY1" fmla="*/ 680 h 465920"/>
                  <a:gd name="connsiteX2" fmla="*/ 146010 w 436286"/>
                  <a:gd name="connsiteY2" fmla="*/ 37317 h 465920"/>
                  <a:gd name="connsiteX3" fmla="*/ 11678 w 436286"/>
                  <a:gd name="connsiteY3" fmla="*/ 334411 h 465920"/>
                  <a:gd name="connsiteX4" fmla="*/ 45302 w 436286"/>
                  <a:gd name="connsiteY4" fmla="*/ 444472 h 465920"/>
                  <a:gd name="connsiteX5" fmla="*/ 209377 w 436286"/>
                  <a:gd name="connsiteY5" fmla="*/ 465508 h 465920"/>
                  <a:gd name="connsiteX6" fmla="*/ 250044 w 436286"/>
                  <a:gd name="connsiteY6" fmla="*/ 440516 h 465920"/>
                  <a:gd name="connsiteX7" fmla="*/ 431809 w 436286"/>
                  <a:gd name="connsiteY7" fmla="*/ 77707 h 465920"/>
                  <a:gd name="connsiteX8" fmla="*/ 414877 w 436286"/>
                  <a:gd name="connsiteY8" fmla="*/ 27594 h 46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6286" h="465920">
                    <a:moveTo>
                      <a:pt x="414877" y="27594"/>
                    </a:moveTo>
                    <a:lnTo>
                      <a:pt x="210560" y="680"/>
                    </a:lnTo>
                    <a:cubicBezTo>
                      <a:pt x="186197" y="-3369"/>
                      <a:pt x="161057" y="10902"/>
                      <a:pt x="146010" y="37317"/>
                    </a:cubicBezTo>
                    <a:lnTo>
                      <a:pt x="11678" y="334411"/>
                    </a:lnTo>
                    <a:cubicBezTo>
                      <a:pt x="-13628" y="378775"/>
                      <a:pt x="4284" y="437688"/>
                      <a:pt x="45302" y="444472"/>
                    </a:cubicBezTo>
                    <a:lnTo>
                      <a:pt x="209377" y="465508"/>
                    </a:lnTo>
                    <a:cubicBezTo>
                      <a:pt x="225089" y="468114"/>
                      <a:pt x="241209" y="458206"/>
                      <a:pt x="250044" y="440516"/>
                    </a:cubicBezTo>
                    <a:lnTo>
                      <a:pt x="431809" y="77707"/>
                    </a:lnTo>
                    <a:cubicBezTo>
                      <a:pt x="442272" y="56745"/>
                      <a:pt x="433491" y="30681"/>
                      <a:pt x="414877" y="27594"/>
                    </a:cubicBezTo>
                    <a:close/>
                  </a:path>
                </a:pathLst>
              </a:custGeom>
              <a:solidFill>
                <a:srgbClr val="4F52FF"/>
              </a:solidFill>
              <a:ln w="1849" cap="flat">
                <a:noFill/>
                <a:prstDash val="solid"/>
                <a:miter/>
              </a:ln>
            </p:spPr>
            <p:txBody>
              <a:bodyPr rtlCol="0" anchor="ctr"/>
              <a:lstStyle/>
              <a:p>
                <a:endParaRPr lang="en-US"/>
              </a:p>
            </p:txBody>
          </p:sp>
          <p:sp>
            <p:nvSpPr>
              <p:cNvPr id="174" name="Freeform: Shape 70">
                <a:extLst>
                  <a:ext uri="{FF2B5EF4-FFF2-40B4-BE49-F238E27FC236}">
                    <a16:creationId xmlns:a16="http://schemas.microsoft.com/office/drawing/2014/main" id="{08C7D339-FC3B-4679-AD60-3EF054B8EC72}"/>
                  </a:ext>
                </a:extLst>
              </p:cNvPr>
              <p:cNvSpPr/>
              <p:nvPr/>
            </p:nvSpPr>
            <p:spPr>
              <a:xfrm>
                <a:off x="4740675" y="3437360"/>
                <a:ext cx="220464" cy="198106"/>
              </a:xfrm>
              <a:custGeom>
                <a:avLst/>
                <a:gdLst>
                  <a:gd name="connsiteX0" fmla="*/ 15963 w 220464"/>
                  <a:gd name="connsiteY0" fmla="*/ 197028 h 198106"/>
                  <a:gd name="connsiteX1" fmla="*/ 2210 w 220464"/>
                  <a:gd name="connsiteY1" fmla="*/ 68612 h 198106"/>
                  <a:gd name="connsiteX2" fmla="*/ 89571 w 220464"/>
                  <a:gd name="connsiteY2" fmla="*/ 1362 h 198106"/>
                  <a:gd name="connsiteX3" fmla="*/ 220464 w 220464"/>
                  <a:gd name="connsiteY3" fmla="*/ 36262 h 198106"/>
                  <a:gd name="connsiteX4" fmla="*/ 171238 w 220464"/>
                  <a:gd name="connsiteY4" fmla="*/ 65839 h 198106"/>
                  <a:gd name="connsiteX5" fmla="*/ 199539 w 220464"/>
                  <a:gd name="connsiteY5" fmla="*/ 87744 h 198106"/>
                  <a:gd name="connsiteX6" fmla="*/ 157023 w 220464"/>
                  <a:gd name="connsiteY6" fmla="*/ 104066 h 198106"/>
                  <a:gd name="connsiteX7" fmla="*/ 183346 w 220464"/>
                  <a:gd name="connsiteY7" fmla="*/ 133125 h 198106"/>
                  <a:gd name="connsiteX8" fmla="*/ 138427 w 220464"/>
                  <a:gd name="connsiteY8" fmla="*/ 143439 h 198106"/>
                  <a:gd name="connsiteX9" fmla="*/ 15963 w 220464"/>
                  <a:gd name="connsiteY9" fmla="*/ 197028 h 19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464" h="198106">
                    <a:moveTo>
                      <a:pt x="15963" y="197028"/>
                    </a:moveTo>
                    <a:cubicBezTo>
                      <a:pt x="15963" y="197028"/>
                      <a:pt x="-7088" y="102236"/>
                      <a:pt x="2210" y="68612"/>
                    </a:cubicBezTo>
                    <a:cubicBezTo>
                      <a:pt x="11508" y="34987"/>
                      <a:pt x="29513" y="-8250"/>
                      <a:pt x="89571" y="1362"/>
                    </a:cubicBezTo>
                    <a:cubicBezTo>
                      <a:pt x="149629" y="10975"/>
                      <a:pt x="220464" y="36262"/>
                      <a:pt x="220464" y="36262"/>
                    </a:cubicBezTo>
                    <a:cubicBezTo>
                      <a:pt x="220464" y="36262"/>
                      <a:pt x="216878" y="80072"/>
                      <a:pt x="171238" y="65839"/>
                    </a:cubicBezTo>
                    <a:lnTo>
                      <a:pt x="199539" y="87744"/>
                    </a:lnTo>
                    <a:cubicBezTo>
                      <a:pt x="199539" y="87744"/>
                      <a:pt x="195491" y="122865"/>
                      <a:pt x="157023" y="104066"/>
                    </a:cubicBezTo>
                    <a:lnTo>
                      <a:pt x="183346" y="133125"/>
                    </a:lnTo>
                    <a:cubicBezTo>
                      <a:pt x="183346" y="133125"/>
                      <a:pt x="166709" y="161925"/>
                      <a:pt x="138427" y="143439"/>
                    </a:cubicBezTo>
                    <a:cubicBezTo>
                      <a:pt x="110145" y="124954"/>
                      <a:pt x="96484" y="208452"/>
                      <a:pt x="15963" y="197028"/>
                    </a:cubicBezTo>
                    <a:close/>
                  </a:path>
                </a:pathLst>
              </a:custGeom>
              <a:solidFill>
                <a:srgbClr val="FEBBBA"/>
              </a:solidFill>
              <a:ln w="1849" cap="flat">
                <a:noFill/>
                <a:prstDash val="solid"/>
                <a:miter/>
              </a:ln>
            </p:spPr>
            <p:txBody>
              <a:bodyPr rtlCol="0" anchor="ctr"/>
              <a:lstStyle/>
              <a:p>
                <a:endParaRPr lang="en-US"/>
              </a:p>
            </p:txBody>
          </p:sp>
        </p:grpSp>
        <p:grpSp>
          <p:nvGrpSpPr>
            <p:cNvPr id="96" name="Group 95">
              <a:extLst>
                <a:ext uri="{FF2B5EF4-FFF2-40B4-BE49-F238E27FC236}">
                  <a16:creationId xmlns:a16="http://schemas.microsoft.com/office/drawing/2014/main" id="{F95F5688-D77D-46F2-A336-FEA348D38E61}"/>
                </a:ext>
              </a:extLst>
            </p:cNvPr>
            <p:cNvGrpSpPr/>
            <p:nvPr/>
          </p:nvGrpSpPr>
          <p:grpSpPr>
            <a:xfrm>
              <a:off x="7100320" y="1774200"/>
              <a:ext cx="311898" cy="4217285"/>
              <a:chOff x="7100320" y="1869690"/>
              <a:chExt cx="311898" cy="4217285"/>
            </a:xfrm>
          </p:grpSpPr>
          <p:sp>
            <p:nvSpPr>
              <p:cNvPr id="122" name="TextBox 121">
                <a:extLst>
                  <a:ext uri="{FF2B5EF4-FFF2-40B4-BE49-F238E27FC236}">
                    <a16:creationId xmlns:a16="http://schemas.microsoft.com/office/drawing/2014/main" id="{03982ED9-83AB-4609-BC7F-7982829569E5}"/>
                  </a:ext>
                </a:extLst>
              </p:cNvPr>
              <p:cNvSpPr txBox="1"/>
              <p:nvPr/>
            </p:nvSpPr>
            <p:spPr>
              <a:xfrm>
                <a:off x="7100320" y="1869690"/>
                <a:ext cx="311482" cy="276999"/>
              </a:xfrm>
              <a:prstGeom prst="rect">
                <a:avLst/>
              </a:prstGeom>
              <a:noFill/>
            </p:spPr>
            <p:txBody>
              <a:bodyPr wrap="square" lIns="0" tIns="0" rIns="0" bIns="0" rtlCol="0">
                <a:noAutofit/>
              </a:bodyPr>
              <a:lstStyle/>
              <a:p>
                <a:pPr algn="ctr"/>
                <a:endParaRPr lang="en-US" b="1" dirty="0">
                  <a:solidFill>
                    <a:schemeClr val="bg1"/>
                  </a:solidFill>
                  <a:latin typeface="Georgia Pro Cond" panose="02040506050405020303" pitchFamily="18" charset="0"/>
                </a:endParaRPr>
              </a:p>
            </p:txBody>
          </p:sp>
          <p:sp>
            <p:nvSpPr>
              <p:cNvPr id="105" name="TextBox 104">
                <a:extLst>
                  <a:ext uri="{FF2B5EF4-FFF2-40B4-BE49-F238E27FC236}">
                    <a16:creationId xmlns:a16="http://schemas.microsoft.com/office/drawing/2014/main" id="{0C9D23F4-FDBC-478A-A074-903DE7E2CA02}"/>
                  </a:ext>
                </a:extLst>
              </p:cNvPr>
              <p:cNvSpPr txBox="1"/>
              <p:nvPr/>
            </p:nvSpPr>
            <p:spPr>
              <a:xfrm>
                <a:off x="7100736" y="5809976"/>
                <a:ext cx="311482" cy="276999"/>
              </a:xfrm>
              <a:prstGeom prst="rect">
                <a:avLst/>
              </a:prstGeom>
              <a:noFill/>
            </p:spPr>
            <p:txBody>
              <a:bodyPr wrap="square" lIns="0" tIns="0" rIns="0" bIns="0" rtlCol="0">
                <a:noAutofit/>
              </a:bodyPr>
              <a:lstStyle/>
              <a:p>
                <a:pPr algn="ctr"/>
                <a:r>
                  <a:rPr lang="en-US" b="1" dirty="0">
                    <a:solidFill>
                      <a:schemeClr val="bg1"/>
                    </a:solidFill>
                    <a:latin typeface="Georgia Pro Cond" panose="02040506050405020303" pitchFamily="18" charset="0"/>
                  </a:rPr>
                  <a:t>4</a:t>
                </a:r>
                <a:r>
                  <a:rPr lang="id-ID" b="1" dirty="0">
                    <a:solidFill>
                      <a:schemeClr val="bg1"/>
                    </a:solidFill>
                    <a:latin typeface="Georgia Pro Cond" panose="02040506050405020303" pitchFamily="18" charset="0"/>
                  </a:rPr>
                  <a:t>.</a:t>
                </a:r>
                <a:endParaRPr lang="en-US" b="1" dirty="0">
                  <a:solidFill>
                    <a:schemeClr val="bg1"/>
                  </a:solidFill>
                  <a:latin typeface="Georgia Pro Cond" panose="02040506050405020303" pitchFamily="18" charset="0"/>
                </a:endParaRPr>
              </a:p>
            </p:txBody>
          </p:sp>
        </p:grpSp>
      </p:grpSp>
      <p:grpSp>
        <p:nvGrpSpPr>
          <p:cNvPr id="184" name="Group 183">
            <a:extLst>
              <a:ext uri="{FF2B5EF4-FFF2-40B4-BE49-F238E27FC236}">
                <a16:creationId xmlns:a16="http://schemas.microsoft.com/office/drawing/2014/main" id="{BC3B965E-7457-4FF5-ABDC-ED151A35B080}"/>
              </a:ext>
            </a:extLst>
          </p:cNvPr>
          <p:cNvGrpSpPr/>
          <p:nvPr/>
        </p:nvGrpSpPr>
        <p:grpSpPr>
          <a:xfrm>
            <a:off x="0" y="6748272"/>
            <a:ext cx="12192000" cy="109728"/>
            <a:chOff x="0" y="6762420"/>
            <a:chExt cx="12192000" cy="109728"/>
          </a:xfrm>
        </p:grpSpPr>
        <p:sp>
          <p:nvSpPr>
            <p:cNvPr id="185" name="Rectangle 184">
              <a:extLst>
                <a:ext uri="{FF2B5EF4-FFF2-40B4-BE49-F238E27FC236}">
                  <a16:creationId xmlns:a16="http://schemas.microsoft.com/office/drawing/2014/main" id="{E44010A1-5E13-4574-B68B-96BC55E3E1BF}"/>
                </a:ext>
              </a:extLst>
            </p:cNvPr>
            <p:cNvSpPr/>
            <p:nvPr/>
          </p:nvSpPr>
          <p:spPr>
            <a:xfrm>
              <a:off x="0" y="6762420"/>
              <a:ext cx="2660073" cy="109728"/>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7EF79499-CC17-40F6-B450-AC336F024F15}"/>
                </a:ext>
              </a:extLst>
            </p:cNvPr>
            <p:cNvSpPr/>
            <p:nvPr/>
          </p:nvSpPr>
          <p:spPr>
            <a:xfrm>
              <a:off x="2801947" y="6762856"/>
              <a:ext cx="6588105" cy="10885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3828AEFF-BA1D-464D-88E7-9A844A6E2EC5}"/>
                </a:ext>
              </a:extLst>
            </p:cNvPr>
            <p:cNvSpPr/>
            <p:nvPr/>
          </p:nvSpPr>
          <p:spPr>
            <a:xfrm>
              <a:off x="9531927" y="6762420"/>
              <a:ext cx="2660073" cy="109728"/>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8" name="TextBox 187"/>
          <p:cNvSpPr txBox="1"/>
          <p:nvPr/>
        </p:nvSpPr>
        <p:spPr>
          <a:xfrm>
            <a:off x="6728806" y="1530295"/>
            <a:ext cx="4078903" cy="1446550"/>
          </a:xfrm>
          <a:prstGeom prst="rect">
            <a:avLst/>
          </a:prstGeom>
          <a:noFill/>
        </p:spPr>
        <p:txBody>
          <a:bodyPr wrap="square" rtlCol="0">
            <a:spAutoFit/>
          </a:bodyPr>
          <a:lstStyle/>
          <a:p>
            <a:r>
              <a:rPr lang="en-US" sz="4400" b="1" dirty="0" smtClean="0">
                <a:latin typeface="Britannic Bold" panose="020B0903060703020204" pitchFamily="34" charset="0"/>
              </a:rPr>
              <a:t>DIGITAL VOTING SYSTEM</a:t>
            </a:r>
            <a:endParaRPr lang="en-US" sz="4400" b="1" dirty="0">
              <a:latin typeface="Britannic Bold" panose="020B0903060703020204" pitchFamily="34" charset="0"/>
            </a:endParaRPr>
          </a:p>
        </p:txBody>
      </p:sp>
      <p:sp>
        <p:nvSpPr>
          <p:cNvPr id="189" name="TextBox 188"/>
          <p:cNvSpPr txBox="1"/>
          <p:nvPr/>
        </p:nvSpPr>
        <p:spPr>
          <a:xfrm>
            <a:off x="6371675" y="3817550"/>
            <a:ext cx="5316712" cy="1815882"/>
          </a:xfrm>
          <a:prstGeom prst="rect">
            <a:avLst/>
          </a:prstGeom>
          <a:noFill/>
        </p:spPr>
        <p:txBody>
          <a:bodyPr wrap="none" rtlCol="0">
            <a:spAutoFit/>
          </a:bodyPr>
          <a:lstStyle/>
          <a:p>
            <a:r>
              <a:rPr lang="en-US" sz="2800" b="1" dirty="0" smtClean="0">
                <a:latin typeface="Britannic Bold" panose="020B0903060703020204" pitchFamily="34" charset="0"/>
              </a:rPr>
              <a:t>PAIR</a:t>
            </a:r>
          </a:p>
          <a:p>
            <a:r>
              <a:rPr lang="en-US" sz="2800" b="1" dirty="0" smtClean="0"/>
              <a:t>   Muhammad </a:t>
            </a:r>
            <a:r>
              <a:rPr lang="en-US" sz="2800" b="1" dirty="0" err="1" smtClean="0"/>
              <a:t>Hamayun</a:t>
            </a:r>
            <a:r>
              <a:rPr lang="en-US" sz="2800" b="1" dirty="0" smtClean="0"/>
              <a:t> </a:t>
            </a:r>
            <a:r>
              <a:rPr lang="en-US" sz="2800" b="1" dirty="0" err="1" smtClean="0"/>
              <a:t>Farasat</a:t>
            </a:r>
            <a:r>
              <a:rPr lang="en-US" sz="2800" b="1" dirty="0" smtClean="0"/>
              <a:t> </a:t>
            </a:r>
          </a:p>
          <a:p>
            <a:r>
              <a:rPr lang="en-US" sz="2800" b="1" dirty="0" smtClean="0"/>
              <a:t>   and</a:t>
            </a:r>
          </a:p>
          <a:p>
            <a:r>
              <a:rPr lang="en-US" sz="2800" b="1" dirty="0" smtClean="0"/>
              <a:t>   Hafiz </a:t>
            </a:r>
            <a:r>
              <a:rPr lang="en-US" sz="2800" b="1" dirty="0" err="1" smtClean="0"/>
              <a:t>Muneeb</a:t>
            </a:r>
            <a:r>
              <a:rPr lang="en-US" sz="2800" b="1" dirty="0" smtClean="0"/>
              <a:t> </a:t>
            </a:r>
            <a:r>
              <a:rPr lang="en-US" sz="2800" b="1" dirty="0" err="1" smtClean="0"/>
              <a:t>Shahid</a:t>
            </a:r>
            <a:endParaRPr lang="en-US" sz="2800" b="1" dirty="0" smtClean="0"/>
          </a:p>
        </p:txBody>
      </p:sp>
      <p:sp>
        <p:nvSpPr>
          <p:cNvPr id="190" name="TextBox 189"/>
          <p:cNvSpPr txBox="1"/>
          <p:nvPr/>
        </p:nvSpPr>
        <p:spPr>
          <a:xfrm>
            <a:off x="6355297" y="1051324"/>
            <a:ext cx="1956247" cy="523220"/>
          </a:xfrm>
          <a:prstGeom prst="rect">
            <a:avLst/>
          </a:prstGeom>
          <a:noFill/>
        </p:spPr>
        <p:txBody>
          <a:bodyPr wrap="square" rtlCol="0">
            <a:spAutoFit/>
          </a:bodyPr>
          <a:lstStyle/>
          <a:p>
            <a:r>
              <a:rPr lang="en-US" sz="2800" b="1" dirty="0" smtClean="0">
                <a:latin typeface="Britannic Bold" panose="020B0903060703020204" pitchFamily="34" charset="0"/>
              </a:rPr>
              <a:t>PROJECT</a:t>
            </a:r>
            <a:endParaRPr lang="en-US" sz="2800" b="1" dirty="0">
              <a:latin typeface="Britannic Bold" panose="020B0903060703020204" pitchFamily="34" charset="0"/>
            </a:endParaRPr>
          </a:p>
        </p:txBody>
      </p:sp>
    </p:spTree>
    <p:extLst>
      <p:ext uri="{BB962C8B-B14F-4D97-AF65-F5344CB8AC3E}">
        <p14:creationId xmlns:p14="http://schemas.microsoft.com/office/powerpoint/2010/main" val="595740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93EB4E-E4FF-4733-90C7-208CC24355AA}"/>
              </a:ext>
            </a:extLst>
          </p:cNvPr>
          <p:cNvSpPr txBox="1"/>
          <p:nvPr/>
        </p:nvSpPr>
        <p:spPr>
          <a:xfrm>
            <a:off x="0" y="318599"/>
            <a:ext cx="12192000" cy="769441"/>
          </a:xfrm>
          <a:prstGeom prst="rect">
            <a:avLst/>
          </a:prstGeom>
          <a:noFill/>
        </p:spPr>
        <p:txBody>
          <a:bodyPr wrap="square" rtlCol="0">
            <a:spAutoFit/>
          </a:bodyPr>
          <a:lstStyle/>
          <a:p>
            <a:pPr algn="ctr"/>
            <a:r>
              <a:rPr lang="en-US" sz="4400" b="1" dirty="0">
                <a:latin typeface="Britannic Bold" panose="020B0903060703020204" pitchFamily="34" charset="0"/>
              </a:rPr>
              <a:t>T</a:t>
            </a:r>
            <a:r>
              <a:rPr lang="en-US" sz="4400" b="1" dirty="0" smtClean="0">
                <a:latin typeface="Britannic Bold" panose="020B0903060703020204" pitchFamily="34" charset="0"/>
              </a:rPr>
              <a:t>able </a:t>
            </a:r>
            <a:r>
              <a:rPr lang="en-US" sz="4400" b="1" dirty="0">
                <a:latin typeface="Britannic Bold" panose="020B0903060703020204" pitchFamily="34" charset="0"/>
              </a:rPr>
              <a:t>of content</a:t>
            </a:r>
            <a:endParaRPr lang="ko-KR" altLang="en-US" sz="4400" b="1" dirty="0">
              <a:solidFill>
                <a:schemeClr val="tx1">
                  <a:lumMod val="95000"/>
                  <a:lumOff val="5000"/>
                </a:schemeClr>
              </a:solidFill>
              <a:latin typeface="Britannic Bold" panose="020B0903060703020204" pitchFamily="34" charset="0"/>
              <a:cs typeface="Arial" panose="020B0604020202020204" pitchFamily="34" charset="0"/>
            </a:endParaRPr>
          </a:p>
        </p:txBody>
      </p:sp>
      <p:sp>
        <p:nvSpPr>
          <p:cNvPr id="13" name="Freeform: Shape 12">
            <a:extLst>
              <a:ext uri="{FF2B5EF4-FFF2-40B4-BE49-F238E27FC236}">
                <a16:creationId xmlns:a16="http://schemas.microsoft.com/office/drawing/2014/main" id="{B8417062-AF66-4CFA-8C1B-0E2A20378356}"/>
              </a:ext>
            </a:extLst>
          </p:cNvPr>
          <p:cNvSpPr/>
          <p:nvPr/>
        </p:nvSpPr>
        <p:spPr>
          <a:xfrm>
            <a:off x="1398736" y="1353431"/>
            <a:ext cx="4682048" cy="4687699"/>
          </a:xfrm>
          <a:custGeom>
            <a:avLst/>
            <a:gdLst>
              <a:gd name="connsiteX0" fmla="*/ 4934308 w 5150250"/>
              <a:gd name="connsiteY0" fmla="*/ 3496165 h 5156468"/>
              <a:gd name="connsiteX1" fmla="*/ 1956272 w 5150250"/>
              <a:gd name="connsiteY1" fmla="*/ 5146761 h 5156468"/>
              <a:gd name="connsiteX2" fmla="*/ 605967 w 5150250"/>
              <a:gd name="connsiteY2" fmla="*/ 4636571 h 5156468"/>
              <a:gd name="connsiteX3" fmla="*/ 704899 w 5150250"/>
              <a:gd name="connsiteY3" fmla="*/ 1011886 h 5156468"/>
              <a:gd name="connsiteX4" fmla="*/ 2755016 w 5150250"/>
              <a:gd name="connsiteY4" fmla="*/ 119 h 5156468"/>
              <a:gd name="connsiteX5" fmla="*/ 4301690 w 5150250"/>
              <a:gd name="connsiteY5" fmla="*/ 557484 h 5156468"/>
              <a:gd name="connsiteX6" fmla="*/ 4786260 w 5150250"/>
              <a:gd name="connsiteY6" fmla="*/ 1106161 h 5156468"/>
              <a:gd name="connsiteX7" fmla="*/ 4934308 w 5150250"/>
              <a:gd name="connsiteY7" fmla="*/ 3496165 h 515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50250" h="5156468">
                <a:moveTo>
                  <a:pt x="4934308" y="3496165"/>
                </a:moveTo>
                <a:cubicBezTo>
                  <a:pt x="4412582" y="4713154"/>
                  <a:pt x="3035436" y="5235897"/>
                  <a:pt x="1956272" y="5146761"/>
                </a:cubicBezTo>
                <a:cubicBezTo>
                  <a:pt x="1661637" y="5122435"/>
                  <a:pt x="1068836" y="5073468"/>
                  <a:pt x="605967" y="4636571"/>
                </a:cubicBezTo>
                <a:cubicBezTo>
                  <a:pt x="-282948" y="3797769"/>
                  <a:pt x="-146047" y="2044246"/>
                  <a:pt x="704899" y="1011886"/>
                </a:cubicBezTo>
                <a:cubicBezTo>
                  <a:pt x="814480" y="878941"/>
                  <a:pt x="1573000" y="-11804"/>
                  <a:pt x="2755016" y="119"/>
                </a:cubicBezTo>
                <a:cubicBezTo>
                  <a:pt x="3620418" y="8862"/>
                  <a:pt x="4227841" y="496704"/>
                  <a:pt x="4301690" y="557484"/>
                </a:cubicBezTo>
                <a:cubicBezTo>
                  <a:pt x="4395003" y="634271"/>
                  <a:pt x="4600798" y="816720"/>
                  <a:pt x="4786260" y="1106161"/>
                </a:cubicBezTo>
                <a:cubicBezTo>
                  <a:pt x="5222048" y="1786249"/>
                  <a:pt x="5260349" y="2735647"/>
                  <a:pt x="4934308" y="3496165"/>
                </a:cubicBezTo>
                <a:close/>
              </a:path>
            </a:pathLst>
          </a:custGeom>
          <a:solidFill>
            <a:srgbClr val="DAE3FE"/>
          </a:solidFill>
          <a:ln w="1849"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2CFCB44-9793-4BFD-A7A4-C4291A0092C0}"/>
              </a:ext>
            </a:extLst>
          </p:cNvPr>
          <p:cNvSpPr/>
          <p:nvPr/>
        </p:nvSpPr>
        <p:spPr>
          <a:xfrm>
            <a:off x="1909862" y="1397077"/>
            <a:ext cx="1498923" cy="4129859"/>
          </a:xfrm>
          <a:custGeom>
            <a:avLst/>
            <a:gdLst>
              <a:gd name="connsiteX0" fmla="*/ 1398 w 1648815"/>
              <a:gd name="connsiteY0" fmla="*/ 44423 h 4542845"/>
              <a:gd name="connsiteX1" fmla="*/ 57260 w 1648815"/>
              <a:gd name="connsiteY1" fmla="*/ 7896 h 4542845"/>
              <a:gd name="connsiteX2" fmla="*/ 926581 w 1648815"/>
              <a:gd name="connsiteY2" fmla="*/ 2128146 h 4542845"/>
              <a:gd name="connsiteX3" fmla="*/ 1648815 w 1648815"/>
              <a:gd name="connsiteY3" fmla="*/ 4542846 h 4542845"/>
              <a:gd name="connsiteX4" fmla="*/ 695387 w 1648815"/>
              <a:gd name="connsiteY4" fmla="*/ 3876714 h 4542845"/>
              <a:gd name="connsiteX5" fmla="*/ 1398 w 1648815"/>
              <a:gd name="connsiteY5" fmla="*/ 44423 h 4542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8815" h="4542845">
                <a:moveTo>
                  <a:pt x="1398" y="44423"/>
                </a:moveTo>
                <a:cubicBezTo>
                  <a:pt x="-7845" y="11723"/>
                  <a:pt x="30789" y="-13436"/>
                  <a:pt x="57260" y="7896"/>
                </a:cubicBezTo>
                <a:cubicBezTo>
                  <a:pt x="326108" y="224321"/>
                  <a:pt x="982702" y="883798"/>
                  <a:pt x="926581" y="2128146"/>
                </a:cubicBezTo>
                <a:cubicBezTo>
                  <a:pt x="856171" y="3689348"/>
                  <a:pt x="1221456" y="4229171"/>
                  <a:pt x="1648815" y="4542846"/>
                </a:cubicBezTo>
                <a:cubicBezTo>
                  <a:pt x="1648815" y="4542846"/>
                  <a:pt x="1085646" y="4422988"/>
                  <a:pt x="695387" y="3876714"/>
                </a:cubicBezTo>
                <a:cubicBezTo>
                  <a:pt x="-262792" y="2535411"/>
                  <a:pt x="166249" y="625782"/>
                  <a:pt x="1398" y="44423"/>
                </a:cubicBezTo>
                <a:close/>
              </a:path>
            </a:pathLst>
          </a:custGeom>
          <a:solidFill>
            <a:srgbClr val="7D97F4"/>
          </a:solidFill>
          <a:ln w="1849"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BA098ED-42CF-4668-944E-D22095345B93}"/>
              </a:ext>
            </a:extLst>
          </p:cNvPr>
          <p:cNvSpPr/>
          <p:nvPr/>
        </p:nvSpPr>
        <p:spPr>
          <a:xfrm>
            <a:off x="2117928" y="1853025"/>
            <a:ext cx="1118519" cy="3581318"/>
          </a:xfrm>
          <a:custGeom>
            <a:avLst/>
            <a:gdLst>
              <a:gd name="connsiteX0" fmla="*/ 318 w 1230370"/>
              <a:gd name="connsiteY0" fmla="*/ 11388 h 3939449"/>
              <a:gd name="connsiteX1" fmla="*/ 120842 w 1230370"/>
              <a:gd name="connsiteY1" fmla="*/ 523649 h 3939449"/>
              <a:gd name="connsiteX2" fmla="*/ 212251 w 1230370"/>
              <a:gd name="connsiteY2" fmla="*/ 1041234 h 3939449"/>
              <a:gd name="connsiteX3" fmla="*/ 271644 w 1230370"/>
              <a:gd name="connsiteY3" fmla="*/ 1563033 h 3939449"/>
              <a:gd name="connsiteX4" fmla="*/ 299686 w 1230370"/>
              <a:gd name="connsiteY4" fmla="*/ 2088012 h 3939449"/>
              <a:gd name="connsiteX5" fmla="*/ 338227 w 1230370"/>
              <a:gd name="connsiteY5" fmla="*/ 2616929 h 3939449"/>
              <a:gd name="connsiteX6" fmla="*/ 485147 w 1230370"/>
              <a:gd name="connsiteY6" fmla="*/ 3132129 h 3939449"/>
              <a:gd name="connsiteX7" fmla="*/ 546426 w 1230370"/>
              <a:gd name="connsiteY7" fmla="*/ 3251765 h 3939449"/>
              <a:gd name="connsiteX8" fmla="*/ 614821 w 1230370"/>
              <a:gd name="connsiteY8" fmla="*/ 3367020 h 3939449"/>
              <a:gd name="connsiteX9" fmla="*/ 774422 w 1230370"/>
              <a:gd name="connsiteY9" fmla="*/ 3582853 h 3939449"/>
              <a:gd name="connsiteX10" fmla="*/ 1178101 w 1230370"/>
              <a:gd name="connsiteY10" fmla="*/ 3934071 h 3939449"/>
              <a:gd name="connsiteX11" fmla="*/ 1224993 w 1230370"/>
              <a:gd name="connsiteY11" fmla="*/ 3923834 h 3939449"/>
              <a:gd name="connsiteX12" fmla="*/ 1216033 w 1230370"/>
              <a:gd name="connsiteY12" fmla="*/ 3877803 h 3939449"/>
              <a:gd name="connsiteX13" fmla="*/ 1215922 w 1230370"/>
              <a:gd name="connsiteY13" fmla="*/ 3877803 h 3939449"/>
              <a:gd name="connsiteX14" fmla="*/ 1111037 w 1230370"/>
              <a:gd name="connsiteY14" fmla="*/ 3801459 h 3939449"/>
              <a:gd name="connsiteX15" fmla="*/ 1060332 w 1230370"/>
              <a:gd name="connsiteY15" fmla="*/ 3761272 h 3939449"/>
              <a:gd name="connsiteX16" fmla="*/ 1011217 w 1230370"/>
              <a:gd name="connsiteY16" fmla="*/ 3719255 h 3939449"/>
              <a:gd name="connsiteX17" fmla="*/ 830709 w 1230370"/>
              <a:gd name="connsiteY17" fmla="*/ 3534921 h 3939449"/>
              <a:gd name="connsiteX18" fmla="*/ 552803 w 1230370"/>
              <a:gd name="connsiteY18" fmla="*/ 3100871 h 3939449"/>
              <a:gd name="connsiteX19" fmla="*/ 463039 w 1230370"/>
              <a:gd name="connsiteY19" fmla="*/ 2859639 h 3939449"/>
              <a:gd name="connsiteX20" fmla="*/ 409321 w 1230370"/>
              <a:gd name="connsiteY20" fmla="*/ 2606780 h 3939449"/>
              <a:gd name="connsiteX21" fmla="*/ 367545 w 1230370"/>
              <a:gd name="connsiteY21" fmla="*/ 2085092 h 3939449"/>
              <a:gd name="connsiteX22" fmla="*/ 331111 w 1230370"/>
              <a:gd name="connsiteY22" fmla="*/ 1557765 h 3939449"/>
              <a:gd name="connsiteX23" fmla="*/ 300998 w 1230370"/>
              <a:gd name="connsiteY23" fmla="*/ 1294998 h 3939449"/>
              <a:gd name="connsiteX24" fmla="*/ 282735 w 1230370"/>
              <a:gd name="connsiteY24" fmla="*/ 1164049 h 3939449"/>
              <a:gd name="connsiteX25" fmla="*/ 261680 w 1230370"/>
              <a:gd name="connsiteY25" fmla="*/ 1033544 h 3939449"/>
              <a:gd name="connsiteX26" fmla="*/ 156795 w 1230370"/>
              <a:gd name="connsiteY26" fmla="*/ 515663 h 3939449"/>
              <a:gd name="connsiteX27" fmla="*/ 17787 w 1230370"/>
              <a:gd name="connsiteY27" fmla="*/ 6415 h 3939449"/>
              <a:gd name="connsiteX28" fmla="*/ 6415 w 1230370"/>
              <a:gd name="connsiteY28" fmla="*/ 407 h 3939449"/>
              <a:gd name="connsiteX29" fmla="*/ 300 w 1230370"/>
              <a:gd name="connsiteY29" fmla="*/ 11406 h 3939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0370" h="3939449">
                <a:moveTo>
                  <a:pt x="318" y="11388"/>
                </a:moveTo>
                <a:cubicBezTo>
                  <a:pt x="44831" y="181193"/>
                  <a:pt x="85997" y="351792"/>
                  <a:pt x="120842" y="523649"/>
                </a:cubicBezTo>
                <a:cubicBezTo>
                  <a:pt x="156580" y="695290"/>
                  <a:pt x="187049" y="867818"/>
                  <a:pt x="212251" y="1041234"/>
                </a:cubicBezTo>
                <a:cubicBezTo>
                  <a:pt x="236688" y="1214680"/>
                  <a:pt x="257872" y="1388533"/>
                  <a:pt x="271644" y="1563033"/>
                </a:cubicBezTo>
                <a:cubicBezTo>
                  <a:pt x="286192" y="1737478"/>
                  <a:pt x="293234" y="1912403"/>
                  <a:pt x="299686" y="2088012"/>
                </a:cubicBezTo>
                <a:cubicBezTo>
                  <a:pt x="307080" y="2263474"/>
                  <a:pt x="313624" y="2440266"/>
                  <a:pt x="338227" y="2616929"/>
                </a:cubicBezTo>
                <a:cubicBezTo>
                  <a:pt x="362628" y="2793259"/>
                  <a:pt x="408471" y="2969496"/>
                  <a:pt x="485147" y="3132129"/>
                </a:cubicBezTo>
                <a:cubicBezTo>
                  <a:pt x="504298" y="3172667"/>
                  <a:pt x="524281" y="3213002"/>
                  <a:pt x="546426" y="3251765"/>
                </a:cubicBezTo>
                <a:cubicBezTo>
                  <a:pt x="567869" y="3290954"/>
                  <a:pt x="591049" y="3329200"/>
                  <a:pt x="614821" y="3367020"/>
                </a:cubicBezTo>
                <a:cubicBezTo>
                  <a:pt x="662902" y="3442613"/>
                  <a:pt x="716233" y="3514735"/>
                  <a:pt x="774422" y="3582853"/>
                </a:cubicBezTo>
                <a:cubicBezTo>
                  <a:pt x="891415" y="3718719"/>
                  <a:pt x="1029000" y="3836673"/>
                  <a:pt x="1178101" y="3934071"/>
                </a:cubicBezTo>
                <a:cubicBezTo>
                  <a:pt x="1193877" y="3944193"/>
                  <a:pt x="1214871" y="3939610"/>
                  <a:pt x="1224993" y="3923834"/>
                </a:cubicBezTo>
                <a:cubicBezTo>
                  <a:pt x="1234792" y="3908562"/>
                  <a:pt x="1230844" y="3888284"/>
                  <a:pt x="1216033" y="3877803"/>
                </a:cubicBezTo>
                <a:lnTo>
                  <a:pt x="1215922" y="3877803"/>
                </a:lnTo>
                <a:cubicBezTo>
                  <a:pt x="1180338" y="3853106"/>
                  <a:pt x="1145068" y="3828022"/>
                  <a:pt x="1111037" y="3801459"/>
                </a:cubicBezTo>
                <a:cubicBezTo>
                  <a:pt x="1093809" y="3788519"/>
                  <a:pt x="1077191" y="3774711"/>
                  <a:pt x="1060332" y="3761272"/>
                </a:cubicBezTo>
                <a:cubicBezTo>
                  <a:pt x="1043991" y="3747223"/>
                  <a:pt x="1027059" y="3733803"/>
                  <a:pt x="1011217" y="3719255"/>
                </a:cubicBezTo>
                <a:cubicBezTo>
                  <a:pt x="946685" y="3662240"/>
                  <a:pt x="886359" y="3600635"/>
                  <a:pt x="830709" y="3534921"/>
                </a:cubicBezTo>
                <a:cubicBezTo>
                  <a:pt x="719040" y="3404212"/>
                  <a:pt x="626319" y="3256128"/>
                  <a:pt x="552803" y="3100871"/>
                </a:cubicBezTo>
                <a:cubicBezTo>
                  <a:pt x="516853" y="3022834"/>
                  <a:pt x="486846" y="2942194"/>
                  <a:pt x="463039" y="2859639"/>
                </a:cubicBezTo>
                <a:cubicBezTo>
                  <a:pt x="439523" y="2776643"/>
                  <a:pt x="421578" y="2692169"/>
                  <a:pt x="409321" y="2606780"/>
                </a:cubicBezTo>
                <a:cubicBezTo>
                  <a:pt x="384108" y="2435404"/>
                  <a:pt x="376233" y="2260479"/>
                  <a:pt x="367545" y="2085092"/>
                </a:cubicBezTo>
                <a:cubicBezTo>
                  <a:pt x="358857" y="1909704"/>
                  <a:pt x="348542" y="1733374"/>
                  <a:pt x="331111" y="1557765"/>
                </a:cubicBezTo>
                <a:cubicBezTo>
                  <a:pt x="322644" y="1469998"/>
                  <a:pt x="312607" y="1382409"/>
                  <a:pt x="300998" y="1294998"/>
                </a:cubicBezTo>
                <a:cubicBezTo>
                  <a:pt x="295453" y="1251281"/>
                  <a:pt x="289038" y="1207674"/>
                  <a:pt x="282735" y="1164049"/>
                </a:cubicBezTo>
                <a:cubicBezTo>
                  <a:pt x="275994" y="1120498"/>
                  <a:pt x="268976" y="1076996"/>
                  <a:pt x="261680" y="1033544"/>
                </a:cubicBezTo>
                <a:cubicBezTo>
                  <a:pt x="232104" y="859783"/>
                  <a:pt x="197142" y="687156"/>
                  <a:pt x="156795" y="515663"/>
                </a:cubicBezTo>
                <a:cubicBezTo>
                  <a:pt x="115629" y="344472"/>
                  <a:pt x="69915" y="174408"/>
                  <a:pt x="17787" y="6415"/>
                </a:cubicBezTo>
                <a:cubicBezTo>
                  <a:pt x="16306" y="1616"/>
                  <a:pt x="11214" y="-1074"/>
                  <a:pt x="6415" y="407"/>
                </a:cubicBezTo>
                <a:cubicBezTo>
                  <a:pt x="1759" y="1844"/>
                  <a:pt x="-937" y="6694"/>
                  <a:pt x="300" y="11406"/>
                </a:cubicBezTo>
                <a:close/>
              </a:path>
            </a:pathLst>
          </a:custGeom>
          <a:solidFill>
            <a:srgbClr val="FFFFFF"/>
          </a:solidFill>
          <a:ln w="1849"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C9656D83-E67F-4710-B7D0-8B01A9EF6D68}"/>
              </a:ext>
            </a:extLst>
          </p:cNvPr>
          <p:cNvSpPr/>
          <p:nvPr/>
        </p:nvSpPr>
        <p:spPr>
          <a:xfrm>
            <a:off x="1385989" y="2269785"/>
            <a:ext cx="1483186" cy="3543739"/>
          </a:xfrm>
          <a:custGeom>
            <a:avLst/>
            <a:gdLst>
              <a:gd name="connsiteX0" fmla="*/ 1526465 w 1631504"/>
              <a:gd name="connsiteY0" fmla="*/ 3830033 h 3898113"/>
              <a:gd name="connsiteX1" fmla="*/ 1389527 w 1631504"/>
              <a:gd name="connsiteY1" fmla="*/ 3881791 h 3898113"/>
              <a:gd name="connsiteX2" fmla="*/ 279954 w 1631504"/>
              <a:gd name="connsiteY2" fmla="*/ 1856315 h 3898113"/>
              <a:gd name="connsiteX3" fmla="*/ 2806 w 1631504"/>
              <a:gd name="connsiteY3" fmla="*/ 72366 h 3898113"/>
              <a:gd name="connsiteX4" fmla="*/ 87838 w 1631504"/>
              <a:gd name="connsiteY4" fmla="*/ 10700 h 3898113"/>
              <a:gd name="connsiteX5" fmla="*/ 1526465 w 1631504"/>
              <a:gd name="connsiteY5" fmla="*/ 3830033 h 389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1504" h="3898113">
                <a:moveTo>
                  <a:pt x="1526465" y="3830033"/>
                </a:moveTo>
                <a:cubicBezTo>
                  <a:pt x="1512472" y="3891034"/>
                  <a:pt x="1440675" y="3917985"/>
                  <a:pt x="1389527" y="3881791"/>
                </a:cubicBezTo>
                <a:cubicBezTo>
                  <a:pt x="1107295" y="3682410"/>
                  <a:pt x="360291" y="3046520"/>
                  <a:pt x="279954" y="1856315"/>
                </a:cubicBezTo>
                <a:cubicBezTo>
                  <a:pt x="212114" y="851239"/>
                  <a:pt x="79815" y="312692"/>
                  <a:pt x="2806" y="72366"/>
                </a:cubicBezTo>
                <a:cubicBezTo>
                  <a:pt x="-13480" y="21551"/>
                  <a:pt x="44582" y="-20503"/>
                  <a:pt x="87838" y="10700"/>
                </a:cubicBezTo>
                <a:cubicBezTo>
                  <a:pt x="565365" y="355153"/>
                  <a:pt x="2033550" y="1618097"/>
                  <a:pt x="1526465" y="3830033"/>
                </a:cubicBezTo>
                <a:close/>
              </a:path>
            </a:pathLst>
          </a:custGeom>
          <a:solidFill>
            <a:srgbClr val="BDD0FB"/>
          </a:solidFill>
          <a:ln w="1849"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AD06F1CF-1A4C-4C76-B314-18507CF81310}"/>
              </a:ext>
            </a:extLst>
          </p:cNvPr>
          <p:cNvSpPr/>
          <p:nvPr/>
        </p:nvSpPr>
        <p:spPr>
          <a:xfrm>
            <a:off x="1832980" y="3238638"/>
            <a:ext cx="872022" cy="2528155"/>
          </a:xfrm>
          <a:custGeom>
            <a:avLst/>
            <a:gdLst>
              <a:gd name="connsiteX0" fmla="*/ 950668 w 959224"/>
              <a:gd name="connsiteY0" fmla="*/ 2775108 h 2780970"/>
              <a:gd name="connsiteX1" fmla="*/ 946804 w 959224"/>
              <a:gd name="connsiteY1" fmla="*/ 2777826 h 2780970"/>
              <a:gd name="connsiteX2" fmla="*/ 913531 w 959224"/>
              <a:gd name="connsiteY2" fmla="*/ 2768583 h 2780970"/>
              <a:gd name="connsiteX3" fmla="*/ 160 w 959224"/>
              <a:gd name="connsiteY3" fmla="*/ 27231 h 2780970"/>
              <a:gd name="connsiteX4" fmla="*/ 21686 w 959224"/>
              <a:gd name="connsiteY4" fmla="*/ 160 h 2780970"/>
              <a:gd name="connsiteX5" fmla="*/ 48758 w 959224"/>
              <a:gd name="connsiteY5" fmla="*/ 21686 h 2780970"/>
              <a:gd name="connsiteX6" fmla="*/ 956084 w 959224"/>
              <a:gd name="connsiteY6" fmla="*/ 2744552 h 2780970"/>
              <a:gd name="connsiteX7" fmla="*/ 950668 w 959224"/>
              <a:gd name="connsiteY7" fmla="*/ 2775108 h 278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224" h="2780970">
                <a:moveTo>
                  <a:pt x="950668" y="2775108"/>
                </a:moveTo>
                <a:cubicBezTo>
                  <a:pt x="949472" y="2776139"/>
                  <a:pt x="948178" y="2777049"/>
                  <a:pt x="946804" y="2777826"/>
                </a:cubicBezTo>
                <a:cubicBezTo>
                  <a:pt x="935060" y="2784429"/>
                  <a:pt x="920187" y="2780297"/>
                  <a:pt x="913531" y="2768583"/>
                </a:cubicBezTo>
                <a:cubicBezTo>
                  <a:pt x="905989" y="2755274"/>
                  <a:pt x="157617" y="1420459"/>
                  <a:pt x="160" y="27231"/>
                </a:cubicBezTo>
                <a:cubicBezTo>
                  <a:pt x="-1371" y="13812"/>
                  <a:pt x="8266" y="1691"/>
                  <a:pt x="21686" y="160"/>
                </a:cubicBezTo>
                <a:cubicBezTo>
                  <a:pt x="35106" y="-1371"/>
                  <a:pt x="47226" y="8266"/>
                  <a:pt x="48758" y="21686"/>
                </a:cubicBezTo>
                <a:cubicBezTo>
                  <a:pt x="205068" y="1404784"/>
                  <a:pt x="948597" y="2731225"/>
                  <a:pt x="956084" y="2744552"/>
                </a:cubicBezTo>
                <a:cubicBezTo>
                  <a:pt x="961807" y="2754724"/>
                  <a:pt x="959538" y="2767523"/>
                  <a:pt x="950668" y="2775108"/>
                </a:cubicBezTo>
                <a:close/>
              </a:path>
            </a:pathLst>
          </a:custGeom>
          <a:solidFill>
            <a:srgbClr val="FFFFFF"/>
          </a:solidFill>
          <a:ln w="1849"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CB52E4E8-1AFA-4931-97AC-22BA126E8DDF}"/>
              </a:ext>
            </a:extLst>
          </p:cNvPr>
          <p:cNvSpPr/>
          <p:nvPr/>
        </p:nvSpPr>
        <p:spPr>
          <a:xfrm>
            <a:off x="2712697" y="1526619"/>
            <a:ext cx="2975282" cy="4442841"/>
          </a:xfrm>
          <a:custGeom>
            <a:avLst/>
            <a:gdLst>
              <a:gd name="connsiteX0" fmla="*/ 59970 w 3272809"/>
              <a:gd name="connsiteY0" fmla="*/ 249097 h 4887125"/>
              <a:gd name="connsiteX1" fmla="*/ 7953 w 3272809"/>
              <a:gd name="connsiteY1" fmla="*/ 4665409 h 4887125"/>
              <a:gd name="connsiteX2" fmla="*/ 192805 w 3272809"/>
              <a:gd name="connsiteY2" fmla="*/ 4850483 h 4887125"/>
              <a:gd name="connsiteX3" fmla="*/ 2941846 w 3272809"/>
              <a:gd name="connsiteY3" fmla="*/ 4873940 h 4887125"/>
              <a:gd name="connsiteX4" fmla="*/ 3250382 w 3272809"/>
              <a:gd name="connsiteY4" fmla="*/ 4559175 h 4887125"/>
              <a:gd name="connsiteX5" fmla="*/ 3215852 w 3272809"/>
              <a:gd name="connsiteY5" fmla="*/ 390084 h 4887125"/>
              <a:gd name="connsiteX6" fmla="*/ 2980166 w 3272809"/>
              <a:gd name="connsiteY6" fmla="*/ 150830 h 4887125"/>
              <a:gd name="connsiteX7" fmla="*/ 289833 w 3272809"/>
              <a:gd name="connsiteY7" fmla="*/ 9418 h 4887125"/>
              <a:gd name="connsiteX8" fmla="*/ 59970 w 3272809"/>
              <a:gd name="connsiteY8" fmla="*/ 249097 h 4887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72809" h="4887125">
                <a:moveTo>
                  <a:pt x="59970" y="249097"/>
                </a:moveTo>
                <a:cubicBezTo>
                  <a:pt x="40672" y="1027674"/>
                  <a:pt x="-21938" y="3713570"/>
                  <a:pt x="7953" y="4665409"/>
                </a:cubicBezTo>
                <a:cubicBezTo>
                  <a:pt x="11081" y="4766213"/>
                  <a:pt x="92005" y="4847234"/>
                  <a:pt x="192805" y="4850483"/>
                </a:cubicBezTo>
                <a:cubicBezTo>
                  <a:pt x="691498" y="4866805"/>
                  <a:pt x="2126132" y="4908175"/>
                  <a:pt x="2941846" y="4873940"/>
                </a:cubicBezTo>
                <a:cubicBezTo>
                  <a:pt x="3111693" y="4866995"/>
                  <a:pt x="3246833" y="4729126"/>
                  <a:pt x="3250382" y="4559175"/>
                </a:cubicBezTo>
                <a:cubicBezTo>
                  <a:pt x="3267333" y="3741890"/>
                  <a:pt x="3304729" y="1443129"/>
                  <a:pt x="3215852" y="390084"/>
                </a:cubicBezTo>
                <a:cubicBezTo>
                  <a:pt x="3205220" y="263953"/>
                  <a:pt x="3106123" y="163356"/>
                  <a:pt x="2980166" y="150830"/>
                </a:cubicBezTo>
                <a:cubicBezTo>
                  <a:pt x="2437053" y="96484"/>
                  <a:pt x="994562" y="-36314"/>
                  <a:pt x="289833" y="9418"/>
                </a:cubicBezTo>
                <a:cubicBezTo>
                  <a:pt x="162730" y="17783"/>
                  <a:pt x="63015" y="121755"/>
                  <a:pt x="59970" y="249097"/>
                </a:cubicBezTo>
                <a:close/>
              </a:path>
            </a:pathLst>
          </a:custGeom>
          <a:solidFill>
            <a:srgbClr val="09005D"/>
          </a:solidFill>
          <a:ln w="1849"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DCADECCF-51FD-4F04-A343-0A7C5842106F}"/>
              </a:ext>
            </a:extLst>
          </p:cNvPr>
          <p:cNvSpPr/>
          <p:nvPr/>
        </p:nvSpPr>
        <p:spPr>
          <a:xfrm>
            <a:off x="2868556" y="1781413"/>
            <a:ext cx="2663601" cy="3658315"/>
          </a:xfrm>
          <a:custGeom>
            <a:avLst/>
            <a:gdLst>
              <a:gd name="connsiteX0" fmla="*/ 91159 w 2929960"/>
              <a:gd name="connsiteY0" fmla="*/ 210758 h 4024146"/>
              <a:gd name="connsiteX1" fmla="*/ 5277 w 2929960"/>
              <a:gd name="connsiteY1" fmla="*/ 3754496 h 4024146"/>
              <a:gd name="connsiteX2" fmla="*/ 214160 w 2929960"/>
              <a:gd name="connsiteY2" fmla="*/ 3968573 h 4024146"/>
              <a:gd name="connsiteX3" fmla="*/ 2587028 w 2929960"/>
              <a:gd name="connsiteY3" fmla="*/ 4001642 h 4024146"/>
              <a:gd name="connsiteX4" fmla="*/ 2816115 w 2929960"/>
              <a:gd name="connsiteY4" fmla="*/ 3766160 h 4024146"/>
              <a:gd name="connsiteX5" fmla="*/ 2925676 w 2929960"/>
              <a:gd name="connsiteY5" fmla="*/ 364425 h 4024146"/>
              <a:gd name="connsiteX6" fmla="*/ 2702320 w 2929960"/>
              <a:gd name="connsiteY6" fmla="*/ 128554 h 4024146"/>
              <a:gd name="connsiteX7" fmla="*/ 294034 w 2929960"/>
              <a:gd name="connsiteY7" fmla="*/ 5813 h 4024146"/>
              <a:gd name="connsiteX8" fmla="*/ 91159 w 2929960"/>
              <a:gd name="connsiteY8" fmla="*/ 210758 h 4024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29960" h="4024146">
                <a:moveTo>
                  <a:pt x="91159" y="210758"/>
                </a:moveTo>
                <a:cubicBezTo>
                  <a:pt x="63931" y="848496"/>
                  <a:pt x="-21988" y="2970003"/>
                  <a:pt x="5277" y="3754496"/>
                </a:cubicBezTo>
                <a:cubicBezTo>
                  <a:pt x="9159" y="3869096"/>
                  <a:pt x="99690" y="3961878"/>
                  <a:pt x="214160" y="3968573"/>
                </a:cubicBezTo>
                <a:cubicBezTo>
                  <a:pt x="685754" y="3996171"/>
                  <a:pt x="1895331" y="4057024"/>
                  <a:pt x="2587028" y="4001642"/>
                </a:cubicBezTo>
                <a:cubicBezTo>
                  <a:pt x="2711576" y="3991572"/>
                  <a:pt x="2809477" y="3890938"/>
                  <a:pt x="2816115" y="3766160"/>
                </a:cubicBezTo>
                <a:cubicBezTo>
                  <a:pt x="2851236" y="3115482"/>
                  <a:pt x="2951814" y="1140119"/>
                  <a:pt x="2925676" y="364425"/>
                </a:cubicBezTo>
                <a:cubicBezTo>
                  <a:pt x="2921433" y="240695"/>
                  <a:pt x="2825635" y="139530"/>
                  <a:pt x="2702320" y="128554"/>
                </a:cubicBezTo>
                <a:cubicBezTo>
                  <a:pt x="2192129" y="82748"/>
                  <a:pt x="881826" y="-26259"/>
                  <a:pt x="294034" y="5813"/>
                </a:cubicBezTo>
                <a:cubicBezTo>
                  <a:pt x="183710" y="11664"/>
                  <a:pt x="95890" y="100381"/>
                  <a:pt x="91159" y="210758"/>
                </a:cubicBezTo>
                <a:close/>
              </a:path>
            </a:pathLst>
          </a:custGeom>
          <a:solidFill>
            <a:srgbClr val="91B3FA"/>
          </a:solidFill>
          <a:ln w="1849"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C542650-A244-4CC1-A8F1-F8C21E152B8F}"/>
              </a:ext>
            </a:extLst>
          </p:cNvPr>
          <p:cNvSpPr/>
          <p:nvPr/>
        </p:nvSpPr>
        <p:spPr>
          <a:xfrm>
            <a:off x="3887669" y="1616906"/>
            <a:ext cx="625347" cy="112086"/>
          </a:xfrm>
          <a:custGeom>
            <a:avLst/>
            <a:gdLst>
              <a:gd name="connsiteX0" fmla="*/ 0 w 687881"/>
              <a:gd name="connsiteY0" fmla="*/ 46154 h 123295"/>
              <a:gd name="connsiteX1" fmla="*/ 0 w 687881"/>
              <a:gd name="connsiteY1" fmla="*/ 46154 h 123295"/>
              <a:gd name="connsiteX2" fmla="*/ 42516 w 687881"/>
              <a:gd name="connsiteY2" fmla="*/ 90980 h 123295"/>
              <a:gd name="connsiteX3" fmla="*/ 640419 w 687881"/>
              <a:gd name="connsiteY3" fmla="*/ 123218 h 123295"/>
              <a:gd name="connsiteX4" fmla="*/ 687806 w 687881"/>
              <a:gd name="connsiteY4" fmla="*/ 81029 h 123295"/>
              <a:gd name="connsiteX5" fmla="*/ 687057 w 687881"/>
              <a:gd name="connsiteY5" fmla="*/ 69870 h 123295"/>
              <a:gd name="connsiteX6" fmla="*/ 686114 w 687881"/>
              <a:gd name="connsiteY6" fmla="*/ 64953 h 123295"/>
              <a:gd name="connsiteX7" fmla="*/ 646149 w 687881"/>
              <a:gd name="connsiteY7" fmla="*/ 28741 h 123295"/>
              <a:gd name="connsiteX8" fmla="*/ 43052 w 687881"/>
              <a:gd name="connsiteY8" fmla="*/ 1253 h 123295"/>
              <a:gd name="connsiteX9" fmla="*/ 0 w 687881"/>
              <a:gd name="connsiteY9" fmla="*/ 46154 h 12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881" h="123295">
                <a:moveTo>
                  <a:pt x="0" y="46154"/>
                </a:moveTo>
                <a:lnTo>
                  <a:pt x="0" y="46154"/>
                </a:lnTo>
                <a:cubicBezTo>
                  <a:pt x="-41" y="70040"/>
                  <a:pt x="18662" y="89758"/>
                  <a:pt x="42516" y="90980"/>
                </a:cubicBezTo>
                <a:cubicBezTo>
                  <a:pt x="160304" y="97154"/>
                  <a:pt x="492131" y="114604"/>
                  <a:pt x="640419" y="123218"/>
                </a:cubicBezTo>
                <a:cubicBezTo>
                  <a:pt x="665155" y="124654"/>
                  <a:pt x="686371" y="105765"/>
                  <a:pt x="687806" y="81029"/>
                </a:cubicBezTo>
                <a:cubicBezTo>
                  <a:pt x="688023" y="77293"/>
                  <a:pt x="687771" y="73544"/>
                  <a:pt x="687057" y="69870"/>
                </a:cubicBezTo>
                <a:lnTo>
                  <a:pt x="686114" y="64953"/>
                </a:lnTo>
                <a:cubicBezTo>
                  <a:pt x="682333" y="45335"/>
                  <a:pt x="666044" y="30576"/>
                  <a:pt x="646149" y="28741"/>
                </a:cubicBezTo>
                <a:cubicBezTo>
                  <a:pt x="545923" y="19498"/>
                  <a:pt x="243450" y="-5900"/>
                  <a:pt x="43052" y="1253"/>
                </a:cubicBezTo>
                <a:cubicBezTo>
                  <a:pt x="18950" y="2179"/>
                  <a:pt x="-87" y="22033"/>
                  <a:pt x="0" y="46154"/>
                </a:cubicBezTo>
                <a:close/>
              </a:path>
            </a:pathLst>
          </a:custGeom>
          <a:solidFill>
            <a:srgbClr val="3F67F9">
              <a:alpha val="50000"/>
            </a:srgbClr>
          </a:solidFill>
          <a:ln w="1849"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0FA4D1A-B973-4E02-9359-19B242C7C9F2}"/>
              </a:ext>
            </a:extLst>
          </p:cNvPr>
          <p:cNvSpPr/>
          <p:nvPr/>
        </p:nvSpPr>
        <p:spPr>
          <a:xfrm>
            <a:off x="4976111" y="2282922"/>
            <a:ext cx="363106" cy="462447"/>
          </a:xfrm>
          <a:custGeom>
            <a:avLst/>
            <a:gdLst>
              <a:gd name="connsiteX0" fmla="*/ 399095 w 399416"/>
              <a:gd name="connsiteY0" fmla="*/ 122503 h 508692"/>
              <a:gd name="connsiteX1" fmla="*/ 377153 w 399416"/>
              <a:gd name="connsiteY1" fmla="*/ 402775 h 508692"/>
              <a:gd name="connsiteX2" fmla="*/ 280512 w 399416"/>
              <a:gd name="connsiteY2" fmla="*/ 498048 h 508692"/>
              <a:gd name="connsiteX3" fmla="*/ 117935 w 399416"/>
              <a:gd name="connsiteY3" fmla="*/ 508474 h 508692"/>
              <a:gd name="connsiteX4" fmla="*/ 7964 w 399416"/>
              <a:gd name="connsiteY4" fmla="*/ 411840 h 508692"/>
              <a:gd name="connsiteX5" fmla="*/ 7782 w 399416"/>
              <a:gd name="connsiteY5" fmla="*/ 407766 h 508692"/>
              <a:gd name="connsiteX6" fmla="*/ 36 w 399416"/>
              <a:gd name="connsiteY6" fmla="*/ 106236 h 508692"/>
              <a:gd name="connsiteX7" fmla="*/ 100799 w 399416"/>
              <a:gd name="connsiteY7" fmla="*/ 36 h 508692"/>
              <a:gd name="connsiteX8" fmla="*/ 109413 w 399416"/>
              <a:gd name="connsiteY8" fmla="*/ 168 h 508692"/>
              <a:gd name="connsiteX9" fmla="*/ 301659 w 399416"/>
              <a:gd name="connsiteY9" fmla="*/ 11019 h 508692"/>
              <a:gd name="connsiteX10" fmla="*/ 399253 w 399416"/>
              <a:gd name="connsiteY10" fmla="*/ 120138 h 508692"/>
              <a:gd name="connsiteX11" fmla="*/ 399095 w 399416"/>
              <a:gd name="connsiteY11" fmla="*/ 122503 h 50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9416" h="508692">
                <a:moveTo>
                  <a:pt x="399095" y="122503"/>
                </a:moveTo>
                <a:lnTo>
                  <a:pt x="377153" y="402775"/>
                </a:lnTo>
                <a:cubicBezTo>
                  <a:pt x="373151" y="454164"/>
                  <a:pt x="331952" y="494779"/>
                  <a:pt x="280512" y="498048"/>
                </a:cubicBezTo>
                <a:lnTo>
                  <a:pt x="117935" y="508474"/>
                </a:lnTo>
                <a:cubicBezTo>
                  <a:pt x="60883" y="512157"/>
                  <a:pt x="11647" y="468893"/>
                  <a:pt x="7964" y="411840"/>
                </a:cubicBezTo>
                <a:cubicBezTo>
                  <a:pt x="7877" y="410484"/>
                  <a:pt x="7816" y="409125"/>
                  <a:pt x="7782" y="407766"/>
                </a:cubicBezTo>
                <a:lnTo>
                  <a:pt x="36" y="106236"/>
                </a:lnTo>
                <a:cubicBezTo>
                  <a:pt x="-1465" y="49085"/>
                  <a:pt x="43648" y="1537"/>
                  <a:pt x="100799" y="36"/>
                </a:cubicBezTo>
                <a:cubicBezTo>
                  <a:pt x="103671" y="-40"/>
                  <a:pt x="106545" y="4"/>
                  <a:pt x="109413" y="168"/>
                </a:cubicBezTo>
                <a:lnTo>
                  <a:pt x="301659" y="11019"/>
                </a:lnTo>
                <a:cubicBezTo>
                  <a:pt x="358741" y="14201"/>
                  <a:pt x="402436" y="63055"/>
                  <a:pt x="399253" y="120138"/>
                </a:cubicBezTo>
                <a:cubicBezTo>
                  <a:pt x="399210" y="120927"/>
                  <a:pt x="399156" y="121715"/>
                  <a:pt x="399095" y="122503"/>
                </a:cubicBezTo>
                <a:close/>
              </a:path>
            </a:pathLst>
          </a:custGeom>
          <a:solidFill>
            <a:srgbClr val="FFFFFF">
              <a:alpha val="78000"/>
            </a:srgbClr>
          </a:solidFill>
          <a:ln w="1849"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8485CD2F-5B76-4886-A704-A4203878C751}"/>
              </a:ext>
            </a:extLst>
          </p:cNvPr>
          <p:cNvSpPr/>
          <p:nvPr/>
        </p:nvSpPr>
        <p:spPr>
          <a:xfrm>
            <a:off x="3154211" y="2319742"/>
            <a:ext cx="1639822" cy="120644"/>
          </a:xfrm>
          <a:custGeom>
            <a:avLst/>
            <a:gdLst>
              <a:gd name="connsiteX0" fmla="*/ 1741747 w 1803803"/>
              <a:gd name="connsiteY0" fmla="*/ 7746 h 132708"/>
              <a:gd name="connsiteX1" fmla="*/ 63016 w 1803803"/>
              <a:gd name="connsiteY1" fmla="*/ 1 h 132708"/>
              <a:gd name="connsiteX2" fmla="*/ 19 w 1803803"/>
              <a:gd name="connsiteY2" fmla="*/ 60263 h 132708"/>
              <a:gd name="connsiteX3" fmla="*/ 19 w 1803803"/>
              <a:gd name="connsiteY3" fmla="*/ 60263 h 132708"/>
              <a:gd name="connsiteX4" fmla="*/ 61740 w 1803803"/>
              <a:gd name="connsiteY4" fmla="*/ 117326 h 132708"/>
              <a:gd name="connsiteX5" fmla="*/ 1739585 w 1803803"/>
              <a:gd name="connsiteY5" fmla="*/ 132706 h 132708"/>
              <a:gd name="connsiteX6" fmla="*/ 1802600 w 1803803"/>
              <a:gd name="connsiteY6" fmla="*/ 79986 h 132708"/>
              <a:gd name="connsiteX7" fmla="*/ 1803451 w 1803803"/>
              <a:gd name="connsiteY7" fmla="*/ 72352 h 132708"/>
              <a:gd name="connsiteX8" fmla="*/ 1741747 w 1803803"/>
              <a:gd name="connsiteY8" fmla="*/ 7746 h 132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3803" h="132708">
                <a:moveTo>
                  <a:pt x="1741747" y="7746"/>
                </a:moveTo>
                <a:cubicBezTo>
                  <a:pt x="1452731" y="6730"/>
                  <a:pt x="343196" y="1350"/>
                  <a:pt x="63016" y="1"/>
                </a:cubicBezTo>
                <a:cubicBezTo>
                  <a:pt x="27691" y="-184"/>
                  <a:pt x="-832" y="27137"/>
                  <a:pt x="19" y="60263"/>
                </a:cubicBezTo>
                <a:lnTo>
                  <a:pt x="19" y="60263"/>
                </a:lnTo>
                <a:cubicBezTo>
                  <a:pt x="832" y="91798"/>
                  <a:pt x="28097" y="117012"/>
                  <a:pt x="61740" y="117326"/>
                </a:cubicBezTo>
                <a:lnTo>
                  <a:pt x="1739585" y="132706"/>
                </a:lnTo>
                <a:cubicBezTo>
                  <a:pt x="1771897" y="133002"/>
                  <a:pt x="1799218" y="110136"/>
                  <a:pt x="1802600" y="79986"/>
                </a:cubicBezTo>
                <a:lnTo>
                  <a:pt x="1803451" y="72352"/>
                </a:lnTo>
                <a:cubicBezTo>
                  <a:pt x="1807333" y="37859"/>
                  <a:pt x="1778718" y="7876"/>
                  <a:pt x="1741747" y="7746"/>
                </a:cubicBezTo>
                <a:close/>
              </a:path>
            </a:pathLst>
          </a:custGeom>
          <a:solidFill>
            <a:srgbClr val="DAE3FE"/>
          </a:solidFill>
          <a:ln w="1849"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A1CD3345-0150-49B0-BA51-37183B8AAEBE}"/>
              </a:ext>
            </a:extLst>
          </p:cNvPr>
          <p:cNvSpPr/>
          <p:nvPr/>
        </p:nvSpPr>
        <p:spPr>
          <a:xfrm>
            <a:off x="3668848" y="2568400"/>
            <a:ext cx="1101669" cy="110072"/>
          </a:xfrm>
          <a:custGeom>
            <a:avLst/>
            <a:gdLst>
              <a:gd name="connsiteX0" fmla="*/ 1203244 w 1211835"/>
              <a:gd name="connsiteY0" fmla="*/ 102243 h 121079"/>
              <a:gd name="connsiteX1" fmla="*/ 1203244 w 1211835"/>
              <a:gd name="connsiteY1" fmla="*/ 102243 h 121079"/>
              <a:gd name="connsiteX2" fmla="*/ 1180138 w 1211835"/>
              <a:gd name="connsiteY2" fmla="*/ 115016 h 121079"/>
              <a:gd name="connsiteX3" fmla="*/ 28511 w 1211835"/>
              <a:gd name="connsiteY3" fmla="*/ 121079 h 121079"/>
              <a:gd name="connsiteX4" fmla="*/ 1856 w 1211835"/>
              <a:gd name="connsiteY4" fmla="*/ 96808 h 121079"/>
              <a:gd name="connsiteX5" fmla="*/ 7 w 1211835"/>
              <a:gd name="connsiteY5" fmla="*/ 25640 h 121079"/>
              <a:gd name="connsiteX6" fmla="*/ 26959 w 1211835"/>
              <a:gd name="connsiteY6" fmla="*/ 1 h 121079"/>
              <a:gd name="connsiteX7" fmla="*/ 1146939 w 1211835"/>
              <a:gd name="connsiteY7" fmla="*/ 10538 h 121079"/>
              <a:gd name="connsiteX8" fmla="*/ 1203244 w 1211835"/>
              <a:gd name="connsiteY8" fmla="*/ 102243 h 121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1835" h="121079">
                <a:moveTo>
                  <a:pt x="1203244" y="102243"/>
                </a:moveTo>
                <a:lnTo>
                  <a:pt x="1203244" y="102243"/>
                </a:lnTo>
                <a:cubicBezTo>
                  <a:pt x="1198280" y="110221"/>
                  <a:pt x="1189534" y="115056"/>
                  <a:pt x="1180138" y="115016"/>
                </a:cubicBezTo>
                <a:lnTo>
                  <a:pt x="28511" y="121079"/>
                </a:lnTo>
                <a:cubicBezTo>
                  <a:pt x="14056" y="121079"/>
                  <a:pt x="2207" y="110376"/>
                  <a:pt x="1856" y="96808"/>
                </a:cubicBezTo>
                <a:lnTo>
                  <a:pt x="7" y="25640"/>
                </a:lnTo>
                <a:cubicBezTo>
                  <a:pt x="-344" y="11499"/>
                  <a:pt x="11893" y="-146"/>
                  <a:pt x="26959" y="1"/>
                </a:cubicBezTo>
                <a:lnTo>
                  <a:pt x="1146939" y="10538"/>
                </a:lnTo>
                <a:cubicBezTo>
                  <a:pt x="1196793" y="11111"/>
                  <a:pt x="1227811" y="61409"/>
                  <a:pt x="1203244" y="102243"/>
                </a:cubicBezTo>
                <a:close/>
              </a:path>
            </a:pathLst>
          </a:custGeom>
          <a:solidFill>
            <a:srgbClr val="DAE3FE"/>
          </a:solidFill>
          <a:ln w="1849"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823725F-1F91-49D5-88E3-EE09A6E77F78}"/>
              </a:ext>
            </a:extLst>
          </p:cNvPr>
          <p:cNvSpPr/>
          <p:nvPr/>
        </p:nvSpPr>
        <p:spPr>
          <a:xfrm>
            <a:off x="4970062" y="3122872"/>
            <a:ext cx="363100" cy="462430"/>
          </a:xfrm>
          <a:custGeom>
            <a:avLst/>
            <a:gdLst>
              <a:gd name="connsiteX0" fmla="*/ 399094 w 399410"/>
              <a:gd name="connsiteY0" fmla="*/ 122429 h 508673"/>
              <a:gd name="connsiteX1" fmla="*/ 377134 w 399410"/>
              <a:gd name="connsiteY1" fmla="*/ 402701 h 508673"/>
              <a:gd name="connsiteX2" fmla="*/ 280493 w 399410"/>
              <a:gd name="connsiteY2" fmla="*/ 497974 h 508673"/>
              <a:gd name="connsiteX3" fmla="*/ 117934 w 399410"/>
              <a:gd name="connsiteY3" fmla="*/ 508455 h 508673"/>
              <a:gd name="connsiteX4" fmla="*/ 7963 w 399410"/>
              <a:gd name="connsiteY4" fmla="*/ 411822 h 508673"/>
              <a:gd name="connsiteX5" fmla="*/ 7781 w 399410"/>
              <a:gd name="connsiteY5" fmla="*/ 407766 h 508673"/>
              <a:gd name="connsiteX6" fmla="*/ 36 w 399410"/>
              <a:gd name="connsiteY6" fmla="*/ 106217 h 508673"/>
              <a:gd name="connsiteX7" fmla="*/ 100817 w 399410"/>
              <a:gd name="connsiteY7" fmla="*/ 35 h 508673"/>
              <a:gd name="connsiteX8" fmla="*/ 109413 w 399410"/>
              <a:gd name="connsiteY8" fmla="*/ 168 h 508673"/>
              <a:gd name="connsiteX9" fmla="*/ 301658 w 399410"/>
              <a:gd name="connsiteY9" fmla="*/ 11019 h 508673"/>
              <a:gd name="connsiteX10" fmla="*/ 399247 w 399410"/>
              <a:gd name="connsiteY10" fmla="*/ 120143 h 508673"/>
              <a:gd name="connsiteX11" fmla="*/ 399094 w 399410"/>
              <a:gd name="connsiteY11" fmla="*/ 122429 h 50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9410" h="508673">
                <a:moveTo>
                  <a:pt x="399094" y="122429"/>
                </a:moveTo>
                <a:lnTo>
                  <a:pt x="377134" y="402701"/>
                </a:lnTo>
                <a:cubicBezTo>
                  <a:pt x="373132" y="454090"/>
                  <a:pt x="331933" y="494705"/>
                  <a:pt x="280493" y="497974"/>
                </a:cubicBezTo>
                <a:lnTo>
                  <a:pt x="117934" y="508455"/>
                </a:lnTo>
                <a:cubicBezTo>
                  <a:pt x="60882" y="512138"/>
                  <a:pt x="11646" y="468874"/>
                  <a:pt x="7963" y="411822"/>
                </a:cubicBezTo>
                <a:cubicBezTo>
                  <a:pt x="7876" y="410471"/>
                  <a:pt x="7815" y="409119"/>
                  <a:pt x="7781" y="407766"/>
                </a:cubicBezTo>
                <a:lnTo>
                  <a:pt x="36" y="106217"/>
                </a:lnTo>
                <a:cubicBezTo>
                  <a:pt x="-1456" y="49066"/>
                  <a:pt x="43666" y="1526"/>
                  <a:pt x="100817" y="35"/>
                </a:cubicBezTo>
                <a:cubicBezTo>
                  <a:pt x="103683" y="-40"/>
                  <a:pt x="106550" y="5"/>
                  <a:pt x="109413" y="168"/>
                </a:cubicBezTo>
                <a:lnTo>
                  <a:pt x="301658" y="11019"/>
                </a:lnTo>
                <a:cubicBezTo>
                  <a:pt x="358740" y="14204"/>
                  <a:pt x="402432" y="63061"/>
                  <a:pt x="399247" y="120143"/>
                </a:cubicBezTo>
                <a:cubicBezTo>
                  <a:pt x="399204" y="120905"/>
                  <a:pt x="399153" y="121667"/>
                  <a:pt x="399094" y="122429"/>
                </a:cubicBezTo>
                <a:close/>
              </a:path>
            </a:pathLst>
          </a:custGeom>
          <a:solidFill>
            <a:srgbClr val="FFFFFF">
              <a:alpha val="78000"/>
            </a:srgbClr>
          </a:solidFill>
          <a:ln w="1849"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041DA3D-DCA5-4837-8D36-69929DFF1763}"/>
              </a:ext>
            </a:extLst>
          </p:cNvPr>
          <p:cNvSpPr/>
          <p:nvPr/>
        </p:nvSpPr>
        <p:spPr>
          <a:xfrm>
            <a:off x="3144062" y="3149239"/>
            <a:ext cx="1689774" cy="119450"/>
          </a:xfrm>
          <a:custGeom>
            <a:avLst/>
            <a:gdLst>
              <a:gd name="connsiteX0" fmla="*/ 1794855 w 1858751"/>
              <a:gd name="connsiteY0" fmla="*/ 6433 h 131395"/>
              <a:gd name="connsiteX1" fmla="*/ 64975 w 1858751"/>
              <a:gd name="connsiteY1" fmla="*/ 1 h 131395"/>
              <a:gd name="connsiteX2" fmla="*/ 18 w 1858751"/>
              <a:gd name="connsiteY2" fmla="*/ 60318 h 131395"/>
              <a:gd name="connsiteX3" fmla="*/ 18 w 1858751"/>
              <a:gd name="connsiteY3" fmla="*/ 60318 h 131395"/>
              <a:gd name="connsiteX4" fmla="*/ 63552 w 1858751"/>
              <a:gd name="connsiteY4" fmla="*/ 117326 h 131395"/>
              <a:gd name="connsiteX5" fmla="*/ 1792525 w 1858751"/>
              <a:gd name="connsiteY5" fmla="*/ 131393 h 131395"/>
              <a:gd name="connsiteX6" fmla="*/ 1857501 w 1858751"/>
              <a:gd name="connsiteY6" fmla="*/ 78618 h 131395"/>
              <a:gd name="connsiteX7" fmla="*/ 1858388 w 1858751"/>
              <a:gd name="connsiteY7" fmla="*/ 71002 h 131395"/>
              <a:gd name="connsiteX8" fmla="*/ 1794855 w 1858751"/>
              <a:gd name="connsiteY8" fmla="*/ 6433 h 131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8751" h="131395">
                <a:moveTo>
                  <a:pt x="1794855" y="6433"/>
                </a:moveTo>
                <a:cubicBezTo>
                  <a:pt x="1497022" y="5639"/>
                  <a:pt x="353695" y="1147"/>
                  <a:pt x="64975" y="1"/>
                </a:cubicBezTo>
                <a:cubicBezTo>
                  <a:pt x="28559" y="-147"/>
                  <a:pt x="-832" y="27174"/>
                  <a:pt x="18" y="60318"/>
                </a:cubicBezTo>
                <a:lnTo>
                  <a:pt x="18" y="60318"/>
                </a:lnTo>
                <a:cubicBezTo>
                  <a:pt x="813" y="91853"/>
                  <a:pt x="28892" y="117049"/>
                  <a:pt x="63552" y="117326"/>
                </a:cubicBezTo>
                <a:lnTo>
                  <a:pt x="1792525" y="131393"/>
                </a:lnTo>
                <a:cubicBezTo>
                  <a:pt x="1825799" y="131670"/>
                  <a:pt x="1853989" y="108786"/>
                  <a:pt x="1857501" y="78618"/>
                </a:cubicBezTo>
                <a:lnTo>
                  <a:pt x="1858388" y="71002"/>
                </a:lnTo>
                <a:cubicBezTo>
                  <a:pt x="1862381" y="36509"/>
                  <a:pt x="1832934" y="6526"/>
                  <a:pt x="1794855" y="6433"/>
                </a:cubicBezTo>
                <a:close/>
              </a:path>
            </a:pathLst>
          </a:custGeom>
          <a:solidFill>
            <a:srgbClr val="DAE3FE"/>
          </a:solidFill>
          <a:ln w="1849"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EB51A70-FAED-4837-96BE-E7AFB07C5AA4}"/>
              </a:ext>
            </a:extLst>
          </p:cNvPr>
          <p:cNvSpPr/>
          <p:nvPr/>
        </p:nvSpPr>
        <p:spPr>
          <a:xfrm>
            <a:off x="3674175" y="3397527"/>
            <a:ext cx="1135204" cy="110073"/>
          </a:xfrm>
          <a:custGeom>
            <a:avLst/>
            <a:gdLst>
              <a:gd name="connsiteX0" fmla="*/ 1239864 w 1248724"/>
              <a:gd name="connsiteY0" fmla="*/ 101339 h 121080"/>
              <a:gd name="connsiteX1" fmla="*/ 1239864 w 1248724"/>
              <a:gd name="connsiteY1" fmla="*/ 101339 h 121080"/>
              <a:gd name="connsiteX2" fmla="*/ 1216055 w 1248724"/>
              <a:gd name="connsiteY2" fmla="*/ 114112 h 121080"/>
              <a:gd name="connsiteX3" fmla="*/ 29307 w 1248724"/>
              <a:gd name="connsiteY3" fmla="*/ 121081 h 121080"/>
              <a:gd name="connsiteX4" fmla="*/ 1856 w 1248724"/>
              <a:gd name="connsiteY4" fmla="*/ 96828 h 121080"/>
              <a:gd name="connsiteX5" fmla="*/ 8 w 1248724"/>
              <a:gd name="connsiteY5" fmla="*/ 25661 h 121080"/>
              <a:gd name="connsiteX6" fmla="*/ 27736 w 1248724"/>
              <a:gd name="connsiteY6" fmla="*/ 3 h 121080"/>
              <a:gd name="connsiteX7" fmla="*/ 1181839 w 1248724"/>
              <a:gd name="connsiteY7" fmla="*/ 9671 h 121080"/>
              <a:gd name="connsiteX8" fmla="*/ 1239864 w 1248724"/>
              <a:gd name="connsiteY8" fmla="*/ 101339 h 1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8724" h="121080">
                <a:moveTo>
                  <a:pt x="1239864" y="101339"/>
                </a:moveTo>
                <a:lnTo>
                  <a:pt x="1239864" y="101339"/>
                </a:lnTo>
                <a:cubicBezTo>
                  <a:pt x="1234633" y="109386"/>
                  <a:pt x="1225653" y="114203"/>
                  <a:pt x="1216055" y="114112"/>
                </a:cubicBezTo>
                <a:lnTo>
                  <a:pt x="29307" y="121081"/>
                </a:lnTo>
                <a:cubicBezTo>
                  <a:pt x="14389" y="121081"/>
                  <a:pt x="2189" y="110397"/>
                  <a:pt x="1856" y="96828"/>
                </a:cubicBezTo>
                <a:lnTo>
                  <a:pt x="8" y="25661"/>
                </a:lnTo>
                <a:cubicBezTo>
                  <a:pt x="-362" y="11519"/>
                  <a:pt x="12264" y="-219"/>
                  <a:pt x="27736" y="3"/>
                </a:cubicBezTo>
                <a:lnTo>
                  <a:pt x="1181839" y="9671"/>
                </a:lnTo>
                <a:cubicBezTo>
                  <a:pt x="1233302" y="10096"/>
                  <a:pt x="1265170" y="60487"/>
                  <a:pt x="1239864" y="101339"/>
                </a:cubicBezTo>
                <a:close/>
              </a:path>
            </a:pathLst>
          </a:custGeom>
          <a:solidFill>
            <a:srgbClr val="DAE3FE"/>
          </a:solidFill>
          <a:ln w="1849"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43DCA29-505F-43CD-98B0-D8BBFA14C4D8}"/>
              </a:ext>
            </a:extLst>
          </p:cNvPr>
          <p:cNvSpPr/>
          <p:nvPr/>
        </p:nvSpPr>
        <p:spPr>
          <a:xfrm>
            <a:off x="4907682" y="3996330"/>
            <a:ext cx="363125" cy="462446"/>
          </a:xfrm>
          <a:custGeom>
            <a:avLst/>
            <a:gdLst>
              <a:gd name="connsiteX0" fmla="*/ 399113 w 399437"/>
              <a:gd name="connsiteY0" fmla="*/ 122539 h 508691"/>
              <a:gd name="connsiteX1" fmla="*/ 377134 w 399437"/>
              <a:gd name="connsiteY1" fmla="*/ 402774 h 508691"/>
              <a:gd name="connsiteX2" fmla="*/ 280512 w 399437"/>
              <a:gd name="connsiteY2" fmla="*/ 498047 h 508691"/>
              <a:gd name="connsiteX3" fmla="*/ 117842 w 399437"/>
              <a:gd name="connsiteY3" fmla="*/ 508473 h 508691"/>
              <a:gd name="connsiteX4" fmla="*/ 7872 w 399437"/>
              <a:gd name="connsiteY4" fmla="*/ 411839 h 508691"/>
              <a:gd name="connsiteX5" fmla="*/ 7690 w 399437"/>
              <a:gd name="connsiteY5" fmla="*/ 407765 h 508691"/>
              <a:gd name="connsiteX6" fmla="*/ 36 w 399437"/>
              <a:gd name="connsiteY6" fmla="*/ 106235 h 508691"/>
              <a:gd name="connsiteX7" fmla="*/ 100800 w 399437"/>
              <a:gd name="connsiteY7" fmla="*/ 36 h 508691"/>
              <a:gd name="connsiteX8" fmla="*/ 109395 w 399437"/>
              <a:gd name="connsiteY8" fmla="*/ 167 h 508691"/>
              <a:gd name="connsiteX9" fmla="*/ 301640 w 399437"/>
              <a:gd name="connsiteY9" fmla="*/ 11018 h 508691"/>
              <a:gd name="connsiteX10" fmla="*/ 399277 w 399437"/>
              <a:gd name="connsiteY10" fmla="*/ 120099 h 508691"/>
              <a:gd name="connsiteX11" fmla="*/ 399113 w 399437"/>
              <a:gd name="connsiteY11" fmla="*/ 122539 h 50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9437" h="508691">
                <a:moveTo>
                  <a:pt x="399113" y="122539"/>
                </a:moveTo>
                <a:lnTo>
                  <a:pt x="377134" y="402774"/>
                </a:lnTo>
                <a:cubicBezTo>
                  <a:pt x="373134" y="454157"/>
                  <a:pt x="331945" y="494770"/>
                  <a:pt x="280512" y="498047"/>
                </a:cubicBezTo>
                <a:lnTo>
                  <a:pt x="117842" y="508473"/>
                </a:lnTo>
                <a:cubicBezTo>
                  <a:pt x="60790" y="512156"/>
                  <a:pt x="11555" y="468891"/>
                  <a:pt x="7872" y="411839"/>
                </a:cubicBezTo>
                <a:cubicBezTo>
                  <a:pt x="7784" y="410483"/>
                  <a:pt x="7723" y="409124"/>
                  <a:pt x="7690" y="407765"/>
                </a:cubicBezTo>
                <a:lnTo>
                  <a:pt x="36" y="106235"/>
                </a:lnTo>
                <a:cubicBezTo>
                  <a:pt x="-1465" y="49084"/>
                  <a:pt x="43649" y="1537"/>
                  <a:pt x="100800" y="36"/>
                </a:cubicBezTo>
                <a:cubicBezTo>
                  <a:pt x="103665" y="-40"/>
                  <a:pt x="106532" y="4"/>
                  <a:pt x="109395" y="167"/>
                </a:cubicBezTo>
                <a:lnTo>
                  <a:pt x="301640" y="11018"/>
                </a:lnTo>
                <a:cubicBezTo>
                  <a:pt x="358724" y="14178"/>
                  <a:pt x="402437" y="63016"/>
                  <a:pt x="399277" y="120099"/>
                </a:cubicBezTo>
                <a:cubicBezTo>
                  <a:pt x="399232" y="120913"/>
                  <a:pt x="399177" y="121727"/>
                  <a:pt x="399113" y="122539"/>
                </a:cubicBezTo>
                <a:close/>
              </a:path>
            </a:pathLst>
          </a:custGeom>
          <a:solidFill>
            <a:srgbClr val="FFFFFF">
              <a:alpha val="78000"/>
            </a:srgbClr>
          </a:solidFill>
          <a:ln w="1849"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A07379C-D736-4E87-AC37-2B8536F8A6EE}"/>
              </a:ext>
            </a:extLst>
          </p:cNvPr>
          <p:cNvSpPr/>
          <p:nvPr/>
        </p:nvSpPr>
        <p:spPr>
          <a:xfrm>
            <a:off x="3121777" y="4005405"/>
            <a:ext cx="1599091" cy="121619"/>
          </a:xfrm>
          <a:custGeom>
            <a:avLst/>
            <a:gdLst>
              <a:gd name="connsiteX0" fmla="*/ 1698456 w 1758999"/>
              <a:gd name="connsiteY0" fmla="*/ 8818 h 133781"/>
              <a:gd name="connsiteX1" fmla="*/ 61408 w 1758999"/>
              <a:gd name="connsiteY1" fmla="*/ 1 h 133781"/>
              <a:gd name="connsiteX2" fmla="*/ 19 w 1758999"/>
              <a:gd name="connsiteY2" fmla="*/ 60244 h 133781"/>
              <a:gd name="connsiteX3" fmla="*/ 19 w 1758999"/>
              <a:gd name="connsiteY3" fmla="*/ 60244 h 133781"/>
              <a:gd name="connsiteX4" fmla="*/ 60225 w 1758999"/>
              <a:gd name="connsiteY4" fmla="*/ 117345 h 133781"/>
              <a:gd name="connsiteX5" fmla="*/ 1696422 w 1758999"/>
              <a:gd name="connsiteY5" fmla="*/ 133778 h 133781"/>
              <a:gd name="connsiteX6" fmla="*/ 1757830 w 1758999"/>
              <a:gd name="connsiteY6" fmla="*/ 81095 h 133781"/>
              <a:gd name="connsiteX7" fmla="*/ 1758661 w 1758999"/>
              <a:gd name="connsiteY7" fmla="*/ 73480 h 133781"/>
              <a:gd name="connsiteX8" fmla="*/ 1698456 w 1758999"/>
              <a:gd name="connsiteY8" fmla="*/ 8818 h 13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999" h="133781">
                <a:moveTo>
                  <a:pt x="1698456" y="8818"/>
                </a:moveTo>
                <a:cubicBezTo>
                  <a:pt x="1416612" y="7617"/>
                  <a:pt x="334619" y="1554"/>
                  <a:pt x="61408" y="1"/>
                </a:cubicBezTo>
                <a:cubicBezTo>
                  <a:pt x="26952" y="-184"/>
                  <a:pt x="-831" y="27100"/>
                  <a:pt x="19" y="60244"/>
                </a:cubicBezTo>
                <a:lnTo>
                  <a:pt x="19" y="60244"/>
                </a:lnTo>
                <a:cubicBezTo>
                  <a:pt x="814" y="91780"/>
                  <a:pt x="27432" y="117012"/>
                  <a:pt x="60225" y="117345"/>
                </a:cubicBezTo>
                <a:lnTo>
                  <a:pt x="1696422" y="133778"/>
                </a:lnTo>
                <a:cubicBezTo>
                  <a:pt x="1727939" y="134092"/>
                  <a:pt x="1754558" y="111263"/>
                  <a:pt x="1757830" y="81095"/>
                </a:cubicBezTo>
                <a:lnTo>
                  <a:pt x="1758661" y="73480"/>
                </a:lnTo>
                <a:cubicBezTo>
                  <a:pt x="1762414" y="38986"/>
                  <a:pt x="1734502" y="9040"/>
                  <a:pt x="1698456" y="8818"/>
                </a:cubicBezTo>
                <a:close/>
              </a:path>
            </a:pathLst>
          </a:custGeom>
          <a:solidFill>
            <a:srgbClr val="DAE3FE"/>
          </a:solidFill>
          <a:ln w="1849"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3F0E83E-B1A8-4D93-85A0-948F46693602}"/>
              </a:ext>
            </a:extLst>
          </p:cNvPr>
          <p:cNvSpPr/>
          <p:nvPr/>
        </p:nvSpPr>
        <p:spPr>
          <a:xfrm>
            <a:off x="3623694" y="4254383"/>
            <a:ext cx="1074384" cy="110078"/>
          </a:xfrm>
          <a:custGeom>
            <a:avLst/>
            <a:gdLst>
              <a:gd name="connsiteX0" fmla="*/ 1173484 w 1181822"/>
              <a:gd name="connsiteY0" fmla="*/ 103019 h 121086"/>
              <a:gd name="connsiteX1" fmla="*/ 1173484 w 1181822"/>
              <a:gd name="connsiteY1" fmla="*/ 103019 h 121086"/>
              <a:gd name="connsiteX2" fmla="*/ 1150951 w 1181822"/>
              <a:gd name="connsiteY2" fmla="*/ 115774 h 121086"/>
              <a:gd name="connsiteX3" fmla="*/ 27884 w 1181822"/>
              <a:gd name="connsiteY3" fmla="*/ 121079 h 121086"/>
              <a:gd name="connsiteX4" fmla="*/ 1857 w 1181822"/>
              <a:gd name="connsiteY4" fmla="*/ 96790 h 121086"/>
              <a:gd name="connsiteX5" fmla="*/ 8 w 1181822"/>
              <a:gd name="connsiteY5" fmla="*/ 25622 h 121086"/>
              <a:gd name="connsiteX6" fmla="*/ 26257 w 1181822"/>
              <a:gd name="connsiteY6" fmla="*/ 1 h 121086"/>
              <a:gd name="connsiteX7" fmla="*/ 1118435 w 1181822"/>
              <a:gd name="connsiteY7" fmla="*/ 11259 h 121086"/>
              <a:gd name="connsiteX8" fmla="*/ 1173484 w 1181822"/>
              <a:gd name="connsiteY8" fmla="*/ 103019 h 12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1822" h="121086">
                <a:moveTo>
                  <a:pt x="1173484" y="103019"/>
                </a:moveTo>
                <a:lnTo>
                  <a:pt x="1173484" y="103019"/>
                </a:lnTo>
                <a:cubicBezTo>
                  <a:pt x="1168749" y="110949"/>
                  <a:pt x="1160186" y="115795"/>
                  <a:pt x="1150951" y="115774"/>
                </a:cubicBezTo>
                <a:lnTo>
                  <a:pt x="27884" y="121079"/>
                </a:lnTo>
                <a:cubicBezTo>
                  <a:pt x="14048" y="121405"/>
                  <a:pt x="2486" y="110616"/>
                  <a:pt x="1857" y="96790"/>
                </a:cubicBezTo>
                <a:lnTo>
                  <a:pt x="8" y="25622"/>
                </a:lnTo>
                <a:cubicBezTo>
                  <a:pt x="-361" y="11481"/>
                  <a:pt x="11562" y="-147"/>
                  <a:pt x="26257" y="1"/>
                </a:cubicBezTo>
                <a:lnTo>
                  <a:pt x="1118435" y="11259"/>
                </a:lnTo>
                <a:cubicBezTo>
                  <a:pt x="1167144" y="11758"/>
                  <a:pt x="1197367" y="62167"/>
                  <a:pt x="1173484" y="103019"/>
                </a:cubicBezTo>
                <a:close/>
              </a:path>
            </a:pathLst>
          </a:custGeom>
          <a:solidFill>
            <a:srgbClr val="DAE3FE"/>
          </a:solidFill>
          <a:ln w="1849"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9C1DE59-4263-4C85-B22F-D01347A375B0}"/>
              </a:ext>
            </a:extLst>
          </p:cNvPr>
          <p:cNvSpPr/>
          <p:nvPr/>
        </p:nvSpPr>
        <p:spPr>
          <a:xfrm>
            <a:off x="4940292" y="2158655"/>
            <a:ext cx="410571" cy="520664"/>
          </a:xfrm>
          <a:custGeom>
            <a:avLst/>
            <a:gdLst>
              <a:gd name="connsiteX0" fmla="*/ 443985 w 451628"/>
              <a:gd name="connsiteY0" fmla="*/ 246201 h 572730"/>
              <a:gd name="connsiteX1" fmla="*/ 258228 w 451628"/>
              <a:gd name="connsiteY1" fmla="*/ 548231 h 572730"/>
              <a:gd name="connsiteX2" fmla="*/ 165894 w 451628"/>
              <a:gd name="connsiteY2" fmla="*/ 538378 h 572730"/>
              <a:gd name="connsiteX3" fmla="*/ 2966 w 451628"/>
              <a:gd name="connsiteY3" fmla="*/ 76249 h 572730"/>
              <a:gd name="connsiteX4" fmla="*/ 34298 w 451628"/>
              <a:gd name="connsiteY4" fmla="*/ 10559 h 572730"/>
              <a:gd name="connsiteX5" fmla="*/ 39825 w 451628"/>
              <a:gd name="connsiteY5" fmla="*/ 8944 h 572730"/>
              <a:gd name="connsiteX6" fmla="*/ 72470 w 451628"/>
              <a:gd name="connsiteY6" fmla="*/ 1347 h 572730"/>
              <a:gd name="connsiteX7" fmla="*/ 133785 w 451628"/>
              <a:gd name="connsiteY7" fmla="*/ 38040 h 572730"/>
              <a:gd name="connsiteX8" fmla="*/ 202291 w 451628"/>
              <a:gd name="connsiteY8" fmla="*/ 291527 h 572730"/>
              <a:gd name="connsiteX9" fmla="*/ 297324 w 451628"/>
              <a:gd name="connsiteY9" fmla="*/ 302378 h 572730"/>
              <a:gd name="connsiteX10" fmla="*/ 354794 w 451628"/>
              <a:gd name="connsiteY10" fmla="*/ 194961 h 572730"/>
              <a:gd name="connsiteX11" fmla="*/ 424262 w 451628"/>
              <a:gd name="connsiteY11" fmla="*/ 173795 h 572730"/>
              <a:gd name="connsiteX12" fmla="*/ 424261 w 451628"/>
              <a:gd name="connsiteY12" fmla="*/ 173795 h 572730"/>
              <a:gd name="connsiteX13" fmla="*/ 445639 w 451628"/>
              <a:gd name="connsiteY13" fmla="*/ 243309 h 572730"/>
              <a:gd name="connsiteX14" fmla="*/ 443985 w 451628"/>
              <a:gd name="connsiteY14" fmla="*/ 246202 h 572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51628" h="572730">
                <a:moveTo>
                  <a:pt x="443985" y="246201"/>
                </a:moveTo>
                <a:lnTo>
                  <a:pt x="258228" y="548231"/>
                </a:lnTo>
                <a:cubicBezTo>
                  <a:pt x="235565" y="585090"/>
                  <a:pt x="180275" y="579193"/>
                  <a:pt x="165894" y="538378"/>
                </a:cubicBezTo>
                <a:lnTo>
                  <a:pt x="2966" y="76249"/>
                </a:lnTo>
                <a:cubicBezTo>
                  <a:pt x="-6522" y="49457"/>
                  <a:pt x="7507" y="20047"/>
                  <a:pt x="34298" y="10559"/>
                </a:cubicBezTo>
                <a:cubicBezTo>
                  <a:pt x="36109" y="9918"/>
                  <a:pt x="37954" y="9379"/>
                  <a:pt x="39825" y="8944"/>
                </a:cubicBezTo>
                <a:lnTo>
                  <a:pt x="72470" y="1347"/>
                </a:lnTo>
                <a:cubicBezTo>
                  <a:pt x="99455" y="-4927"/>
                  <a:pt x="126561" y="11294"/>
                  <a:pt x="133785" y="38040"/>
                </a:cubicBezTo>
                <a:lnTo>
                  <a:pt x="202291" y="291527"/>
                </a:lnTo>
                <a:cubicBezTo>
                  <a:pt x="214454" y="336501"/>
                  <a:pt x="275345" y="343452"/>
                  <a:pt x="297324" y="302378"/>
                </a:cubicBezTo>
                <a:lnTo>
                  <a:pt x="354794" y="194961"/>
                </a:lnTo>
                <a:cubicBezTo>
                  <a:pt x="368161" y="169968"/>
                  <a:pt x="399229" y="160502"/>
                  <a:pt x="424262" y="173795"/>
                </a:cubicBezTo>
                <a:lnTo>
                  <a:pt x="424261" y="173795"/>
                </a:lnTo>
                <a:cubicBezTo>
                  <a:pt x="449360" y="187088"/>
                  <a:pt x="458931" y="218210"/>
                  <a:pt x="445639" y="243309"/>
                </a:cubicBezTo>
                <a:cubicBezTo>
                  <a:pt x="445119" y="244291"/>
                  <a:pt x="444567" y="245256"/>
                  <a:pt x="443985" y="246202"/>
                </a:cubicBezTo>
                <a:close/>
              </a:path>
            </a:pathLst>
          </a:custGeom>
          <a:solidFill>
            <a:srgbClr val="E1473D"/>
          </a:solidFill>
          <a:ln w="1849"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15EC0FE-162B-4ED3-9836-EC88197DBBAE}"/>
              </a:ext>
            </a:extLst>
          </p:cNvPr>
          <p:cNvSpPr/>
          <p:nvPr/>
        </p:nvSpPr>
        <p:spPr>
          <a:xfrm>
            <a:off x="3518251" y="4804503"/>
            <a:ext cx="1229432" cy="460835"/>
          </a:xfrm>
          <a:custGeom>
            <a:avLst/>
            <a:gdLst>
              <a:gd name="connsiteX0" fmla="*/ 1325572 w 1352375"/>
              <a:gd name="connsiteY0" fmla="*/ 0 h 506918"/>
              <a:gd name="connsiteX1" fmla="*/ 1352376 w 1352375"/>
              <a:gd name="connsiteY1" fmla="*/ 0 h 506918"/>
              <a:gd name="connsiteX2" fmla="*/ 1352376 w 1352375"/>
              <a:gd name="connsiteY2" fmla="*/ 506919 h 506918"/>
              <a:gd name="connsiteX3" fmla="*/ 1325572 w 1352375"/>
              <a:gd name="connsiteY3" fmla="*/ 506919 h 506918"/>
              <a:gd name="connsiteX4" fmla="*/ 26804 w 1352375"/>
              <a:gd name="connsiteY4" fmla="*/ 506919 h 506918"/>
              <a:gd name="connsiteX5" fmla="*/ 0 w 1352375"/>
              <a:gd name="connsiteY5" fmla="*/ 506919 h 506918"/>
              <a:gd name="connsiteX6" fmla="*/ 0 w 1352375"/>
              <a:gd name="connsiteY6" fmla="*/ 0 h 506918"/>
              <a:gd name="connsiteX7" fmla="*/ 26804 w 1352375"/>
              <a:gd name="connsiteY7" fmla="*/ 0 h 506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2375" h="506918">
                <a:moveTo>
                  <a:pt x="1325572" y="0"/>
                </a:moveTo>
                <a:cubicBezTo>
                  <a:pt x="1340375" y="0"/>
                  <a:pt x="1352376" y="0"/>
                  <a:pt x="1352376" y="0"/>
                </a:cubicBezTo>
                <a:lnTo>
                  <a:pt x="1352376" y="506919"/>
                </a:lnTo>
                <a:cubicBezTo>
                  <a:pt x="1352376" y="506919"/>
                  <a:pt x="1340375" y="506919"/>
                  <a:pt x="1325572" y="506919"/>
                </a:cubicBezTo>
                <a:lnTo>
                  <a:pt x="26804" y="506919"/>
                </a:lnTo>
                <a:cubicBezTo>
                  <a:pt x="12000" y="506919"/>
                  <a:pt x="0" y="506919"/>
                  <a:pt x="0" y="506919"/>
                </a:cubicBezTo>
                <a:lnTo>
                  <a:pt x="0" y="0"/>
                </a:lnTo>
                <a:cubicBezTo>
                  <a:pt x="0" y="0"/>
                  <a:pt x="12000" y="0"/>
                  <a:pt x="26804" y="0"/>
                </a:cubicBezTo>
                <a:close/>
              </a:path>
            </a:pathLst>
          </a:custGeom>
          <a:solidFill>
            <a:srgbClr val="E1473D"/>
          </a:solidFill>
          <a:ln w="1849"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9E4475C-0038-4D63-914B-F6451C567D17}"/>
              </a:ext>
            </a:extLst>
          </p:cNvPr>
          <p:cNvSpPr/>
          <p:nvPr/>
        </p:nvSpPr>
        <p:spPr>
          <a:xfrm>
            <a:off x="3700280" y="4867621"/>
            <a:ext cx="229233" cy="324734"/>
          </a:xfrm>
          <a:custGeom>
            <a:avLst/>
            <a:gdLst>
              <a:gd name="connsiteX0" fmla="*/ 185203 w 252156"/>
              <a:gd name="connsiteY0" fmla="*/ 0 h 357207"/>
              <a:gd name="connsiteX1" fmla="*/ 252156 w 252156"/>
              <a:gd name="connsiteY1" fmla="*/ 0 h 357207"/>
              <a:gd name="connsiteX2" fmla="*/ 168104 w 252156"/>
              <a:gd name="connsiteY2" fmla="*/ 357208 h 357207"/>
              <a:gd name="connsiteX3" fmla="*/ 83571 w 252156"/>
              <a:gd name="connsiteY3" fmla="*/ 357208 h 357207"/>
              <a:gd name="connsiteX4" fmla="*/ 0 w 252156"/>
              <a:gd name="connsiteY4" fmla="*/ 0 h 357207"/>
              <a:gd name="connsiteX5" fmla="*/ 66953 w 252156"/>
              <a:gd name="connsiteY5" fmla="*/ 0 h 357207"/>
              <a:gd name="connsiteX6" fmla="*/ 113628 w 252156"/>
              <a:gd name="connsiteY6" fmla="*/ 218125 h 357207"/>
              <a:gd name="connsiteX7" fmla="*/ 126069 w 252156"/>
              <a:gd name="connsiteY7" fmla="*/ 298018 h 357207"/>
              <a:gd name="connsiteX8" fmla="*/ 139008 w 252156"/>
              <a:gd name="connsiteY8" fmla="*/ 218125 h 357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156" h="357207">
                <a:moveTo>
                  <a:pt x="185203" y="0"/>
                </a:moveTo>
                <a:lnTo>
                  <a:pt x="252156" y="0"/>
                </a:lnTo>
                <a:lnTo>
                  <a:pt x="168104" y="357208"/>
                </a:lnTo>
                <a:lnTo>
                  <a:pt x="83571" y="357208"/>
                </a:lnTo>
                <a:lnTo>
                  <a:pt x="0" y="0"/>
                </a:lnTo>
                <a:lnTo>
                  <a:pt x="66953" y="0"/>
                </a:lnTo>
                <a:lnTo>
                  <a:pt x="113628" y="218125"/>
                </a:lnTo>
                <a:cubicBezTo>
                  <a:pt x="117843" y="236709"/>
                  <a:pt x="121990" y="263340"/>
                  <a:pt x="126069" y="298018"/>
                </a:cubicBezTo>
                <a:cubicBezTo>
                  <a:pt x="129507" y="268528"/>
                  <a:pt x="133820" y="241897"/>
                  <a:pt x="139008" y="218125"/>
                </a:cubicBezTo>
                <a:close/>
              </a:path>
            </a:pathLst>
          </a:custGeom>
          <a:solidFill>
            <a:srgbClr val="FFFFFF"/>
          </a:solidFill>
          <a:ln w="1849"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421FA56-E28F-4842-AA0F-C5932A5D13C7}"/>
              </a:ext>
            </a:extLst>
          </p:cNvPr>
          <p:cNvSpPr/>
          <p:nvPr/>
        </p:nvSpPr>
        <p:spPr>
          <a:xfrm>
            <a:off x="3948082" y="4862513"/>
            <a:ext cx="233517" cy="334279"/>
          </a:xfrm>
          <a:custGeom>
            <a:avLst/>
            <a:gdLst>
              <a:gd name="connsiteX0" fmla="*/ 256870 w 256869"/>
              <a:gd name="connsiteY0" fmla="*/ 183724 h 367707"/>
              <a:gd name="connsiteX1" fmla="*/ 223597 w 256869"/>
              <a:gd name="connsiteY1" fmla="*/ 320071 h 367707"/>
              <a:gd name="connsiteX2" fmla="*/ 128546 w 256869"/>
              <a:gd name="connsiteY2" fmla="*/ 367707 h 367707"/>
              <a:gd name="connsiteX3" fmla="*/ 33273 w 256869"/>
              <a:gd name="connsiteY3" fmla="*/ 320201 h 367707"/>
              <a:gd name="connsiteX4" fmla="*/ 0 w 256869"/>
              <a:gd name="connsiteY4" fmla="*/ 183244 h 367707"/>
              <a:gd name="connsiteX5" fmla="*/ 33273 w 256869"/>
              <a:gd name="connsiteY5" fmla="*/ 47285 h 367707"/>
              <a:gd name="connsiteX6" fmla="*/ 129045 w 256869"/>
              <a:gd name="connsiteY6" fmla="*/ 0 h 367707"/>
              <a:gd name="connsiteX7" fmla="*/ 223837 w 256869"/>
              <a:gd name="connsiteY7" fmla="*/ 47526 h 367707"/>
              <a:gd name="connsiteX8" fmla="*/ 256870 w 256869"/>
              <a:gd name="connsiteY8" fmla="*/ 183724 h 367707"/>
              <a:gd name="connsiteX9" fmla="*/ 68007 w 256869"/>
              <a:gd name="connsiteY9" fmla="*/ 183724 h 367707"/>
              <a:gd name="connsiteX10" fmla="*/ 83405 w 256869"/>
              <a:gd name="connsiteY10" fmla="*/ 276816 h 367707"/>
              <a:gd name="connsiteX11" fmla="*/ 128601 w 256869"/>
              <a:gd name="connsiteY11" fmla="*/ 308832 h 367707"/>
              <a:gd name="connsiteX12" fmla="*/ 188715 w 256869"/>
              <a:gd name="connsiteY12" fmla="*/ 183724 h 367707"/>
              <a:gd name="connsiteX13" fmla="*/ 129101 w 256869"/>
              <a:gd name="connsiteY13" fmla="*/ 58635 h 367707"/>
              <a:gd name="connsiteX14" fmla="*/ 83405 w 256869"/>
              <a:gd name="connsiteY14" fmla="*/ 90522 h 367707"/>
              <a:gd name="connsiteX15" fmla="*/ 68007 w 256869"/>
              <a:gd name="connsiteY15" fmla="*/ 183724 h 367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869" h="367707">
                <a:moveTo>
                  <a:pt x="256870" y="183724"/>
                </a:moveTo>
                <a:cubicBezTo>
                  <a:pt x="256870" y="242877"/>
                  <a:pt x="245779" y="288326"/>
                  <a:pt x="223597" y="320071"/>
                </a:cubicBezTo>
                <a:cubicBezTo>
                  <a:pt x="201414" y="351816"/>
                  <a:pt x="169731" y="367695"/>
                  <a:pt x="128546" y="367707"/>
                </a:cubicBezTo>
                <a:cubicBezTo>
                  <a:pt x="87176" y="367707"/>
                  <a:pt x="55419" y="351872"/>
                  <a:pt x="33273" y="320201"/>
                </a:cubicBezTo>
                <a:cubicBezTo>
                  <a:pt x="11128" y="288529"/>
                  <a:pt x="37" y="242877"/>
                  <a:pt x="0" y="183244"/>
                </a:cubicBezTo>
                <a:cubicBezTo>
                  <a:pt x="0" y="124091"/>
                  <a:pt x="11091" y="78772"/>
                  <a:pt x="33273" y="47285"/>
                </a:cubicBezTo>
                <a:cubicBezTo>
                  <a:pt x="55456" y="15799"/>
                  <a:pt x="87379" y="37"/>
                  <a:pt x="129045" y="0"/>
                </a:cubicBezTo>
                <a:cubicBezTo>
                  <a:pt x="170242" y="0"/>
                  <a:pt x="201840" y="15842"/>
                  <a:pt x="223837" y="47526"/>
                </a:cubicBezTo>
                <a:cubicBezTo>
                  <a:pt x="245834" y="79209"/>
                  <a:pt x="256846" y="124609"/>
                  <a:pt x="256870" y="183724"/>
                </a:cubicBezTo>
                <a:close/>
                <a:moveTo>
                  <a:pt x="68007" y="183724"/>
                </a:moveTo>
                <a:cubicBezTo>
                  <a:pt x="68007" y="224466"/>
                  <a:pt x="73140" y="255496"/>
                  <a:pt x="83405" y="276816"/>
                </a:cubicBezTo>
                <a:cubicBezTo>
                  <a:pt x="93671" y="298135"/>
                  <a:pt x="108736" y="308808"/>
                  <a:pt x="128601" y="308832"/>
                </a:cubicBezTo>
                <a:cubicBezTo>
                  <a:pt x="168677" y="308832"/>
                  <a:pt x="188715" y="267129"/>
                  <a:pt x="188715" y="183724"/>
                </a:cubicBezTo>
                <a:cubicBezTo>
                  <a:pt x="188715" y="100319"/>
                  <a:pt x="168844" y="58623"/>
                  <a:pt x="129101" y="58635"/>
                </a:cubicBezTo>
                <a:cubicBezTo>
                  <a:pt x="108903" y="58635"/>
                  <a:pt x="93671" y="69264"/>
                  <a:pt x="83405" y="90522"/>
                </a:cubicBezTo>
                <a:cubicBezTo>
                  <a:pt x="73140" y="111780"/>
                  <a:pt x="68007" y="142848"/>
                  <a:pt x="68007" y="183724"/>
                </a:cubicBezTo>
                <a:close/>
              </a:path>
            </a:pathLst>
          </a:custGeom>
          <a:solidFill>
            <a:srgbClr val="FFFFFF"/>
          </a:solidFill>
          <a:ln w="1849"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610E62D-A60C-4351-8A19-44ABE4B0B56E}"/>
              </a:ext>
            </a:extLst>
          </p:cNvPr>
          <p:cNvSpPr/>
          <p:nvPr/>
        </p:nvSpPr>
        <p:spPr>
          <a:xfrm>
            <a:off x="4206287" y="4867621"/>
            <a:ext cx="184582" cy="324734"/>
          </a:xfrm>
          <a:custGeom>
            <a:avLst/>
            <a:gdLst>
              <a:gd name="connsiteX0" fmla="*/ 134590 w 203040"/>
              <a:gd name="connsiteY0" fmla="*/ 357208 h 357207"/>
              <a:gd name="connsiteX1" fmla="*/ 68395 w 203040"/>
              <a:gd name="connsiteY1" fmla="*/ 357208 h 357207"/>
              <a:gd name="connsiteX2" fmla="*/ 68395 w 203040"/>
              <a:gd name="connsiteY2" fmla="*/ 58395 h 357207"/>
              <a:gd name="connsiteX3" fmla="*/ 0 w 203040"/>
              <a:gd name="connsiteY3" fmla="*/ 58395 h 357207"/>
              <a:gd name="connsiteX4" fmla="*/ 0 w 203040"/>
              <a:gd name="connsiteY4" fmla="*/ 0 h 357207"/>
              <a:gd name="connsiteX5" fmla="*/ 203041 w 203040"/>
              <a:gd name="connsiteY5" fmla="*/ 0 h 357207"/>
              <a:gd name="connsiteX6" fmla="*/ 203041 w 203040"/>
              <a:gd name="connsiteY6" fmla="*/ 58395 h 357207"/>
              <a:gd name="connsiteX7" fmla="*/ 134646 w 203040"/>
              <a:gd name="connsiteY7" fmla="*/ 58395 h 357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040" h="357207">
                <a:moveTo>
                  <a:pt x="134590" y="357208"/>
                </a:moveTo>
                <a:lnTo>
                  <a:pt x="68395" y="357208"/>
                </a:lnTo>
                <a:lnTo>
                  <a:pt x="68395" y="58395"/>
                </a:lnTo>
                <a:lnTo>
                  <a:pt x="0" y="58395"/>
                </a:lnTo>
                <a:lnTo>
                  <a:pt x="0" y="0"/>
                </a:lnTo>
                <a:lnTo>
                  <a:pt x="203041" y="0"/>
                </a:lnTo>
                <a:lnTo>
                  <a:pt x="203041" y="58395"/>
                </a:lnTo>
                <a:lnTo>
                  <a:pt x="134646" y="58395"/>
                </a:lnTo>
                <a:close/>
              </a:path>
            </a:pathLst>
          </a:custGeom>
          <a:solidFill>
            <a:srgbClr val="FFFFFF"/>
          </a:solidFill>
          <a:ln w="1849"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1FFA6337-2CF5-4C56-B137-E1188770C773}"/>
              </a:ext>
            </a:extLst>
          </p:cNvPr>
          <p:cNvSpPr/>
          <p:nvPr/>
        </p:nvSpPr>
        <p:spPr>
          <a:xfrm>
            <a:off x="4425420" y="4867621"/>
            <a:ext cx="146469" cy="324734"/>
          </a:xfrm>
          <a:custGeom>
            <a:avLst/>
            <a:gdLst>
              <a:gd name="connsiteX0" fmla="*/ 161098 w 161116"/>
              <a:gd name="connsiteY0" fmla="*/ 357208 h 357207"/>
              <a:gd name="connsiteX1" fmla="*/ 0 w 161116"/>
              <a:gd name="connsiteY1" fmla="*/ 357208 h 357207"/>
              <a:gd name="connsiteX2" fmla="*/ 0 w 161116"/>
              <a:gd name="connsiteY2" fmla="*/ 0 h 357207"/>
              <a:gd name="connsiteX3" fmla="*/ 161025 w 161116"/>
              <a:gd name="connsiteY3" fmla="*/ 0 h 357207"/>
              <a:gd name="connsiteX4" fmla="*/ 161025 w 161116"/>
              <a:gd name="connsiteY4" fmla="*/ 57415 h 357207"/>
              <a:gd name="connsiteX5" fmla="*/ 66547 w 161116"/>
              <a:gd name="connsiteY5" fmla="*/ 57415 h 357207"/>
              <a:gd name="connsiteX6" fmla="*/ 66547 w 161116"/>
              <a:gd name="connsiteY6" fmla="*/ 142447 h 357207"/>
              <a:gd name="connsiteX7" fmla="*/ 154277 w 161116"/>
              <a:gd name="connsiteY7" fmla="*/ 142447 h 357207"/>
              <a:gd name="connsiteX8" fmla="*/ 154277 w 161116"/>
              <a:gd name="connsiteY8" fmla="*/ 200102 h 357207"/>
              <a:gd name="connsiteX9" fmla="*/ 66547 w 161116"/>
              <a:gd name="connsiteY9" fmla="*/ 200102 h 357207"/>
              <a:gd name="connsiteX10" fmla="*/ 66547 w 161116"/>
              <a:gd name="connsiteY10" fmla="*/ 299109 h 357207"/>
              <a:gd name="connsiteX11" fmla="*/ 161117 w 161116"/>
              <a:gd name="connsiteY11" fmla="*/ 299109 h 357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1116" h="357207">
                <a:moveTo>
                  <a:pt x="161098" y="357208"/>
                </a:moveTo>
                <a:lnTo>
                  <a:pt x="0" y="357208"/>
                </a:lnTo>
                <a:lnTo>
                  <a:pt x="0" y="0"/>
                </a:lnTo>
                <a:lnTo>
                  <a:pt x="161025" y="0"/>
                </a:lnTo>
                <a:lnTo>
                  <a:pt x="161025" y="57415"/>
                </a:lnTo>
                <a:lnTo>
                  <a:pt x="66547" y="57415"/>
                </a:lnTo>
                <a:lnTo>
                  <a:pt x="66547" y="142447"/>
                </a:lnTo>
                <a:lnTo>
                  <a:pt x="154277" y="142447"/>
                </a:lnTo>
                <a:lnTo>
                  <a:pt x="154277" y="200102"/>
                </a:lnTo>
                <a:lnTo>
                  <a:pt x="66547" y="200102"/>
                </a:lnTo>
                <a:lnTo>
                  <a:pt x="66547" y="299109"/>
                </a:lnTo>
                <a:lnTo>
                  <a:pt x="161117" y="299109"/>
                </a:lnTo>
                <a:close/>
              </a:path>
            </a:pathLst>
          </a:custGeom>
          <a:solidFill>
            <a:srgbClr val="FFFFFF"/>
          </a:solidFill>
          <a:ln w="1849" cap="flat">
            <a:noFill/>
            <a:prstDash val="solid"/>
            <a:miter/>
          </a:ln>
        </p:spPr>
        <p:txBody>
          <a:bodyPr rtlCol="0" anchor="ctr"/>
          <a:lstStyle/>
          <a:p>
            <a:endParaRPr lang="en-US"/>
          </a:p>
        </p:txBody>
      </p:sp>
      <p:grpSp>
        <p:nvGrpSpPr>
          <p:cNvPr id="36" name="Graphic 8">
            <a:extLst>
              <a:ext uri="{FF2B5EF4-FFF2-40B4-BE49-F238E27FC236}">
                <a16:creationId xmlns:a16="http://schemas.microsoft.com/office/drawing/2014/main" id="{4CC23E5A-DA66-43B0-A254-D4269E8C4221}"/>
              </a:ext>
            </a:extLst>
          </p:cNvPr>
          <p:cNvGrpSpPr/>
          <p:nvPr/>
        </p:nvGrpSpPr>
        <p:grpSpPr>
          <a:xfrm>
            <a:off x="4767746" y="4152712"/>
            <a:ext cx="825528" cy="981101"/>
            <a:chOff x="7226753" y="3920276"/>
            <a:chExt cx="908080" cy="1079211"/>
          </a:xfrm>
          <a:solidFill>
            <a:srgbClr val="FF928E"/>
          </a:solidFill>
        </p:grpSpPr>
        <p:sp>
          <p:nvSpPr>
            <p:cNvPr id="37" name="Freeform: Shape 36">
              <a:extLst>
                <a:ext uri="{FF2B5EF4-FFF2-40B4-BE49-F238E27FC236}">
                  <a16:creationId xmlns:a16="http://schemas.microsoft.com/office/drawing/2014/main" id="{9078A28A-84E6-412E-9F8A-F01B6E61D8A5}"/>
                </a:ext>
              </a:extLst>
            </p:cNvPr>
            <p:cNvSpPr/>
            <p:nvPr/>
          </p:nvSpPr>
          <p:spPr>
            <a:xfrm>
              <a:off x="7226753" y="3920276"/>
              <a:ext cx="781078" cy="1079211"/>
            </a:xfrm>
            <a:custGeom>
              <a:avLst/>
              <a:gdLst>
                <a:gd name="connsiteX0" fmla="*/ 108807 w 781078"/>
                <a:gd name="connsiteY0" fmla="*/ 2093 h 1079211"/>
                <a:gd name="connsiteX1" fmla="*/ 116478 w 781078"/>
                <a:gd name="connsiteY1" fmla="*/ 26752 h 1079211"/>
                <a:gd name="connsiteX2" fmla="*/ 91227 w 781078"/>
                <a:gd name="connsiteY2" fmla="*/ 80248 h 1079211"/>
                <a:gd name="connsiteX3" fmla="*/ 67640 w 781078"/>
                <a:gd name="connsiteY3" fmla="*/ 90119 h 1079211"/>
                <a:gd name="connsiteX4" fmla="*/ 67308 w 781078"/>
                <a:gd name="connsiteY4" fmla="*/ 89990 h 1079211"/>
                <a:gd name="connsiteX5" fmla="*/ 57566 w 781078"/>
                <a:gd name="connsiteY5" fmla="*/ 66088 h 1079211"/>
                <a:gd name="connsiteX6" fmla="*/ 84147 w 781078"/>
                <a:gd name="connsiteY6" fmla="*/ 9764 h 1079211"/>
                <a:gd name="connsiteX7" fmla="*/ 107050 w 781078"/>
                <a:gd name="connsiteY7" fmla="*/ 1298 h 1079211"/>
                <a:gd name="connsiteX8" fmla="*/ 108806 w 781078"/>
                <a:gd name="connsiteY8" fmla="*/ 2093 h 1079211"/>
                <a:gd name="connsiteX9" fmla="*/ 60098 w 781078"/>
                <a:gd name="connsiteY9" fmla="*/ 171158 h 1079211"/>
                <a:gd name="connsiteX10" fmla="*/ 47159 w 781078"/>
                <a:gd name="connsiteY10" fmla="*/ 228869 h 1079211"/>
                <a:gd name="connsiteX11" fmla="*/ 25984 w 781078"/>
                <a:gd name="connsiteY11" fmla="*/ 243630 h 1079211"/>
                <a:gd name="connsiteX12" fmla="*/ 11223 w 781078"/>
                <a:gd name="connsiteY12" fmla="*/ 222455 h 1079211"/>
                <a:gd name="connsiteX13" fmla="*/ 24755 w 781078"/>
                <a:gd name="connsiteY13" fmla="*/ 161712 h 1079211"/>
                <a:gd name="connsiteX14" fmla="*/ 47073 w 781078"/>
                <a:gd name="connsiteY14" fmla="*/ 148764 h 1079211"/>
                <a:gd name="connsiteX15" fmla="*/ 47104 w 781078"/>
                <a:gd name="connsiteY15" fmla="*/ 148773 h 1079211"/>
                <a:gd name="connsiteX16" fmla="*/ 49174 w 781078"/>
                <a:gd name="connsiteY16" fmla="*/ 149457 h 1079211"/>
                <a:gd name="connsiteX17" fmla="*/ 60099 w 781078"/>
                <a:gd name="connsiteY17" fmla="*/ 171158 h 1079211"/>
                <a:gd name="connsiteX18" fmla="*/ 36992 w 781078"/>
                <a:gd name="connsiteY18" fmla="*/ 324363 h 1079211"/>
                <a:gd name="connsiteX19" fmla="*/ 37324 w 781078"/>
                <a:gd name="connsiteY19" fmla="*/ 383516 h 1079211"/>
                <a:gd name="connsiteX20" fmla="*/ 20430 w 781078"/>
                <a:gd name="connsiteY20" fmla="*/ 403053 h 1079211"/>
                <a:gd name="connsiteX21" fmla="*/ 893 w 781078"/>
                <a:gd name="connsiteY21" fmla="*/ 386158 h 1079211"/>
                <a:gd name="connsiteX22" fmla="*/ 853 w 781078"/>
                <a:gd name="connsiteY22" fmla="*/ 385365 h 1079211"/>
                <a:gd name="connsiteX23" fmla="*/ 502 w 781078"/>
                <a:gd name="connsiteY23" fmla="*/ 323106 h 1079211"/>
                <a:gd name="connsiteX24" fmla="*/ 19412 w 781078"/>
                <a:gd name="connsiteY24" fmla="*/ 305527 h 1079211"/>
                <a:gd name="connsiteX25" fmla="*/ 25513 w 781078"/>
                <a:gd name="connsiteY25" fmla="*/ 306821 h 1079211"/>
                <a:gd name="connsiteX26" fmla="*/ 36992 w 781078"/>
                <a:gd name="connsiteY26" fmla="*/ 324363 h 1079211"/>
                <a:gd name="connsiteX27" fmla="*/ 48712 w 781078"/>
                <a:gd name="connsiteY27" fmla="*/ 478900 h 1079211"/>
                <a:gd name="connsiteX28" fmla="*/ 62279 w 781078"/>
                <a:gd name="connsiteY28" fmla="*/ 536481 h 1079211"/>
                <a:gd name="connsiteX29" fmla="*/ 48621 w 781078"/>
                <a:gd name="connsiteY29" fmla="*/ 558402 h 1079211"/>
                <a:gd name="connsiteX30" fmla="*/ 27158 w 781078"/>
                <a:gd name="connsiteY30" fmla="*/ 546370 h 1079211"/>
                <a:gd name="connsiteX31" fmla="*/ 12887 w 781078"/>
                <a:gd name="connsiteY31" fmla="*/ 485739 h 1079211"/>
                <a:gd name="connsiteX32" fmla="*/ 27398 w 781078"/>
                <a:gd name="connsiteY32" fmla="*/ 464388 h 1079211"/>
                <a:gd name="connsiteX33" fmla="*/ 48749 w 781078"/>
                <a:gd name="connsiteY33" fmla="*/ 478900 h 1079211"/>
                <a:gd name="connsiteX34" fmla="*/ 94591 w 781078"/>
                <a:gd name="connsiteY34" fmla="*/ 626965 h 1079211"/>
                <a:gd name="connsiteX35" fmla="*/ 120471 w 781078"/>
                <a:gd name="connsiteY35" fmla="*/ 680110 h 1079211"/>
                <a:gd name="connsiteX36" fmla="*/ 113205 w 781078"/>
                <a:gd name="connsiteY36" fmla="*/ 704896 h 1079211"/>
                <a:gd name="connsiteX37" fmla="*/ 88419 w 781078"/>
                <a:gd name="connsiteY37" fmla="*/ 697630 h 1079211"/>
                <a:gd name="connsiteX38" fmla="*/ 88362 w 781078"/>
                <a:gd name="connsiteY38" fmla="*/ 697523 h 1079211"/>
                <a:gd name="connsiteX39" fmla="*/ 61041 w 781078"/>
                <a:gd name="connsiteY39" fmla="*/ 641588 h 1079211"/>
                <a:gd name="connsiteX40" fmla="*/ 71103 w 781078"/>
                <a:gd name="connsiteY40" fmla="*/ 617800 h 1079211"/>
                <a:gd name="connsiteX41" fmla="*/ 94499 w 781078"/>
                <a:gd name="connsiteY41" fmla="*/ 626966 h 1079211"/>
                <a:gd name="connsiteX42" fmla="*/ 172063 w 781078"/>
                <a:gd name="connsiteY42" fmla="*/ 761187 h 1079211"/>
                <a:gd name="connsiteX43" fmla="*/ 209144 w 781078"/>
                <a:gd name="connsiteY43" fmla="*/ 807270 h 1079211"/>
                <a:gd name="connsiteX44" fmla="*/ 206174 w 781078"/>
                <a:gd name="connsiteY44" fmla="*/ 832927 h 1079211"/>
                <a:gd name="connsiteX45" fmla="*/ 181694 w 781078"/>
                <a:gd name="connsiteY45" fmla="*/ 831301 h 1079211"/>
                <a:gd name="connsiteX46" fmla="*/ 142671 w 781078"/>
                <a:gd name="connsiteY46" fmla="*/ 782796 h 1079211"/>
                <a:gd name="connsiteX47" fmla="*/ 145840 w 781078"/>
                <a:gd name="connsiteY47" fmla="*/ 757162 h 1079211"/>
                <a:gd name="connsiteX48" fmla="*/ 171473 w 781078"/>
                <a:gd name="connsiteY48" fmla="*/ 760331 h 1079211"/>
                <a:gd name="connsiteX49" fmla="*/ 172063 w 781078"/>
                <a:gd name="connsiteY49" fmla="*/ 761131 h 1079211"/>
                <a:gd name="connsiteX50" fmla="*/ 781057 w 781078"/>
                <a:gd name="connsiteY50" fmla="*/ 1059316 h 1079211"/>
                <a:gd name="connsiteX51" fmla="*/ 763703 w 781078"/>
                <a:gd name="connsiteY51" fmla="*/ 1078410 h 1079211"/>
                <a:gd name="connsiteX52" fmla="*/ 763681 w 781078"/>
                <a:gd name="connsiteY52" fmla="*/ 1078410 h 1079211"/>
                <a:gd name="connsiteX53" fmla="*/ 701386 w 781078"/>
                <a:gd name="connsiteY53" fmla="*/ 1078669 h 1079211"/>
                <a:gd name="connsiteX54" fmla="*/ 684278 w 781078"/>
                <a:gd name="connsiteY54" fmla="*/ 1059319 h 1079211"/>
                <a:gd name="connsiteX55" fmla="*/ 702809 w 781078"/>
                <a:gd name="connsiteY55" fmla="*/ 1042180 h 1079211"/>
                <a:gd name="connsiteX56" fmla="*/ 761962 w 781078"/>
                <a:gd name="connsiteY56" fmla="*/ 1041939 h 1079211"/>
                <a:gd name="connsiteX57" fmla="*/ 781053 w 781078"/>
                <a:gd name="connsiteY57" fmla="*/ 1059219 h 1079211"/>
                <a:gd name="connsiteX58" fmla="*/ 781057 w 781078"/>
                <a:gd name="connsiteY58" fmla="*/ 1059316 h 1079211"/>
                <a:gd name="connsiteX59" fmla="*/ 277318 w 781078"/>
                <a:gd name="connsiteY59" fmla="*/ 874778 h 1079211"/>
                <a:gd name="connsiteX60" fmla="*/ 323697 w 781078"/>
                <a:gd name="connsiteY60" fmla="*/ 911416 h 1079211"/>
                <a:gd name="connsiteX61" fmla="*/ 328785 w 781078"/>
                <a:gd name="connsiteY61" fmla="*/ 936738 h 1079211"/>
                <a:gd name="connsiteX62" fmla="*/ 303463 w 781078"/>
                <a:gd name="connsiteY62" fmla="*/ 941826 h 1079211"/>
                <a:gd name="connsiteX63" fmla="*/ 302310 w 781078"/>
                <a:gd name="connsiteY63" fmla="*/ 940992 h 1079211"/>
                <a:gd name="connsiteX64" fmla="*/ 253472 w 781078"/>
                <a:gd name="connsiteY64" fmla="*/ 902432 h 1079211"/>
                <a:gd name="connsiteX65" fmla="*/ 251494 w 781078"/>
                <a:gd name="connsiteY65" fmla="*/ 876679 h 1079211"/>
                <a:gd name="connsiteX66" fmla="*/ 272160 w 781078"/>
                <a:gd name="connsiteY66" fmla="*/ 871617 h 1079211"/>
                <a:gd name="connsiteX67" fmla="*/ 277318 w 781078"/>
                <a:gd name="connsiteY67" fmla="*/ 874778 h 1079211"/>
                <a:gd name="connsiteX68" fmla="*/ 622048 w 781078"/>
                <a:gd name="connsiteY68" fmla="*/ 1052901 h 1079211"/>
                <a:gd name="connsiteX69" fmla="*/ 600879 w 781078"/>
                <a:gd name="connsiteY69" fmla="*/ 1067698 h 1079211"/>
                <a:gd name="connsiteX70" fmla="*/ 600827 w 781078"/>
                <a:gd name="connsiteY70" fmla="*/ 1067689 h 1079211"/>
                <a:gd name="connsiteX71" fmla="*/ 540084 w 781078"/>
                <a:gd name="connsiteY71" fmla="*/ 1054029 h 1079211"/>
                <a:gd name="connsiteX72" fmla="*/ 527808 w 781078"/>
                <a:gd name="connsiteY72" fmla="*/ 1031304 h 1079211"/>
                <a:gd name="connsiteX73" fmla="*/ 549604 w 781078"/>
                <a:gd name="connsiteY73" fmla="*/ 1018777 h 1079211"/>
                <a:gd name="connsiteX74" fmla="*/ 607333 w 781078"/>
                <a:gd name="connsiteY74" fmla="*/ 1031717 h 1079211"/>
                <a:gd name="connsiteX75" fmla="*/ 610864 w 781078"/>
                <a:gd name="connsiteY75" fmla="*/ 1032734 h 1079211"/>
                <a:gd name="connsiteX76" fmla="*/ 622048 w 781078"/>
                <a:gd name="connsiteY76" fmla="*/ 1052956 h 1079211"/>
                <a:gd name="connsiteX77" fmla="*/ 405364 w 781078"/>
                <a:gd name="connsiteY77" fmla="*/ 962102 h 1079211"/>
                <a:gd name="connsiteX78" fmla="*/ 458786 w 781078"/>
                <a:gd name="connsiteY78" fmla="*/ 987445 h 1079211"/>
                <a:gd name="connsiteX79" fmla="*/ 467964 w 781078"/>
                <a:gd name="connsiteY79" fmla="*/ 1011588 h 1079211"/>
                <a:gd name="connsiteX80" fmla="*/ 444923 w 781078"/>
                <a:gd name="connsiteY80" fmla="*/ 1021217 h 1079211"/>
                <a:gd name="connsiteX81" fmla="*/ 444571 w 781078"/>
                <a:gd name="connsiteY81" fmla="*/ 1021069 h 1079211"/>
                <a:gd name="connsiteX82" fmla="*/ 388321 w 781078"/>
                <a:gd name="connsiteY82" fmla="*/ 994395 h 1079211"/>
                <a:gd name="connsiteX83" fmla="*/ 380681 w 781078"/>
                <a:gd name="connsiteY83" fmla="*/ 969723 h 1079211"/>
                <a:gd name="connsiteX84" fmla="*/ 403590 w 781078"/>
                <a:gd name="connsiteY84" fmla="*/ 961270 h 1079211"/>
                <a:gd name="connsiteX85" fmla="*/ 405364 w 781078"/>
                <a:gd name="connsiteY85" fmla="*/ 962102 h 1079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781078" h="1079211">
                  <a:moveTo>
                    <a:pt x="108807" y="2093"/>
                  </a:moveTo>
                  <a:cubicBezTo>
                    <a:pt x="117725" y="6791"/>
                    <a:pt x="121157" y="17823"/>
                    <a:pt x="116478" y="26752"/>
                  </a:cubicBezTo>
                  <a:cubicBezTo>
                    <a:pt x="107365" y="44091"/>
                    <a:pt x="98862" y="62096"/>
                    <a:pt x="91227" y="80248"/>
                  </a:cubicBezTo>
                  <a:cubicBezTo>
                    <a:pt x="87371" y="89419"/>
                    <a:pt x="76879" y="93810"/>
                    <a:pt x="67640" y="90119"/>
                  </a:cubicBezTo>
                  <a:lnTo>
                    <a:pt x="67308" y="89990"/>
                  </a:lnTo>
                  <a:cubicBezTo>
                    <a:pt x="58023" y="86074"/>
                    <a:pt x="53664" y="75378"/>
                    <a:pt x="57566" y="66088"/>
                  </a:cubicBezTo>
                  <a:cubicBezTo>
                    <a:pt x="65607" y="46975"/>
                    <a:pt x="74554" y="28027"/>
                    <a:pt x="84147" y="9764"/>
                  </a:cubicBezTo>
                  <a:cubicBezTo>
                    <a:pt x="88490" y="1496"/>
                    <a:pt x="98375" y="-2157"/>
                    <a:pt x="107050" y="1298"/>
                  </a:cubicBezTo>
                  <a:cubicBezTo>
                    <a:pt x="107651" y="1528"/>
                    <a:pt x="108237" y="1794"/>
                    <a:pt x="108806" y="2093"/>
                  </a:cubicBezTo>
                  <a:close/>
                  <a:moveTo>
                    <a:pt x="60098" y="171158"/>
                  </a:moveTo>
                  <a:cubicBezTo>
                    <a:pt x="55015" y="190179"/>
                    <a:pt x="50689" y="209589"/>
                    <a:pt x="47159" y="228869"/>
                  </a:cubicBezTo>
                  <a:cubicBezTo>
                    <a:pt x="45387" y="238792"/>
                    <a:pt x="35907" y="245401"/>
                    <a:pt x="25984" y="243630"/>
                  </a:cubicBezTo>
                  <a:cubicBezTo>
                    <a:pt x="16061" y="241858"/>
                    <a:pt x="9452" y="232378"/>
                    <a:pt x="11223" y="222455"/>
                  </a:cubicBezTo>
                  <a:cubicBezTo>
                    <a:pt x="14921" y="202121"/>
                    <a:pt x="19394" y="181787"/>
                    <a:pt x="24755" y="161712"/>
                  </a:cubicBezTo>
                  <a:cubicBezTo>
                    <a:pt x="27343" y="151974"/>
                    <a:pt x="37335" y="146177"/>
                    <a:pt x="47073" y="148764"/>
                  </a:cubicBezTo>
                  <a:cubicBezTo>
                    <a:pt x="47083" y="148767"/>
                    <a:pt x="47094" y="148770"/>
                    <a:pt x="47104" y="148773"/>
                  </a:cubicBezTo>
                  <a:cubicBezTo>
                    <a:pt x="47809" y="148950"/>
                    <a:pt x="48501" y="149179"/>
                    <a:pt x="49174" y="149457"/>
                  </a:cubicBezTo>
                  <a:cubicBezTo>
                    <a:pt x="57803" y="152861"/>
                    <a:pt x="62504" y="162199"/>
                    <a:pt x="60099" y="171158"/>
                  </a:cubicBezTo>
                  <a:close/>
                  <a:moveTo>
                    <a:pt x="36992" y="324363"/>
                  </a:moveTo>
                  <a:cubicBezTo>
                    <a:pt x="36253" y="343995"/>
                    <a:pt x="36382" y="363866"/>
                    <a:pt x="37324" y="383516"/>
                  </a:cubicBezTo>
                  <a:cubicBezTo>
                    <a:pt x="38054" y="393576"/>
                    <a:pt x="30490" y="402323"/>
                    <a:pt x="20430" y="403053"/>
                  </a:cubicBezTo>
                  <a:cubicBezTo>
                    <a:pt x="10370" y="403782"/>
                    <a:pt x="1623" y="396218"/>
                    <a:pt x="893" y="386158"/>
                  </a:cubicBezTo>
                  <a:cubicBezTo>
                    <a:pt x="874" y="385894"/>
                    <a:pt x="861" y="385630"/>
                    <a:pt x="853" y="385365"/>
                  </a:cubicBezTo>
                  <a:cubicBezTo>
                    <a:pt x="-145" y="364717"/>
                    <a:pt x="-274" y="343754"/>
                    <a:pt x="502" y="323106"/>
                  </a:cubicBezTo>
                  <a:cubicBezTo>
                    <a:pt x="873" y="313032"/>
                    <a:pt x="9338" y="305163"/>
                    <a:pt x="19412" y="305527"/>
                  </a:cubicBezTo>
                  <a:cubicBezTo>
                    <a:pt x="21504" y="305610"/>
                    <a:pt x="23567" y="306047"/>
                    <a:pt x="25513" y="306821"/>
                  </a:cubicBezTo>
                  <a:cubicBezTo>
                    <a:pt x="32652" y="309667"/>
                    <a:pt x="37242" y="316682"/>
                    <a:pt x="36992" y="324363"/>
                  </a:cubicBezTo>
                  <a:close/>
                  <a:moveTo>
                    <a:pt x="48712" y="478900"/>
                  </a:moveTo>
                  <a:cubicBezTo>
                    <a:pt x="52409" y="498216"/>
                    <a:pt x="56956" y="517589"/>
                    <a:pt x="62279" y="536481"/>
                  </a:cubicBezTo>
                  <a:cubicBezTo>
                    <a:pt x="64561" y="546306"/>
                    <a:pt x="58446" y="556120"/>
                    <a:pt x="48621" y="558402"/>
                  </a:cubicBezTo>
                  <a:cubicBezTo>
                    <a:pt x="39433" y="560537"/>
                    <a:pt x="30131" y="555322"/>
                    <a:pt x="27158" y="546370"/>
                  </a:cubicBezTo>
                  <a:cubicBezTo>
                    <a:pt x="21612" y="526462"/>
                    <a:pt x="16751" y="506073"/>
                    <a:pt x="12887" y="485739"/>
                  </a:cubicBezTo>
                  <a:cubicBezTo>
                    <a:pt x="10998" y="475836"/>
                    <a:pt x="17495" y="466277"/>
                    <a:pt x="27398" y="464388"/>
                  </a:cubicBezTo>
                  <a:cubicBezTo>
                    <a:pt x="37301" y="462500"/>
                    <a:pt x="46860" y="468997"/>
                    <a:pt x="48749" y="478900"/>
                  </a:cubicBezTo>
                  <a:close/>
                  <a:moveTo>
                    <a:pt x="94591" y="626965"/>
                  </a:moveTo>
                  <a:cubicBezTo>
                    <a:pt x="102448" y="644933"/>
                    <a:pt x="111228" y="662827"/>
                    <a:pt x="120471" y="680110"/>
                  </a:cubicBezTo>
                  <a:cubicBezTo>
                    <a:pt x="125309" y="688961"/>
                    <a:pt x="122056" y="700058"/>
                    <a:pt x="113205" y="704896"/>
                  </a:cubicBezTo>
                  <a:cubicBezTo>
                    <a:pt x="104354" y="709734"/>
                    <a:pt x="93257" y="706481"/>
                    <a:pt x="88419" y="697630"/>
                  </a:cubicBezTo>
                  <a:cubicBezTo>
                    <a:pt x="88400" y="697594"/>
                    <a:pt x="88381" y="697559"/>
                    <a:pt x="88362" y="697523"/>
                  </a:cubicBezTo>
                  <a:cubicBezTo>
                    <a:pt x="78491" y="679316"/>
                    <a:pt x="69304" y="660553"/>
                    <a:pt x="61041" y="641588"/>
                  </a:cubicBezTo>
                  <a:cubicBezTo>
                    <a:pt x="57251" y="632240"/>
                    <a:pt x="61755" y="621590"/>
                    <a:pt x="71103" y="617800"/>
                  </a:cubicBezTo>
                  <a:cubicBezTo>
                    <a:pt x="80098" y="614152"/>
                    <a:pt x="90375" y="618178"/>
                    <a:pt x="94499" y="626966"/>
                  </a:cubicBezTo>
                  <a:close/>
                  <a:moveTo>
                    <a:pt x="172063" y="761187"/>
                  </a:moveTo>
                  <a:cubicBezTo>
                    <a:pt x="183727" y="777010"/>
                    <a:pt x="196186" y="792500"/>
                    <a:pt x="209144" y="807270"/>
                  </a:cubicBezTo>
                  <a:cubicBezTo>
                    <a:pt x="215409" y="815175"/>
                    <a:pt x="214079" y="826662"/>
                    <a:pt x="206174" y="832927"/>
                  </a:cubicBezTo>
                  <a:cubicBezTo>
                    <a:pt x="198810" y="838762"/>
                    <a:pt x="188221" y="838058"/>
                    <a:pt x="181694" y="831301"/>
                  </a:cubicBezTo>
                  <a:cubicBezTo>
                    <a:pt x="168070" y="815755"/>
                    <a:pt x="154927" y="799432"/>
                    <a:pt x="142671" y="782796"/>
                  </a:cubicBezTo>
                  <a:cubicBezTo>
                    <a:pt x="136468" y="774842"/>
                    <a:pt x="137886" y="763366"/>
                    <a:pt x="145840" y="757162"/>
                  </a:cubicBezTo>
                  <a:cubicBezTo>
                    <a:pt x="153793" y="750959"/>
                    <a:pt x="165270" y="752377"/>
                    <a:pt x="171473" y="760331"/>
                  </a:cubicBezTo>
                  <a:cubicBezTo>
                    <a:pt x="171677" y="760592"/>
                    <a:pt x="171874" y="760859"/>
                    <a:pt x="172063" y="761131"/>
                  </a:cubicBezTo>
                  <a:close/>
                  <a:moveTo>
                    <a:pt x="781057" y="1059316"/>
                  </a:moveTo>
                  <a:cubicBezTo>
                    <a:pt x="781538" y="1069380"/>
                    <a:pt x="773768" y="1077929"/>
                    <a:pt x="763703" y="1078410"/>
                  </a:cubicBezTo>
                  <a:cubicBezTo>
                    <a:pt x="763696" y="1078410"/>
                    <a:pt x="763688" y="1078410"/>
                    <a:pt x="763681" y="1078410"/>
                  </a:cubicBezTo>
                  <a:cubicBezTo>
                    <a:pt x="743051" y="1079390"/>
                    <a:pt x="722090" y="1079464"/>
                    <a:pt x="701386" y="1078669"/>
                  </a:cubicBezTo>
                  <a:cubicBezTo>
                    <a:pt x="691318" y="1078050"/>
                    <a:pt x="683659" y="1069386"/>
                    <a:pt x="684278" y="1059319"/>
                  </a:cubicBezTo>
                  <a:cubicBezTo>
                    <a:pt x="684878" y="1049570"/>
                    <a:pt x="693043" y="1042018"/>
                    <a:pt x="702809" y="1042180"/>
                  </a:cubicBezTo>
                  <a:cubicBezTo>
                    <a:pt x="722459" y="1042937"/>
                    <a:pt x="742368" y="1042863"/>
                    <a:pt x="761962" y="1041939"/>
                  </a:cubicBezTo>
                  <a:cubicBezTo>
                    <a:pt x="772005" y="1041439"/>
                    <a:pt x="780553" y="1049176"/>
                    <a:pt x="781053" y="1059219"/>
                  </a:cubicBezTo>
                  <a:cubicBezTo>
                    <a:pt x="781054" y="1059251"/>
                    <a:pt x="781056" y="1059284"/>
                    <a:pt x="781057" y="1059316"/>
                  </a:cubicBezTo>
                  <a:close/>
                  <a:moveTo>
                    <a:pt x="277318" y="874778"/>
                  </a:moveTo>
                  <a:cubicBezTo>
                    <a:pt x="292106" y="887588"/>
                    <a:pt x="307781" y="899918"/>
                    <a:pt x="323697" y="911416"/>
                  </a:cubicBezTo>
                  <a:cubicBezTo>
                    <a:pt x="332095" y="917003"/>
                    <a:pt x="334372" y="928340"/>
                    <a:pt x="328785" y="936738"/>
                  </a:cubicBezTo>
                  <a:cubicBezTo>
                    <a:pt x="323197" y="945136"/>
                    <a:pt x="311860" y="947413"/>
                    <a:pt x="303463" y="941826"/>
                  </a:cubicBezTo>
                  <a:cubicBezTo>
                    <a:pt x="303068" y="941563"/>
                    <a:pt x="302683" y="941285"/>
                    <a:pt x="302310" y="940992"/>
                  </a:cubicBezTo>
                  <a:cubicBezTo>
                    <a:pt x="285562" y="928903"/>
                    <a:pt x="269129" y="915926"/>
                    <a:pt x="253472" y="902432"/>
                  </a:cubicBezTo>
                  <a:cubicBezTo>
                    <a:pt x="245814" y="895866"/>
                    <a:pt x="244929" y="884336"/>
                    <a:pt x="251494" y="876679"/>
                  </a:cubicBezTo>
                  <a:cubicBezTo>
                    <a:pt x="256587" y="870739"/>
                    <a:pt x="264898" y="868703"/>
                    <a:pt x="272160" y="871617"/>
                  </a:cubicBezTo>
                  <a:cubicBezTo>
                    <a:pt x="274038" y="872388"/>
                    <a:pt x="275779" y="873455"/>
                    <a:pt x="277318" y="874778"/>
                  </a:cubicBezTo>
                  <a:close/>
                  <a:moveTo>
                    <a:pt x="622048" y="1052901"/>
                  </a:moveTo>
                  <a:cubicBezTo>
                    <a:pt x="620288" y="1062833"/>
                    <a:pt x="610810" y="1069458"/>
                    <a:pt x="600879" y="1067698"/>
                  </a:cubicBezTo>
                  <a:cubicBezTo>
                    <a:pt x="600861" y="1067695"/>
                    <a:pt x="600844" y="1067692"/>
                    <a:pt x="600827" y="1067689"/>
                  </a:cubicBezTo>
                  <a:cubicBezTo>
                    <a:pt x="580493" y="1063992"/>
                    <a:pt x="560159" y="1059426"/>
                    <a:pt x="540084" y="1054029"/>
                  </a:cubicBezTo>
                  <a:cubicBezTo>
                    <a:pt x="530419" y="1051143"/>
                    <a:pt x="524922" y="1040970"/>
                    <a:pt x="527808" y="1031304"/>
                  </a:cubicBezTo>
                  <a:cubicBezTo>
                    <a:pt x="530586" y="1021997"/>
                    <a:pt x="540163" y="1016492"/>
                    <a:pt x="549604" y="1018777"/>
                  </a:cubicBezTo>
                  <a:cubicBezTo>
                    <a:pt x="568589" y="1023898"/>
                    <a:pt x="588017" y="1028260"/>
                    <a:pt x="607333" y="1031717"/>
                  </a:cubicBezTo>
                  <a:cubicBezTo>
                    <a:pt x="608541" y="1031940"/>
                    <a:pt x="609723" y="1032280"/>
                    <a:pt x="610864" y="1032734"/>
                  </a:cubicBezTo>
                  <a:cubicBezTo>
                    <a:pt x="618925" y="1035959"/>
                    <a:pt x="623601" y="1044414"/>
                    <a:pt x="622048" y="1052956"/>
                  </a:cubicBezTo>
                  <a:close/>
                  <a:moveTo>
                    <a:pt x="405364" y="962102"/>
                  </a:moveTo>
                  <a:cubicBezTo>
                    <a:pt x="422722" y="971344"/>
                    <a:pt x="440690" y="979774"/>
                    <a:pt x="458786" y="987445"/>
                  </a:cubicBezTo>
                  <a:cubicBezTo>
                    <a:pt x="467987" y="991577"/>
                    <a:pt x="472097" y="1002387"/>
                    <a:pt x="467964" y="1011588"/>
                  </a:cubicBezTo>
                  <a:cubicBezTo>
                    <a:pt x="464021" y="1020368"/>
                    <a:pt x="453940" y="1024580"/>
                    <a:pt x="444923" y="1021217"/>
                  </a:cubicBezTo>
                  <a:lnTo>
                    <a:pt x="444571" y="1021069"/>
                  </a:lnTo>
                  <a:cubicBezTo>
                    <a:pt x="425513" y="1013010"/>
                    <a:pt x="406584" y="1004026"/>
                    <a:pt x="388321" y="994395"/>
                  </a:cubicBezTo>
                  <a:cubicBezTo>
                    <a:pt x="379398" y="989692"/>
                    <a:pt x="375978" y="978646"/>
                    <a:pt x="380681" y="969723"/>
                  </a:cubicBezTo>
                  <a:cubicBezTo>
                    <a:pt x="385034" y="961464"/>
                    <a:pt x="394916" y="957818"/>
                    <a:pt x="403590" y="961270"/>
                  </a:cubicBezTo>
                  <a:cubicBezTo>
                    <a:pt x="404197" y="961513"/>
                    <a:pt x="404789" y="961791"/>
                    <a:pt x="405364" y="962102"/>
                  </a:cubicBezTo>
                  <a:close/>
                </a:path>
              </a:pathLst>
            </a:custGeom>
            <a:solidFill>
              <a:srgbClr val="FF928E"/>
            </a:solidFill>
            <a:ln w="1849"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19518E5E-CA6F-4DA2-8757-49D8D9961510}"/>
                </a:ext>
              </a:extLst>
            </p:cNvPr>
            <p:cNvSpPr/>
            <p:nvPr/>
          </p:nvSpPr>
          <p:spPr>
            <a:xfrm>
              <a:off x="8070122" y="4944572"/>
              <a:ext cx="64711" cy="42483"/>
            </a:xfrm>
            <a:custGeom>
              <a:avLst/>
              <a:gdLst>
                <a:gd name="connsiteX0" fmla="*/ 53203 w 64711"/>
                <a:gd name="connsiteY0" fmla="*/ 1302 h 42483"/>
                <a:gd name="connsiteX1" fmla="*/ 42333 w 64711"/>
                <a:gd name="connsiteY1" fmla="*/ 470 h 42483"/>
                <a:gd name="connsiteX2" fmla="*/ 14495 w 64711"/>
                <a:gd name="connsiteY2" fmla="*/ 6349 h 42483"/>
                <a:gd name="connsiteX3" fmla="*/ 397 w 64711"/>
                <a:gd name="connsiteY3" fmla="*/ 27991 h 42483"/>
                <a:gd name="connsiteX4" fmla="*/ 21297 w 64711"/>
                <a:gd name="connsiteY4" fmla="*/ 42228 h 42483"/>
                <a:gd name="connsiteX5" fmla="*/ 50596 w 64711"/>
                <a:gd name="connsiteY5" fmla="*/ 36054 h 42483"/>
                <a:gd name="connsiteX6" fmla="*/ 64230 w 64711"/>
                <a:gd name="connsiteY6" fmla="*/ 14117 h 42483"/>
                <a:gd name="connsiteX7" fmla="*/ 53203 w 64711"/>
                <a:gd name="connsiteY7" fmla="*/ 1302 h 42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711" h="42483">
                  <a:moveTo>
                    <a:pt x="53203" y="1302"/>
                  </a:moveTo>
                  <a:cubicBezTo>
                    <a:pt x="49750" y="-80"/>
                    <a:pt x="45956" y="-370"/>
                    <a:pt x="42333" y="470"/>
                  </a:cubicBezTo>
                  <a:cubicBezTo>
                    <a:pt x="33091" y="2615"/>
                    <a:pt x="23848" y="4574"/>
                    <a:pt x="14495" y="6349"/>
                  </a:cubicBezTo>
                  <a:cubicBezTo>
                    <a:pt x="4626" y="8432"/>
                    <a:pt x="-1686" y="18122"/>
                    <a:pt x="397" y="27991"/>
                  </a:cubicBezTo>
                  <a:cubicBezTo>
                    <a:pt x="2420" y="37572"/>
                    <a:pt x="11640" y="43853"/>
                    <a:pt x="21297" y="42228"/>
                  </a:cubicBezTo>
                  <a:cubicBezTo>
                    <a:pt x="31094" y="40380"/>
                    <a:pt x="40947" y="38291"/>
                    <a:pt x="50596" y="36054"/>
                  </a:cubicBezTo>
                  <a:cubicBezTo>
                    <a:pt x="60419" y="33761"/>
                    <a:pt x="66523" y="23939"/>
                    <a:pt x="64230" y="14117"/>
                  </a:cubicBezTo>
                  <a:cubicBezTo>
                    <a:pt x="62871" y="8299"/>
                    <a:pt x="58753" y="3513"/>
                    <a:pt x="53203" y="1302"/>
                  </a:cubicBezTo>
                  <a:close/>
                </a:path>
              </a:pathLst>
            </a:custGeom>
            <a:solidFill>
              <a:srgbClr val="FF928E"/>
            </a:solidFill>
            <a:ln w="1849" cap="flat">
              <a:noFill/>
              <a:prstDash val="solid"/>
              <a:miter/>
            </a:ln>
          </p:spPr>
          <p:txBody>
            <a:bodyPr rtlCol="0" anchor="ctr"/>
            <a:lstStyle/>
            <a:p>
              <a:endParaRPr lang="en-US"/>
            </a:p>
          </p:txBody>
        </p:sp>
      </p:grpSp>
      <p:grpSp>
        <p:nvGrpSpPr>
          <p:cNvPr id="39" name="Graphic 8">
            <a:extLst>
              <a:ext uri="{FF2B5EF4-FFF2-40B4-BE49-F238E27FC236}">
                <a16:creationId xmlns:a16="http://schemas.microsoft.com/office/drawing/2014/main" id="{EC46610D-646E-47CD-AB2D-D5D99F3A17B4}"/>
              </a:ext>
            </a:extLst>
          </p:cNvPr>
          <p:cNvGrpSpPr/>
          <p:nvPr/>
        </p:nvGrpSpPr>
        <p:grpSpPr>
          <a:xfrm>
            <a:off x="5238813" y="3807562"/>
            <a:ext cx="854809" cy="1034281"/>
            <a:chOff x="7744927" y="3540611"/>
            <a:chExt cx="940289" cy="1137709"/>
          </a:xfrm>
          <a:solidFill>
            <a:srgbClr val="FF928E"/>
          </a:solidFill>
        </p:grpSpPr>
        <p:sp>
          <p:nvSpPr>
            <p:cNvPr id="40" name="Freeform: Shape 39">
              <a:extLst>
                <a:ext uri="{FF2B5EF4-FFF2-40B4-BE49-F238E27FC236}">
                  <a16:creationId xmlns:a16="http://schemas.microsoft.com/office/drawing/2014/main" id="{C94B59C3-A36D-4908-A7C0-F7D85A1E47FD}"/>
                </a:ext>
              </a:extLst>
            </p:cNvPr>
            <p:cNvSpPr/>
            <p:nvPr/>
          </p:nvSpPr>
          <p:spPr>
            <a:xfrm>
              <a:off x="8532623" y="4616827"/>
              <a:ext cx="52199" cy="61492"/>
            </a:xfrm>
            <a:custGeom>
              <a:avLst/>
              <a:gdLst>
                <a:gd name="connsiteX0" fmla="*/ 40685 w 52199"/>
                <a:gd name="connsiteY0" fmla="*/ 1287 h 61492"/>
                <a:gd name="connsiteX1" fmla="*/ 18263 w 52199"/>
                <a:gd name="connsiteY1" fmla="*/ 8903 h 61492"/>
                <a:gd name="connsiteX2" fmla="*/ 3179 w 52199"/>
                <a:gd name="connsiteY2" fmla="*/ 32933 h 61492"/>
                <a:gd name="connsiteX3" fmla="*/ 7971 w 52199"/>
                <a:gd name="connsiteY3" fmla="*/ 58313 h 61492"/>
                <a:gd name="connsiteX4" fmla="*/ 33351 w 52199"/>
                <a:gd name="connsiteY4" fmla="*/ 53522 h 61492"/>
                <a:gd name="connsiteX5" fmla="*/ 33735 w 52199"/>
                <a:gd name="connsiteY5" fmla="*/ 52934 h 61492"/>
                <a:gd name="connsiteX6" fmla="*/ 49614 w 52199"/>
                <a:gd name="connsiteY6" fmla="*/ 27536 h 61492"/>
                <a:gd name="connsiteX7" fmla="*/ 43298 w 52199"/>
                <a:gd name="connsiteY7" fmla="*/ 2492 h 61492"/>
                <a:gd name="connsiteX8" fmla="*/ 43292 w 52199"/>
                <a:gd name="connsiteY8" fmla="*/ 2488 h 61492"/>
                <a:gd name="connsiteX9" fmla="*/ 40686 w 52199"/>
                <a:gd name="connsiteY9" fmla="*/ 1287 h 61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99" h="61492">
                  <a:moveTo>
                    <a:pt x="40685" y="1287"/>
                  </a:moveTo>
                  <a:cubicBezTo>
                    <a:pt x="32355" y="-2012"/>
                    <a:pt x="22861" y="1212"/>
                    <a:pt x="18263" y="8903"/>
                  </a:cubicBezTo>
                  <a:cubicBezTo>
                    <a:pt x="13438" y="16981"/>
                    <a:pt x="8355" y="25114"/>
                    <a:pt x="3179" y="32933"/>
                  </a:cubicBezTo>
                  <a:cubicBezTo>
                    <a:pt x="-2506" y="41264"/>
                    <a:pt x="-361" y="52628"/>
                    <a:pt x="7971" y="58313"/>
                  </a:cubicBezTo>
                  <a:cubicBezTo>
                    <a:pt x="16302" y="63999"/>
                    <a:pt x="27665" y="61853"/>
                    <a:pt x="33351" y="53522"/>
                  </a:cubicBezTo>
                  <a:cubicBezTo>
                    <a:pt x="33483" y="53329"/>
                    <a:pt x="33611" y="53133"/>
                    <a:pt x="33735" y="52934"/>
                  </a:cubicBezTo>
                  <a:cubicBezTo>
                    <a:pt x="39188" y="44597"/>
                    <a:pt x="44531" y="36039"/>
                    <a:pt x="49614" y="27536"/>
                  </a:cubicBezTo>
                  <a:cubicBezTo>
                    <a:pt x="54785" y="18876"/>
                    <a:pt x="51958" y="7663"/>
                    <a:pt x="43298" y="2492"/>
                  </a:cubicBezTo>
                  <a:cubicBezTo>
                    <a:pt x="43296" y="2491"/>
                    <a:pt x="43294" y="2489"/>
                    <a:pt x="43292" y="2488"/>
                  </a:cubicBezTo>
                  <a:cubicBezTo>
                    <a:pt x="42451" y="2030"/>
                    <a:pt x="41580" y="1629"/>
                    <a:pt x="40686" y="1287"/>
                  </a:cubicBezTo>
                  <a:close/>
                </a:path>
              </a:pathLst>
            </a:custGeom>
            <a:solidFill>
              <a:srgbClr val="FF928E"/>
            </a:solidFill>
            <a:ln w="1849"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0A29B14-788D-4D18-8018-53F5831AD953}"/>
                </a:ext>
              </a:extLst>
            </p:cNvPr>
            <p:cNvSpPr/>
            <p:nvPr/>
          </p:nvSpPr>
          <p:spPr>
            <a:xfrm>
              <a:off x="7870122" y="3540611"/>
              <a:ext cx="815094" cy="1026217"/>
            </a:xfrm>
            <a:custGeom>
              <a:avLst/>
              <a:gdLst>
                <a:gd name="connsiteX0" fmla="*/ 389882 w 815094"/>
                <a:gd name="connsiteY0" fmla="*/ 66327 h 1026217"/>
                <a:gd name="connsiteX1" fmla="*/ 398939 w 815094"/>
                <a:gd name="connsiteY1" fmla="*/ 90543 h 1026217"/>
                <a:gd name="connsiteX2" fmla="*/ 374723 w 815094"/>
                <a:gd name="connsiteY2" fmla="*/ 99601 h 1026217"/>
                <a:gd name="connsiteX3" fmla="*/ 320784 w 815094"/>
                <a:gd name="connsiteY3" fmla="*/ 77640 h 1026217"/>
                <a:gd name="connsiteX4" fmla="*/ 309795 w 815094"/>
                <a:gd name="connsiteY4" fmla="*/ 54266 h 1026217"/>
                <a:gd name="connsiteX5" fmla="*/ 333169 w 815094"/>
                <a:gd name="connsiteY5" fmla="*/ 43276 h 1026217"/>
                <a:gd name="connsiteX6" fmla="*/ 356830 w 815094"/>
                <a:gd name="connsiteY6" fmla="*/ 52260 h 1026217"/>
                <a:gd name="connsiteX7" fmla="*/ 389882 w 815094"/>
                <a:gd name="connsiteY7" fmla="*/ 66327 h 1026217"/>
                <a:gd name="connsiteX8" fmla="*/ 251520 w 815094"/>
                <a:gd name="connsiteY8" fmla="*/ 37601 h 1026217"/>
                <a:gd name="connsiteX9" fmla="*/ 229915 w 815094"/>
                <a:gd name="connsiteY9" fmla="*/ 51659 h 1026217"/>
                <a:gd name="connsiteX10" fmla="*/ 229874 w 815094"/>
                <a:gd name="connsiteY10" fmla="*/ 51650 h 1026217"/>
                <a:gd name="connsiteX11" fmla="*/ 172478 w 815094"/>
                <a:gd name="connsiteY11" fmla="*/ 41908 h 1026217"/>
                <a:gd name="connsiteX12" fmla="*/ 156664 w 815094"/>
                <a:gd name="connsiteY12" fmla="*/ 21510 h 1026217"/>
                <a:gd name="connsiteX13" fmla="*/ 177062 w 815094"/>
                <a:gd name="connsiteY13" fmla="*/ 5696 h 1026217"/>
                <a:gd name="connsiteX14" fmla="*/ 237472 w 815094"/>
                <a:gd name="connsiteY14" fmla="*/ 15937 h 1026217"/>
                <a:gd name="connsiteX15" fmla="*/ 240448 w 815094"/>
                <a:gd name="connsiteY15" fmla="*/ 16842 h 1026217"/>
                <a:gd name="connsiteX16" fmla="*/ 251520 w 815094"/>
                <a:gd name="connsiteY16" fmla="*/ 37601 h 1026217"/>
                <a:gd name="connsiteX17" fmla="*/ 477372 w 815094"/>
                <a:gd name="connsiteY17" fmla="*/ 113742 h 1026217"/>
                <a:gd name="connsiteX18" fmla="*/ 527670 w 815094"/>
                <a:gd name="connsiteY18" fmla="*/ 148734 h 1026217"/>
                <a:gd name="connsiteX19" fmla="*/ 531118 w 815094"/>
                <a:gd name="connsiteY19" fmla="*/ 174364 h 1026217"/>
                <a:gd name="connsiteX20" fmla="*/ 505488 w 815094"/>
                <a:gd name="connsiteY20" fmla="*/ 177811 h 1026217"/>
                <a:gd name="connsiteX21" fmla="*/ 457741 w 815094"/>
                <a:gd name="connsiteY21" fmla="*/ 144538 h 1026217"/>
                <a:gd name="connsiteX22" fmla="*/ 452164 w 815094"/>
                <a:gd name="connsiteY22" fmla="*/ 119319 h 1026217"/>
                <a:gd name="connsiteX23" fmla="*/ 474267 w 815094"/>
                <a:gd name="connsiteY23" fmla="*/ 112152 h 1026217"/>
                <a:gd name="connsiteX24" fmla="*/ 477372 w 815094"/>
                <a:gd name="connsiteY24" fmla="*/ 113742 h 1026217"/>
                <a:gd name="connsiteX25" fmla="*/ 96171 w 815094"/>
                <a:gd name="connsiteY25" fmla="*/ 18026 h 1026217"/>
                <a:gd name="connsiteX26" fmla="*/ 78132 w 815094"/>
                <a:gd name="connsiteY26" fmla="*/ 36511 h 1026217"/>
                <a:gd name="connsiteX27" fmla="*/ 78129 w 815094"/>
                <a:gd name="connsiteY27" fmla="*/ 36511 h 1026217"/>
                <a:gd name="connsiteX28" fmla="*/ 20012 w 815094"/>
                <a:gd name="connsiteY28" fmla="*/ 39635 h 1026217"/>
                <a:gd name="connsiteX29" fmla="*/ 85 w 815094"/>
                <a:gd name="connsiteY29" fmla="*/ 23201 h 1026217"/>
                <a:gd name="connsiteX30" fmla="*/ 16518 w 815094"/>
                <a:gd name="connsiteY30" fmla="*/ 3274 h 1026217"/>
                <a:gd name="connsiteX31" fmla="*/ 77704 w 815094"/>
                <a:gd name="connsiteY31" fmla="*/ 2 h 1026217"/>
                <a:gd name="connsiteX32" fmla="*/ 96188 w 815094"/>
                <a:gd name="connsiteY32" fmla="*/ 17893 h 1026217"/>
                <a:gd name="connsiteX33" fmla="*/ 96189 w 815094"/>
                <a:gd name="connsiteY33" fmla="*/ 18044 h 1026217"/>
                <a:gd name="connsiteX34" fmla="*/ 602498 w 815094"/>
                <a:gd name="connsiteY34" fmla="*/ 214209 h 1026217"/>
                <a:gd name="connsiteX35" fmla="*/ 643850 w 815094"/>
                <a:gd name="connsiteY35" fmla="*/ 259368 h 1026217"/>
                <a:gd name="connsiteX36" fmla="*/ 642408 w 815094"/>
                <a:gd name="connsiteY36" fmla="*/ 285156 h 1026217"/>
                <a:gd name="connsiteX37" fmla="*/ 616620 w 815094"/>
                <a:gd name="connsiteY37" fmla="*/ 283714 h 1026217"/>
                <a:gd name="connsiteX38" fmla="*/ 615918 w 815094"/>
                <a:gd name="connsiteY38" fmla="*/ 282881 h 1026217"/>
                <a:gd name="connsiteX39" fmla="*/ 576637 w 815094"/>
                <a:gd name="connsiteY39" fmla="*/ 239977 h 1026217"/>
                <a:gd name="connsiteX40" fmla="*/ 576693 w 815094"/>
                <a:gd name="connsiteY40" fmla="*/ 214153 h 1026217"/>
                <a:gd name="connsiteX41" fmla="*/ 602517 w 815094"/>
                <a:gd name="connsiteY41" fmla="*/ 214209 h 1026217"/>
                <a:gd name="connsiteX42" fmla="*/ 702559 w 815094"/>
                <a:gd name="connsiteY42" fmla="*/ 339667 h 1026217"/>
                <a:gd name="connsiteX43" fmla="*/ 733078 w 815094"/>
                <a:gd name="connsiteY43" fmla="*/ 392757 h 1026217"/>
                <a:gd name="connsiteX44" fmla="*/ 725305 w 815094"/>
                <a:gd name="connsiteY44" fmla="*/ 417389 h 1026217"/>
                <a:gd name="connsiteX45" fmla="*/ 700673 w 815094"/>
                <a:gd name="connsiteY45" fmla="*/ 409615 h 1026217"/>
                <a:gd name="connsiteX46" fmla="*/ 671689 w 815094"/>
                <a:gd name="connsiteY46" fmla="*/ 359151 h 1026217"/>
                <a:gd name="connsiteX47" fmla="*/ 677382 w 815094"/>
                <a:gd name="connsiteY47" fmla="*/ 333974 h 1026217"/>
                <a:gd name="connsiteX48" fmla="*/ 702559 w 815094"/>
                <a:gd name="connsiteY48" fmla="*/ 339667 h 1026217"/>
                <a:gd name="connsiteX49" fmla="*/ 772895 w 815094"/>
                <a:gd name="connsiteY49" fmla="*/ 483852 h 1026217"/>
                <a:gd name="connsiteX50" fmla="*/ 791121 w 815094"/>
                <a:gd name="connsiteY50" fmla="*/ 542339 h 1026217"/>
                <a:gd name="connsiteX51" fmla="*/ 777787 w 815094"/>
                <a:gd name="connsiteY51" fmla="*/ 564459 h 1026217"/>
                <a:gd name="connsiteX52" fmla="*/ 755833 w 815094"/>
                <a:gd name="connsiteY52" fmla="*/ 551748 h 1026217"/>
                <a:gd name="connsiteX53" fmla="*/ 738512 w 815094"/>
                <a:gd name="connsiteY53" fmla="*/ 496163 h 1026217"/>
                <a:gd name="connsiteX54" fmla="*/ 749993 w 815094"/>
                <a:gd name="connsiteY54" fmla="*/ 473027 h 1026217"/>
                <a:gd name="connsiteX55" fmla="*/ 772895 w 815094"/>
                <a:gd name="connsiteY55" fmla="*/ 483852 h 1026217"/>
                <a:gd name="connsiteX56" fmla="*/ 810105 w 815094"/>
                <a:gd name="connsiteY56" fmla="*/ 640051 h 1026217"/>
                <a:gd name="connsiteX57" fmla="*/ 815059 w 815094"/>
                <a:gd name="connsiteY57" fmla="*/ 701145 h 1026217"/>
                <a:gd name="connsiteX58" fmla="*/ 797959 w 815094"/>
                <a:gd name="connsiteY58" fmla="*/ 720502 h 1026217"/>
                <a:gd name="connsiteX59" fmla="*/ 778602 w 815094"/>
                <a:gd name="connsiteY59" fmla="*/ 703401 h 1026217"/>
                <a:gd name="connsiteX60" fmla="*/ 778569 w 815094"/>
                <a:gd name="connsiteY60" fmla="*/ 702550 h 1026217"/>
                <a:gd name="connsiteX61" fmla="*/ 773856 w 815094"/>
                <a:gd name="connsiteY61" fmla="*/ 644544 h 1026217"/>
                <a:gd name="connsiteX62" fmla="*/ 789735 w 815094"/>
                <a:gd name="connsiteY62" fmla="*/ 624210 h 1026217"/>
                <a:gd name="connsiteX63" fmla="*/ 798719 w 815094"/>
                <a:gd name="connsiteY63" fmla="*/ 625374 h 1026217"/>
                <a:gd name="connsiteX64" fmla="*/ 810105 w 815094"/>
                <a:gd name="connsiteY64" fmla="*/ 640144 h 1026217"/>
                <a:gd name="connsiteX65" fmla="*/ 812065 w 815094"/>
                <a:gd name="connsiteY65" fmla="*/ 800688 h 1026217"/>
                <a:gd name="connsiteX66" fmla="*/ 803451 w 815094"/>
                <a:gd name="connsiteY66" fmla="*/ 861319 h 1026217"/>
                <a:gd name="connsiteX67" fmla="*/ 782165 w 815094"/>
                <a:gd name="connsiteY67" fmla="*/ 875950 h 1026217"/>
                <a:gd name="connsiteX68" fmla="*/ 767534 w 815094"/>
                <a:gd name="connsiteY68" fmla="*/ 854665 h 1026217"/>
                <a:gd name="connsiteX69" fmla="*/ 775723 w 815094"/>
                <a:gd name="connsiteY69" fmla="*/ 797083 h 1026217"/>
                <a:gd name="connsiteX70" fmla="*/ 796005 w 815094"/>
                <a:gd name="connsiteY70" fmla="*/ 781093 h 1026217"/>
                <a:gd name="connsiteX71" fmla="*/ 812064 w 815094"/>
                <a:gd name="connsiteY71" fmla="*/ 800688 h 1026217"/>
                <a:gd name="connsiteX72" fmla="*/ 778792 w 815094"/>
                <a:gd name="connsiteY72" fmla="*/ 957664 h 1026217"/>
                <a:gd name="connsiteX73" fmla="*/ 763393 w 815094"/>
                <a:gd name="connsiteY73" fmla="*/ 1000014 h 1026217"/>
                <a:gd name="connsiteX74" fmla="*/ 757238 w 815094"/>
                <a:gd name="connsiteY74" fmla="*/ 1014986 h 1026217"/>
                <a:gd name="connsiteX75" fmla="*/ 733656 w 815094"/>
                <a:gd name="connsiteY75" fmla="*/ 1024864 h 1026217"/>
                <a:gd name="connsiteX76" fmla="*/ 733207 w 815094"/>
                <a:gd name="connsiteY76" fmla="*/ 1024673 h 1026217"/>
                <a:gd name="connsiteX77" fmla="*/ 723521 w 815094"/>
                <a:gd name="connsiteY77" fmla="*/ 1000734 h 1026217"/>
                <a:gd name="connsiteX78" fmla="*/ 729381 w 815094"/>
                <a:gd name="connsiteY78" fmla="*/ 986501 h 1026217"/>
                <a:gd name="connsiteX79" fmla="*/ 744021 w 815094"/>
                <a:gd name="connsiteY79" fmla="*/ 946240 h 1026217"/>
                <a:gd name="connsiteX80" fmla="*/ 767072 w 815094"/>
                <a:gd name="connsiteY80" fmla="*/ 934613 h 1026217"/>
                <a:gd name="connsiteX81" fmla="*/ 768144 w 815094"/>
                <a:gd name="connsiteY81" fmla="*/ 935001 h 1026217"/>
                <a:gd name="connsiteX82" fmla="*/ 778681 w 815094"/>
                <a:gd name="connsiteY82" fmla="*/ 957756 h 102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815094" h="1026217">
                  <a:moveTo>
                    <a:pt x="389882" y="66327"/>
                  </a:moveTo>
                  <a:cubicBezTo>
                    <a:pt x="399070" y="70513"/>
                    <a:pt x="403125" y="81355"/>
                    <a:pt x="398939" y="90543"/>
                  </a:cubicBezTo>
                  <a:cubicBezTo>
                    <a:pt x="394753" y="99731"/>
                    <a:pt x="383912" y="103786"/>
                    <a:pt x="374723" y="99601"/>
                  </a:cubicBezTo>
                  <a:cubicBezTo>
                    <a:pt x="357256" y="91615"/>
                    <a:pt x="339177" y="84276"/>
                    <a:pt x="320784" y="77640"/>
                  </a:cubicBezTo>
                  <a:cubicBezTo>
                    <a:pt x="311295" y="74220"/>
                    <a:pt x="306375" y="63755"/>
                    <a:pt x="309795" y="54266"/>
                  </a:cubicBezTo>
                  <a:cubicBezTo>
                    <a:pt x="313215" y="44776"/>
                    <a:pt x="323680" y="39856"/>
                    <a:pt x="333169" y="43276"/>
                  </a:cubicBezTo>
                  <a:cubicBezTo>
                    <a:pt x="341137" y="46160"/>
                    <a:pt x="349030" y="49136"/>
                    <a:pt x="356830" y="52260"/>
                  </a:cubicBezTo>
                  <a:cubicBezTo>
                    <a:pt x="367959" y="56604"/>
                    <a:pt x="379087" y="61392"/>
                    <a:pt x="389882" y="66327"/>
                  </a:cubicBezTo>
                  <a:close/>
                  <a:moveTo>
                    <a:pt x="251520" y="37601"/>
                  </a:moveTo>
                  <a:cubicBezTo>
                    <a:pt x="249436" y="47449"/>
                    <a:pt x="239763" y="53743"/>
                    <a:pt x="229915" y="51659"/>
                  </a:cubicBezTo>
                  <a:cubicBezTo>
                    <a:pt x="229901" y="51656"/>
                    <a:pt x="229888" y="51653"/>
                    <a:pt x="229874" y="51650"/>
                  </a:cubicBezTo>
                  <a:cubicBezTo>
                    <a:pt x="210927" y="47620"/>
                    <a:pt x="191628" y="44256"/>
                    <a:pt x="172478" y="41908"/>
                  </a:cubicBezTo>
                  <a:cubicBezTo>
                    <a:pt x="162478" y="40643"/>
                    <a:pt x="155398" y="31510"/>
                    <a:pt x="156664" y="21510"/>
                  </a:cubicBezTo>
                  <a:cubicBezTo>
                    <a:pt x="157930" y="11510"/>
                    <a:pt x="167063" y="4430"/>
                    <a:pt x="177062" y="5696"/>
                  </a:cubicBezTo>
                  <a:cubicBezTo>
                    <a:pt x="197229" y="8247"/>
                    <a:pt x="217544" y="11685"/>
                    <a:pt x="237472" y="15937"/>
                  </a:cubicBezTo>
                  <a:cubicBezTo>
                    <a:pt x="238486" y="16158"/>
                    <a:pt x="239482" y="16460"/>
                    <a:pt x="240448" y="16842"/>
                  </a:cubicBezTo>
                  <a:cubicBezTo>
                    <a:pt x="248703" y="20141"/>
                    <a:pt x="253380" y="28908"/>
                    <a:pt x="251520" y="37601"/>
                  </a:cubicBezTo>
                  <a:close/>
                  <a:moveTo>
                    <a:pt x="477372" y="113742"/>
                  </a:moveTo>
                  <a:cubicBezTo>
                    <a:pt x="494526" y="124630"/>
                    <a:pt x="511459" y="136405"/>
                    <a:pt x="527670" y="148734"/>
                  </a:cubicBezTo>
                  <a:cubicBezTo>
                    <a:pt x="535700" y="154860"/>
                    <a:pt x="537243" y="166334"/>
                    <a:pt x="531118" y="174364"/>
                  </a:cubicBezTo>
                  <a:cubicBezTo>
                    <a:pt x="524992" y="182393"/>
                    <a:pt x="513518" y="183937"/>
                    <a:pt x="505488" y="177811"/>
                  </a:cubicBezTo>
                  <a:cubicBezTo>
                    <a:pt x="490090" y="166092"/>
                    <a:pt x="474063" y="154927"/>
                    <a:pt x="457741" y="144538"/>
                  </a:cubicBezTo>
                  <a:cubicBezTo>
                    <a:pt x="449237" y="139114"/>
                    <a:pt x="446740" y="127823"/>
                    <a:pt x="452164" y="119319"/>
                  </a:cubicBezTo>
                  <a:cubicBezTo>
                    <a:pt x="456867" y="111947"/>
                    <a:pt x="466134" y="108942"/>
                    <a:pt x="474267" y="112152"/>
                  </a:cubicBezTo>
                  <a:cubicBezTo>
                    <a:pt x="475349" y="112584"/>
                    <a:pt x="476389" y="113116"/>
                    <a:pt x="477372" y="113742"/>
                  </a:cubicBezTo>
                  <a:close/>
                  <a:moveTo>
                    <a:pt x="96171" y="18026"/>
                  </a:moveTo>
                  <a:cubicBezTo>
                    <a:pt x="96294" y="28111"/>
                    <a:pt x="88218" y="36387"/>
                    <a:pt x="78132" y="36511"/>
                  </a:cubicBezTo>
                  <a:cubicBezTo>
                    <a:pt x="78131" y="36511"/>
                    <a:pt x="78130" y="36511"/>
                    <a:pt x="78129" y="36511"/>
                  </a:cubicBezTo>
                  <a:cubicBezTo>
                    <a:pt x="58794" y="36732"/>
                    <a:pt x="39311" y="37786"/>
                    <a:pt x="20012" y="39635"/>
                  </a:cubicBezTo>
                  <a:cubicBezTo>
                    <a:pt x="9972" y="40599"/>
                    <a:pt x="1050" y="33242"/>
                    <a:pt x="85" y="23201"/>
                  </a:cubicBezTo>
                  <a:cubicBezTo>
                    <a:pt x="-880" y="13161"/>
                    <a:pt x="6478" y="4239"/>
                    <a:pt x="16518" y="3274"/>
                  </a:cubicBezTo>
                  <a:cubicBezTo>
                    <a:pt x="36852" y="1333"/>
                    <a:pt x="57352" y="224"/>
                    <a:pt x="77704" y="2"/>
                  </a:cubicBezTo>
                  <a:cubicBezTo>
                    <a:pt x="87749" y="-161"/>
                    <a:pt x="96024" y="7849"/>
                    <a:pt x="96188" y="17893"/>
                  </a:cubicBezTo>
                  <a:cubicBezTo>
                    <a:pt x="96189" y="17943"/>
                    <a:pt x="96189" y="17994"/>
                    <a:pt x="96189" y="18044"/>
                  </a:cubicBezTo>
                  <a:close/>
                  <a:moveTo>
                    <a:pt x="602498" y="214209"/>
                  </a:moveTo>
                  <a:cubicBezTo>
                    <a:pt x="616824" y="228590"/>
                    <a:pt x="630744" y="243785"/>
                    <a:pt x="643850" y="259368"/>
                  </a:cubicBezTo>
                  <a:cubicBezTo>
                    <a:pt x="650573" y="266887"/>
                    <a:pt x="649927" y="278433"/>
                    <a:pt x="642408" y="285156"/>
                  </a:cubicBezTo>
                  <a:cubicBezTo>
                    <a:pt x="634889" y="291879"/>
                    <a:pt x="623343" y="291234"/>
                    <a:pt x="616620" y="283714"/>
                  </a:cubicBezTo>
                  <a:cubicBezTo>
                    <a:pt x="616378" y="283443"/>
                    <a:pt x="616144" y="283166"/>
                    <a:pt x="615918" y="282881"/>
                  </a:cubicBezTo>
                  <a:cubicBezTo>
                    <a:pt x="603460" y="268093"/>
                    <a:pt x="590243" y="253638"/>
                    <a:pt x="576637" y="239977"/>
                  </a:cubicBezTo>
                  <a:cubicBezTo>
                    <a:pt x="569522" y="232831"/>
                    <a:pt x="569547" y="221269"/>
                    <a:pt x="576693" y="214153"/>
                  </a:cubicBezTo>
                  <a:cubicBezTo>
                    <a:pt x="583839" y="207038"/>
                    <a:pt x="595401" y="207062"/>
                    <a:pt x="602517" y="214209"/>
                  </a:cubicBezTo>
                  <a:close/>
                  <a:moveTo>
                    <a:pt x="702559" y="339667"/>
                  </a:moveTo>
                  <a:cubicBezTo>
                    <a:pt x="713428" y="356877"/>
                    <a:pt x="723687" y="374789"/>
                    <a:pt x="733078" y="392757"/>
                  </a:cubicBezTo>
                  <a:cubicBezTo>
                    <a:pt x="737733" y="401706"/>
                    <a:pt x="734253" y="412733"/>
                    <a:pt x="725305" y="417389"/>
                  </a:cubicBezTo>
                  <a:cubicBezTo>
                    <a:pt x="716356" y="422044"/>
                    <a:pt x="705328" y="418564"/>
                    <a:pt x="700673" y="409615"/>
                  </a:cubicBezTo>
                  <a:cubicBezTo>
                    <a:pt x="691763" y="392498"/>
                    <a:pt x="682003" y="375510"/>
                    <a:pt x="671689" y="359151"/>
                  </a:cubicBezTo>
                  <a:cubicBezTo>
                    <a:pt x="666308" y="350626"/>
                    <a:pt x="668858" y="339354"/>
                    <a:pt x="677382" y="333974"/>
                  </a:cubicBezTo>
                  <a:cubicBezTo>
                    <a:pt x="685907" y="328593"/>
                    <a:pt x="697179" y="331143"/>
                    <a:pt x="702559" y="339667"/>
                  </a:cubicBezTo>
                  <a:close/>
                  <a:moveTo>
                    <a:pt x="772895" y="483852"/>
                  </a:moveTo>
                  <a:cubicBezTo>
                    <a:pt x="779771" y="503040"/>
                    <a:pt x="785835" y="522671"/>
                    <a:pt x="791121" y="542339"/>
                  </a:cubicBezTo>
                  <a:cubicBezTo>
                    <a:pt x="793547" y="552130"/>
                    <a:pt x="787578" y="562033"/>
                    <a:pt x="777787" y="564459"/>
                  </a:cubicBezTo>
                  <a:cubicBezTo>
                    <a:pt x="768240" y="566826"/>
                    <a:pt x="758534" y="561206"/>
                    <a:pt x="755833" y="551748"/>
                  </a:cubicBezTo>
                  <a:cubicBezTo>
                    <a:pt x="750879" y="533078"/>
                    <a:pt x="745038" y="514389"/>
                    <a:pt x="738512" y="496163"/>
                  </a:cubicBezTo>
                  <a:cubicBezTo>
                    <a:pt x="735294" y="486604"/>
                    <a:pt x="740434" y="476246"/>
                    <a:pt x="749993" y="473027"/>
                  </a:cubicBezTo>
                  <a:cubicBezTo>
                    <a:pt x="759296" y="469895"/>
                    <a:pt x="769410" y="474676"/>
                    <a:pt x="772895" y="483852"/>
                  </a:cubicBezTo>
                  <a:close/>
                  <a:moveTo>
                    <a:pt x="810105" y="640051"/>
                  </a:moveTo>
                  <a:cubicBezTo>
                    <a:pt x="812601" y="660256"/>
                    <a:pt x="814265" y="680811"/>
                    <a:pt x="815059" y="701145"/>
                  </a:cubicBezTo>
                  <a:cubicBezTo>
                    <a:pt x="815682" y="711212"/>
                    <a:pt x="808026" y="719878"/>
                    <a:pt x="797959" y="720502"/>
                  </a:cubicBezTo>
                  <a:cubicBezTo>
                    <a:pt x="787892" y="721125"/>
                    <a:pt x="779225" y="713469"/>
                    <a:pt x="778602" y="703401"/>
                  </a:cubicBezTo>
                  <a:cubicBezTo>
                    <a:pt x="778584" y="703118"/>
                    <a:pt x="778574" y="702834"/>
                    <a:pt x="778569" y="702550"/>
                  </a:cubicBezTo>
                  <a:cubicBezTo>
                    <a:pt x="777830" y="683252"/>
                    <a:pt x="776240" y="663731"/>
                    <a:pt x="773856" y="644544"/>
                  </a:cubicBezTo>
                  <a:cubicBezTo>
                    <a:pt x="772637" y="634547"/>
                    <a:pt x="779741" y="625451"/>
                    <a:pt x="789735" y="624210"/>
                  </a:cubicBezTo>
                  <a:cubicBezTo>
                    <a:pt x="792780" y="623830"/>
                    <a:pt x="795871" y="624230"/>
                    <a:pt x="798719" y="625374"/>
                  </a:cubicBezTo>
                  <a:cubicBezTo>
                    <a:pt x="804926" y="627849"/>
                    <a:pt x="809291" y="633511"/>
                    <a:pt x="810105" y="640144"/>
                  </a:cubicBezTo>
                  <a:close/>
                  <a:moveTo>
                    <a:pt x="812065" y="800688"/>
                  </a:moveTo>
                  <a:cubicBezTo>
                    <a:pt x="810050" y="820911"/>
                    <a:pt x="807148" y="841355"/>
                    <a:pt x="803451" y="861319"/>
                  </a:cubicBezTo>
                  <a:cubicBezTo>
                    <a:pt x="801613" y="871238"/>
                    <a:pt x="792083" y="877788"/>
                    <a:pt x="782165" y="875950"/>
                  </a:cubicBezTo>
                  <a:cubicBezTo>
                    <a:pt x="772247" y="874113"/>
                    <a:pt x="765696" y="864583"/>
                    <a:pt x="767534" y="854665"/>
                  </a:cubicBezTo>
                  <a:cubicBezTo>
                    <a:pt x="771064" y="835643"/>
                    <a:pt x="773819" y="816271"/>
                    <a:pt x="775723" y="797083"/>
                  </a:cubicBezTo>
                  <a:cubicBezTo>
                    <a:pt x="776908" y="787067"/>
                    <a:pt x="785989" y="779907"/>
                    <a:pt x="796005" y="781093"/>
                  </a:cubicBezTo>
                  <a:cubicBezTo>
                    <a:pt x="805755" y="782246"/>
                    <a:pt x="812849" y="790902"/>
                    <a:pt x="812064" y="800688"/>
                  </a:cubicBezTo>
                  <a:close/>
                  <a:moveTo>
                    <a:pt x="778792" y="957664"/>
                  </a:moveTo>
                  <a:cubicBezTo>
                    <a:pt x="774115" y="971879"/>
                    <a:pt x="768920" y="986131"/>
                    <a:pt x="763393" y="1000014"/>
                  </a:cubicBezTo>
                  <a:cubicBezTo>
                    <a:pt x="761397" y="1005042"/>
                    <a:pt x="759345" y="1010033"/>
                    <a:pt x="757238" y="1014986"/>
                  </a:cubicBezTo>
                  <a:cubicBezTo>
                    <a:pt x="753453" y="1024226"/>
                    <a:pt x="742895" y="1028648"/>
                    <a:pt x="733656" y="1024864"/>
                  </a:cubicBezTo>
                  <a:cubicBezTo>
                    <a:pt x="733506" y="1024802"/>
                    <a:pt x="733356" y="1024738"/>
                    <a:pt x="733207" y="1024673"/>
                  </a:cubicBezTo>
                  <a:cubicBezTo>
                    <a:pt x="723923" y="1020736"/>
                    <a:pt x="719587" y="1010019"/>
                    <a:pt x="723521" y="1000734"/>
                  </a:cubicBezTo>
                  <a:cubicBezTo>
                    <a:pt x="725517" y="996015"/>
                    <a:pt x="727470" y="991270"/>
                    <a:pt x="729381" y="986501"/>
                  </a:cubicBezTo>
                  <a:cubicBezTo>
                    <a:pt x="734649" y="973302"/>
                    <a:pt x="739566" y="959753"/>
                    <a:pt x="744021" y="946240"/>
                  </a:cubicBezTo>
                  <a:cubicBezTo>
                    <a:pt x="747179" y="936667"/>
                    <a:pt x="757496" y="931463"/>
                    <a:pt x="767072" y="934613"/>
                  </a:cubicBezTo>
                  <a:cubicBezTo>
                    <a:pt x="767441" y="934742"/>
                    <a:pt x="767793" y="934853"/>
                    <a:pt x="768144" y="935001"/>
                  </a:cubicBezTo>
                  <a:cubicBezTo>
                    <a:pt x="777138" y="938588"/>
                    <a:pt x="781763" y="948577"/>
                    <a:pt x="778681" y="957756"/>
                  </a:cubicBezTo>
                  <a:close/>
                </a:path>
              </a:pathLst>
            </a:custGeom>
            <a:solidFill>
              <a:srgbClr val="FF928E"/>
            </a:solidFill>
            <a:ln w="1849"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B212D26-B5EC-446E-A765-046F1FCDA1FF}"/>
                </a:ext>
              </a:extLst>
            </p:cNvPr>
            <p:cNvSpPr/>
            <p:nvPr/>
          </p:nvSpPr>
          <p:spPr>
            <a:xfrm>
              <a:off x="7744927" y="3559797"/>
              <a:ext cx="65533" cy="44069"/>
            </a:xfrm>
            <a:custGeom>
              <a:avLst/>
              <a:gdLst>
                <a:gd name="connsiteX0" fmla="*/ 54019 w 65533"/>
                <a:gd name="connsiteY0" fmla="*/ 1298 h 44069"/>
                <a:gd name="connsiteX1" fmla="*/ 43058 w 65533"/>
                <a:gd name="connsiteY1" fmla="*/ 503 h 44069"/>
                <a:gd name="connsiteX2" fmla="*/ 14073 w 65533"/>
                <a:gd name="connsiteY2" fmla="*/ 8027 h 44069"/>
                <a:gd name="connsiteX3" fmla="*/ 492 w 65533"/>
                <a:gd name="connsiteY3" fmla="*/ 29997 h 44069"/>
                <a:gd name="connsiteX4" fmla="*/ 22463 w 65533"/>
                <a:gd name="connsiteY4" fmla="*/ 43577 h 44069"/>
                <a:gd name="connsiteX5" fmla="*/ 23981 w 65533"/>
                <a:gd name="connsiteY5" fmla="*/ 43148 h 44069"/>
                <a:gd name="connsiteX6" fmla="*/ 51505 w 65533"/>
                <a:gd name="connsiteY6" fmla="*/ 36013 h 44069"/>
                <a:gd name="connsiteX7" fmla="*/ 65031 w 65533"/>
                <a:gd name="connsiteY7" fmla="*/ 14010 h 44069"/>
                <a:gd name="connsiteX8" fmla="*/ 54019 w 65533"/>
                <a:gd name="connsiteY8" fmla="*/ 1280 h 44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33" h="44069">
                  <a:moveTo>
                    <a:pt x="54019" y="1298"/>
                  </a:moveTo>
                  <a:cubicBezTo>
                    <a:pt x="50537" y="-98"/>
                    <a:pt x="46705" y="-376"/>
                    <a:pt x="43058" y="503"/>
                  </a:cubicBezTo>
                  <a:cubicBezTo>
                    <a:pt x="33445" y="2777"/>
                    <a:pt x="23685" y="5309"/>
                    <a:pt x="14073" y="8027"/>
                  </a:cubicBezTo>
                  <a:cubicBezTo>
                    <a:pt x="4255" y="10344"/>
                    <a:pt x="-1824" y="20180"/>
                    <a:pt x="492" y="29997"/>
                  </a:cubicBezTo>
                  <a:cubicBezTo>
                    <a:pt x="2809" y="39814"/>
                    <a:pt x="12646" y="45893"/>
                    <a:pt x="22463" y="43577"/>
                  </a:cubicBezTo>
                  <a:cubicBezTo>
                    <a:pt x="22974" y="43456"/>
                    <a:pt x="23481" y="43313"/>
                    <a:pt x="23981" y="43148"/>
                  </a:cubicBezTo>
                  <a:cubicBezTo>
                    <a:pt x="33112" y="40579"/>
                    <a:pt x="42373" y="38176"/>
                    <a:pt x="51505" y="36013"/>
                  </a:cubicBezTo>
                  <a:cubicBezTo>
                    <a:pt x="61316" y="33672"/>
                    <a:pt x="67372" y="23821"/>
                    <a:pt x="65031" y="14010"/>
                  </a:cubicBezTo>
                  <a:cubicBezTo>
                    <a:pt x="63651" y="8227"/>
                    <a:pt x="59543" y="3478"/>
                    <a:pt x="54019" y="1280"/>
                  </a:cubicBezTo>
                  <a:close/>
                </a:path>
              </a:pathLst>
            </a:custGeom>
            <a:solidFill>
              <a:srgbClr val="FF928E"/>
            </a:solidFill>
            <a:ln w="1849" cap="flat">
              <a:noFill/>
              <a:prstDash val="solid"/>
              <a:miter/>
            </a:ln>
          </p:spPr>
          <p:txBody>
            <a:bodyPr rtlCol="0" anchor="ctr"/>
            <a:lstStyle/>
            <a:p>
              <a:endParaRPr lang="en-US"/>
            </a:p>
          </p:txBody>
        </p:sp>
      </p:grpSp>
      <p:sp>
        <p:nvSpPr>
          <p:cNvPr id="43" name="Freeform: Shape 42">
            <a:extLst>
              <a:ext uri="{FF2B5EF4-FFF2-40B4-BE49-F238E27FC236}">
                <a16:creationId xmlns:a16="http://schemas.microsoft.com/office/drawing/2014/main" id="{D2A7098A-C3AE-4645-BDB0-F628DA3AE052}"/>
              </a:ext>
            </a:extLst>
          </p:cNvPr>
          <p:cNvSpPr/>
          <p:nvPr/>
        </p:nvSpPr>
        <p:spPr>
          <a:xfrm>
            <a:off x="4935411" y="3981561"/>
            <a:ext cx="987993" cy="987993"/>
          </a:xfrm>
          <a:custGeom>
            <a:avLst/>
            <a:gdLst>
              <a:gd name="connsiteX0" fmla="*/ 223318 w 1086792"/>
              <a:gd name="connsiteY0" fmla="*/ 95438 h 1086792"/>
              <a:gd name="connsiteX1" fmla="*/ 219066 w 1086792"/>
              <a:gd name="connsiteY1" fmla="*/ 104385 h 1086792"/>
              <a:gd name="connsiteX2" fmla="*/ 237145 w 1086792"/>
              <a:gd name="connsiteY2" fmla="*/ 206663 h 1086792"/>
              <a:gd name="connsiteX3" fmla="*/ 145957 w 1086792"/>
              <a:gd name="connsiteY3" fmla="*/ 321437 h 1086792"/>
              <a:gd name="connsiteX4" fmla="*/ 42311 w 1086792"/>
              <a:gd name="connsiteY4" fmla="*/ 326983 h 1086792"/>
              <a:gd name="connsiteX5" fmla="*/ 34566 w 1086792"/>
              <a:gd name="connsiteY5" fmla="*/ 333176 h 1086792"/>
              <a:gd name="connsiteX6" fmla="*/ 331 w 1086792"/>
              <a:gd name="connsiteY6" fmla="*/ 452959 h 1086792"/>
              <a:gd name="connsiteX7" fmla="*/ 3640 w 1086792"/>
              <a:gd name="connsiteY7" fmla="*/ 462294 h 1086792"/>
              <a:gd name="connsiteX8" fmla="*/ 88672 w 1086792"/>
              <a:gd name="connsiteY8" fmla="*/ 521798 h 1086792"/>
              <a:gd name="connsiteX9" fmla="*/ 105457 w 1086792"/>
              <a:gd name="connsiteY9" fmla="*/ 667424 h 1086792"/>
              <a:gd name="connsiteX10" fmla="*/ 36045 w 1086792"/>
              <a:gd name="connsiteY10" fmla="*/ 744692 h 1086792"/>
              <a:gd name="connsiteX11" fmla="*/ 34935 w 1086792"/>
              <a:gd name="connsiteY11" fmla="*/ 754545 h 1086792"/>
              <a:gd name="connsiteX12" fmla="*/ 95438 w 1086792"/>
              <a:gd name="connsiteY12" fmla="*/ 863460 h 1086792"/>
              <a:gd name="connsiteX13" fmla="*/ 104385 w 1086792"/>
              <a:gd name="connsiteY13" fmla="*/ 867711 h 1086792"/>
              <a:gd name="connsiteX14" fmla="*/ 206663 w 1086792"/>
              <a:gd name="connsiteY14" fmla="*/ 849633 h 1086792"/>
              <a:gd name="connsiteX15" fmla="*/ 321438 w 1086792"/>
              <a:gd name="connsiteY15" fmla="*/ 940820 h 1086792"/>
              <a:gd name="connsiteX16" fmla="*/ 326983 w 1086792"/>
              <a:gd name="connsiteY16" fmla="*/ 1044466 h 1086792"/>
              <a:gd name="connsiteX17" fmla="*/ 333157 w 1086792"/>
              <a:gd name="connsiteY17" fmla="*/ 1052230 h 1086792"/>
              <a:gd name="connsiteX18" fmla="*/ 452959 w 1086792"/>
              <a:gd name="connsiteY18" fmla="*/ 1086465 h 1086792"/>
              <a:gd name="connsiteX19" fmla="*/ 462294 w 1086792"/>
              <a:gd name="connsiteY19" fmla="*/ 1083137 h 1086792"/>
              <a:gd name="connsiteX20" fmla="*/ 521798 w 1086792"/>
              <a:gd name="connsiteY20" fmla="*/ 998106 h 1086792"/>
              <a:gd name="connsiteX21" fmla="*/ 667424 w 1086792"/>
              <a:gd name="connsiteY21" fmla="*/ 981340 h 1086792"/>
              <a:gd name="connsiteX22" fmla="*/ 744693 w 1086792"/>
              <a:gd name="connsiteY22" fmla="*/ 1050733 h 1086792"/>
              <a:gd name="connsiteX23" fmla="*/ 754545 w 1086792"/>
              <a:gd name="connsiteY23" fmla="*/ 1051842 h 1086792"/>
              <a:gd name="connsiteX24" fmla="*/ 863460 w 1086792"/>
              <a:gd name="connsiteY24" fmla="*/ 991340 h 1086792"/>
              <a:gd name="connsiteX25" fmla="*/ 867711 w 1086792"/>
              <a:gd name="connsiteY25" fmla="*/ 982393 h 1086792"/>
              <a:gd name="connsiteX26" fmla="*/ 849633 w 1086792"/>
              <a:gd name="connsiteY26" fmla="*/ 880115 h 1086792"/>
              <a:gd name="connsiteX27" fmla="*/ 940820 w 1086792"/>
              <a:gd name="connsiteY27" fmla="*/ 765340 h 1086792"/>
              <a:gd name="connsiteX28" fmla="*/ 1044466 w 1086792"/>
              <a:gd name="connsiteY28" fmla="*/ 759795 h 1086792"/>
              <a:gd name="connsiteX29" fmla="*/ 1052230 w 1086792"/>
              <a:gd name="connsiteY29" fmla="*/ 753620 h 1086792"/>
              <a:gd name="connsiteX30" fmla="*/ 1086465 w 1086792"/>
              <a:gd name="connsiteY30" fmla="*/ 633818 h 1086792"/>
              <a:gd name="connsiteX31" fmla="*/ 1083137 w 1086792"/>
              <a:gd name="connsiteY31" fmla="*/ 624483 h 1086792"/>
              <a:gd name="connsiteX32" fmla="*/ 998106 w 1086792"/>
              <a:gd name="connsiteY32" fmla="*/ 564980 h 1086792"/>
              <a:gd name="connsiteX33" fmla="*/ 981339 w 1086792"/>
              <a:gd name="connsiteY33" fmla="*/ 419353 h 1086792"/>
              <a:gd name="connsiteX34" fmla="*/ 1050733 w 1086792"/>
              <a:gd name="connsiteY34" fmla="*/ 342085 h 1086792"/>
              <a:gd name="connsiteX35" fmla="*/ 1051842 w 1086792"/>
              <a:gd name="connsiteY35" fmla="*/ 332232 h 1086792"/>
              <a:gd name="connsiteX36" fmla="*/ 991340 w 1086792"/>
              <a:gd name="connsiteY36" fmla="*/ 223318 h 1086792"/>
              <a:gd name="connsiteX37" fmla="*/ 982393 w 1086792"/>
              <a:gd name="connsiteY37" fmla="*/ 219066 h 1086792"/>
              <a:gd name="connsiteX38" fmla="*/ 880115 w 1086792"/>
              <a:gd name="connsiteY38" fmla="*/ 237145 h 1086792"/>
              <a:gd name="connsiteX39" fmla="*/ 765340 w 1086792"/>
              <a:gd name="connsiteY39" fmla="*/ 145957 h 1086792"/>
              <a:gd name="connsiteX40" fmla="*/ 759795 w 1086792"/>
              <a:gd name="connsiteY40" fmla="*/ 42311 h 1086792"/>
              <a:gd name="connsiteX41" fmla="*/ 753621 w 1086792"/>
              <a:gd name="connsiteY41" fmla="*/ 34566 h 1086792"/>
              <a:gd name="connsiteX42" fmla="*/ 633819 w 1086792"/>
              <a:gd name="connsiteY42" fmla="*/ 331 h 1086792"/>
              <a:gd name="connsiteX43" fmla="*/ 624483 w 1086792"/>
              <a:gd name="connsiteY43" fmla="*/ 3640 h 1086792"/>
              <a:gd name="connsiteX44" fmla="*/ 564980 w 1086792"/>
              <a:gd name="connsiteY44" fmla="*/ 88672 h 1086792"/>
              <a:gd name="connsiteX45" fmla="*/ 419353 w 1086792"/>
              <a:gd name="connsiteY45" fmla="*/ 105456 h 1086792"/>
              <a:gd name="connsiteX46" fmla="*/ 342085 w 1086792"/>
              <a:gd name="connsiteY46" fmla="*/ 36045 h 1086792"/>
              <a:gd name="connsiteX47" fmla="*/ 332233 w 1086792"/>
              <a:gd name="connsiteY47" fmla="*/ 34936 h 108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86792" h="1086792">
                <a:moveTo>
                  <a:pt x="223318" y="95438"/>
                </a:moveTo>
                <a:cubicBezTo>
                  <a:pt x="220140" y="97209"/>
                  <a:pt x="218433" y="100801"/>
                  <a:pt x="219066" y="104385"/>
                </a:cubicBezTo>
                <a:lnTo>
                  <a:pt x="237145" y="206663"/>
                </a:lnTo>
                <a:cubicBezTo>
                  <a:pt x="200714" y="239711"/>
                  <a:pt x="169914" y="278478"/>
                  <a:pt x="145957" y="321437"/>
                </a:cubicBezTo>
                <a:lnTo>
                  <a:pt x="42311" y="326983"/>
                </a:lnTo>
                <a:cubicBezTo>
                  <a:pt x="38673" y="327183"/>
                  <a:pt x="35562" y="329670"/>
                  <a:pt x="34566" y="333176"/>
                </a:cubicBezTo>
                <a:lnTo>
                  <a:pt x="331" y="452959"/>
                </a:lnTo>
                <a:cubicBezTo>
                  <a:pt x="-673" y="456458"/>
                  <a:pt x="657" y="460209"/>
                  <a:pt x="3640" y="462294"/>
                </a:cubicBezTo>
                <a:lnTo>
                  <a:pt x="88672" y="521798"/>
                </a:lnTo>
                <a:cubicBezTo>
                  <a:pt x="86312" y="570930"/>
                  <a:pt x="91981" y="620117"/>
                  <a:pt x="105457" y="667424"/>
                </a:cubicBezTo>
                <a:lnTo>
                  <a:pt x="36045" y="744692"/>
                </a:lnTo>
                <a:cubicBezTo>
                  <a:pt x="33622" y="747409"/>
                  <a:pt x="33177" y="751358"/>
                  <a:pt x="34935" y="754545"/>
                </a:cubicBezTo>
                <a:lnTo>
                  <a:pt x="95438" y="863460"/>
                </a:lnTo>
                <a:cubicBezTo>
                  <a:pt x="97205" y="866643"/>
                  <a:pt x="100800" y="868351"/>
                  <a:pt x="104385" y="867711"/>
                </a:cubicBezTo>
                <a:lnTo>
                  <a:pt x="206663" y="849633"/>
                </a:lnTo>
                <a:cubicBezTo>
                  <a:pt x="239707" y="886069"/>
                  <a:pt x="278474" y="916869"/>
                  <a:pt x="321438" y="940820"/>
                </a:cubicBezTo>
                <a:lnTo>
                  <a:pt x="326983" y="1044466"/>
                </a:lnTo>
                <a:cubicBezTo>
                  <a:pt x="327184" y="1048102"/>
                  <a:pt x="329660" y="1051215"/>
                  <a:pt x="333157" y="1052230"/>
                </a:cubicBezTo>
                <a:lnTo>
                  <a:pt x="452959" y="1086465"/>
                </a:lnTo>
                <a:cubicBezTo>
                  <a:pt x="456462" y="1087465"/>
                  <a:pt x="460214" y="1086128"/>
                  <a:pt x="462294" y="1083137"/>
                </a:cubicBezTo>
                <a:lnTo>
                  <a:pt x="521798" y="998106"/>
                </a:lnTo>
                <a:cubicBezTo>
                  <a:pt x="570929" y="1000462"/>
                  <a:pt x="620115" y="994800"/>
                  <a:pt x="667424" y="981340"/>
                </a:cubicBezTo>
                <a:lnTo>
                  <a:pt x="744693" y="1050733"/>
                </a:lnTo>
                <a:cubicBezTo>
                  <a:pt x="747406" y="1053161"/>
                  <a:pt x="751360" y="1053606"/>
                  <a:pt x="754545" y="1051842"/>
                </a:cubicBezTo>
                <a:lnTo>
                  <a:pt x="863460" y="991340"/>
                </a:lnTo>
                <a:cubicBezTo>
                  <a:pt x="866643" y="989572"/>
                  <a:pt x="868351" y="985978"/>
                  <a:pt x="867711" y="982393"/>
                </a:cubicBezTo>
                <a:lnTo>
                  <a:pt x="849633" y="880115"/>
                </a:lnTo>
                <a:cubicBezTo>
                  <a:pt x="886069" y="847071"/>
                  <a:pt x="916870" y="808304"/>
                  <a:pt x="940820" y="765340"/>
                </a:cubicBezTo>
                <a:lnTo>
                  <a:pt x="1044466" y="759795"/>
                </a:lnTo>
                <a:cubicBezTo>
                  <a:pt x="1048105" y="759599"/>
                  <a:pt x="1051220" y="757122"/>
                  <a:pt x="1052230" y="753620"/>
                </a:cubicBezTo>
                <a:lnTo>
                  <a:pt x="1086465" y="633818"/>
                </a:lnTo>
                <a:cubicBezTo>
                  <a:pt x="1087465" y="630315"/>
                  <a:pt x="1086128" y="626564"/>
                  <a:pt x="1083137" y="624483"/>
                </a:cubicBezTo>
                <a:lnTo>
                  <a:pt x="998106" y="564980"/>
                </a:lnTo>
                <a:cubicBezTo>
                  <a:pt x="1000462" y="515849"/>
                  <a:pt x="994799" y="466663"/>
                  <a:pt x="981339" y="419353"/>
                </a:cubicBezTo>
                <a:lnTo>
                  <a:pt x="1050733" y="342085"/>
                </a:lnTo>
                <a:cubicBezTo>
                  <a:pt x="1053161" y="339371"/>
                  <a:pt x="1053606" y="335418"/>
                  <a:pt x="1051842" y="332232"/>
                </a:cubicBezTo>
                <a:lnTo>
                  <a:pt x="991340" y="223318"/>
                </a:lnTo>
                <a:cubicBezTo>
                  <a:pt x="989568" y="220139"/>
                  <a:pt x="985977" y="218433"/>
                  <a:pt x="982393" y="219066"/>
                </a:cubicBezTo>
                <a:lnTo>
                  <a:pt x="880115" y="237145"/>
                </a:lnTo>
                <a:cubicBezTo>
                  <a:pt x="847066" y="200714"/>
                  <a:pt x="808300" y="169914"/>
                  <a:pt x="765340" y="145957"/>
                </a:cubicBezTo>
                <a:lnTo>
                  <a:pt x="759795" y="42311"/>
                </a:lnTo>
                <a:cubicBezTo>
                  <a:pt x="759597" y="38678"/>
                  <a:pt x="757119" y="35569"/>
                  <a:pt x="753621" y="34566"/>
                </a:cubicBezTo>
                <a:lnTo>
                  <a:pt x="633819" y="331"/>
                </a:lnTo>
                <a:cubicBezTo>
                  <a:pt x="630320" y="-673"/>
                  <a:pt x="626569" y="657"/>
                  <a:pt x="624483" y="3640"/>
                </a:cubicBezTo>
                <a:lnTo>
                  <a:pt x="564980" y="88672"/>
                </a:lnTo>
                <a:cubicBezTo>
                  <a:pt x="515848" y="86313"/>
                  <a:pt x="466660" y="91982"/>
                  <a:pt x="419353" y="105456"/>
                </a:cubicBezTo>
                <a:lnTo>
                  <a:pt x="342085" y="36045"/>
                </a:lnTo>
                <a:cubicBezTo>
                  <a:pt x="339369" y="33622"/>
                  <a:pt x="335420" y="33177"/>
                  <a:pt x="332233" y="34936"/>
                </a:cubicBezTo>
                <a:close/>
              </a:path>
            </a:pathLst>
          </a:custGeom>
          <a:solidFill>
            <a:srgbClr val="FF928E"/>
          </a:solidFill>
          <a:ln w="1849"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3C2942F-C5FA-4946-AC85-E8E5B88EB721}"/>
              </a:ext>
            </a:extLst>
          </p:cNvPr>
          <p:cNvSpPr/>
          <p:nvPr/>
        </p:nvSpPr>
        <p:spPr>
          <a:xfrm>
            <a:off x="5315620" y="4361663"/>
            <a:ext cx="227539" cy="227535"/>
          </a:xfrm>
          <a:custGeom>
            <a:avLst/>
            <a:gdLst>
              <a:gd name="connsiteX0" fmla="*/ 188008 w 250293"/>
              <a:gd name="connsiteY0" fmla="*/ 16954 h 250289"/>
              <a:gd name="connsiteX1" fmla="*/ 233336 w 250293"/>
              <a:gd name="connsiteY1" fmla="*/ 188005 h 250289"/>
              <a:gd name="connsiteX2" fmla="*/ 62285 w 250293"/>
              <a:gd name="connsiteY2" fmla="*/ 233333 h 250289"/>
              <a:gd name="connsiteX3" fmla="*/ 16957 w 250293"/>
              <a:gd name="connsiteY3" fmla="*/ 62282 h 250289"/>
              <a:gd name="connsiteX4" fmla="*/ 171483 w 250293"/>
              <a:gd name="connsiteY4" fmla="*/ 8913 h 250289"/>
              <a:gd name="connsiteX5" fmla="*/ 188008 w 250293"/>
              <a:gd name="connsiteY5" fmla="*/ 16954 h 250289"/>
              <a:gd name="connsiteX6" fmla="*/ 149837 w 250293"/>
              <a:gd name="connsiteY6" fmla="*/ 218073 h 250289"/>
              <a:gd name="connsiteX7" fmla="*/ 217973 w 250293"/>
              <a:gd name="connsiteY7" fmla="*/ 100624 h 250289"/>
              <a:gd name="connsiteX8" fmla="*/ 100525 w 250293"/>
              <a:gd name="connsiteY8" fmla="*/ 32488 h 250289"/>
              <a:gd name="connsiteX9" fmla="*/ 32388 w 250293"/>
              <a:gd name="connsiteY9" fmla="*/ 149936 h 250289"/>
              <a:gd name="connsiteX10" fmla="*/ 77005 w 250293"/>
              <a:gd name="connsiteY10" fmla="*/ 208331 h 250289"/>
              <a:gd name="connsiteX11" fmla="*/ 89815 w 250293"/>
              <a:gd name="connsiteY11" fmla="*/ 214561 h 250289"/>
              <a:gd name="connsiteX12" fmla="*/ 149836 w 250293"/>
              <a:gd name="connsiteY12" fmla="*/ 218073 h 25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0293" h="250289">
                <a:moveTo>
                  <a:pt x="188008" y="16954"/>
                </a:moveTo>
                <a:cubicBezTo>
                  <a:pt x="247760" y="51671"/>
                  <a:pt x="268054" y="128253"/>
                  <a:pt x="233336" y="188005"/>
                </a:cubicBezTo>
                <a:cubicBezTo>
                  <a:pt x="198619" y="247756"/>
                  <a:pt x="122037" y="268050"/>
                  <a:pt x="62285" y="233333"/>
                </a:cubicBezTo>
                <a:cubicBezTo>
                  <a:pt x="2534" y="198615"/>
                  <a:pt x="-17760" y="122033"/>
                  <a:pt x="16957" y="62282"/>
                </a:cubicBezTo>
                <a:cubicBezTo>
                  <a:pt x="48118" y="8651"/>
                  <a:pt x="113866" y="-14056"/>
                  <a:pt x="171483" y="8913"/>
                </a:cubicBezTo>
                <a:cubicBezTo>
                  <a:pt x="177181" y="11185"/>
                  <a:pt x="182704" y="13873"/>
                  <a:pt x="188008" y="16954"/>
                </a:cubicBezTo>
                <a:close/>
                <a:moveTo>
                  <a:pt x="149837" y="218073"/>
                </a:moveTo>
                <a:cubicBezTo>
                  <a:pt x="201084" y="204455"/>
                  <a:pt x="231590" y="151872"/>
                  <a:pt x="217973" y="100624"/>
                </a:cubicBezTo>
                <a:cubicBezTo>
                  <a:pt x="204356" y="49377"/>
                  <a:pt x="151773" y="18871"/>
                  <a:pt x="100525" y="32488"/>
                </a:cubicBezTo>
                <a:cubicBezTo>
                  <a:pt x="49277" y="46105"/>
                  <a:pt x="18771" y="98688"/>
                  <a:pt x="32388" y="149936"/>
                </a:cubicBezTo>
                <a:cubicBezTo>
                  <a:pt x="38928" y="174547"/>
                  <a:pt x="54977" y="195553"/>
                  <a:pt x="77005" y="208331"/>
                </a:cubicBezTo>
                <a:cubicBezTo>
                  <a:pt x="81115" y="210721"/>
                  <a:pt x="85397" y="212803"/>
                  <a:pt x="89815" y="214561"/>
                </a:cubicBezTo>
                <a:cubicBezTo>
                  <a:pt x="108918" y="222182"/>
                  <a:pt x="129974" y="223414"/>
                  <a:pt x="149836" y="218073"/>
                </a:cubicBezTo>
                <a:close/>
              </a:path>
            </a:pathLst>
          </a:custGeom>
          <a:solidFill>
            <a:srgbClr val="FFFFFF">
              <a:alpha val="70000"/>
            </a:srgbClr>
          </a:solidFill>
          <a:ln w="1849"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9D1B74BC-1E81-4065-9414-0D44D00F23F4}"/>
              </a:ext>
            </a:extLst>
          </p:cNvPr>
          <p:cNvSpPr/>
          <p:nvPr/>
        </p:nvSpPr>
        <p:spPr>
          <a:xfrm>
            <a:off x="5150379" y="4198380"/>
            <a:ext cx="559984" cy="559498"/>
          </a:xfrm>
          <a:custGeom>
            <a:avLst/>
            <a:gdLst>
              <a:gd name="connsiteX0" fmla="*/ 422568 w 615982"/>
              <a:gd name="connsiteY0" fmla="*/ 21455 h 615448"/>
              <a:gd name="connsiteX1" fmla="*/ 392622 w 615982"/>
              <a:gd name="connsiteY1" fmla="*/ 11233 h 615448"/>
              <a:gd name="connsiteX2" fmla="*/ 392622 w 615982"/>
              <a:gd name="connsiteY2" fmla="*/ 11233 h 615448"/>
              <a:gd name="connsiteX3" fmla="*/ 382917 w 615982"/>
              <a:gd name="connsiteY3" fmla="*/ 8626 h 615448"/>
              <a:gd name="connsiteX4" fmla="*/ 334282 w 615982"/>
              <a:gd name="connsiteY4" fmla="*/ 438 h 615448"/>
              <a:gd name="connsiteX5" fmla="*/ 333617 w 615982"/>
              <a:gd name="connsiteY5" fmla="*/ 437 h 615448"/>
              <a:gd name="connsiteX6" fmla="*/ 331768 w 615982"/>
              <a:gd name="connsiteY6" fmla="*/ 290 h 615448"/>
              <a:gd name="connsiteX7" fmla="*/ 328071 w 615982"/>
              <a:gd name="connsiteY7" fmla="*/ 12 h 615448"/>
              <a:gd name="connsiteX8" fmla="*/ 320807 w 615982"/>
              <a:gd name="connsiteY8" fmla="*/ 4596 h 615448"/>
              <a:gd name="connsiteX9" fmla="*/ 320289 w 615982"/>
              <a:gd name="connsiteY9" fmla="*/ 6833 h 615448"/>
              <a:gd name="connsiteX10" fmla="*/ 327110 w 615982"/>
              <a:gd name="connsiteY10" fmla="*/ 14597 h 615448"/>
              <a:gd name="connsiteX11" fmla="*/ 600668 w 615982"/>
              <a:gd name="connsiteY11" fmla="*/ 326886 h 615448"/>
              <a:gd name="connsiteX12" fmla="*/ 590061 w 615982"/>
              <a:gd name="connsiteY12" fmla="*/ 387997 h 615448"/>
              <a:gd name="connsiteX13" fmla="*/ 580320 w 615982"/>
              <a:gd name="connsiteY13" fmla="*/ 416575 h 615448"/>
              <a:gd name="connsiteX14" fmla="*/ 227438 w 615982"/>
              <a:gd name="connsiteY14" fmla="*/ 589430 h 615448"/>
              <a:gd name="connsiteX15" fmla="*/ 25949 w 615982"/>
              <a:gd name="connsiteY15" fmla="*/ 226807 h 615448"/>
              <a:gd name="connsiteX16" fmla="*/ 107284 w 615982"/>
              <a:gd name="connsiteY16" fmla="*/ 93399 h 615448"/>
              <a:gd name="connsiteX17" fmla="*/ 109251 w 615982"/>
              <a:gd name="connsiteY17" fmla="*/ 83129 h 615448"/>
              <a:gd name="connsiteX18" fmla="*/ 98981 w 615982"/>
              <a:gd name="connsiteY18" fmla="*/ 81162 h 615448"/>
              <a:gd name="connsiteX19" fmla="*/ 97302 w 615982"/>
              <a:gd name="connsiteY19" fmla="*/ 82733 h 615448"/>
              <a:gd name="connsiteX20" fmla="*/ 21993 w 615982"/>
              <a:gd name="connsiteY20" fmla="*/ 193182 h 615448"/>
              <a:gd name="connsiteX21" fmla="*/ 11883 w 615982"/>
              <a:gd name="connsiteY21" fmla="*/ 222758 h 615448"/>
              <a:gd name="connsiteX22" fmla="*/ 223353 w 615982"/>
              <a:gd name="connsiteY22" fmla="*/ 603553 h 615448"/>
              <a:gd name="connsiteX23" fmla="*/ 593814 w 615982"/>
              <a:gd name="connsiteY23" fmla="*/ 422084 h 615448"/>
              <a:gd name="connsiteX24" fmla="*/ 604036 w 615982"/>
              <a:gd name="connsiteY24" fmla="*/ 392083 h 615448"/>
              <a:gd name="connsiteX25" fmla="*/ 422568 w 615982"/>
              <a:gd name="connsiteY25" fmla="*/ 21455 h 61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15982" h="615448">
                <a:moveTo>
                  <a:pt x="422568" y="21455"/>
                </a:moveTo>
                <a:cubicBezTo>
                  <a:pt x="412763" y="17549"/>
                  <a:pt x="402768" y="14137"/>
                  <a:pt x="392622" y="11233"/>
                </a:cubicBezTo>
                <a:lnTo>
                  <a:pt x="392622" y="11233"/>
                </a:lnTo>
                <a:cubicBezTo>
                  <a:pt x="389405" y="10308"/>
                  <a:pt x="386170" y="9440"/>
                  <a:pt x="382917" y="8626"/>
                </a:cubicBezTo>
                <a:cubicBezTo>
                  <a:pt x="366950" y="4605"/>
                  <a:pt x="350686" y="1867"/>
                  <a:pt x="334282" y="438"/>
                </a:cubicBezTo>
                <a:lnTo>
                  <a:pt x="333617" y="437"/>
                </a:lnTo>
                <a:lnTo>
                  <a:pt x="331768" y="290"/>
                </a:lnTo>
                <a:lnTo>
                  <a:pt x="328071" y="12"/>
                </a:lnTo>
                <a:cubicBezTo>
                  <a:pt x="324919" y="-168"/>
                  <a:pt x="322001" y="1674"/>
                  <a:pt x="320807" y="4596"/>
                </a:cubicBezTo>
                <a:cubicBezTo>
                  <a:pt x="320519" y="5310"/>
                  <a:pt x="320344" y="6065"/>
                  <a:pt x="320289" y="6833"/>
                </a:cubicBezTo>
                <a:cubicBezTo>
                  <a:pt x="320076" y="10844"/>
                  <a:pt x="323105" y="14291"/>
                  <a:pt x="327110" y="14597"/>
                </a:cubicBezTo>
                <a:cubicBezTo>
                  <a:pt x="488887" y="25292"/>
                  <a:pt x="611364" y="165108"/>
                  <a:pt x="600668" y="326886"/>
                </a:cubicBezTo>
                <a:cubicBezTo>
                  <a:pt x="599300" y="347574"/>
                  <a:pt x="595745" y="368058"/>
                  <a:pt x="590061" y="387997"/>
                </a:cubicBezTo>
                <a:cubicBezTo>
                  <a:pt x="587298" y="397681"/>
                  <a:pt x="584047" y="407219"/>
                  <a:pt x="580320" y="416575"/>
                </a:cubicBezTo>
                <a:cubicBezTo>
                  <a:pt x="524342" y="556085"/>
                  <a:pt x="371977" y="630719"/>
                  <a:pt x="227438" y="589430"/>
                </a:cubicBezTo>
                <a:cubicBezTo>
                  <a:pt x="71867" y="544955"/>
                  <a:pt x="-18415" y="382304"/>
                  <a:pt x="25949" y="226807"/>
                </a:cubicBezTo>
                <a:cubicBezTo>
                  <a:pt x="40512" y="175806"/>
                  <a:pt x="68619" y="129704"/>
                  <a:pt x="107284" y="93399"/>
                </a:cubicBezTo>
                <a:cubicBezTo>
                  <a:pt x="110664" y="91106"/>
                  <a:pt x="111544" y="86508"/>
                  <a:pt x="109251" y="83129"/>
                </a:cubicBezTo>
                <a:cubicBezTo>
                  <a:pt x="106958" y="79750"/>
                  <a:pt x="102360" y="78869"/>
                  <a:pt x="98981" y="81162"/>
                </a:cubicBezTo>
                <a:cubicBezTo>
                  <a:pt x="98343" y="81595"/>
                  <a:pt x="97776" y="82125"/>
                  <a:pt x="97302" y="82733"/>
                </a:cubicBezTo>
                <a:cubicBezTo>
                  <a:pt x="64390" y="113570"/>
                  <a:pt x="38677" y="151280"/>
                  <a:pt x="21993" y="193182"/>
                </a:cubicBezTo>
                <a:cubicBezTo>
                  <a:pt x="18149" y="202831"/>
                  <a:pt x="14766" y="212721"/>
                  <a:pt x="11883" y="222758"/>
                </a:cubicBezTo>
                <a:cubicBezTo>
                  <a:pt x="-34774" y="386020"/>
                  <a:pt x="60147" y="556804"/>
                  <a:pt x="223353" y="603553"/>
                </a:cubicBezTo>
                <a:cubicBezTo>
                  <a:pt x="375093" y="646886"/>
                  <a:pt x="535040" y="568537"/>
                  <a:pt x="593814" y="422084"/>
                </a:cubicBezTo>
                <a:cubicBezTo>
                  <a:pt x="597723" y="412262"/>
                  <a:pt x="601135" y="402249"/>
                  <a:pt x="604036" y="392083"/>
                </a:cubicBezTo>
                <a:cubicBezTo>
                  <a:pt x="647486" y="240289"/>
                  <a:pt x="569113" y="80223"/>
                  <a:pt x="422568" y="21455"/>
                </a:cubicBezTo>
                <a:close/>
              </a:path>
            </a:pathLst>
          </a:custGeom>
          <a:solidFill>
            <a:srgbClr val="FFFFFF">
              <a:alpha val="70000"/>
            </a:srgbClr>
          </a:solidFill>
          <a:ln w="1849" cap="flat">
            <a:noFill/>
            <a:prstDash val="solid"/>
            <a:miter/>
          </a:ln>
        </p:spPr>
        <p:txBody>
          <a:bodyPr rtlCol="0" anchor="ctr"/>
          <a:lstStyle/>
          <a:p>
            <a:endParaRPr lang="en-US"/>
          </a:p>
        </p:txBody>
      </p:sp>
      <p:grpSp>
        <p:nvGrpSpPr>
          <p:cNvPr id="46" name="Graphic 8">
            <a:extLst>
              <a:ext uri="{FF2B5EF4-FFF2-40B4-BE49-F238E27FC236}">
                <a16:creationId xmlns:a16="http://schemas.microsoft.com/office/drawing/2014/main" id="{02AFC067-4761-464E-AAF7-9A0AF3294933}"/>
              </a:ext>
            </a:extLst>
          </p:cNvPr>
          <p:cNvGrpSpPr/>
          <p:nvPr/>
        </p:nvGrpSpPr>
        <p:grpSpPr>
          <a:xfrm>
            <a:off x="4460877" y="3559014"/>
            <a:ext cx="341600" cy="663862"/>
            <a:chOff x="6889197" y="3267208"/>
            <a:chExt cx="375760" cy="730248"/>
          </a:xfrm>
          <a:solidFill>
            <a:srgbClr val="FF928E"/>
          </a:solidFill>
        </p:grpSpPr>
        <p:sp>
          <p:nvSpPr>
            <p:cNvPr id="47" name="Freeform: Shape 46">
              <a:extLst>
                <a:ext uri="{FF2B5EF4-FFF2-40B4-BE49-F238E27FC236}">
                  <a16:creationId xmlns:a16="http://schemas.microsoft.com/office/drawing/2014/main" id="{9B6018BD-0EAB-48C9-82AA-2DB92069B12F}"/>
                </a:ext>
              </a:extLst>
            </p:cNvPr>
            <p:cNvSpPr/>
            <p:nvPr/>
          </p:nvSpPr>
          <p:spPr>
            <a:xfrm>
              <a:off x="6967828" y="3267208"/>
              <a:ext cx="36868" cy="42564"/>
            </a:xfrm>
            <a:custGeom>
              <a:avLst/>
              <a:gdLst>
                <a:gd name="connsiteX0" fmla="*/ 30248 w 36868"/>
                <a:gd name="connsiteY0" fmla="*/ 749 h 42564"/>
                <a:gd name="connsiteX1" fmla="*/ 18066 w 36868"/>
                <a:gd name="connsiteY1" fmla="*/ 4039 h 42564"/>
                <a:gd name="connsiteX2" fmla="*/ 2095 w 36868"/>
                <a:gd name="connsiteY2" fmla="*/ 25723 h 42564"/>
                <a:gd name="connsiteX3" fmla="*/ 4232 w 36868"/>
                <a:gd name="connsiteY3" fmla="*/ 40469 h 42564"/>
                <a:gd name="connsiteX4" fmla="*/ 18979 w 36868"/>
                <a:gd name="connsiteY4" fmla="*/ 38333 h 42564"/>
                <a:gd name="connsiteX5" fmla="*/ 19416 w 36868"/>
                <a:gd name="connsiteY5" fmla="*/ 37701 h 42564"/>
                <a:gd name="connsiteX6" fmla="*/ 34647 w 36868"/>
                <a:gd name="connsiteY6" fmla="*/ 17016 h 42564"/>
                <a:gd name="connsiteX7" fmla="*/ 32802 w 36868"/>
                <a:gd name="connsiteY7" fmla="*/ 2230 h 42564"/>
                <a:gd name="connsiteX8" fmla="*/ 32799 w 36868"/>
                <a:gd name="connsiteY8" fmla="*/ 2228 h 42564"/>
                <a:gd name="connsiteX9" fmla="*/ 30248 w 36868"/>
                <a:gd name="connsiteY9" fmla="*/ 749 h 4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868" h="42564">
                  <a:moveTo>
                    <a:pt x="30248" y="749"/>
                  </a:moveTo>
                  <a:cubicBezTo>
                    <a:pt x="25908" y="-982"/>
                    <a:pt x="20945" y="358"/>
                    <a:pt x="18066" y="4039"/>
                  </a:cubicBezTo>
                  <a:cubicBezTo>
                    <a:pt x="12521" y="11064"/>
                    <a:pt x="7179" y="18365"/>
                    <a:pt x="2095" y="25723"/>
                  </a:cubicBezTo>
                  <a:cubicBezTo>
                    <a:pt x="-1387" y="30385"/>
                    <a:pt x="-430" y="36987"/>
                    <a:pt x="4232" y="40469"/>
                  </a:cubicBezTo>
                  <a:cubicBezTo>
                    <a:pt x="8895" y="43952"/>
                    <a:pt x="15497" y="42995"/>
                    <a:pt x="18979" y="38333"/>
                  </a:cubicBezTo>
                  <a:cubicBezTo>
                    <a:pt x="19133" y="38128"/>
                    <a:pt x="19278" y="37917"/>
                    <a:pt x="19416" y="37701"/>
                  </a:cubicBezTo>
                  <a:cubicBezTo>
                    <a:pt x="24259" y="30695"/>
                    <a:pt x="29398" y="23726"/>
                    <a:pt x="34647" y="17016"/>
                  </a:cubicBezTo>
                  <a:cubicBezTo>
                    <a:pt x="38221" y="12423"/>
                    <a:pt x="37395" y="5803"/>
                    <a:pt x="32802" y="2230"/>
                  </a:cubicBezTo>
                  <a:cubicBezTo>
                    <a:pt x="32801" y="2229"/>
                    <a:pt x="32800" y="2229"/>
                    <a:pt x="32799" y="2228"/>
                  </a:cubicBezTo>
                  <a:cubicBezTo>
                    <a:pt x="32025" y="1614"/>
                    <a:pt x="31166" y="1115"/>
                    <a:pt x="30248" y="749"/>
                  </a:cubicBezTo>
                  <a:close/>
                </a:path>
              </a:pathLst>
            </a:custGeom>
            <a:solidFill>
              <a:srgbClr val="FF928E"/>
            </a:solidFill>
            <a:ln w="1849"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051542C-56B1-42AF-A88D-8359F60257D1}"/>
                </a:ext>
              </a:extLst>
            </p:cNvPr>
            <p:cNvSpPr/>
            <p:nvPr/>
          </p:nvSpPr>
          <p:spPr>
            <a:xfrm>
              <a:off x="6889197" y="3335273"/>
              <a:ext cx="375760" cy="662183"/>
            </a:xfrm>
            <a:custGeom>
              <a:avLst/>
              <a:gdLst>
                <a:gd name="connsiteX0" fmla="*/ 66012 w 375760"/>
                <a:gd name="connsiteY0" fmla="*/ 1190 h 662183"/>
                <a:gd name="connsiteX1" fmla="*/ 70485 w 375760"/>
                <a:gd name="connsiteY1" fmla="*/ 15405 h 662183"/>
                <a:gd name="connsiteX2" fmla="*/ 52000 w 375760"/>
                <a:gd name="connsiteY2" fmla="*/ 55555 h 662183"/>
                <a:gd name="connsiteX3" fmla="*/ 48654 w 375760"/>
                <a:gd name="connsiteY3" fmla="*/ 64243 h 662183"/>
                <a:gd name="connsiteX4" fmla="*/ 35104 w 375760"/>
                <a:gd name="connsiteY4" fmla="*/ 70417 h 662183"/>
                <a:gd name="connsiteX5" fmla="*/ 28930 w 375760"/>
                <a:gd name="connsiteY5" fmla="*/ 56849 h 662183"/>
                <a:gd name="connsiteX6" fmla="*/ 32442 w 375760"/>
                <a:gd name="connsiteY6" fmla="*/ 47754 h 662183"/>
                <a:gd name="connsiteX7" fmla="*/ 51759 w 375760"/>
                <a:gd name="connsiteY7" fmla="*/ 5663 h 662183"/>
                <a:gd name="connsiteX8" fmla="*/ 64976 w 375760"/>
                <a:gd name="connsiteY8" fmla="*/ 746 h 662183"/>
                <a:gd name="connsiteX9" fmla="*/ 66011 w 375760"/>
                <a:gd name="connsiteY9" fmla="*/ 1190 h 662183"/>
                <a:gd name="connsiteX10" fmla="*/ 33089 w 375760"/>
                <a:gd name="connsiteY10" fmla="*/ 115373 h 662183"/>
                <a:gd name="connsiteX11" fmla="*/ 23847 w 375760"/>
                <a:gd name="connsiteY11" fmla="*/ 168019 h 662183"/>
                <a:gd name="connsiteX12" fmla="*/ 12201 w 375760"/>
                <a:gd name="connsiteY12" fmla="*/ 177280 h 662183"/>
                <a:gd name="connsiteX13" fmla="*/ 2940 w 375760"/>
                <a:gd name="connsiteY13" fmla="*/ 165634 h 662183"/>
                <a:gd name="connsiteX14" fmla="*/ 12700 w 375760"/>
                <a:gd name="connsiteY14" fmla="*/ 110437 h 662183"/>
                <a:gd name="connsiteX15" fmla="*/ 25350 w 375760"/>
                <a:gd name="connsiteY15" fmla="*/ 102662 h 662183"/>
                <a:gd name="connsiteX16" fmla="*/ 25399 w 375760"/>
                <a:gd name="connsiteY16" fmla="*/ 102674 h 662183"/>
                <a:gd name="connsiteX17" fmla="*/ 26841 w 375760"/>
                <a:gd name="connsiteY17" fmla="*/ 103136 h 662183"/>
                <a:gd name="connsiteX18" fmla="*/ 33089 w 375760"/>
                <a:gd name="connsiteY18" fmla="*/ 115373 h 662183"/>
                <a:gd name="connsiteX19" fmla="*/ 21055 w 375760"/>
                <a:gd name="connsiteY19" fmla="*/ 221422 h 662183"/>
                <a:gd name="connsiteX20" fmla="*/ 24975 w 375760"/>
                <a:gd name="connsiteY20" fmla="*/ 274752 h 662183"/>
                <a:gd name="connsiteX21" fmla="*/ 15544 w 375760"/>
                <a:gd name="connsiteY21" fmla="*/ 286289 h 662183"/>
                <a:gd name="connsiteX22" fmla="*/ 4105 w 375760"/>
                <a:gd name="connsiteY22" fmla="*/ 277580 h 662183"/>
                <a:gd name="connsiteX23" fmla="*/ 1 w 375760"/>
                <a:gd name="connsiteY23" fmla="*/ 221662 h 662183"/>
                <a:gd name="connsiteX24" fmla="*/ 10351 w 375760"/>
                <a:gd name="connsiteY24" fmla="*/ 211016 h 662183"/>
                <a:gd name="connsiteX25" fmla="*/ 10408 w 375760"/>
                <a:gd name="connsiteY25" fmla="*/ 211015 h 662183"/>
                <a:gd name="connsiteX26" fmla="*/ 14419 w 375760"/>
                <a:gd name="connsiteY26" fmla="*/ 211754 h 662183"/>
                <a:gd name="connsiteX27" fmla="*/ 21000 w 375760"/>
                <a:gd name="connsiteY27" fmla="*/ 221422 h 662183"/>
                <a:gd name="connsiteX28" fmla="*/ 35437 w 375760"/>
                <a:gd name="connsiteY28" fmla="*/ 327195 h 662183"/>
                <a:gd name="connsiteX29" fmla="*/ 52277 w 375760"/>
                <a:gd name="connsiteY29" fmla="*/ 377918 h 662183"/>
                <a:gd name="connsiteX30" fmla="*/ 46089 w 375760"/>
                <a:gd name="connsiteY30" fmla="*/ 391473 h 662183"/>
                <a:gd name="connsiteX31" fmla="*/ 32739 w 375760"/>
                <a:gd name="connsiteY31" fmla="*/ 385793 h 662183"/>
                <a:gd name="connsiteX32" fmla="*/ 15085 w 375760"/>
                <a:gd name="connsiteY32" fmla="*/ 332574 h 662183"/>
                <a:gd name="connsiteX33" fmla="*/ 22347 w 375760"/>
                <a:gd name="connsiteY33" fmla="*/ 319592 h 662183"/>
                <a:gd name="connsiteX34" fmla="*/ 35329 w 375760"/>
                <a:gd name="connsiteY34" fmla="*/ 326854 h 662183"/>
                <a:gd name="connsiteX35" fmla="*/ 35419 w 375760"/>
                <a:gd name="connsiteY35" fmla="*/ 327195 h 662183"/>
                <a:gd name="connsiteX36" fmla="*/ 75217 w 375760"/>
                <a:gd name="connsiteY36" fmla="*/ 426238 h 662183"/>
                <a:gd name="connsiteX37" fmla="*/ 103869 w 375760"/>
                <a:gd name="connsiteY37" fmla="*/ 471361 h 662183"/>
                <a:gd name="connsiteX38" fmla="*/ 101484 w 375760"/>
                <a:gd name="connsiteY38" fmla="*/ 486149 h 662183"/>
                <a:gd name="connsiteX39" fmla="*/ 86696 w 375760"/>
                <a:gd name="connsiteY39" fmla="*/ 483764 h 662183"/>
                <a:gd name="connsiteX40" fmla="*/ 56658 w 375760"/>
                <a:gd name="connsiteY40" fmla="*/ 436479 h 662183"/>
                <a:gd name="connsiteX41" fmla="*/ 60808 w 375760"/>
                <a:gd name="connsiteY41" fmla="*/ 422144 h 662183"/>
                <a:gd name="connsiteX42" fmla="*/ 75143 w 375760"/>
                <a:gd name="connsiteY42" fmla="*/ 426294 h 662183"/>
                <a:gd name="connsiteX43" fmla="*/ 137826 w 375760"/>
                <a:gd name="connsiteY43" fmla="*/ 512638 h 662183"/>
                <a:gd name="connsiteX44" fmla="*/ 176645 w 375760"/>
                <a:gd name="connsiteY44" fmla="*/ 549368 h 662183"/>
                <a:gd name="connsiteX45" fmla="*/ 178448 w 375760"/>
                <a:gd name="connsiteY45" fmla="*/ 564160 h 662183"/>
                <a:gd name="connsiteX46" fmla="*/ 163656 w 375760"/>
                <a:gd name="connsiteY46" fmla="*/ 565963 h 662183"/>
                <a:gd name="connsiteX47" fmla="*/ 163132 w 375760"/>
                <a:gd name="connsiteY47" fmla="*/ 565525 h 662183"/>
                <a:gd name="connsiteX48" fmla="*/ 122465 w 375760"/>
                <a:gd name="connsiteY48" fmla="*/ 526983 h 662183"/>
                <a:gd name="connsiteX49" fmla="*/ 123052 w 375760"/>
                <a:gd name="connsiteY49" fmla="*/ 512094 h 662183"/>
                <a:gd name="connsiteX50" fmla="*/ 134074 w 375760"/>
                <a:gd name="connsiteY50" fmla="*/ 510032 h 662183"/>
                <a:gd name="connsiteX51" fmla="*/ 137771 w 375760"/>
                <a:gd name="connsiteY51" fmla="*/ 512639 h 662183"/>
                <a:gd name="connsiteX52" fmla="*/ 219623 w 375760"/>
                <a:gd name="connsiteY52" fmla="*/ 581033 h 662183"/>
                <a:gd name="connsiteX53" fmla="*/ 266261 w 375760"/>
                <a:gd name="connsiteY53" fmla="*/ 607153 h 662183"/>
                <a:gd name="connsiteX54" fmla="*/ 270831 w 375760"/>
                <a:gd name="connsiteY54" fmla="*/ 621336 h 662183"/>
                <a:gd name="connsiteX55" fmla="*/ 257130 w 375760"/>
                <a:gd name="connsiteY55" fmla="*/ 626137 h 662183"/>
                <a:gd name="connsiteX56" fmla="*/ 208218 w 375760"/>
                <a:gd name="connsiteY56" fmla="*/ 598742 h 662183"/>
                <a:gd name="connsiteX57" fmla="*/ 205180 w 375760"/>
                <a:gd name="connsiteY57" fmla="*/ 584154 h 662183"/>
                <a:gd name="connsiteX58" fmla="*/ 217812 w 375760"/>
                <a:gd name="connsiteY58" fmla="*/ 580109 h 662183"/>
                <a:gd name="connsiteX59" fmla="*/ 219568 w 375760"/>
                <a:gd name="connsiteY59" fmla="*/ 581051 h 662183"/>
                <a:gd name="connsiteX60" fmla="*/ 375583 w 375760"/>
                <a:gd name="connsiteY60" fmla="*/ 653791 h 662183"/>
                <a:gd name="connsiteX61" fmla="*/ 363154 w 375760"/>
                <a:gd name="connsiteY61" fmla="*/ 661964 h 662183"/>
                <a:gd name="connsiteX62" fmla="*/ 363142 w 375760"/>
                <a:gd name="connsiteY62" fmla="*/ 661961 h 662183"/>
                <a:gd name="connsiteX63" fmla="*/ 316042 w 375760"/>
                <a:gd name="connsiteY63" fmla="*/ 649576 h 662183"/>
                <a:gd name="connsiteX64" fmla="*/ 309018 w 375760"/>
                <a:gd name="connsiteY64" fmla="*/ 647284 h 662183"/>
                <a:gd name="connsiteX65" fmla="*/ 302741 w 375760"/>
                <a:gd name="connsiteY65" fmla="*/ 633770 h 662183"/>
                <a:gd name="connsiteX66" fmla="*/ 315802 w 375760"/>
                <a:gd name="connsiteY66" fmla="*/ 627338 h 662183"/>
                <a:gd name="connsiteX67" fmla="*/ 322438 w 375760"/>
                <a:gd name="connsiteY67" fmla="*/ 629520 h 662183"/>
                <a:gd name="connsiteX68" fmla="*/ 367394 w 375760"/>
                <a:gd name="connsiteY68" fmla="*/ 641350 h 662183"/>
                <a:gd name="connsiteX69" fmla="*/ 369242 w 375760"/>
                <a:gd name="connsiteY69" fmla="*/ 641886 h 662183"/>
                <a:gd name="connsiteX70" fmla="*/ 375527 w 375760"/>
                <a:gd name="connsiteY70" fmla="*/ 653828 h 662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75760" h="662183">
                  <a:moveTo>
                    <a:pt x="66012" y="1190"/>
                  </a:moveTo>
                  <a:cubicBezTo>
                    <a:pt x="71164" y="3887"/>
                    <a:pt x="73165" y="10243"/>
                    <a:pt x="70485" y="15405"/>
                  </a:cubicBezTo>
                  <a:cubicBezTo>
                    <a:pt x="63654" y="28470"/>
                    <a:pt x="57484" y="41870"/>
                    <a:pt x="52000" y="55555"/>
                  </a:cubicBezTo>
                  <a:cubicBezTo>
                    <a:pt x="50854" y="58426"/>
                    <a:pt x="49738" y="61322"/>
                    <a:pt x="48654" y="64243"/>
                  </a:cubicBezTo>
                  <a:cubicBezTo>
                    <a:pt x="46606" y="69679"/>
                    <a:pt x="40550" y="72438"/>
                    <a:pt x="35104" y="70417"/>
                  </a:cubicBezTo>
                  <a:cubicBezTo>
                    <a:pt x="29794" y="68226"/>
                    <a:pt x="27093" y="62292"/>
                    <a:pt x="28930" y="56849"/>
                  </a:cubicBezTo>
                  <a:cubicBezTo>
                    <a:pt x="30076" y="53805"/>
                    <a:pt x="31247" y="50773"/>
                    <a:pt x="32442" y="47754"/>
                  </a:cubicBezTo>
                  <a:cubicBezTo>
                    <a:pt x="38166" y="33407"/>
                    <a:pt x="44614" y="19359"/>
                    <a:pt x="51759" y="5663"/>
                  </a:cubicBezTo>
                  <a:cubicBezTo>
                    <a:pt x="54251" y="876"/>
                    <a:pt x="59961" y="-1248"/>
                    <a:pt x="64976" y="746"/>
                  </a:cubicBezTo>
                  <a:cubicBezTo>
                    <a:pt x="65330" y="873"/>
                    <a:pt x="65675" y="1021"/>
                    <a:pt x="66011" y="1190"/>
                  </a:cubicBezTo>
                  <a:close/>
                  <a:moveTo>
                    <a:pt x="33089" y="115373"/>
                  </a:moveTo>
                  <a:cubicBezTo>
                    <a:pt x="28943" y="132718"/>
                    <a:pt x="25857" y="150299"/>
                    <a:pt x="23847" y="168019"/>
                  </a:cubicBezTo>
                  <a:cubicBezTo>
                    <a:pt x="23188" y="173792"/>
                    <a:pt x="17974" y="177938"/>
                    <a:pt x="12201" y="177280"/>
                  </a:cubicBezTo>
                  <a:cubicBezTo>
                    <a:pt x="6428" y="176621"/>
                    <a:pt x="2281" y="171407"/>
                    <a:pt x="2940" y="165634"/>
                  </a:cubicBezTo>
                  <a:cubicBezTo>
                    <a:pt x="5049" y="147051"/>
                    <a:pt x="8309" y="128617"/>
                    <a:pt x="12700" y="110437"/>
                  </a:cubicBezTo>
                  <a:cubicBezTo>
                    <a:pt x="14046" y="104797"/>
                    <a:pt x="19710" y="101316"/>
                    <a:pt x="25350" y="102662"/>
                  </a:cubicBezTo>
                  <a:cubicBezTo>
                    <a:pt x="25366" y="102666"/>
                    <a:pt x="25383" y="102670"/>
                    <a:pt x="25399" y="102674"/>
                  </a:cubicBezTo>
                  <a:cubicBezTo>
                    <a:pt x="25892" y="102789"/>
                    <a:pt x="26374" y="102943"/>
                    <a:pt x="26841" y="103136"/>
                  </a:cubicBezTo>
                  <a:cubicBezTo>
                    <a:pt x="31668" y="105103"/>
                    <a:pt x="34326" y="110309"/>
                    <a:pt x="33089" y="115373"/>
                  </a:cubicBezTo>
                  <a:close/>
                  <a:moveTo>
                    <a:pt x="21055" y="221422"/>
                  </a:moveTo>
                  <a:cubicBezTo>
                    <a:pt x="21262" y="239263"/>
                    <a:pt x="22570" y="257073"/>
                    <a:pt x="24975" y="274752"/>
                  </a:cubicBezTo>
                  <a:cubicBezTo>
                    <a:pt x="25556" y="280542"/>
                    <a:pt x="21334" y="285708"/>
                    <a:pt x="15544" y="286289"/>
                  </a:cubicBezTo>
                  <a:cubicBezTo>
                    <a:pt x="10035" y="286843"/>
                    <a:pt x="5037" y="283038"/>
                    <a:pt x="4105" y="277580"/>
                  </a:cubicBezTo>
                  <a:cubicBezTo>
                    <a:pt x="1574" y="259044"/>
                    <a:pt x="204" y="240369"/>
                    <a:pt x="1" y="221662"/>
                  </a:cubicBezTo>
                  <a:cubicBezTo>
                    <a:pt x="-81" y="215864"/>
                    <a:pt x="4553" y="211098"/>
                    <a:pt x="10351" y="211016"/>
                  </a:cubicBezTo>
                  <a:cubicBezTo>
                    <a:pt x="10370" y="211015"/>
                    <a:pt x="10389" y="211015"/>
                    <a:pt x="10408" y="211015"/>
                  </a:cubicBezTo>
                  <a:cubicBezTo>
                    <a:pt x="11781" y="210994"/>
                    <a:pt x="13144" y="211245"/>
                    <a:pt x="14419" y="211754"/>
                  </a:cubicBezTo>
                  <a:cubicBezTo>
                    <a:pt x="18361" y="213356"/>
                    <a:pt x="20955" y="217168"/>
                    <a:pt x="21000" y="221422"/>
                  </a:cubicBezTo>
                  <a:close/>
                  <a:moveTo>
                    <a:pt x="35437" y="327195"/>
                  </a:moveTo>
                  <a:cubicBezTo>
                    <a:pt x="40010" y="344430"/>
                    <a:pt x="45635" y="361370"/>
                    <a:pt x="52277" y="377918"/>
                  </a:cubicBezTo>
                  <a:cubicBezTo>
                    <a:pt x="54312" y="383370"/>
                    <a:pt x="51541" y="389439"/>
                    <a:pt x="46089" y="391473"/>
                  </a:cubicBezTo>
                  <a:cubicBezTo>
                    <a:pt x="40836" y="393434"/>
                    <a:pt x="34969" y="390937"/>
                    <a:pt x="32739" y="385793"/>
                  </a:cubicBezTo>
                  <a:cubicBezTo>
                    <a:pt x="25772" y="368430"/>
                    <a:pt x="19877" y="350658"/>
                    <a:pt x="15085" y="332574"/>
                  </a:cubicBezTo>
                  <a:cubicBezTo>
                    <a:pt x="13506" y="326984"/>
                    <a:pt x="16757" y="321172"/>
                    <a:pt x="22347" y="319592"/>
                  </a:cubicBezTo>
                  <a:cubicBezTo>
                    <a:pt x="27937" y="318013"/>
                    <a:pt x="33749" y="321264"/>
                    <a:pt x="35329" y="326854"/>
                  </a:cubicBezTo>
                  <a:cubicBezTo>
                    <a:pt x="35361" y="326967"/>
                    <a:pt x="35391" y="327081"/>
                    <a:pt x="35419" y="327195"/>
                  </a:cubicBezTo>
                  <a:close/>
                  <a:moveTo>
                    <a:pt x="75217" y="426238"/>
                  </a:moveTo>
                  <a:cubicBezTo>
                    <a:pt x="83839" y="441849"/>
                    <a:pt x="93408" y="456918"/>
                    <a:pt x="103869" y="471361"/>
                  </a:cubicBezTo>
                  <a:cubicBezTo>
                    <a:pt x="107295" y="476103"/>
                    <a:pt x="106227" y="482723"/>
                    <a:pt x="101484" y="486149"/>
                  </a:cubicBezTo>
                  <a:cubicBezTo>
                    <a:pt x="96742" y="489574"/>
                    <a:pt x="90122" y="488506"/>
                    <a:pt x="86696" y="483764"/>
                  </a:cubicBezTo>
                  <a:cubicBezTo>
                    <a:pt x="75741" y="468622"/>
                    <a:pt x="65710" y="452831"/>
                    <a:pt x="56658" y="436479"/>
                  </a:cubicBezTo>
                  <a:cubicBezTo>
                    <a:pt x="53845" y="431374"/>
                    <a:pt x="55703" y="424957"/>
                    <a:pt x="60808" y="422144"/>
                  </a:cubicBezTo>
                  <a:cubicBezTo>
                    <a:pt x="65913" y="419331"/>
                    <a:pt x="72331" y="421189"/>
                    <a:pt x="75143" y="426294"/>
                  </a:cubicBezTo>
                  <a:close/>
                  <a:moveTo>
                    <a:pt x="137826" y="512638"/>
                  </a:moveTo>
                  <a:cubicBezTo>
                    <a:pt x="149997" y="525669"/>
                    <a:pt x="162962" y="537936"/>
                    <a:pt x="176645" y="549368"/>
                  </a:cubicBezTo>
                  <a:cubicBezTo>
                    <a:pt x="181228" y="552955"/>
                    <a:pt x="182034" y="559578"/>
                    <a:pt x="178448" y="564160"/>
                  </a:cubicBezTo>
                  <a:cubicBezTo>
                    <a:pt x="174861" y="568743"/>
                    <a:pt x="168238" y="569550"/>
                    <a:pt x="163656" y="565963"/>
                  </a:cubicBezTo>
                  <a:cubicBezTo>
                    <a:pt x="163477" y="565822"/>
                    <a:pt x="163302" y="565677"/>
                    <a:pt x="163132" y="565525"/>
                  </a:cubicBezTo>
                  <a:cubicBezTo>
                    <a:pt x="148797" y="553525"/>
                    <a:pt x="135216" y="540654"/>
                    <a:pt x="122465" y="526983"/>
                  </a:cubicBezTo>
                  <a:cubicBezTo>
                    <a:pt x="118516" y="522709"/>
                    <a:pt x="118779" y="516043"/>
                    <a:pt x="123052" y="512094"/>
                  </a:cubicBezTo>
                  <a:cubicBezTo>
                    <a:pt x="126025" y="509347"/>
                    <a:pt x="130309" y="508545"/>
                    <a:pt x="134074" y="510032"/>
                  </a:cubicBezTo>
                  <a:cubicBezTo>
                    <a:pt x="135484" y="510617"/>
                    <a:pt x="136746" y="511508"/>
                    <a:pt x="137771" y="512639"/>
                  </a:cubicBezTo>
                  <a:close/>
                  <a:moveTo>
                    <a:pt x="219623" y="581033"/>
                  </a:moveTo>
                  <a:cubicBezTo>
                    <a:pt x="234613" y="590697"/>
                    <a:pt x="250189" y="599421"/>
                    <a:pt x="266261" y="607153"/>
                  </a:cubicBezTo>
                  <a:cubicBezTo>
                    <a:pt x="271440" y="609807"/>
                    <a:pt x="273486" y="616157"/>
                    <a:pt x="270831" y="621336"/>
                  </a:cubicBezTo>
                  <a:cubicBezTo>
                    <a:pt x="268271" y="626329"/>
                    <a:pt x="262246" y="628440"/>
                    <a:pt x="257130" y="626137"/>
                  </a:cubicBezTo>
                  <a:cubicBezTo>
                    <a:pt x="240278" y="618020"/>
                    <a:pt x="223943" y="608871"/>
                    <a:pt x="208218" y="598742"/>
                  </a:cubicBezTo>
                  <a:cubicBezTo>
                    <a:pt x="203351" y="595552"/>
                    <a:pt x="201991" y="589021"/>
                    <a:pt x="205180" y="584154"/>
                  </a:cubicBezTo>
                  <a:cubicBezTo>
                    <a:pt x="207907" y="579992"/>
                    <a:pt x="213174" y="578305"/>
                    <a:pt x="217812" y="580109"/>
                  </a:cubicBezTo>
                  <a:cubicBezTo>
                    <a:pt x="218427" y="580363"/>
                    <a:pt x="219016" y="580679"/>
                    <a:pt x="219568" y="581051"/>
                  </a:cubicBezTo>
                  <a:close/>
                  <a:moveTo>
                    <a:pt x="375583" y="653791"/>
                  </a:moveTo>
                  <a:cubicBezTo>
                    <a:pt x="374408" y="659480"/>
                    <a:pt x="368844" y="663139"/>
                    <a:pt x="363154" y="661964"/>
                  </a:cubicBezTo>
                  <a:cubicBezTo>
                    <a:pt x="363150" y="661963"/>
                    <a:pt x="363146" y="661962"/>
                    <a:pt x="363142" y="661961"/>
                  </a:cubicBezTo>
                  <a:cubicBezTo>
                    <a:pt x="347233" y="658676"/>
                    <a:pt x="331510" y="654542"/>
                    <a:pt x="316042" y="649576"/>
                  </a:cubicBezTo>
                  <a:cubicBezTo>
                    <a:pt x="313694" y="648837"/>
                    <a:pt x="311365" y="648060"/>
                    <a:pt x="309018" y="647284"/>
                  </a:cubicBezTo>
                  <a:cubicBezTo>
                    <a:pt x="303552" y="645286"/>
                    <a:pt x="300742" y="639235"/>
                    <a:pt x="302741" y="633770"/>
                  </a:cubicBezTo>
                  <a:cubicBezTo>
                    <a:pt x="304675" y="628479"/>
                    <a:pt x="310429" y="625646"/>
                    <a:pt x="315802" y="627338"/>
                  </a:cubicBezTo>
                  <a:cubicBezTo>
                    <a:pt x="317983" y="628078"/>
                    <a:pt x="320183" y="628799"/>
                    <a:pt x="322438" y="629520"/>
                  </a:cubicBezTo>
                  <a:cubicBezTo>
                    <a:pt x="337202" y="634259"/>
                    <a:pt x="352209" y="638209"/>
                    <a:pt x="367394" y="641350"/>
                  </a:cubicBezTo>
                  <a:cubicBezTo>
                    <a:pt x="368028" y="641462"/>
                    <a:pt x="368647" y="641642"/>
                    <a:pt x="369242" y="641886"/>
                  </a:cubicBezTo>
                  <a:cubicBezTo>
                    <a:pt x="373946" y="643827"/>
                    <a:pt x="376590" y="648852"/>
                    <a:pt x="375527" y="653828"/>
                  </a:cubicBezTo>
                  <a:close/>
                </a:path>
              </a:pathLst>
            </a:custGeom>
            <a:solidFill>
              <a:srgbClr val="FF928E"/>
            </a:solidFill>
            <a:ln w="1849" cap="flat">
              <a:noFill/>
              <a:prstDash val="solid"/>
              <a:miter/>
            </a:ln>
          </p:spPr>
          <p:txBody>
            <a:bodyPr rtlCol="0" anchor="ctr"/>
            <a:lstStyle/>
            <a:p>
              <a:endParaRPr lang="en-US"/>
            </a:p>
          </p:txBody>
        </p:sp>
      </p:grpSp>
      <p:grpSp>
        <p:nvGrpSpPr>
          <p:cNvPr id="49" name="Graphic 8">
            <a:extLst>
              <a:ext uri="{FF2B5EF4-FFF2-40B4-BE49-F238E27FC236}">
                <a16:creationId xmlns:a16="http://schemas.microsoft.com/office/drawing/2014/main" id="{50D6A999-9E43-4D85-96C8-FB7AF1B1A202}"/>
              </a:ext>
            </a:extLst>
          </p:cNvPr>
          <p:cNvGrpSpPr/>
          <p:nvPr/>
        </p:nvGrpSpPr>
        <p:grpSpPr>
          <a:xfrm>
            <a:off x="4755516" y="3404292"/>
            <a:ext cx="530807" cy="388123"/>
            <a:chOff x="7213300" y="3097014"/>
            <a:chExt cx="583887" cy="426935"/>
          </a:xfrm>
          <a:solidFill>
            <a:srgbClr val="FF928E"/>
          </a:solidFill>
        </p:grpSpPr>
        <p:sp>
          <p:nvSpPr>
            <p:cNvPr id="50" name="Freeform: Shape 49">
              <a:extLst>
                <a:ext uri="{FF2B5EF4-FFF2-40B4-BE49-F238E27FC236}">
                  <a16:creationId xmlns:a16="http://schemas.microsoft.com/office/drawing/2014/main" id="{9193A8FF-7158-4BB4-861D-F08EFD4984EB}"/>
                </a:ext>
              </a:extLst>
            </p:cNvPr>
            <p:cNvSpPr/>
            <p:nvPr/>
          </p:nvSpPr>
          <p:spPr>
            <a:xfrm>
              <a:off x="7292726" y="3097014"/>
              <a:ext cx="504461" cy="426935"/>
            </a:xfrm>
            <a:custGeom>
              <a:avLst/>
              <a:gdLst>
                <a:gd name="connsiteX0" fmla="*/ 225523 w 504461"/>
                <a:gd name="connsiteY0" fmla="*/ 34744 h 426935"/>
                <a:gd name="connsiteX1" fmla="*/ 275082 w 504461"/>
                <a:gd name="connsiteY1" fmla="*/ 58775 h 426935"/>
                <a:gd name="connsiteX2" fmla="*/ 279084 w 504461"/>
                <a:gd name="connsiteY2" fmla="*/ 73129 h 426935"/>
                <a:gd name="connsiteX3" fmla="*/ 264730 w 504461"/>
                <a:gd name="connsiteY3" fmla="*/ 77131 h 426935"/>
                <a:gd name="connsiteX4" fmla="*/ 217464 w 504461"/>
                <a:gd name="connsiteY4" fmla="*/ 54135 h 426935"/>
                <a:gd name="connsiteX5" fmla="*/ 212090 w 504461"/>
                <a:gd name="connsiteY5" fmla="*/ 40237 h 426935"/>
                <a:gd name="connsiteX6" fmla="*/ 225375 w 504461"/>
                <a:gd name="connsiteY6" fmla="*/ 34615 h 426935"/>
                <a:gd name="connsiteX7" fmla="*/ 180678 w 504461"/>
                <a:gd name="connsiteY7" fmla="*/ 29735 h 426935"/>
                <a:gd name="connsiteX8" fmla="*/ 167813 w 504461"/>
                <a:gd name="connsiteY8" fmla="*/ 37149 h 426935"/>
                <a:gd name="connsiteX9" fmla="*/ 167738 w 504461"/>
                <a:gd name="connsiteY9" fmla="*/ 37129 h 426935"/>
                <a:gd name="connsiteX10" fmla="*/ 116294 w 504461"/>
                <a:gd name="connsiteY10" fmla="*/ 26038 h 426935"/>
                <a:gd name="connsiteX11" fmla="*/ 107932 w 504461"/>
                <a:gd name="connsiteY11" fmla="*/ 13704 h 426935"/>
                <a:gd name="connsiteX12" fmla="*/ 119492 w 504461"/>
                <a:gd name="connsiteY12" fmla="*/ 5223 h 426935"/>
                <a:gd name="connsiteX13" fmla="*/ 173394 w 504461"/>
                <a:gd name="connsiteY13" fmla="*/ 16832 h 426935"/>
                <a:gd name="connsiteX14" fmla="*/ 174485 w 504461"/>
                <a:gd name="connsiteY14" fmla="*/ 17202 h 426935"/>
                <a:gd name="connsiteX15" fmla="*/ 180678 w 504461"/>
                <a:gd name="connsiteY15" fmla="*/ 29735 h 426935"/>
                <a:gd name="connsiteX16" fmla="*/ 321387 w 504461"/>
                <a:gd name="connsiteY16" fmla="*/ 88887 h 426935"/>
                <a:gd name="connsiteX17" fmla="*/ 363663 w 504461"/>
                <a:gd name="connsiteY17" fmla="*/ 124268 h 426935"/>
                <a:gd name="connsiteX18" fmla="*/ 364088 w 504461"/>
                <a:gd name="connsiteY18" fmla="*/ 139167 h 426935"/>
                <a:gd name="connsiteX19" fmla="*/ 349189 w 504461"/>
                <a:gd name="connsiteY19" fmla="*/ 139592 h 426935"/>
                <a:gd name="connsiteX20" fmla="*/ 308873 w 504461"/>
                <a:gd name="connsiteY20" fmla="*/ 105820 h 426935"/>
                <a:gd name="connsiteX21" fmla="*/ 306579 w 504461"/>
                <a:gd name="connsiteY21" fmla="*/ 91123 h 426935"/>
                <a:gd name="connsiteX22" fmla="*/ 319021 w 504461"/>
                <a:gd name="connsiteY22" fmla="*/ 87575 h 426935"/>
                <a:gd name="connsiteX23" fmla="*/ 321387 w 504461"/>
                <a:gd name="connsiteY23" fmla="*/ 88832 h 426935"/>
                <a:gd name="connsiteX24" fmla="*/ 74740 w 504461"/>
                <a:gd name="connsiteY24" fmla="*/ 11028 h 426935"/>
                <a:gd name="connsiteX25" fmla="*/ 63935 w 504461"/>
                <a:gd name="connsiteY25" fmla="*/ 21251 h 426935"/>
                <a:gd name="connsiteX26" fmla="*/ 63907 w 504461"/>
                <a:gd name="connsiteY26" fmla="*/ 21250 h 426935"/>
                <a:gd name="connsiteX27" fmla="*/ 11335 w 504461"/>
                <a:gd name="connsiteY27" fmla="*/ 22913 h 426935"/>
                <a:gd name="connsiteX28" fmla="*/ 31 w 504461"/>
                <a:gd name="connsiteY28" fmla="*/ 13206 h 426935"/>
                <a:gd name="connsiteX29" fmla="*/ 9394 w 504461"/>
                <a:gd name="connsiteY29" fmla="*/ 1933 h 426935"/>
                <a:gd name="connsiteX30" fmla="*/ 64536 w 504461"/>
                <a:gd name="connsiteY30" fmla="*/ 195 h 426935"/>
                <a:gd name="connsiteX31" fmla="*/ 74741 w 504461"/>
                <a:gd name="connsiteY31" fmla="*/ 10981 h 426935"/>
                <a:gd name="connsiteX32" fmla="*/ 74740 w 504461"/>
                <a:gd name="connsiteY32" fmla="*/ 11028 h 426935"/>
                <a:gd name="connsiteX33" fmla="*/ 401317 w 504461"/>
                <a:gd name="connsiteY33" fmla="*/ 164455 h 426935"/>
                <a:gd name="connsiteX34" fmla="*/ 433833 w 504461"/>
                <a:gd name="connsiteY34" fmla="*/ 208967 h 426935"/>
                <a:gd name="connsiteX35" fmla="*/ 430937 w 504461"/>
                <a:gd name="connsiteY35" fmla="*/ 223584 h 426935"/>
                <a:gd name="connsiteX36" fmla="*/ 416320 w 504461"/>
                <a:gd name="connsiteY36" fmla="*/ 220688 h 426935"/>
                <a:gd name="connsiteX37" fmla="*/ 416105 w 504461"/>
                <a:gd name="connsiteY37" fmla="*/ 220354 h 426935"/>
                <a:gd name="connsiteX38" fmla="*/ 385087 w 504461"/>
                <a:gd name="connsiteY38" fmla="*/ 177838 h 426935"/>
                <a:gd name="connsiteX39" fmla="*/ 386661 w 504461"/>
                <a:gd name="connsiteY39" fmla="*/ 163020 h 426935"/>
                <a:gd name="connsiteX40" fmla="*/ 401317 w 504461"/>
                <a:gd name="connsiteY40" fmla="*/ 164399 h 426935"/>
                <a:gd name="connsiteX41" fmla="*/ 460765 w 504461"/>
                <a:gd name="connsiteY41" fmla="*/ 257065 h 426935"/>
                <a:gd name="connsiteX42" fmla="*/ 481709 w 504461"/>
                <a:gd name="connsiteY42" fmla="*/ 308084 h 426935"/>
                <a:gd name="connsiteX43" fmla="*/ 474610 w 504461"/>
                <a:gd name="connsiteY43" fmla="*/ 321186 h 426935"/>
                <a:gd name="connsiteX44" fmla="*/ 461782 w 504461"/>
                <a:gd name="connsiteY44" fmla="*/ 314887 h 426935"/>
                <a:gd name="connsiteX45" fmla="*/ 441799 w 504461"/>
                <a:gd name="connsiteY45" fmla="*/ 266215 h 426935"/>
                <a:gd name="connsiteX46" fmla="*/ 446661 w 504461"/>
                <a:gd name="connsiteY46" fmla="*/ 252111 h 426935"/>
                <a:gd name="connsiteX47" fmla="*/ 460765 w 504461"/>
                <a:gd name="connsiteY47" fmla="*/ 256973 h 426935"/>
                <a:gd name="connsiteX48" fmla="*/ 496349 w 504461"/>
                <a:gd name="connsiteY48" fmla="*/ 361248 h 426935"/>
                <a:gd name="connsiteX49" fmla="*/ 504445 w 504461"/>
                <a:gd name="connsiteY49" fmla="*/ 415816 h 426935"/>
                <a:gd name="connsiteX50" fmla="*/ 494508 w 504461"/>
                <a:gd name="connsiteY50" fmla="*/ 426919 h 426935"/>
                <a:gd name="connsiteX51" fmla="*/ 483465 w 504461"/>
                <a:gd name="connsiteY51" fmla="*/ 417665 h 426935"/>
                <a:gd name="connsiteX52" fmla="*/ 475738 w 504461"/>
                <a:gd name="connsiteY52" fmla="*/ 365629 h 426935"/>
                <a:gd name="connsiteX53" fmla="*/ 484148 w 504461"/>
                <a:gd name="connsiteY53" fmla="*/ 353328 h 426935"/>
                <a:gd name="connsiteX54" fmla="*/ 496349 w 504461"/>
                <a:gd name="connsiteY54" fmla="*/ 361266 h 42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04461" h="426935">
                  <a:moveTo>
                    <a:pt x="225523" y="34744"/>
                  </a:moveTo>
                  <a:cubicBezTo>
                    <a:pt x="242505" y="41763"/>
                    <a:pt x="259054" y="49787"/>
                    <a:pt x="275082" y="58775"/>
                  </a:cubicBezTo>
                  <a:cubicBezTo>
                    <a:pt x="280151" y="61633"/>
                    <a:pt x="281942" y="68060"/>
                    <a:pt x="279084" y="73129"/>
                  </a:cubicBezTo>
                  <a:cubicBezTo>
                    <a:pt x="276225" y="78197"/>
                    <a:pt x="269799" y="79989"/>
                    <a:pt x="264730" y="77131"/>
                  </a:cubicBezTo>
                  <a:cubicBezTo>
                    <a:pt x="249456" y="68514"/>
                    <a:pt x="233671" y="60835"/>
                    <a:pt x="217464" y="54135"/>
                  </a:cubicBezTo>
                  <a:cubicBezTo>
                    <a:pt x="212142" y="51781"/>
                    <a:pt x="209736" y="45559"/>
                    <a:pt x="212090" y="40237"/>
                  </a:cubicBezTo>
                  <a:cubicBezTo>
                    <a:pt x="214340" y="35150"/>
                    <a:pt x="220157" y="32688"/>
                    <a:pt x="225375" y="34615"/>
                  </a:cubicBezTo>
                  <a:close/>
                  <a:moveTo>
                    <a:pt x="180678" y="29735"/>
                  </a:moveTo>
                  <a:cubicBezTo>
                    <a:pt x="179173" y="35335"/>
                    <a:pt x="173413" y="38654"/>
                    <a:pt x="167813" y="37149"/>
                  </a:cubicBezTo>
                  <a:cubicBezTo>
                    <a:pt x="167788" y="37142"/>
                    <a:pt x="167763" y="37135"/>
                    <a:pt x="167738" y="37129"/>
                  </a:cubicBezTo>
                  <a:cubicBezTo>
                    <a:pt x="150826" y="32411"/>
                    <a:pt x="133648" y="28707"/>
                    <a:pt x="116294" y="26038"/>
                  </a:cubicBezTo>
                  <a:cubicBezTo>
                    <a:pt x="110579" y="24941"/>
                    <a:pt x="106835" y="19419"/>
                    <a:pt x="107932" y="13704"/>
                  </a:cubicBezTo>
                  <a:cubicBezTo>
                    <a:pt x="108972" y="8287"/>
                    <a:pt x="114013" y="4589"/>
                    <a:pt x="119492" y="5223"/>
                  </a:cubicBezTo>
                  <a:cubicBezTo>
                    <a:pt x="137676" y="8008"/>
                    <a:pt x="155676" y="11885"/>
                    <a:pt x="173394" y="16832"/>
                  </a:cubicBezTo>
                  <a:cubicBezTo>
                    <a:pt x="173764" y="16943"/>
                    <a:pt x="174116" y="17054"/>
                    <a:pt x="174485" y="17202"/>
                  </a:cubicBezTo>
                  <a:cubicBezTo>
                    <a:pt x="179429" y="19205"/>
                    <a:pt x="182090" y="24591"/>
                    <a:pt x="180678" y="29735"/>
                  </a:cubicBezTo>
                  <a:close/>
                  <a:moveTo>
                    <a:pt x="321387" y="88887"/>
                  </a:moveTo>
                  <a:cubicBezTo>
                    <a:pt x="336176" y="99822"/>
                    <a:pt x="350293" y="111637"/>
                    <a:pt x="363663" y="124268"/>
                  </a:cubicBezTo>
                  <a:cubicBezTo>
                    <a:pt x="367895" y="128265"/>
                    <a:pt x="368085" y="134935"/>
                    <a:pt x="364088" y="139167"/>
                  </a:cubicBezTo>
                  <a:cubicBezTo>
                    <a:pt x="360091" y="143399"/>
                    <a:pt x="353421" y="143589"/>
                    <a:pt x="349189" y="139592"/>
                  </a:cubicBezTo>
                  <a:cubicBezTo>
                    <a:pt x="336442" y="127533"/>
                    <a:pt x="322979" y="116255"/>
                    <a:pt x="308873" y="105820"/>
                  </a:cubicBezTo>
                  <a:cubicBezTo>
                    <a:pt x="304181" y="102395"/>
                    <a:pt x="303154" y="95815"/>
                    <a:pt x="306579" y="91123"/>
                  </a:cubicBezTo>
                  <a:cubicBezTo>
                    <a:pt x="309422" y="87228"/>
                    <a:pt x="314551" y="85765"/>
                    <a:pt x="319021" y="87575"/>
                  </a:cubicBezTo>
                  <a:cubicBezTo>
                    <a:pt x="319858" y="87897"/>
                    <a:pt x="320652" y="88319"/>
                    <a:pt x="321387" y="88832"/>
                  </a:cubicBezTo>
                  <a:close/>
                  <a:moveTo>
                    <a:pt x="74740" y="11028"/>
                  </a:moveTo>
                  <a:cubicBezTo>
                    <a:pt x="74579" y="16835"/>
                    <a:pt x="69741" y="21411"/>
                    <a:pt x="63935" y="21251"/>
                  </a:cubicBezTo>
                  <a:cubicBezTo>
                    <a:pt x="63926" y="21250"/>
                    <a:pt x="63917" y="21250"/>
                    <a:pt x="63907" y="21250"/>
                  </a:cubicBezTo>
                  <a:cubicBezTo>
                    <a:pt x="46366" y="20732"/>
                    <a:pt x="28809" y="21287"/>
                    <a:pt x="11335" y="22913"/>
                  </a:cubicBezTo>
                  <a:cubicBezTo>
                    <a:pt x="5533" y="23354"/>
                    <a:pt x="472" y="19008"/>
                    <a:pt x="31" y="13206"/>
                  </a:cubicBezTo>
                  <a:cubicBezTo>
                    <a:pt x="-400" y="7537"/>
                    <a:pt x="3743" y="2549"/>
                    <a:pt x="9394" y="1933"/>
                  </a:cubicBezTo>
                  <a:cubicBezTo>
                    <a:pt x="27722" y="236"/>
                    <a:pt x="46137" y="-345"/>
                    <a:pt x="64536" y="195"/>
                  </a:cubicBezTo>
                  <a:cubicBezTo>
                    <a:pt x="70332" y="356"/>
                    <a:pt x="74901" y="5185"/>
                    <a:pt x="74741" y="10981"/>
                  </a:cubicBezTo>
                  <a:cubicBezTo>
                    <a:pt x="74740" y="10997"/>
                    <a:pt x="74740" y="11012"/>
                    <a:pt x="74740" y="11028"/>
                  </a:cubicBezTo>
                  <a:close/>
                  <a:moveTo>
                    <a:pt x="401317" y="164455"/>
                  </a:moveTo>
                  <a:cubicBezTo>
                    <a:pt x="413033" y="178631"/>
                    <a:pt x="423890" y="193495"/>
                    <a:pt x="433833" y="208967"/>
                  </a:cubicBezTo>
                  <a:cubicBezTo>
                    <a:pt x="437069" y="213803"/>
                    <a:pt x="435773" y="220347"/>
                    <a:pt x="430937" y="223584"/>
                  </a:cubicBezTo>
                  <a:cubicBezTo>
                    <a:pt x="426101" y="226820"/>
                    <a:pt x="419557" y="225524"/>
                    <a:pt x="416320" y="220688"/>
                  </a:cubicBezTo>
                  <a:cubicBezTo>
                    <a:pt x="416246" y="220578"/>
                    <a:pt x="416175" y="220467"/>
                    <a:pt x="416105" y="220354"/>
                  </a:cubicBezTo>
                  <a:cubicBezTo>
                    <a:pt x="406636" y="205567"/>
                    <a:pt x="396277" y="191369"/>
                    <a:pt x="385087" y="177838"/>
                  </a:cubicBezTo>
                  <a:cubicBezTo>
                    <a:pt x="381430" y="173312"/>
                    <a:pt x="382134" y="166677"/>
                    <a:pt x="386661" y="163020"/>
                  </a:cubicBezTo>
                  <a:cubicBezTo>
                    <a:pt x="391110" y="159425"/>
                    <a:pt x="397616" y="160037"/>
                    <a:pt x="401317" y="164399"/>
                  </a:cubicBezTo>
                  <a:close/>
                  <a:moveTo>
                    <a:pt x="460765" y="257065"/>
                  </a:moveTo>
                  <a:cubicBezTo>
                    <a:pt x="468765" y="273635"/>
                    <a:pt x="475760" y="290673"/>
                    <a:pt x="481709" y="308084"/>
                  </a:cubicBezTo>
                  <a:cubicBezTo>
                    <a:pt x="483367" y="313662"/>
                    <a:pt x="480188" y="319528"/>
                    <a:pt x="474610" y="321186"/>
                  </a:cubicBezTo>
                  <a:cubicBezTo>
                    <a:pt x="469346" y="322750"/>
                    <a:pt x="463763" y="320009"/>
                    <a:pt x="461782" y="314887"/>
                  </a:cubicBezTo>
                  <a:cubicBezTo>
                    <a:pt x="456100" y="298278"/>
                    <a:pt x="449427" y="282025"/>
                    <a:pt x="441799" y="266215"/>
                  </a:cubicBezTo>
                  <a:cubicBezTo>
                    <a:pt x="439247" y="260978"/>
                    <a:pt x="441424" y="254663"/>
                    <a:pt x="446661" y="252111"/>
                  </a:cubicBezTo>
                  <a:cubicBezTo>
                    <a:pt x="451898" y="249559"/>
                    <a:pt x="458213" y="251735"/>
                    <a:pt x="460765" y="256973"/>
                  </a:cubicBezTo>
                  <a:close/>
                  <a:moveTo>
                    <a:pt x="496349" y="361248"/>
                  </a:moveTo>
                  <a:cubicBezTo>
                    <a:pt x="500139" y="379258"/>
                    <a:pt x="502843" y="397481"/>
                    <a:pt x="504445" y="415816"/>
                  </a:cubicBezTo>
                  <a:cubicBezTo>
                    <a:pt x="504767" y="421626"/>
                    <a:pt x="500318" y="426597"/>
                    <a:pt x="494508" y="426919"/>
                  </a:cubicBezTo>
                  <a:cubicBezTo>
                    <a:pt x="488963" y="427226"/>
                    <a:pt x="484132" y="423178"/>
                    <a:pt x="483465" y="417665"/>
                  </a:cubicBezTo>
                  <a:cubicBezTo>
                    <a:pt x="481950" y="400178"/>
                    <a:pt x="479370" y="382801"/>
                    <a:pt x="475738" y="365629"/>
                  </a:cubicBezTo>
                  <a:cubicBezTo>
                    <a:pt x="474663" y="359910"/>
                    <a:pt x="478429" y="354402"/>
                    <a:pt x="484148" y="353328"/>
                  </a:cubicBezTo>
                  <a:cubicBezTo>
                    <a:pt x="489683" y="352288"/>
                    <a:pt x="495057" y="355784"/>
                    <a:pt x="496349" y="361266"/>
                  </a:cubicBezTo>
                  <a:close/>
                </a:path>
              </a:pathLst>
            </a:custGeom>
            <a:solidFill>
              <a:srgbClr val="FF928E"/>
            </a:solidFill>
            <a:ln w="1849"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7823CC5A-8554-4E66-92E8-BD5EC95E5CF4}"/>
                </a:ext>
              </a:extLst>
            </p:cNvPr>
            <p:cNvSpPr/>
            <p:nvPr/>
          </p:nvSpPr>
          <p:spPr>
            <a:xfrm>
              <a:off x="7213300" y="3107191"/>
              <a:ext cx="46593" cy="27495"/>
            </a:xfrm>
            <a:custGeom>
              <a:avLst/>
              <a:gdLst>
                <a:gd name="connsiteX0" fmla="*/ 39964 w 46593"/>
                <a:gd name="connsiteY0" fmla="*/ 739 h 27495"/>
                <a:gd name="connsiteX1" fmla="*/ 33827 w 46593"/>
                <a:gd name="connsiteY1" fmla="*/ 240 h 27495"/>
                <a:gd name="connsiteX2" fmla="*/ 7707 w 46593"/>
                <a:gd name="connsiteY2" fmla="*/ 6765 h 27495"/>
                <a:gd name="connsiteX3" fmla="*/ 396 w 46593"/>
                <a:gd name="connsiteY3" fmla="*/ 19788 h 27495"/>
                <a:gd name="connsiteX4" fmla="*/ 13419 w 46593"/>
                <a:gd name="connsiteY4" fmla="*/ 27099 h 27495"/>
                <a:gd name="connsiteX5" fmla="*/ 38318 w 46593"/>
                <a:gd name="connsiteY5" fmla="*/ 20870 h 27495"/>
                <a:gd name="connsiteX6" fmla="*/ 46345 w 46593"/>
                <a:gd name="connsiteY6" fmla="*/ 8315 h 27495"/>
                <a:gd name="connsiteX7" fmla="*/ 39964 w 46593"/>
                <a:gd name="connsiteY7" fmla="*/ 795 h 2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93" h="27495">
                  <a:moveTo>
                    <a:pt x="39964" y="739"/>
                  </a:moveTo>
                  <a:cubicBezTo>
                    <a:pt x="38012" y="-30"/>
                    <a:pt x="35877" y="-204"/>
                    <a:pt x="33827" y="240"/>
                  </a:cubicBezTo>
                  <a:cubicBezTo>
                    <a:pt x="25009" y="2089"/>
                    <a:pt x="16229" y="4362"/>
                    <a:pt x="7707" y="6765"/>
                  </a:cubicBezTo>
                  <a:cubicBezTo>
                    <a:pt x="2092" y="8343"/>
                    <a:pt x="-1181" y="14173"/>
                    <a:pt x="396" y="19788"/>
                  </a:cubicBezTo>
                  <a:cubicBezTo>
                    <a:pt x="1973" y="25403"/>
                    <a:pt x="7804" y="28676"/>
                    <a:pt x="13419" y="27099"/>
                  </a:cubicBezTo>
                  <a:cubicBezTo>
                    <a:pt x="21534" y="24807"/>
                    <a:pt x="29926" y="22718"/>
                    <a:pt x="38318" y="20870"/>
                  </a:cubicBezTo>
                  <a:cubicBezTo>
                    <a:pt x="44002" y="19619"/>
                    <a:pt x="47595" y="13998"/>
                    <a:pt x="46345" y="8315"/>
                  </a:cubicBezTo>
                  <a:cubicBezTo>
                    <a:pt x="45595" y="4906"/>
                    <a:pt x="43205" y="2090"/>
                    <a:pt x="39964" y="795"/>
                  </a:cubicBezTo>
                  <a:close/>
                </a:path>
              </a:pathLst>
            </a:custGeom>
            <a:solidFill>
              <a:srgbClr val="FF928E"/>
            </a:solidFill>
            <a:ln w="1849" cap="flat">
              <a:noFill/>
              <a:prstDash val="solid"/>
              <a:miter/>
            </a:ln>
          </p:spPr>
          <p:txBody>
            <a:bodyPr rtlCol="0" anchor="ctr"/>
            <a:lstStyle/>
            <a:p>
              <a:endParaRPr lang="en-US"/>
            </a:p>
          </p:txBody>
        </p:sp>
      </p:grpSp>
      <p:sp>
        <p:nvSpPr>
          <p:cNvPr id="52" name="Freeform: Shape 51">
            <a:extLst>
              <a:ext uri="{FF2B5EF4-FFF2-40B4-BE49-F238E27FC236}">
                <a16:creationId xmlns:a16="http://schemas.microsoft.com/office/drawing/2014/main" id="{4AC772B4-1FAC-45C1-B1A9-13A824FDBE21}"/>
              </a:ext>
            </a:extLst>
          </p:cNvPr>
          <p:cNvSpPr/>
          <p:nvPr/>
        </p:nvSpPr>
        <p:spPr>
          <a:xfrm>
            <a:off x="4564711" y="3512236"/>
            <a:ext cx="617177" cy="617143"/>
          </a:xfrm>
          <a:custGeom>
            <a:avLst/>
            <a:gdLst>
              <a:gd name="connsiteX0" fmla="*/ 139567 w 678894"/>
              <a:gd name="connsiteY0" fmla="*/ 59580 h 678857"/>
              <a:gd name="connsiteX1" fmla="*/ 136905 w 678894"/>
              <a:gd name="connsiteY1" fmla="*/ 65126 h 678857"/>
              <a:gd name="connsiteX2" fmla="*/ 148200 w 678894"/>
              <a:gd name="connsiteY2" fmla="*/ 129029 h 678857"/>
              <a:gd name="connsiteX3" fmla="*/ 91228 w 678894"/>
              <a:gd name="connsiteY3" fmla="*/ 200733 h 678857"/>
              <a:gd name="connsiteX4" fmla="*/ 26530 w 678894"/>
              <a:gd name="connsiteY4" fmla="*/ 204208 h 678857"/>
              <a:gd name="connsiteX5" fmla="*/ 21687 w 678894"/>
              <a:gd name="connsiteY5" fmla="*/ 208071 h 678857"/>
              <a:gd name="connsiteX6" fmla="*/ 207 w 678894"/>
              <a:gd name="connsiteY6" fmla="*/ 282955 h 678857"/>
              <a:gd name="connsiteX7" fmla="*/ 2278 w 678894"/>
              <a:gd name="connsiteY7" fmla="*/ 288778 h 678857"/>
              <a:gd name="connsiteX8" fmla="*/ 55423 w 678894"/>
              <a:gd name="connsiteY8" fmla="*/ 325951 h 678857"/>
              <a:gd name="connsiteX9" fmla="*/ 65903 w 678894"/>
              <a:gd name="connsiteY9" fmla="*/ 416935 h 678857"/>
              <a:gd name="connsiteX10" fmla="*/ 22537 w 678894"/>
              <a:gd name="connsiteY10" fmla="*/ 465219 h 678857"/>
              <a:gd name="connsiteX11" fmla="*/ 21853 w 678894"/>
              <a:gd name="connsiteY11" fmla="*/ 471374 h 678857"/>
              <a:gd name="connsiteX12" fmla="*/ 59637 w 678894"/>
              <a:gd name="connsiteY12" fmla="*/ 539418 h 678857"/>
              <a:gd name="connsiteX13" fmla="*/ 65182 w 678894"/>
              <a:gd name="connsiteY13" fmla="*/ 542080 h 678857"/>
              <a:gd name="connsiteX14" fmla="*/ 129086 w 678894"/>
              <a:gd name="connsiteY14" fmla="*/ 530767 h 678857"/>
              <a:gd name="connsiteX15" fmla="*/ 200790 w 678894"/>
              <a:gd name="connsiteY15" fmla="*/ 587739 h 678857"/>
              <a:gd name="connsiteX16" fmla="*/ 204265 w 678894"/>
              <a:gd name="connsiteY16" fmla="*/ 652437 h 678857"/>
              <a:gd name="connsiteX17" fmla="*/ 208128 w 678894"/>
              <a:gd name="connsiteY17" fmla="*/ 657262 h 678857"/>
              <a:gd name="connsiteX18" fmla="*/ 282956 w 678894"/>
              <a:gd name="connsiteY18" fmla="*/ 678649 h 678857"/>
              <a:gd name="connsiteX19" fmla="*/ 288797 w 678894"/>
              <a:gd name="connsiteY19" fmla="*/ 676578 h 678857"/>
              <a:gd name="connsiteX20" fmla="*/ 325971 w 678894"/>
              <a:gd name="connsiteY20" fmla="*/ 623452 h 678857"/>
              <a:gd name="connsiteX21" fmla="*/ 416955 w 678894"/>
              <a:gd name="connsiteY21" fmla="*/ 612971 h 678857"/>
              <a:gd name="connsiteX22" fmla="*/ 465239 w 678894"/>
              <a:gd name="connsiteY22" fmla="*/ 656318 h 678857"/>
              <a:gd name="connsiteX23" fmla="*/ 471376 w 678894"/>
              <a:gd name="connsiteY23" fmla="*/ 657021 h 678857"/>
              <a:gd name="connsiteX24" fmla="*/ 539420 w 678894"/>
              <a:gd name="connsiteY24" fmla="*/ 619219 h 678857"/>
              <a:gd name="connsiteX25" fmla="*/ 542081 w 678894"/>
              <a:gd name="connsiteY25" fmla="*/ 613673 h 678857"/>
              <a:gd name="connsiteX26" fmla="*/ 530787 w 678894"/>
              <a:gd name="connsiteY26" fmla="*/ 549770 h 678857"/>
              <a:gd name="connsiteX27" fmla="*/ 587759 w 678894"/>
              <a:gd name="connsiteY27" fmla="*/ 478066 h 678857"/>
              <a:gd name="connsiteX28" fmla="*/ 652457 w 678894"/>
              <a:gd name="connsiteY28" fmla="*/ 474591 h 678857"/>
              <a:gd name="connsiteX29" fmla="*/ 657300 w 678894"/>
              <a:gd name="connsiteY29" fmla="*/ 470727 h 678857"/>
              <a:gd name="connsiteX30" fmla="*/ 678687 w 678894"/>
              <a:gd name="connsiteY30" fmla="*/ 395881 h 678857"/>
              <a:gd name="connsiteX31" fmla="*/ 676616 w 678894"/>
              <a:gd name="connsiteY31" fmla="*/ 390058 h 678857"/>
              <a:gd name="connsiteX32" fmla="*/ 623490 w 678894"/>
              <a:gd name="connsiteY32" fmla="*/ 352884 h 678857"/>
              <a:gd name="connsiteX33" fmla="*/ 613009 w 678894"/>
              <a:gd name="connsiteY33" fmla="*/ 261900 h 678857"/>
              <a:gd name="connsiteX34" fmla="*/ 656357 w 678894"/>
              <a:gd name="connsiteY34" fmla="*/ 213617 h 678857"/>
              <a:gd name="connsiteX35" fmla="*/ 657059 w 678894"/>
              <a:gd name="connsiteY35" fmla="*/ 207461 h 678857"/>
              <a:gd name="connsiteX36" fmla="*/ 619460 w 678894"/>
              <a:gd name="connsiteY36" fmla="*/ 139454 h 678857"/>
              <a:gd name="connsiteX37" fmla="*/ 613915 w 678894"/>
              <a:gd name="connsiteY37" fmla="*/ 136793 h 678857"/>
              <a:gd name="connsiteX38" fmla="*/ 550012 w 678894"/>
              <a:gd name="connsiteY38" fmla="*/ 148087 h 678857"/>
              <a:gd name="connsiteX39" fmla="*/ 478307 w 678894"/>
              <a:gd name="connsiteY39" fmla="*/ 91116 h 678857"/>
              <a:gd name="connsiteX40" fmla="*/ 474814 w 678894"/>
              <a:gd name="connsiteY40" fmla="*/ 26418 h 678857"/>
              <a:gd name="connsiteX41" fmla="*/ 470969 w 678894"/>
              <a:gd name="connsiteY41" fmla="*/ 21575 h 678857"/>
              <a:gd name="connsiteX42" fmla="*/ 396122 w 678894"/>
              <a:gd name="connsiteY42" fmla="*/ 206 h 678857"/>
              <a:gd name="connsiteX43" fmla="*/ 390281 w 678894"/>
              <a:gd name="connsiteY43" fmla="*/ 2276 h 678857"/>
              <a:gd name="connsiteX44" fmla="*/ 353107 w 678894"/>
              <a:gd name="connsiteY44" fmla="*/ 55402 h 678857"/>
              <a:gd name="connsiteX45" fmla="*/ 262142 w 678894"/>
              <a:gd name="connsiteY45" fmla="*/ 65884 h 678857"/>
              <a:gd name="connsiteX46" fmla="*/ 213859 w 678894"/>
              <a:gd name="connsiteY46" fmla="*/ 22536 h 678857"/>
              <a:gd name="connsiteX47" fmla="*/ 207703 w 678894"/>
              <a:gd name="connsiteY47" fmla="*/ 21833 h 67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78894" h="678857">
                <a:moveTo>
                  <a:pt x="139567" y="59580"/>
                </a:moveTo>
                <a:cubicBezTo>
                  <a:pt x="137593" y="60677"/>
                  <a:pt x="136526" y="62900"/>
                  <a:pt x="136905" y="65126"/>
                </a:cubicBezTo>
                <a:lnTo>
                  <a:pt x="148200" y="129029"/>
                </a:lnTo>
                <a:cubicBezTo>
                  <a:pt x="125440" y="149676"/>
                  <a:pt x="106197" y="173895"/>
                  <a:pt x="91228" y="200733"/>
                </a:cubicBezTo>
                <a:lnTo>
                  <a:pt x="26530" y="204208"/>
                </a:lnTo>
                <a:cubicBezTo>
                  <a:pt x="24259" y="204338"/>
                  <a:pt x="22318" y="205887"/>
                  <a:pt x="21687" y="208071"/>
                </a:cubicBezTo>
                <a:lnTo>
                  <a:pt x="207" y="282955"/>
                </a:lnTo>
                <a:cubicBezTo>
                  <a:pt x="-421" y="285139"/>
                  <a:pt x="412" y="287481"/>
                  <a:pt x="2278" y="288778"/>
                </a:cubicBezTo>
                <a:lnTo>
                  <a:pt x="55423" y="325951"/>
                </a:lnTo>
                <a:cubicBezTo>
                  <a:pt x="53935" y="356648"/>
                  <a:pt x="57476" y="387381"/>
                  <a:pt x="65903" y="416935"/>
                </a:cubicBezTo>
                <a:lnTo>
                  <a:pt x="22537" y="465219"/>
                </a:lnTo>
                <a:cubicBezTo>
                  <a:pt x="21016" y="466913"/>
                  <a:pt x="20742" y="469388"/>
                  <a:pt x="21853" y="471374"/>
                </a:cubicBezTo>
                <a:lnTo>
                  <a:pt x="59637" y="539418"/>
                </a:lnTo>
                <a:cubicBezTo>
                  <a:pt x="60746" y="541379"/>
                  <a:pt x="62959" y="542441"/>
                  <a:pt x="65182" y="542080"/>
                </a:cubicBezTo>
                <a:lnTo>
                  <a:pt x="129086" y="530767"/>
                </a:lnTo>
                <a:cubicBezTo>
                  <a:pt x="149728" y="553533"/>
                  <a:pt x="173948" y="572776"/>
                  <a:pt x="200790" y="587739"/>
                </a:cubicBezTo>
                <a:lnTo>
                  <a:pt x="204265" y="652437"/>
                </a:lnTo>
                <a:cubicBezTo>
                  <a:pt x="204386" y="654706"/>
                  <a:pt x="205940" y="656647"/>
                  <a:pt x="208128" y="657262"/>
                </a:cubicBezTo>
                <a:lnTo>
                  <a:pt x="282956" y="678649"/>
                </a:lnTo>
                <a:cubicBezTo>
                  <a:pt x="285146" y="679280"/>
                  <a:pt x="287494" y="678447"/>
                  <a:pt x="288797" y="676578"/>
                </a:cubicBezTo>
                <a:lnTo>
                  <a:pt x="325971" y="623452"/>
                </a:lnTo>
                <a:cubicBezTo>
                  <a:pt x="356667" y="624920"/>
                  <a:pt x="387397" y="621380"/>
                  <a:pt x="416955" y="612971"/>
                </a:cubicBezTo>
                <a:lnTo>
                  <a:pt x="465239" y="656318"/>
                </a:lnTo>
                <a:cubicBezTo>
                  <a:pt x="466921" y="657847"/>
                  <a:pt x="469392" y="658130"/>
                  <a:pt x="471376" y="657021"/>
                </a:cubicBezTo>
                <a:lnTo>
                  <a:pt x="539420" y="619219"/>
                </a:lnTo>
                <a:cubicBezTo>
                  <a:pt x="541397" y="618126"/>
                  <a:pt x="542466" y="615900"/>
                  <a:pt x="542081" y="613673"/>
                </a:cubicBezTo>
                <a:lnTo>
                  <a:pt x="530787" y="549770"/>
                </a:lnTo>
                <a:cubicBezTo>
                  <a:pt x="553552" y="529128"/>
                  <a:pt x="572796" y="504908"/>
                  <a:pt x="587759" y="478066"/>
                </a:cubicBezTo>
                <a:lnTo>
                  <a:pt x="652457" y="474591"/>
                </a:lnTo>
                <a:cubicBezTo>
                  <a:pt x="654727" y="474461"/>
                  <a:pt x="656668" y="472912"/>
                  <a:pt x="657300" y="470727"/>
                </a:cubicBezTo>
                <a:lnTo>
                  <a:pt x="678687" y="395881"/>
                </a:lnTo>
                <a:cubicBezTo>
                  <a:pt x="679315" y="393697"/>
                  <a:pt x="678483" y="391355"/>
                  <a:pt x="676616" y="390058"/>
                </a:cubicBezTo>
                <a:lnTo>
                  <a:pt x="623490" y="352884"/>
                </a:lnTo>
                <a:cubicBezTo>
                  <a:pt x="624959" y="322189"/>
                  <a:pt x="621418" y="291458"/>
                  <a:pt x="613009" y="261900"/>
                </a:cubicBezTo>
                <a:lnTo>
                  <a:pt x="656357" y="213617"/>
                </a:lnTo>
                <a:cubicBezTo>
                  <a:pt x="657873" y="211922"/>
                  <a:pt x="658154" y="209454"/>
                  <a:pt x="657059" y="207461"/>
                </a:cubicBezTo>
                <a:lnTo>
                  <a:pt x="619460" y="139454"/>
                </a:lnTo>
                <a:cubicBezTo>
                  <a:pt x="618356" y="137489"/>
                  <a:pt x="616139" y="136426"/>
                  <a:pt x="613915" y="136793"/>
                </a:cubicBezTo>
                <a:lnTo>
                  <a:pt x="550012" y="148087"/>
                </a:lnTo>
                <a:cubicBezTo>
                  <a:pt x="529356" y="125336"/>
                  <a:pt x="505138" y="106095"/>
                  <a:pt x="478307" y="91116"/>
                </a:cubicBezTo>
                <a:lnTo>
                  <a:pt x="474814" y="26418"/>
                </a:lnTo>
                <a:cubicBezTo>
                  <a:pt x="474698" y="24148"/>
                  <a:pt x="473153" y="22203"/>
                  <a:pt x="470969" y="21575"/>
                </a:cubicBezTo>
                <a:lnTo>
                  <a:pt x="396122" y="206"/>
                </a:lnTo>
                <a:cubicBezTo>
                  <a:pt x="393933" y="-420"/>
                  <a:pt x="391588" y="412"/>
                  <a:pt x="390281" y="2276"/>
                </a:cubicBezTo>
                <a:lnTo>
                  <a:pt x="353107" y="55402"/>
                </a:lnTo>
                <a:cubicBezTo>
                  <a:pt x="322418" y="53934"/>
                  <a:pt x="291693" y="57474"/>
                  <a:pt x="262142" y="65884"/>
                </a:cubicBezTo>
                <a:lnTo>
                  <a:pt x="213859" y="22536"/>
                </a:lnTo>
                <a:cubicBezTo>
                  <a:pt x="212171" y="21003"/>
                  <a:pt x="209693" y="20721"/>
                  <a:pt x="207703" y="21833"/>
                </a:cubicBezTo>
                <a:close/>
              </a:path>
            </a:pathLst>
          </a:custGeom>
          <a:solidFill>
            <a:srgbClr val="FF928E"/>
          </a:solidFill>
          <a:ln w="1849"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881075E5-A6C9-4A67-A47D-BAC30C5DE2F5}"/>
              </a:ext>
            </a:extLst>
          </p:cNvPr>
          <p:cNvSpPr/>
          <p:nvPr/>
        </p:nvSpPr>
        <p:spPr>
          <a:xfrm>
            <a:off x="4801154" y="3748408"/>
            <a:ext cx="144544" cy="144542"/>
          </a:xfrm>
          <a:custGeom>
            <a:avLst/>
            <a:gdLst>
              <a:gd name="connsiteX0" fmla="*/ 119417 w 158998"/>
              <a:gd name="connsiteY0" fmla="*/ 10761 h 158996"/>
              <a:gd name="connsiteX1" fmla="*/ 148235 w 158998"/>
              <a:gd name="connsiteY1" fmla="*/ 119415 h 158996"/>
              <a:gd name="connsiteX2" fmla="*/ 39582 w 158998"/>
              <a:gd name="connsiteY2" fmla="*/ 148233 h 158996"/>
              <a:gd name="connsiteX3" fmla="*/ 10763 w 158998"/>
              <a:gd name="connsiteY3" fmla="*/ 39579 h 158996"/>
              <a:gd name="connsiteX4" fmla="*/ 108788 w 158998"/>
              <a:gd name="connsiteY4" fmla="*/ 5604 h 158996"/>
              <a:gd name="connsiteX5" fmla="*/ 119417 w 158998"/>
              <a:gd name="connsiteY5" fmla="*/ 10761 h 158996"/>
              <a:gd name="connsiteX6" fmla="*/ 130138 w 158998"/>
              <a:gd name="connsiteY6" fmla="*/ 109065 h 158996"/>
              <a:gd name="connsiteX7" fmla="*/ 108843 w 158998"/>
              <a:gd name="connsiteY7" fmla="*/ 28988 h 158996"/>
              <a:gd name="connsiteX8" fmla="*/ 108843 w 158998"/>
              <a:gd name="connsiteY8" fmla="*/ 28988 h 158996"/>
              <a:gd name="connsiteX9" fmla="*/ 28775 w 158998"/>
              <a:gd name="connsiteY9" fmla="*/ 50273 h 158996"/>
              <a:gd name="connsiteX10" fmla="*/ 50060 w 158998"/>
              <a:gd name="connsiteY10" fmla="*/ 130342 h 158996"/>
              <a:gd name="connsiteX11" fmla="*/ 57787 w 158998"/>
              <a:gd name="connsiteY11" fmla="*/ 134039 h 158996"/>
              <a:gd name="connsiteX12" fmla="*/ 130156 w 158998"/>
              <a:gd name="connsiteY12" fmla="*/ 109047 h 158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998" h="158996">
                <a:moveTo>
                  <a:pt x="119417" y="10761"/>
                </a:moveTo>
                <a:cubicBezTo>
                  <a:pt x="157379" y="32807"/>
                  <a:pt x="170281" y="81453"/>
                  <a:pt x="148235" y="119415"/>
                </a:cubicBezTo>
                <a:cubicBezTo>
                  <a:pt x="126190" y="157377"/>
                  <a:pt x="77544" y="170279"/>
                  <a:pt x="39582" y="148233"/>
                </a:cubicBezTo>
                <a:cubicBezTo>
                  <a:pt x="1620" y="126187"/>
                  <a:pt x="-11283" y="77541"/>
                  <a:pt x="10763" y="39579"/>
                </a:cubicBezTo>
                <a:cubicBezTo>
                  <a:pt x="30524" y="5552"/>
                  <a:pt x="72207" y="-8895"/>
                  <a:pt x="108788" y="5604"/>
                </a:cubicBezTo>
                <a:cubicBezTo>
                  <a:pt x="112451" y="7064"/>
                  <a:pt x="116003" y="8787"/>
                  <a:pt x="119417" y="10761"/>
                </a:cubicBezTo>
                <a:close/>
                <a:moveTo>
                  <a:pt x="130138" y="109065"/>
                </a:moveTo>
                <a:cubicBezTo>
                  <a:pt x="146367" y="81072"/>
                  <a:pt x="136834" y="45223"/>
                  <a:pt x="108843" y="28988"/>
                </a:cubicBezTo>
                <a:lnTo>
                  <a:pt x="108843" y="28988"/>
                </a:lnTo>
                <a:cubicBezTo>
                  <a:pt x="80855" y="12755"/>
                  <a:pt x="45007" y="22285"/>
                  <a:pt x="28775" y="50273"/>
                </a:cubicBezTo>
                <a:cubicBezTo>
                  <a:pt x="12543" y="78261"/>
                  <a:pt x="22072" y="114109"/>
                  <a:pt x="50060" y="130342"/>
                </a:cubicBezTo>
                <a:cubicBezTo>
                  <a:pt x="52540" y="131765"/>
                  <a:pt x="55123" y="133001"/>
                  <a:pt x="57787" y="134039"/>
                </a:cubicBezTo>
                <a:cubicBezTo>
                  <a:pt x="84771" y="144764"/>
                  <a:pt x="115542" y="134138"/>
                  <a:pt x="130156" y="109047"/>
                </a:cubicBezTo>
                <a:close/>
              </a:path>
            </a:pathLst>
          </a:custGeom>
          <a:solidFill>
            <a:srgbClr val="FFFFFF">
              <a:alpha val="70000"/>
            </a:srgbClr>
          </a:solidFill>
          <a:ln w="1849"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5892C7C-56F0-4DA9-A257-CFEED8A1EE8E}"/>
              </a:ext>
            </a:extLst>
          </p:cNvPr>
          <p:cNvSpPr/>
          <p:nvPr/>
        </p:nvSpPr>
        <p:spPr>
          <a:xfrm>
            <a:off x="4693686" y="3642201"/>
            <a:ext cx="360607" cy="360207"/>
          </a:xfrm>
          <a:custGeom>
            <a:avLst/>
            <a:gdLst>
              <a:gd name="connsiteX0" fmla="*/ 271940 w 396668"/>
              <a:gd name="connsiteY0" fmla="*/ 13776 h 396228"/>
              <a:gd name="connsiteX1" fmla="*/ 252845 w 396668"/>
              <a:gd name="connsiteY1" fmla="*/ 7269 h 396228"/>
              <a:gd name="connsiteX2" fmla="*/ 213065 w 396668"/>
              <a:gd name="connsiteY2" fmla="*/ 153 h 396228"/>
              <a:gd name="connsiteX3" fmla="*/ 211216 w 396668"/>
              <a:gd name="connsiteY3" fmla="*/ 23 h 396228"/>
              <a:gd name="connsiteX4" fmla="*/ 200754 w 396668"/>
              <a:gd name="connsiteY4" fmla="*/ 6622 h 396228"/>
              <a:gd name="connsiteX5" fmla="*/ 200015 w 396668"/>
              <a:gd name="connsiteY5" fmla="*/ 9839 h 396228"/>
              <a:gd name="connsiteX6" fmla="*/ 209830 w 396668"/>
              <a:gd name="connsiteY6" fmla="*/ 21041 h 396228"/>
              <a:gd name="connsiteX7" fmla="*/ 247023 w 396668"/>
              <a:gd name="connsiteY7" fmla="*/ 27510 h 396228"/>
              <a:gd name="connsiteX8" fmla="*/ 247022 w 396668"/>
              <a:gd name="connsiteY8" fmla="*/ 27510 h 396228"/>
              <a:gd name="connsiteX9" fmla="*/ 249019 w 396668"/>
              <a:gd name="connsiteY9" fmla="*/ 28084 h 396228"/>
              <a:gd name="connsiteX10" fmla="*/ 323644 w 396668"/>
              <a:gd name="connsiteY10" fmla="*/ 72448 h 396228"/>
              <a:gd name="connsiteX11" fmla="*/ 352518 w 396668"/>
              <a:gd name="connsiteY11" fmla="*/ 110454 h 396228"/>
              <a:gd name="connsiteX12" fmla="*/ 352702 w 396668"/>
              <a:gd name="connsiteY12" fmla="*/ 110805 h 396228"/>
              <a:gd name="connsiteX13" fmla="*/ 353294 w 396668"/>
              <a:gd name="connsiteY13" fmla="*/ 111858 h 396228"/>
              <a:gd name="connsiteX14" fmla="*/ 368784 w 396668"/>
              <a:gd name="connsiteY14" fmla="*/ 246652 h 396228"/>
              <a:gd name="connsiteX15" fmla="*/ 362887 w 396668"/>
              <a:gd name="connsiteY15" fmla="*/ 263936 h 396228"/>
              <a:gd name="connsiteX16" fmla="*/ 132109 w 396668"/>
              <a:gd name="connsiteY16" fmla="*/ 362012 h 396228"/>
              <a:gd name="connsiteX17" fmla="*/ 27844 w 396668"/>
              <a:gd name="connsiteY17" fmla="*/ 149328 h 396228"/>
              <a:gd name="connsiteX18" fmla="*/ 77014 w 396668"/>
              <a:gd name="connsiteY18" fmla="*/ 68695 h 396228"/>
              <a:gd name="connsiteX19" fmla="*/ 77513 w 396668"/>
              <a:gd name="connsiteY19" fmla="*/ 53907 h 396228"/>
              <a:gd name="connsiteX20" fmla="*/ 62621 w 396668"/>
              <a:gd name="connsiteY20" fmla="*/ 53421 h 396228"/>
              <a:gd name="connsiteX21" fmla="*/ 62615 w 396668"/>
              <a:gd name="connsiteY21" fmla="*/ 53427 h 396228"/>
              <a:gd name="connsiteX22" fmla="*/ 14110 w 396668"/>
              <a:gd name="connsiteY22" fmla="*/ 124558 h 396228"/>
              <a:gd name="connsiteX23" fmla="*/ 7603 w 396668"/>
              <a:gd name="connsiteY23" fmla="*/ 143616 h 396228"/>
              <a:gd name="connsiteX24" fmla="*/ 144202 w 396668"/>
              <a:gd name="connsiteY24" fmla="*/ 388642 h 396228"/>
              <a:gd name="connsiteX25" fmla="*/ 382482 w 396668"/>
              <a:gd name="connsiteY25" fmla="*/ 271774 h 396228"/>
              <a:gd name="connsiteX26" fmla="*/ 389063 w 396668"/>
              <a:gd name="connsiteY26" fmla="*/ 252475 h 396228"/>
              <a:gd name="connsiteX27" fmla="*/ 271940 w 396668"/>
              <a:gd name="connsiteY27" fmla="*/ 13776 h 396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96668" h="396228">
                <a:moveTo>
                  <a:pt x="271940" y="13776"/>
                </a:moveTo>
                <a:cubicBezTo>
                  <a:pt x="265779" y="11311"/>
                  <a:pt x="259414" y="9142"/>
                  <a:pt x="252845" y="7269"/>
                </a:cubicBezTo>
                <a:cubicBezTo>
                  <a:pt x="239860" y="3556"/>
                  <a:pt x="226532" y="1171"/>
                  <a:pt x="213065" y="153"/>
                </a:cubicBezTo>
                <a:lnTo>
                  <a:pt x="211216" y="23"/>
                </a:lnTo>
                <a:cubicBezTo>
                  <a:pt x="206667" y="-277"/>
                  <a:pt x="202443" y="2387"/>
                  <a:pt x="200754" y="6622"/>
                </a:cubicBezTo>
                <a:cubicBezTo>
                  <a:pt x="200337" y="7648"/>
                  <a:pt x="200087" y="8734"/>
                  <a:pt x="200015" y="9839"/>
                </a:cubicBezTo>
                <a:cubicBezTo>
                  <a:pt x="199656" y="15634"/>
                  <a:pt x="204038" y="20635"/>
                  <a:pt x="209830" y="21041"/>
                </a:cubicBezTo>
                <a:cubicBezTo>
                  <a:pt x="222422" y="21872"/>
                  <a:pt x="234890" y="24041"/>
                  <a:pt x="247023" y="27510"/>
                </a:cubicBezTo>
                <a:lnTo>
                  <a:pt x="247022" y="27510"/>
                </a:lnTo>
                <a:lnTo>
                  <a:pt x="249019" y="28084"/>
                </a:lnTo>
                <a:cubicBezTo>
                  <a:pt x="277215" y="36393"/>
                  <a:pt x="302874" y="51647"/>
                  <a:pt x="323644" y="72448"/>
                </a:cubicBezTo>
                <a:cubicBezTo>
                  <a:pt x="334930" y="83763"/>
                  <a:pt x="344642" y="96547"/>
                  <a:pt x="352518" y="110454"/>
                </a:cubicBezTo>
                <a:lnTo>
                  <a:pt x="352702" y="110805"/>
                </a:lnTo>
                <a:cubicBezTo>
                  <a:pt x="352906" y="111156"/>
                  <a:pt x="353109" y="111507"/>
                  <a:pt x="353294" y="111858"/>
                </a:cubicBezTo>
                <a:cubicBezTo>
                  <a:pt x="376255" y="152917"/>
                  <a:pt x="381833" y="201455"/>
                  <a:pt x="368784" y="246652"/>
                </a:cubicBezTo>
                <a:cubicBezTo>
                  <a:pt x="367111" y="252509"/>
                  <a:pt x="365143" y="258278"/>
                  <a:pt x="362887" y="263936"/>
                </a:cubicBezTo>
                <a:cubicBezTo>
                  <a:pt x="326243" y="354747"/>
                  <a:pt x="222920" y="398657"/>
                  <a:pt x="132109" y="362012"/>
                </a:cubicBezTo>
                <a:cubicBezTo>
                  <a:pt x="48152" y="328133"/>
                  <a:pt x="3204" y="236445"/>
                  <a:pt x="27844" y="149328"/>
                </a:cubicBezTo>
                <a:cubicBezTo>
                  <a:pt x="36657" y="118505"/>
                  <a:pt x="53647" y="90643"/>
                  <a:pt x="77014" y="68695"/>
                </a:cubicBezTo>
                <a:cubicBezTo>
                  <a:pt x="81196" y="64732"/>
                  <a:pt x="81419" y="58144"/>
                  <a:pt x="77513" y="53907"/>
                </a:cubicBezTo>
                <a:cubicBezTo>
                  <a:pt x="73535" y="49660"/>
                  <a:pt x="66867" y="49443"/>
                  <a:pt x="62621" y="53421"/>
                </a:cubicBezTo>
                <a:cubicBezTo>
                  <a:pt x="62619" y="53423"/>
                  <a:pt x="62617" y="53425"/>
                  <a:pt x="62615" y="53427"/>
                </a:cubicBezTo>
                <a:cubicBezTo>
                  <a:pt x="41420" y="73288"/>
                  <a:pt x="24859" y="97573"/>
                  <a:pt x="14110" y="124558"/>
                </a:cubicBezTo>
                <a:cubicBezTo>
                  <a:pt x="11624" y="130798"/>
                  <a:pt x="9452" y="137159"/>
                  <a:pt x="7603" y="143616"/>
                </a:cubicBezTo>
                <a:cubicBezTo>
                  <a:pt x="-22338" y="248999"/>
                  <a:pt x="38820" y="358700"/>
                  <a:pt x="144202" y="388642"/>
                </a:cubicBezTo>
                <a:cubicBezTo>
                  <a:pt x="241831" y="416379"/>
                  <a:pt x="344649" y="365951"/>
                  <a:pt x="382482" y="271774"/>
                </a:cubicBezTo>
                <a:cubicBezTo>
                  <a:pt x="384977" y="265507"/>
                  <a:pt x="387177" y="259056"/>
                  <a:pt x="389063" y="252475"/>
                </a:cubicBezTo>
                <a:cubicBezTo>
                  <a:pt x="416869" y="154660"/>
                  <a:pt x="366320" y="51639"/>
                  <a:pt x="271940" y="13776"/>
                </a:cubicBezTo>
                <a:close/>
              </a:path>
            </a:pathLst>
          </a:custGeom>
          <a:solidFill>
            <a:srgbClr val="FFFFFF">
              <a:alpha val="70000"/>
            </a:srgbClr>
          </a:solidFill>
          <a:ln w="1849"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2BDC0EC-D458-485B-B7FD-5E79A659A2FE}"/>
              </a:ext>
            </a:extLst>
          </p:cNvPr>
          <p:cNvSpPr/>
          <p:nvPr/>
        </p:nvSpPr>
        <p:spPr>
          <a:xfrm>
            <a:off x="1939117" y="2879977"/>
            <a:ext cx="580094" cy="823068"/>
          </a:xfrm>
          <a:custGeom>
            <a:avLst/>
            <a:gdLst>
              <a:gd name="connsiteX0" fmla="*/ 514272 w 638103"/>
              <a:gd name="connsiteY0" fmla="*/ 0 h 905375"/>
              <a:gd name="connsiteX1" fmla="*/ 421716 w 638103"/>
              <a:gd name="connsiteY1" fmla="*/ 81723 h 905375"/>
              <a:gd name="connsiteX2" fmla="*/ 315168 w 638103"/>
              <a:gd name="connsiteY2" fmla="*/ 190231 h 905375"/>
              <a:gd name="connsiteX3" fmla="*/ 248972 w 638103"/>
              <a:gd name="connsiteY3" fmla="*/ 259772 h 905375"/>
              <a:gd name="connsiteX4" fmla="*/ 2824 w 638103"/>
              <a:gd name="connsiteY4" fmla="*/ 472481 h 905375"/>
              <a:gd name="connsiteX5" fmla="*/ 108467 w 638103"/>
              <a:gd name="connsiteY5" fmla="*/ 649236 h 905375"/>
              <a:gd name="connsiteX6" fmla="*/ 175697 w 638103"/>
              <a:gd name="connsiteY6" fmla="*/ 751663 h 905375"/>
              <a:gd name="connsiteX7" fmla="*/ 257217 w 638103"/>
              <a:gd name="connsiteY7" fmla="*/ 888453 h 905375"/>
              <a:gd name="connsiteX8" fmla="*/ 602723 w 638103"/>
              <a:gd name="connsiteY8" fmla="*/ 672361 h 905375"/>
              <a:gd name="connsiteX9" fmla="*/ 638104 w 638103"/>
              <a:gd name="connsiteY9" fmla="*/ 135792 h 90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103" h="905375">
                <a:moveTo>
                  <a:pt x="514272" y="0"/>
                </a:moveTo>
                <a:cubicBezTo>
                  <a:pt x="514272" y="0"/>
                  <a:pt x="436079" y="38024"/>
                  <a:pt x="421716" y="81723"/>
                </a:cubicBezTo>
                <a:cubicBezTo>
                  <a:pt x="410182" y="116845"/>
                  <a:pt x="323745" y="121300"/>
                  <a:pt x="315168" y="190231"/>
                </a:cubicBezTo>
                <a:cubicBezTo>
                  <a:pt x="310768" y="225833"/>
                  <a:pt x="284427" y="254337"/>
                  <a:pt x="248972" y="259772"/>
                </a:cubicBezTo>
                <a:cubicBezTo>
                  <a:pt x="160669" y="273303"/>
                  <a:pt x="24599" y="319147"/>
                  <a:pt x="2824" y="472481"/>
                </a:cubicBezTo>
                <a:cubicBezTo>
                  <a:pt x="-13813" y="589492"/>
                  <a:pt x="45857" y="633875"/>
                  <a:pt x="108467" y="649236"/>
                </a:cubicBezTo>
                <a:cubicBezTo>
                  <a:pt x="154439" y="660512"/>
                  <a:pt x="184995" y="705228"/>
                  <a:pt x="175697" y="751663"/>
                </a:cubicBezTo>
                <a:cubicBezTo>
                  <a:pt x="166787" y="796193"/>
                  <a:pt x="180078" y="847656"/>
                  <a:pt x="257217" y="888453"/>
                </a:cubicBezTo>
                <a:cubicBezTo>
                  <a:pt x="430090" y="979677"/>
                  <a:pt x="602723" y="672361"/>
                  <a:pt x="602723" y="672361"/>
                </a:cubicBezTo>
                <a:lnTo>
                  <a:pt x="638104" y="135792"/>
                </a:lnTo>
                <a:close/>
              </a:path>
            </a:pathLst>
          </a:custGeom>
          <a:solidFill>
            <a:srgbClr val="09005D"/>
          </a:solidFill>
          <a:ln w="1849"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BE71EE5-C36B-4A82-9C72-E841E9380EFE}"/>
              </a:ext>
            </a:extLst>
          </p:cNvPr>
          <p:cNvSpPr/>
          <p:nvPr/>
        </p:nvSpPr>
        <p:spPr>
          <a:xfrm>
            <a:off x="2574851" y="2764327"/>
            <a:ext cx="705814" cy="822993"/>
          </a:xfrm>
          <a:custGeom>
            <a:avLst/>
            <a:gdLst>
              <a:gd name="connsiteX0" fmla="*/ 755563 w 776395"/>
              <a:gd name="connsiteY0" fmla="*/ 0 h 905292"/>
              <a:gd name="connsiteX1" fmla="*/ 0 w 776395"/>
              <a:gd name="connsiteY1" fmla="*/ 651455 h 905292"/>
              <a:gd name="connsiteX2" fmla="*/ 141689 w 776395"/>
              <a:gd name="connsiteY2" fmla="*/ 905293 h 905292"/>
              <a:gd name="connsiteX3" fmla="*/ 776396 w 776395"/>
              <a:gd name="connsiteY3" fmla="*/ 77656 h 905292"/>
            </a:gdLst>
            <a:ahLst/>
            <a:cxnLst>
              <a:cxn ang="0">
                <a:pos x="connsiteX0" y="connsiteY0"/>
              </a:cxn>
              <a:cxn ang="0">
                <a:pos x="connsiteX1" y="connsiteY1"/>
              </a:cxn>
              <a:cxn ang="0">
                <a:pos x="connsiteX2" y="connsiteY2"/>
              </a:cxn>
              <a:cxn ang="0">
                <a:pos x="connsiteX3" y="connsiteY3"/>
              </a:cxn>
            </a:cxnLst>
            <a:rect l="l" t="t" r="r" b="b"/>
            <a:pathLst>
              <a:path w="776395" h="905292">
                <a:moveTo>
                  <a:pt x="755563" y="0"/>
                </a:moveTo>
                <a:cubicBezTo>
                  <a:pt x="755563" y="0"/>
                  <a:pt x="410426" y="545923"/>
                  <a:pt x="0" y="651455"/>
                </a:cubicBezTo>
                <a:cubicBezTo>
                  <a:pt x="0" y="651455"/>
                  <a:pt x="79967" y="879229"/>
                  <a:pt x="141689" y="905293"/>
                </a:cubicBezTo>
                <a:cubicBezTo>
                  <a:pt x="141689" y="905293"/>
                  <a:pt x="646630" y="483979"/>
                  <a:pt x="776396" y="77656"/>
                </a:cubicBezTo>
                <a:close/>
              </a:path>
            </a:pathLst>
          </a:custGeom>
          <a:solidFill>
            <a:srgbClr val="FEBBBA"/>
          </a:solidFill>
          <a:ln w="1849"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F17B2740-C506-4413-8F96-40FECD1BF7BE}"/>
              </a:ext>
            </a:extLst>
          </p:cNvPr>
          <p:cNvSpPr/>
          <p:nvPr/>
        </p:nvSpPr>
        <p:spPr>
          <a:xfrm>
            <a:off x="1582148" y="5906640"/>
            <a:ext cx="178755" cy="149802"/>
          </a:xfrm>
          <a:custGeom>
            <a:avLst/>
            <a:gdLst>
              <a:gd name="connsiteX0" fmla="*/ 196403 w 196630"/>
              <a:gd name="connsiteY0" fmla="*/ 35196 h 164782"/>
              <a:gd name="connsiteX1" fmla="*/ 185201 w 196630"/>
              <a:gd name="connsiteY1" fmla="*/ 127141 h 164782"/>
              <a:gd name="connsiteX2" fmla="*/ 151928 w 196630"/>
              <a:gd name="connsiteY2" fmla="*/ 160414 h 164782"/>
              <a:gd name="connsiteX3" fmla="*/ 28853 w 196630"/>
              <a:gd name="connsiteY3" fmla="*/ 162355 h 164782"/>
              <a:gd name="connsiteX4" fmla="*/ 214 w 196630"/>
              <a:gd name="connsiteY4" fmla="*/ 126312 h 164782"/>
              <a:gd name="connsiteX5" fmla="*/ 1532 w 196630"/>
              <a:gd name="connsiteY5" fmla="*/ 120154 h 164782"/>
              <a:gd name="connsiteX6" fmla="*/ 63236 w 196630"/>
              <a:gd name="connsiteY6" fmla="*/ 0 h 164782"/>
              <a:gd name="connsiteX7" fmla="*/ 165237 w 196630"/>
              <a:gd name="connsiteY7" fmla="*/ 0 h 164782"/>
              <a:gd name="connsiteX8" fmla="*/ 196630 w 196630"/>
              <a:gd name="connsiteY8" fmla="*/ 31456 h 164782"/>
              <a:gd name="connsiteX9" fmla="*/ 196403 w 196630"/>
              <a:gd name="connsiteY9" fmla="*/ 35196 h 164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630" h="164782">
                <a:moveTo>
                  <a:pt x="196403" y="35196"/>
                </a:moveTo>
                <a:lnTo>
                  <a:pt x="185201" y="127141"/>
                </a:lnTo>
                <a:cubicBezTo>
                  <a:pt x="183154" y="144600"/>
                  <a:pt x="169386" y="158368"/>
                  <a:pt x="151928" y="160414"/>
                </a:cubicBezTo>
                <a:cubicBezTo>
                  <a:pt x="122352" y="163797"/>
                  <a:pt x="75140" y="167235"/>
                  <a:pt x="28853" y="162355"/>
                </a:cubicBezTo>
                <a:cubicBezTo>
                  <a:pt x="10992" y="160311"/>
                  <a:pt x="-1830" y="144174"/>
                  <a:pt x="214" y="126312"/>
                </a:cubicBezTo>
                <a:cubicBezTo>
                  <a:pt x="453" y="124222"/>
                  <a:pt x="895" y="122159"/>
                  <a:pt x="1532" y="120154"/>
                </a:cubicBezTo>
                <a:cubicBezTo>
                  <a:pt x="12827" y="84662"/>
                  <a:pt x="33456" y="31425"/>
                  <a:pt x="63236" y="0"/>
                </a:cubicBezTo>
                <a:lnTo>
                  <a:pt x="165237" y="0"/>
                </a:lnTo>
                <a:cubicBezTo>
                  <a:pt x="182593" y="18"/>
                  <a:pt x="196648" y="14101"/>
                  <a:pt x="196630" y="31456"/>
                </a:cubicBezTo>
                <a:cubicBezTo>
                  <a:pt x="196629" y="32706"/>
                  <a:pt x="196553" y="33955"/>
                  <a:pt x="196403" y="35196"/>
                </a:cubicBezTo>
                <a:close/>
              </a:path>
            </a:pathLst>
          </a:custGeom>
          <a:solidFill>
            <a:srgbClr val="4F52FF"/>
          </a:solidFill>
          <a:ln w="1849"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88958ED-2318-47D9-8386-505BAD0EAF5F}"/>
              </a:ext>
            </a:extLst>
          </p:cNvPr>
          <p:cNvSpPr/>
          <p:nvPr/>
        </p:nvSpPr>
        <p:spPr>
          <a:xfrm>
            <a:off x="2308085" y="4959325"/>
            <a:ext cx="248650" cy="1077987"/>
          </a:xfrm>
          <a:custGeom>
            <a:avLst/>
            <a:gdLst>
              <a:gd name="connsiteX0" fmla="*/ 196858 w 273515"/>
              <a:gd name="connsiteY0" fmla="*/ 0 h 1185786"/>
              <a:gd name="connsiteX1" fmla="*/ 214067 w 273515"/>
              <a:gd name="connsiteY1" fmla="*/ 101280 h 1185786"/>
              <a:gd name="connsiteX2" fmla="*/ 146153 w 273515"/>
              <a:gd name="connsiteY2" fmla="*/ 918935 h 1185786"/>
              <a:gd name="connsiteX3" fmla="*/ 173252 w 273515"/>
              <a:gd name="connsiteY3" fmla="*/ 1022969 h 1185786"/>
              <a:gd name="connsiteX4" fmla="*/ 273516 w 273515"/>
              <a:gd name="connsiteY4" fmla="*/ 1185787 h 1185786"/>
              <a:gd name="connsiteX5" fmla="*/ 18698 w 273515"/>
              <a:gd name="connsiteY5" fmla="*/ 1035428 h 1185786"/>
              <a:gd name="connsiteX6" fmla="*/ 13633 w 273515"/>
              <a:gd name="connsiteY6" fmla="*/ 1004337 h 1185786"/>
              <a:gd name="connsiteX7" fmla="*/ 55335 w 273515"/>
              <a:gd name="connsiteY7" fmla="*/ 947033 h 1185786"/>
              <a:gd name="connsiteX8" fmla="*/ 693 w 273515"/>
              <a:gd name="connsiteY8" fmla="*/ 292768 h 1185786"/>
              <a:gd name="connsiteX9" fmla="*/ 23541 w 273515"/>
              <a:gd name="connsiteY9" fmla="*/ 181746 h 1185786"/>
              <a:gd name="connsiteX10" fmla="*/ 76260 w 273515"/>
              <a:gd name="connsiteY10" fmla="*/ 82721 h 1185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3515" h="1185786">
                <a:moveTo>
                  <a:pt x="196858" y="0"/>
                </a:moveTo>
                <a:lnTo>
                  <a:pt x="214067" y="101280"/>
                </a:lnTo>
                <a:cubicBezTo>
                  <a:pt x="214067" y="101280"/>
                  <a:pt x="156412" y="685319"/>
                  <a:pt x="146153" y="918935"/>
                </a:cubicBezTo>
                <a:cubicBezTo>
                  <a:pt x="144566" y="955544"/>
                  <a:pt x="154007" y="991787"/>
                  <a:pt x="173252" y="1022969"/>
                </a:cubicBezTo>
                <a:lnTo>
                  <a:pt x="273516" y="1185787"/>
                </a:lnTo>
                <a:lnTo>
                  <a:pt x="18698" y="1035428"/>
                </a:lnTo>
                <a:lnTo>
                  <a:pt x="13633" y="1004337"/>
                </a:lnTo>
                <a:lnTo>
                  <a:pt x="55335" y="947033"/>
                </a:lnTo>
                <a:lnTo>
                  <a:pt x="693" y="292768"/>
                </a:lnTo>
                <a:cubicBezTo>
                  <a:pt x="-2508" y="254335"/>
                  <a:pt x="5424" y="215792"/>
                  <a:pt x="23541" y="181746"/>
                </a:cubicBezTo>
                <a:lnTo>
                  <a:pt x="76260" y="82721"/>
                </a:lnTo>
                <a:close/>
              </a:path>
            </a:pathLst>
          </a:custGeom>
          <a:solidFill>
            <a:srgbClr val="FEBBBA"/>
          </a:solidFill>
          <a:ln w="1849"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371D8897-0052-4DA4-A6FB-BFBD8A16F78E}"/>
              </a:ext>
            </a:extLst>
          </p:cNvPr>
          <p:cNvSpPr/>
          <p:nvPr/>
        </p:nvSpPr>
        <p:spPr>
          <a:xfrm>
            <a:off x="2302227" y="5838967"/>
            <a:ext cx="289305" cy="219788"/>
          </a:xfrm>
          <a:custGeom>
            <a:avLst/>
            <a:gdLst>
              <a:gd name="connsiteX0" fmla="*/ 296726 w 318235"/>
              <a:gd name="connsiteY0" fmla="*/ 241768 h 241767"/>
              <a:gd name="connsiteX1" fmla="*/ 215391 w 318235"/>
              <a:gd name="connsiteY1" fmla="*/ 241768 h 241767"/>
              <a:gd name="connsiteX2" fmla="*/ 176572 w 318235"/>
              <a:gd name="connsiteY2" fmla="*/ 222709 h 241767"/>
              <a:gd name="connsiteX3" fmla="*/ 73591 w 318235"/>
              <a:gd name="connsiteY3" fmla="*/ 123832 h 241767"/>
              <a:gd name="connsiteX4" fmla="*/ 44107 w 318235"/>
              <a:gd name="connsiteY4" fmla="*/ 241768 h 241767"/>
              <a:gd name="connsiteX5" fmla="*/ 25160 w 318235"/>
              <a:gd name="connsiteY5" fmla="*/ 241768 h 241767"/>
              <a:gd name="connsiteX6" fmla="*/ 1129 w 318235"/>
              <a:gd name="connsiteY6" fmla="*/ 92426 h 241767"/>
              <a:gd name="connsiteX7" fmla="*/ 47509 w 318235"/>
              <a:gd name="connsiteY7" fmla="*/ 0 h 241767"/>
              <a:gd name="connsiteX8" fmla="*/ 97141 w 318235"/>
              <a:gd name="connsiteY8" fmla="*/ 82426 h 241767"/>
              <a:gd name="connsiteX9" fmla="*/ 267667 w 318235"/>
              <a:gd name="connsiteY9" fmla="*/ 198235 h 241767"/>
              <a:gd name="connsiteX10" fmla="*/ 300719 w 318235"/>
              <a:gd name="connsiteY10" fmla="*/ 199122 h 241767"/>
              <a:gd name="connsiteX11" fmla="*/ 296726 w 318235"/>
              <a:gd name="connsiteY11" fmla="*/ 241768 h 241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35" h="241767">
                <a:moveTo>
                  <a:pt x="296726" y="241768"/>
                </a:moveTo>
                <a:lnTo>
                  <a:pt x="215391" y="241768"/>
                </a:lnTo>
                <a:cubicBezTo>
                  <a:pt x="200195" y="241782"/>
                  <a:pt x="185854" y="234741"/>
                  <a:pt x="176572" y="222709"/>
                </a:cubicBezTo>
                <a:cubicBezTo>
                  <a:pt x="151229" y="189787"/>
                  <a:pt x="98712" y="125515"/>
                  <a:pt x="73591" y="123832"/>
                </a:cubicBezTo>
                <a:cubicBezTo>
                  <a:pt x="39782" y="121577"/>
                  <a:pt x="44107" y="241768"/>
                  <a:pt x="44107" y="241768"/>
                </a:cubicBezTo>
                <a:lnTo>
                  <a:pt x="25160" y="241768"/>
                </a:lnTo>
                <a:lnTo>
                  <a:pt x="1129" y="92426"/>
                </a:lnTo>
                <a:cubicBezTo>
                  <a:pt x="-4924" y="54845"/>
                  <a:pt x="13761" y="17609"/>
                  <a:pt x="47509" y="0"/>
                </a:cubicBezTo>
                <a:cubicBezTo>
                  <a:pt x="47509" y="0"/>
                  <a:pt x="55236" y="57138"/>
                  <a:pt x="97141" y="82426"/>
                </a:cubicBezTo>
                <a:cubicBezTo>
                  <a:pt x="139047" y="107713"/>
                  <a:pt x="267667" y="198235"/>
                  <a:pt x="267667" y="198235"/>
                </a:cubicBezTo>
                <a:cubicBezTo>
                  <a:pt x="278670" y="196957"/>
                  <a:pt x="289800" y="197256"/>
                  <a:pt x="300719" y="199122"/>
                </a:cubicBezTo>
                <a:cubicBezTo>
                  <a:pt x="326394" y="203781"/>
                  <a:pt x="322808" y="241768"/>
                  <a:pt x="296726" y="241768"/>
                </a:cubicBezTo>
                <a:close/>
              </a:path>
            </a:pathLst>
          </a:custGeom>
          <a:solidFill>
            <a:srgbClr val="4F52FF"/>
          </a:solidFill>
          <a:ln w="1849"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4154DCD-5043-4800-A7CF-E422A76AD471}"/>
              </a:ext>
            </a:extLst>
          </p:cNvPr>
          <p:cNvSpPr/>
          <p:nvPr/>
        </p:nvSpPr>
        <p:spPr>
          <a:xfrm>
            <a:off x="1614585" y="4964790"/>
            <a:ext cx="555188" cy="1040425"/>
          </a:xfrm>
          <a:custGeom>
            <a:avLst/>
            <a:gdLst>
              <a:gd name="connsiteX0" fmla="*/ 610707 w 610707"/>
              <a:gd name="connsiteY0" fmla="*/ 42086 h 1144467"/>
              <a:gd name="connsiteX1" fmla="*/ 219210 w 610707"/>
              <a:gd name="connsiteY1" fmla="*/ 829129 h 1144467"/>
              <a:gd name="connsiteX2" fmla="*/ 145990 w 610707"/>
              <a:gd name="connsiteY2" fmla="*/ 1109087 h 1144467"/>
              <a:gd name="connsiteX3" fmla="*/ 60496 w 610707"/>
              <a:gd name="connsiteY3" fmla="*/ 1144468 h 1144467"/>
              <a:gd name="connsiteX4" fmla="*/ 5225 w 610707"/>
              <a:gd name="connsiteY4" fmla="*/ 1119273 h 1144467"/>
              <a:gd name="connsiteX5" fmla="*/ 3858 w 610707"/>
              <a:gd name="connsiteY5" fmla="*/ 1084299 h 1144467"/>
              <a:gd name="connsiteX6" fmla="*/ 108373 w 610707"/>
              <a:gd name="connsiteY6" fmla="*/ 861072 h 1144467"/>
              <a:gd name="connsiteX7" fmla="*/ 227121 w 610707"/>
              <a:gd name="connsiteY7" fmla="*/ 374690 h 1144467"/>
              <a:gd name="connsiteX8" fmla="*/ 436891 w 610707"/>
              <a:gd name="connsiteY8" fmla="*/ 42160 h 1144467"/>
              <a:gd name="connsiteX9" fmla="*/ 610707 w 610707"/>
              <a:gd name="connsiteY9" fmla="*/ 42086 h 1144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0707" h="1144467">
                <a:moveTo>
                  <a:pt x="610707" y="42086"/>
                </a:moveTo>
                <a:cubicBezTo>
                  <a:pt x="610707" y="42086"/>
                  <a:pt x="272928" y="682837"/>
                  <a:pt x="219210" y="829129"/>
                </a:cubicBezTo>
                <a:cubicBezTo>
                  <a:pt x="165492" y="975421"/>
                  <a:pt x="146711" y="1097460"/>
                  <a:pt x="145990" y="1109087"/>
                </a:cubicBezTo>
                <a:cubicBezTo>
                  <a:pt x="144862" y="1127147"/>
                  <a:pt x="122403" y="1144468"/>
                  <a:pt x="60496" y="1144468"/>
                </a:cubicBezTo>
                <a:cubicBezTo>
                  <a:pt x="28535" y="1144468"/>
                  <a:pt x="12897" y="1131658"/>
                  <a:pt x="5225" y="1119273"/>
                </a:cubicBezTo>
                <a:cubicBezTo>
                  <a:pt x="-1219" y="1108627"/>
                  <a:pt x="-1735" y="1095415"/>
                  <a:pt x="3858" y="1084299"/>
                </a:cubicBezTo>
                <a:cubicBezTo>
                  <a:pt x="23396" y="1044759"/>
                  <a:pt x="85414" y="918394"/>
                  <a:pt x="108373" y="861072"/>
                </a:cubicBezTo>
                <a:cubicBezTo>
                  <a:pt x="135805" y="792677"/>
                  <a:pt x="194772" y="482514"/>
                  <a:pt x="227121" y="374690"/>
                </a:cubicBezTo>
                <a:cubicBezTo>
                  <a:pt x="259471" y="266865"/>
                  <a:pt x="296034" y="149892"/>
                  <a:pt x="436891" y="42160"/>
                </a:cubicBezTo>
                <a:cubicBezTo>
                  <a:pt x="436891" y="42086"/>
                  <a:pt x="533569" y="-52614"/>
                  <a:pt x="610707" y="42086"/>
                </a:cubicBezTo>
                <a:close/>
              </a:path>
            </a:pathLst>
          </a:custGeom>
          <a:solidFill>
            <a:srgbClr val="FEBBBA"/>
          </a:solidFill>
          <a:ln w="1849"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27CE99A6-58EC-4E0E-A148-D627DF606639}"/>
              </a:ext>
            </a:extLst>
          </p:cNvPr>
          <p:cNvSpPr/>
          <p:nvPr/>
        </p:nvSpPr>
        <p:spPr>
          <a:xfrm>
            <a:off x="2242303" y="3346258"/>
            <a:ext cx="553481" cy="749773"/>
          </a:xfrm>
          <a:custGeom>
            <a:avLst/>
            <a:gdLst>
              <a:gd name="connsiteX0" fmla="*/ 133592 w 608829"/>
              <a:gd name="connsiteY0" fmla="*/ 772570 h 824750"/>
              <a:gd name="connsiteX1" fmla="*/ 0 w 608829"/>
              <a:gd name="connsiteY1" fmla="*/ 194538 h 824750"/>
              <a:gd name="connsiteX2" fmla="*/ 393032 w 608829"/>
              <a:gd name="connsiteY2" fmla="*/ 0 h 824750"/>
              <a:gd name="connsiteX3" fmla="*/ 606462 w 608829"/>
              <a:gd name="connsiteY3" fmla="*/ 315597 h 824750"/>
              <a:gd name="connsiteX4" fmla="*/ 436250 w 608829"/>
              <a:gd name="connsiteY4" fmla="*/ 802053 h 824750"/>
              <a:gd name="connsiteX5" fmla="*/ 133592 w 608829"/>
              <a:gd name="connsiteY5" fmla="*/ 772570 h 82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8829" h="824750">
                <a:moveTo>
                  <a:pt x="133592" y="772570"/>
                </a:moveTo>
                <a:cubicBezTo>
                  <a:pt x="220732" y="403346"/>
                  <a:pt x="0" y="194538"/>
                  <a:pt x="0" y="194538"/>
                </a:cubicBezTo>
                <a:cubicBezTo>
                  <a:pt x="139267" y="60835"/>
                  <a:pt x="393032" y="0"/>
                  <a:pt x="393032" y="0"/>
                </a:cubicBezTo>
                <a:cubicBezTo>
                  <a:pt x="393032" y="0"/>
                  <a:pt x="635188" y="177033"/>
                  <a:pt x="606462" y="315597"/>
                </a:cubicBezTo>
                <a:cubicBezTo>
                  <a:pt x="589622" y="396821"/>
                  <a:pt x="436250" y="802053"/>
                  <a:pt x="436250" y="802053"/>
                </a:cubicBezTo>
                <a:cubicBezTo>
                  <a:pt x="436250" y="802053"/>
                  <a:pt x="294432" y="869173"/>
                  <a:pt x="133592" y="772570"/>
                </a:cubicBezTo>
                <a:close/>
              </a:path>
            </a:pathLst>
          </a:custGeom>
          <a:solidFill>
            <a:srgbClr val="FF928E"/>
          </a:solidFill>
          <a:ln w="1849"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68666151-C7E5-459E-A34E-85D18B4117DA}"/>
              </a:ext>
            </a:extLst>
          </p:cNvPr>
          <p:cNvSpPr/>
          <p:nvPr/>
        </p:nvSpPr>
        <p:spPr>
          <a:xfrm>
            <a:off x="2002013" y="4048594"/>
            <a:ext cx="652865" cy="1014057"/>
          </a:xfrm>
          <a:custGeom>
            <a:avLst/>
            <a:gdLst>
              <a:gd name="connsiteX0" fmla="*/ 204723 w 718151"/>
              <a:gd name="connsiteY0" fmla="*/ 182800 h 1115463"/>
              <a:gd name="connsiteX1" fmla="*/ 397912 w 718151"/>
              <a:gd name="connsiteY1" fmla="*/ 0 h 1115463"/>
              <a:gd name="connsiteX2" fmla="*/ 700570 w 718151"/>
              <a:gd name="connsiteY2" fmla="*/ 29576 h 1115463"/>
              <a:gd name="connsiteX3" fmla="*/ 710422 w 718151"/>
              <a:gd name="connsiteY3" fmla="*/ 264134 h 1115463"/>
              <a:gd name="connsiteX4" fmla="*/ 550747 w 718151"/>
              <a:gd name="connsiteY4" fmla="*/ 1103177 h 1115463"/>
              <a:gd name="connsiteX5" fmla="*/ 0 w 718151"/>
              <a:gd name="connsiteY5" fmla="*/ 1058942 h 1115463"/>
              <a:gd name="connsiteX6" fmla="*/ 204723 w 718151"/>
              <a:gd name="connsiteY6" fmla="*/ 182800 h 111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151" h="1115463">
                <a:moveTo>
                  <a:pt x="204723" y="182800"/>
                </a:moveTo>
                <a:cubicBezTo>
                  <a:pt x="240196" y="75974"/>
                  <a:pt x="397912" y="0"/>
                  <a:pt x="397912" y="0"/>
                </a:cubicBezTo>
                <a:cubicBezTo>
                  <a:pt x="558733" y="96604"/>
                  <a:pt x="700570" y="29576"/>
                  <a:pt x="700570" y="29576"/>
                </a:cubicBezTo>
                <a:cubicBezTo>
                  <a:pt x="700570" y="29576"/>
                  <a:pt x="732383" y="151153"/>
                  <a:pt x="710422" y="264134"/>
                </a:cubicBezTo>
                <a:cubicBezTo>
                  <a:pt x="688462" y="377116"/>
                  <a:pt x="550747" y="1103177"/>
                  <a:pt x="550747" y="1103177"/>
                </a:cubicBezTo>
                <a:cubicBezTo>
                  <a:pt x="333750" y="1147153"/>
                  <a:pt x="0" y="1058942"/>
                  <a:pt x="0" y="1058942"/>
                </a:cubicBezTo>
                <a:cubicBezTo>
                  <a:pt x="138214" y="813440"/>
                  <a:pt x="169269" y="289626"/>
                  <a:pt x="204723" y="182800"/>
                </a:cubicBezTo>
                <a:close/>
              </a:path>
            </a:pathLst>
          </a:custGeom>
          <a:solidFill>
            <a:srgbClr val="4F52FF"/>
          </a:solidFill>
          <a:ln w="1849"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08C5776-4D48-4D3C-9F14-E9B19025FE5C}"/>
              </a:ext>
            </a:extLst>
          </p:cNvPr>
          <p:cNvSpPr/>
          <p:nvPr/>
        </p:nvSpPr>
        <p:spPr>
          <a:xfrm>
            <a:off x="2390290" y="3096849"/>
            <a:ext cx="189943" cy="336948"/>
          </a:xfrm>
          <a:custGeom>
            <a:avLst/>
            <a:gdLst>
              <a:gd name="connsiteX0" fmla="*/ 71957 w 208937"/>
              <a:gd name="connsiteY0" fmla="*/ 30364 h 370643"/>
              <a:gd name="connsiteX1" fmla="*/ 1104 w 208937"/>
              <a:gd name="connsiteY1" fmla="*/ 348530 h 370643"/>
              <a:gd name="connsiteX2" fmla="*/ 48223 w 208937"/>
              <a:gd name="connsiteY2" fmla="*/ 366627 h 370643"/>
              <a:gd name="connsiteX3" fmla="*/ 174421 w 208937"/>
              <a:gd name="connsiteY3" fmla="*/ 303778 h 370643"/>
              <a:gd name="connsiteX4" fmla="*/ 178118 w 208937"/>
              <a:gd name="connsiteY4" fmla="*/ 291799 h 370643"/>
              <a:gd name="connsiteX5" fmla="*/ 208563 w 208937"/>
              <a:gd name="connsiteY5" fmla="*/ 71142 h 370643"/>
              <a:gd name="connsiteX6" fmla="*/ 185364 w 208937"/>
              <a:gd name="connsiteY6" fmla="*/ 29476 h 370643"/>
              <a:gd name="connsiteX7" fmla="*/ 126637 w 208937"/>
              <a:gd name="connsiteY7" fmla="*/ 3449 h 370643"/>
              <a:gd name="connsiteX8" fmla="*/ 74295 w 208937"/>
              <a:gd name="connsiteY8" fmla="*/ 23494 h 370643"/>
              <a:gd name="connsiteX9" fmla="*/ 71957 w 208937"/>
              <a:gd name="connsiteY9" fmla="*/ 30363 h 37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8937" h="370643">
                <a:moveTo>
                  <a:pt x="71957" y="30364"/>
                </a:moveTo>
                <a:lnTo>
                  <a:pt x="1104" y="348530"/>
                </a:lnTo>
                <a:cubicBezTo>
                  <a:pt x="-5680" y="376554"/>
                  <a:pt x="19885" y="371970"/>
                  <a:pt x="48223" y="366627"/>
                </a:cubicBezTo>
                <a:cubicBezTo>
                  <a:pt x="94620" y="357884"/>
                  <a:pt x="154438" y="339861"/>
                  <a:pt x="174421" y="303778"/>
                </a:cubicBezTo>
                <a:cubicBezTo>
                  <a:pt x="176380" y="300046"/>
                  <a:pt x="177633" y="295986"/>
                  <a:pt x="178118" y="291799"/>
                </a:cubicBezTo>
                <a:lnTo>
                  <a:pt x="208563" y="71142"/>
                </a:lnTo>
                <a:cubicBezTo>
                  <a:pt x="210979" y="53635"/>
                  <a:pt x="201518" y="36643"/>
                  <a:pt x="185364" y="29476"/>
                </a:cubicBezTo>
                <a:lnTo>
                  <a:pt x="126637" y="3449"/>
                </a:lnTo>
                <a:cubicBezTo>
                  <a:pt x="106648" y="-5470"/>
                  <a:pt x="83214" y="3505"/>
                  <a:pt x="74295" y="23494"/>
                </a:cubicBezTo>
                <a:cubicBezTo>
                  <a:pt x="73307" y="25707"/>
                  <a:pt x="72525" y="28007"/>
                  <a:pt x="71957" y="30363"/>
                </a:cubicBezTo>
                <a:close/>
              </a:path>
            </a:pathLst>
          </a:custGeom>
          <a:solidFill>
            <a:srgbClr val="FEBBBA"/>
          </a:solidFill>
          <a:ln w="1849"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E2B95F6-E9FC-4681-8376-5504D6BB35DA}"/>
              </a:ext>
            </a:extLst>
          </p:cNvPr>
          <p:cNvSpPr/>
          <p:nvPr/>
        </p:nvSpPr>
        <p:spPr>
          <a:xfrm>
            <a:off x="2033427" y="3523110"/>
            <a:ext cx="492515" cy="427607"/>
          </a:xfrm>
          <a:custGeom>
            <a:avLst/>
            <a:gdLst>
              <a:gd name="connsiteX0" fmla="*/ 229763 w 541766"/>
              <a:gd name="connsiteY0" fmla="*/ 0 h 470368"/>
              <a:gd name="connsiteX1" fmla="*/ 537633 w 541766"/>
              <a:gd name="connsiteY1" fmla="*/ 406674 h 470368"/>
              <a:gd name="connsiteX2" fmla="*/ 534177 w 541766"/>
              <a:gd name="connsiteY2" fmla="*/ 322585 h 470368"/>
              <a:gd name="connsiteX3" fmla="*/ 339509 w 541766"/>
              <a:gd name="connsiteY3" fmla="*/ 174814 h 470368"/>
              <a:gd name="connsiteX4" fmla="*/ 339953 w 541766"/>
              <a:gd name="connsiteY4" fmla="*/ 120616 h 470368"/>
              <a:gd name="connsiteX5" fmla="*/ 229763 w 541766"/>
              <a:gd name="connsiteY5" fmla="*/ 0 h 47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766" h="470368">
                <a:moveTo>
                  <a:pt x="229763" y="0"/>
                </a:moveTo>
                <a:cubicBezTo>
                  <a:pt x="229763" y="0"/>
                  <a:pt x="-454022" y="676872"/>
                  <a:pt x="537633" y="406674"/>
                </a:cubicBezTo>
                <a:cubicBezTo>
                  <a:pt x="537633" y="406674"/>
                  <a:pt x="548928" y="321124"/>
                  <a:pt x="534177" y="322585"/>
                </a:cubicBezTo>
                <a:cubicBezTo>
                  <a:pt x="212535" y="354675"/>
                  <a:pt x="78110" y="428283"/>
                  <a:pt x="339509" y="174814"/>
                </a:cubicBezTo>
                <a:cubicBezTo>
                  <a:pt x="348752" y="165849"/>
                  <a:pt x="345887" y="132021"/>
                  <a:pt x="339953" y="120616"/>
                </a:cubicBezTo>
                <a:cubicBezTo>
                  <a:pt x="321856" y="85845"/>
                  <a:pt x="280449" y="16784"/>
                  <a:pt x="229763" y="0"/>
                </a:cubicBezTo>
                <a:close/>
              </a:path>
            </a:pathLst>
          </a:custGeom>
          <a:solidFill>
            <a:srgbClr val="FEBBBA"/>
          </a:solidFill>
          <a:ln w="1849"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5B77251C-3424-4851-A3E1-44E6E3DD39FD}"/>
              </a:ext>
            </a:extLst>
          </p:cNvPr>
          <p:cNvSpPr/>
          <p:nvPr/>
        </p:nvSpPr>
        <p:spPr>
          <a:xfrm>
            <a:off x="2411067" y="2850497"/>
            <a:ext cx="275034" cy="333087"/>
          </a:xfrm>
          <a:custGeom>
            <a:avLst/>
            <a:gdLst>
              <a:gd name="connsiteX0" fmla="*/ 184784 w 302537"/>
              <a:gd name="connsiteY0" fmla="*/ 11356 h 366396"/>
              <a:gd name="connsiteX1" fmla="*/ 292608 w 302537"/>
              <a:gd name="connsiteY1" fmla="*/ 192511 h 366396"/>
              <a:gd name="connsiteX2" fmla="*/ 218372 w 302537"/>
              <a:gd name="connsiteY2" fmla="*/ 366272 h 366396"/>
              <a:gd name="connsiteX3" fmla="*/ 18288 w 302537"/>
              <a:gd name="connsiteY3" fmla="*/ 253512 h 366396"/>
              <a:gd name="connsiteX4" fmla="*/ 184784 w 302537"/>
              <a:gd name="connsiteY4" fmla="*/ 11356 h 366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537" h="366396">
                <a:moveTo>
                  <a:pt x="184784" y="11356"/>
                </a:moveTo>
                <a:cubicBezTo>
                  <a:pt x="184784" y="11356"/>
                  <a:pt x="260204" y="62412"/>
                  <a:pt x="292608" y="192511"/>
                </a:cubicBezTo>
                <a:cubicBezTo>
                  <a:pt x="325013" y="322610"/>
                  <a:pt x="272275" y="369155"/>
                  <a:pt x="218372" y="366272"/>
                </a:cubicBezTo>
                <a:cubicBezTo>
                  <a:pt x="164469" y="363388"/>
                  <a:pt x="86110" y="346714"/>
                  <a:pt x="18288" y="253512"/>
                </a:cubicBezTo>
                <a:cubicBezTo>
                  <a:pt x="-49534" y="160310"/>
                  <a:pt x="85962" y="-51124"/>
                  <a:pt x="184784" y="11356"/>
                </a:cubicBezTo>
                <a:close/>
              </a:path>
            </a:pathLst>
          </a:custGeom>
          <a:solidFill>
            <a:srgbClr val="FEBBBA"/>
          </a:solidFill>
          <a:ln w="1849"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AC4E75B-A50D-460F-AB91-62F3C7E956C7}"/>
              </a:ext>
            </a:extLst>
          </p:cNvPr>
          <p:cNvSpPr/>
          <p:nvPr/>
        </p:nvSpPr>
        <p:spPr>
          <a:xfrm>
            <a:off x="2328189" y="2749207"/>
            <a:ext cx="334153" cy="377013"/>
          </a:xfrm>
          <a:custGeom>
            <a:avLst/>
            <a:gdLst>
              <a:gd name="connsiteX0" fmla="*/ 177849 w 367568"/>
              <a:gd name="connsiteY0" fmla="*/ 312286 h 414714"/>
              <a:gd name="connsiteX1" fmla="*/ 304879 w 367568"/>
              <a:gd name="connsiteY1" fmla="*/ 154478 h 414714"/>
              <a:gd name="connsiteX2" fmla="*/ 336156 w 367568"/>
              <a:gd name="connsiteY2" fmla="*/ 187048 h 414714"/>
              <a:gd name="connsiteX3" fmla="*/ 328078 w 367568"/>
              <a:gd name="connsiteY3" fmla="*/ 37319 h 414714"/>
              <a:gd name="connsiteX4" fmla="*/ 63740 w 367568"/>
              <a:gd name="connsiteY4" fmla="*/ 106693 h 414714"/>
              <a:gd name="connsiteX5" fmla="*/ 29986 w 367568"/>
              <a:gd name="connsiteY5" fmla="*/ 379387 h 414714"/>
              <a:gd name="connsiteX6" fmla="*/ 124445 w 367568"/>
              <a:gd name="connsiteY6" fmla="*/ 389757 h 414714"/>
              <a:gd name="connsiteX7" fmla="*/ 120249 w 367568"/>
              <a:gd name="connsiteY7" fmla="*/ 299586 h 414714"/>
              <a:gd name="connsiteX8" fmla="*/ 167220 w 367568"/>
              <a:gd name="connsiteY8" fmla="*/ 315336 h 41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7568" h="414714">
                <a:moveTo>
                  <a:pt x="177849" y="312286"/>
                </a:moveTo>
                <a:cubicBezTo>
                  <a:pt x="177849" y="312286"/>
                  <a:pt x="150121" y="125992"/>
                  <a:pt x="304879" y="154478"/>
                </a:cubicBezTo>
                <a:lnTo>
                  <a:pt x="336156" y="187048"/>
                </a:lnTo>
                <a:cubicBezTo>
                  <a:pt x="336156" y="187048"/>
                  <a:pt x="411945" y="101776"/>
                  <a:pt x="328078" y="37319"/>
                </a:cubicBezTo>
                <a:cubicBezTo>
                  <a:pt x="244211" y="-27139"/>
                  <a:pt x="128050" y="-10632"/>
                  <a:pt x="63740" y="106693"/>
                </a:cubicBezTo>
                <a:cubicBezTo>
                  <a:pt x="-570" y="224019"/>
                  <a:pt x="-23935" y="306481"/>
                  <a:pt x="29986" y="379387"/>
                </a:cubicBezTo>
                <a:cubicBezTo>
                  <a:pt x="83907" y="452292"/>
                  <a:pt x="124445" y="389757"/>
                  <a:pt x="124445" y="389757"/>
                </a:cubicBezTo>
                <a:cubicBezTo>
                  <a:pt x="124445" y="389757"/>
                  <a:pt x="99731" y="326667"/>
                  <a:pt x="120249" y="299586"/>
                </a:cubicBezTo>
                <a:cubicBezTo>
                  <a:pt x="140768" y="272505"/>
                  <a:pt x="167220" y="315336"/>
                  <a:pt x="167220" y="315336"/>
                </a:cubicBezTo>
                <a:close/>
              </a:path>
            </a:pathLst>
          </a:custGeom>
          <a:solidFill>
            <a:srgbClr val="09005D"/>
          </a:solidFill>
          <a:ln w="1849"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39A9EEE3-0BF5-409A-9D9F-EFBE768C91B0}"/>
              </a:ext>
            </a:extLst>
          </p:cNvPr>
          <p:cNvSpPr/>
          <p:nvPr/>
        </p:nvSpPr>
        <p:spPr>
          <a:xfrm>
            <a:off x="2397852" y="2980934"/>
            <a:ext cx="72794" cy="105103"/>
          </a:xfrm>
          <a:custGeom>
            <a:avLst/>
            <a:gdLst>
              <a:gd name="connsiteX0" fmla="*/ 80073 w 80073"/>
              <a:gd name="connsiteY0" fmla="*/ 73338 h 115613"/>
              <a:gd name="connsiteX1" fmla="*/ 17482 w 80073"/>
              <a:gd name="connsiteY1" fmla="*/ 4942 h 115613"/>
              <a:gd name="connsiteX2" fmla="*/ 61847 w 80073"/>
              <a:gd name="connsiteY2" fmla="*/ 115613 h 115613"/>
            </a:gdLst>
            <a:ahLst/>
            <a:cxnLst>
              <a:cxn ang="0">
                <a:pos x="connsiteX0" y="connsiteY0"/>
              </a:cxn>
              <a:cxn ang="0">
                <a:pos x="connsiteX1" y="connsiteY1"/>
              </a:cxn>
              <a:cxn ang="0">
                <a:pos x="connsiteX2" y="connsiteY2"/>
              </a:cxn>
            </a:cxnLst>
            <a:rect l="l" t="t" r="r" b="b"/>
            <a:pathLst>
              <a:path w="80073" h="115613">
                <a:moveTo>
                  <a:pt x="80073" y="73338"/>
                </a:moveTo>
                <a:cubicBezTo>
                  <a:pt x="80073" y="73338"/>
                  <a:pt x="66431" y="-22508"/>
                  <a:pt x="17482" y="4942"/>
                </a:cubicBezTo>
                <a:cubicBezTo>
                  <a:pt x="-31466" y="32393"/>
                  <a:pt x="35136" y="94466"/>
                  <a:pt x="61847" y="115613"/>
                </a:cubicBezTo>
                <a:close/>
              </a:path>
            </a:pathLst>
          </a:custGeom>
          <a:solidFill>
            <a:srgbClr val="FEBBBA"/>
          </a:solidFill>
          <a:ln w="1849"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6267F09-9CB0-4513-9EBD-A38B6E910FEF}"/>
              </a:ext>
            </a:extLst>
          </p:cNvPr>
          <p:cNvSpPr/>
          <p:nvPr/>
        </p:nvSpPr>
        <p:spPr>
          <a:xfrm>
            <a:off x="3210338" y="2579459"/>
            <a:ext cx="244930" cy="294762"/>
          </a:xfrm>
          <a:custGeom>
            <a:avLst/>
            <a:gdLst>
              <a:gd name="connsiteX0" fmla="*/ 54162 w 269423"/>
              <a:gd name="connsiteY0" fmla="*/ 315745 h 324238"/>
              <a:gd name="connsiteX1" fmla="*/ 0 w 269423"/>
              <a:gd name="connsiteY1" fmla="*/ 286779 h 324238"/>
              <a:gd name="connsiteX2" fmla="*/ 26157 w 269423"/>
              <a:gd name="connsiteY2" fmla="*/ 160488 h 324238"/>
              <a:gd name="connsiteX3" fmla="*/ 263044 w 269423"/>
              <a:gd name="connsiteY3" fmla="*/ 0 h 324238"/>
              <a:gd name="connsiteX4" fmla="*/ 257757 w 269423"/>
              <a:gd name="connsiteY4" fmla="*/ 42997 h 324238"/>
              <a:gd name="connsiteX5" fmla="*/ 181968 w 269423"/>
              <a:gd name="connsiteY5" fmla="*/ 94127 h 324238"/>
              <a:gd name="connsiteX6" fmla="*/ 202709 w 269423"/>
              <a:gd name="connsiteY6" fmla="*/ 173336 h 324238"/>
              <a:gd name="connsiteX7" fmla="*/ 180323 w 269423"/>
              <a:gd name="connsiteY7" fmla="*/ 235279 h 324238"/>
              <a:gd name="connsiteX8" fmla="*/ 126716 w 269423"/>
              <a:gd name="connsiteY8" fmla="*/ 291641 h 324238"/>
              <a:gd name="connsiteX9" fmla="*/ 54162 w 269423"/>
              <a:gd name="connsiteY9" fmla="*/ 315745 h 324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23" h="324238">
                <a:moveTo>
                  <a:pt x="54162" y="315745"/>
                </a:moveTo>
                <a:cubicBezTo>
                  <a:pt x="55197" y="327003"/>
                  <a:pt x="13328" y="334785"/>
                  <a:pt x="0" y="286779"/>
                </a:cubicBezTo>
                <a:cubicBezTo>
                  <a:pt x="3697" y="265946"/>
                  <a:pt x="10167" y="174667"/>
                  <a:pt x="26157" y="160488"/>
                </a:cubicBezTo>
                <a:cubicBezTo>
                  <a:pt x="111188" y="84958"/>
                  <a:pt x="263044" y="0"/>
                  <a:pt x="263044" y="0"/>
                </a:cubicBezTo>
                <a:cubicBezTo>
                  <a:pt x="280014" y="25879"/>
                  <a:pt x="257757" y="42997"/>
                  <a:pt x="257757" y="42997"/>
                </a:cubicBezTo>
                <a:lnTo>
                  <a:pt x="181968" y="94127"/>
                </a:lnTo>
                <a:cubicBezTo>
                  <a:pt x="189880" y="120302"/>
                  <a:pt x="201415" y="143445"/>
                  <a:pt x="202709" y="173336"/>
                </a:cubicBezTo>
                <a:cubicBezTo>
                  <a:pt x="203486" y="196093"/>
                  <a:pt x="195469" y="218276"/>
                  <a:pt x="180323" y="235279"/>
                </a:cubicBezTo>
                <a:cubicBezTo>
                  <a:pt x="165239" y="252508"/>
                  <a:pt x="144942" y="274764"/>
                  <a:pt x="126716" y="291641"/>
                </a:cubicBezTo>
                <a:cubicBezTo>
                  <a:pt x="92038" y="323620"/>
                  <a:pt x="54162" y="315745"/>
                  <a:pt x="54162" y="315745"/>
                </a:cubicBezTo>
                <a:close/>
              </a:path>
            </a:pathLst>
          </a:custGeom>
          <a:solidFill>
            <a:srgbClr val="FEBBBA"/>
          </a:solidFill>
          <a:ln w="1849"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0921759-8B99-4255-BC47-40B7B4CA689D}"/>
              </a:ext>
            </a:extLst>
          </p:cNvPr>
          <p:cNvSpPr/>
          <p:nvPr/>
        </p:nvSpPr>
        <p:spPr>
          <a:xfrm>
            <a:off x="3252149" y="2690942"/>
            <a:ext cx="104883" cy="141730"/>
          </a:xfrm>
          <a:custGeom>
            <a:avLst/>
            <a:gdLst>
              <a:gd name="connsiteX0" fmla="*/ 49319 w 115371"/>
              <a:gd name="connsiteY0" fmla="*/ 155904 h 155903"/>
              <a:gd name="connsiteX1" fmla="*/ 37747 w 115371"/>
              <a:gd name="connsiteY1" fmla="*/ 151153 h 155903"/>
              <a:gd name="connsiteX2" fmla="*/ 93202 w 115371"/>
              <a:gd name="connsiteY2" fmla="*/ 40667 h 155903"/>
              <a:gd name="connsiteX3" fmla="*/ 102815 w 115371"/>
              <a:gd name="connsiteY3" fmla="*/ 22922 h 155903"/>
              <a:gd name="connsiteX4" fmla="*/ 98933 w 115371"/>
              <a:gd name="connsiteY4" fmla="*/ 15121 h 155903"/>
              <a:gd name="connsiteX5" fmla="*/ 37618 w 115371"/>
              <a:gd name="connsiteY5" fmla="*/ 47895 h 155903"/>
              <a:gd name="connsiteX6" fmla="*/ 10537 w 115371"/>
              <a:gd name="connsiteY6" fmla="*/ 90300 h 155903"/>
              <a:gd name="connsiteX7" fmla="*/ 0 w 115371"/>
              <a:gd name="connsiteY7" fmla="*/ 83553 h 155903"/>
              <a:gd name="connsiteX8" fmla="*/ 28819 w 115371"/>
              <a:gd name="connsiteY8" fmla="*/ 38394 h 155903"/>
              <a:gd name="connsiteX9" fmla="*/ 100633 w 115371"/>
              <a:gd name="connsiteY9" fmla="*/ 0 h 155903"/>
              <a:gd name="connsiteX10" fmla="*/ 103868 w 115371"/>
              <a:gd name="connsiteY10" fmla="*/ 2625 h 155903"/>
              <a:gd name="connsiteX11" fmla="*/ 115329 w 115371"/>
              <a:gd name="connsiteY11" fmla="*/ 22145 h 155903"/>
              <a:gd name="connsiteX12" fmla="*/ 102279 w 115371"/>
              <a:gd name="connsiteY12" fmla="*/ 49337 h 155903"/>
              <a:gd name="connsiteX13" fmla="*/ 49319 w 115371"/>
              <a:gd name="connsiteY13" fmla="*/ 155904 h 15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371" h="155903">
                <a:moveTo>
                  <a:pt x="49319" y="155904"/>
                </a:moveTo>
                <a:lnTo>
                  <a:pt x="37747" y="151153"/>
                </a:lnTo>
                <a:cubicBezTo>
                  <a:pt x="39281" y="147456"/>
                  <a:pt x="75641" y="59042"/>
                  <a:pt x="93202" y="40667"/>
                </a:cubicBezTo>
                <a:cubicBezTo>
                  <a:pt x="99894" y="33698"/>
                  <a:pt x="103110" y="27728"/>
                  <a:pt x="102815" y="22922"/>
                </a:cubicBezTo>
                <a:cubicBezTo>
                  <a:pt x="102483" y="19944"/>
                  <a:pt x="101107" y="17181"/>
                  <a:pt x="98933" y="15121"/>
                </a:cubicBezTo>
                <a:lnTo>
                  <a:pt x="37618" y="47895"/>
                </a:lnTo>
                <a:lnTo>
                  <a:pt x="10537" y="90300"/>
                </a:lnTo>
                <a:lnTo>
                  <a:pt x="0" y="83553"/>
                </a:lnTo>
                <a:lnTo>
                  <a:pt x="28819" y="38394"/>
                </a:lnTo>
                <a:lnTo>
                  <a:pt x="100633" y="0"/>
                </a:lnTo>
                <a:lnTo>
                  <a:pt x="103868" y="2625"/>
                </a:lnTo>
                <a:cubicBezTo>
                  <a:pt x="111133" y="8577"/>
                  <a:pt x="114959" y="14954"/>
                  <a:pt x="115329" y="22145"/>
                </a:cubicBezTo>
                <a:cubicBezTo>
                  <a:pt x="115847" y="30722"/>
                  <a:pt x="111632" y="39614"/>
                  <a:pt x="102279" y="49337"/>
                </a:cubicBezTo>
                <a:cubicBezTo>
                  <a:pt x="89062" y="63182"/>
                  <a:pt x="59485" y="130949"/>
                  <a:pt x="49319" y="155904"/>
                </a:cubicBezTo>
                <a:close/>
              </a:path>
            </a:pathLst>
          </a:custGeom>
          <a:solidFill>
            <a:srgbClr val="FF928E"/>
          </a:solidFill>
          <a:ln w="1849"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61DDAE6F-441A-4215-A0B7-AEEA2977E980}"/>
              </a:ext>
            </a:extLst>
          </p:cNvPr>
          <p:cNvSpPr/>
          <p:nvPr/>
        </p:nvSpPr>
        <p:spPr>
          <a:xfrm>
            <a:off x="2559563" y="3525870"/>
            <a:ext cx="396624" cy="423564"/>
          </a:xfrm>
          <a:custGeom>
            <a:avLst/>
            <a:gdLst>
              <a:gd name="connsiteX0" fmla="*/ 414877 w 436286"/>
              <a:gd name="connsiteY0" fmla="*/ 27594 h 465920"/>
              <a:gd name="connsiteX1" fmla="*/ 210560 w 436286"/>
              <a:gd name="connsiteY1" fmla="*/ 680 h 465920"/>
              <a:gd name="connsiteX2" fmla="*/ 146010 w 436286"/>
              <a:gd name="connsiteY2" fmla="*/ 37317 h 465920"/>
              <a:gd name="connsiteX3" fmla="*/ 11678 w 436286"/>
              <a:gd name="connsiteY3" fmla="*/ 334411 h 465920"/>
              <a:gd name="connsiteX4" fmla="*/ 45302 w 436286"/>
              <a:gd name="connsiteY4" fmla="*/ 444472 h 465920"/>
              <a:gd name="connsiteX5" fmla="*/ 209377 w 436286"/>
              <a:gd name="connsiteY5" fmla="*/ 465508 h 465920"/>
              <a:gd name="connsiteX6" fmla="*/ 250044 w 436286"/>
              <a:gd name="connsiteY6" fmla="*/ 440516 h 465920"/>
              <a:gd name="connsiteX7" fmla="*/ 431809 w 436286"/>
              <a:gd name="connsiteY7" fmla="*/ 77707 h 465920"/>
              <a:gd name="connsiteX8" fmla="*/ 414877 w 436286"/>
              <a:gd name="connsiteY8" fmla="*/ 27594 h 46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6286" h="465920">
                <a:moveTo>
                  <a:pt x="414877" y="27594"/>
                </a:moveTo>
                <a:lnTo>
                  <a:pt x="210560" y="680"/>
                </a:lnTo>
                <a:cubicBezTo>
                  <a:pt x="186197" y="-3369"/>
                  <a:pt x="161057" y="10902"/>
                  <a:pt x="146010" y="37317"/>
                </a:cubicBezTo>
                <a:lnTo>
                  <a:pt x="11678" y="334411"/>
                </a:lnTo>
                <a:cubicBezTo>
                  <a:pt x="-13628" y="378775"/>
                  <a:pt x="4284" y="437688"/>
                  <a:pt x="45302" y="444472"/>
                </a:cubicBezTo>
                <a:lnTo>
                  <a:pt x="209377" y="465508"/>
                </a:lnTo>
                <a:cubicBezTo>
                  <a:pt x="225089" y="468114"/>
                  <a:pt x="241209" y="458206"/>
                  <a:pt x="250044" y="440516"/>
                </a:cubicBezTo>
                <a:lnTo>
                  <a:pt x="431809" y="77707"/>
                </a:lnTo>
                <a:cubicBezTo>
                  <a:pt x="442272" y="56745"/>
                  <a:pt x="433491" y="30681"/>
                  <a:pt x="414877" y="27594"/>
                </a:cubicBezTo>
                <a:close/>
              </a:path>
            </a:pathLst>
          </a:custGeom>
          <a:solidFill>
            <a:srgbClr val="4F52FF"/>
          </a:solidFill>
          <a:ln w="1849"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08C7D339-FC3B-4679-AD60-3EF054B8EC72}"/>
              </a:ext>
            </a:extLst>
          </p:cNvPr>
          <p:cNvSpPr/>
          <p:nvPr/>
        </p:nvSpPr>
        <p:spPr>
          <a:xfrm>
            <a:off x="2507674" y="3713698"/>
            <a:ext cx="200422" cy="180096"/>
          </a:xfrm>
          <a:custGeom>
            <a:avLst/>
            <a:gdLst>
              <a:gd name="connsiteX0" fmla="*/ 15963 w 220464"/>
              <a:gd name="connsiteY0" fmla="*/ 197028 h 198106"/>
              <a:gd name="connsiteX1" fmla="*/ 2210 w 220464"/>
              <a:gd name="connsiteY1" fmla="*/ 68612 h 198106"/>
              <a:gd name="connsiteX2" fmla="*/ 89571 w 220464"/>
              <a:gd name="connsiteY2" fmla="*/ 1362 h 198106"/>
              <a:gd name="connsiteX3" fmla="*/ 220464 w 220464"/>
              <a:gd name="connsiteY3" fmla="*/ 36262 h 198106"/>
              <a:gd name="connsiteX4" fmla="*/ 171238 w 220464"/>
              <a:gd name="connsiteY4" fmla="*/ 65839 h 198106"/>
              <a:gd name="connsiteX5" fmla="*/ 199539 w 220464"/>
              <a:gd name="connsiteY5" fmla="*/ 87744 h 198106"/>
              <a:gd name="connsiteX6" fmla="*/ 157023 w 220464"/>
              <a:gd name="connsiteY6" fmla="*/ 104066 h 198106"/>
              <a:gd name="connsiteX7" fmla="*/ 183346 w 220464"/>
              <a:gd name="connsiteY7" fmla="*/ 133125 h 198106"/>
              <a:gd name="connsiteX8" fmla="*/ 138427 w 220464"/>
              <a:gd name="connsiteY8" fmla="*/ 143439 h 198106"/>
              <a:gd name="connsiteX9" fmla="*/ 15963 w 220464"/>
              <a:gd name="connsiteY9" fmla="*/ 197028 h 19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464" h="198106">
                <a:moveTo>
                  <a:pt x="15963" y="197028"/>
                </a:moveTo>
                <a:cubicBezTo>
                  <a:pt x="15963" y="197028"/>
                  <a:pt x="-7088" y="102236"/>
                  <a:pt x="2210" y="68612"/>
                </a:cubicBezTo>
                <a:cubicBezTo>
                  <a:pt x="11508" y="34987"/>
                  <a:pt x="29513" y="-8250"/>
                  <a:pt x="89571" y="1362"/>
                </a:cubicBezTo>
                <a:cubicBezTo>
                  <a:pt x="149629" y="10975"/>
                  <a:pt x="220464" y="36262"/>
                  <a:pt x="220464" y="36262"/>
                </a:cubicBezTo>
                <a:cubicBezTo>
                  <a:pt x="220464" y="36262"/>
                  <a:pt x="216878" y="80072"/>
                  <a:pt x="171238" y="65839"/>
                </a:cubicBezTo>
                <a:lnTo>
                  <a:pt x="199539" y="87744"/>
                </a:lnTo>
                <a:cubicBezTo>
                  <a:pt x="199539" y="87744"/>
                  <a:pt x="195491" y="122865"/>
                  <a:pt x="157023" y="104066"/>
                </a:cubicBezTo>
                <a:lnTo>
                  <a:pt x="183346" y="133125"/>
                </a:lnTo>
                <a:cubicBezTo>
                  <a:pt x="183346" y="133125"/>
                  <a:pt x="166709" y="161925"/>
                  <a:pt x="138427" y="143439"/>
                </a:cubicBezTo>
                <a:cubicBezTo>
                  <a:pt x="110145" y="124954"/>
                  <a:pt x="96484" y="208452"/>
                  <a:pt x="15963" y="197028"/>
                </a:cubicBezTo>
                <a:close/>
              </a:path>
            </a:pathLst>
          </a:custGeom>
          <a:solidFill>
            <a:srgbClr val="FEBBBA"/>
          </a:solidFill>
          <a:ln w="1849" cap="flat">
            <a:noFill/>
            <a:prstDash val="solid"/>
            <a:miter/>
          </a:ln>
        </p:spPr>
        <p:txBody>
          <a:bodyPr rtlCol="0" anchor="ctr"/>
          <a:lstStyle/>
          <a:p>
            <a:endParaRPr lang="en-US"/>
          </a:p>
        </p:txBody>
      </p:sp>
      <p:grpSp>
        <p:nvGrpSpPr>
          <p:cNvPr id="96" name="Group 95">
            <a:extLst>
              <a:ext uri="{FF2B5EF4-FFF2-40B4-BE49-F238E27FC236}">
                <a16:creationId xmlns:a16="http://schemas.microsoft.com/office/drawing/2014/main" id="{288B4E57-949B-4CFE-BCC5-4460784EAF2A}"/>
              </a:ext>
            </a:extLst>
          </p:cNvPr>
          <p:cNvGrpSpPr/>
          <p:nvPr/>
        </p:nvGrpSpPr>
        <p:grpSpPr>
          <a:xfrm>
            <a:off x="7407618" y="1510892"/>
            <a:ext cx="3398394" cy="565546"/>
            <a:chOff x="6872852" y="1750560"/>
            <a:chExt cx="3398394" cy="565546"/>
          </a:xfrm>
        </p:grpSpPr>
        <p:sp>
          <p:nvSpPr>
            <p:cNvPr id="7" name="TextBox 6">
              <a:extLst>
                <a:ext uri="{FF2B5EF4-FFF2-40B4-BE49-F238E27FC236}">
                  <a16:creationId xmlns:a16="http://schemas.microsoft.com/office/drawing/2014/main" id="{CF5312F7-F369-4E7A-BF3F-4403750EB8AA}"/>
                </a:ext>
              </a:extLst>
            </p:cNvPr>
            <p:cNvSpPr txBox="1"/>
            <p:nvPr/>
          </p:nvSpPr>
          <p:spPr>
            <a:xfrm>
              <a:off x="7691941" y="1894452"/>
              <a:ext cx="2579305" cy="421654"/>
            </a:xfrm>
            <a:prstGeom prst="rect">
              <a:avLst/>
            </a:prstGeom>
            <a:noFill/>
          </p:spPr>
          <p:txBody>
            <a:bodyPr wrap="square" lIns="0" tIns="0" rIns="0" bIns="0" rtlCol="0" anchor="ctr">
              <a:spAutoFit/>
            </a:bodyPr>
            <a:lstStyle/>
            <a:p>
              <a:pPr lvl="0" indent="0" defTabSz="1219170">
                <a:spcBef>
                  <a:spcPct val="20000"/>
                </a:spcBef>
                <a:spcAft>
                  <a:spcPts val="0"/>
                </a:spcAft>
                <a:buNone/>
                <a:defRPr/>
              </a:pPr>
              <a:r>
                <a:rPr lang="en-US" sz="1400" b="1" dirty="0" smtClean="0">
                  <a:solidFill>
                    <a:schemeClr val="tx1">
                      <a:lumMod val="95000"/>
                      <a:lumOff val="5000"/>
                    </a:schemeClr>
                  </a:solidFill>
                  <a:latin typeface="Georgia" panose="02040502050405020303" pitchFamily="18" charset="0"/>
                  <a:sym typeface="Fira Sans Extra Condensed SemiBold"/>
                </a:rPr>
                <a:t>Introduction</a:t>
              </a:r>
            </a:p>
            <a:p>
              <a:pPr defTabSz="1219170">
                <a:spcBef>
                  <a:spcPct val="20000"/>
                </a:spcBef>
                <a:defRPr/>
              </a:pPr>
              <a:endParaRPr lang="en-US" sz="200" b="1" dirty="0">
                <a:solidFill>
                  <a:srgbClr val="4D4D4D"/>
                </a:solidFill>
                <a:latin typeface="Candara" panose="020E0502030303020204" pitchFamily="34" charset="0"/>
              </a:endParaRPr>
            </a:p>
            <a:p>
              <a:r>
                <a:rPr lang="en-US" sz="1100" dirty="0" smtClean="0">
                  <a:solidFill>
                    <a:schemeClr val="tx1">
                      <a:lumMod val="95000"/>
                      <a:lumOff val="5000"/>
                    </a:schemeClr>
                  </a:solidFill>
                  <a:latin typeface="Georgia Pro Light" panose="02040302050405020303" pitchFamily="18" charset="0"/>
                </a:rPr>
                <a:t>  </a:t>
              </a:r>
              <a:endParaRPr lang="en-US" sz="1100" dirty="0">
                <a:solidFill>
                  <a:schemeClr val="tx1">
                    <a:lumMod val="95000"/>
                    <a:lumOff val="5000"/>
                  </a:schemeClr>
                </a:solidFill>
                <a:latin typeface="Georgia Pro Light" panose="02040302050405020303" pitchFamily="18" charset="0"/>
              </a:endParaRPr>
            </a:p>
          </p:txBody>
        </p:sp>
        <p:grpSp>
          <p:nvGrpSpPr>
            <p:cNvPr id="75" name="Group 74">
              <a:extLst>
                <a:ext uri="{FF2B5EF4-FFF2-40B4-BE49-F238E27FC236}">
                  <a16:creationId xmlns:a16="http://schemas.microsoft.com/office/drawing/2014/main" id="{E40EEC1D-C9AE-40AB-85DD-DE644B49D98E}"/>
                </a:ext>
              </a:extLst>
            </p:cNvPr>
            <p:cNvGrpSpPr/>
            <p:nvPr/>
          </p:nvGrpSpPr>
          <p:grpSpPr>
            <a:xfrm>
              <a:off x="6872852" y="1750560"/>
              <a:ext cx="633536" cy="455711"/>
              <a:chOff x="8101364" y="1257062"/>
              <a:chExt cx="633536" cy="455711"/>
            </a:xfrm>
          </p:grpSpPr>
          <p:sp>
            <p:nvSpPr>
              <p:cNvPr id="76" name="Flowchart: Off-page Connector 75">
                <a:extLst>
                  <a:ext uri="{FF2B5EF4-FFF2-40B4-BE49-F238E27FC236}">
                    <a16:creationId xmlns:a16="http://schemas.microsoft.com/office/drawing/2014/main" id="{3371787F-8D76-4786-B6F1-A318D77CE9CD}"/>
                  </a:ext>
                </a:extLst>
              </p:cNvPr>
              <p:cNvSpPr/>
              <p:nvPr/>
            </p:nvSpPr>
            <p:spPr>
              <a:xfrm rot="16200000">
                <a:off x="8295008" y="1272881"/>
                <a:ext cx="396164" cy="483620"/>
              </a:xfrm>
              <a:prstGeom prst="flowChartOffpageConnector">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03982ED9-83AB-4609-BC7F-7982829569E5}"/>
                  </a:ext>
                </a:extLst>
              </p:cNvPr>
              <p:cNvSpPr txBox="1"/>
              <p:nvPr/>
            </p:nvSpPr>
            <p:spPr>
              <a:xfrm>
                <a:off x="8328832" y="1376192"/>
                <a:ext cx="311482" cy="276999"/>
              </a:xfrm>
              <a:prstGeom prst="rect">
                <a:avLst/>
              </a:prstGeom>
              <a:noFill/>
            </p:spPr>
            <p:txBody>
              <a:bodyPr wrap="square" lIns="0" tIns="0" rIns="0" bIns="0" rtlCol="0">
                <a:noAutofit/>
              </a:bodyPr>
              <a:lstStyle/>
              <a:p>
                <a:pPr algn="ctr"/>
                <a:r>
                  <a:rPr lang="id-ID" b="1" dirty="0">
                    <a:solidFill>
                      <a:schemeClr val="bg1"/>
                    </a:solidFill>
                    <a:latin typeface="Georgia Pro Cond" panose="02040506050405020303" pitchFamily="18" charset="0"/>
                  </a:rPr>
                  <a:t>1.</a:t>
                </a:r>
                <a:endParaRPr lang="en-US" b="1" dirty="0">
                  <a:solidFill>
                    <a:schemeClr val="bg1"/>
                  </a:solidFill>
                  <a:latin typeface="Georgia Pro Cond" panose="02040506050405020303" pitchFamily="18" charset="0"/>
                </a:endParaRPr>
              </a:p>
            </p:txBody>
          </p:sp>
          <p:sp>
            <p:nvSpPr>
              <p:cNvPr id="78" name="Freeform: Shape 77">
                <a:extLst>
                  <a:ext uri="{FF2B5EF4-FFF2-40B4-BE49-F238E27FC236}">
                    <a16:creationId xmlns:a16="http://schemas.microsoft.com/office/drawing/2014/main" id="{AF1802C6-954F-43D8-A9CB-2B41134B4D47}"/>
                  </a:ext>
                </a:extLst>
              </p:cNvPr>
              <p:cNvSpPr/>
              <p:nvPr/>
            </p:nvSpPr>
            <p:spPr>
              <a:xfrm rot="18956483">
                <a:off x="8101364" y="1257062"/>
                <a:ext cx="553525" cy="382739"/>
              </a:xfrm>
              <a:custGeom>
                <a:avLst/>
                <a:gdLst>
                  <a:gd name="connsiteX0" fmla="*/ 275490 w 553525"/>
                  <a:gd name="connsiteY0" fmla="*/ 0 h 382739"/>
                  <a:gd name="connsiteX1" fmla="*/ 553525 w 553525"/>
                  <a:gd name="connsiteY1" fmla="*/ 269045 h 382739"/>
                  <a:gd name="connsiteX2" fmla="*/ 540502 w 553525"/>
                  <a:gd name="connsiteY2" fmla="*/ 309049 h 382739"/>
                  <a:gd name="connsiteX3" fmla="*/ 485290 w 553525"/>
                  <a:gd name="connsiteY3" fmla="*/ 339596 h 382739"/>
                  <a:gd name="connsiteX4" fmla="*/ 274656 w 553525"/>
                  <a:gd name="connsiteY4" fmla="*/ 382739 h 382739"/>
                  <a:gd name="connsiteX5" fmla="*/ 64022 w 553525"/>
                  <a:gd name="connsiteY5" fmla="*/ 339596 h 382739"/>
                  <a:gd name="connsiteX6" fmla="*/ 47011 w 553525"/>
                  <a:gd name="connsiteY6" fmla="*/ 330185 h 382739"/>
                  <a:gd name="connsiteX7" fmla="*/ 0 w 553525"/>
                  <a:gd name="connsiteY7" fmla="*/ 284695 h 382739"/>
                  <a:gd name="connsiteX8" fmla="*/ 275490 w 553525"/>
                  <a:gd name="connsiteY8" fmla="*/ 0 h 382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525" h="382739">
                    <a:moveTo>
                      <a:pt x="275490" y="0"/>
                    </a:moveTo>
                    <a:lnTo>
                      <a:pt x="553525" y="269045"/>
                    </a:lnTo>
                    <a:lnTo>
                      <a:pt x="540502" y="309049"/>
                    </a:lnTo>
                    <a:lnTo>
                      <a:pt x="485290" y="339596"/>
                    </a:lnTo>
                    <a:cubicBezTo>
                      <a:pt x="425163" y="366834"/>
                      <a:pt x="352680" y="382739"/>
                      <a:pt x="274656" y="382739"/>
                    </a:cubicBezTo>
                    <a:cubicBezTo>
                      <a:pt x="196632" y="382739"/>
                      <a:pt x="124148" y="366834"/>
                      <a:pt x="64022" y="339596"/>
                    </a:cubicBezTo>
                    <a:lnTo>
                      <a:pt x="47011" y="330185"/>
                    </a:lnTo>
                    <a:lnTo>
                      <a:pt x="0" y="284695"/>
                    </a:lnTo>
                    <a:lnTo>
                      <a:pt x="275490" y="0"/>
                    </a:lnTo>
                    <a:close/>
                  </a:path>
                </a:pathLst>
              </a:custGeom>
              <a:gradFill>
                <a:gsLst>
                  <a:gs pos="100000">
                    <a:schemeClr val="bg1">
                      <a:alpha val="53000"/>
                    </a:schemeClr>
                  </a:gs>
                  <a:gs pos="300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0B2D5F9D-5F6D-454A-ABB9-F79F405AAE98}"/>
                  </a:ext>
                </a:extLst>
              </p:cNvPr>
              <p:cNvSpPr/>
              <p:nvPr/>
            </p:nvSpPr>
            <p:spPr>
              <a:xfrm>
                <a:off x="8137174" y="1319377"/>
                <a:ext cx="62282" cy="390629"/>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97" name="Group 96">
            <a:extLst>
              <a:ext uri="{FF2B5EF4-FFF2-40B4-BE49-F238E27FC236}">
                <a16:creationId xmlns:a16="http://schemas.microsoft.com/office/drawing/2014/main" id="{D38886B0-A6E7-4EB6-BEED-45A009F3D51F}"/>
              </a:ext>
            </a:extLst>
          </p:cNvPr>
          <p:cNvGrpSpPr/>
          <p:nvPr/>
        </p:nvGrpSpPr>
        <p:grpSpPr>
          <a:xfrm>
            <a:off x="7407618" y="2822456"/>
            <a:ext cx="3398394" cy="455711"/>
            <a:chOff x="6872852" y="3062124"/>
            <a:chExt cx="3398394" cy="455711"/>
          </a:xfrm>
        </p:grpSpPr>
        <p:sp>
          <p:nvSpPr>
            <p:cNvPr id="72" name="TextBox 71">
              <a:extLst>
                <a:ext uri="{FF2B5EF4-FFF2-40B4-BE49-F238E27FC236}">
                  <a16:creationId xmlns:a16="http://schemas.microsoft.com/office/drawing/2014/main" id="{CECF2FFF-5D46-46F7-8356-4076605165C6}"/>
                </a:ext>
              </a:extLst>
            </p:cNvPr>
            <p:cNvSpPr txBox="1"/>
            <p:nvPr/>
          </p:nvSpPr>
          <p:spPr>
            <a:xfrm>
              <a:off x="7691941" y="3074535"/>
              <a:ext cx="2579305" cy="430887"/>
            </a:xfrm>
            <a:prstGeom prst="rect">
              <a:avLst/>
            </a:prstGeom>
            <a:noFill/>
          </p:spPr>
          <p:txBody>
            <a:bodyPr wrap="square" lIns="0" tIns="0" rIns="0" bIns="0" rtlCol="0" anchor="ctr">
              <a:spAutoFit/>
            </a:bodyPr>
            <a:lstStyle/>
            <a:p>
              <a:pPr defTabSz="1219170">
                <a:spcBef>
                  <a:spcPct val="20000"/>
                </a:spcBef>
                <a:defRPr/>
              </a:pPr>
              <a:r>
                <a:rPr lang="en-US" sz="1400" b="1" dirty="0" smtClean="0">
                  <a:solidFill>
                    <a:schemeClr val="tx1">
                      <a:lumMod val="95000"/>
                      <a:lumOff val="5000"/>
                    </a:schemeClr>
                  </a:solidFill>
                  <a:latin typeface="Georgia" panose="02040502050405020303" pitchFamily="18" charset="0"/>
                  <a:sym typeface="Fira Sans Extra Condensed SemiBold"/>
                </a:rPr>
                <a:t>Problem Statement and Functionality</a:t>
              </a:r>
              <a:endParaRPr lang="en-US" sz="1400" b="1" dirty="0">
                <a:solidFill>
                  <a:schemeClr val="tx1">
                    <a:lumMod val="95000"/>
                    <a:lumOff val="5000"/>
                  </a:schemeClr>
                </a:solidFill>
                <a:latin typeface="Georgia" panose="02040502050405020303" pitchFamily="18" charset="0"/>
                <a:sym typeface="Fira Sans Extra Condensed SemiBold"/>
              </a:endParaRPr>
            </a:p>
          </p:txBody>
        </p:sp>
        <p:grpSp>
          <p:nvGrpSpPr>
            <p:cNvPr id="80" name="Group 79">
              <a:extLst>
                <a:ext uri="{FF2B5EF4-FFF2-40B4-BE49-F238E27FC236}">
                  <a16:creationId xmlns:a16="http://schemas.microsoft.com/office/drawing/2014/main" id="{0E7C519D-70DC-410F-B862-C8FFDCE9B5F8}"/>
                </a:ext>
              </a:extLst>
            </p:cNvPr>
            <p:cNvGrpSpPr/>
            <p:nvPr/>
          </p:nvGrpSpPr>
          <p:grpSpPr>
            <a:xfrm>
              <a:off x="6872852" y="3062124"/>
              <a:ext cx="633536" cy="455711"/>
              <a:chOff x="8101364" y="2399919"/>
              <a:chExt cx="633536" cy="455711"/>
            </a:xfrm>
          </p:grpSpPr>
          <p:sp>
            <p:nvSpPr>
              <p:cNvPr id="81" name="Flowchart: Off-page Connector 80">
                <a:extLst>
                  <a:ext uri="{FF2B5EF4-FFF2-40B4-BE49-F238E27FC236}">
                    <a16:creationId xmlns:a16="http://schemas.microsoft.com/office/drawing/2014/main" id="{27BA24FE-C8BD-4FEC-AF1E-7351370EA6D1}"/>
                  </a:ext>
                </a:extLst>
              </p:cNvPr>
              <p:cNvSpPr/>
              <p:nvPr/>
            </p:nvSpPr>
            <p:spPr>
              <a:xfrm rot="16200000">
                <a:off x="8295008" y="2415738"/>
                <a:ext cx="396164" cy="483620"/>
              </a:xfrm>
              <a:prstGeom prst="flowChartOffpageConnector">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95D4424E-DB1C-4179-B28D-0D1F652F4E08}"/>
                  </a:ext>
                </a:extLst>
              </p:cNvPr>
              <p:cNvSpPr txBox="1"/>
              <p:nvPr/>
            </p:nvSpPr>
            <p:spPr>
              <a:xfrm>
                <a:off x="8337349" y="2519049"/>
                <a:ext cx="311482" cy="276999"/>
              </a:xfrm>
              <a:prstGeom prst="rect">
                <a:avLst/>
              </a:prstGeom>
              <a:noFill/>
            </p:spPr>
            <p:txBody>
              <a:bodyPr wrap="square" lIns="0" tIns="0" rIns="0" bIns="0" rtlCol="0">
                <a:noAutofit/>
              </a:bodyPr>
              <a:lstStyle/>
              <a:p>
                <a:pPr algn="ctr"/>
                <a:r>
                  <a:rPr lang="en-US" b="1" dirty="0">
                    <a:solidFill>
                      <a:schemeClr val="bg1"/>
                    </a:solidFill>
                    <a:latin typeface="Georgia Pro Cond" panose="02040506050405020303" pitchFamily="18" charset="0"/>
                  </a:rPr>
                  <a:t>2</a:t>
                </a:r>
                <a:r>
                  <a:rPr lang="id-ID" b="1" dirty="0">
                    <a:solidFill>
                      <a:schemeClr val="bg1"/>
                    </a:solidFill>
                    <a:latin typeface="Georgia Pro Cond" panose="02040506050405020303" pitchFamily="18" charset="0"/>
                  </a:rPr>
                  <a:t>.</a:t>
                </a:r>
                <a:endParaRPr lang="en-US" b="1" dirty="0">
                  <a:solidFill>
                    <a:schemeClr val="bg1"/>
                  </a:solidFill>
                  <a:latin typeface="Georgia Pro Cond" panose="02040506050405020303" pitchFamily="18" charset="0"/>
                </a:endParaRPr>
              </a:p>
            </p:txBody>
          </p:sp>
          <p:sp>
            <p:nvSpPr>
              <p:cNvPr id="83" name="Freeform: Shape 82">
                <a:extLst>
                  <a:ext uri="{FF2B5EF4-FFF2-40B4-BE49-F238E27FC236}">
                    <a16:creationId xmlns:a16="http://schemas.microsoft.com/office/drawing/2014/main" id="{C3B6C775-C9FB-43D4-A855-C5E00A34B086}"/>
                  </a:ext>
                </a:extLst>
              </p:cNvPr>
              <p:cNvSpPr/>
              <p:nvPr/>
            </p:nvSpPr>
            <p:spPr>
              <a:xfrm rot="18956483">
                <a:off x="8101364" y="2399919"/>
                <a:ext cx="553525" cy="382739"/>
              </a:xfrm>
              <a:custGeom>
                <a:avLst/>
                <a:gdLst>
                  <a:gd name="connsiteX0" fmla="*/ 275490 w 553525"/>
                  <a:gd name="connsiteY0" fmla="*/ 0 h 382739"/>
                  <a:gd name="connsiteX1" fmla="*/ 553525 w 553525"/>
                  <a:gd name="connsiteY1" fmla="*/ 269045 h 382739"/>
                  <a:gd name="connsiteX2" fmla="*/ 540502 w 553525"/>
                  <a:gd name="connsiteY2" fmla="*/ 309049 h 382739"/>
                  <a:gd name="connsiteX3" fmla="*/ 485290 w 553525"/>
                  <a:gd name="connsiteY3" fmla="*/ 339596 h 382739"/>
                  <a:gd name="connsiteX4" fmla="*/ 274656 w 553525"/>
                  <a:gd name="connsiteY4" fmla="*/ 382739 h 382739"/>
                  <a:gd name="connsiteX5" fmla="*/ 64022 w 553525"/>
                  <a:gd name="connsiteY5" fmla="*/ 339596 h 382739"/>
                  <a:gd name="connsiteX6" fmla="*/ 47011 w 553525"/>
                  <a:gd name="connsiteY6" fmla="*/ 330185 h 382739"/>
                  <a:gd name="connsiteX7" fmla="*/ 0 w 553525"/>
                  <a:gd name="connsiteY7" fmla="*/ 284695 h 382739"/>
                  <a:gd name="connsiteX8" fmla="*/ 275490 w 553525"/>
                  <a:gd name="connsiteY8" fmla="*/ 0 h 382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525" h="382739">
                    <a:moveTo>
                      <a:pt x="275490" y="0"/>
                    </a:moveTo>
                    <a:lnTo>
                      <a:pt x="553525" y="269045"/>
                    </a:lnTo>
                    <a:lnTo>
                      <a:pt x="540502" y="309049"/>
                    </a:lnTo>
                    <a:lnTo>
                      <a:pt x="485290" y="339596"/>
                    </a:lnTo>
                    <a:cubicBezTo>
                      <a:pt x="425163" y="366834"/>
                      <a:pt x="352680" y="382739"/>
                      <a:pt x="274656" y="382739"/>
                    </a:cubicBezTo>
                    <a:cubicBezTo>
                      <a:pt x="196632" y="382739"/>
                      <a:pt x="124148" y="366834"/>
                      <a:pt x="64022" y="339596"/>
                    </a:cubicBezTo>
                    <a:lnTo>
                      <a:pt x="47011" y="330185"/>
                    </a:lnTo>
                    <a:lnTo>
                      <a:pt x="0" y="284695"/>
                    </a:lnTo>
                    <a:lnTo>
                      <a:pt x="275490" y="0"/>
                    </a:lnTo>
                    <a:close/>
                  </a:path>
                </a:pathLst>
              </a:custGeom>
              <a:gradFill>
                <a:gsLst>
                  <a:gs pos="100000">
                    <a:schemeClr val="bg1">
                      <a:alpha val="53000"/>
                    </a:schemeClr>
                  </a:gs>
                  <a:gs pos="300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D1DA23F4-D4DC-4AF6-BDA5-D38F0C775F5D}"/>
                  </a:ext>
                </a:extLst>
              </p:cNvPr>
              <p:cNvSpPr/>
              <p:nvPr/>
            </p:nvSpPr>
            <p:spPr>
              <a:xfrm>
                <a:off x="8137174" y="2462234"/>
                <a:ext cx="62282" cy="390629"/>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1F669C46-6461-4D5E-A682-70B0B9190506}"/>
              </a:ext>
            </a:extLst>
          </p:cNvPr>
          <p:cNvGrpSpPr/>
          <p:nvPr/>
        </p:nvGrpSpPr>
        <p:grpSpPr>
          <a:xfrm>
            <a:off x="7407618" y="4127394"/>
            <a:ext cx="3398394" cy="468963"/>
            <a:chOff x="6872852" y="4367062"/>
            <a:chExt cx="3398394" cy="468963"/>
          </a:xfrm>
        </p:grpSpPr>
        <p:sp>
          <p:nvSpPr>
            <p:cNvPr id="73" name="TextBox 72">
              <a:extLst>
                <a:ext uri="{FF2B5EF4-FFF2-40B4-BE49-F238E27FC236}">
                  <a16:creationId xmlns:a16="http://schemas.microsoft.com/office/drawing/2014/main" id="{B9DD47CC-86F3-4143-AE03-8503BD781E2C}"/>
                </a:ext>
              </a:extLst>
            </p:cNvPr>
            <p:cNvSpPr txBox="1"/>
            <p:nvPr/>
          </p:nvSpPr>
          <p:spPr>
            <a:xfrm>
              <a:off x="7691941" y="4493820"/>
              <a:ext cx="2579305" cy="215444"/>
            </a:xfrm>
            <a:prstGeom prst="rect">
              <a:avLst/>
            </a:prstGeom>
            <a:noFill/>
          </p:spPr>
          <p:txBody>
            <a:bodyPr wrap="square" lIns="0" tIns="0" rIns="0" bIns="0" rtlCol="0" anchor="ctr">
              <a:spAutoFit/>
            </a:bodyPr>
            <a:lstStyle/>
            <a:p>
              <a:pPr defTabSz="1219170">
                <a:spcBef>
                  <a:spcPct val="20000"/>
                </a:spcBef>
                <a:defRPr/>
              </a:pPr>
              <a:r>
                <a:rPr lang="en-US" sz="1400" b="1" dirty="0" smtClean="0">
                  <a:solidFill>
                    <a:schemeClr val="tx1">
                      <a:lumMod val="95000"/>
                      <a:lumOff val="5000"/>
                    </a:schemeClr>
                  </a:solidFill>
                  <a:latin typeface="Georgia" panose="02040502050405020303" pitchFamily="18" charset="0"/>
                  <a:sym typeface="Fira Sans Extra Condensed SemiBold"/>
                </a:rPr>
                <a:t>Outputs</a:t>
              </a:r>
              <a:endParaRPr lang="en-US" sz="1400" b="1" dirty="0">
                <a:solidFill>
                  <a:schemeClr val="tx1">
                    <a:lumMod val="95000"/>
                    <a:lumOff val="5000"/>
                  </a:schemeClr>
                </a:solidFill>
                <a:latin typeface="Georgia" panose="02040502050405020303" pitchFamily="18" charset="0"/>
                <a:sym typeface="Fira Sans Extra Condensed SemiBold"/>
              </a:endParaRPr>
            </a:p>
          </p:txBody>
        </p:sp>
        <p:grpSp>
          <p:nvGrpSpPr>
            <p:cNvPr id="85" name="Group 84">
              <a:extLst>
                <a:ext uri="{FF2B5EF4-FFF2-40B4-BE49-F238E27FC236}">
                  <a16:creationId xmlns:a16="http://schemas.microsoft.com/office/drawing/2014/main" id="{0FD1548B-5EAF-43AB-AEDE-3A9F0F2DE184}"/>
                </a:ext>
              </a:extLst>
            </p:cNvPr>
            <p:cNvGrpSpPr/>
            <p:nvPr/>
          </p:nvGrpSpPr>
          <p:grpSpPr>
            <a:xfrm>
              <a:off x="6872852" y="4367062"/>
              <a:ext cx="633536" cy="468963"/>
              <a:chOff x="8101364" y="3536150"/>
              <a:chExt cx="633536" cy="468963"/>
            </a:xfrm>
          </p:grpSpPr>
          <p:sp>
            <p:nvSpPr>
              <p:cNvPr id="86" name="Flowchart: Off-page Connector 85">
                <a:extLst>
                  <a:ext uri="{FF2B5EF4-FFF2-40B4-BE49-F238E27FC236}">
                    <a16:creationId xmlns:a16="http://schemas.microsoft.com/office/drawing/2014/main" id="{1289DBBE-95DA-484D-ABBD-95168C606D27}"/>
                  </a:ext>
                </a:extLst>
              </p:cNvPr>
              <p:cNvSpPr/>
              <p:nvPr/>
            </p:nvSpPr>
            <p:spPr>
              <a:xfrm rot="16200000">
                <a:off x="8295008" y="3565221"/>
                <a:ext cx="396164" cy="483620"/>
              </a:xfrm>
              <a:prstGeom prst="flowChartOffpageConnector">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Arial" panose="020B0604020202020204" pitchFamily="34" charset="0"/>
                  <a:cs typeface="Arial" panose="020B0604020202020204" pitchFamily="34" charset="0"/>
                </a:endParaRPr>
              </a:p>
            </p:txBody>
          </p:sp>
          <p:sp>
            <p:nvSpPr>
              <p:cNvPr id="87" name="Freeform: Shape 86">
                <a:extLst>
                  <a:ext uri="{FF2B5EF4-FFF2-40B4-BE49-F238E27FC236}">
                    <a16:creationId xmlns:a16="http://schemas.microsoft.com/office/drawing/2014/main" id="{2BAA0482-480D-4C16-A831-1A819CD246EF}"/>
                  </a:ext>
                </a:extLst>
              </p:cNvPr>
              <p:cNvSpPr/>
              <p:nvPr/>
            </p:nvSpPr>
            <p:spPr>
              <a:xfrm rot="18956483">
                <a:off x="8101364" y="3536150"/>
                <a:ext cx="553525" cy="382739"/>
              </a:xfrm>
              <a:custGeom>
                <a:avLst/>
                <a:gdLst>
                  <a:gd name="connsiteX0" fmla="*/ 275490 w 553525"/>
                  <a:gd name="connsiteY0" fmla="*/ 0 h 382739"/>
                  <a:gd name="connsiteX1" fmla="*/ 553525 w 553525"/>
                  <a:gd name="connsiteY1" fmla="*/ 269045 h 382739"/>
                  <a:gd name="connsiteX2" fmla="*/ 540502 w 553525"/>
                  <a:gd name="connsiteY2" fmla="*/ 309049 h 382739"/>
                  <a:gd name="connsiteX3" fmla="*/ 485290 w 553525"/>
                  <a:gd name="connsiteY3" fmla="*/ 339596 h 382739"/>
                  <a:gd name="connsiteX4" fmla="*/ 274656 w 553525"/>
                  <a:gd name="connsiteY4" fmla="*/ 382739 h 382739"/>
                  <a:gd name="connsiteX5" fmla="*/ 64022 w 553525"/>
                  <a:gd name="connsiteY5" fmla="*/ 339596 h 382739"/>
                  <a:gd name="connsiteX6" fmla="*/ 47011 w 553525"/>
                  <a:gd name="connsiteY6" fmla="*/ 330185 h 382739"/>
                  <a:gd name="connsiteX7" fmla="*/ 0 w 553525"/>
                  <a:gd name="connsiteY7" fmla="*/ 284695 h 382739"/>
                  <a:gd name="connsiteX8" fmla="*/ 275490 w 553525"/>
                  <a:gd name="connsiteY8" fmla="*/ 0 h 382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525" h="382739">
                    <a:moveTo>
                      <a:pt x="275490" y="0"/>
                    </a:moveTo>
                    <a:lnTo>
                      <a:pt x="553525" y="269045"/>
                    </a:lnTo>
                    <a:lnTo>
                      <a:pt x="540502" y="309049"/>
                    </a:lnTo>
                    <a:lnTo>
                      <a:pt x="485290" y="339596"/>
                    </a:lnTo>
                    <a:cubicBezTo>
                      <a:pt x="425163" y="366834"/>
                      <a:pt x="352680" y="382739"/>
                      <a:pt x="274656" y="382739"/>
                    </a:cubicBezTo>
                    <a:cubicBezTo>
                      <a:pt x="196632" y="382739"/>
                      <a:pt x="124148" y="366834"/>
                      <a:pt x="64022" y="339596"/>
                    </a:cubicBezTo>
                    <a:lnTo>
                      <a:pt x="47011" y="330185"/>
                    </a:lnTo>
                    <a:lnTo>
                      <a:pt x="0" y="284695"/>
                    </a:lnTo>
                    <a:lnTo>
                      <a:pt x="275490" y="0"/>
                    </a:lnTo>
                    <a:close/>
                  </a:path>
                </a:pathLst>
              </a:custGeom>
              <a:gradFill>
                <a:gsLst>
                  <a:gs pos="100000">
                    <a:schemeClr val="bg1">
                      <a:alpha val="53000"/>
                    </a:schemeClr>
                  </a:gs>
                  <a:gs pos="300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747F8881-632C-47A4-B20C-A64EF585E8CB}"/>
                  </a:ext>
                </a:extLst>
              </p:cNvPr>
              <p:cNvSpPr/>
              <p:nvPr/>
            </p:nvSpPr>
            <p:spPr>
              <a:xfrm>
                <a:off x="8137174" y="3611717"/>
                <a:ext cx="62282" cy="390629"/>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TextBox 88">
                <a:extLst>
                  <a:ext uri="{FF2B5EF4-FFF2-40B4-BE49-F238E27FC236}">
                    <a16:creationId xmlns:a16="http://schemas.microsoft.com/office/drawing/2014/main" id="{7534A9CC-472A-46A9-925F-B4760532B269}"/>
                  </a:ext>
                </a:extLst>
              </p:cNvPr>
              <p:cNvSpPr txBox="1"/>
              <p:nvPr/>
            </p:nvSpPr>
            <p:spPr>
              <a:xfrm>
                <a:off x="8337349" y="3668532"/>
                <a:ext cx="311482" cy="276999"/>
              </a:xfrm>
              <a:prstGeom prst="rect">
                <a:avLst/>
              </a:prstGeom>
              <a:noFill/>
            </p:spPr>
            <p:txBody>
              <a:bodyPr wrap="square" lIns="0" tIns="0" rIns="0" bIns="0" rtlCol="0">
                <a:noAutofit/>
              </a:bodyPr>
              <a:lstStyle/>
              <a:p>
                <a:pPr algn="ctr"/>
                <a:r>
                  <a:rPr lang="en-US" b="1" dirty="0">
                    <a:solidFill>
                      <a:schemeClr val="bg1"/>
                    </a:solidFill>
                    <a:latin typeface="Georgia Pro Cond" panose="02040506050405020303" pitchFamily="18" charset="0"/>
                  </a:rPr>
                  <a:t>3</a:t>
                </a:r>
                <a:r>
                  <a:rPr lang="id-ID" b="1" dirty="0">
                    <a:solidFill>
                      <a:schemeClr val="bg1"/>
                    </a:solidFill>
                    <a:latin typeface="Georgia Pro Cond" panose="02040506050405020303" pitchFamily="18" charset="0"/>
                  </a:rPr>
                  <a:t>.</a:t>
                </a:r>
                <a:endParaRPr lang="en-US" b="1" dirty="0">
                  <a:solidFill>
                    <a:schemeClr val="bg1"/>
                  </a:solidFill>
                  <a:latin typeface="Georgia Pro Cond" panose="02040506050405020303" pitchFamily="18" charset="0"/>
                </a:endParaRPr>
              </a:p>
            </p:txBody>
          </p:sp>
        </p:grpSp>
      </p:grpSp>
      <p:sp>
        <p:nvSpPr>
          <p:cNvPr id="94" name="Freeform: Shape 93">
            <a:extLst>
              <a:ext uri="{FF2B5EF4-FFF2-40B4-BE49-F238E27FC236}">
                <a16:creationId xmlns:a16="http://schemas.microsoft.com/office/drawing/2014/main" id="{54973D26-1698-4F6F-93B0-5A0E0A66D419}"/>
              </a:ext>
            </a:extLst>
          </p:cNvPr>
          <p:cNvSpPr/>
          <p:nvPr/>
        </p:nvSpPr>
        <p:spPr>
          <a:xfrm rot="18956483">
            <a:off x="7407618" y="5439989"/>
            <a:ext cx="553525" cy="382739"/>
          </a:xfrm>
          <a:custGeom>
            <a:avLst/>
            <a:gdLst>
              <a:gd name="connsiteX0" fmla="*/ 275490 w 553525"/>
              <a:gd name="connsiteY0" fmla="*/ 0 h 382739"/>
              <a:gd name="connsiteX1" fmla="*/ 553525 w 553525"/>
              <a:gd name="connsiteY1" fmla="*/ 269045 h 382739"/>
              <a:gd name="connsiteX2" fmla="*/ 540502 w 553525"/>
              <a:gd name="connsiteY2" fmla="*/ 309049 h 382739"/>
              <a:gd name="connsiteX3" fmla="*/ 485290 w 553525"/>
              <a:gd name="connsiteY3" fmla="*/ 339596 h 382739"/>
              <a:gd name="connsiteX4" fmla="*/ 274656 w 553525"/>
              <a:gd name="connsiteY4" fmla="*/ 382739 h 382739"/>
              <a:gd name="connsiteX5" fmla="*/ 64022 w 553525"/>
              <a:gd name="connsiteY5" fmla="*/ 339596 h 382739"/>
              <a:gd name="connsiteX6" fmla="*/ 47011 w 553525"/>
              <a:gd name="connsiteY6" fmla="*/ 330185 h 382739"/>
              <a:gd name="connsiteX7" fmla="*/ 0 w 553525"/>
              <a:gd name="connsiteY7" fmla="*/ 284695 h 382739"/>
              <a:gd name="connsiteX8" fmla="*/ 275490 w 553525"/>
              <a:gd name="connsiteY8" fmla="*/ 0 h 382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525" h="382739">
                <a:moveTo>
                  <a:pt x="275490" y="0"/>
                </a:moveTo>
                <a:lnTo>
                  <a:pt x="553525" y="269045"/>
                </a:lnTo>
                <a:lnTo>
                  <a:pt x="540502" y="309049"/>
                </a:lnTo>
                <a:lnTo>
                  <a:pt x="485290" y="339596"/>
                </a:lnTo>
                <a:cubicBezTo>
                  <a:pt x="425163" y="366834"/>
                  <a:pt x="352680" y="382739"/>
                  <a:pt x="274656" y="382739"/>
                </a:cubicBezTo>
                <a:cubicBezTo>
                  <a:pt x="196632" y="382739"/>
                  <a:pt x="124148" y="366834"/>
                  <a:pt x="64022" y="339596"/>
                </a:cubicBezTo>
                <a:lnTo>
                  <a:pt x="47011" y="330185"/>
                </a:lnTo>
                <a:lnTo>
                  <a:pt x="0" y="284695"/>
                </a:lnTo>
                <a:lnTo>
                  <a:pt x="275490" y="0"/>
                </a:lnTo>
                <a:close/>
              </a:path>
            </a:pathLst>
          </a:custGeom>
          <a:gradFill>
            <a:gsLst>
              <a:gs pos="100000">
                <a:schemeClr val="bg1">
                  <a:alpha val="53000"/>
                </a:schemeClr>
              </a:gs>
              <a:gs pos="300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a:extLst>
              <a:ext uri="{FF2B5EF4-FFF2-40B4-BE49-F238E27FC236}">
                <a16:creationId xmlns:a16="http://schemas.microsoft.com/office/drawing/2014/main" id="{BC3B965E-7457-4FF5-ABDC-ED151A35B080}"/>
              </a:ext>
            </a:extLst>
          </p:cNvPr>
          <p:cNvGrpSpPr/>
          <p:nvPr/>
        </p:nvGrpSpPr>
        <p:grpSpPr>
          <a:xfrm>
            <a:off x="0" y="6748272"/>
            <a:ext cx="12192000" cy="109728"/>
            <a:chOff x="0" y="6762420"/>
            <a:chExt cx="12192000" cy="109728"/>
          </a:xfrm>
        </p:grpSpPr>
        <p:sp>
          <p:nvSpPr>
            <p:cNvPr id="103" name="Rectangle 102">
              <a:extLst>
                <a:ext uri="{FF2B5EF4-FFF2-40B4-BE49-F238E27FC236}">
                  <a16:creationId xmlns:a16="http://schemas.microsoft.com/office/drawing/2014/main" id="{E44010A1-5E13-4574-B68B-96BC55E3E1BF}"/>
                </a:ext>
              </a:extLst>
            </p:cNvPr>
            <p:cNvSpPr/>
            <p:nvPr/>
          </p:nvSpPr>
          <p:spPr>
            <a:xfrm>
              <a:off x="0" y="6762420"/>
              <a:ext cx="2660073" cy="109728"/>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7EF79499-CC17-40F6-B450-AC336F024F15}"/>
                </a:ext>
              </a:extLst>
            </p:cNvPr>
            <p:cNvSpPr/>
            <p:nvPr/>
          </p:nvSpPr>
          <p:spPr>
            <a:xfrm>
              <a:off x="2801947" y="6762856"/>
              <a:ext cx="6588105" cy="10885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3828AEFF-BA1D-464D-88E7-9A844A6E2EC5}"/>
                </a:ext>
              </a:extLst>
            </p:cNvPr>
            <p:cNvSpPr/>
            <p:nvPr/>
          </p:nvSpPr>
          <p:spPr>
            <a:xfrm>
              <a:off x="9531927" y="6762420"/>
              <a:ext cx="2660073" cy="109728"/>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288B4E57-949B-4CFE-BCC5-4460784EAF2A}"/>
              </a:ext>
            </a:extLst>
          </p:cNvPr>
          <p:cNvGrpSpPr/>
          <p:nvPr/>
        </p:nvGrpSpPr>
        <p:grpSpPr>
          <a:xfrm>
            <a:off x="7443428" y="5447395"/>
            <a:ext cx="3382153" cy="508147"/>
            <a:chOff x="6908662" y="1810107"/>
            <a:chExt cx="3382153" cy="508147"/>
          </a:xfrm>
        </p:grpSpPr>
        <p:sp>
          <p:nvSpPr>
            <p:cNvPr id="91" name="TextBox 90">
              <a:extLst>
                <a:ext uri="{FF2B5EF4-FFF2-40B4-BE49-F238E27FC236}">
                  <a16:creationId xmlns:a16="http://schemas.microsoft.com/office/drawing/2014/main" id="{CF5312F7-F369-4E7A-BF3F-4403750EB8AA}"/>
                </a:ext>
              </a:extLst>
            </p:cNvPr>
            <p:cNvSpPr txBox="1"/>
            <p:nvPr/>
          </p:nvSpPr>
          <p:spPr>
            <a:xfrm>
              <a:off x="7711510" y="1896600"/>
              <a:ext cx="2579305" cy="421654"/>
            </a:xfrm>
            <a:prstGeom prst="rect">
              <a:avLst/>
            </a:prstGeom>
            <a:noFill/>
          </p:spPr>
          <p:txBody>
            <a:bodyPr wrap="square" lIns="0" tIns="0" rIns="0" bIns="0" rtlCol="0" anchor="ctr">
              <a:spAutoFit/>
            </a:bodyPr>
            <a:lstStyle/>
            <a:p>
              <a:pPr lvl="0" indent="0" defTabSz="1219170">
                <a:spcBef>
                  <a:spcPct val="20000"/>
                </a:spcBef>
                <a:spcAft>
                  <a:spcPts val="0"/>
                </a:spcAft>
                <a:buNone/>
                <a:defRPr/>
              </a:pPr>
              <a:r>
                <a:rPr lang="en-US" sz="1400" b="1" dirty="0" smtClean="0">
                  <a:solidFill>
                    <a:schemeClr val="tx1">
                      <a:lumMod val="95000"/>
                      <a:lumOff val="5000"/>
                    </a:schemeClr>
                  </a:solidFill>
                  <a:latin typeface="Georgia" panose="02040502050405020303" pitchFamily="18" charset="0"/>
                  <a:sym typeface="Fira Sans Extra Condensed SemiBold"/>
                </a:rPr>
                <a:t>Future Work</a:t>
              </a:r>
            </a:p>
            <a:p>
              <a:pPr defTabSz="1219170">
                <a:spcBef>
                  <a:spcPct val="20000"/>
                </a:spcBef>
                <a:defRPr/>
              </a:pPr>
              <a:endParaRPr lang="en-US" sz="200" b="1" dirty="0">
                <a:solidFill>
                  <a:srgbClr val="4D4D4D"/>
                </a:solidFill>
                <a:latin typeface="Candara" panose="020E0502030303020204" pitchFamily="34" charset="0"/>
              </a:endParaRPr>
            </a:p>
            <a:p>
              <a:r>
                <a:rPr lang="en-US" sz="1100" dirty="0" smtClean="0">
                  <a:solidFill>
                    <a:schemeClr val="tx1">
                      <a:lumMod val="95000"/>
                      <a:lumOff val="5000"/>
                    </a:schemeClr>
                  </a:solidFill>
                  <a:latin typeface="Georgia Pro Light" panose="02040302050405020303" pitchFamily="18" charset="0"/>
                </a:rPr>
                <a:t>  </a:t>
              </a:r>
              <a:endParaRPr lang="en-US" sz="1100" dirty="0">
                <a:solidFill>
                  <a:schemeClr val="tx1">
                    <a:lumMod val="95000"/>
                    <a:lumOff val="5000"/>
                  </a:schemeClr>
                </a:solidFill>
                <a:latin typeface="Georgia Pro Light" panose="02040302050405020303" pitchFamily="18" charset="0"/>
              </a:endParaRPr>
            </a:p>
          </p:txBody>
        </p:sp>
        <p:grpSp>
          <p:nvGrpSpPr>
            <p:cNvPr id="92" name="Group 91">
              <a:extLst>
                <a:ext uri="{FF2B5EF4-FFF2-40B4-BE49-F238E27FC236}">
                  <a16:creationId xmlns:a16="http://schemas.microsoft.com/office/drawing/2014/main" id="{E40EEC1D-C9AE-40AB-85DD-DE644B49D98E}"/>
                </a:ext>
              </a:extLst>
            </p:cNvPr>
            <p:cNvGrpSpPr/>
            <p:nvPr/>
          </p:nvGrpSpPr>
          <p:grpSpPr>
            <a:xfrm>
              <a:off x="6908662" y="1810107"/>
              <a:ext cx="597726" cy="396164"/>
              <a:chOff x="8137174" y="1316609"/>
              <a:chExt cx="597726" cy="396164"/>
            </a:xfrm>
          </p:grpSpPr>
          <p:sp>
            <p:nvSpPr>
              <p:cNvPr id="93" name="Flowchart: Off-page Connector 92">
                <a:extLst>
                  <a:ext uri="{FF2B5EF4-FFF2-40B4-BE49-F238E27FC236}">
                    <a16:creationId xmlns:a16="http://schemas.microsoft.com/office/drawing/2014/main" id="{3371787F-8D76-4786-B6F1-A318D77CE9CD}"/>
                  </a:ext>
                </a:extLst>
              </p:cNvPr>
              <p:cNvSpPr/>
              <p:nvPr/>
            </p:nvSpPr>
            <p:spPr>
              <a:xfrm rot="16200000">
                <a:off x="8295008" y="1272881"/>
                <a:ext cx="396164" cy="483620"/>
              </a:xfrm>
              <a:prstGeom prst="flowChartOffpageConnector">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Arial" panose="020B0604020202020204" pitchFamily="34" charset="0"/>
                  <a:cs typeface="Arial" panose="020B0604020202020204" pitchFamily="34" charset="0"/>
                </a:endParaRPr>
              </a:p>
            </p:txBody>
          </p:sp>
          <p:sp>
            <p:nvSpPr>
              <p:cNvPr id="95" name="TextBox 94">
                <a:extLst>
                  <a:ext uri="{FF2B5EF4-FFF2-40B4-BE49-F238E27FC236}">
                    <a16:creationId xmlns:a16="http://schemas.microsoft.com/office/drawing/2014/main" id="{03982ED9-83AB-4609-BC7F-7982829569E5}"/>
                  </a:ext>
                </a:extLst>
              </p:cNvPr>
              <p:cNvSpPr txBox="1"/>
              <p:nvPr/>
            </p:nvSpPr>
            <p:spPr>
              <a:xfrm>
                <a:off x="8328832" y="1376192"/>
                <a:ext cx="311482" cy="276999"/>
              </a:xfrm>
              <a:prstGeom prst="rect">
                <a:avLst/>
              </a:prstGeom>
              <a:noFill/>
            </p:spPr>
            <p:txBody>
              <a:bodyPr wrap="square" lIns="0" tIns="0" rIns="0" bIns="0" rtlCol="0">
                <a:noAutofit/>
              </a:bodyPr>
              <a:lstStyle/>
              <a:p>
                <a:pPr algn="ctr"/>
                <a:r>
                  <a:rPr lang="en-US" b="1" dirty="0">
                    <a:solidFill>
                      <a:schemeClr val="bg1"/>
                    </a:solidFill>
                    <a:latin typeface="Georgia Pro Cond" panose="02040506050405020303" pitchFamily="18" charset="0"/>
                  </a:rPr>
                  <a:t>4</a:t>
                </a:r>
                <a:r>
                  <a:rPr lang="id-ID" b="1" dirty="0" smtClean="0">
                    <a:solidFill>
                      <a:schemeClr val="bg1"/>
                    </a:solidFill>
                    <a:latin typeface="Georgia Pro Cond" panose="02040506050405020303" pitchFamily="18" charset="0"/>
                  </a:rPr>
                  <a:t>.</a:t>
                </a:r>
                <a:endParaRPr lang="en-US" b="1" dirty="0">
                  <a:solidFill>
                    <a:schemeClr val="bg1"/>
                  </a:solidFill>
                  <a:latin typeface="Georgia Pro Cond" panose="02040506050405020303" pitchFamily="18" charset="0"/>
                </a:endParaRPr>
              </a:p>
            </p:txBody>
          </p:sp>
          <p:sp>
            <p:nvSpPr>
              <p:cNvPr id="100" name="Rectangle 99">
                <a:extLst>
                  <a:ext uri="{FF2B5EF4-FFF2-40B4-BE49-F238E27FC236}">
                    <a16:creationId xmlns:a16="http://schemas.microsoft.com/office/drawing/2014/main" id="{0B2D5F9D-5F6D-454A-ABB9-F79F405AAE98}"/>
                  </a:ext>
                </a:extLst>
              </p:cNvPr>
              <p:cNvSpPr/>
              <p:nvPr/>
            </p:nvSpPr>
            <p:spPr>
              <a:xfrm>
                <a:off x="8137174" y="1319377"/>
                <a:ext cx="62282" cy="390629"/>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4198493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0141" y="576775"/>
            <a:ext cx="5345724" cy="707886"/>
          </a:xfrm>
          <a:prstGeom prst="rect">
            <a:avLst/>
          </a:prstGeom>
          <a:noFill/>
        </p:spPr>
        <p:txBody>
          <a:bodyPr wrap="square" rtlCol="0">
            <a:spAutoFit/>
          </a:bodyPr>
          <a:lstStyle/>
          <a:p>
            <a:r>
              <a:rPr lang="en-US" sz="4000" b="1" dirty="0" smtClean="0">
                <a:latin typeface="Britannic Bold" panose="020B0903060703020204" pitchFamily="34" charset="0"/>
              </a:rPr>
              <a:t>Digital Voting System</a:t>
            </a:r>
            <a:endParaRPr lang="en-US" sz="4000" b="1" dirty="0">
              <a:latin typeface="Britannic Bold" panose="020B0903060703020204" pitchFamily="34" charset="0"/>
            </a:endParaRPr>
          </a:p>
        </p:txBody>
      </p:sp>
      <p:sp>
        <p:nvSpPr>
          <p:cNvPr id="12" name="TextBox 11"/>
          <p:cNvSpPr txBox="1"/>
          <p:nvPr/>
        </p:nvSpPr>
        <p:spPr>
          <a:xfrm>
            <a:off x="2152357" y="1899721"/>
            <a:ext cx="7990449" cy="923330"/>
          </a:xfrm>
          <a:prstGeom prst="rect">
            <a:avLst/>
          </a:prstGeom>
          <a:noFill/>
        </p:spPr>
        <p:txBody>
          <a:bodyPr wrap="square" rtlCol="0">
            <a:spAutoFit/>
          </a:bodyPr>
          <a:lstStyle/>
          <a:p>
            <a:r>
              <a:rPr lang="en-US" dirty="0"/>
              <a:t>A digital voting system is an electronic platform that allows voters to cast their ballots using computers or smartphones, providing convenience and potentially faster results.</a:t>
            </a:r>
          </a:p>
        </p:txBody>
      </p:sp>
      <p:grpSp>
        <p:nvGrpSpPr>
          <p:cNvPr id="3" name="Group 2"/>
          <p:cNvGrpSpPr/>
          <p:nvPr/>
        </p:nvGrpSpPr>
        <p:grpSpPr>
          <a:xfrm>
            <a:off x="858129" y="1284661"/>
            <a:ext cx="3442573" cy="661182"/>
            <a:chOff x="858129" y="1284661"/>
            <a:chExt cx="3442573" cy="661182"/>
          </a:xfrm>
        </p:grpSpPr>
        <p:grpSp>
          <p:nvGrpSpPr>
            <p:cNvPr id="14" name="Group 13"/>
            <p:cNvGrpSpPr/>
            <p:nvPr/>
          </p:nvGrpSpPr>
          <p:grpSpPr>
            <a:xfrm>
              <a:off x="858129" y="1284661"/>
              <a:ext cx="1294228" cy="661182"/>
              <a:chOff x="858129" y="1547446"/>
              <a:chExt cx="1294228" cy="661182"/>
            </a:xfrm>
          </p:grpSpPr>
          <p:grpSp>
            <p:nvGrpSpPr>
              <p:cNvPr id="10" name="Group 9"/>
              <p:cNvGrpSpPr/>
              <p:nvPr/>
            </p:nvGrpSpPr>
            <p:grpSpPr>
              <a:xfrm>
                <a:off x="858129" y="1547446"/>
                <a:ext cx="1294228" cy="661182"/>
                <a:chOff x="914400" y="1772529"/>
                <a:chExt cx="1294228" cy="661182"/>
              </a:xfrm>
              <a:solidFill>
                <a:schemeClr val="accent2"/>
              </a:solidFill>
            </p:grpSpPr>
            <p:sp>
              <p:nvSpPr>
                <p:cNvPr id="6" name="Donut 5"/>
                <p:cNvSpPr/>
                <p:nvPr/>
              </p:nvSpPr>
              <p:spPr>
                <a:xfrm>
                  <a:off x="914400" y="1772529"/>
                  <a:ext cx="647114" cy="661182"/>
                </a:xfrm>
                <a:prstGeom prst="donut">
                  <a:avLst>
                    <a:gd name="adj" fmla="val 713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p:cNvSpPr/>
                <p:nvPr/>
              </p:nvSpPr>
              <p:spPr>
                <a:xfrm>
                  <a:off x="1561514" y="2080260"/>
                  <a:ext cx="647114"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993723" y="1593567"/>
                <a:ext cx="319655" cy="523220"/>
              </a:xfrm>
              <a:prstGeom prst="rect">
                <a:avLst/>
              </a:prstGeom>
              <a:noFill/>
            </p:spPr>
            <p:txBody>
              <a:bodyPr wrap="square" rtlCol="0">
                <a:spAutoFit/>
              </a:bodyPr>
              <a:lstStyle/>
              <a:p>
                <a:r>
                  <a:rPr lang="en-US" sz="2800" dirty="0" smtClean="0"/>
                  <a:t>1</a:t>
                </a:r>
                <a:endParaRPr lang="en-US" sz="2800" dirty="0"/>
              </a:p>
            </p:txBody>
          </p:sp>
        </p:grpSp>
        <p:sp>
          <p:nvSpPr>
            <p:cNvPr id="13" name="TextBox 12"/>
            <p:cNvSpPr txBox="1"/>
            <p:nvPr/>
          </p:nvSpPr>
          <p:spPr>
            <a:xfrm>
              <a:off x="2152357" y="1330782"/>
              <a:ext cx="2148345" cy="523220"/>
            </a:xfrm>
            <a:prstGeom prst="rect">
              <a:avLst/>
            </a:prstGeom>
            <a:noFill/>
          </p:spPr>
          <p:txBody>
            <a:bodyPr wrap="none" rtlCol="0">
              <a:spAutoFit/>
            </a:bodyPr>
            <a:lstStyle/>
            <a:p>
              <a:r>
                <a:rPr lang="en-US" sz="2800" b="1" dirty="0" smtClean="0">
                  <a:solidFill>
                    <a:schemeClr val="accent2"/>
                  </a:solidFill>
                  <a:latin typeface="Britannic Bold" panose="020B0903060703020204" pitchFamily="34" charset="0"/>
                </a:rPr>
                <a:t>Introduction</a:t>
              </a:r>
              <a:endParaRPr lang="en-US" sz="2800" b="1" dirty="0">
                <a:solidFill>
                  <a:schemeClr val="accent2"/>
                </a:solidFill>
                <a:latin typeface="Britannic Bold" panose="020B0903060703020204" pitchFamily="34" charset="0"/>
              </a:endParaRPr>
            </a:p>
          </p:txBody>
        </p:sp>
      </p:grpSp>
      <p:grpSp>
        <p:nvGrpSpPr>
          <p:cNvPr id="4" name="Group 3"/>
          <p:cNvGrpSpPr/>
          <p:nvPr/>
        </p:nvGrpSpPr>
        <p:grpSpPr>
          <a:xfrm>
            <a:off x="858129" y="2823051"/>
            <a:ext cx="3442573" cy="845938"/>
            <a:chOff x="858129" y="2823051"/>
            <a:chExt cx="3442573" cy="845938"/>
          </a:xfrm>
        </p:grpSpPr>
        <p:grpSp>
          <p:nvGrpSpPr>
            <p:cNvPr id="15" name="Group 14"/>
            <p:cNvGrpSpPr/>
            <p:nvPr/>
          </p:nvGrpSpPr>
          <p:grpSpPr>
            <a:xfrm>
              <a:off x="858129" y="2823051"/>
              <a:ext cx="1294228" cy="661182"/>
              <a:chOff x="858129" y="1547446"/>
              <a:chExt cx="1294228" cy="661182"/>
            </a:xfrm>
          </p:grpSpPr>
          <p:grpSp>
            <p:nvGrpSpPr>
              <p:cNvPr id="16" name="Group 15"/>
              <p:cNvGrpSpPr/>
              <p:nvPr/>
            </p:nvGrpSpPr>
            <p:grpSpPr>
              <a:xfrm>
                <a:off x="858129" y="1547446"/>
                <a:ext cx="1294228" cy="661182"/>
                <a:chOff x="914400" y="1772529"/>
                <a:chExt cx="1294228" cy="661182"/>
              </a:xfrm>
              <a:solidFill>
                <a:schemeClr val="accent2"/>
              </a:solidFill>
            </p:grpSpPr>
            <p:sp>
              <p:nvSpPr>
                <p:cNvPr id="18" name="Donut 17"/>
                <p:cNvSpPr/>
                <p:nvPr/>
              </p:nvSpPr>
              <p:spPr>
                <a:xfrm>
                  <a:off x="914400" y="1772529"/>
                  <a:ext cx="647114" cy="661182"/>
                </a:xfrm>
                <a:prstGeom prst="donut">
                  <a:avLst>
                    <a:gd name="adj" fmla="val 7130"/>
                  </a:avLst>
                </a:prstGeom>
                <a:solidFill>
                  <a:srgbClr val="C44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561514" y="2080260"/>
                  <a:ext cx="647114" cy="45719"/>
                </a:xfrm>
                <a:prstGeom prst="rect">
                  <a:avLst/>
                </a:prstGeom>
                <a:solidFill>
                  <a:srgbClr val="C44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993723" y="1593567"/>
                <a:ext cx="319655" cy="523220"/>
              </a:xfrm>
              <a:prstGeom prst="rect">
                <a:avLst/>
              </a:prstGeom>
              <a:noFill/>
            </p:spPr>
            <p:txBody>
              <a:bodyPr wrap="square" rtlCol="0">
                <a:spAutoFit/>
              </a:bodyPr>
              <a:lstStyle/>
              <a:p>
                <a:r>
                  <a:rPr lang="en-US" sz="2800" dirty="0"/>
                  <a:t>2</a:t>
                </a:r>
              </a:p>
            </p:txBody>
          </p:sp>
        </p:grpSp>
        <p:sp>
          <p:nvSpPr>
            <p:cNvPr id="20" name="TextBox 19"/>
            <p:cNvSpPr txBox="1"/>
            <p:nvPr/>
          </p:nvSpPr>
          <p:spPr>
            <a:xfrm>
              <a:off x="2125106" y="2868770"/>
              <a:ext cx="2175596" cy="800219"/>
            </a:xfrm>
            <a:prstGeom prst="rect">
              <a:avLst/>
            </a:prstGeom>
            <a:noFill/>
          </p:spPr>
          <p:txBody>
            <a:bodyPr wrap="none" rtlCol="0">
              <a:spAutoFit/>
            </a:bodyPr>
            <a:lstStyle/>
            <a:p>
              <a:r>
                <a:rPr lang="en-US" sz="2800" b="1" dirty="0">
                  <a:solidFill>
                    <a:srgbClr val="C4448D"/>
                  </a:solidFill>
                  <a:latin typeface="Britannic Bold" panose="020B0903060703020204" pitchFamily="34" charset="0"/>
                </a:rPr>
                <a:t>Convenience</a:t>
              </a:r>
            </a:p>
            <a:p>
              <a:endParaRPr lang="en-US" dirty="0"/>
            </a:p>
          </p:txBody>
        </p:sp>
      </p:grpSp>
      <p:sp>
        <p:nvSpPr>
          <p:cNvPr id="21" name="TextBox 20"/>
          <p:cNvSpPr txBox="1"/>
          <p:nvPr/>
        </p:nvSpPr>
        <p:spPr>
          <a:xfrm>
            <a:off x="2161927" y="3438111"/>
            <a:ext cx="8562152" cy="646331"/>
          </a:xfrm>
          <a:prstGeom prst="rect">
            <a:avLst/>
          </a:prstGeom>
          <a:noFill/>
        </p:spPr>
        <p:txBody>
          <a:bodyPr wrap="none" rtlCol="0">
            <a:spAutoFit/>
          </a:bodyPr>
          <a:lstStyle/>
          <a:p>
            <a:r>
              <a:rPr lang="en-US" dirty="0" smtClean="0"/>
              <a:t>Voters </a:t>
            </a:r>
            <a:r>
              <a:rPr lang="en-US" dirty="0"/>
              <a:t>can vote from anywhere at any time, eliminating the need to visit a polling station.</a:t>
            </a:r>
          </a:p>
          <a:p>
            <a:endParaRPr lang="en-US" dirty="0"/>
          </a:p>
        </p:txBody>
      </p:sp>
      <p:grpSp>
        <p:nvGrpSpPr>
          <p:cNvPr id="5" name="Group 4"/>
          <p:cNvGrpSpPr/>
          <p:nvPr/>
        </p:nvGrpSpPr>
        <p:grpSpPr>
          <a:xfrm>
            <a:off x="830878" y="4053710"/>
            <a:ext cx="2907170" cy="860462"/>
            <a:chOff x="830878" y="4053710"/>
            <a:chExt cx="2907170" cy="860462"/>
          </a:xfrm>
        </p:grpSpPr>
        <p:grpSp>
          <p:nvGrpSpPr>
            <p:cNvPr id="22" name="Group 21"/>
            <p:cNvGrpSpPr/>
            <p:nvPr/>
          </p:nvGrpSpPr>
          <p:grpSpPr>
            <a:xfrm>
              <a:off x="830878" y="4053710"/>
              <a:ext cx="1294228" cy="661182"/>
              <a:chOff x="858129" y="1547446"/>
              <a:chExt cx="1294228" cy="661182"/>
            </a:xfrm>
          </p:grpSpPr>
          <p:grpSp>
            <p:nvGrpSpPr>
              <p:cNvPr id="23" name="Group 22"/>
              <p:cNvGrpSpPr/>
              <p:nvPr/>
            </p:nvGrpSpPr>
            <p:grpSpPr>
              <a:xfrm>
                <a:off x="858129" y="1547446"/>
                <a:ext cx="1294228" cy="661182"/>
                <a:chOff x="914400" y="1772529"/>
                <a:chExt cx="1294228" cy="661182"/>
              </a:xfrm>
              <a:solidFill>
                <a:schemeClr val="accent2"/>
              </a:solidFill>
            </p:grpSpPr>
            <p:sp>
              <p:nvSpPr>
                <p:cNvPr id="25" name="Donut 24"/>
                <p:cNvSpPr/>
                <p:nvPr/>
              </p:nvSpPr>
              <p:spPr>
                <a:xfrm>
                  <a:off x="914400" y="1772529"/>
                  <a:ext cx="647114" cy="661182"/>
                </a:xfrm>
                <a:prstGeom prst="donut">
                  <a:avLst>
                    <a:gd name="adj" fmla="val 713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25"/>
                <p:cNvSpPr/>
                <p:nvPr/>
              </p:nvSpPr>
              <p:spPr>
                <a:xfrm>
                  <a:off x="1561514" y="2080260"/>
                  <a:ext cx="647114"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p:cNvSpPr txBox="1"/>
              <p:nvPr/>
            </p:nvSpPr>
            <p:spPr>
              <a:xfrm>
                <a:off x="993723" y="1593567"/>
                <a:ext cx="319655" cy="523220"/>
              </a:xfrm>
              <a:prstGeom prst="rect">
                <a:avLst/>
              </a:prstGeom>
              <a:noFill/>
            </p:spPr>
            <p:txBody>
              <a:bodyPr wrap="square" rtlCol="0">
                <a:spAutoFit/>
              </a:bodyPr>
              <a:lstStyle/>
              <a:p>
                <a:r>
                  <a:rPr lang="en-US" sz="2800" dirty="0" smtClean="0"/>
                  <a:t>3</a:t>
                </a:r>
                <a:endParaRPr lang="en-US" sz="2800" dirty="0"/>
              </a:p>
            </p:txBody>
          </p:sp>
        </p:grpSp>
        <p:sp>
          <p:nvSpPr>
            <p:cNvPr id="27" name="TextBox 26"/>
            <p:cNvSpPr txBox="1"/>
            <p:nvPr/>
          </p:nvSpPr>
          <p:spPr>
            <a:xfrm>
              <a:off x="2125106" y="4113953"/>
              <a:ext cx="1612942" cy="800219"/>
            </a:xfrm>
            <a:prstGeom prst="rect">
              <a:avLst/>
            </a:prstGeom>
            <a:noFill/>
          </p:spPr>
          <p:txBody>
            <a:bodyPr wrap="none" rtlCol="0">
              <a:spAutoFit/>
            </a:bodyPr>
            <a:lstStyle/>
            <a:p>
              <a:r>
                <a:rPr lang="en-US" sz="2800" b="1" dirty="0">
                  <a:solidFill>
                    <a:srgbClr val="0070C0"/>
                  </a:solidFill>
                  <a:latin typeface="Britannic Bold" panose="020B0903060703020204" pitchFamily="34" charset="0"/>
                </a:rPr>
                <a:t>Accuracy</a:t>
              </a:r>
            </a:p>
            <a:p>
              <a:endParaRPr lang="en-US" dirty="0"/>
            </a:p>
          </p:txBody>
        </p:sp>
      </p:grpSp>
      <p:sp>
        <p:nvSpPr>
          <p:cNvPr id="28" name="TextBox 27"/>
          <p:cNvSpPr txBox="1"/>
          <p:nvPr/>
        </p:nvSpPr>
        <p:spPr>
          <a:xfrm>
            <a:off x="2152357" y="4730964"/>
            <a:ext cx="8253606" cy="646331"/>
          </a:xfrm>
          <a:prstGeom prst="rect">
            <a:avLst/>
          </a:prstGeom>
          <a:noFill/>
        </p:spPr>
        <p:txBody>
          <a:bodyPr wrap="none" rtlCol="0">
            <a:spAutoFit/>
          </a:bodyPr>
          <a:lstStyle/>
          <a:p>
            <a:r>
              <a:rPr lang="en-US" dirty="0" smtClean="0"/>
              <a:t>Digital </a:t>
            </a:r>
            <a:r>
              <a:rPr lang="en-US" dirty="0"/>
              <a:t>voting systems reduce errors in counting and minimize margins of human error.</a:t>
            </a:r>
          </a:p>
          <a:p>
            <a:endParaRPr lang="en-US" dirty="0"/>
          </a:p>
        </p:txBody>
      </p:sp>
      <p:grpSp>
        <p:nvGrpSpPr>
          <p:cNvPr id="7" name="Group 6"/>
          <p:cNvGrpSpPr/>
          <p:nvPr/>
        </p:nvGrpSpPr>
        <p:grpSpPr>
          <a:xfrm>
            <a:off x="858129" y="5221903"/>
            <a:ext cx="2397415" cy="866232"/>
            <a:chOff x="858129" y="5221903"/>
            <a:chExt cx="2397415" cy="866232"/>
          </a:xfrm>
        </p:grpSpPr>
        <p:grpSp>
          <p:nvGrpSpPr>
            <p:cNvPr id="29" name="Group 28"/>
            <p:cNvGrpSpPr/>
            <p:nvPr/>
          </p:nvGrpSpPr>
          <p:grpSpPr>
            <a:xfrm>
              <a:off x="858129" y="5221903"/>
              <a:ext cx="1294228" cy="661182"/>
              <a:chOff x="858129" y="1547446"/>
              <a:chExt cx="1294228" cy="661182"/>
            </a:xfrm>
          </p:grpSpPr>
          <p:grpSp>
            <p:nvGrpSpPr>
              <p:cNvPr id="30" name="Group 29"/>
              <p:cNvGrpSpPr/>
              <p:nvPr/>
            </p:nvGrpSpPr>
            <p:grpSpPr>
              <a:xfrm>
                <a:off x="858129" y="1547446"/>
                <a:ext cx="1294228" cy="661182"/>
                <a:chOff x="914400" y="1772529"/>
                <a:chExt cx="1294228" cy="661182"/>
              </a:xfrm>
              <a:solidFill>
                <a:schemeClr val="accent2"/>
              </a:solidFill>
            </p:grpSpPr>
            <p:sp>
              <p:nvSpPr>
                <p:cNvPr id="32" name="Donut 31"/>
                <p:cNvSpPr/>
                <p:nvPr/>
              </p:nvSpPr>
              <p:spPr>
                <a:xfrm>
                  <a:off x="914400" y="1772529"/>
                  <a:ext cx="647114" cy="661182"/>
                </a:xfrm>
                <a:prstGeom prst="donut">
                  <a:avLst>
                    <a:gd name="adj" fmla="val 713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Rectangle 32"/>
                <p:cNvSpPr/>
                <p:nvPr/>
              </p:nvSpPr>
              <p:spPr>
                <a:xfrm>
                  <a:off x="1561514" y="2080260"/>
                  <a:ext cx="647114"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993723" y="1593567"/>
                <a:ext cx="319655" cy="523220"/>
              </a:xfrm>
              <a:prstGeom prst="rect">
                <a:avLst/>
              </a:prstGeom>
              <a:noFill/>
            </p:spPr>
            <p:txBody>
              <a:bodyPr wrap="square" rtlCol="0">
                <a:spAutoFit/>
              </a:bodyPr>
              <a:lstStyle/>
              <a:p>
                <a:r>
                  <a:rPr lang="en-US" sz="2800" dirty="0"/>
                  <a:t>4</a:t>
                </a:r>
              </a:p>
            </p:txBody>
          </p:sp>
        </p:grpSp>
        <p:sp>
          <p:nvSpPr>
            <p:cNvPr id="34" name="TextBox 33"/>
            <p:cNvSpPr txBox="1"/>
            <p:nvPr/>
          </p:nvSpPr>
          <p:spPr>
            <a:xfrm>
              <a:off x="2125106" y="5287916"/>
              <a:ext cx="1130438" cy="800219"/>
            </a:xfrm>
            <a:prstGeom prst="rect">
              <a:avLst/>
            </a:prstGeom>
            <a:noFill/>
          </p:spPr>
          <p:txBody>
            <a:bodyPr wrap="none" rtlCol="0">
              <a:spAutoFit/>
            </a:bodyPr>
            <a:lstStyle/>
            <a:p>
              <a:r>
                <a:rPr lang="en-US" sz="2800" b="1" dirty="0" smtClean="0">
                  <a:solidFill>
                    <a:srgbClr val="92D050"/>
                  </a:solidFill>
                  <a:latin typeface="Britannic Bold" panose="020B0903060703020204" pitchFamily="34" charset="0"/>
                </a:rPr>
                <a:t>Speed</a:t>
              </a:r>
              <a:endParaRPr lang="en-US" sz="2800" dirty="0">
                <a:solidFill>
                  <a:srgbClr val="92D050"/>
                </a:solidFill>
                <a:latin typeface="Britannic Bold" panose="020B0903060703020204" pitchFamily="34" charset="0"/>
              </a:endParaRPr>
            </a:p>
            <a:p>
              <a:endParaRPr lang="en-US" dirty="0"/>
            </a:p>
          </p:txBody>
        </p:sp>
      </p:grpSp>
      <p:sp>
        <p:nvSpPr>
          <p:cNvPr id="35" name="TextBox 34"/>
          <p:cNvSpPr txBox="1"/>
          <p:nvPr/>
        </p:nvSpPr>
        <p:spPr>
          <a:xfrm>
            <a:off x="2121094" y="5883084"/>
            <a:ext cx="9880141" cy="646331"/>
          </a:xfrm>
          <a:prstGeom prst="rect">
            <a:avLst/>
          </a:prstGeom>
          <a:noFill/>
        </p:spPr>
        <p:txBody>
          <a:bodyPr wrap="none" rtlCol="0">
            <a:spAutoFit/>
          </a:bodyPr>
          <a:lstStyle/>
          <a:p>
            <a:r>
              <a:rPr lang="en-US" dirty="0" smtClean="0"/>
              <a:t>The </a:t>
            </a:r>
            <a:r>
              <a:rPr lang="en-US" dirty="0"/>
              <a:t>results will be available more quickly, which allows for faster announcements of election outcomes.</a:t>
            </a:r>
          </a:p>
          <a:p>
            <a:endParaRPr lang="en-US" dirty="0"/>
          </a:p>
        </p:txBody>
      </p:sp>
      <p:grpSp>
        <p:nvGrpSpPr>
          <p:cNvPr id="36" name="Group 35">
            <a:extLst>
              <a:ext uri="{FF2B5EF4-FFF2-40B4-BE49-F238E27FC236}">
                <a16:creationId xmlns:a16="http://schemas.microsoft.com/office/drawing/2014/main" id="{BC3B965E-7457-4FF5-ABDC-ED151A35B080}"/>
              </a:ext>
            </a:extLst>
          </p:cNvPr>
          <p:cNvGrpSpPr/>
          <p:nvPr/>
        </p:nvGrpSpPr>
        <p:grpSpPr>
          <a:xfrm>
            <a:off x="0" y="6748272"/>
            <a:ext cx="12192000" cy="109728"/>
            <a:chOff x="0" y="6762420"/>
            <a:chExt cx="12192000" cy="109728"/>
          </a:xfrm>
        </p:grpSpPr>
        <p:sp>
          <p:nvSpPr>
            <p:cNvPr id="37" name="Rectangle 36">
              <a:extLst>
                <a:ext uri="{FF2B5EF4-FFF2-40B4-BE49-F238E27FC236}">
                  <a16:creationId xmlns:a16="http://schemas.microsoft.com/office/drawing/2014/main" id="{E44010A1-5E13-4574-B68B-96BC55E3E1BF}"/>
                </a:ext>
              </a:extLst>
            </p:cNvPr>
            <p:cNvSpPr/>
            <p:nvPr/>
          </p:nvSpPr>
          <p:spPr>
            <a:xfrm>
              <a:off x="0" y="6762420"/>
              <a:ext cx="2660073" cy="109728"/>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EF79499-CC17-40F6-B450-AC336F024F15}"/>
                </a:ext>
              </a:extLst>
            </p:cNvPr>
            <p:cNvSpPr/>
            <p:nvPr/>
          </p:nvSpPr>
          <p:spPr>
            <a:xfrm>
              <a:off x="2801947" y="6762856"/>
              <a:ext cx="6588105" cy="10885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828AEFF-BA1D-464D-88E7-9A844A6E2EC5}"/>
                </a:ext>
              </a:extLst>
            </p:cNvPr>
            <p:cNvSpPr/>
            <p:nvPr/>
          </p:nvSpPr>
          <p:spPr>
            <a:xfrm>
              <a:off x="9531927" y="6762420"/>
              <a:ext cx="2660073" cy="109728"/>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45948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40479" y="618978"/>
            <a:ext cx="4947188" cy="769441"/>
          </a:xfrm>
          <a:prstGeom prst="rect">
            <a:avLst/>
          </a:prstGeom>
          <a:noFill/>
        </p:spPr>
        <p:txBody>
          <a:bodyPr wrap="none" rtlCol="0">
            <a:spAutoFit/>
          </a:bodyPr>
          <a:lstStyle/>
          <a:p>
            <a:r>
              <a:rPr lang="en-US" sz="4400" b="1" dirty="0">
                <a:latin typeface="Britannic Bold" panose="020B0903060703020204" pitchFamily="34" charset="0"/>
              </a:rPr>
              <a:t>Problem </a:t>
            </a:r>
            <a:r>
              <a:rPr lang="en-US" sz="4400" b="1" dirty="0" smtClean="0">
                <a:latin typeface="Britannic Bold" panose="020B0903060703020204" pitchFamily="34" charset="0"/>
              </a:rPr>
              <a:t>Statement</a:t>
            </a:r>
            <a:endParaRPr lang="en-US" sz="4400" b="1" dirty="0">
              <a:latin typeface="Britannic Bold" panose="020B0903060703020204" pitchFamily="34" charset="0"/>
            </a:endParaRPr>
          </a:p>
        </p:txBody>
      </p:sp>
      <p:sp>
        <p:nvSpPr>
          <p:cNvPr id="7" name="TextBox 6"/>
          <p:cNvSpPr txBox="1"/>
          <p:nvPr/>
        </p:nvSpPr>
        <p:spPr>
          <a:xfrm>
            <a:off x="2009334" y="1476495"/>
            <a:ext cx="8499232" cy="2862322"/>
          </a:xfrm>
          <a:prstGeom prst="rect">
            <a:avLst/>
          </a:prstGeom>
          <a:noFill/>
        </p:spPr>
        <p:txBody>
          <a:bodyPr wrap="square" rtlCol="0">
            <a:spAutoFit/>
          </a:bodyPr>
          <a:lstStyle/>
          <a:p>
            <a:r>
              <a:rPr lang="en-US" sz="2000" dirty="0"/>
              <a:t>The development of an electronic voting system program aims to address the persisting challenges and limitations associated with traditional paper-based voting methods. The current manual voting systems often suffer from inefficiencies, such as long waiting times, logistical complexities, errors in ballot counting, and potential instances of fraud or tampering. By creating an electronic voting system, we strive to enhance the integrity, accuracy, and accessibility of the voting process, ensuring secure and transparent elections while promoting efficient voter participation and trust in democratic procedures.</a:t>
            </a:r>
          </a:p>
        </p:txBody>
      </p:sp>
      <p:grpSp>
        <p:nvGrpSpPr>
          <p:cNvPr id="5" name="Group 4">
            <a:extLst>
              <a:ext uri="{FF2B5EF4-FFF2-40B4-BE49-F238E27FC236}">
                <a16:creationId xmlns:a16="http://schemas.microsoft.com/office/drawing/2014/main" id="{BC3B965E-7457-4FF5-ABDC-ED151A35B080}"/>
              </a:ext>
            </a:extLst>
          </p:cNvPr>
          <p:cNvGrpSpPr/>
          <p:nvPr/>
        </p:nvGrpSpPr>
        <p:grpSpPr>
          <a:xfrm>
            <a:off x="0" y="6761335"/>
            <a:ext cx="12192000" cy="109728"/>
            <a:chOff x="0" y="6762420"/>
            <a:chExt cx="12192000" cy="109728"/>
          </a:xfrm>
        </p:grpSpPr>
        <p:sp>
          <p:nvSpPr>
            <p:cNvPr id="8" name="Rectangle 7">
              <a:extLst>
                <a:ext uri="{FF2B5EF4-FFF2-40B4-BE49-F238E27FC236}">
                  <a16:creationId xmlns:a16="http://schemas.microsoft.com/office/drawing/2014/main" id="{E44010A1-5E13-4574-B68B-96BC55E3E1BF}"/>
                </a:ext>
              </a:extLst>
            </p:cNvPr>
            <p:cNvSpPr/>
            <p:nvPr/>
          </p:nvSpPr>
          <p:spPr>
            <a:xfrm>
              <a:off x="0" y="6762420"/>
              <a:ext cx="2660073" cy="109728"/>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EF79499-CC17-40F6-B450-AC336F024F15}"/>
                </a:ext>
              </a:extLst>
            </p:cNvPr>
            <p:cNvSpPr/>
            <p:nvPr/>
          </p:nvSpPr>
          <p:spPr>
            <a:xfrm>
              <a:off x="2801947" y="6762856"/>
              <a:ext cx="6588105" cy="10885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28AEFF-BA1D-464D-88E7-9A844A6E2EC5}"/>
                </a:ext>
              </a:extLst>
            </p:cNvPr>
            <p:cNvSpPr/>
            <p:nvPr/>
          </p:nvSpPr>
          <p:spPr>
            <a:xfrm>
              <a:off x="9531927" y="6762420"/>
              <a:ext cx="2660073" cy="109728"/>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15928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53988" y="345897"/>
            <a:ext cx="6713302" cy="984885"/>
          </a:xfrm>
          <a:prstGeom prst="rect">
            <a:avLst/>
          </a:prstGeom>
          <a:noFill/>
        </p:spPr>
        <p:txBody>
          <a:bodyPr wrap="square" rtlCol="0">
            <a:spAutoFit/>
          </a:bodyPr>
          <a:lstStyle/>
          <a:p>
            <a:r>
              <a:rPr lang="en-US" sz="4000" b="1" dirty="0" smtClean="0">
                <a:latin typeface="Britannic Bold" panose="020B0903060703020204" pitchFamily="34" charset="0"/>
              </a:rPr>
              <a:t>Functionality</a:t>
            </a:r>
          </a:p>
          <a:p>
            <a:r>
              <a:rPr lang="en-US" dirty="0"/>
              <a:t>	</a:t>
            </a:r>
          </a:p>
        </p:txBody>
      </p:sp>
      <p:grpSp>
        <p:nvGrpSpPr>
          <p:cNvPr id="4" name="Group 3"/>
          <p:cNvGrpSpPr/>
          <p:nvPr/>
        </p:nvGrpSpPr>
        <p:grpSpPr>
          <a:xfrm>
            <a:off x="858129" y="1284661"/>
            <a:ext cx="2466344" cy="661182"/>
            <a:chOff x="858129" y="1284661"/>
            <a:chExt cx="2466344" cy="661182"/>
          </a:xfrm>
        </p:grpSpPr>
        <p:grpSp>
          <p:nvGrpSpPr>
            <p:cNvPr id="5" name="Group 4"/>
            <p:cNvGrpSpPr/>
            <p:nvPr/>
          </p:nvGrpSpPr>
          <p:grpSpPr>
            <a:xfrm>
              <a:off x="858129" y="1284661"/>
              <a:ext cx="1294228" cy="661182"/>
              <a:chOff x="858129" y="1547446"/>
              <a:chExt cx="1294228" cy="661182"/>
            </a:xfrm>
          </p:grpSpPr>
          <p:grpSp>
            <p:nvGrpSpPr>
              <p:cNvPr id="7" name="Group 6"/>
              <p:cNvGrpSpPr/>
              <p:nvPr/>
            </p:nvGrpSpPr>
            <p:grpSpPr>
              <a:xfrm>
                <a:off x="858129" y="1547446"/>
                <a:ext cx="1294228" cy="661182"/>
                <a:chOff x="914400" y="1772529"/>
                <a:chExt cx="1294228" cy="661182"/>
              </a:xfrm>
              <a:solidFill>
                <a:schemeClr val="accent2"/>
              </a:solidFill>
            </p:grpSpPr>
            <p:sp>
              <p:nvSpPr>
                <p:cNvPr id="9" name="Donut 8"/>
                <p:cNvSpPr/>
                <p:nvPr/>
              </p:nvSpPr>
              <p:spPr>
                <a:xfrm>
                  <a:off x="914400" y="1772529"/>
                  <a:ext cx="647114" cy="661182"/>
                </a:xfrm>
                <a:prstGeom prst="donut">
                  <a:avLst>
                    <a:gd name="adj" fmla="val 713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1561514" y="2080260"/>
                  <a:ext cx="647114"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993723" y="1593567"/>
                <a:ext cx="319655" cy="523220"/>
              </a:xfrm>
              <a:prstGeom prst="rect">
                <a:avLst/>
              </a:prstGeom>
              <a:noFill/>
            </p:spPr>
            <p:txBody>
              <a:bodyPr wrap="square" rtlCol="0">
                <a:spAutoFit/>
              </a:bodyPr>
              <a:lstStyle/>
              <a:p>
                <a:r>
                  <a:rPr lang="en-US" sz="2800" dirty="0" smtClean="0"/>
                  <a:t>1</a:t>
                </a:r>
                <a:endParaRPr lang="en-US" sz="2800" dirty="0"/>
              </a:p>
            </p:txBody>
          </p:sp>
        </p:grpSp>
        <p:sp>
          <p:nvSpPr>
            <p:cNvPr id="6" name="TextBox 5"/>
            <p:cNvSpPr txBox="1"/>
            <p:nvPr/>
          </p:nvSpPr>
          <p:spPr>
            <a:xfrm>
              <a:off x="2152357" y="1330782"/>
              <a:ext cx="1172116" cy="523220"/>
            </a:xfrm>
            <a:prstGeom prst="rect">
              <a:avLst/>
            </a:prstGeom>
            <a:noFill/>
          </p:spPr>
          <p:txBody>
            <a:bodyPr wrap="none" rtlCol="0">
              <a:spAutoFit/>
            </a:bodyPr>
            <a:lstStyle/>
            <a:p>
              <a:r>
                <a:rPr lang="en-US" sz="2800" b="1" dirty="0" smtClean="0">
                  <a:solidFill>
                    <a:schemeClr val="accent2"/>
                  </a:solidFill>
                  <a:latin typeface="Britannic Bold" panose="020B0903060703020204" pitchFamily="34" charset="0"/>
                </a:rPr>
                <a:t>Admin</a:t>
              </a:r>
              <a:endParaRPr lang="en-US" sz="2800" b="1" dirty="0">
                <a:solidFill>
                  <a:schemeClr val="accent2"/>
                </a:solidFill>
                <a:latin typeface="Britannic Bold" panose="020B0903060703020204" pitchFamily="34" charset="0"/>
              </a:endParaRPr>
            </a:p>
          </p:txBody>
        </p:sp>
      </p:grpSp>
      <p:sp>
        <p:nvSpPr>
          <p:cNvPr id="12" name="TextBox 11"/>
          <p:cNvSpPr txBox="1"/>
          <p:nvPr/>
        </p:nvSpPr>
        <p:spPr>
          <a:xfrm>
            <a:off x="2152357" y="1899721"/>
            <a:ext cx="7419660" cy="369332"/>
          </a:xfrm>
          <a:prstGeom prst="rect">
            <a:avLst/>
          </a:prstGeom>
          <a:noFill/>
        </p:spPr>
        <p:txBody>
          <a:bodyPr wrap="none" rtlCol="0">
            <a:spAutoFit/>
          </a:bodyPr>
          <a:lstStyle/>
          <a:p>
            <a:r>
              <a:rPr lang="en-US" dirty="0" smtClean="0"/>
              <a:t>Admin can login and have authority to start, stop voting and check result </a:t>
            </a:r>
            <a:endParaRPr lang="en-US" dirty="0"/>
          </a:p>
        </p:txBody>
      </p:sp>
      <p:grpSp>
        <p:nvGrpSpPr>
          <p:cNvPr id="13" name="Group 12"/>
          <p:cNvGrpSpPr/>
          <p:nvPr/>
        </p:nvGrpSpPr>
        <p:grpSpPr>
          <a:xfrm>
            <a:off x="858129" y="2823051"/>
            <a:ext cx="2285204" cy="845938"/>
            <a:chOff x="858129" y="2823051"/>
            <a:chExt cx="2285204" cy="845938"/>
          </a:xfrm>
        </p:grpSpPr>
        <p:grpSp>
          <p:nvGrpSpPr>
            <p:cNvPr id="14" name="Group 13"/>
            <p:cNvGrpSpPr/>
            <p:nvPr/>
          </p:nvGrpSpPr>
          <p:grpSpPr>
            <a:xfrm>
              <a:off x="858129" y="2823051"/>
              <a:ext cx="1294228" cy="661182"/>
              <a:chOff x="858129" y="1547446"/>
              <a:chExt cx="1294228" cy="661182"/>
            </a:xfrm>
          </p:grpSpPr>
          <p:grpSp>
            <p:nvGrpSpPr>
              <p:cNvPr id="16" name="Group 15"/>
              <p:cNvGrpSpPr/>
              <p:nvPr/>
            </p:nvGrpSpPr>
            <p:grpSpPr>
              <a:xfrm>
                <a:off x="858129" y="1547446"/>
                <a:ext cx="1294228" cy="661182"/>
                <a:chOff x="914400" y="1772529"/>
                <a:chExt cx="1294228" cy="661182"/>
              </a:xfrm>
              <a:solidFill>
                <a:schemeClr val="accent2"/>
              </a:solidFill>
            </p:grpSpPr>
            <p:sp>
              <p:nvSpPr>
                <p:cNvPr id="18" name="Donut 17"/>
                <p:cNvSpPr/>
                <p:nvPr/>
              </p:nvSpPr>
              <p:spPr>
                <a:xfrm>
                  <a:off x="914400" y="1772529"/>
                  <a:ext cx="647114" cy="661182"/>
                </a:xfrm>
                <a:prstGeom prst="donut">
                  <a:avLst>
                    <a:gd name="adj" fmla="val 7130"/>
                  </a:avLst>
                </a:prstGeom>
                <a:solidFill>
                  <a:srgbClr val="C44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561514" y="2080260"/>
                  <a:ext cx="647114" cy="45719"/>
                </a:xfrm>
                <a:prstGeom prst="rect">
                  <a:avLst/>
                </a:prstGeom>
                <a:solidFill>
                  <a:srgbClr val="C44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993723" y="1593567"/>
                <a:ext cx="319655" cy="523220"/>
              </a:xfrm>
              <a:prstGeom prst="rect">
                <a:avLst/>
              </a:prstGeom>
              <a:noFill/>
            </p:spPr>
            <p:txBody>
              <a:bodyPr wrap="square" rtlCol="0">
                <a:spAutoFit/>
              </a:bodyPr>
              <a:lstStyle/>
              <a:p>
                <a:r>
                  <a:rPr lang="en-US" sz="2800" dirty="0"/>
                  <a:t>2</a:t>
                </a:r>
              </a:p>
            </p:txBody>
          </p:sp>
        </p:grpSp>
        <p:sp>
          <p:nvSpPr>
            <p:cNvPr id="15" name="TextBox 14"/>
            <p:cNvSpPr txBox="1"/>
            <p:nvPr/>
          </p:nvSpPr>
          <p:spPr>
            <a:xfrm>
              <a:off x="2125106" y="2868770"/>
              <a:ext cx="1018227" cy="800219"/>
            </a:xfrm>
            <a:prstGeom prst="rect">
              <a:avLst/>
            </a:prstGeom>
            <a:noFill/>
          </p:spPr>
          <p:txBody>
            <a:bodyPr wrap="none" rtlCol="0">
              <a:spAutoFit/>
            </a:bodyPr>
            <a:lstStyle/>
            <a:p>
              <a:r>
                <a:rPr lang="en-US" sz="2800" b="1" dirty="0" smtClean="0">
                  <a:solidFill>
                    <a:srgbClr val="C4448D"/>
                  </a:solidFill>
                  <a:latin typeface="Britannic Bold" panose="020B0903060703020204" pitchFamily="34" charset="0"/>
                </a:rPr>
                <a:t>Voter</a:t>
              </a:r>
              <a:endParaRPr lang="en-US" sz="2800" b="1" dirty="0">
                <a:solidFill>
                  <a:srgbClr val="C4448D"/>
                </a:solidFill>
                <a:latin typeface="Britannic Bold" panose="020B0903060703020204" pitchFamily="34" charset="0"/>
              </a:endParaRPr>
            </a:p>
            <a:p>
              <a:endParaRPr lang="en-US" dirty="0"/>
            </a:p>
          </p:txBody>
        </p:sp>
      </p:grpSp>
      <p:sp>
        <p:nvSpPr>
          <p:cNvPr id="20" name="TextBox 19"/>
          <p:cNvSpPr txBox="1"/>
          <p:nvPr/>
        </p:nvSpPr>
        <p:spPr>
          <a:xfrm>
            <a:off x="2030437" y="3438513"/>
            <a:ext cx="5960093" cy="369332"/>
          </a:xfrm>
          <a:prstGeom prst="rect">
            <a:avLst/>
          </a:prstGeom>
          <a:noFill/>
        </p:spPr>
        <p:txBody>
          <a:bodyPr wrap="none" rtlCol="0">
            <a:spAutoFit/>
          </a:bodyPr>
          <a:lstStyle/>
          <a:p>
            <a:r>
              <a:rPr lang="en-US" dirty="0" smtClean="0"/>
              <a:t>Voter login and check his eligibility and cast vote if eligible.</a:t>
            </a:r>
            <a:endParaRPr lang="en-US" dirty="0"/>
          </a:p>
        </p:txBody>
      </p:sp>
      <p:grpSp>
        <p:nvGrpSpPr>
          <p:cNvPr id="21" name="Group 20"/>
          <p:cNvGrpSpPr/>
          <p:nvPr/>
        </p:nvGrpSpPr>
        <p:grpSpPr>
          <a:xfrm>
            <a:off x="858129" y="4336883"/>
            <a:ext cx="3234183" cy="860462"/>
            <a:chOff x="830878" y="4053710"/>
            <a:chExt cx="3234183" cy="860462"/>
          </a:xfrm>
        </p:grpSpPr>
        <p:grpSp>
          <p:nvGrpSpPr>
            <p:cNvPr id="22" name="Group 21"/>
            <p:cNvGrpSpPr/>
            <p:nvPr/>
          </p:nvGrpSpPr>
          <p:grpSpPr>
            <a:xfrm>
              <a:off x="830878" y="4053710"/>
              <a:ext cx="1294228" cy="661182"/>
              <a:chOff x="858129" y="1547446"/>
              <a:chExt cx="1294228" cy="661182"/>
            </a:xfrm>
          </p:grpSpPr>
          <p:grpSp>
            <p:nvGrpSpPr>
              <p:cNvPr id="24" name="Group 23"/>
              <p:cNvGrpSpPr/>
              <p:nvPr/>
            </p:nvGrpSpPr>
            <p:grpSpPr>
              <a:xfrm>
                <a:off x="858129" y="1547446"/>
                <a:ext cx="1294228" cy="661182"/>
                <a:chOff x="914400" y="1772529"/>
                <a:chExt cx="1294228" cy="661182"/>
              </a:xfrm>
              <a:solidFill>
                <a:schemeClr val="accent2"/>
              </a:solidFill>
            </p:grpSpPr>
            <p:sp>
              <p:nvSpPr>
                <p:cNvPr id="26" name="Donut 25"/>
                <p:cNvSpPr/>
                <p:nvPr/>
              </p:nvSpPr>
              <p:spPr>
                <a:xfrm>
                  <a:off x="914400" y="1772529"/>
                  <a:ext cx="647114" cy="661182"/>
                </a:xfrm>
                <a:prstGeom prst="donut">
                  <a:avLst>
                    <a:gd name="adj" fmla="val 713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Rectangle 26"/>
                <p:cNvSpPr/>
                <p:nvPr/>
              </p:nvSpPr>
              <p:spPr>
                <a:xfrm>
                  <a:off x="1561514" y="2080260"/>
                  <a:ext cx="647114"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p:cNvSpPr txBox="1"/>
              <p:nvPr/>
            </p:nvSpPr>
            <p:spPr>
              <a:xfrm>
                <a:off x="993723" y="1593567"/>
                <a:ext cx="319655" cy="523220"/>
              </a:xfrm>
              <a:prstGeom prst="rect">
                <a:avLst/>
              </a:prstGeom>
              <a:noFill/>
            </p:spPr>
            <p:txBody>
              <a:bodyPr wrap="square" rtlCol="0">
                <a:spAutoFit/>
              </a:bodyPr>
              <a:lstStyle/>
              <a:p>
                <a:r>
                  <a:rPr lang="en-US" sz="2800" dirty="0" smtClean="0"/>
                  <a:t>3</a:t>
                </a:r>
                <a:endParaRPr lang="en-US" sz="2800" dirty="0"/>
              </a:p>
            </p:txBody>
          </p:sp>
        </p:grpSp>
        <p:sp>
          <p:nvSpPr>
            <p:cNvPr id="23" name="TextBox 22"/>
            <p:cNvSpPr txBox="1"/>
            <p:nvPr/>
          </p:nvSpPr>
          <p:spPr>
            <a:xfrm>
              <a:off x="2125106" y="4113953"/>
              <a:ext cx="1939955" cy="800219"/>
            </a:xfrm>
            <a:prstGeom prst="rect">
              <a:avLst/>
            </a:prstGeom>
            <a:noFill/>
          </p:spPr>
          <p:txBody>
            <a:bodyPr wrap="none" rtlCol="0">
              <a:spAutoFit/>
            </a:bodyPr>
            <a:lstStyle/>
            <a:p>
              <a:r>
                <a:rPr lang="en-US" sz="2800" b="1" dirty="0" smtClean="0">
                  <a:solidFill>
                    <a:srgbClr val="0070C0"/>
                  </a:solidFill>
                  <a:latin typeface="Britannic Bold" panose="020B0903060703020204" pitchFamily="34" charset="0"/>
                </a:rPr>
                <a:t>Candidates</a:t>
              </a:r>
              <a:endParaRPr lang="en-US" sz="2800" b="1" dirty="0">
                <a:solidFill>
                  <a:srgbClr val="0070C0"/>
                </a:solidFill>
                <a:latin typeface="Britannic Bold" panose="020B0903060703020204" pitchFamily="34" charset="0"/>
              </a:endParaRPr>
            </a:p>
            <a:p>
              <a:endParaRPr lang="en-US" dirty="0"/>
            </a:p>
          </p:txBody>
        </p:sp>
      </p:grpSp>
      <p:sp>
        <p:nvSpPr>
          <p:cNvPr id="28" name="TextBox 27"/>
          <p:cNvSpPr txBox="1"/>
          <p:nvPr/>
        </p:nvSpPr>
        <p:spPr>
          <a:xfrm>
            <a:off x="2152357" y="4967346"/>
            <a:ext cx="3665619" cy="369332"/>
          </a:xfrm>
          <a:prstGeom prst="rect">
            <a:avLst/>
          </a:prstGeom>
          <a:noFill/>
        </p:spPr>
        <p:txBody>
          <a:bodyPr wrap="none" rtlCol="0">
            <a:spAutoFit/>
          </a:bodyPr>
          <a:lstStyle/>
          <a:p>
            <a:r>
              <a:rPr lang="en-US" dirty="0" smtClean="0"/>
              <a:t>Candidates to which voter can vote.</a:t>
            </a:r>
            <a:endParaRPr lang="en-US" dirty="0"/>
          </a:p>
        </p:txBody>
      </p:sp>
      <p:grpSp>
        <p:nvGrpSpPr>
          <p:cNvPr id="29" name="Group 28">
            <a:extLst>
              <a:ext uri="{FF2B5EF4-FFF2-40B4-BE49-F238E27FC236}">
                <a16:creationId xmlns:a16="http://schemas.microsoft.com/office/drawing/2014/main" id="{BC3B965E-7457-4FF5-ABDC-ED151A35B080}"/>
              </a:ext>
            </a:extLst>
          </p:cNvPr>
          <p:cNvGrpSpPr/>
          <p:nvPr/>
        </p:nvGrpSpPr>
        <p:grpSpPr>
          <a:xfrm>
            <a:off x="0" y="6748272"/>
            <a:ext cx="12192000" cy="109728"/>
            <a:chOff x="0" y="6762420"/>
            <a:chExt cx="12192000" cy="109728"/>
          </a:xfrm>
        </p:grpSpPr>
        <p:sp>
          <p:nvSpPr>
            <p:cNvPr id="30" name="Rectangle 29">
              <a:extLst>
                <a:ext uri="{FF2B5EF4-FFF2-40B4-BE49-F238E27FC236}">
                  <a16:creationId xmlns:a16="http://schemas.microsoft.com/office/drawing/2014/main" id="{E44010A1-5E13-4574-B68B-96BC55E3E1BF}"/>
                </a:ext>
              </a:extLst>
            </p:cNvPr>
            <p:cNvSpPr/>
            <p:nvPr/>
          </p:nvSpPr>
          <p:spPr>
            <a:xfrm>
              <a:off x="0" y="6762420"/>
              <a:ext cx="2660073" cy="109728"/>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EF79499-CC17-40F6-B450-AC336F024F15}"/>
                </a:ext>
              </a:extLst>
            </p:cNvPr>
            <p:cNvSpPr/>
            <p:nvPr/>
          </p:nvSpPr>
          <p:spPr>
            <a:xfrm>
              <a:off x="2801947" y="6762856"/>
              <a:ext cx="6588105" cy="10885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828AEFF-BA1D-464D-88E7-9A844A6E2EC5}"/>
                </a:ext>
              </a:extLst>
            </p:cNvPr>
            <p:cNvSpPr/>
            <p:nvPr/>
          </p:nvSpPr>
          <p:spPr>
            <a:xfrm>
              <a:off x="9531927" y="6762420"/>
              <a:ext cx="2660073" cy="109728"/>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01430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1445" y="1448830"/>
            <a:ext cx="3346351" cy="239374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1442" y="3842570"/>
            <a:ext cx="3125524" cy="224874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3471" y="4135902"/>
            <a:ext cx="3404325" cy="2419644"/>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962" y="1448830"/>
            <a:ext cx="3647211" cy="2393740"/>
          </a:xfrm>
          <a:prstGeom prst="rect">
            <a:avLst/>
          </a:prstGeom>
        </p:spPr>
      </p:pic>
      <p:cxnSp>
        <p:nvCxnSpPr>
          <p:cNvPr id="7" name="Straight Connector 6"/>
          <p:cNvCxnSpPr/>
          <p:nvPr/>
        </p:nvCxnSpPr>
        <p:spPr>
          <a:xfrm>
            <a:off x="3957662" y="3193366"/>
            <a:ext cx="1331790" cy="1406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920111" y="3193366"/>
            <a:ext cx="821331" cy="6492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75633" y="3207434"/>
            <a:ext cx="28987" cy="10691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57662" y="520362"/>
            <a:ext cx="4731873" cy="461665"/>
          </a:xfrm>
          <a:prstGeom prst="rect">
            <a:avLst/>
          </a:prstGeom>
          <a:noFill/>
        </p:spPr>
        <p:txBody>
          <a:bodyPr wrap="none" rtlCol="0">
            <a:spAutoFit/>
          </a:bodyPr>
          <a:lstStyle/>
          <a:p>
            <a:r>
              <a:rPr lang="en-US" sz="2400" b="1" dirty="0" smtClean="0"/>
              <a:t>FLOW FROM MAIN WINDOW</a:t>
            </a:r>
            <a:endParaRPr lang="en-US" sz="2400" b="1" dirty="0"/>
          </a:p>
        </p:txBody>
      </p:sp>
      <p:grpSp>
        <p:nvGrpSpPr>
          <p:cNvPr id="11" name="Group 10">
            <a:extLst>
              <a:ext uri="{FF2B5EF4-FFF2-40B4-BE49-F238E27FC236}">
                <a16:creationId xmlns:a16="http://schemas.microsoft.com/office/drawing/2014/main" id="{BC3B965E-7457-4FF5-ABDC-ED151A35B080}"/>
              </a:ext>
            </a:extLst>
          </p:cNvPr>
          <p:cNvGrpSpPr/>
          <p:nvPr/>
        </p:nvGrpSpPr>
        <p:grpSpPr>
          <a:xfrm>
            <a:off x="0" y="6748272"/>
            <a:ext cx="12192000" cy="109728"/>
            <a:chOff x="0" y="6762420"/>
            <a:chExt cx="12192000" cy="109728"/>
          </a:xfrm>
        </p:grpSpPr>
        <p:sp>
          <p:nvSpPr>
            <p:cNvPr id="14" name="Rectangle 13">
              <a:extLst>
                <a:ext uri="{FF2B5EF4-FFF2-40B4-BE49-F238E27FC236}">
                  <a16:creationId xmlns:a16="http://schemas.microsoft.com/office/drawing/2014/main" id="{E44010A1-5E13-4574-B68B-96BC55E3E1BF}"/>
                </a:ext>
              </a:extLst>
            </p:cNvPr>
            <p:cNvSpPr/>
            <p:nvPr/>
          </p:nvSpPr>
          <p:spPr>
            <a:xfrm>
              <a:off x="0" y="6762420"/>
              <a:ext cx="2660073" cy="109728"/>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F79499-CC17-40F6-B450-AC336F024F15}"/>
                </a:ext>
              </a:extLst>
            </p:cNvPr>
            <p:cNvSpPr/>
            <p:nvPr/>
          </p:nvSpPr>
          <p:spPr>
            <a:xfrm>
              <a:off x="2801947" y="6762856"/>
              <a:ext cx="6588105" cy="10885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828AEFF-BA1D-464D-88E7-9A844A6E2EC5}"/>
                </a:ext>
              </a:extLst>
            </p:cNvPr>
            <p:cNvSpPr/>
            <p:nvPr/>
          </p:nvSpPr>
          <p:spPr>
            <a:xfrm>
              <a:off x="9531927" y="6762420"/>
              <a:ext cx="2660073" cy="109728"/>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33658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99450" y="655878"/>
            <a:ext cx="3732240" cy="369332"/>
          </a:xfrm>
          <a:prstGeom prst="rect">
            <a:avLst/>
          </a:prstGeom>
        </p:spPr>
        <p:txBody>
          <a:bodyPr wrap="none">
            <a:spAutoFit/>
          </a:bodyPr>
          <a:lstStyle/>
          <a:p>
            <a:r>
              <a:rPr lang="en-US" b="1" dirty="0"/>
              <a:t>FLOW FROM </a:t>
            </a:r>
            <a:r>
              <a:rPr lang="en-US" b="1" dirty="0" smtClean="0"/>
              <a:t>VOTER </a:t>
            </a:r>
            <a:r>
              <a:rPr lang="en-US" b="1" dirty="0"/>
              <a:t>WINDOW</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860" y="1434905"/>
            <a:ext cx="3685116" cy="263992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7163" y="2419643"/>
            <a:ext cx="3599325" cy="259340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847" t="357"/>
          <a:stretch/>
        </p:blipFill>
        <p:spPr>
          <a:xfrm>
            <a:off x="8466066" y="3126511"/>
            <a:ext cx="3599325" cy="2608303"/>
          </a:xfrm>
          <a:prstGeom prst="rect">
            <a:avLst/>
          </a:prstGeom>
        </p:spPr>
      </p:pic>
      <p:cxnSp>
        <p:nvCxnSpPr>
          <p:cNvPr id="7" name="Straight Connector 6"/>
          <p:cNvCxnSpPr/>
          <p:nvPr/>
        </p:nvCxnSpPr>
        <p:spPr>
          <a:xfrm>
            <a:off x="3953022" y="3390314"/>
            <a:ext cx="644141" cy="1406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5" idx="1"/>
          </p:cNvCxnSpPr>
          <p:nvPr/>
        </p:nvCxnSpPr>
        <p:spPr>
          <a:xfrm>
            <a:off x="7948246" y="4430662"/>
            <a:ext cx="51782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BC3B965E-7457-4FF5-ABDC-ED151A35B080}"/>
              </a:ext>
            </a:extLst>
          </p:cNvPr>
          <p:cNvGrpSpPr/>
          <p:nvPr/>
        </p:nvGrpSpPr>
        <p:grpSpPr>
          <a:xfrm>
            <a:off x="0" y="6748272"/>
            <a:ext cx="12192000" cy="109728"/>
            <a:chOff x="0" y="6762420"/>
            <a:chExt cx="12192000" cy="109728"/>
          </a:xfrm>
        </p:grpSpPr>
        <p:sp>
          <p:nvSpPr>
            <p:cNvPr id="10" name="Rectangle 9">
              <a:extLst>
                <a:ext uri="{FF2B5EF4-FFF2-40B4-BE49-F238E27FC236}">
                  <a16:creationId xmlns:a16="http://schemas.microsoft.com/office/drawing/2014/main" id="{E44010A1-5E13-4574-B68B-96BC55E3E1BF}"/>
                </a:ext>
              </a:extLst>
            </p:cNvPr>
            <p:cNvSpPr/>
            <p:nvPr/>
          </p:nvSpPr>
          <p:spPr>
            <a:xfrm>
              <a:off x="0" y="6762420"/>
              <a:ext cx="2660073" cy="109728"/>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EF79499-CC17-40F6-B450-AC336F024F15}"/>
                </a:ext>
              </a:extLst>
            </p:cNvPr>
            <p:cNvSpPr/>
            <p:nvPr/>
          </p:nvSpPr>
          <p:spPr>
            <a:xfrm>
              <a:off x="2801947" y="6762856"/>
              <a:ext cx="6588105" cy="10885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828AEFF-BA1D-464D-88E7-9A844A6E2EC5}"/>
                </a:ext>
              </a:extLst>
            </p:cNvPr>
            <p:cNvSpPr/>
            <p:nvPr/>
          </p:nvSpPr>
          <p:spPr>
            <a:xfrm>
              <a:off x="9531927" y="6762420"/>
              <a:ext cx="2660073" cy="109728"/>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68021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99450" y="655878"/>
            <a:ext cx="3783856" cy="369332"/>
          </a:xfrm>
          <a:prstGeom prst="rect">
            <a:avLst/>
          </a:prstGeom>
        </p:spPr>
        <p:txBody>
          <a:bodyPr wrap="none">
            <a:spAutoFit/>
          </a:bodyPr>
          <a:lstStyle/>
          <a:p>
            <a:r>
              <a:rPr lang="en-US" b="1" dirty="0"/>
              <a:t>FLOW FROM </a:t>
            </a:r>
            <a:r>
              <a:rPr lang="en-US" b="1" dirty="0" smtClean="0"/>
              <a:t>ADMIN </a:t>
            </a:r>
            <a:r>
              <a:rPr lang="en-US" b="1" dirty="0"/>
              <a:t>WINDOW</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903" y="1927275"/>
            <a:ext cx="4479456" cy="318379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287" y="1925796"/>
            <a:ext cx="4416393" cy="3186755"/>
          </a:xfrm>
          <a:prstGeom prst="rect">
            <a:avLst/>
          </a:prstGeom>
        </p:spPr>
      </p:pic>
      <p:cxnSp>
        <p:nvCxnSpPr>
          <p:cNvPr id="6" name="Straight Connector 5"/>
          <p:cNvCxnSpPr>
            <a:stCxn id="3" idx="3"/>
            <a:endCxn id="4" idx="1"/>
          </p:cNvCxnSpPr>
          <p:nvPr/>
        </p:nvCxnSpPr>
        <p:spPr>
          <a:xfrm flipV="1">
            <a:off x="5835359" y="3519174"/>
            <a:ext cx="903928"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BC3B965E-7457-4FF5-ABDC-ED151A35B080}"/>
              </a:ext>
            </a:extLst>
          </p:cNvPr>
          <p:cNvGrpSpPr/>
          <p:nvPr/>
        </p:nvGrpSpPr>
        <p:grpSpPr>
          <a:xfrm>
            <a:off x="0" y="6748272"/>
            <a:ext cx="12192000" cy="109728"/>
            <a:chOff x="0" y="6762420"/>
            <a:chExt cx="12192000" cy="109728"/>
          </a:xfrm>
        </p:grpSpPr>
        <p:sp>
          <p:nvSpPr>
            <p:cNvPr id="8" name="Rectangle 7">
              <a:extLst>
                <a:ext uri="{FF2B5EF4-FFF2-40B4-BE49-F238E27FC236}">
                  <a16:creationId xmlns:a16="http://schemas.microsoft.com/office/drawing/2014/main" id="{E44010A1-5E13-4574-B68B-96BC55E3E1BF}"/>
                </a:ext>
              </a:extLst>
            </p:cNvPr>
            <p:cNvSpPr/>
            <p:nvPr/>
          </p:nvSpPr>
          <p:spPr>
            <a:xfrm>
              <a:off x="0" y="6762420"/>
              <a:ext cx="2660073" cy="109728"/>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EF79499-CC17-40F6-B450-AC336F024F15}"/>
                </a:ext>
              </a:extLst>
            </p:cNvPr>
            <p:cNvSpPr/>
            <p:nvPr/>
          </p:nvSpPr>
          <p:spPr>
            <a:xfrm>
              <a:off x="2801947" y="6762856"/>
              <a:ext cx="6588105" cy="10885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28AEFF-BA1D-464D-88E7-9A844A6E2EC5}"/>
                </a:ext>
              </a:extLst>
            </p:cNvPr>
            <p:cNvSpPr/>
            <p:nvPr/>
          </p:nvSpPr>
          <p:spPr>
            <a:xfrm>
              <a:off x="9531927" y="6762420"/>
              <a:ext cx="2660073" cy="109728"/>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126796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01662" y="168812"/>
            <a:ext cx="3599062" cy="830997"/>
          </a:xfrm>
          <a:prstGeom prst="rect">
            <a:avLst/>
          </a:prstGeom>
          <a:noFill/>
        </p:spPr>
        <p:txBody>
          <a:bodyPr wrap="none" rtlCol="0">
            <a:spAutoFit/>
          </a:bodyPr>
          <a:lstStyle/>
          <a:p>
            <a:r>
              <a:rPr lang="en-US" dirty="0"/>
              <a:t> </a:t>
            </a:r>
            <a:r>
              <a:rPr lang="en-US" sz="4800" b="1" dirty="0">
                <a:latin typeface="Britannic Bold" panose="020B0903060703020204" pitchFamily="34" charset="0"/>
              </a:rPr>
              <a:t>Future Work</a:t>
            </a:r>
          </a:p>
        </p:txBody>
      </p:sp>
      <p:pic>
        <p:nvPicPr>
          <p:cNvPr id="3" name="Picture 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433711" y="1360321"/>
            <a:ext cx="2993891" cy="278540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Box 3"/>
          <p:cNvSpPr txBox="1"/>
          <p:nvPr/>
        </p:nvSpPr>
        <p:spPr>
          <a:xfrm>
            <a:off x="2708031" y="4538946"/>
            <a:ext cx="2827606" cy="2215991"/>
          </a:xfrm>
          <a:prstGeom prst="rect">
            <a:avLst/>
          </a:prstGeom>
          <a:noFill/>
        </p:spPr>
        <p:txBody>
          <a:bodyPr wrap="square" rtlCol="0">
            <a:spAutoFit/>
          </a:bodyPr>
          <a:lstStyle/>
          <a:p>
            <a:r>
              <a:rPr lang="en-US" sz="2000" b="1" dirty="0">
                <a:solidFill>
                  <a:schemeClr val="accent2">
                    <a:lumMod val="75000"/>
                  </a:schemeClr>
                </a:solidFill>
              </a:rPr>
              <a:t>Digital Signatures</a:t>
            </a:r>
          </a:p>
          <a:p>
            <a:r>
              <a:rPr lang="en-US" sz="2000" dirty="0"/>
              <a:t>Each vote is secured using authenticated digital signatures, ensuring it is genuine and original</a:t>
            </a:r>
          </a:p>
          <a:p>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292833" y="1360321"/>
            <a:ext cx="2917783" cy="28250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p:cNvSpPr txBox="1"/>
          <p:nvPr/>
        </p:nvSpPr>
        <p:spPr>
          <a:xfrm>
            <a:off x="7531984" y="4545870"/>
            <a:ext cx="3215733" cy="1908215"/>
          </a:xfrm>
          <a:prstGeom prst="rect">
            <a:avLst/>
          </a:prstGeom>
          <a:noFill/>
        </p:spPr>
        <p:txBody>
          <a:bodyPr wrap="square" rtlCol="0">
            <a:spAutoFit/>
          </a:bodyPr>
          <a:lstStyle/>
          <a:p>
            <a:r>
              <a:rPr lang="en-US" sz="2000" b="1" dirty="0">
                <a:solidFill>
                  <a:srgbClr val="0070C0"/>
                </a:solidFill>
              </a:rPr>
              <a:t>Biometric Authentication</a:t>
            </a:r>
          </a:p>
          <a:p>
            <a:r>
              <a:rPr lang="en-US" sz="2000" dirty="0"/>
              <a:t>Uses facial recognition and/or thumbprints to authenticate voters and improve security.</a:t>
            </a:r>
          </a:p>
          <a:p>
            <a:endParaRPr lang="en-US" dirty="0"/>
          </a:p>
        </p:txBody>
      </p:sp>
      <p:grpSp>
        <p:nvGrpSpPr>
          <p:cNvPr id="7" name="Group 6">
            <a:extLst>
              <a:ext uri="{FF2B5EF4-FFF2-40B4-BE49-F238E27FC236}">
                <a16:creationId xmlns:a16="http://schemas.microsoft.com/office/drawing/2014/main" id="{BC3B965E-7457-4FF5-ABDC-ED151A35B080}"/>
              </a:ext>
            </a:extLst>
          </p:cNvPr>
          <p:cNvGrpSpPr/>
          <p:nvPr/>
        </p:nvGrpSpPr>
        <p:grpSpPr>
          <a:xfrm>
            <a:off x="0" y="6761335"/>
            <a:ext cx="12192000" cy="109728"/>
            <a:chOff x="0" y="6762420"/>
            <a:chExt cx="12192000" cy="109728"/>
          </a:xfrm>
        </p:grpSpPr>
        <p:sp>
          <p:nvSpPr>
            <p:cNvPr id="8" name="Rectangle 7">
              <a:extLst>
                <a:ext uri="{FF2B5EF4-FFF2-40B4-BE49-F238E27FC236}">
                  <a16:creationId xmlns:a16="http://schemas.microsoft.com/office/drawing/2014/main" id="{E44010A1-5E13-4574-B68B-96BC55E3E1BF}"/>
                </a:ext>
              </a:extLst>
            </p:cNvPr>
            <p:cNvSpPr/>
            <p:nvPr/>
          </p:nvSpPr>
          <p:spPr>
            <a:xfrm>
              <a:off x="0" y="6762420"/>
              <a:ext cx="2660073" cy="109728"/>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EF79499-CC17-40F6-B450-AC336F024F15}"/>
                </a:ext>
              </a:extLst>
            </p:cNvPr>
            <p:cNvSpPr/>
            <p:nvPr/>
          </p:nvSpPr>
          <p:spPr>
            <a:xfrm>
              <a:off x="2801947" y="6762856"/>
              <a:ext cx="6588105" cy="10885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28AEFF-BA1D-464D-88E7-9A844A6E2EC5}"/>
                </a:ext>
              </a:extLst>
            </p:cNvPr>
            <p:cNvSpPr/>
            <p:nvPr/>
          </p:nvSpPr>
          <p:spPr>
            <a:xfrm>
              <a:off x="9531927" y="6762420"/>
              <a:ext cx="2660073" cy="109728"/>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17732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701</TotalTime>
  <Words>304</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Arial</vt:lpstr>
      <vt:lpstr>Britannic Bold</vt:lpstr>
      <vt:lpstr>Calisto MT</vt:lpstr>
      <vt:lpstr>Candara</vt:lpstr>
      <vt:lpstr>돋움</vt:lpstr>
      <vt:lpstr>Fira Sans Extra Condensed SemiBold</vt:lpstr>
      <vt:lpstr>Georgia</vt:lpstr>
      <vt:lpstr>Georgia Pro Cond</vt:lpstr>
      <vt:lpstr>Georgia Pro Light</vt:lpstr>
      <vt:lpstr>Trebuchet MS</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Deckzi Solutions</dc:creator>
  <cp:lastModifiedBy>MALIK</cp:lastModifiedBy>
  <cp:revision>22</cp:revision>
  <dcterms:created xsi:type="dcterms:W3CDTF">2022-02-21T03:51:15Z</dcterms:created>
  <dcterms:modified xsi:type="dcterms:W3CDTF">2024-02-25T14:24:29Z</dcterms:modified>
</cp:coreProperties>
</file>