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1093319-529B-4F89-84E3-0FB9DB8BAD2A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609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5BD2-EFAC-45A5-97CF-E86E91004E4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322F-C7E3-4262-8B2C-168286C8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5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5BD2-EFAC-45A5-97CF-E86E91004E4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322F-C7E3-4262-8B2C-168286C8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1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5BD2-EFAC-45A5-97CF-E86E91004E4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322F-C7E3-4262-8B2C-168286C8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5BD2-EFAC-45A5-97CF-E86E91004E4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322F-C7E3-4262-8B2C-168286C8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5BD2-EFAC-45A5-97CF-E86E91004E4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322F-C7E3-4262-8B2C-168286C8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4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5BD2-EFAC-45A5-97CF-E86E91004E4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322F-C7E3-4262-8B2C-168286C8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5BD2-EFAC-45A5-97CF-E86E91004E4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322F-C7E3-4262-8B2C-168286C8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4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5BD2-EFAC-45A5-97CF-E86E91004E4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322F-C7E3-4262-8B2C-168286C8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4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5BD2-EFAC-45A5-97CF-E86E91004E4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322F-C7E3-4262-8B2C-168286C8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5BD2-EFAC-45A5-97CF-E86E91004E4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322F-C7E3-4262-8B2C-168286C8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6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5BD2-EFAC-45A5-97CF-E86E91004E4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322F-C7E3-4262-8B2C-168286C8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2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5BD2-EFAC-45A5-97CF-E86E91004E4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322F-C7E3-4262-8B2C-168286C8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uhammadHamzaRajput/FinalProjectTand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Hamza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br>
              <a:rPr lang="en-US" dirty="0" smtClean="0"/>
            </a:br>
            <a:r>
              <a:rPr lang="en-US" dirty="0"/>
              <a:t>DengAI: Predicting Disease Spread</a:t>
            </a:r>
          </a:p>
          <a:p>
            <a:r>
              <a:rPr lang="en-US" dirty="0" smtClean="0"/>
              <a:t>Roll no : 18101136</a:t>
            </a:r>
            <a:br>
              <a:rPr lang="en-US" dirty="0" smtClean="0"/>
            </a:br>
            <a:r>
              <a:rPr lang="en-US" dirty="0" smtClean="0"/>
              <a:t>Course : </a:t>
            </a:r>
            <a:r>
              <a:rPr lang="en-US" dirty="0"/>
              <a:t>Tools and Techniques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208622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DengAI: Predicting Disease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: </a:t>
            </a:r>
            <a:r>
              <a:rPr lang="en-US" sz="2400" dirty="0" smtClean="0">
                <a:hlinkClick r:id="rId2"/>
              </a:rPr>
              <a:t>https://github.com/MuhammadHamzaRajput/FinalProjectTandT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52" y="2441359"/>
            <a:ext cx="9223899" cy="387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Muhammad Hamza</vt:lpstr>
      <vt:lpstr>DengAI: Predicting Disease Spread</vt:lpstr>
    </vt:vector>
  </TitlesOfParts>
  <Company>Advoss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Hamza</dc:title>
  <dc:creator>Muhammad Hamza</dc:creator>
  <cp:lastModifiedBy>Muhammad Hamza</cp:lastModifiedBy>
  <cp:revision>3</cp:revision>
  <dcterms:created xsi:type="dcterms:W3CDTF">2019-05-10T07:47:16Z</dcterms:created>
  <dcterms:modified xsi:type="dcterms:W3CDTF">2019-05-10T08:11:53Z</dcterms:modified>
</cp:coreProperties>
</file>