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65979-8FA4-4E2F-8F88-5FE54AB104DF}" type="doc">
      <dgm:prSet loTypeId="urn:microsoft.com/office/officeart/2011/layout/HexagonRadial" loCatId="officeonline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D346C041-DC86-4563-8A6E-E232C64940B8}">
      <dgm:prSet phldrT="[Text]" custT="1"/>
      <dgm:spPr>
        <a:solidFill>
          <a:srgbClr val="002060">
            <a:alpha val="26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b="1" dirty="0"/>
            <a:t>Data Warriors</a:t>
          </a:r>
          <a:endParaRPr lang="en-IN" sz="2800" b="1" dirty="0"/>
        </a:p>
      </dgm:t>
    </dgm:pt>
    <dgm:pt modelId="{09974764-11E8-4D53-B15B-FB02CB470072}" type="parTrans" cxnId="{C3F7E5AB-ABA5-4D49-86F0-9938076CEB45}">
      <dgm:prSet/>
      <dgm:spPr/>
      <dgm:t>
        <a:bodyPr/>
        <a:lstStyle/>
        <a:p>
          <a:endParaRPr lang="en-IN"/>
        </a:p>
      </dgm:t>
    </dgm:pt>
    <dgm:pt modelId="{C8E51070-084C-44CA-9362-2F6BEC4B0298}" type="sibTrans" cxnId="{C3F7E5AB-ABA5-4D49-86F0-9938076CEB45}">
      <dgm:prSet/>
      <dgm:spPr/>
      <dgm:t>
        <a:bodyPr/>
        <a:lstStyle/>
        <a:p>
          <a:endParaRPr lang="en-IN"/>
        </a:p>
      </dgm:t>
    </dgm:pt>
    <dgm:pt modelId="{2A422AEB-49FE-4171-AE12-E1F1FA0C7765}">
      <dgm:prSet phldrT="[Text]" custT="1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sz="1800" dirty="0"/>
            <a:t>Rashmi Mada</a:t>
          </a:r>
          <a:endParaRPr lang="en-IN" sz="1800" dirty="0"/>
        </a:p>
      </dgm:t>
    </dgm:pt>
    <dgm:pt modelId="{286E0C68-2A06-42E5-ADFE-C6F2DEC56753}" type="parTrans" cxnId="{2E59BA39-C514-400F-AEDA-239E7FE03EF6}">
      <dgm:prSet/>
      <dgm:spPr/>
      <dgm:t>
        <a:bodyPr/>
        <a:lstStyle/>
        <a:p>
          <a:endParaRPr lang="en-IN"/>
        </a:p>
      </dgm:t>
    </dgm:pt>
    <dgm:pt modelId="{99F6B033-F53A-4B81-A662-2476DA5DAF27}" type="sibTrans" cxnId="{2E59BA39-C514-400F-AEDA-239E7FE03EF6}">
      <dgm:prSet/>
      <dgm:spPr/>
      <dgm:t>
        <a:bodyPr/>
        <a:lstStyle/>
        <a:p>
          <a:endParaRPr lang="en-IN"/>
        </a:p>
      </dgm:t>
    </dgm:pt>
    <dgm:pt modelId="{0D555BB9-0EBA-48E6-96AC-D11D794F2D8A}">
      <dgm:prSet phldrT="[Text]" custT="1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sz="1600" dirty="0"/>
            <a:t>Sudhanshu</a:t>
          </a:r>
        </a:p>
        <a:p>
          <a:r>
            <a:rPr lang="en-US" sz="1600" dirty="0"/>
            <a:t>Sharma</a:t>
          </a:r>
          <a:endParaRPr lang="en-IN" sz="1600" dirty="0"/>
        </a:p>
      </dgm:t>
    </dgm:pt>
    <dgm:pt modelId="{3A807EDE-AAAC-47E5-ADD5-F83F41DA2846}" type="parTrans" cxnId="{2FEC03AC-4A40-4C4B-B8F0-6B44A2AF0D1E}">
      <dgm:prSet/>
      <dgm:spPr/>
      <dgm:t>
        <a:bodyPr/>
        <a:lstStyle/>
        <a:p>
          <a:endParaRPr lang="en-IN"/>
        </a:p>
      </dgm:t>
    </dgm:pt>
    <dgm:pt modelId="{D5DC2ED3-4382-4C9B-8ED9-D1D8E3EBCC76}" type="sibTrans" cxnId="{2FEC03AC-4A40-4C4B-B8F0-6B44A2AF0D1E}">
      <dgm:prSet/>
      <dgm:spPr/>
      <dgm:t>
        <a:bodyPr/>
        <a:lstStyle/>
        <a:p>
          <a:endParaRPr lang="en-IN"/>
        </a:p>
      </dgm:t>
    </dgm:pt>
    <dgm:pt modelId="{D529FC00-31B8-4505-8B1C-6DF08642D5F6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/>
            <a:t>Ujwal Patil</a:t>
          </a:r>
          <a:endParaRPr lang="en-IN" dirty="0"/>
        </a:p>
      </dgm:t>
    </dgm:pt>
    <dgm:pt modelId="{E94FFB20-015F-451B-900B-D7FFCCD57EAB}" type="parTrans" cxnId="{BD41952E-64FF-40DB-9BC8-1A4DAC83BDB5}">
      <dgm:prSet/>
      <dgm:spPr/>
      <dgm:t>
        <a:bodyPr/>
        <a:lstStyle/>
        <a:p>
          <a:endParaRPr lang="en-IN"/>
        </a:p>
      </dgm:t>
    </dgm:pt>
    <dgm:pt modelId="{7ADC104A-C629-405B-98EE-78CFD176650B}" type="sibTrans" cxnId="{BD41952E-64FF-40DB-9BC8-1A4DAC83BDB5}">
      <dgm:prSet/>
      <dgm:spPr/>
      <dgm:t>
        <a:bodyPr/>
        <a:lstStyle/>
        <a:p>
          <a:endParaRPr lang="en-IN"/>
        </a:p>
      </dgm:t>
    </dgm:pt>
    <dgm:pt modelId="{DEB2F402-1C58-42A1-9C0C-9494FB95051B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/>
            <a:t>Hardik </a:t>
          </a:r>
        </a:p>
        <a:p>
          <a:r>
            <a:rPr lang="en-US" dirty="0"/>
            <a:t>Mandaliya</a:t>
          </a:r>
          <a:endParaRPr lang="en-IN" dirty="0"/>
        </a:p>
      </dgm:t>
    </dgm:pt>
    <dgm:pt modelId="{5863A5F4-E0D1-4CD8-8E5D-981BE73C3C30}" type="parTrans" cxnId="{FC918017-0B84-4609-968A-440788314897}">
      <dgm:prSet/>
      <dgm:spPr/>
      <dgm:t>
        <a:bodyPr/>
        <a:lstStyle/>
        <a:p>
          <a:endParaRPr lang="en-IN"/>
        </a:p>
      </dgm:t>
    </dgm:pt>
    <dgm:pt modelId="{8E128BBA-261F-4D26-9A4D-6A33ED9D2832}" type="sibTrans" cxnId="{FC918017-0B84-4609-968A-440788314897}">
      <dgm:prSet/>
      <dgm:spPr/>
      <dgm:t>
        <a:bodyPr/>
        <a:lstStyle/>
        <a:p>
          <a:endParaRPr lang="en-IN"/>
        </a:p>
      </dgm:t>
    </dgm:pt>
    <dgm:pt modelId="{C5F4C57C-7F4B-4240-9A45-165F5C5267B2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/>
            <a:t>Vinay Yazala</a:t>
          </a:r>
          <a:endParaRPr lang="en-IN" dirty="0"/>
        </a:p>
      </dgm:t>
    </dgm:pt>
    <dgm:pt modelId="{FA5FADD8-25C2-4279-8650-19E8C2E0DA08}" type="parTrans" cxnId="{26B405FE-B6C3-41FE-9817-C10AAE63C1BB}">
      <dgm:prSet/>
      <dgm:spPr/>
      <dgm:t>
        <a:bodyPr/>
        <a:lstStyle/>
        <a:p>
          <a:endParaRPr lang="en-IN"/>
        </a:p>
      </dgm:t>
    </dgm:pt>
    <dgm:pt modelId="{CEDC2307-BCBE-4AC5-96CC-F6581C22BCCB}" type="sibTrans" cxnId="{26B405FE-B6C3-41FE-9817-C10AAE63C1BB}">
      <dgm:prSet/>
      <dgm:spPr/>
      <dgm:t>
        <a:bodyPr/>
        <a:lstStyle/>
        <a:p>
          <a:endParaRPr lang="en-IN"/>
        </a:p>
      </dgm:t>
    </dgm:pt>
    <dgm:pt modelId="{8F637A56-1337-4C34-BA7A-C46124F217D0}">
      <dgm:prSet phldrT="[Text]"/>
      <dgm:sp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/>
            <a:t>Sumit Kumar</a:t>
          </a:r>
          <a:endParaRPr lang="en-IN" dirty="0"/>
        </a:p>
      </dgm:t>
    </dgm:pt>
    <dgm:pt modelId="{418EBBD3-657C-447A-A8C4-EAD1AFE53A7B}" type="parTrans" cxnId="{F4158025-A311-4BE8-A5AA-EB3E3F4636A4}">
      <dgm:prSet/>
      <dgm:spPr/>
      <dgm:t>
        <a:bodyPr/>
        <a:lstStyle/>
        <a:p>
          <a:endParaRPr lang="en-IN"/>
        </a:p>
      </dgm:t>
    </dgm:pt>
    <dgm:pt modelId="{1CA864BB-42DD-491D-A3D6-B1702B04474E}" type="sibTrans" cxnId="{F4158025-A311-4BE8-A5AA-EB3E3F4636A4}">
      <dgm:prSet/>
      <dgm:spPr/>
      <dgm:t>
        <a:bodyPr/>
        <a:lstStyle/>
        <a:p>
          <a:endParaRPr lang="en-IN"/>
        </a:p>
      </dgm:t>
    </dgm:pt>
    <dgm:pt modelId="{9D1CEA46-6D79-41C0-B84E-311B9809F144}" type="pres">
      <dgm:prSet presAssocID="{76865979-8FA4-4E2F-8F88-5FE54AB104D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62C5709-6C3F-44DA-B2F9-A6FFA50155E1}" type="pres">
      <dgm:prSet presAssocID="{D346C041-DC86-4563-8A6E-E232C64940B8}" presName="Parent" presStyleLbl="node0" presStyleIdx="0" presStyleCnt="1">
        <dgm:presLayoutVars>
          <dgm:chMax val="6"/>
          <dgm:chPref val="6"/>
        </dgm:presLayoutVars>
      </dgm:prSet>
      <dgm:spPr/>
    </dgm:pt>
    <dgm:pt modelId="{FAAC2F52-3A92-4E10-B6AB-180B2E981CB9}" type="pres">
      <dgm:prSet presAssocID="{2A422AEB-49FE-4171-AE12-E1F1FA0C7765}" presName="Accent1" presStyleCnt="0"/>
      <dgm:spPr/>
    </dgm:pt>
    <dgm:pt modelId="{741500BF-F576-4148-AB7A-AD85B6440DFD}" type="pres">
      <dgm:prSet presAssocID="{2A422AEB-49FE-4171-AE12-E1F1FA0C7765}" presName="Accent" presStyleLbl="bgShp" presStyleIdx="0" presStyleCnt="6"/>
      <dgm:spPr/>
    </dgm:pt>
    <dgm:pt modelId="{C025D310-5268-4118-AF84-22235DFF1988}" type="pres">
      <dgm:prSet presAssocID="{2A422AEB-49FE-4171-AE12-E1F1FA0C776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03F201B-51C4-48CF-869D-A9FEF287B1D0}" type="pres">
      <dgm:prSet presAssocID="{0D555BB9-0EBA-48E6-96AC-D11D794F2D8A}" presName="Accent2" presStyleCnt="0"/>
      <dgm:spPr/>
    </dgm:pt>
    <dgm:pt modelId="{A6A21C5A-55D9-4808-AFE0-5F8D3319EE29}" type="pres">
      <dgm:prSet presAssocID="{0D555BB9-0EBA-48E6-96AC-D11D794F2D8A}" presName="Accent" presStyleLbl="bgShp" presStyleIdx="1" presStyleCnt="6"/>
      <dgm:spPr/>
    </dgm:pt>
    <dgm:pt modelId="{3240DBD8-43ED-43EE-8D60-5611DEE68ED8}" type="pres">
      <dgm:prSet presAssocID="{0D555BB9-0EBA-48E6-96AC-D11D794F2D8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4051F21-FD9C-4DE7-8856-B93BA9279E9B}" type="pres">
      <dgm:prSet presAssocID="{D529FC00-31B8-4505-8B1C-6DF08642D5F6}" presName="Accent3" presStyleCnt="0"/>
      <dgm:spPr/>
    </dgm:pt>
    <dgm:pt modelId="{CC6ED544-DF41-4380-B642-59E851889C10}" type="pres">
      <dgm:prSet presAssocID="{D529FC00-31B8-4505-8B1C-6DF08642D5F6}" presName="Accent" presStyleLbl="bgShp" presStyleIdx="2" presStyleCnt="6"/>
      <dgm:spPr/>
    </dgm:pt>
    <dgm:pt modelId="{28819F08-9F9E-4316-8D34-495742667433}" type="pres">
      <dgm:prSet presAssocID="{D529FC00-31B8-4505-8B1C-6DF08642D5F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216041C-598B-40C0-824C-D18F2A52FC00}" type="pres">
      <dgm:prSet presAssocID="{DEB2F402-1C58-42A1-9C0C-9494FB95051B}" presName="Accent4" presStyleCnt="0"/>
      <dgm:spPr/>
    </dgm:pt>
    <dgm:pt modelId="{EF640420-862C-414E-9B33-74AAD7E88274}" type="pres">
      <dgm:prSet presAssocID="{DEB2F402-1C58-42A1-9C0C-9494FB95051B}" presName="Accent" presStyleLbl="bgShp" presStyleIdx="3" presStyleCnt="6"/>
      <dgm:spPr/>
    </dgm:pt>
    <dgm:pt modelId="{77E7DEFD-FD9A-4A1C-975B-5870B61B06D7}" type="pres">
      <dgm:prSet presAssocID="{DEB2F402-1C58-42A1-9C0C-9494FB95051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F00354A-9685-4386-B4DC-BEB85BD94DAB}" type="pres">
      <dgm:prSet presAssocID="{C5F4C57C-7F4B-4240-9A45-165F5C5267B2}" presName="Accent5" presStyleCnt="0"/>
      <dgm:spPr/>
    </dgm:pt>
    <dgm:pt modelId="{21B54879-DE33-4EA7-81ED-FF38470718D1}" type="pres">
      <dgm:prSet presAssocID="{C5F4C57C-7F4B-4240-9A45-165F5C5267B2}" presName="Accent" presStyleLbl="bgShp" presStyleIdx="4" presStyleCnt="6"/>
      <dgm:spPr/>
    </dgm:pt>
    <dgm:pt modelId="{4DF96FD2-90AD-4667-A695-A50855D203A6}" type="pres">
      <dgm:prSet presAssocID="{C5F4C57C-7F4B-4240-9A45-165F5C5267B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4647E57-FBCD-49A5-9BDB-945FD1DA1593}" type="pres">
      <dgm:prSet presAssocID="{8F637A56-1337-4C34-BA7A-C46124F217D0}" presName="Accent6" presStyleCnt="0"/>
      <dgm:spPr/>
    </dgm:pt>
    <dgm:pt modelId="{FF1EEC8C-4D5C-43CD-987A-27C5337A6F2D}" type="pres">
      <dgm:prSet presAssocID="{8F637A56-1337-4C34-BA7A-C46124F217D0}" presName="Accent" presStyleLbl="bgShp" presStyleIdx="5" presStyleCnt="6"/>
      <dgm:spPr/>
    </dgm:pt>
    <dgm:pt modelId="{600F7F01-915F-4E77-835B-2E6D74E5ABA7}" type="pres">
      <dgm:prSet presAssocID="{8F637A56-1337-4C34-BA7A-C46124F217D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D697813-4F24-439B-9CF3-EC0AD461141C}" type="presOf" srcId="{76865979-8FA4-4E2F-8F88-5FE54AB104DF}" destId="{9D1CEA46-6D79-41C0-B84E-311B9809F144}" srcOrd="0" destOrd="0" presId="urn:microsoft.com/office/officeart/2011/layout/HexagonRadial"/>
    <dgm:cxn modelId="{FC918017-0B84-4609-968A-440788314897}" srcId="{D346C041-DC86-4563-8A6E-E232C64940B8}" destId="{DEB2F402-1C58-42A1-9C0C-9494FB95051B}" srcOrd="3" destOrd="0" parTransId="{5863A5F4-E0D1-4CD8-8E5D-981BE73C3C30}" sibTransId="{8E128BBA-261F-4D26-9A4D-6A33ED9D2832}"/>
    <dgm:cxn modelId="{F4158025-A311-4BE8-A5AA-EB3E3F4636A4}" srcId="{D346C041-DC86-4563-8A6E-E232C64940B8}" destId="{8F637A56-1337-4C34-BA7A-C46124F217D0}" srcOrd="5" destOrd="0" parTransId="{418EBBD3-657C-447A-A8C4-EAD1AFE53A7B}" sibTransId="{1CA864BB-42DD-491D-A3D6-B1702B04474E}"/>
    <dgm:cxn modelId="{BD41952E-64FF-40DB-9BC8-1A4DAC83BDB5}" srcId="{D346C041-DC86-4563-8A6E-E232C64940B8}" destId="{D529FC00-31B8-4505-8B1C-6DF08642D5F6}" srcOrd="2" destOrd="0" parTransId="{E94FFB20-015F-451B-900B-D7FFCCD57EAB}" sibTransId="{7ADC104A-C629-405B-98EE-78CFD176650B}"/>
    <dgm:cxn modelId="{0D2DD935-FCF4-491D-852B-44B31FF2F1BF}" type="presOf" srcId="{C5F4C57C-7F4B-4240-9A45-165F5C5267B2}" destId="{4DF96FD2-90AD-4667-A695-A50855D203A6}" srcOrd="0" destOrd="0" presId="urn:microsoft.com/office/officeart/2011/layout/HexagonRadial"/>
    <dgm:cxn modelId="{82F8DE35-62AB-4AFA-AC06-D7FEB85D7648}" type="presOf" srcId="{D529FC00-31B8-4505-8B1C-6DF08642D5F6}" destId="{28819F08-9F9E-4316-8D34-495742667433}" srcOrd="0" destOrd="0" presId="urn:microsoft.com/office/officeart/2011/layout/HexagonRadial"/>
    <dgm:cxn modelId="{2E59BA39-C514-400F-AEDA-239E7FE03EF6}" srcId="{D346C041-DC86-4563-8A6E-E232C64940B8}" destId="{2A422AEB-49FE-4171-AE12-E1F1FA0C7765}" srcOrd="0" destOrd="0" parTransId="{286E0C68-2A06-42E5-ADFE-C6F2DEC56753}" sibTransId="{99F6B033-F53A-4B81-A662-2476DA5DAF27}"/>
    <dgm:cxn modelId="{75856676-FAD3-44FB-8F7F-4E64B883DEB7}" type="presOf" srcId="{0D555BB9-0EBA-48E6-96AC-D11D794F2D8A}" destId="{3240DBD8-43ED-43EE-8D60-5611DEE68ED8}" srcOrd="0" destOrd="0" presId="urn:microsoft.com/office/officeart/2011/layout/HexagonRadial"/>
    <dgm:cxn modelId="{687918A9-A1E6-44F4-9ABD-8C1B168A9293}" type="presOf" srcId="{DEB2F402-1C58-42A1-9C0C-9494FB95051B}" destId="{77E7DEFD-FD9A-4A1C-975B-5870B61B06D7}" srcOrd="0" destOrd="0" presId="urn:microsoft.com/office/officeart/2011/layout/HexagonRadial"/>
    <dgm:cxn modelId="{C3F7E5AB-ABA5-4D49-86F0-9938076CEB45}" srcId="{76865979-8FA4-4E2F-8F88-5FE54AB104DF}" destId="{D346C041-DC86-4563-8A6E-E232C64940B8}" srcOrd="0" destOrd="0" parTransId="{09974764-11E8-4D53-B15B-FB02CB470072}" sibTransId="{C8E51070-084C-44CA-9362-2F6BEC4B0298}"/>
    <dgm:cxn modelId="{2FEC03AC-4A40-4C4B-B8F0-6B44A2AF0D1E}" srcId="{D346C041-DC86-4563-8A6E-E232C64940B8}" destId="{0D555BB9-0EBA-48E6-96AC-D11D794F2D8A}" srcOrd="1" destOrd="0" parTransId="{3A807EDE-AAAC-47E5-ADD5-F83F41DA2846}" sibTransId="{D5DC2ED3-4382-4C9B-8ED9-D1D8E3EBCC76}"/>
    <dgm:cxn modelId="{C3CDF8CA-3FB5-414E-840D-999F52311115}" type="presOf" srcId="{2A422AEB-49FE-4171-AE12-E1F1FA0C7765}" destId="{C025D310-5268-4118-AF84-22235DFF1988}" srcOrd="0" destOrd="0" presId="urn:microsoft.com/office/officeart/2011/layout/HexagonRadial"/>
    <dgm:cxn modelId="{C625CDE4-3D7A-4A8C-96A3-1A1E3A5A5BB6}" type="presOf" srcId="{D346C041-DC86-4563-8A6E-E232C64940B8}" destId="{562C5709-6C3F-44DA-B2F9-A6FFA50155E1}" srcOrd="0" destOrd="0" presId="urn:microsoft.com/office/officeart/2011/layout/HexagonRadial"/>
    <dgm:cxn modelId="{5B52A0F7-9C33-43EA-BFAC-6BC45E34B5D2}" type="presOf" srcId="{8F637A56-1337-4C34-BA7A-C46124F217D0}" destId="{600F7F01-915F-4E77-835B-2E6D74E5ABA7}" srcOrd="0" destOrd="0" presId="urn:microsoft.com/office/officeart/2011/layout/HexagonRadial"/>
    <dgm:cxn modelId="{26B405FE-B6C3-41FE-9817-C10AAE63C1BB}" srcId="{D346C041-DC86-4563-8A6E-E232C64940B8}" destId="{C5F4C57C-7F4B-4240-9A45-165F5C5267B2}" srcOrd="4" destOrd="0" parTransId="{FA5FADD8-25C2-4279-8650-19E8C2E0DA08}" sibTransId="{CEDC2307-BCBE-4AC5-96CC-F6581C22BCCB}"/>
    <dgm:cxn modelId="{C08ABE7F-DA35-492C-9C27-91991CFD1546}" type="presParOf" srcId="{9D1CEA46-6D79-41C0-B84E-311B9809F144}" destId="{562C5709-6C3F-44DA-B2F9-A6FFA50155E1}" srcOrd="0" destOrd="0" presId="urn:microsoft.com/office/officeart/2011/layout/HexagonRadial"/>
    <dgm:cxn modelId="{CC758725-9893-4370-9767-70EB13AFF028}" type="presParOf" srcId="{9D1CEA46-6D79-41C0-B84E-311B9809F144}" destId="{FAAC2F52-3A92-4E10-B6AB-180B2E981CB9}" srcOrd="1" destOrd="0" presId="urn:microsoft.com/office/officeart/2011/layout/HexagonRadial"/>
    <dgm:cxn modelId="{7C5815FA-700F-4D64-8265-C5FA56470806}" type="presParOf" srcId="{FAAC2F52-3A92-4E10-B6AB-180B2E981CB9}" destId="{741500BF-F576-4148-AB7A-AD85B6440DFD}" srcOrd="0" destOrd="0" presId="urn:microsoft.com/office/officeart/2011/layout/HexagonRadial"/>
    <dgm:cxn modelId="{1106E315-040C-4816-B539-51BFDE8DE6BF}" type="presParOf" srcId="{9D1CEA46-6D79-41C0-B84E-311B9809F144}" destId="{C025D310-5268-4118-AF84-22235DFF1988}" srcOrd="2" destOrd="0" presId="urn:microsoft.com/office/officeart/2011/layout/HexagonRadial"/>
    <dgm:cxn modelId="{D5786A12-7EBC-41E9-853B-8B5A5CACAF55}" type="presParOf" srcId="{9D1CEA46-6D79-41C0-B84E-311B9809F144}" destId="{E03F201B-51C4-48CF-869D-A9FEF287B1D0}" srcOrd="3" destOrd="0" presId="urn:microsoft.com/office/officeart/2011/layout/HexagonRadial"/>
    <dgm:cxn modelId="{4BF5BA7D-62E2-4305-A184-91577D9D7DAE}" type="presParOf" srcId="{E03F201B-51C4-48CF-869D-A9FEF287B1D0}" destId="{A6A21C5A-55D9-4808-AFE0-5F8D3319EE29}" srcOrd="0" destOrd="0" presId="urn:microsoft.com/office/officeart/2011/layout/HexagonRadial"/>
    <dgm:cxn modelId="{EDAD0A39-0607-41D2-ACFB-8EEBDAFFA82F}" type="presParOf" srcId="{9D1CEA46-6D79-41C0-B84E-311B9809F144}" destId="{3240DBD8-43ED-43EE-8D60-5611DEE68ED8}" srcOrd="4" destOrd="0" presId="urn:microsoft.com/office/officeart/2011/layout/HexagonRadial"/>
    <dgm:cxn modelId="{20DC77ED-0677-4B25-A0C3-9D45987DC4E0}" type="presParOf" srcId="{9D1CEA46-6D79-41C0-B84E-311B9809F144}" destId="{34051F21-FD9C-4DE7-8856-B93BA9279E9B}" srcOrd="5" destOrd="0" presId="urn:microsoft.com/office/officeart/2011/layout/HexagonRadial"/>
    <dgm:cxn modelId="{2A11199C-5EB7-431A-A3EF-B8315D1586A8}" type="presParOf" srcId="{34051F21-FD9C-4DE7-8856-B93BA9279E9B}" destId="{CC6ED544-DF41-4380-B642-59E851889C10}" srcOrd="0" destOrd="0" presId="urn:microsoft.com/office/officeart/2011/layout/HexagonRadial"/>
    <dgm:cxn modelId="{E32FCC20-7407-436C-AF8D-F1180F4F8860}" type="presParOf" srcId="{9D1CEA46-6D79-41C0-B84E-311B9809F144}" destId="{28819F08-9F9E-4316-8D34-495742667433}" srcOrd="6" destOrd="0" presId="urn:microsoft.com/office/officeart/2011/layout/HexagonRadial"/>
    <dgm:cxn modelId="{DDB1281F-C4E5-408C-A13F-A53670803D06}" type="presParOf" srcId="{9D1CEA46-6D79-41C0-B84E-311B9809F144}" destId="{B216041C-598B-40C0-824C-D18F2A52FC00}" srcOrd="7" destOrd="0" presId="urn:microsoft.com/office/officeart/2011/layout/HexagonRadial"/>
    <dgm:cxn modelId="{1214656A-7BA2-4174-85D7-375D0C147F90}" type="presParOf" srcId="{B216041C-598B-40C0-824C-D18F2A52FC00}" destId="{EF640420-862C-414E-9B33-74AAD7E88274}" srcOrd="0" destOrd="0" presId="urn:microsoft.com/office/officeart/2011/layout/HexagonRadial"/>
    <dgm:cxn modelId="{B9710614-F924-4607-A344-42F07BB1BCD7}" type="presParOf" srcId="{9D1CEA46-6D79-41C0-B84E-311B9809F144}" destId="{77E7DEFD-FD9A-4A1C-975B-5870B61B06D7}" srcOrd="8" destOrd="0" presId="urn:microsoft.com/office/officeart/2011/layout/HexagonRadial"/>
    <dgm:cxn modelId="{42DF27B7-F344-4248-A638-CBB1371F104F}" type="presParOf" srcId="{9D1CEA46-6D79-41C0-B84E-311B9809F144}" destId="{AF00354A-9685-4386-B4DC-BEB85BD94DAB}" srcOrd="9" destOrd="0" presId="urn:microsoft.com/office/officeart/2011/layout/HexagonRadial"/>
    <dgm:cxn modelId="{E7B0EF75-E9C3-434B-925C-5BEC1BD37514}" type="presParOf" srcId="{AF00354A-9685-4386-B4DC-BEB85BD94DAB}" destId="{21B54879-DE33-4EA7-81ED-FF38470718D1}" srcOrd="0" destOrd="0" presId="urn:microsoft.com/office/officeart/2011/layout/HexagonRadial"/>
    <dgm:cxn modelId="{895776D9-C217-4873-A6D1-D6AE4070FD5E}" type="presParOf" srcId="{9D1CEA46-6D79-41C0-B84E-311B9809F144}" destId="{4DF96FD2-90AD-4667-A695-A50855D203A6}" srcOrd="10" destOrd="0" presId="urn:microsoft.com/office/officeart/2011/layout/HexagonRadial"/>
    <dgm:cxn modelId="{02B19347-6CF8-4070-AB54-8BA577162D13}" type="presParOf" srcId="{9D1CEA46-6D79-41C0-B84E-311B9809F144}" destId="{94647E57-FBCD-49A5-9BDB-945FD1DA1593}" srcOrd="11" destOrd="0" presId="urn:microsoft.com/office/officeart/2011/layout/HexagonRadial"/>
    <dgm:cxn modelId="{21BF4622-AE48-4584-B574-986C57F2A12E}" type="presParOf" srcId="{94647E57-FBCD-49A5-9BDB-945FD1DA1593}" destId="{FF1EEC8C-4D5C-43CD-987A-27C5337A6F2D}" srcOrd="0" destOrd="0" presId="urn:microsoft.com/office/officeart/2011/layout/HexagonRadial"/>
    <dgm:cxn modelId="{71EDAD57-182E-4347-9ACC-6AC8B6BD7BD8}" type="presParOf" srcId="{9D1CEA46-6D79-41C0-B84E-311B9809F144}" destId="{600F7F01-915F-4E77-835B-2E6D74E5ABA7}" srcOrd="12" destOrd="0" presId="urn:microsoft.com/office/officeart/2011/layout/HexagonRadial"/>
  </dgm:cxnLst>
  <dgm:bg>
    <a:noFill/>
  </dgm:bg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C77EE-EC55-4BEE-AB91-6010338CA93A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930971D9-B83F-42A3-A69E-659E715B9B1A}">
      <dgm:prSet phldrT="[Text]" custT="1"/>
      <dgm:spPr/>
      <dgm:t>
        <a:bodyPr/>
        <a:lstStyle/>
        <a:p>
          <a:r>
            <a:rPr lang="en-US" sz="4400" dirty="0"/>
            <a:t>P</a:t>
          </a:r>
          <a:r>
            <a:rPr lang="en-US" sz="2500" b="0" dirty="0"/>
            <a:t>roblem</a:t>
          </a:r>
          <a:endParaRPr lang="en-IN" sz="2500" b="0" dirty="0"/>
        </a:p>
      </dgm:t>
    </dgm:pt>
    <dgm:pt modelId="{5774DB87-068D-4BBE-BFA8-2B4356487235}" type="parTrans" cxnId="{9F03F7C3-6D1E-46AE-B183-1D20EB4E8CDA}">
      <dgm:prSet/>
      <dgm:spPr/>
      <dgm:t>
        <a:bodyPr/>
        <a:lstStyle/>
        <a:p>
          <a:endParaRPr lang="en-IN"/>
        </a:p>
      </dgm:t>
    </dgm:pt>
    <dgm:pt modelId="{B3C291D9-D5A2-4FC1-A470-1F8F3049E0EA}" type="sibTrans" cxnId="{9F03F7C3-6D1E-46AE-B183-1D20EB4E8CDA}">
      <dgm:prSet/>
      <dgm:spPr/>
      <dgm:t>
        <a:bodyPr/>
        <a:lstStyle/>
        <a:p>
          <a:endParaRPr lang="en-IN"/>
        </a:p>
      </dgm:t>
    </dgm:pt>
    <dgm:pt modelId="{8D7E1892-5EC7-4925-ACB3-5699C6C8F2A6}">
      <dgm:prSet phldrT="[Text]" custT="1"/>
      <dgm:spPr/>
      <dgm:t>
        <a:bodyPr/>
        <a:lstStyle/>
        <a:p>
          <a:r>
            <a:rPr lang="en-US" sz="4400" dirty="0"/>
            <a:t>C</a:t>
          </a:r>
          <a:r>
            <a:rPr lang="en-US" sz="2500" dirty="0"/>
            <a:t>omplication</a:t>
          </a:r>
          <a:endParaRPr lang="en-IN" sz="2500" dirty="0"/>
        </a:p>
      </dgm:t>
    </dgm:pt>
    <dgm:pt modelId="{01451426-C791-4852-90DB-8B041EA01BB5}" type="parTrans" cxnId="{11D28FCA-14DF-4768-84FE-2312DC6ACEA9}">
      <dgm:prSet/>
      <dgm:spPr/>
      <dgm:t>
        <a:bodyPr/>
        <a:lstStyle/>
        <a:p>
          <a:endParaRPr lang="en-IN"/>
        </a:p>
      </dgm:t>
    </dgm:pt>
    <dgm:pt modelId="{D363B12B-36DC-4662-82A0-8E258FE6FA1A}" type="sibTrans" cxnId="{11D28FCA-14DF-4768-84FE-2312DC6ACEA9}">
      <dgm:prSet/>
      <dgm:spPr/>
      <dgm:t>
        <a:bodyPr/>
        <a:lstStyle/>
        <a:p>
          <a:endParaRPr lang="en-IN"/>
        </a:p>
      </dgm:t>
    </dgm:pt>
    <dgm:pt modelId="{401CE555-7FDD-4489-BAA9-96AE050FB766}">
      <dgm:prSet phldrT="[Text]" custT="1"/>
      <dgm:spPr/>
      <dgm:t>
        <a:bodyPr/>
        <a:lstStyle/>
        <a:p>
          <a:r>
            <a:rPr lang="en-US" sz="4800" dirty="0"/>
            <a:t>Q</a:t>
          </a:r>
          <a:r>
            <a:rPr lang="en-US" sz="2500" dirty="0"/>
            <a:t>uestion</a:t>
          </a:r>
          <a:endParaRPr lang="en-IN" sz="2500" dirty="0"/>
        </a:p>
      </dgm:t>
    </dgm:pt>
    <dgm:pt modelId="{E6F78A88-F19B-4F80-9F24-7EC67BFAEC98}" type="parTrans" cxnId="{6048CFD5-5050-43A0-8DE3-D7E14FD3AFFC}">
      <dgm:prSet/>
      <dgm:spPr/>
      <dgm:t>
        <a:bodyPr/>
        <a:lstStyle/>
        <a:p>
          <a:endParaRPr lang="en-IN"/>
        </a:p>
      </dgm:t>
    </dgm:pt>
    <dgm:pt modelId="{BF1655BA-D643-49D1-81CE-76973F9AF5DF}" type="sibTrans" cxnId="{6048CFD5-5050-43A0-8DE3-D7E14FD3AFFC}">
      <dgm:prSet/>
      <dgm:spPr/>
      <dgm:t>
        <a:bodyPr/>
        <a:lstStyle/>
        <a:p>
          <a:endParaRPr lang="en-IN"/>
        </a:p>
      </dgm:t>
    </dgm:pt>
    <dgm:pt modelId="{2EDC8024-D4A8-4FCA-92CC-E42A638E71EF}">
      <dgm:prSet custT="1"/>
      <dgm:spPr/>
      <dgm:t>
        <a:bodyPr/>
        <a:lstStyle/>
        <a:p>
          <a:r>
            <a:rPr lang="en-US" sz="4800" dirty="0"/>
            <a:t>A</a:t>
          </a:r>
          <a:r>
            <a:rPr lang="en-US" sz="2500" dirty="0"/>
            <a:t>nswer</a:t>
          </a:r>
          <a:endParaRPr lang="en-IN" sz="2500" dirty="0"/>
        </a:p>
      </dgm:t>
    </dgm:pt>
    <dgm:pt modelId="{CDBB25C4-7304-4BFB-88DF-7B8407A42FE3}" type="parTrans" cxnId="{2BA4F0F9-47EF-474C-8493-63A838054150}">
      <dgm:prSet/>
      <dgm:spPr/>
      <dgm:t>
        <a:bodyPr/>
        <a:lstStyle/>
        <a:p>
          <a:endParaRPr lang="en-IN"/>
        </a:p>
      </dgm:t>
    </dgm:pt>
    <dgm:pt modelId="{93EC5131-E34B-4EE0-98D9-E04A7181EB62}" type="sibTrans" cxnId="{2BA4F0F9-47EF-474C-8493-63A838054150}">
      <dgm:prSet/>
      <dgm:spPr/>
      <dgm:t>
        <a:bodyPr/>
        <a:lstStyle/>
        <a:p>
          <a:endParaRPr lang="en-IN"/>
        </a:p>
      </dgm:t>
    </dgm:pt>
    <dgm:pt modelId="{B93B321E-F6E6-4CDB-8D3D-85A1D3997C62}" type="pres">
      <dgm:prSet presAssocID="{81AC77EE-EC55-4BEE-AB91-6010338CA93A}" presName="Name0" presStyleCnt="0">
        <dgm:presLayoutVars>
          <dgm:dir/>
          <dgm:animLvl val="lvl"/>
          <dgm:resizeHandles val="exact"/>
        </dgm:presLayoutVars>
      </dgm:prSet>
      <dgm:spPr/>
    </dgm:pt>
    <dgm:pt modelId="{7DFECEEE-3D07-4A3C-B368-9A70FDD5AA87}" type="pres">
      <dgm:prSet presAssocID="{930971D9-B83F-42A3-A69E-659E715B9B1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F850BF7-8DF3-402B-8B61-2C853B918193}" type="pres">
      <dgm:prSet presAssocID="{B3C291D9-D5A2-4FC1-A470-1F8F3049E0EA}" presName="parTxOnlySpace" presStyleCnt="0"/>
      <dgm:spPr/>
    </dgm:pt>
    <dgm:pt modelId="{20D5B57C-8A58-4A52-AC22-CBD13944CAD6}" type="pres">
      <dgm:prSet presAssocID="{8D7E1892-5EC7-4925-ACB3-5699C6C8F2A6}" presName="parTxOnly" presStyleLbl="node1" presStyleIdx="1" presStyleCnt="4" custScaleX="106319">
        <dgm:presLayoutVars>
          <dgm:chMax val="0"/>
          <dgm:chPref val="0"/>
          <dgm:bulletEnabled val="1"/>
        </dgm:presLayoutVars>
      </dgm:prSet>
      <dgm:spPr/>
    </dgm:pt>
    <dgm:pt modelId="{2AAD578E-71F6-47EF-AC30-107CDC4D38D1}" type="pres">
      <dgm:prSet presAssocID="{D363B12B-36DC-4662-82A0-8E258FE6FA1A}" presName="parTxOnlySpace" presStyleCnt="0"/>
      <dgm:spPr/>
    </dgm:pt>
    <dgm:pt modelId="{C4AF71C5-73AE-4DA9-9390-BD9CABC3D279}" type="pres">
      <dgm:prSet presAssocID="{401CE555-7FDD-4489-BAA9-96AE050FB76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143973-DDD3-4773-A3C7-204DEAB7C8EA}" type="pres">
      <dgm:prSet presAssocID="{BF1655BA-D643-49D1-81CE-76973F9AF5DF}" presName="parTxOnlySpace" presStyleCnt="0"/>
      <dgm:spPr/>
    </dgm:pt>
    <dgm:pt modelId="{6EE110F1-5BA9-4140-A6C5-16BAF48EF507}" type="pres">
      <dgm:prSet presAssocID="{2EDC8024-D4A8-4FCA-92CC-E42A638E71E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06B54E-F9AB-415E-9452-2385DC0F79CC}" type="presOf" srcId="{930971D9-B83F-42A3-A69E-659E715B9B1A}" destId="{7DFECEEE-3D07-4A3C-B368-9A70FDD5AA87}" srcOrd="0" destOrd="0" presId="urn:microsoft.com/office/officeart/2005/8/layout/chevron1"/>
    <dgm:cxn modelId="{94078679-27B2-4F80-9831-077DCC4AFC79}" type="presOf" srcId="{2EDC8024-D4A8-4FCA-92CC-E42A638E71EF}" destId="{6EE110F1-5BA9-4140-A6C5-16BAF48EF507}" srcOrd="0" destOrd="0" presId="urn:microsoft.com/office/officeart/2005/8/layout/chevron1"/>
    <dgm:cxn modelId="{9F03F7C3-6D1E-46AE-B183-1D20EB4E8CDA}" srcId="{81AC77EE-EC55-4BEE-AB91-6010338CA93A}" destId="{930971D9-B83F-42A3-A69E-659E715B9B1A}" srcOrd="0" destOrd="0" parTransId="{5774DB87-068D-4BBE-BFA8-2B4356487235}" sibTransId="{B3C291D9-D5A2-4FC1-A470-1F8F3049E0EA}"/>
    <dgm:cxn modelId="{641893C4-9C9B-4F49-8ADC-3A263B76D239}" type="presOf" srcId="{401CE555-7FDD-4489-BAA9-96AE050FB766}" destId="{C4AF71C5-73AE-4DA9-9390-BD9CABC3D279}" srcOrd="0" destOrd="0" presId="urn:microsoft.com/office/officeart/2005/8/layout/chevron1"/>
    <dgm:cxn modelId="{11D28FCA-14DF-4768-84FE-2312DC6ACEA9}" srcId="{81AC77EE-EC55-4BEE-AB91-6010338CA93A}" destId="{8D7E1892-5EC7-4925-ACB3-5699C6C8F2A6}" srcOrd="1" destOrd="0" parTransId="{01451426-C791-4852-90DB-8B041EA01BB5}" sibTransId="{D363B12B-36DC-4662-82A0-8E258FE6FA1A}"/>
    <dgm:cxn modelId="{6048CFD5-5050-43A0-8DE3-D7E14FD3AFFC}" srcId="{81AC77EE-EC55-4BEE-AB91-6010338CA93A}" destId="{401CE555-7FDD-4489-BAA9-96AE050FB766}" srcOrd="2" destOrd="0" parTransId="{E6F78A88-F19B-4F80-9F24-7EC67BFAEC98}" sibTransId="{BF1655BA-D643-49D1-81CE-76973F9AF5DF}"/>
    <dgm:cxn modelId="{9C3040DE-0D3A-4571-8506-AC8875EA886F}" type="presOf" srcId="{8D7E1892-5EC7-4925-ACB3-5699C6C8F2A6}" destId="{20D5B57C-8A58-4A52-AC22-CBD13944CAD6}" srcOrd="0" destOrd="0" presId="urn:microsoft.com/office/officeart/2005/8/layout/chevron1"/>
    <dgm:cxn modelId="{9AD1DFF2-AF43-438B-9BE1-DC6D200DC2D5}" type="presOf" srcId="{81AC77EE-EC55-4BEE-AB91-6010338CA93A}" destId="{B93B321E-F6E6-4CDB-8D3D-85A1D3997C62}" srcOrd="0" destOrd="0" presId="urn:microsoft.com/office/officeart/2005/8/layout/chevron1"/>
    <dgm:cxn modelId="{2BA4F0F9-47EF-474C-8493-63A838054150}" srcId="{81AC77EE-EC55-4BEE-AB91-6010338CA93A}" destId="{2EDC8024-D4A8-4FCA-92CC-E42A638E71EF}" srcOrd="3" destOrd="0" parTransId="{CDBB25C4-7304-4BFB-88DF-7B8407A42FE3}" sibTransId="{93EC5131-E34B-4EE0-98D9-E04A7181EB62}"/>
    <dgm:cxn modelId="{62AF4658-A962-4FED-A3AD-F5EA81BA6207}" type="presParOf" srcId="{B93B321E-F6E6-4CDB-8D3D-85A1D3997C62}" destId="{7DFECEEE-3D07-4A3C-B368-9A70FDD5AA87}" srcOrd="0" destOrd="0" presId="urn:microsoft.com/office/officeart/2005/8/layout/chevron1"/>
    <dgm:cxn modelId="{619B237C-59D5-45B6-B959-F639F8DF82BD}" type="presParOf" srcId="{B93B321E-F6E6-4CDB-8D3D-85A1D3997C62}" destId="{5F850BF7-8DF3-402B-8B61-2C853B918193}" srcOrd="1" destOrd="0" presId="urn:microsoft.com/office/officeart/2005/8/layout/chevron1"/>
    <dgm:cxn modelId="{50AE55CD-7661-4378-897B-CF447A01F9C4}" type="presParOf" srcId="{B93B321E-F6E6-4CDB-8D3D-85A1D3997C62}" destId="{20D5B57C-8A58-4A52-AC22-CBD13944CAD6}" srcOrd="2" destOrd="0" presId="urn:microsoft.com/office/officeart/2005/8/layout/chevron1"/>
    <dgm:cxn modelId="{F18242AD-C4D7-49C1-8AA9-CEF5DDEF9251}" type="presParOf" srcId="{B93B321E-F6E6-4CDB-8D3D-85A1D3997C62}" destId="{2AAD578E-71F6-47EF-AC30-107CDC4D38D1}" srcOrd="3" destOrd="0" presId="urn:microsoft.com/office/officeart/2005/8/layout/chevron1"/>
    <dgm:cxn modelId="{12A9877B-E237-43DF-87B2-8EFF985B1F44}" type="presParOf" srcId="{B93B321E-F6E6-4CDB-8D3D-85A1D3997C62}" destId="{C4AF71C5-73AE-4DA9-9390-BD9CABC3D279}" srcOrd="4" destOrd="0" presId="urn:microsoft.com/office/officeart/2005/8/layout/chevron1"/>
    <dgm:cxn modelId="{FFA9BD93-E3FE-4E7C-9B9D-73731F907A4C}" type="presParOf" srcId="{B93B321E-F6E6-4CDB-8D3D-85A1D3997C62}" destId="{79143973-DDD3-4773-A3C7-204DEAB7C8EA}" srcOrd="5" destOrd="0" presId="urn:microsoft.com/office/officeart/2005/8/layout/chevron1"/>
    <dgm:cxn modelId="{AC460432-2D81-444C-A9AE-6A6656846B1A}" type="presParOf" srcId="{B93B321E-F6E6-4CDB-8D3D-85A1D3997C62}" destId="{6EE110F1-5BA9-4140-A6C5-16BAF48EF507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382723-753B-4EC8-81E9-982E8C9369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92698C1-A91A-4483-923B-C921E8284140}">
      <dgm:prSet phldrT="[Text]" custT="1"/>
      <dgm:spPr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</dgm:spPr>
      <dgm:t>
        <a:bodyPr/>
        <a:lstStyle/>
        <a:p>
          <a:pPr algn="l"/>
          <a:endParaRPr lang="en-US" sz="2300" dirty="0">
            <a:solidFill>
              <a:schemeClr val="tx1"/>
            </a:solidFill>
            <a:latin typeface="Aparajita" panose="02020603050405020304" pitchFamily="18" charset="0"/>
            <a:cs typeface="Aparajita" panose="02020603050405020304" pitchFamily="18" charset="0"/>
          </a:endParaRPr>
        </a:p>
        <a:p>
          <a:pPr algn="l"/>
          <a:r>
            <a:rPr lang="en-US" sz="2500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rPr>
            <a:t>To Read Collateral Property Valuation PDF Report and Identify Useful information ,Convert it into Excel File</a:t>
          </a:r>
          <a:endParaRPr lang="en-IN" sz="2500" dirty="0">
            <a:solidFill>
              <a:schemeClr val="tx1"/>
            </a:solidFill>
          </a:endParaRPr>
        </a:p>
      </dgm:t>
    </dgm:pt>
    <dgm:pt modelId="{F9BA2B53-4986-46B7-9AA6-3F26CBFC59C6}" type="parTrans" cxnId="{F347E162-EAC4-4F0C-815F-ADCF680903D2}">
      <dgm:prSet/>
      <dgm:spPr/>
      <dgm:t>
        <a:bodyPr/>
        <a:lstStyle/>
        <a:p>
          <a:endParaRPr lang="en-IN"/>
        </a:p>
      </dgm:t>
    </dgm:pt>
    <dgm:pt modelId="{065B54E0-875C-48D6-8620-AD638C8A3A83}" type="sibTrans" cxnId="{F347E162-EAC4-4F0C-815F-ADCF680903D2}">
      <dgm:prSet/>
      <dgm:spPr/>
      <dgm:t>
        <a:bodyPr/>
        <a:lstStyle/>
        <a:p>
          <a:endParaRPr lang="en-IN"/>
        </a:p>
      </dgm:t>
    </dgm:pt>
    <dgm:pt modelId="{D4707DD2-C81C-41D1-BC8F-42778ED5E410}">
      <dgm:prSet phldrT="[Text]" custT="1"/>
      <dgm:spPr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Thousand of Collateral report having different format need to be read and write manually to verify data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gm:t>
    </dgm:pt>
    <dgm:pt modelId="{C832BE54-8E2E-4031-AD9E-4A9EA49F6C06}" type="parTrans" cxnId="{3EC4F128-12EB-4D4B-9E83-B06334629E02}">
      <dgm:prSet/>
      <dgm:spPr/>
      <dgm:t>
        <a:bodyPr/>
        <a:lstStyle/>
        <a:p>
          <a:endParaRPr lang="en-IN"/>
        </a:p>
      </dgm:t>
    </dgm:pt>
    <dgm:pt modelId="{9CC77D57-7681-4FE6-A403-EEBCCA9D73D1}" type="sibTrans" cxnId="{3EC4F128-12EB-4D4B-9E83-B06334629E02}">
      <dgm:prSet/>
      <dgm:spPr/>
      <dgm:t>
        <a:bodyPr/>
        <a:lstStyle/>
        <a:p>
          <a:endParaRPr lang="en-IN"/>
        </a:p>
      </dgm:t>
    </dgm:pt>
    <dgm:pt modelId="{D3239638-6137-4C33-A4FA-DADEF5C16E88}">
      <dgm:prSet custT="1"/>
      <dgm:spPr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</dgm:spPr>
      <dgm:t>
        <a:bodyPr/>
        <a:lstStyle/>
        <a:p>
          <a:pPr algn="l"/>
          <a:endParaRPr lang="en-US" sz="24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  <a:p>
          <a:pPr algn="l"/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Smart Solution using Natural language Processing and Python capability which can  automatically recognize correct data attributes and extract it based on Metadata 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gm:t>
    </dgm:pt>
    <dgm:pt modelId="{F7EC2A9E-B70A-4E7F-B4D1-AFD2B47A511D}" type="parTrans" cxnId="{9E16BF9A-D694-4C86-B962-9A0DCC9C07A6}">
      <dgm:prSet/>
      <dgm:spPr/>
      <dgm:t>
        <a:bodyPr/>
        <a:lstStyle/>
        <a:p>
          <a:endParaRPr lang="en-IN"/>
        </a:p>
      </dgm:t>
    </dgm:pt>
    <dgm:pt modelId="{444B2DF0-AD18-4B08-BF78-9DF7F311CD70}" type="sibTrans" cxnId="{9E16BF9A-D694-4C86-B962-9A0DCC9C07A6}">
      <dgm:prSet/>
      <dgm:spPr/>
      <dgm:t>
        <a:bodyPr/>
        <a:lstStyle/>
        <a:p>
          <a:endParaRPr lang="en-IN"/>
        </a:p>
      </dgm:t>
    </dgm:pt>
    <dgm:pt modelId="{4F302AFE-A3DD-43B4-AFF2-F38ED3965871}">
      <dgm:prSet phldrT="[Text]" custT="1"/>
      <dgm:spPr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How do we do it automatically  ?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How can we improve Process ?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gm:t>
    </dgm:pt>
    <dgm:pt modelId="{4D5102B1-7548-4484-A553-C906AA91F536}" type="sibTrans" cxnId="{3CAE2B5C-819B-4250-9C1D-757CEA2B9F1D}">
      <dgm:prSet/>
      <dgm:spPr/>
      <dgm:t>
        <a:bodyPr/>
        <a:lstStyle/>
        <a:p>
          <a:endParaRPr lang="en-IN"/>
        </a:p>
      </dgm:t>
    </dgm:pt>
    <dgm:pt modelId="{35F1C615-F9AA-470D-84BF-5777DC5AC427}" type="parTrans" cxnId="{3CAE2B5C-819B-4250-9C1D-757CEA2B9F1D}">
      <dgm:prSet/>
      <dgm:spPr/>
      <dgm:t>
        <a:bodyPr/>
        <a:lstStyle/>
        <a:p>
          <a:endParaRPr lang="en-IN"/>
        </a:p>
      </dgm:t>
    </dgm:pt>
    <dgm:pt modelId="{4AB1EA47-4A97-4EA1-B841-34BDA8F5450A}" type="pres">
      <dgm:prSet presAssocID="{4F382723-753B-4EC8-81E9-982E8C936936}" presName="CompostProcess" presStyleCnt="0">
        <dgm:presLayoutVars>
          <dgm:dir/>
          <dgm:resizeHandles val="exact"/>
        </dgm:presLayoutVars>
      </dgm:prSet>
      <dgm:spPr/>
    </dgm:pt>
    <dgm:pt modelId="{DAFEAF9E-F830-46E1-8E5F-924F6711B297}" type="pres">
      <dgm:prSet presAssocID="{4F382723-753B-4EC8-81E9-982E8C936936}" presName="arrow" presStyleLbl="bgShp" presStyleIdx="0" presStyleCnt="1" custLinFactX="39983" custLinFactNeighborX="100000" custLinFactNeighborY="19401"/>
      <dgm:spPr>
        <a:noFill/>
      </dgm:spPr>
    </dgm:pt>
    <dgm:pt modelId="{143DE374-5C87-4039-AA17-EF5025AF9FF1}" type="pres">
      <dgm:prSet presAssocID="{4F382723-753B-4EC8-81E9-982E8C936936}" presName="linearProcess" presStyleCnt="0"/>
      <dgm:spPr/>
    </dgm:pt>
    <dgm:pt modelId="{C20B8590-9065-4071-B721-88A300847A2A}" type="pres">
      <dgm:prSet presAssocID="{392698C1-A91A-4483-923B-C921E8284140}" presName="textNode" presStyleLbl="node1" presStyleIdx="0" presStyleCnt="4" custScaleY="250000" custLinFactNeighborX="25514" custLinFactNeighborY="13268">
        <dgm:presLayoutVars>
          <dgm:bulletEnabled val="1"/>
        </dgm:presLayoutVars>
      </dgm:prSet>
      <dgm:spPr/>
    </dgm:pt>
    <dgm:pt modelId="{DC3F13BA-390A-4AA9-BA44-2BECFB4F1755}" type="pres">
      <dgm:prSet presAssocID="{065B54E0-875C-48D6-8620-AD638C8A3A83}" presName="sibTrans" presStyleCnt="0"/>
      <dgm:spPr/>
    </dgm:pt>
    <dgm:pt modelId="{145C4171-A32A-4000-BF1B-57E2A7B2F2A9}" type="pres">
      <dgm:prSet presAssocID="{D4707DD2-C81C-41D1-BC8F-42778ED5E410}" presName="textNode" presStyleLbl="node1" presStyleIdx="1" presStyleCnt="4" custScaleY="250000" custLinFactNeighborX="-7418" custLinFactNeighborY="0">
        <dgm:presLayoutVars>
          <dgm:bulletEnabled val="1"/>
        </dgm:presLayoutVars>
      </dgm:prSet>
      <dgm:spPr/>
    </dgm:pt>
    <dgm:pt modelId="{147ACCE1-DBF8-4ACE-B600-513A109BB331}" type="pres">
      <dgm:prSet presAssocID="{9CC77D57-7681-4FE6-A403-EEBCCA9D73D1}" presName="sibTrans" presStyleCnt="0"/>
      <dgm:spPr/>
    </dgm:pt>
    <dgm:pt modelId="{AC901139-9263-4E8E-974A-A5E94F2E92AD}" type="pres">
      <dgm:prSet presAssocID="{4F302AFE-A3DD-43B4-AFF2-F38ED3965871}" presName="textNode" presStyleLbl="node1" presStyleIdx="2" presStyleCnt="4" custScaleY="247207">
        <dgm:presLayoutVars>
          <dgm:bulletEnabled val="1"/>
        </dgm:presLayoutVars>
      </dgm:prSet>
      <dgm:spPr/>
    </dgm:pt>
    <dgm:pt modelId="{66116AA7-2999-4514-B0F6-96FD6957A3D8}" type="pres">
      <dgm:prSet presAssocID="{4D5102B1-7548-4484-A553-C906AA91F536}" presName="sibTrans" presStyleCnt="0"/>
      <dgm:spPr/>
    </dgm:pt>
    <dgm:pt modelId="{24CA5465-05E0-4813-BB3F-3BF95A84D884}" type="pres">
      <dgm:prSet presAssocID="{D3239638-6137-4C33-A4FA-DADEF5C16E88}" presName="textNode" presStyleLbl="node1" presStyleIdx="3" presStyleCnt="4" custScaleX="116309" custScaleY="250000" custLinFactNeighborX="-2010" custLinFactNeighborY="340">
        <dgm:presLayoutVars>
          <dgm:bulletEnabled val="1"/>
        </dgm:presLayoutVars>
      </dgm:prSet>
      <dgm:spPr/>
    </dgm:pt>
  </dgm:ptLst>
  <dgm:cxnLst>
    <dgm:cxn modelId="{B9868103-5291-409F-8006-EC259A983F35}" type="presOf" srcId="{4F382723-753B-4EC8-81E9-982E8C936936}" destId="{4AB1EA47-4A97-4EA1-B841-34BDA8F5450A}" srcOrd="0" destOrd="0" presId="urn:microsoft.com/office/officeart/2005/8/layout/hProcess9"/>
    <dgm:cxn modelId="{3EC4F128-12EB-4D4B-9E83-B06334629E02}" srcId="{4F382723-753B-4EC8-81E9-982E8C936936}" destId="{D4707DD2-C81C-41D1-BC8F-42778ED5E410}" srcOrd="1" destOrd="0" parTransId="{C832BE54-8E2E-4031-AD9E-4A9EA49F6C06}" sibTransId="{9CC77D57-7681-4FE6-A403-EEBCCA9D73D1}"/>
    <dgm:cxn modelId="{3CAE2B5C-819B-4250-9C1D-757CEA2B9F1D}" srcId="{4F382723-753B-4EC8-81E9-982E8C936936}" destId="{4F302AFE-A3DD-43B4-AFF2-F38ED3965871}" srcOrd="2" destOrd="0" parTransId="{35F1C615-F9AA-470D-84BF-5777DC5AC427}" sibTransId="{4D5102B1-7548-4484-A553-C906AA91F536}"/>
    <dgm:cxn modelId="{F347E162-EAC4-4F0C-815F-ADCF680903D2}" srcId="{4F382723-753B-4EC8-81E9-982E8C936936}" destId="{392698C1-A91A-4483-923B-C921E8284140}" srcOrd="0" destOrd="0" parTransId="{F9BA2B53-4986-46B7-9AA6-3F26CBFC59C6}" sibTransId="{065B54E0-875C-48D6-8620-AD638C8A3A83}"/>
    <dgm:cxn modelId="{DCEA918B-C321-42D0-A558-8E39F0407D77}" type="presOf" srcId="{D3239638-6137-4C33-A4FA-DADEF5C16E88}" destId="{24CA5465-05E0-4813-BB3F-3BF95A84D884}" srcOrd="0" destOrd="0" presId="urn:microsoft.com/office/officeart/2005/8/layout/hProcess9"/>
    <dgm:cxn modelId="{45C08D97-7A67-4B5E-9CB1-55C32E674B8F}" type="presOf" srcId="{D4707DD2-C81C-41D1-BC8F-42778ED5E410}" destId="{145C4171-A32A-4000-BF1B-57E2A7B2F2A9}" srcOrd="0" destOrd="0" presId="urn:microsoft.com/office/officeart/2005/8/layout/hProcess9"/>
    <dgm:cxn modelId="{9E16BF9A-D694-4C86-B962-9A0DCC9C07A6}" srcId="{4F382723-753B-4EC8-81E9-982E8C936936}" destId="{D3239638-6137-4C33-A4FA-DADEF5C16E88}" srcOrd="3" destOrd="0" parTransId="{F7EC2A9E-B70A-4E7F-B4D1-AFD2B47A511D}" sibTransId="{444B2DF0-AD18-4B08-BF78-9DF7F311CD70}"/>
    <dgm:cxn modelId="{73DD46CB-161D-45C4-AE1B-6135E638B4A1}" type="presOf" srcId="{392698C1-A91A-4483-923B-C921E8284140}" destId="{C20B8590-9065-4071-B721-88A300847A2A}" srcOrd="0" destOrd="0" presId="urn:microsoft.com/office/officeart/2005/8/layout/hProcess9"/>
    <dgm:cxn modelId="{587485E3-8E9D-4E90-910C-534EE6EEAFE1}" type="presOf" srcId="{4F302AFE-A3DD-43B4-AFF2-F38ED3965871}" destId="{AC901139-9263-4E8E-974A-A5E94F2E92AD}" srcOrd="0" destOrd="0" presId="urn:microsoft.com/office/officeart/2005/8/layout/hProcess9"/>
    <dgm:cxn modelId="{7FF03032-4E4F-4812-A2A3-2D00602EBA4B}" type="presParOf" srcId="{4AB1EA47-4A97-4EA1-B841-34BDA8F5450A}" destId="{DAFEAF9E-F830-46E1-8E5F-924F6711B297}" srcOrd="0" destOrd="0" presId="urn:microsoft.com/office/officeart/2005/8/layout/hProcess9"/>
    <dgm:cxn modelId="{CFDE520A-5B26-4266-8D2B-17D61378849E}" type="presParOf" srcId="{4AB1EA47-4A97-4EA1-B841-34BDA8F5450A}" destId="{143DE374-5C87-4039-AA17-EF5025AF9FF1}" srcOrd="1" destOrd="0" presId="urn:microsoft.com/office/officeart/2005/8/layout/hProcess9"/>
    <dgm:cxn modelId="{D657EF50-7EE8-4C43-B1BF-3686FD755663}" type="presParOf" srcId="{143DE374-5C87-4039-AA17-EF5025AF9FF1}" destId="{C20B8590-9065-4071-B721-88A300847A2A}" srcOrd="0" destOrd="0" presId="urn:microsoft.com/office/officeart/2005/8/layout/hProcess9"/>
    <dgm:cxn modelId="{CB32ECD2-F661-43AF-82C4-DBA80E6F57BB}" type="presParOf" srcId="{143DE374-5C87-4039-AA17-EF5025AF9FF1}" destId="{DC3F13BA-390A-4AA9-BA44-2BECFB4F1755}" srcOrd="1" destOrd="0" presId="urn:microsoft.com/office/officeart/2005/8/layout/hProcess9"/>
    <dgm:cxn modelId="{0D277FDC-E667-4F95-AFC1-8874B829422E}" type="presParOf" srcId="{143DE374-5C87-4039-AA17-EF5025AF9FF1}" destId="{145C4171-A32A-4000-BF1B-57E2A7B2F2A9}" srcOrd="2" destOrd="0" presId="urn:microsoft.com/office/officeart/2005/8/layout/hProcess9"/>
    <dgm:cxn modelId="{33B4B38C-0769-46E2-919D-6B849AE4B05E}" type="presParOf" srcId="{143DE374-5C87-4039-AA17-EF5025AF9FF1}" destId="{147ACCE1-DBF8-4ACE-B600-513A109BB331}" srcOrd="3" destOrd="0" presId="urn:microsoft.com/office/officeart/2005/8/layout/hProcess9"/>
    <dgm:cxn modelId="{D6503D75-C058-4314-B692-14ECBC4395B2}" type="presParOf" srcId="{143DE374-5C87-4039-AA17-EF5025AF9FF1}" destId="{AC901139-9263-4E8E-974A-A5E94F2E92AD}" srcOrd="4" destOrd="0" presId="urn:microsoft.com/office/officeart/2005/8/layout/hProcess9"/>
    <dgm:cxn modelId="{EAA1C4CB-EFDE-489B-B80B-D8222F91CD2E}" type="presParOf" srcId="{143DE374-5C87-4039-AA17-EF5025AF9FF1}" destId="{66116AA7-2999-4514-B0F6-96FD6957A3D8}" srcOrd="5" destOrd="0" presId="urn:microsoft.com/office/officeart/2005/8/layout/hProcess9"/>
    <dgm:cxn modelId="{F4AC7302-5944-4D2D-97DB-068C0AD41F08}" type="presParOf" srcId="{143DE374-5C87-4039-AA17-EF5025AF9FF1}" destId="{24CA5465-05E0-4813-BB3F-3BF95A84D88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5709-6C3F-44DA-B2F9-A6FFA50155E1}">
      <dsp:nvSpPr>
        <dsp:cNvPr id="0" name=""/>
        <dsp:cNvSpPr/>
      </dsp:nvSpPr>
      <dsp:spPr>
        <a:xfrm>
          <a:off x="4965952" y="1589352"/>
          <a:ext cx="2020135" cy="1747499"/>
        </a:xfrm>
        <a:prstGeom prst="hexagon">
          <a:avLst>
            <a:gd name="adj" fmla="val 28570"/>
            <a:gd name="vf" fmla="val 115470"/>
          </a:avLst>
        </a:prstGeom>
        <a:solidFill>
          <a:srgbClr val="002060">
            <a:alpha val="26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Data Warriors</a:t>
          </a:r>
          <a:endParaRPr lang="en-IN" sz="2800" b="1" kern="1200" dirty="0"/>
        </a:p>
      </dsp:txBody>
      <dsp:txXfrm>
        <a:off x="5300717" y="1878937"/>
        <a:ext cx="1350605" cy="1168329"/>
      </dsp:txXfrm>
    </dsp:sp>
    <dsp:sp modelId="{A6A21C5A-55D9-4808-AFE0-5F8D3319EE29}">
      <dsp:nvSpPr>
        <dsp:cNvPr id="0" name=""/>
        <dsp:cNvSpPr/>
      </dsp:nvSpPr>
      <dsp:spPr>
        <a:xfrm>
          <a:off x="6230945" y="753291"/>
          <a:ext cx="762191" cy="6567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25D310-5268-4118-AF84-22235DFF1988}">
      <dsp:nvSpPr>
        <dsp:cNvPr id="0" name=""/>
        <dsp:cNvSpPr/>
      </dsp:nvSpPr>
      <dsp:spPr>
        <a:xfrm>
          <a:off x="5152036" y="0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Rashmi Mada</a:t>
          </a:r>
          <a:endParaRPr lang="en-IN" sz="1800" kern="1200" dirty="0"/>
        </a:p>
      </dsp:txBody>
      <dsp:txXfrm>
        <a:off x="5426385" y="237344"/>
        <a:ext cx="1106788" cy="957502"/>
      </dsp:txXfrm>
    </dsp:sp>
    <dsp:sp modelId="{CC6ED544-DF41-4380-B642-59E851889C10}">
      <dsp:nvSpPr>
        <dsp:cNvPr id="0" name=""/>
        <dsp:cNvSpPr/>
      </dsp:nvSpPr>
      <dsp:spPr>
        <a:xfrm>
          <a:off x="7120482" y="1981024"/>
          <a:ext cx="762191" cy="6567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40DBD8-43ED-43EE-8D60-5611DEE68ED8}">
      <dsp:nvSpPr>
        <dsp:cNvPr id="0" name=""/>
        <dsp:cNvSpPr/>
      </dsp:nvSpPr>
      <dsp:spPr>
        <a:xfrm>
          <a:off x="6670310" y="880893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Sudhanshu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Sharma</a:t>
          </a:r>
          <a:endParaRPr lang="en-IN" sz="1600" kern="1200" dirty="0"/>
        </a:p>
      </dsp:txBody>
      <dsp:txXfrm>
        <a:off x="6944659" y="1118237"/>
        <a:ext cx="1106788" cy="957502"/>
      </dsp:txXfrm>
    </dsp:sp>
    <dsp:sp modelId="{EF640420-862C-414E-9B33-74AAD7E88274}">
      <dsp:nvSpPr>
        <dsp:cNvPr id="0" name=""/>
        <dsp:cNvSpPr/>
      </dsp:nvSpPr>
      <dsp:spPr>
        <a:xfrm>
          <a:off x="6502552" y="3366904"/>
          <a:ext cx="762191" cy="6567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819F08-9F9E-4316-8D34-495742667433}">
      <dsp:nvSpPr>
        <dsp:cNvPr id="0" name=""/>
        <dsp:cNvSpPr/>
      </dsp:nvSpPr>
      <dsp:spPr>
        <a:xfrm>
          <a:off x="6670310" y="2612626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Ujwal Patil</a:t>
          </a:r>
          <a:endParaRPr lang="en-IN" sz="1900" kern="1200" dirty="0"/>
        </a:p>
      </dsp:txBody>
      <dsp:txXfrm>
        <a:off x="6944659" y="2849970"/>
        <a:ext cx="1106788" cy="957502"/>
      </dsp:txXfrm>
    </dsp:sp>
    <dsp:sp modelId="{21B54879-DE33-4EA7-81ED-FF38470718D1}">
      <dsp:nvSpPr>
        <dsp:cNvPr id="0" name=""/>
        <dsp:cNvSpPr/>
      </dsp:nvSpPr>
      <dsp:spPr>
        <a:xfrm>
          <a:off x="4969711" y="3510763"/>
          <a:ext cx="762191" cy="6567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E7DEFD-FD9A-4A1C-975B-5870B61B06D7}">
      <dsp:nvSpPr>
        <dsp:cNvPr id="0" name=""/>
        <dsp:cNvSpPr/>
      </dsp:nvSpPr>
      <dsp:spPr>
        <a:xfrm>
          <a:off x="5152036" y="3494505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Hardik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Mandaliya</a:t>
          </a:r>
          <a:endParaRPr lang="en-IN" sz="1900" kern="1200" dirty="0"/>
        </a:p>
      </dsp:txBody>
      <dsp:txXfrm>
        <a:off x="5426385" y="3731849"/>
        <a:ext cx="1106788" cy="957502"/>
      </dsp:txXfrm>
    </dsp:sp>
    <dsp:sp modelId="{FF1EEC8C-4D5C-43CD-987A-27C5337A6F2D}">
      <dsp:nvSpPr>
        <dsp:cNvPr id="0" name=""/>
        <dsp:cNvSpPr/>
      </dsp:nvSpPr>
      <dsp:spPr>
        <a:xfrm>
          <a:off x="4065608" y="2283523"/>
          <a:ext cx="762191" cy="6567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F96FD2-90AD-4667-A695-A50855D203A6}">
      <dsp:nvSpPr>
        <dsp:cNvPr id="0" name=""/>
        <dsp:cNvSpPr/>
      </dsp:nvSpPr>
      <dsp:spPr>
        <a:xfrm>
          <a:off x="3626714" y="2613612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Vinay Yazala</a:t>
          </a:r>
          <a:endParaRPr lang="en-IN" sz="1900" kern="1200" dirty="0"/>
        </a:p>
      </dsp:txBody>
      <dsp:txXfrm>
        <a:off x="3901063" y="2850956"/>
        <a:ext cx="1106788" cy="957502"/>
      </dsp:txXfrm>
    </dsp:sp>
    <dsp:sp modelId="{600F7F01-915F-4E77-835B-2E6D74E5ABA7}">
      <dsp:nvSpPr>
        <dsp:cNvPr id="0" name=""/>
        <dsp:cNvSpPr/>
      </dsp:nvSpPr>
      <dsp:spPr>
        <a:xfrm>
          <a:off x="3626714" y="878922"/>
          <a:ext cx="1655486" cy="1432190"/>
        </a:xfrm>
        <a:prstGeom prst="hexagon">
          <a:avLst>
            <a:gd name="adj" fmla="val 28570"/>
            <a:gd name="vf" fmla="val 115470"/>
          </a:avLst>
        </a:prstGeom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Sumit Kumar</a:t>
          </a:r>
          <a:endParaRPr lang="en-IN" sz="1900" kern="1200" dirty="0"/>
        </a:p>
      </dsp:txBody>
      <dsp:txXfrm>
        <a:off x="3901063" y="1116266"/>
        <a:ext cx="1106788" cy="957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ECEEE-3D07-4A3C-B368-9A70FDD5AA87}">
      <dsp:nvSpPr>
        <dsp:cNvPr id="0" name=""/>
        <dsp:cNvSpPr/>
      </dsp:nvSpPr>
      <dsp:spPr>
        <a:xfrm>
          <a:off x="2454" y="3099109"/>
          <a:ext cx="3238499" cy="129539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</a:t>
          </a:r>
          <a:r>
            <a:rPr lang="en-US" sz="2500" b="0" kern="1200" dirty="0"/>
            <a:t>roblem</a:t>
          </a:r>
          <a:endParaRPr lang="en-IN" sz="2500" b="0" kern="1200" dirty="0"/>
        </a:p>
      </dsp:txBody>
      <dsp:txXfrm>
        <a:off x="650154" y="3099109"/>
        <a:ext cx="1943100" cy="1295399"/>
      </dsp:txXfrm>
    </dsp:sp>
    <dsp:sp modelId="{20D5B57C-8A58-4A52-AC22-CBD13944CAD6}">
      <dsp:nvSpPr>
        <dsp:cNvPr id="0" name=""/>
        <dsp:cNvSpPr/>
      </dsp:nvSpPr>
      <dsp:spPr>
        <a:xfrm>
          <a:off x="2917104" y="3099109"/>
          <a:ext cx="3443140" cy="12954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  <a:r>
            <a:rPr lang="en-US" sz="2500" kern="1200" dirty="0"/>
            <a:t>omplication</a:t>
          </a:r>
          <a:endParaRPr lang="en-IN" sz="2500" kern="1200" dirty="0"/>
        </a:p>
      </dsp:txBody>
      <dsp:txXfrm>
        <a:off x="3564804" y="3099109"/>
        <a:ext cx="2147740" cy="1295400"/>
      </dsp:txXfrm>
    </dsp:sp>
    <dsp:sp modelId="{C4AF71C5-73AE-4DA9-9390-BD9CABC3D279}">
      <dsp:nvSpPr>
        <dsp:cNvPr id="0" name=""/>
        <dsp:cNvSpPr/>
      </dsp:nvSpPr>
      <dsp:spPr>
        <a:xfrm>
          <a:off x="6036395" y="3099109"/>
          <a:ext cx="3238499" cy="129539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Q</a:t>
          </a:r>
          <a:r>
            <a:rPr lang="en-US" sz="2500" kern="1200" dirty="0"/>
            <a:t>uestion</a:t>
          </a:r>
          <a:endParaRPr lang="en-IN" sz="2500" kern="1200" dirty="0"/>
        </a:p>
      </dsp:txBody>
      <dsp:txXfrm>
        <a:off x="6684095" y="3099109"/>
        <a:ext cx="1943100" cy="1295399"/>
      </dsp:txXfrm>
    </dsp:sp>
    <dsp:sp modelId="{6EE110F1-5BA9-4140-A6C5-16BAF48EF507}">
      <dsp:nvSpPr>
        <dsp:cNvPr id="0" name=""/>
        <dsp:cNvSpPr/>
      </dsp:nvSpPr>
      <dsp:spPr>
        <a:xfrm>
          <a:off x="8951045" y="3099109"/>
          <a:ext cx="3238499" cy="129539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</a:t>
          </a:r>
          <a:r>
            <a:rPr lang="en-US" sz="2500" kern="1200" dirty="0"/>
            <a:t>nswer</a:t>
          </a:r>
          <a:endParaRPr lang="en-IN" sz="2500" kern="1200" dirty="0"/>
        </a:p>
      </dsp:txBody>
      <dsp:txXfrm>
        <a:off x="9598745" y="3099109"/>
        <a:ext cx="1943100" cy="1295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EAF9E-F830-46E1-8E5F-924F6711B297}">
      <dsp:nvSpPr>
        <dsp:cNvPr id="0" name=""/>
        <dsp:cNvSpPr/>
      </dsp:nvSpPr>
      <dsp:spPr>
        <a:xfrm>
          <a:off x="1828799" y="0"/>
          <a:ext cx="10363200" cy="4430486"/>
        </a:xfrm>
        <a:prstGeom prst="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8590-9065-4071-B721-88A300847A2A}">
      <dsp:nvSpPr>
        <dsp:cNvPr id="0" name=""/>
        <dsp:cNvSpPr/>
      </dsp:nvSpPr>
      <dsp:spPr>
        <a:xfrm>
          <a:off x="368990" y="0"/>
          <a:ext cx="2552308" cy="44304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/>
            </a:solidFill>
            <a:latin typeface="Aparajita" panose="02020603050405020304" pitchFamily="18" charset="0"/>
            <a:cs typeface="Aparajita" panose="02020603050405020304" pitchFamily="18" charset="0"/>
          </a:endParaRP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rPr>
            <a:t>To Read Collateral Property Valuation PDF Report and Identify Useful information ,Convert it into Excel File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93583" y="124593"/>
        <a:ext cx="2303122" cy="4181300"/>
      </dsp:txXfrm>
    </dsp:sp>
    <dsp:sp modelId="{145C4171-A32A-4000-BF1B-57E2A7B2F2A9}">
      <dsp:nvSpPr>
        <dsp:cNvPr id="0" name=""/>
        <dsp:cNvSpPr/>
      </dsp:nvSpPr>
      <dsp:spPr>
        <a:xfrm>
          <a:off x="3144488" y="0"/>
          <a:ext cx="2552308" cy="44304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Thousand of Collateral report having different format need to be read and write manually to verify data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sp:txBody>
      <dsp:txXfrm>
        <a:off x="3269081" y="124593"/>
        <a:ext cx="2303122" cy="4181300"/>
      </dsp:txXfrm>
    </dsp:sp>
    <dsp:sp modelId="{AC901139-9263-4E8E-974A-A5E94F2E92AD}">
      <dsp:nvSpPr>
        <dsp:cNvPr id="0" name=""/>
        <dsp:cNvSpPr/>
      </dsp:nvSpPr>
      <dsp:spPr>
        <a:xfrm>
          <a:off x="6054261" y="24748"/>
          <a:ext cx="2552308" cy="438098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How do we do it automatically  ?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How can we improve Process ?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sp:txBody>
      <dsp:txXfrm>
        <a:off x="6178854" y="149341"/>
        <a:ext cx="2303122" cy="4131802"/>
      </dsp:txXfrm>
    </dsp:sp>
    <dsp:sp modelId="{24CA5465-05E0-4813-BB3F-3BF95A84D884}">
      <dsp:nvSpPr>
        <dsp:cNvPr id="0" name=""/>
        <dsp:cNvSpPr/>
      </dsp:nvSpPr>
      <dsp:spPr>
        <a:xfrm>
          <a:off x="8932661" y="0"/>
          <a:ext cx="2968564" cy="443048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prstClr val="black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rPr>
            <a:t>Smart Solution using Natural language Processing and Python capability which can  automatically recognize correct data attributes and extract it based on Metadata </a:t>
          </a:r>
          <a:endParaRPr lang="en-IN" sz="2500" kern="1200" dirty="0">
            <a:solidFill>
              <a:prstClr val="black"/>
            </a:solidFill>
            <a:latin typeface="Aparajita" panose="02020603050405020304" pitchFamily="18" charset="0"/>
            <a:ea typeface="+mn-ea"/>
            <a:cs typeface="Aparajita" panose="02020603050405020304" pitchFamily="18" charset="0"/>
          </a:endParaRPr>
        </a:p>
      </dsp:txBody>
      <dsp:txXfrm>
        <a:off x="9077574" y="144913"/>
        <a:ext cx="2678738" cy="414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image" Target="../media/image7.png"/><Relationship Id="rId2" Type="http://schemas.openxmlformats.org/officeDocument/2006/relationships/image" Target="../media/image1.jpe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Nordea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56686" y="304801"/>
            <a:ext cx="4635315" cy="59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D657E2-68EC-93CB-B50B-5324DBD91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333051"/>
              </p:ext>
            </p:extLst>
          </p:nvPr>
        </p:nvGraphicFramePr>
        <p:xfrm>
          <a:off x="3" y="1426029"/>
          <a:ext cx="11952511" cy="492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528E0A-EE21-4A65-5274-645E1ADC7CCA}"/>
              </a:ext>
            </a:extLst>
          </p:cNvPr>
          <p:cNvSpPr txBox="1"/>
          <p:nvPr/>
        </p:nvSpPr>
        <p:spPr>
          <a:xfrm>
            <a:off x="2024743" y="326571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Meet The Team</a:t>
            </a:r>
            <a:endParaRPr lang="en-I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016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 descr="sfdfgfdg&#10;">
            <a:extLst>
              <a:ext uri="{FF2B5EF4-FFF2-40B4-BE49-F238E27FC236}">
                <a16:creationId xmlns:a16="http://schemas.microsoft.com/office/drawing/2014/main" id="{E014D9E3-D983-2982-C681-80D4E962F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977564"/>
              </p:ext>
            </p:extLst>
          </p:nvPr>
        </p:nvGraphicFramePr>
        <p:xfrm>
          <a:off x="0" y="-2628000"/>
          <a:ext cx="12192000" cy="7493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31B0DF2-CB26-59B9-F1D5-B54F9C4EB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872958"/>
              </p:ext>
            </p:extLst>
          </p:nvPr>
        </p:nvGraphicFramePr>
        <p:xfrm>
          <a:off x="0" y="1894114"/>
          <a:ext cx="12192000" cy="443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7" name="Graphic 16" descr="Brainstorm outline">
            <a:extLst>
              <a:ext uri="{FF2B5EF4-FFF2-40B4-BE49-F238E27FC236}">
                <a16:creationId xmlns:a16="http://schemas.microsoft.com/office/drawing/2014/main" id="{B904E0ED-1D32-15B4-1505-42874B3A26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514" y="1894114"/>
            <a:ext cx="914400" cy="914400"/>
          </a:xfrm>
          <a:prstGeom prst="rect">
            <a:avLst/>
          </a:prstGeom>
        </p:spPr>
      </p:pic>
      <p:pic>
        <p:nvPicPr>
          <p:cNvPr id="19" name="Graphic 18" descr="Bug under magnifying glass with solid fill">
            <a:extLst>
              <a:ext uri="{FF2B5EF4-FFF2-40B4-BE49-F238E27FC236}">
                <a16:creationId xmlns:a16="http://schemas.microsoft.com/office/drawing/2014/main" id="{EBCF91A9-5D84-D728-B71D-4F79D53B36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55572" y="1915885"/>
            <a:ext cx="914400" cy="914400"/>
          </a:xfrm>
          <a:prstGeom prst="rect">
            <a:avLst/>
          </a:prstGeom>
        </p:spPr>
      </p:pic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6D63A98C-5E5D-3895-E055-8E7C25763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59385" y="1959428"/>
            <a:ext cx="914400" cy="870857"/>
          </a:xfrm>
          <a:prstGeom prst="rect">
            <a:avLst/>
          </a:prstGeom>
        </p:spPr>
      </p:pic>
      <p:pic>
        <p:nvPicPr>
          <p:cNvPr id="25" name="Graphic 24" descr="Puzzle pieces with solid fill">
            <a:extLst>
              <a:ext uri="{FF2B5EF4-FFF2-40B4-BE49-F238E27FC236}">
                <a16:creationId xmlns:a16="http://schemas.microsoft.com/office/drawing/2014/main" id="{AE187578-3BFF-1380-B754-FDFD5BD572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69286" y="1915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954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{03DE7082-9BAC-47A9-ABBE-E3A8CE517895}tf33845126_win32</Template>
  <TotalTime>532</TotalTime>
  <Words>92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Aparajita</vt:lpstr>
      <vt:lpstr>Bookman Old Style</vt:lpstr>
      <vt:lpstr>Calibri</vt:lpstr>
      <vt:lpstr>Franklin Gothic Book</vt:lpstr>
      <vt:lpstr>1_RetrospectVTI</vt:lpstr>
      <vt:lpstr>Nordea Hackathon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Sumit7 Kumar</dc:creator>
  <cp:lastModifiedBy>Sumit7 Kumar</cp:lastModifiedBy>
  <cp:revision>1</cp:revision>
  <dcterms:created xsi:type="dcterms:W3CDTF">2024-06-10T04:53:54Z</dcterms:created>
  <dcterms:modified xsi:type="dcterms:W3CDTF">2024-06-10T13:46:40Z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