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Arimo"/>
      <p:regular r:id="rId35"/>
      <p:bold r:id="rId36"/>
      <p:italic r:id="rId37"/>
      <p:boldItalic r:id="rId38"/>
    </p:embeddedFont>
    <p:embeddedFont>
      <p:font typeface="Press Start 2P"/>
      <p:regular r:id="rId39"/>
    </p:embeddedFont>
    <p:embeddedFont>
      <p:font typeface="Playfair Display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D167CB-2A00-43A3-A2E2-032E5123AED5}">
  <a:tblStyle styleId="{3BD167CB-2A00-43A3-A2E2-032E5123A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SemiBold-regular.fntdata"/><Relationship Id="rId20" Type="http://schemas.openxmlformats.org/officeDocument/2006/relationships/slide" Target="slides/slide14.xml"/><Relationship Id="rId42" Type="http://schemas.openxmlformats.org/officeDocument/2006/relationships/font" Target="fonts/PlayfairDisplaySemiBold-italic.fntdata"/><Relationship Id="rId41" Type="http://schemas.openxmlformats.org/officeDocument/2006/relationships/font" Target="fonts/PlayfairDisplaySemi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PlayfairDisplaySemiBold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Arim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Arimo-italic.fntdata"/><Relationship Id="rId14" Type="http://schemas.openxmlformats.org/officeDocument/2006/relationships/slide" Target="slides/slide8.xml"/><Relationship Id="rId36" Type="http://schemas.openxmlformats.org/officeDocument/2006/relationships/font" Target="fonts/Arimo-bold.fntdata"/><Relationship Id="rId17" Type="http://schemas.openxmlformats.org/officeDocument/2006/relationships/slide" Target="slides/slide11.xml"/><Relationship Id="rId39" Type="http://schemas.openxmlformats.org/officeDocument/2006/relationships/font" Target="fonts/PressStart2P-regular.fntdata"/><Relationship Id="rId16" Type="http://schemas.openxmlformats.org/officeDocument/2006/relationships/slide" Target="slides/slide10.xml"/><Relationship Id="rId38" Type="http://schemas.openxmlformats.org/officeDocument/2006/relationships/font" Target="fonts/Arim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93880f72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93880f72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93880f72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93880f72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9383bdcad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9383bdcad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383bdcad1_5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383bdcad1_5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9383bdcad1_5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9383bdcad1_5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9383bdca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9383bdca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9383bdcad1_5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9383bdcad1_5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9383bdcad1_5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9383bdcad1_5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9383bdcad1_5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9383bdcad1_5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9383bdcad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9383bdcad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e7cd982bd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e7cd982bd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e7cd982bd3_2_23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e7cd982bd3_2_23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e7cd982bd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e7cd982bd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9383bdcad1_5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9383bdcad1_5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9383bdca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9383bdca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8115bb377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8115bb37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9383bdcad1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9383bdcad1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383bdca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383bdca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93880f72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93880f72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2" type="title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1" type="subTitle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hasCustomPrompt="1" idx="3" type="title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idx="4" type="subTitle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96" name="Google Shape;196;p13"/>
          <p:cNvSpPr txBox="1"/>
          <p:nvPr>
            <p:ph hasCustomPrompt="1" idx="5" type="title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/>
          <p:nvPr>
            <p:ph idx="6" type="subTitle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hasCustomPrompt="1" idx="7" type="title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/>
          <p:nvPr>
            <p:ph idx="8" type="subTitle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idx="9" type="title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13" type="subTitle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14" type="title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15" type="subTitle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>
            <p:ph type="title"/>
          </p:nvPr>
        </p:nvSpPr>
        <p:spPr>
          <a:xfrm>
            <a:off x="1874563" y="2990325"/>
            <a:ext cx="5394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1" name="Google Shape;221;p14"/>
          <p:cNvSpPr txBox="1"/>
          <p:nvPr>
            <p:ph idx="1" type="subTitle"/>
          </p:nvPr>
        </p:nvSpPr>
        <p:spPr>
          <a:xfrm>
            <a:off x="1874538" y="1614975"/>
            <a:ext cx="5394900" cy="12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22" name="Google Shape;222;p14"/>
          <p:cNvGrpSpPr/>
          <p:nvPr/>
        </p:nvGrpSpPr>
        <p:grpSpPr>
          <a:xfrm>
            <a:off x="673450" y="-375"/>
            <a:ext cx="238275" cy="1216255"/>
            <a:chOff x="474950" y="-375"/>
            <a:chExt cx="238275" cy="940500"/>
          </a:xfrm>
        </p:grpSpPr>
        <p:cxnSp>
          <p:nvCxnSpPr>
            <p:cNvPr id="223" name="Google Shape;223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" name="Google Shape;225;p14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226" name="Google Shape;226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8" name="Google Shape;228;p14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" name="Google Shape;229;p14"/>
          <p:cNvGrpSpPr/>
          <p:nvPr/>
        </p:nvGrpSpPr>
        <p:grpSpPr>
          <a:xfrm flipH="1" rot="10800000">
            <a:off x="443621" y="1311601"/>
            <a:ext cx="455742" cy="385444"/>
            <a:chOff x="4052875" y="1592600"/>
            <a:chExt cx="737925" cy="624200"/>
          </a:xfrm>
        </p:grpSpPr>
        <p:sp>
          <p:nvSpPr>
            <p:cNvPr id="230" name="Google Shape;230;p14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8325463" y="3444050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>
            <p:ph hasCustomPrompt="1" type="title"/>
          </p:nvPr>
        </p:nvSpPr>
        <p:spPr>
          <a:xfrm>
            <a:off x="1687950" y="613700"/>
            <a:ext cx="576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2" name="Google Shape;252;p15"/>
          <p:cNvSpPr txBox="1"/>
          <p:nvPr>
            <p:ph idx="1" type="subTitle"/>
          </p:nvPr>
        </p:nvSpPr>
        <p:spPr>
          <a:xfrm>
            <a:off x="1687950" y="1339200"/>
            <a:ext cx="576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15"/>
          <p:cNvSpPr txBox="1"/>
          <p:nvPr>
            <p:ph hasCustomPrompt="1" idx="2" type="title"/>
          </p:nvPr>
        </p:nvSpPr>
        <p:spPr>
          <a:xfrm>
            <a:off x="1687950" y="1986400"/>
            <a:ext cx="576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4" name="Google Shape;254;p15"/>
          <p:cNvSpPr txBox="1"/>
          <p:nvPr>
            <p:ph idx="3" type="subTitle"/>
          </p:nvPr>
        </p:nvSpPr>
        <p:spPr>
          <a:xfrm>
            <a:off x="1687950" y="2711900"/>
            <a:ext cx="576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15"/>
          <p:cNvSpPr txBox="1"/>
          <p:nvPr>
            <p:ph hasCustomPrompt="1" idx="4" type="title"/>
          </p:nvPr>
        </p:nvSpPr>
        <p:spPr>
          <a:xfrm>
            <a:off x="1687950" y="3359099"/>
            <a:ext cx="576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6" name="Google Shape;256;p15"/>
          <p:cNvSpPr txBox="1"/>
          <p:nvPr>
            <p:ph idx="5" type="subTitle"/>
          </p:nvPr>
        </p:nvSpPr>
        <p:spPr>
          <a:xfrm>
            <a:off x="1687950" y="4084600"/>
            <a:ext cx="576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7" name="Google Shape;257;p15"/>
          <p:cNvGrpSpPr/>
          <p:nvPr/>
        </p:nvGrpSpPr>
        <p:grpSpPr>
          <a:xfrm>
            <a:off x="8475950" y="-375"/>
            <a:ext cx="238275" cy="1224437"/>
            <a:chOff x="474950" y="-375"/>
            <a:chExt cx="238275" cy="94050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0" name="Google Shape;260;p15"/>
          <p:cNvCxnSpPr/>
          <p:nvPr/>
        </p:nvCxnSpPr>
        <p:spPr>
          <a:xfrm>
            <a:off x="1368925" y="-375"/>
            <a:ext cx="0" cy="52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/>
          <p:nvPr>
            <p:ph type="title"/>
          </p:nvPr>
        </p:nvSpPr>
        <p:spPr>
          <a:xfrm>
            <a:off x="713225" y="484425"/>
            <a:ext cx="77175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cxnSp>
        <p:nvCxnSpPr>
          <p:cNvPr id="265" name="Google Shape;265;p16"/>
          <p:cNvCxnSpPr/>
          <p:nvPr/>
        </p:nvCxnSpPr>
        <p:spPr>
          <a:xfrm>
            <a:off x="403300" y="-375"/>
            <a:ext cx="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16"/>
          <p:cNvGrpSpPr/>
          <p:nvPr/>
        </p:nvGrpSpPr>
        <p:grpSpPr>
          <a:xfrm flipH="1" rot="10800000">
            <a:off x="175421" y="912051"/>
            <a:ext cx="455742" cy="385444"/>
            <a:chOff x="4052875" y="1592600"/>
            <a:chExt cx="737925" cy="624200"/>
          </a:xfrm>
        </p:grpSpPr>
        <p:sp>
          <p:nvSpPr>
            <p:cNvPr id="267" name="Google Shape;267;p16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6"/>
          <p:cNvGrpSpPr/>
          <p:nvPr/>
        </p:nvGrpSpPr>
        <p:grpSpPr>
          <a:xfrm rot="10800000">
            <a:off x="8420800" y="3919075"/>
            <a:ext cx="238275" cy="1224437"/>
            <a:chOff x="474950" y="-375"/>
            <a:chExt cx="238275" cy="940500"/>
          </a:xfrm>
        </p:grpSpPr>
        <p:cxnSp>
          <p:nvCxnSpPr>
            <p:cNvPr id="285" name="Google Shape;285;p1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7" name="Google Shape;287;p16"/>
          <p:cNvSpPr/>
          <p:nvPr/>
        </p:nvSpPr>
        <p:spPr>
          <a:xfrm>
            <a:off x="8485300" y="3444050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16"/>
          <p:cNvCxnSpPr/>
          <p:nvPr/>
        </p:nvCxnSpPr>
        <p:spPr>
          <a:xfrm>
            <a:off x="8663563" y="-375"/>
            <a:ext cx="0" cy="153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293" name="Google Shape;293;p17"/>
          <p:cNvGrpSpPr/>
          <p:nvPr/>
        </p:nvGrpSpPr>
        <p:grpSpPr>
          <a:xfrm>
            <a:off x="368650" y="-375"/>
            <a:ext cx="238275" cy="1216255"/>
            <a:chOff x="474950" y="-375"/>
            <a:chExt cx="238275" cy="940500"/>
          </a:xfrm>
        </p:grpSpPr>
        <p:cxnSp>
          <p:nvCxnSpPr>
            <p:cNvPr id="294" name="Google Shape;294;p1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6" name="Google Shape;296;p17"/>
          <p:cNvCxnSpPr/>
          <p:nvPr/>
        </p:nvCxnSpPr>
        <p:spPr>
          <a:xfrm rot="10800000">
            <a:off x="8815475" y="3245700"/>
            <a:ext cx="0" cy="189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" name="Google Shape;297;p17"/>
          <p:cNvGrpSpPr/>
          <p:nvPr/>
        </p:nvGrpSpPr>
        <p:grpSpPr>
          <a:xfrm>
            <a:off x="187471" y="1404083"/>
            <a:ext cx="369304" cy="554077"/>
            <a:chOff x="3119125" y="3168075"/>
            <a:chExt cx="419425" cy="629275"/>
          </a:xfrm>
        </p:grpSpPr>
        <p:sp>
          <p:nvSpPr>
            <p:cNvPr id="298" name="Google Shape;298;p17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9" name="Google Shape;309;p17"/>
          <p:cNvCxnSpPr/>
          <p:nvPr/>
        </p:nvCxnSpPr>
        <p:spPr>
          <a:xfrm>
            <a:off x="7637750" y="-375"/>
            <a:ext cx="0" cy="41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7"/>
          <p:cNvSpPr/>
          <p:nvPr/>
        </p:nvSpPr>
        <p:spPr>
          <a:xfrm>
            <a:off x="8510850" y="25988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rect b="b" l="l" r="r" t="t"/>
              <a:pathLst>
                <a:path extrusionOk="0" h="18914" w="18914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flipH="1" rot="10800000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rect b="b" l="l" r="r" t="t"/>
                <a:pathLst>
                  <a:path extrusionOk="0" h="24968" w="29517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rect b="b" l="l" r="r" t="t"/>
                <a:pathLst>
                  <a:path extrusionOk="0" h="2263" w="2263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rect b="b" l="l" r="r" t="t"/>
                <a:pathLst>
                  <a:path extrusionOk="0" h="2264" w="2263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rect b="b" l="l" r="r" t="t"/>
                <a:pathLst>
                  <a:path extrusionOk="0" h="2263" w="2264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rect b="b" l="l" r="r" t="t"/>
                <a:pathLst>
                  <a:path extrusionOk="0" h="2263" w="2263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rect b="b" l="l" r="r" t="t"/>
                <a:pathLst>
                  <a:path extrusionOk="0" h="2263" w="2263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rect b="b" l="l" r="r" t="t"/>
                <a:pathLst>
                  <a:path extrusionOk="0" h="2263" w="2263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rect b="b" l="l" r="r" t="t"/>
                <a:pathLst>
                  <a:path extrusionOk="0" h="2263" w="11348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rect b="b" l="l" r="r" t="t"/>
                <a:pathLst>
                  <a:path extrusionOk="0" h="2263" w="11336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rect b="b" l="l" r="r" t="t"/>
                <a:pathLst>
                  <a:path extrusionOk="0" h="9086" w="2264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rect b="b" l="l" r="r" t="t"/>
                <a:pathLst>
                  <a:path extrusionOk="0" h="2263" w="2263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rect b="b" l="l" r="r" t="t"/>
                <a:pathLst>
                  <a:path extrusionOk="0" h="2263" w="2263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rect b="b" l="l" r="r" t="t"/>
                <a:pathLst>
                  <a:path extrusionOk="0" h="2263" w="2263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rect b="b" l="l" r="r" t="t"/>
                <a:pathLst>
                  <a:path extrusionOk="0" h="2263" w="2263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rect b="b" l="l" r="r" t="t"/>
                <a:pathLst>
                  <a:path extrusionOk="0" h="2263" w="2264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rect b="b" l="l" r="r" t="t"/>
                <a:pathLst>
                  <a:path extrusionOk="0" h="2263" w="11336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rect b="b" l="l" r="r" t="t"/>
                <a:pathLst>
                  <a:path extrusionOk="0" h="9086" w="2263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cxnSp>
        <p:nvCxnSpPr>
          <p:cNvPr id="357" name="Google Shape;357;p19"/>
          <p:cNvCxnSpPr/>
          <p:nvPr/>
        </p:nvCxnSpPr>
        <p:spPr>
          <a:xfrm>
            <a:off x="479500" y="-375"/>
            <a:ext cx="0" cy="14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19"/>
          <p:cNvSpPr/>
          <p:nvPr/>
        </p:nvSpPr>
        <p:spPr>
          <a:xfrm>
            <a:off x="174875" y="1590499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 flipH="1">
            <a:off x="8458225" y="-375"/>
            <a:ext cx="238275" cy="812404"/>
            <a:chOff x="474950" y="-375"/>
            <a:chExt cx="238275" cy="940500"/>
          </a:xfrm>
        </p:grpSpPr>
        <p:cxnSp>
          <p:nvCxnSpPr>
            <p:cNvPr id="360" name="Google Shape;360;p1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" name="Google Shape;362;p19"/>
          <p:cNvSpPr/>
          <p:nvPr/>
        </p:nvSpPr>
        <p:spPr>
          <a:xfrm>
            <a:off x="8520563" y="93837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19"/>
          <p:cNvGrpSpPr/>
          <p:nvPr/>
        </p:nvGrpSpPr>
        <p:grpSpPr>
          <a:xfrm flipH="1" rot="10800000">
            <a:off x="398750" y="3777800"/>
            <a:ext cx="238275" cy="1365700"/>
            <a:chOff x="474950" y="-375"/>
            <a:chExt cx="238275" cy="940500"/>
          </a:xfrm>
        </p:grpSpPr>
        <p:cxnSp>
          <p:nvCxnSpPr>
            <p:cNvPr id="364" name="Google Shape;364;p1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6" name="Google Shape;366;p19"/>
          <p:cNvCxnSpPr/>
          <p:nvPr/>
        </p:nvCxnSpPr>
        <p:spPr>
          <a:xfrm>
            <a:off x="8546450" y="3324550"/>
            <a:ext cx="0" cy="181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7" name="Google Shape;367;p19"/>
          <p:cNvGrpSpPr/>
          <p:nvPr/>
        </p:nvGrpSpPr>
        <p:grpSpPr>
          <a:xfrm>
            <a:off x="8220574" y="2495543"/>
            <a:ext cx="651756" cy="651514"/>
            <a:chOff x="2814625" y="1652725"/>
            <a:chExt cx="2428300" cy="2427400"/>
          </a:xfrm>
        </p:grpSpPr>
        <p:sp>
          <p:nvSpPr>
            <p:cNvPr id="368" name="Google Shape;368;p19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0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0"/>
          <p:cNvSpPr txBox="1"/>
          <p:nvPr>
            <p:ph type="title"/>
          </p:nvPr>
        </p:nvSpPr>
        <p:spPr>
          <a:xfrm flipH="1">
            <a:off x="713225" y="484425"/>
            <a:ext cx="27987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90" name="Google Shape;390;p20"/>
          <p:cNvSpPr txBox="1"/>
          <p:nvPr>
            <p:ph idx="1" type="subTitle"/>
          </p:nvPr>
        </p:nvSpPr>
        <p:spPr>
          <a:xfrm flipH="1">
            <a:off x="713225" y="1402900"/>
            <a:ext cx="27987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1" name="Google Shape;391;p20"/>
          <p:cNvSpPr/>
          <p:nvPr>
            <p:ph idx="2" type="pic"/>
          </p:nvPr>
        </p:nvSpPr>
        <p:spPr>
          <a:xfrm>
            <a:off x="6442101" y="-3200"/>
            <a:ext cx="2707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20"/>
          <p:cNvSpPr/>
          <p:nvPr>
            <p:ph idx="3" type="pic"/>
          </p:nvPr>
        </p:nvSpPr>
        <p:spPr>
          <a:xfrm>
            <a:off x="0" y="2969801"/>
            <a:ext cx="6300900" cy="21705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20"/>
          <p:cNvSpPr/>
          <p:nvPr>
            <p:ph idx="4" type="pic"/>
          </p:nvPr>
        </p:nvSpPr>
        <p:spPr>
          <a:xfrm flipH="1">
            <a:off x="4231726" y="-3200"/>
            <a:ext cx="2069100" cy="2831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94" name="Google Shape;394;p20"/>
          <p:cNvGrpSpPr/>
          <p:nvPr/>
        </p:nvGrpSpPr>
        <p:grpSpPr>
          <a:xfrm>
            <a:off x="292450" y="-375"/>
            <a:ext cx="238275" cy="1216255"/>
            <a:chOff x="474950" y="-375"/>
            <a:chExt cx="238275" cy="940500"/>
          </a:xfrm>
        </p:grpSpPr>
        <p:cxnSp>
          <p:nvCxnSpPr>
            <p:cNvPr id="395" name="Google Shape;395;p20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0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7" name="Google Shape;397;p20"/>
          <p:cNvSpPr/>
          <p:nvPr/>
        </p:nvSpPr>
        <p:spPr>
          <a:xfrm>
            <a:off x="116625" y="131072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1"/>
          <p:cNvSpPr txBox="1"/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713225" y="1056900"/>
            <a:ext cx="77175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9pPr>
          </a:lstStyle>
          <a:p/>
        </p:txBody>
      </p:sp>
      <p:grpSp>
        <p:nvGrpSpPr>
          <p:cNvPr id="403" name="Google Shape;403;p21"/>
          <p:cNvGrpSpPr/>
          <p:nvPr/>
        </p:nvGrpSpPr>
        <p:grpSpPr>
          <a:xfrm>
            <a:off x="368650" y="-375"/>
            <a:ext cx="238275" cy="1216255"/>
            <a:chOff x="474950" y="-375"/>
            <a:chExt cx="238275" cy="940500"/>
          </a:xfrm>
        </p:grpSpPr>
        <p:cxnSp>
          <p:nvCxnSpPr>
            <p:cNvPr id="404" name="Google Shape;404;p2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2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" name="Google Shape;406;p21"/>
          <p:cNvSpPr/>
          <p:nvPr/>
        </p:nvSpPr>
        <p:spPr>
          <a:xfrm>
            <a:off x="192825" y="131072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21"/>
          <p:cNvCxnSpPr/>
          <p:nvPr/>
        </p:nvCxnSpPr>
        <p:spPr>
          <a:xfrm>
            <a:off x="371088" y="4079375"/>
            <a:ext cx="0" cy="105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/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12" name="Google Shape;412;p22"/>
          <p:cNvSpPr txBox="1"/>
          <p:nvPr>
            <p:ph idx="1" type="subTitle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3" name="Google Shape;413;p22"/>
          <p:cNvSpPr txBox="1"/>
          <p:nvPr>
            <p:ph idx="2" type="subTitle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4" name="Google Shape;414;p22"/>
          <p:cNvSpPr txBox="1"/>
          <p:nvPr>
            <p:ph idx="3" type="subTitle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5" name="Google Shape;415;p22"/>
          <p:cNvSpPr txBox="1"/>
          <p:nvPr>
            <p:ph idx="4" type="subTitle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6" name="Google Shape;416;p22"/>
          <p:cNvSpPr txBox="1"/>
          <p:nvPr>
            <p:ph idx="5" type="subTitle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7" name="Google Shape;417;p22"/>
          <p:cNvSpPr txBox="1"/>
          <p:nvPr>
            <p:ph idx="6" type="subTitle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 txBox="1"/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58" name="Google Shape;458;p23"/>
          <p:cNvSpPr txBox="1"/>
          <p:nvPr>
            <p:ph idx="1" type="subTitle"/>
          </p:nvPr>
        </p:nvSpPr>
        <p:spPr>
          <a:xfrm>
            <a:off x="1987150" y="1821512"/>
            <a:ext cx="53409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9" name="Google Shape;459;p23"/>
          <p:cNvSpPr txBox="1"/>
          <p:nvPr>
            <p:ph idx="2" type="subTitle"/>
          </p:nvPr>
        </p:nvSpPr>
        <p:spPr>
          <a:xfrm>
            <a:off x="1987150" y="2902738"/>
            <a:ext cx="53409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0" name="Google Shape;460;p23"/>
          <p:cNvSpPr txBox="1"/>
          <p:nvPr>
            <p:ph idx="3" type="subTitle"/>
          </p:nvPr>
        </p:nvSpPr>
        <p:spPr>
          <a:xfrm>
            <a:off x="1987150" y="3983963"/>
            <a:ext cx="53409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1" name="Google Shape;461;p23"/>
          <p:cNvSpPr txBox="1"/>
          <p:nvPr>
            <p:ph idx="4" type="subTitle"/>
          </p:nvPr>
        </p:nvSpPr>
        <p:spPr>
          <a:xfrm>
            <a:off x="1987150" y="1362813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2" name="Google Shape;462;p23"/>
          <p:cNvSpPr txBox="1"/>
          <p:nvPr>
            <p:ph idx="5" type="subTitle"/>
          </p:nvPr>
        </p:nvSpPr>
        <p:spPr>
          <a:xfrm>
            <a:off x="1987150" y="2444043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23"/>
          <p:cNvSpPr txBox="1"/>
          <p:nvPr>
            <p:ph idx="6" type="subTitle"/>
          </p:nvPr>
        </p:nvSpPr>
        <p:spPr>
          <a:xfrm>
            <a:off x="1987150" y="3525273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64" name="Google Shape;464;p23"/>
          <p:cNvGrpSpPr/>
          <p:nvPr/>
        </p:nvGrpSpPr>
        <p:grpSpPr>
          <a:xfrm rot="10800000">
            <a:off x="223275" y="3795575"/>
            <a:ext cx="238275" cy="1347925"/>
            <a:chOff x="474950" y="-375"/>
            <a:chExt cx="238275" cy="940500"/>
          </a:xfrm>
        </p:grpSpPr>
        <p:cxnSp>
          <p:nvCxnSpPr>
            <p:cNvPr id="465" name="Google Shape;465;p2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7" name="Google Shape;467;p23"/>
          <p:cNvGrpSpPr/>
          <p:nvPr/>
        </p:nvGrpSpPr>
        <p:grpSpPr>
          <a:xfrm>
            <a:off x="343921" y="426045"/>
            <a:ext cx="369304" cy="554077"/>
            <a:chOff x="3119125" y="3168075"/>
            <a:chExt cx="419425" cy="629275"/>
          </a:xfrm>
        </p:grpSpPr>
        <p:sp>
          <p:nvSpPr>
            <p:cNvPr id="468" name="Google Shape;468;p23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4"/>
          <p:cNvSpPr txBox="1"/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83" name="Google Shape;483;p24"/>
          <p:cNvSpPr txBox="1"/>
          <p:nvPr>
            <p:ph idx="1" type="subTitle"/>
          </p:nvPr>
        </p:nvSpPr>
        <p:spPr>
          <a:xfrm>
            <a:off x="1031700" y="1061781"/>
            <a:ext cx="3311700" cy="74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84" name="Google Shape;484;p24"/>
          <p:cNvSpPr txBox="1"/>
          <p:nvPr>
            <p:ph idx="2" type="subTitle"/>
          </p:nvPr>
        </p:nvSpPr>
        <p:spPr>
          <a:xfrm>
            <a:off x="1031700" y="1751138"/>
            <a:ext cx="3311700" cy="92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3" type="subTitle"/>
          </p:nvPr>
        </p:nvSpPr>
        <p:spPr>
          <a:xfrm>
            <a:off x="4800600" y="1751138"/>
            <a:ext cx="3311700" cy="92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1031700" y="3446525"/>
            <a:ext cx="3311700" cy="92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24"/>
          <p:cNvSpPr txBox="1"/>
          <p:nvPr>
            <p:ph idx="5" type="subTitle"/>
          </p:nvPr>
        </p:nvSpPr>
        <p:spPr>
          <a:xfrm>
            <a:off x="4800600" y="3446525"/>
            <a:ext cx="3311700" cy="92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24"/>
          <p:cNvSpPr txBox="1"/>
          <p:nvPr>
            <p:ph idx="6" type="subTitle"/>
          </p:nvPr>
        </p:nvSpPr>
        <p:spPr>
          <a:xfrm>
            <a:off x="1031700" y="2757225"/>
            <a:ext cx="3311700" cy="74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89" name="Google Shape;489;p24"/>
          <p:cNvSpPr txBox="1"/>
          <p:nvPr>
            <p:ph idx="7" type="subTitle"/>
          </p:nvPr>
        </p:nvSpPr>
        <p:spPr>
          <a:xfrm>
            <a:off x="4800600" y="1061781"/>
            <a:ext cx="3311700" cy="74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0" name="Google Shape;490;p24"/>
          <p:cNvSpPr txBox="1"/>
          <p:nvPr>
            <p:ph idx="8" type="subTitle"/>
          </p:nvPr>
        </p:nvSpPr>
        <p:spPr>
          <a:xfrm>
            <a:off x="4800600" y="2757225"/>
            <a:ext cx="3311700" cy="74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91" name="Google Shape;491;p24"/>
          <p:cNvGrpSpPr/>
          <p:nvPr/>
        </p:nvGrpSpPr>
        <p:grpSpPr>
          <a:xfrm>
            <a:off x="390439" y="882495"/>
            <a:ext cx="369304" cy="554077"/>
            <a:chOff x="3119125" y="3168075"/>
            <a:chExt cx="419425" cy="629275"/>
          </a:xfrm>
        </p:grpSpPr>
        <p:sp>
          <p:nvSpPr>
            <p:cNvPr id="492" name="Google Shape;492;p24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3" name="Google Shape;503;p24"/>
          <p:cNvCxnSpPr/>
          <p:nvPr/>
        </p:nvCxnSpPr>
        <p:spPr>
          <a:xfrm>
            <a:off x="512725" y="358075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4" name="Google Shape;504;p24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505" name="Google Shape;505;p2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7" name="Google Shape;507;p24"/>
          <p:cNvGrpSpPr/>
          <p:nvPr/>
        </p:nvGrpSpPr>
        <p:grpSpPr>
          <a:xfrm>
            <a:off x="186849" y="2795018"/>
            <a:ext cx="651756" cy="651514"/>
            <a:chOff x="2814625" y="1652725"/>
            <a:chExt cx="2428300" cy="2427400"/>
          </a:xfrm>
        </p:grpSpPr>
        <p:sp>
          <p:nvSpPr>
            <p:cNvPr id="508" name="Google Shape;508;p24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4"/>
          <p:cNvGrpSpPr/>
          <p:nvPr/>
        </p:nvGrpSpPr>
        <p:grpSpPr>
          <a:xfrm flipH="1" rot="10800000">
            <a:off x="8402646" y="1610664"/>
            <a:ext cx="455742" cy="385444"/>
            <a:chOff x="4052875" y="1592600"/>
            <a:chExt cx="737925" cy="624200"/>
          </a:xfrm>
        </p:grpSpPr>
        <p:sp>
          <p:nvSpPr>
            <p:cNvPr id="527" name="Google Shape;527;p24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/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48" name="Google Shape;548;p25"/>
          <p:cNvSpPr txBox="1"/>
          <p:nvPr>
            <p:ph idx="1" type="subTitle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9" name="Google Shape;549;p25"/>
          <p:cNvSpPr txBox="1"/>
          <p:nvPr>
            <p:ph idx="2" type="subTitle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0" name="Google Shape;550;p25"/>
          <p:cNvSpPr txBox="1"/>
          <p:nvPr>
            <p:ph idx="3" type="subTitle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1" name="Google Shape;551;p25"/>
          <p:cNvSpPr txBox="1"/>
          <p:nvPr>
            <p:ph idx="4" type="subTitle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2" name="Google Shape;552;p25"/>
          <p:cNvSpPr txBox="1"/>
          <p:nvPr>
            <p:ph idx="5" type="subTitle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3" name="Google Shape;553;p25"/>
          <p:cNvSpPr txBox="1"/>
          <p:nvPr>
            <p:ph idx="6" type="subTitle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4" name="Google Shape;554;p25"/>
          <p:cNvSpPr txBox="1"/>
          <p:nvPr>
            <p:ph idx="7" type="subTitle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5" name="Google Shape;555;p25"/>
          <p:cNvSpPr txBox="1"/>
          <p:nvPr>
            <p:ph idx="8" type="subTitle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6" name="Google Shape;556;p25"/>
          <p:cNvSpPr txBox="1"/>
          <p:nvPr>
            <p:ph idx="9" type="subTitle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7" name="Google Shape;557;p25"/>
          <p:cNvSpPr txBox="1"/>
          <p:nvPr>
            <p:ph idx="13" type="subTitle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8" name="Google Shape;558;p25"/>
          <p:cNvSpPr txBox="1"/>
          <p:nvPr>
            <p:ph idx="14" type="subTitle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9" name="Google Shape;559;p25"/>
          <p:cNvSpPr txBox="1"/>
          <p:nvPr>
            <p:ph idx="15" type="subTitle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560" name="Google Shape;560;p25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25"/>
          <p:cNvSpPr/>
          <p:nvPr/>
        </p:nvSpPr>
        <p:spPr>
          <a:xfrm>
            <a:off x="65300" y="2153149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" name="Google Shape;562;p25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6"/>
          <p:cNvSpPr txBox="1"/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67" name="Google Shape;567;p26"/>
          <p:cNvSpPr txBox="1"/>
          <p:nvPr>
            <p:ph idx="1" type="subTitle"/>
          </p:nvPr>
        </p:nvSpPr>
        <p:spPr>
          <a:xfrm>
            <a:off x="3051603" y="1608463"/>
            <a:ext cx="3040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8" name="Google Shape;568;p26"/>
          <p:cNvSpPr txBox="1"/>
          <p:nvPr/>
        </p:nvSpPr>
        <p:spPr>
          <a:xfrm>
            <a:off x="2683500" y="3429925"/>
            <a:ext cx="3777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0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69" name="Google Shape;569;p26"/>
          <p:cNvGrpSpPr/>
          <p:nvPr/>
        </p:nvGrpSpPr>
        <p:grpSpPr>
          <a:xfrm flipH="1">
            <a:off x="8077225" y="-375"/>
            <a:ext cx="238275" cy="1513170"/>
            <a:chOff x="474950" y="-375"/>
            <a:chExt cx="238275" cy="940500"/>
          </a:xfrm>
        </p:grpSpPr>
        <p:cxnSp>
          <p:nvCxnSpPr>
            <p:cNvPr id="570" name="Google Shape;570;p2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2" name="Google Shape;572;p26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3" name="Google Shape;573;p26"/>
          <p:cNvGrpSpPr/>
          <p:nvPr/>
        </p:nvGrpSpPr>
        <p:grpSpPr>
          <a:xfrm flipH="1" rot="10800000">
            <a:off x="8094496" y="1608476"/>
            <a:ext cx="455742" cy="385444"/>
            <a:chOff x="4052875" y="1592600"/>
            <a:chExt cx="737925" cy="624200"/>
          </a:xfrm>
        </p:grpSpPr>
        <p:sp>
          <p:nvSpPr>
            <p:cNvPr id="574" name="Google Shape;574;p26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26"/>
          <p:cNvSpPr/>
          <p:nvPr/>
        </p:nvSpPr>
        <p:spPr>
          <a:xfrm>
            <a:off x="403475" y="888449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flipH="1" rot="10800000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713225" y="1056900"/>
            <a:ext cx="77175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6939F7"/>
              </a:buClr>
              <a:buSzPts val="1200"/>
              <a:buFont typeface="Roboto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/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2" type="subTitle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3" type="subTitle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4" type="subTitle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" name="Google Shape;68;p5"/>
          <p:cNvGrpSpPr/>
          <p:nvPr/>
        </p:nvGrpSpPr>
        <p:grpSpPr>
          <a:xfrm flipH="1" rot="10800000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>
            <p:ph type="title"/>
          </p:nvPr>
        </p:nvSpPr>
        <p:spPr>
          <a:xfrm>
            <a:off x="713225" y="484425"/>
            <a:ext cx="77175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91" name="Google Shape;91;p6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92" name="Google Shape;92;p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4" name="Google Shape;94;p6"/>
          <p:cNvCxnSpPr/>
          <p:nvPr/>
        </p:nvCxnSpPr>
        <p:spPr>
          <a:xfrm>
            <a:off x="347525" y="358075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" name="Google Shape;95;p6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96" name="Google Shape;96;p6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169250" y="309917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3" name="Google Shape;113;p7"/>
          <p:cNvSpPr/>
          <p:nvPr>
            <p:ph idx="2" type="pic"/>
          </p:nvPr>
        </p:nvSpPr>
        <p:spPr>
          <a:xfrm>
            <a:off x="6120000" y="0"/>
            <a:ext cx="3024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7"/>
          <p:cNvCxnSpPr/>
          <p:nvPr/>
        </p:nvCxnSpPr>
        <p:spPr>
          <a:xfrm>
            <a:off x="352650" y="3354125"/>
            <a:ext cx="0" cy="180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/>
          <p:nvPr>
            <p:ph type="title"/>
          </p:nvPr>
        </p:nvSpPr>
        <p:spPr>
          <a:xfrm>
            <a:off x="1916550" y="1440175"/>
            <a:ext cx="5310900" cy="22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19" name="Google Shape;119;p8"/>
          <p:cNvCxnSpPr/>
          <p:nvPr/>
        </p:nvCxnSpPr>
        <p:spPr>
          <a:xfrm>
            <a:off x="4572000" y="4704025"/>
            <a:ext cx="0" cy="43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Google Shape;120;p8"/>
          <p:cNvGrpSpPr/>
          <p:nvPr/>
        </p:nvGrpSpPr>
        <p:grpSpPr>
          <a:xfrm flipH="1">
            <a:off x="7848625" y="-375"/>
            <a:ext cx="238275" cy="812404"/>
            <a:chOff x="474950" y="-375"/>
            <a:chExt cx="238275" cy="940500"/>
          </a:xfrm>
        </p:grpSpPr>
        <p:cxnSp>
          <p:nvCxnSpPr>
            <p:cNvPr id="121" name="Google Shape;121;p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3" name="Google Shape;123;p8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8"/>
          <p:cNvSpPr/>
          <p:nvPr/>
        </p:nvSpPr>
        <p:spPr>
          <a:xfrm>
            <a:off x="403475" y="9285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flipH="1" rot="10800000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>
            <p:ph idx="2" type="pic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/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a367x3eveTF9LITNVynqwE6eJu2rZTy5/view" TargetMode="External"/><Relationship Id="rId4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9"/>
          <p:cNvSpPr txBox="1"/>
          <p:nvPr>
            <p:ph type="ctrTitle"/>
          </p:nvPr>
        </p:nvSpPr>
        <p:spPr>
          <a:xfrm>
            <a:off x="1142563" y="1131413"/>
            <a:ext cx="6858900" cy="28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Final Project: Sokoban Solving using Reinforcement Learning</a:t>
            </a:r>
            <a:endParaRPr sz="3200"/>
          </a:p>
        </p:txBody>
      </p:sp>
      <p:sp>
        <p:nvSpPr>
          <p:cNvPr id="681" name="Google Shape;681;p29"/>
          <p:cNvSpPr/>
          <p:nvPr/>
        </p:nvSpPr>
        <p:spPr>
          <a:xfrm>
            <a:off x="4393738" y="583600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/>
          <p:nvPr/>
        </p:nvSpPr>
        <p:spPr>
          <a:xfrm>
            <a:off x="4207974" y="4153488"/>
            <a:ext cx="728045" cy="662104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29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84" name="Google Shape;684;p2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2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6" name="Google Shape;686;p29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87" name="Google Shape;687;p29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4" name="Google Shape;704;p29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5" name="Google Shape;705;p29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06" name="Google Shape;706;p29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8"/>
          <p:cNvSpPr txBox="1"/>
          <p:nvPr>
            <p:ph type="title"/>
          </p:nvPr>
        </p:nvSpPr>
        <p:spPr>
          <a:xfrm>
            <a:off x="713225" y="484425"/>
            <a:ext cx="77175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</a:t>
            </a:r>
            <a:endParaRPr/>
          </a:p>
        </p:txBody>
      </p:sp>
      <p:pic>
        <p:nvPicPr>
          <p:cNvPr id="916" name="Google Shape;9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800" y="1228050"/>
            <a:ext cx="3862381" cy="33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9"/>
          <p:cNvSpPr txBox="1"/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Iteration</a:t>
            </a:r>
            <a:endParaRPr/>
          </a:p>
        </p:txBody>
      </p:sp>
      <p:sp>
        <p:nvSpPr>
          <p:cNvPr id="922" name="Google Shape;922;p39"/>
          <p:cNvSpPr txBox="1"/>
          <p:nvPr>
            <p:ph idx="2" type="subTitle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9"/>
          <p:cNvSpPr txBox="1"/>
          <p:nvPr>
            <p:ph idx="3" type="subTitle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9"/>
          <p:cNvSpPr txBox="1"/>
          <p:nvPr>
            <p:ph idx="4" type="subTitle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5" name="Google Shape;9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879" y="1167850"/>
            <a:ext cx="2648322" cy="33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0"/>
          <p:cNvSpPr txBox="1"/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First Visit Monte Carlo</a:t>
            </a:r>
            <a:endParaRPr sz="2500"/>
          </a:p>
        </p:txBody>
      </p:sp>
      <p:sp>
        <p:nvSpPr>
          <p:cNvPr id="931" name="Google Shape;931;p40"/>
          <p:cNvSpPr txBox="1"/>
          <p:nvPr>
            <p:ph idx="1" type="subTitle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State-value function</a:t>
            </a:r>
            <a:endParaRPr/>
          </a:p>
        </p:txBody>
      </p:sp>
      <p:sp>
        <p:nvSpPr>
          <p:cNvPr id="932" name="Google Shape;932;p40"/>
          <p:cNvSpPr txBox="1"/>
          <p:nvPr>
            <p:ph idx="2" type="subTitle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function</a:t>
            </a:r>
            <a:endParaRPr/>
          </a:p>
        </p:txBody>
      </p:sp>
      <p:pic>
        <p:nvPicPr>
          <p:cNvPr id="933" name="Google Shape;9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25" y="2528063"/>
            <a:ext cx="3400136" cy="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138" y="2528063"/>
            <a:ext cx="3400136" cy="9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/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Q-learning</a:t>
            </a:r>
            <a:endParaRPr sz="2500"/>
          </a:p>
        </p:txBody>
      </p:sp>
      <p:pic>
        <p:nvPicPr>
          <p:cNvPr id="940" name="Google Shape;9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665" y="1129200"/>
            <a:ext cx="5290676" cy="38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2"/>
          <p:cNvSpPr txBox="1"/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SARSA</a:t>
            </a:r>
            <a:endParaRPr sz="2500"/>
          </a:p>
        </p:txBody>
      </p:sp>
      <p:pic>
        <p:nvPicPr>
          <p:cNvPr id="946" name="Google Shape;9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1189000"/>
            <a:ext cx="60864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 txBox="1"/>
          <p:nvPr>
            <p:ph type="title"/>
          </p:nvPr>
        </p:nvSpPr>
        <p:spPr>
          <a:xfrm>
            <a:off x="1288425" y="2305900"/>
            <a:ext cx="6567300" cy="17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</a:t>
            </a:r>
            <a:r>
              <a:rPr lang="en"/>
              <a:t>Result</a:t>
            </a:r>
            <a:endParaRPr/>
          </a:p>
        </p:txBody>
      </p:sp>
      <p:sp>
        <p:nvSpPr>
          <p:cNvPr id="952" name="Google Shape;952;p43"/>
          <p:cNvSpPr txBox="1"/>
          <p:nvPr>
            <p:ph idx="2" type="title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53" name="Google Shape;953;p43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954" name="Google Shape;954;p4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4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6" name="Google Shape;956;p43"/>
          <p:cNvGrpSpPr/>
          <p:nvPr/>
        </p:nvGrpSpPr>
        <p:grpSpPr>
          <a:xfrm flipH="1"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957" name="Google Shape;957;p4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4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59" name="Google Shape;959;p43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43"/>
          <p:cNvSpPr/>
          <p:nvPr/>
        </p:nvSpPr>
        <p:spPr>
          <a:xfrm>
            <a:off x="4393738" y="49282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1" name="Google Shape;961;p43"/>
          <p:cNvGrpSpPr/>
          <p:nvPr/>
        </p:nvGrpSpPr>
        <p:grpSpPr>
          <a:xfrm flipH="1" rot="10800000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962" name="Google Shape;962;p43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43"/>
          <p:cNvSpPr/>
          <p:nvPr/>
        </p:nvSpPr>
        <p:spPr>
          <a:xfrm>
            <a:off x="7966550" y="32714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Google Shape;9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0" y="829825"/>
            <a:ext cx="4067016" cy="34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608" y="829825"/>
            <a:ext cx="4067016" cy="34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4749"/>
            <a:ext cx="4181654" cy="35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924" y="674750"/>
            <a:ext cx="4181651" cy="358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46" title="Sokoba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3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7"/>
          <p:cNvSpPr txBox="1"/>
          <p:nvPr>
            <p:ph type="title"/>
          </p:nvPr>
        </p:nvSpPr>
        <p:spPr>
          <a:xfrm>
            <a:off x="1288425" y="2305900"/>
            <a:ext cx="6567300" cy="17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02" name="Google Shape;1002;p47"/>
          <p:cNvSpPr txBox="1"/>
          <p:nvPr>
            <p:ph idx="2" type="title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1004" name="Google Shape;1004;p4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6" name="Google Shape;1006;p47"/>
          <p:cNvGrpSpPr/>
          <p:nvPr/>
        </p:nvGrpSpPr>
        <p:grpSpPr>
          <a:xfrm flipH="1"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007" name="Google Shape;1007;p4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4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09" name="Google Shape;1009;p47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47"/>
          <p:cNvSpPr/>
          <p:nvPr/>
        </p:nvSpPr>
        <p:spPr>
          <a:xfrm>
            <a:off x="4393738" y="49282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47"/>
          <p:cNvGrpSpPr/>
          <p:nvPr/>
        </p:nvGrpSpPr>
        <p:grpSpPr>
          <a:xfrm flipH="1" rot="10800000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1012" name="Google Shape;1012;p47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47"/>
          <p:cNvSpPr/>
          <p:nvPr/>
        </p:nvSpPr>
        <p:spPr>
          <a:xfrm>
            <a:off x="7966550" y="32714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0"/>
          <p:cNvSpPr txBox="1"/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29" name="Google Shape;729;p30"/>
          <p:cNvSpPr txBox="1"/>
          <p:nvPr>
            <p:ph idx="2" type="title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0" name="Google Shape;730;p30"/>
          <p:cNvSpPr txBox="1"/>
          <p:nvPr>
            <p:ph idx="1" type="subTitle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1" name="Google Shape;731;p30"/>
          <p:cNvSpPr txBox="1"/>
          <p:nvPr>
            <p:ph idx="3" type="title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2" name="Google Shape;732;p30"/>
          <p:cNvSpPr txBox="1"/>
          <p:nvPr>
            <p:ph idx="4" type="subTitle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733" name="Google Shape;733;p30"/>
          <p:cNvSpPr txBox="1"/>
          <p:nvPr>
            <p:ph idx="5" type="title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4" name="Google Shape;734;p30"/>
          <p:cNvSpPr txBox="1"/>
          <p:nvPr>
            <p:ph idx="6" type="subTitle"/>
          </p:nvPr>
        </p:nvSpPr>
        <p:spPr>
          <a:xfrm>
            <a:off x="3044625" y="2421250"/>
            <a:ext cx="5810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735" name="Google Shape;735;p30"/>
          <p:cNvSpPr txBox="1"/>
          <p:nvPr>
            <p:ph idx="7" type="title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6" name="Google Shape;736;p30"/>
          <p:cNvSpPr txBox="1"/>
          <p:nvPr>
            <p:ph idx="8" type="subTitle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737" name="Google Shape;737;p30"/>
          <p:cNvSpPr txBox="1"/>
          <p:nvPr>
            <p:ph idx="9" type="title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38" name="Google Shape;738;p30"/>
          <p:cNvSpPr txBox="1"/>
          <p:nvPr>
            <p:ph idx="13" type="subTitle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739" name="Google Shape;739;p30"/>
          <p:cNvGrpSpPr/>
          <p:nvPr/>
        </p:nvGrpSpPr>
        <p:grpSpPr>
          <a:xfrm flipH="1" rot="10800000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40" name="Google Shape;740;p30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30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2" name="Google Shape;742;p30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43" name="Google Shape;743;p30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0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5" name="Google Shape;745;p30"/>
          <p:cNvSpPr/>
          <p:nvPr/>
        </p:nvSpPr>
        <p:spPr>
          <a:xfrm>
            <a:off x="8140513" y="334267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30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47" name="Google Shape;747;p30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8"/>
          <p:cNvSpPr txBox="1"/>
          <p:nvPr>
            <p:ph type="title"/>
          </p:nvPr>
        </p:nvSpPr>
        <p:spPr>
          <a:xfrm>
            <a:off x="2257338" y="1324038"/>
            <a:ext cx="4629300" cy="9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35" name="Google Shape;1035;p48"/>
          <p:cNvSpPr/>
          <p:nvPr/>
        </p:nvSpPr>
        <p:spPr>
          <a:xfrm>
            <a:off x="3591564" y="2843359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8"/>
          <p:cNvGrpSpPr/>
          <p:nvPr/>
        </p:nvGrpSpPr>
        <p:grpSpPr>
          <a:xfrm>
            <a:off x="4112110" y="2843355"/>
            <a:ext cx="407432" cy="407391"/>
            <a:chOff x="812101" y="2571761"/>
            <a:chExt cx="417066" cy="417024"/>
          </a:xfrm>
        </p:grpSpPr>
        <p:sp>
          <p:nvSpPr>
            <p:cNvPr id="1037" name="Google Shape;1037;p48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4632704" y="2843355"/>
            <a:ext cx="407391" cy="407391"/>
            <a:chOff x="1323129" y="2571761"/>
            <a:chExt cx="417024" cy="417024"/>
          </a:xfrm>
        </p:grpSpPr>
        <p:sp>
          <p:nvSpPr>
            <p:cNvPr id="1042" name="Google Shape;1042;p48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48"/>
          <p:cNvGrpSpPr/>
          <p:nvPr/>
        </p:nvGrpSpPr>
        <p:grpSpPr>
          <a:xfrm>
            <a:off x="5153258" y="2847462"/>
            <a:ext cx="399178" cy="399178"/>
            <a:chOff x="2038375" y="3798025"/>
            <a:chExt cx="841792" cy="841792"/>
          </a:xfrm>
        </p:grpSpPr>
        <p:sp>
          <p:nvSpPr>
            <p:cNvPr id="1047" name="Google Shape;1047;p48"/>
            <p:cNvSpPr/>
            <p:nvPr/>
          </p:nvSpPr>
          <p:spPr>
            <a:xfrm>
              <a:off x="2186646" y="3907135"/>
              <a:ext cx="545341" cy="623694"/>
            </a:xfrm>
            <a:custGeom>
              <a:rect b="b" l="l" r="r" t="t"/>
              <a:pathLst>
                <a:path extrusionOk="0" h="208768" w="182541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2038375" y="3798025"/>
              <a:ext cx="841792" cy="841792"/>
            </a:xfrm>
            <a:custGeom>
              <a:rect b="b" l="l" r="r" t="t"/>
              <a:pathLst>
                <a:path extrusionOk="0" h="19982" w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48"/>
          <p:cNvSpPr txBox="1"/>
          <p:nvPr/>
        </p:nvSpPr>
        <p:spPr>
          <a:xfrm>
            <a:off x="2683500" y="4138100"/>
            <a:ext cx="3777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1694409" y="958758"/>
            <a:ext cx="369304" cy="554077"/>
            <a:chOff x="3119125" y="3168075"/>
            <a:chExt cx="419425" cy="629275"/>
          </a:xfrm>
        </p:grpSpPr>
        <p:sp>
          <p:nvSpPr>
            <p:cNvPr id="1051" name="Google Shape;1051;p48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48"/>
          <p:cNvGrpSpPr/>
          <p:nvPr/>
        </p:nvGrpSpPr>
        <p:grpSpPr>
          <a:xfrm flipH="1">
            <a:off x="7080284" y="958745"/>
            <a:ext cx="369304" cy="554077"/>
            <a:chOff x="3119125" y="3168075"/>
            <a:chExt cx="419425" cy="629275"/>
          </a:xfrm>
        </p:grpSpPr>
        <p:sp>
          <p:nvSpPr>
            <p:cNvPr id="1063" name="Google Shape;1063;p48"/>
            <p:cNvSpPr/>
            <p:nvPr/>
          </p:nvSpPr>
          <p:spPr>
            <a:xfrm>
              <a:off x="3119125" y="3168075"/>
              <a:ext cx="419425" cy="629275"/>
            </a:xfrm>
            <a:custGeom>
              <a:rect b="b" l="l" r="r" t="t"/>
              <a:pathLst>
                <a:path extrusionOk="0" h="25171" w="16777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3468575" y="34478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3398625" y="33779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3398625" y="35172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3328975" y="35871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3259025" y="36574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3328975" y="33079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3259025" y="323802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3189075" y="31680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189075" y="37273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119125" y="3238025"/>
              <a:ext cx="69975" cy="489375"/>
            </a:xfrm>
            <a:custGeom>
              <a:rect b="b" l="l" r="r" t="t"/>
              <a:pathLst>
                <a:path extrusionOk="0" h="19575" w="2799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4" name="Google Shape;1074;p48"/>
          <p:cNvCxnSpPr/>
          <p:nvPr/>
        </p:nvCxnSpPr>
        <p:spPr>
          <a:xfrm>
            <a:off x="1397225" y="4079375"/>
            <a:ext cx="0" cy="105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5" name="Google Shape;1075;p48"/>
          <p:cNvGrpSpPr/>
          <p:nvPr/>
        </p:nvGrpSpPr>
        <p:grpSpPr>
          <a:xfrm>
            <a:off x="1071349" y="3311818"/>
            <a:ext cx="651756" cy="651514"/>
            <a:chOff x="2814625" y="1652725"/>
            <a:chExt cx="2428300" cy="2427400"/>
          </a:xfrm>
        </p:grpSpPr>
        <p:sp>
          <p:nvSpPr>
            <p:cNvPr id="1076" name="Google Shape;1076;p48"/>
            <p:cNvSpPr/>
            <p:nvPr/>
          </p:nvSpPr>
          <p:spPr>
            <a:xfrm>
              <a:off x="3161400" y="199590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2988150" y="2169450"/>
              <a:ext cx="173275" cy="346800"/>
            </a:xfrm>
            <a:custGeom>
              <a:rect b="b" l="l" r="r" t="t"/>
              <a:pathLst>
                <a:path extrusionOk="0" h="13872" w="6931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3616500" y="2175100"/>
              <a:ext cx="173875" cy="520325"/>
            </a:xfrm>
            <a:custGeom>
              <a:rect b="b" l="l" r="r" t="t"/>
              <a:pathLst>
                <a:path extrusionOk="0" h="20813" w="6955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230875" y="2175100"/>
              <a:ext cx="173250" cy="520325"/>
            </a:xfrm>
            <a:custGeom>
              <a:rect b="b" l="l" r="r" t="t"/>
              <a:pathLst>
                <a:path extrusionOk="0" h="20813" w="693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2814625" y="2519200"/>
              <a:ext cx="346800" cy="1040625"/>
            </a:xfrm>
            <a:custGeom>
              <a:rect b="b" l="l" r="r" t="t"/>
              <a:pathLst>
                <a:path extrusionOk="0" h="41625" w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3161400" y="3559800"/>
              <a:ext cx="173550" cy="173550"/>
            </a:xfrm>
            <a:custGeom>
              <a:rect b="b" l="l" r="r" t="t"/>
              <a:pathLst>
                <a:path extrusionOk="0" h="6942" w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3334925" y="3733325"/>
              <a:ext cx="347100" cy="173250"/>
            </a:xfrm>
            <a:custGeom>
              <a:rect b="b" l="l" r="r" t="t"/>
              <a:pathLst>
                <a:path extrusionOk="0" h="6930" w="13884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375525" y="3733325"/>
              <a:ext cx="346800" cy="173250"/>
            </a:xfrm>
            <a:custGeom>
              <a:rect b="b" l="l" r="r" t="t"/>
              <a:pathLst>
                <a:path extrusionOk="0" h="6930" w="13872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722300" y="3559800"/>
              <a:ext cx="173275" cy="173550"/>
            </a:xfrm>
            <a:custGeom>
              <a:rect b="b" l="l" r="r" t="t"/>
              <a:pathLst>
                <a:path extrusionOk="0" h="6942" w="6931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895850" y="3212725"/>
              <a:ext cx="173550" cy="347100"/>
            </a:xfrm>
            <a:custGeom>
              <a:rect b="b" l="l" r="r" t="t"/>
              <a:pathLst>
                <a:path extrusionOk="0" h="13884" w="6942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5069375" y="2519200"/>
              <a:ext cx="173550" cy="693550"/>
            </a:xfrm>
            <a:custGeom>
              <a:rect b="b" l="l" r="r" t="t"/>
              <a:pathLst>
                <a:path extrusionOk="0" h="2774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895850" y="2172425"/>
              <a:ext cx="173550" cy="346800"/>
            </a:xfrm>
            <a:custGeom>
              <a:rect b="b" l="l" r="r" t="t"/>
              <a:pathLst>
                <a:path extrusionOk="0" h="13872" w="69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722300" y="1998875"/>
              <a:ext cx="173275" cy="173575"/>
            </a:xfrm>
            <a:custGeom>
              <a:rect b="b" l="l" r="r" t="t"/>
              <a:pathLst>
                <a:path extrusionOk="0" h="6943" w="6931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34925" y="1652725"/>
              <a:ext cx="1387400" cy="346175"/>
            </a:xfrm>
            <a:custGeom>
              <a:rect b="b" l="l" r="r" t="t"/>
              <a:pathLst>
                <a:path extrusionOk="0" h="13847" w="55496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3682000" y="3906550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3682000" y="3186225"/>
              <a:ext cx="693550" cy="173575"/>
            </a:xfrm>
            <a:custGeom>
              <a:rect b="b" l="l" r="r" t="t"/>
              <a:pathLst>
                <a:path extrusionOk="0" h="6943" w="27742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375525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3508750" y="3013000"/>
              <a:ext cx="173275" cy="173250"/>
            </a:xfrm>
            <a:custGeom>
              <a:rect b="b" l="l" r="r" t="t"/>
              <a:pathLst>
                <a:path extrusionOk="0" h="6930" w="6931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4" name="Google Shape;1094;p48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48"/>
          <p:cNvSpPr/>
          <p:nvPr/>
        </p:nvSpPr>
        <p:spPr>
          <a:xfrm>
            <a:off x="7663775" y="396332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1"/>
          <p:cNvSpPr txBox="1"/>
          <p:nvPr>
            <p:ph type="title"/>
          </p:nvPr>
        </p:nvSpPr>
        <p:spPr>
          <a:xfrm>
            <a:off x="1288425" y="2305900"/>
            <a:ext cx="6567300" cy="17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0" name="Google Shape;770;p31"/>
          <p:cNvSpPr txBox="1"/>
          <p:nvPr>
            <p:ph idx="2" type="title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1" name="Google Shape;771;p31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72" name="Google Shape;772;p3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3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4" name="Google Shape;774;p31"/>
          <p:cNvGrpSpPr/>
          <p:nvPr/>
        </p:nvGrpSpPr>
        <p:grpSpPr>
          <a:xfrm flipH="1"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75" name="Google Shape;775;p3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3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77" name="Google Shape;777;p31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1"/>
          <p:cNvSpPr/>
          <p:nvPr/>
        </p:nvSpPr>
        <p:spPr>
          <a:xfrm>
            <a:off x="4393738" y="49282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 flipH="1" rot="10800000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780" name="Google Shape;780;p31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31"/>
          <p:cNvSpPr/>
          <p:nvPr/>
        </p:nvSpPr>
        <p:spPr>
          <a:xfrm>
            <a:off x="7966550" y="32714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2"/>
          <p:cNvSpPr txBox="1"/>
          <p:nvPr>
            <p:ph type="title"/>
          </p:nvPr>
        </p:nvSpPr>
        <p:spPr>
          <a:xfrm>
            <a:off x="425550" y="837325"/>
            <a:ext cx="8426100" cy="32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game of Sokoban, a classic puzzle game, presents a unique challenge in the realm of artificial intelligence and reinforcement learning. In Sokoban, the player is tasked with moving boxes to designated target locations within a constrained environment.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Reinforcement Learning, a subfield of machine learning, focuses on training agents to make sequences of decisions that maximize cumulative rewards. As an ideal candidate for Sokoban problem-solving, RL can enable agents to learn effective strategies for pushing boxes to their target positions while avoiding obstacles and dead-ends.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primary goal of this paper is to evaluate the effectiveness of five distinct RL algorithms—Value Iteration, Policy Iteration, Monte Carlo, Q-learning, and SARSA—in solving the Sokoban puzzle within the Gym Sokoban environment not just the traditional map but also our customize map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3"/>
          <p:cNvSpPr txBox="1"/>
          <p:nvPr>
            <p:ph type="title"/>
          </p:nvPr>
        </p:nvSpPr>
        <p:spPr>
          <a:xfrm>
            <a:off x="1288425" y="2305900"/>
            <a:ext cx="6567300" cy="17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808" name="Google Shape;808;p33"/>
          <p:cNvSpPr txBox="1"/>
          <p:nvPr>
            <p:ph idx="2" type="title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09" name="Google Shape;809;p33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810" name="Google Shape;810;p3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2" name="Google Shape;812;p33"/>
          <p:cNvGrpSpPr/>
          <p:nvPr/>
        </p:nvGrpSpPr>
        <p:grpSpPr>
          <a:xfrm flipH="1"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813" name="Google Shape;813;p3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15" name="Google Shape;815;p33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33"/>
          <p:cNvSpPr/>
          <p:nvPr/>
        </p:nvSpPr>
        <p:spPr>
          <a:xfrm>
            <a:off x="4393738" y="49282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7" name="Google Shape;817;p33"/>
          <p:cNvGrpSpPr/>
          <p:nvPr/>
        </p:nvGrpSpPr>
        <p:grpSpPr>
          <a:xfrm flipH="1" rot="10800000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18" name="Google Shape;818;p33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33"/>
          <p:cNvSpPr/>
          <p:nvPr/>
        </p:nvSpPr>
        <p:spPr>
          <a:xfrm>
            <a:off x="7966550" y="32714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4"/>
          <p:cNvSpPr txBox="1"/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841" name="Google Shape;841;p34"/>
          <p:cNvSpPr txBox="1"/>
          <p:nvPr>
            <p:ph idx="1" type="subTitle"/>
          </p:nvPr>
        </p:nvSpPr>
        <p:spPr>
          <a:xfrm>
            <a:off x="713225" y="1288450"/>
            <a:ext cx="31143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</a:t>
            </a:r>
            <a:endParaRPr/>
          </a:p>
        </p:txBody>
      </p:sp>
      <p:sp>
        <p:nvSpPr>
          <p:cNvPr id="842" name="Google Shape;842;p34"/>
          <p:cNvSpPr txBox="1"/>
          <p:nvPr>
            <p:ph idx="6" type="subTitle"/>
          </p:nvPr>
        </p:nvSpPr>
        <p:spPr>
          <a:xfrm>
            <a:off x="2199300" y="2131900"/>
            <a:ext cx="47454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Difference Actions</a:t>
            </a:r>
            <a:endParaRPr/>
          </a:p>
        </p:txBody>
      </p:sp>
      <p:grpSp>
        <p:nvGrpSpPr>
          <p:cNvPr id="843" name="Google Shape;843;p34"/>
          <p:cNvGrpSpPr/>
          <p:nvPr/>
        </p:nvGrpSpPr>
        <p:grpSpPr>
          <a:xfrm>
            <a:off x="3086171" y="4140889"/>
            <a:ext cx="455742" cy="385443"/>
            <a:chOff x="4052875" y="1592600"/>
            <a:chExt cx="737925" cy="624200"/>
          </a:xfrm>
        </p:grpSpPr>
        <p:sp>
          <p:nvSpPr>
            <p:cNvPr id="844" name="Google Shape;844;p34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861" name="Google Shape;861;p34"/>
          <p:cNvGraphicFramePr/>
          <p:nvPr/>
        </p:nvGraphicFramePr>
        <p:xfrm>
          <a:off x="4028800" y="126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{3BD167CB-2A00-43A3-A2E2-032E5123AED5}</a:tableStyleId>
              </a:tblPr>
              <a:tblGrid>
                <a:gridCol w="907675"/>
                <a:gridCol w="907675"/>
                <a:gridCol w="907675"/>
                <a:gridCol w="907675"/>
              </a:tblGrid>
              <a:tr h="31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Each step</a:t>
                      </a:r>
                      <a:endParaRPr sz="7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-0.1</a:t>
                      </a:r>
                      <a:endParaRPr sz="7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On target</a:t>
                      </a:r>
                      <a:endParaRPr sz="7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+1</a:t>
                      </a:r>
                      <a:endParaRPr sz="7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Off target</a:t>
                      </a:r>
                      <a:endParaRPr sz="7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-1</a:t>
                      </a:r>
                      <a:endParaRPr sz="7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Finished</a:t>
                      </a:r>
                      <a:endParaRPr sz="7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+10</a:t>
                      </a:r>
                      <a:endParaRPr sz="7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2" name="Google Shape;862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863" name="Google Shape;863;p34"/>
          <p:cNvSpPr txBox="1"/>
          <p:nvPr>
            <p:ph idx="6" type="subTitle"/>
          </p:nvPr>
        </p:nvSpPr>
        <p:spPr>
          <a:xfrm>
            <a:off x="1308875" y="3041000"/>
            <a:ext cx="65265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State(int) = index(All_state)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714375"/>
            <a:ext cx="66294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6"/>
          <p:cNvSpPr txBox="1"/>
          <p:nvPr>
            <p:ph type="title"/>
          </p:nvPr>
        </p:nvSpPr>
        <p:spPr>
          <a:xfrm>
            <a:off x="1288425" y="2305900"/>
            <a:ext cx="6567300" cy="17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874" name="Google Shape;874;p36"/>
          <p:cNvSpPr txBox="1"/>
          <p:nvPr>
            <p:ph idx="2" type="title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75" name="Google Shape;875;p36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876" name="Google Shape;876;p3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3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36"/>
          <p:cNvGrpSpPr/>
          <p:nvPr/>
        </p:nvGrpSpPr>
        <p:grpSpPr>
          <a:xfrm flipH="1"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879" name="Google Shape;879;p3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3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81" name="Google Shape;881;p36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36"/>
          <p:cNvSpPr/>
          <p:nvPr/>
        </p:nvSpPr>
        <p:spPr>
          <a:xfrm>
            <a:off x="4393738" y="492825"/>
            <a:ext cx="356529" cy="356529"/>
          </a:xfrm>
          <a:custGeom>
            <a:rect b="b" l="l" r="r" t="t"/>
            <a:pathLst>
              <a:path extrusionOk="0" h="18914" w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36"/>
          <p:cNvGrpSpPr/>
          <p:nvPr/>
        </p:nvGrpSpPr>
        <p:grpSpPr>
          <a:xfrm flipH="1" rot="10800000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84" name="Google Shape;884;p36"/>
            <p:cNvSpPr/>
            <p:nvPr/>
          </p:nvSpPr>
          <p:spPr>
            <a:xfrm>
              <a:off x="4052875" y="1592600"/>
              <a:ext cx="737925" cy="624200"/>
            </a:xfrm>
            <a:custGeom>
              <a:rect b="b" l="l" r="r" t="t"/>
              <a:pathLst>
                <a:path extrusionOk="0" h="24968" w="29517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3368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393700" y="1592875"/>
              <a:ext cx="56575" cy="56600"/>
            </a:xfrm>
            <a:custGeom>
              <a:rect b="b" l="l" r="r" t="t"/>
              <a:pathLst>
                <a:path extrusionOk="0" h="2264" w="2263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4280275" y="170630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4223425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166275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109725" y="18762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052875" y="1933100"/>
              <a:ext cx="283700" cy="56575"/>
            </a:xfrm>
            <a:custGeom>
              <a:rect b="b" l="l" r="r" t="t"/>
              <a:pathLst>
                <a:path extrusionOk="0" h="2263" w="11348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279975" y="2160225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280275" y="1989350"/>
              <a:ext cx="56600" cy="227150"/>
            </a:xfrm>
            <a:custGeom>
              <a:rect b="b" l="l" r="r" t="t"/>
              <a:pathLst>
                <a:path extrusionOk="0" h="9086" w="2264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450250" y="16494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507100" y="17063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563650" y="176285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620200" y="1819700"/>
              <a:ext cx="56575" cy="56575"/>
            </a:xfrm>
            <a:custGeom>
              <a:rect b="b" l="l" r="r" t="t"/>
              <a:pathLst>
                <a:path extrusionOk="0" h="2263" w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677050" y="1876250"/>
              <a:ext cx="56600" cy="56575"/>
            </a:xfrm>
            <a:custGeom>
              <a:rect b="b" l="l" r="r" t="t"/>
              <a:pathLst>
                <a:path extrusionOk="0" h="2263" w="2264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506800" y="1933100"/>
              <a:ext cx="283400" cy="56575"/>
            </a:xfrm>
            <a:custGeom>
              <a:rect b="b" l="l" r="r" t="t"/>
              <a:pathLst>
                <a:path extrusionOk="0" h="2263" w="11336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507100" y="1989650"/>
              <a:ext cx="56575" cy="227150"/>
            </a:xfrm>
            <a:custGeom>
              <a:rect b="b" l="l" r="r" t="t"/>
              <a:pathLst>
                <a:path extrusionOk="0" h="9086" w="2263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1" name="Google Shape;901;p36"/>
          <p:cNvSpPr/>
          <p:nvPr/>
        </p:nvSpPr>
        <p:spPr>
          <a:xfrm>
            <a:off x="7966550" y="3271424"/>
            <a:ext cx="609257" cy="554057"/>
          </a:xfrm>
          <a:custGeom>
            <a:rect b="b" l="l" r="r" t="t"/>
            <a:pathLst>
              <a:path extrusionOk="0" h="42538" w="46767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7"/>
          <p:cNvSpPr txBox="1"/>
          <p:nvPr>
            <p:ph type="title"/>
          </p:nvPr>
        </p:nvSpPr>
        <p:spPr>
          <a:xfrm>
            <a:off x="276525" y="484425"/>
            <a:ext cx="86277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Markov’Decision Process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(MDP)</a:t>
            </a:r>
            <a:endParaRPr/>
          </a:p>
        </p:txBody>
      </p:sp>
      <p:sp>
        <p:nvSpPr>
          <p:cNvPr id="907" name="Google Shape;907;p37"/>
          <p:cNvSpPr txBox="1"/>
          <p:nvPr>
            <p:ph idx="1" type="body"/>
          </p:nvPr>
        </p:nvSpPr>
        <p:spPr>
          <a:xfrm>
            <a:off x="5045325" y="1585100"/>
            <a:ext cx="38589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8" name="Google Shape;9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0" y="1455825"/>
            <a:ext cx="3917650" cy="34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25" y="1455825"/>
            <a:ext cx="35814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525" y="2950600"/>
            <a:ext cx="34290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