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rooij, P. van" initials="APv" lastIdx="1" clrIdx="0">
    <p:extLst>
      <p:ext uri="{19B8F6BF-5375-455C-9EA6-DF929625EA0E}">
        <p15:presenceInfo xmlns:p15="http://schemas.microsoft.com/office/powerpoint/2012/main" userId="S-1-5-21-1895577662-1677200029-1617787245-9426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9-12-2015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ADC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members:</a:t>
            </a:r>
          </a:p>
          <a:p>
            <a:r>
              <a:rPr lang="en-US" sz="2600" dirty="0" smtClean="0"/>
              <a:t>Peter van Anrooij,</a:t>
            </a:r>
          </a:p>
          <a:p>
            <a:r>
              <a:rPr lang="en-US" sz="2600" dirty="0" err="1"/>
              <a:t>Remco</a:t>
            </a:r>
            <a:r>
              <a:rPr lang="en-US" sz="2600" dirty="0"/>
              <a:t> </a:t>
            </a:r>
            <a:r>
              <a:rPr lang="en-US" sz="2600" dirty="0" err="1" smtClean="0"/>
              <a:t>Bonten</a:t>
            </a:r>
            <a:r>
              <a:rPr lang="en-US" sz="2600" dirty="0" smtClean="0"/>
              <a:t>,</a:t>
            </a:r>
            <a:endParaRPr lang="en-GB" sz="2600" dirty="0"/>
          </a:p>
          <a:p>
            <a:r>
              <a:rPr lang="en-US" sz="2600" dirty="0"/>
              <a:t>Maarten </a:t>
            </a:r>
            <a:r>
              <a:rPr lang="en-US" sz="2600" dirty="0" err="1" smtClean="0"/>
              <a:t>Hattink</a:t>
            </a:r>
            <a:r>
              <a:rPr lang="en-US" sz="2600" dirty="0" smtClean="0"/>
              <a:t>,</a:t>
            </a:r>
          </a:p>
          <a:p>
            <a:r>
              <a:rPr lang="en-US" sz="2600" dirty="0" smtClean="0"/>
              <a:t>Frits Smits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6218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9155163" cy="822661"/>
          </a:xfrm>
        </p:spPr>
        <p:txBody>
          <a:bodyPr>
            <a:noAutofit/>
          </a:bodyPr>
          <a:lstStyle/>
          <a:p>
            <a:r>
              <a:rPr lang="en-US" sz="3600" dirty="0"/>
              <a:t>D flip-flop and NAND port Ideal design</a:t>
            </a:r>
            <a:endParaRPr lang="en-GB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823" b="15758"/>
          <a:stretch/>
        </p:blipFill>
        <p:spPr>
          <a:xfrm>
            <a:off x="553453" y="2045933"/>
            <a:ext cx="7722394" cy="14437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822" b="6707"/>
          <a:stretch/>
        </p:blipFill>
        <p:spPr>
          <a:xfrm>
            <a:off x="553453" y="3579019"/>
            <a:ext cx="2755232" cy="2259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47" r="7987"/>
          <a:stretch/>
        </p:blipFill>
        <p:spPr>
          <a:xfrm>
            <a:off x="4037163" y="3579019"/>
            <a:ext cx="4238684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46" y="83671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Simulation D flip flop and NAND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4058181"/>
            <a:ext cx="3590745" cy="119854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Simulation </a:t>
            </a:r>
            <a:r>
              <a:rPr lang="en-US" dirty="0" smtClean="0"/>
              <a:t>values </a:t>
            </a:r>
            <a:r>
              <a:rPr lang="en-US" dirty="0" smtClean="0"/>
              <a:t>D Flip flop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in: 50 MHz signal</a:t>
            </a:r>
            <a:endParaRPr lang="en-US" dirty="0" smtClean="0"/>
          </a:p>
          <a:p>
            <a:pPr lvl="1"/>
            <a:r>
              <a:rPr lang="en-US" dirty="0" smtClean="0"/>
              <a:t>Clock: </a:t>
            </a:r>
            <a:r>
              <a:rPr lang="en-US" dirty="0" smtClean="0"/>
              <a:t>1 GHz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" y="2224801"/>
            <a:ext cx="4345982" cy="1573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896" y="2220893"/>
            <a:ext cx="4313285" cy="15778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2897" y="4005778"/>
            <a:ext cx="4206171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Simulation values NAND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LO </a:t>
            </a:r>
            <a:r>
              <a:rPr lang="en-US" dirty="0" smtClean="0"/>
              <a:t>signal: </a:t>
            </a:r>
            <a:r>
              <a:rPr lang="en-US" dirty="0"/>
              <a:t>2 GHz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Data from the D flip flop</a:t>
            </a:r>
          </a:p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475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Inverter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65104"/>
            <a:ext cx="3850481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875"/>
          <a:stretch/>
        </p:blipFill>
        <p:spPr>
          <a:xfrm>
            <a:off x="35719" y="2348880"/>
            <a:ext cx="4350813" cy="100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496"/>
          <a:stretch/>
        </p:blipFill>
        <p:spPr>
          <a:xfrm>
            <a:off x="4449370" y="1775403"/>
            <a:ext cx="4333985" cy="1575474"/>
          </a:xfrm>
          <a:prstGeom prst="rect">
            <a:avLst/>
          </a:prstGeom>
        </p:spPr>
      </p:pic>
      <p:sp>
        <p:nvSpPr>
          <p:cNvPr id="8" name="Tekstvak 3"/>
          <p:cNvSpPr txBox="1"/>
          <p:nvPr/>
        </p:nvSpPr>
        <p:spPr>
          <a:xfrm>
            <a:off x="4449370" y="4221088"/>
            <a:ext cx="445795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Planning:</a:t>
            </a:r>
          </a:p>
          <a:p>
            <a:r>
              <a:rPr lang="en-US" sz="1350" dirty="0"/>
              <a:t>-    4/12: Read more about the subject and play with cadence</a:t>
            </a:r>
          </a:p>
          <a:p>
            <a:r>
              <a:rPr lang="en-US" sz="1350" dirty="0"/>
              <a:t>-    9/12: Ideal design D Flip-flip, NAND and inverter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x/12: Designing  inverter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x/12: Simulate inverter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x/12: Designing  NAND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x/12: Simulate NAND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x/1: Designing  D flip flop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x/1: Simulate D flip flop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x/1: Integrate the blocks</a:t>
            </a:r>
          </a:p>
        </p:txBody>
      </p:sp>
    </p:spTree>
    <p:extLst>
      <p:ext uri="{BB962C8B-B14F-4D97-AF65-F5344CB8AC3E}">
        <p14:creationId xmlns:p14="http://schemas.microsoft.com/office/powerpoint/2010/main" val="22657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shifter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3960440" cy="25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38" y="1340768"/>
            <a:ext cx="4494278" cy="25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933056"/>
            <a:ext cx="437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499992" y="3933056"/>
            <a:ext cx="461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21/11: Initial design of level shifter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17/11: Fully simulated design of level shifter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5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Power ADC</vt:lpstr>
      <vt:lpstr>D flip-flop and NAND port Ideal design</vt:lpstr>
      <vt:lpstr>Simulation D flip flop and NAND</vt:lpstr>
      <vt:lpstr>Inverter</vt:lpstr>
      <vt:lpstr>Level shifter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shifter</dc:title>
  <dc:creator>Hattink, M.H.N.</dc:creator>
  <cp:lastModifiedBy>Anrooij, P. van</cp:lastModifiedBy>
  <cp:revision>2</cp:revision>
  <dcterms:created xsi:type="dcterms:W3CDTF">2015-12-08T19:24:59Z</dcterms:created>
  <dcterms:modified xsi:type="dcterms:W3CDTF">2015-12-09T15:19:57Z</dcterms:modified>
</cp:coreProperties>
</file>