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4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8-12-2015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8-12-2015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8-12-2015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8-12-2015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8-12-2015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8-12-2015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8-12-2015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8-12-2015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8-12-2015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8-12-2015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8-12-2015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36C07-7E76-46D3-B86B-6AF7C60E533E}" type="datetimeFigureOut">
              <a:rPr lang="nl-NL" smtClean="0"/>
              <a:t>8-12-2015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shifter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8"/>
            <a:ext cx="3960440" cy="250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538" y="1340768"/>
            <a:ext cx="4494278" cy="250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3933056"/>
            <a:ext cx="4371975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kstvak 3"/>
          <p:cNvSpPr txBox="1"/>
          <p:nvPr/>
        </p:nvSpPr>
        <p:spPr>
          <a:xfrm>
            <a:off x="4499992" y="3933056"/>
            <a:ext cx="46160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Planning: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21/11: Initial design of level shifter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17/11: Fully simulated design of level shifter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150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Diavoorstelling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2" baseType="lpstr">
      <vt:lpstr>Office-thema</vt:lpstr>
      <vt:lpstr>Level shifter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 shifter</dc:title>
  <dc:creator>Hattink, M.H.N.</dc:creator>
  <cp:lastModifiedBy>student</cp:lastModifiedBy>
  <cp:revision>1</cp:revision>
  <dcterms:created xsi:type="dcterms:W3CDTF">2015-12-08T19:24:59Z</dcterms:created>
  <dcterms:modified xsi:type="dcterms:W3CDTF">2015-12-08T19:28:21Z</dcterms:modified>
</cp:coreProperties>
</file>