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D847-F9C8-47C4-9EAA-81FA0F1BF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65129-A44E-4351-8D97-EEE357EB7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8F0A9-CDC4-49B3-8C5C-E6C34672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EE45-6507-4B30-93D6-D7D488FD123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41131-4FCE-41B0-AFD1-ECDB9CF4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6C9B2-3060-4397-8882-8C6DEBCB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8502-B7BB-4CE8-8998-17E0E9567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8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5F20-A535-4FB2-AB78-8A6FAB7A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39FC9-46C1-4E20-BDB8-611D67861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E9675-169C-499D-A1EA-542C491E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EE45-6507-4B30-93D6-D7D488FD123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219EB-5AA8-4CB8-A967-EEEB5E5C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4A36-2012-43D2-BD49-79109E74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8502-B7BB-4CE8-8998-17E0E9567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1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B132D-D34D-4DC6-BD4A-F5B94B1CA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03B96-9180-480E-A043-A738654CD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3399-C8B3-441B-A132-BEAEA90B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EE45-6507-4B30-93D6-D7D488FD123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C3177-C301-4722-8E31-285BD00E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AF355-1CC7-43C8-83E8-53744140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8502-B7BB-4CE8-8998-17E0E9567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8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3299-851B-4BDF-8B8B-4833A951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4847C-0935-49BA-8252-D999AEACD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29B15-5E58-41CD-86B9-96F75FF1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EE45-6507-4B30-93D6-D7D488FD123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4DFEF-8729-4480-967C-5B9A8426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94D62-24A5-41F0-859D-D96B70CE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8502-B7BB-4CE8-8998-17E0E9567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2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0DF4-57A2-4A95-AA3C-E85ADCB0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142CA-3634-431F-B3E9-FA68DFDE2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864CC-AB69-4414-AAF0-FD26B608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EE45-6507-4B30-93D6-D7D488FD123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265E8-FC56-4C62-8E01-211204B1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67093-0E38-430E-8FD7-F0739DC8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8502-B7BB-4CE8-8998-17E0E9567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2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6B27-12DE-4C7B-8FFB-217C8F91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DE37-1C68-4CBF-A5A8-B7482F2F6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84867-46C0-40CF-AEA2-21CF95982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594AA-6BFE-436D-B1D9-57E40163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EE45-6507-4B30-93D6-D7D488FD123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E370F-9112-4E78-8E85-6B4FDA67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2D345-E35C-47F9-ADE3-57871358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8502-B7BB-4CE8-8998-17E0E9567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9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5422-F716-4570-8FC8-FFD1B98A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3DF16-FAAB-4CC5-BFA0-56694AF59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79766-B25E-46ED-9D24-7AE2E3FBF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F7CE4-6F88-45B7-931B-E29A3EC02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FB4F2-6CD7-422C-8B64-8C3EB9273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F6A5C-5CA6-4EAF-9888-24830813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EE45-6507-4B30-93D6-D7D488FD123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56448-00D3-4CA9-9D4C-40865CE4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BFD2A-0BEC-4764-B079-87C14D94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8502-B7BB-4CE8-8998-17E0E9567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6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CE1E-6197-4E80-845C-1A4241E5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31D69-43E0-48F1-88AA-7AD68D8F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EE45-6507-4B30-93D6-D7D488FD123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8EA0B-A437-43F0-9E43-5C47FA24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5AD5F-8310-4CF1-A030-4B184221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8502-B7BB-4CE8-8998-17E0E9567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7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3473D6-D46E-4F45-A617-B59901C8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EE45-6507-4B30-93D6-D7D488FD123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7251E-D8B1-43B1-9C82-BDC25E5A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B6ABA-217D-4741-8274-120DE44A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8502-B7BB-4CE8-8998-17E0E9567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5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1CF9-8D1F-451F-AFF2-63DD1184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60AC2-90F9-42E5-AC88-2C2F4B045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D0A11-878E-4150-95DE-B9267A14E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0F249-FF2E-4488-B2B7-22958410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EE45-6507-4B30-93D6-D7D488FD123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FCBF8-E52A-4329-B8C5-24992649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CCD17-C390-4F27-B8DF-B74A0D65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8502-B7BB-4CE8-8998-17E0E9567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4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F1FA-302B-445E-AA5A-186196FA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C0FD5-9059-4BB1-BA31-3F18453FD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969C6-E03B-4EFC-90FB-44D86A57E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13FE8-67D5-41B7-86EB-2728C8FF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EE45-6507-4B30-93D6-D7D488FD123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99D36-885D-456B-9B2D-5922F0DD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9B97D-08A8-4900-BB5D-D5BCB22A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8502-B7BB-4CE8-8998-17E0E9567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8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5B8D97-13DC-4C7F-BD5D-F065844D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8BE73-726D-4E9F-98C8-8F846EF0F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25F49-F338-4F7C-8163-47A4800D4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8EE45-6507-4B30-93D6-D7D488FD123E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F9C28-CC00-4EB8-BD17-9131A6FFF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089A6-CD14-47EA-B7CA-59E6D9AC4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98502-B7BB-4CE8-8998-17E0E9567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0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C7F699-6141-4212-ACDF-B745D943849E}"/>
              </a:ext>
            </a:extLst>
          </p:cNvPr>
          <p:cNvCxnSpPr/>
          <p:nvPr/>
        </p:nvCxnSpPr>
        <p:spPr>
          <a:xfrm flipV="1">
            <a:off x="3525079" y="1775792"/>
            <a:ext cx="5433391" cy="2557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1CC799-1284-4C11-ACC0-A509C0BBB625}"/>
              </a:ext>
            </a:extLst>
          </p:cNvPr>
          <p:cNvCxnSpPr>
            <a:cxnSpLocks/>
          </p:cNvCxnSpPr>
          <p:nvPr/>
        </p:nvCxnSpPr>
        <p:spPr>
          <a:xfrm>
            <a:off x="2981739" y="2054087"/>
            <a:ext cx="6228522" cy="1666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8A9108-C3E1-4E3D-BC7B-CC38D2F08610}"/>
              </a:ext>
            </a:extLst>
          </p:cNvPr>
          <p:cNvCxnSpPr>
            <a:cxnSpLocks/>
          </p:cNvCxnSpPr>
          <p:nvPr/>
        </p:nvCxnSpPr>
        <p:spPr>
          <a:xfrm flipV="1">
            <a:off x="6387548" y="2160104"/>
            <a:ext cx="0" cy="808384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F69D65-3AE4-4736-A360-50F0E4C2CF49}"/>
              </a:ext>
            </a:extLst>
          </p:cNvPr>
          <p:cNvSpPr txBox="1"/>
          <p:nvPr/>
        </p:nvSpPr>
        <p:spPr>
          <a:xfrm>
            <a:off x="6227706" y="1841285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826ED-8E81-4750-9FCE-01B25DEE6AA9}"/>
              </a:ext>
            </a:extLst>
          </p:cNvPr>
          <p:cNvSpPr txBox="1"/>
          <p:nvPr/>
        </p:nvSpPr>
        <p:spPr>
          <a:xfrm>
            <a:off x="2981739" y="2054087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  <a:r>
              <a:rPr lang="en-US" sz="2400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A9680-0B9F-4930-BE0C-C805409ED082}"/>
              </a:ext>
            </a:extLst>
          </p:cNvPr>
          <p:cNvSpPr txBox="1"/>
          <p:nvPr/>
        </p:nvSpPr>
        <p:spPr>
          <a:xfrm>
            <a:off x="3445564" y="3786066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  <a:r>
              <a:rPr lang="en-US" sz="24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7993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C7F699-6141-4212-ACDF-B745D943849E}"/>
              </a:ext>
            </a:extLst>
          </p:cNvPr>
          <p:cNvCxnSpPr/>
          <p:nvPr/>
        </p:nvCxnSpPr>
        <p:spPr>
          <a:xfrm flipV="1">
            <a:off x="3525079" y="1775792"/>
            <a:ext cx="5433391" cy="2557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1CC799-1284-4C11-ACC0-A509C0BBB625}"/>
              </a:ext>
            </a:extLst>
          </p:cNvPr>
          <p:cNvCxnSpPr>
            <a:cxnSpLocks/>
          </p:cNvCxnSpPr>
          <p:nvPr/>
        </p:nvCxnSpPr>
        <p:spPr>
          <a:xfrm>
            <a:off x="2981739" y="2054087"/>
            <a:ext cx="6228522" cy="1666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91F497-1167-4B28-9FE7-1566973A7D96}"/>
              </a:ext>
            </a:extLst>
          </p:cNvPr>
          <p:cNvCxnSpPr>
            <a:cxnSpLocks/>
          </p:cNvCxnSpPr>
          <p:nvPr/>
        </p:nvCxnSpPr>
        <p:spPr>
          <a:xfrm>
            <a:off x="2981739" y="2451652"/>
            <a:ext cx="6069496" cy="198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B76D39-E3AC-4FC3-8472-F6B419A61B3E}"/>
              </a:ext>
            </a:extLst>
          </p:cNvPr>
          <p:cNvSpPr txBox="1"/>
          <p:nvPr/>
        </p:nvSpPr>
        <p:spPr>
          <a:xfrm>
            <a:off x="3048001" y="1733588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  <a:r>
              <a:rPr lang="en-US" sz="2400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6E3E1-6583-40A1-BADE-17C14CB0C716}"/>
              </a:ext>
            </a:extLst>
          </p:cNvPr>
          <p:cNvSpPr txBox="1"/>
          <p:nvPr/>
        </p:nvSpPr>
        <p:spPr>
          <a:xfrm>
            <a:off x="2955236" y="2423419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  <a:r>
              <a:rPr lang="en-US" sz="2400" baseline="-25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0AEB5E-1700-4509-87F6-D1082A8BA0C1}"/>
              </a:ext>
            </a:extLst>
          </p:cNvPr>
          <p:cNvSpPr txBox="1"/>
          <p:nvPr/>
        </p:nvSpPr>
        <p:spPr>
          <a:xfrm>
            <a:off x="3418246" y="3823300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  <a:r>
              <a:rPr lang="en-US" sz="2400" baseline="-25000" dirty="0"/>
              <a:t>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3A7756-12E9-4564-8470-FD3454208700}"/>
              </a:ext>
            </a:extLst>
          </p:cNvPr>
          <p:cNvCxnSpPr>
            <a:cxnSpLocks/>
          </p:cNvCxnSpPr>
          <p:nvPr/>
        </p:nvCxnSpPr>
        <p:spPr>
          <a:xfrm flipV="1">
            <a:off x="6387548" y="2160104"/>
            <a:ext cx="0" cy="808384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73B9B0-1BBA-4A21-AD3E-4BEE556C2FAE}"/>
              </a:ext>
            </a:extLst>
          </p:cNvPr>
          <p:cNvSpPr txBox="1"/>
          <p:nvPr/>
        </p:nvSpPr>
        <p:spPr>
          <a:xfrm>
            <a:off x="6227706" y="1855353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0C53E5-746F-45F8-BAAB-8A0845B74EB6}"/>
              </a:ext>
            </a:extLst>
          </p:cNvPr>
          <p:cNvCxnSpPr>
            <a:cxnSpLocks/>
          </p:cNvCxnSpPr>
          <p:nvPr/>
        </p:nvCxnSpPr>
        <p:spPr>
          <a:xfrm flipV="1">
            <a:off x="4631635" y="1649895"/>
            <a:ext cx="0" cy="808384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E3979B-68FD-4248-B607-D03A96B0E254}"/>
              </a:ext>
            </a:extLst>
          </p:cNvPr>
          <p:cNvSpPr txBox="1"/>
          <p:nvPr/>
        </p:nvSpPr>
        <p:spPr>
          <a:xfrm>
            <a:off x="4471793" y="1359212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6DE6FA-DC9F-4B49-AA39-520F89A3CC77}"/>
              </a:ext>
            </a:extLst>
          </p:cNvPr>
          <p:cNvCxnSpPr>
            <a:cxnSpLocks/>
          </p:cNvCxnSpPr>
          <p:nvPr/>
        </p:nvCxnSpPr>
        <p:spPr>
          <a:xfrm flipV="1">
            <a:off x="7242314" y="1767148"/>
            <a:ext cx="0" cy="808384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8E0427-4EAD-4E97-B664-3470E10EDF68}"/>
              </a:ext>
            </a:extLst>
          </p:cNvPr>
          <p:cNvSpPr txBox="1"/>
          <p:nvPr/>
        </p:nvSpPr>
        <p:spPr>
          <a:xfrm>
            <a:off x="7096540" y="1476465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410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C7F699-6141-4212-ACDF-B745D943849E}"/>
              </a:ext>
            </a:extLst>
          </p:cNvPr>
          <p:cNvCxnSpPr/>
          <p:nvPr/>
        </p:nvCxnSpPr>
        <p:spPr>
          <a:xfrm flipV="1">
            <a:off x="3525079" y="1775792"/>
            <a:ext cx="5433391" cy="2557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1CC799-1284-4C11-ACC0-A509C0BBB625}"/>
              </a:ext>
            </a:extLst>
          </p:cNvPr>
          <p:cNvCxnSpPr>
            <a:cxnSpLocks/>
          </p:cNvCxnSpPr>
          <p:nvPr/>
        </p:nvCxnSpPr>
        <p:spPr>
          <a:xfrm>
            <a:off x="2981739" y="2054087"/>
            <a:ext cx="6228522" cy="1666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91F497-1167-4B28-9FE7-1566973A7D96}"/>
              </a:ext>
            </a:extLst>
          </p:cNvPr>
          <p:cNvCxnSpPr>
            <a:cxnSpLocks/>
          </p:cNvCxnSpPr>
          <p:nvPr/>
        </p:nvCxnSpPr>
        <p:spPr>
          <a:xfrm>
            <a:off x="2981739" y="3299792"/>
            <a:ext cx="6255025" cy="2252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B76D39-E3AC-4FC3-8472-F6B419A61B3E}"/>
              </a:ext>
            </a:extLst>
          </p:cNvPr>
          <p:cNvSpPr txBox="1"/>
          <p:nvPr/>
        </p:nvSpPr>
        <p:spPr>
          <a:xfrm>
            <a:off x="3048001" y="1659234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  <a:r>
              <a:rPr lang="en-US" sz="2400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6E3E1-6583-40A1-BADE-17C14CB0C716}"/>
              </a:ext>
            </a:extLst>
          </p:cNvPr>
          <p:cNvSpPr txBox="1"/>
          <p:nvPr/>
        </p:nvSpPr>
        <p:spPr>
          <a:xfrm>
            <a:off x="2955236" y="3271559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  <a:r>
              <a:rPr lang="en-US" sz="2400" baseline="-25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0AEB5E-1700-4509-87F6-D1082A8BA0C1}"/>
              </a:ext>
            </a:extLst>
          </p:cNvPr>
          <p:cNvSpPr txBox="1"/>
          <p:nvPr/>
        </p:nvSpPr>
        <p:spPr>
          <a:xfrm>
            <a:off x="3432314" y="3837368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  <a:r>
              <a:rPr lang="en-US" sz="2400" baseline="-25000" dirty="0"/>
              <a:t>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14F546-CA5E-4500-A625-2FDC75F17EF0}"/>
              </a:ext>
            </a:extLst>
          </p:cNvPr>
          <p:cNvCxnSpPr>
            <a:cxnSpLocks/>
          </p:cNvCxnSpPr>
          <p:nvPr/>
        </p:nvCxnSpPr>
        <p:spPr>
          <a:xfrm flipV="1">
            <a:off x="6387548" y="2160104"/>
            <a:ext cx="0" cy="808384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E16766-AF8D-4291-A021-5487CCCE0E75}"/>
              </a:ext>
            </a:extLst>
          </p:cNvPr>
          <p:cNvSpPr txBox="1"/>
          <p:nvPr/>
        </p:nvSpPr>
        <p:spPr>
          <a:xfrm>
            <a:off x="6225160" y="1828790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05349D-E408-41B8-8537-ED8342DB8CF5}"/>
              </a:ext>
            </a:extLst>
          </p:cNvPr>
          <p:cNvCxnSpPr>
            <a:cxnSpLocks/>
          </p:cNvCxnSpPr>
          <p:nvPr/>
        </p:nvCxnSpPr>
        <p:spPr>
          <a:xfrm flipV="1">
            <a:off x="5473149" y="2558967"/>
            <a:ext cx="0" cy="808384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3B2A70-9B56-4562-9FB3-2FAED43AE72B}"/>
              </a:ext>
            </a:extLst>
          </p:cNvPr>
          <p:cNvSpPr txBox="1"/>
          <p:nvPr/>
        </p:nvSpPr>
        <p:spPr>
          <a:xfrm>
            <a:off x="5307497" y="2225214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F895C6-35A1-4132-8F0B-BA2288E21E98}"/>
              </a:ext>
            </a:extLst>
          </p:cNvPr>
          <p:cNvCxnSpPr>
            <a:cxnSpLocks/>
          </p:cNvCxnSpPr>
          <p:nvPr/>
        </p:nvCxnSpPr>
        <p:spPr>
          <a:xfrm flipV="1">
            <a:off x="8335618" y="2686879"/>
            <a:ext cx="0" cy="808384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2E9629-096C-4EF1-A09F-5433332B5359}"/>
              </a:ext>
            </a:extLst>
          </p:cNvPr>
          <p:cNvSpPr txBox="1"/>
          <p:nvPr/>
        </p:nvSpPr>
        <p:spPr>
          <a:xfrm>
            <a:off x="8181487" y="2397768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60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C7F699-6141-4212-ACDF-B745D943849E}"/>
              </a:ext>
            </a:extLst>
          </p:cNvPr>
          <p:cNvCxnSpPr>
            <a:cxnSpLocks/>
          </p:cNvCxnSpPr>
          <p:nvPr/>
        </p:nvCxnSpPr>
        <p:spPr>
          <a:xfrm>
            <a:off x="2729132" y="2098315"/>
            <a:ext cx="6988845" cy="10479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1CC799-1284-4C11-ACC0-A509C0BBB625}"/>
              </a:ext>
            </a:extLst>
          </p:cNvPr>
          <p:cNvCxnSpPr>
            <a:cxnSpLocks/>
          </p:cNvCxnSpPr>
          <p:nvPr/>
        </p:nvCxnSpPr>
        <p:spPr>
          <a:xfrm>
            <a:off x="4531531" y="647190"/>
            <a:ext cx="1123681" cy="5022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91F497-1167-4B28-9FE7-1566973A7D96}"/>
              </a:ext>
            </a:extLst>
          </p:cNvPr>
          <p:cNvCxnSpPr>
            <a:cxnSpLocks/>
          </p:cNvCxnSpPr>
          <p:nvPr/>
        </p:nvCxnSpPr>
        <p:spPr>
          <a:xfrm>
            <a:off x="2996418" y="1636650"/>
            <a:ext cx="5962052" cy="3189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B76D39-E3AC-4FC3-8472-F6B419A61B3E}"/>
              </a:ext>
            </a:extLst>
          </p:cNvPr>
          <p:cNvSpPr txBox="1"/>
          <p:nvPr/>
        </p:nvSpPr>
        <p:spPr>
          <a:xfrm>
            <a:off x="4652380" y="524055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  <a:r>
              <a:rPr lang="en-US" sz="2400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6E3E1-6583-40A1-BADE-17C14CB0C716}"/>
              </a:ext>
            </a:extLst>
          </p:cNvPr>
          <p:cNvSpPr txBox="1"/>
          <p:nvPr/>
        </p:nvSpPr>
        <p:spPr>
          <a:xfrm>
            <a:off x="3219843" y="1372832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  <a:r>
              <a:rPr lang="en-US" sz="2400" baseline="-25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0AEB5E-1700-4509-87F6-D1082A8BA0C1}"/>
              </a:ext>
            </a:extLst>
          </p:cNvPr>
          <p:cNvSpPr txBox="1"/>
          <p:nvPr/>
        </p:nvSpPr>
        <p:spPr>
          <a:xfrm>
            <a:off x="3286540" y="2209793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  <a:r>
              <a:rPr lang="en-US" sz="2400" baseline="-25000" dirty="0"/>
              <a:t>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14F546-CA5E-4500-A625-2FDC75F17EF0}"/>
              </a:ext>
            </a:extLst>
          </p:cNvPr>
          <p:cNvCxnSpPr>
            <a:cxnSpLocks/>
          </p:cNvCxnSpPr>
          <p:nvPr/>
        </p:nvCxnSpPr>
        <p:spPr>
          <a:xfrm flipV="1">
            <a:off x="6510132" y="1863074"/>
            <a:ext cx="0" cy="808384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E16766-AF8D-4291-A021-5487CCCE0E75}"/>
              </a:ext>
            </a:extLst>
          </p:cNvPr>
          <p:cNvSpPr txBox="1"/>
          <p:nvPr/>
        </p:nvSpPr>
        <p:spPr>
          <a:xfrm>
            <a:off x="6250725" y="1439432"/>
            <a:ext cx="653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baseline="-25000" dirty="0"/>
              <a:t>int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0352B5-C31F-47B4-9B5B-CEF2DBF8230B}"/>
              </a:ext>
            </a:extLst>
          </p:cNvPr>
          <p:cNvCxnSpPr>
            <a:cxnSpLocks/>
          </p:cNvCxnSpPr>
          <p:nvPr/>
        </p:nvCxnSpPr>
        <p:spPr>
          <a:xfrm flipV="1">
            <a:off x="4206240" y="878491"/>
            <a:ext cx="3975247" cy="4342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DAD898-CEC4-489C-A2F3-FDCED7F058A8}"/>
              </a:ext>
            </a:extLst>
          </p:cNvPr>
          <p:cNvCxnSpPr>
            <a:cxnSpLocks/>
          </p:cNvCxnSpPr>
          <p:nvPr/>
        </p:nvCxnSpPr>
        <p:spPr>
          <a:xfrm flipV="1">
            <a:off x="5307497" y="647191"/>
            <a:ext cx="2405270" cy="49095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43089F-B330-4BDE-88BB-6DDB322F15A7}"/>
              </a:ext>
            </a:extLst>
          </p:cNvPr>
          <p:cNvSpPr txBox="1"/>
          <p:nvPr/>
        </p:nvSpPr>
        <p:spPr>
          <a:xfrm>
            <a:off x="7989383" y="971727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  <a:r>
              <a:rPr lang="en-US" sz="2400" baseline="-25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5AF3F-0C44-453A-936E-059281D5A18A}"/>
              </a:ext>
            </a:extLst>
          </p:cNvPr>
          <p:cNvSpPr txBox="1"/>
          <p:nvPr/>
        </p:nvSpPr>
        <p:spPr>
          <a:xfrm>
            <a:off x="7212400" y="565073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  <a:r>
              <a:rPr lang="en-US" sz="2400" baseline="-25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4610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AEA44B0-E12D-4220-B1FD-CF6D8D35600C}"/>
              </a:ext>
            </a:extLst>
          </p:cNvPr>
          <p:cNvSpPr/>
          <p:nvPr/>
        </p:nvSpPr>
        <p:spPr>
          <a:xfrm>
            <a:off x="795130" y="2040834"/>
            <a:ext cx="1278835" cy="1272209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66000"/>
                  <a:satMod val="160000"/>
                </a:schemeClr>
              </a:gs>
              <a:gs pos="50000">
                <a:schemeClr val="dk1">
                  <a:tint val="44500"/>
                  <a:satMod val="160000"/>
                </a:schemeClr>
              </a:gs>
              <a:gs pos="100000">
                <a:schemeClr val="dk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FAC828-B404-4719-A3E7-1F005E0B67A6}"/>
              </a:ext>
            </a:extLst>
          </p:cNvPr>
          <p:cNvSpPr/>
          <p:nvPr/>
        </p:nvSpPr>
        <p:spPr>
          <a:xfrm>
            <a:off x="6243982" y="2040835"/>
            <a:ext cx="1278835" cy="1272209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66000"/>
                  <a:satMod val="160000"/>
                </a:schemeClr>
              </a:gs>
              <a:gs pos="50000">
                <a:schemeClr val="dk1">
                  <a:tint val="44500"/>
                  <a:satMod val="160000"/>
                </a:schemeClr>
              </a:gs>
              <a:gs pos="100000">
                <a:schemeClr val="dk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9B5F65-43F1-4312-B79C-85F62F969FAF}"/>
              </a:ext>
            </a:extLst>
          </p:cNvPr>
          <p:cNvSpPr/>
          <p:nvPr/>
        </p:nvSpPr>
        <p:spPr>
          <a:xfrm>
            <a:off x="3519556" y="2040835"/>
            <a:ext cx="1278835" cy="1272209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8E38C-C218-4B4B-AF2A-7D95D272B8F4}"/>
              </a:ext>
            </a:extLst>
          </p:cNvPr>
          <p:cNvSpPr/>
          <p:nvPr/>
        </p:nvSpPr>
        <p:spPr>
          <a:xfrm>
            <a:off x="8968409" y="2040835"/>
            <a:ext cx="1278835" cy="1272209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9AA356-96DB-4C10-B59A-EC813B62A069}"/>
              </a:ext>
            </a:extLst>
          </p:cNvPr>
          <p:cNvCxnSpPr>
            <a:cxnSpLocks/>
            <a:stCxn id="2" idx="6"/>
            <a:endCxn id="16" idx="2"/>
          </p:cNvCxnSpPr>
          <p:nvPr/>
        </p:nvCxnSpPr>
        <p:spPr>
          <a:xfrm>
            <a:off x="2073965" y="2676939"/>
            <a:ext cx="1445591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F31939-DDB4-4BE3-8411-F3FCE6463EE8}"/>
              </a:ext>
            </a:extLst>
          </p:cNvPr>
          <p:cNvCxnSpPr>
            <a:cxnSpLocks/>
          </p:cNvCxnSpPr>
          <p:nvPr/>
        </p:nvCxnSpPr>
        <p:spPr>
          <a:xfrm>
            <a:off x="4798391" y="2676938"/>
            <a:ext cx="1445591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2858DD-A4E7-4A11-A6A7-64390ADEA708}"/>
              </a:ext>
            </a:extLst>
          </p:cNvPr>
          <p:cNvCxnSpPr>
            <a:cxnSpLocks/>
          </p:cNvCxnSpPr>
          <p:nvPr/>
        </p:nvCxnSpPr>
        <p:spPr>
          <a:xfrm>
            <a:off x="7522817" y="2676938"/>
            <a:ext cx="1445591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03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 Hayden</dc:creator>
  <cp:lastModifiedBy>Micah Hayden</cp:lastModifiedBy>
  <cp:revision>4</cp:revision>
  <dcterms:created xsi:type="dcterms:W3CDTF">2018-12-07T14:32:23Z</dcterms:created>
  <dcterms:modified xsi:type="dcterms:W3CDTF">2018-12-07T21:04:56Z</dcterms:modified>
</cp:coreProperties>
</file>