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4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384B-BCD0-48CD-A9B3-37F534EF3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42256-03B4-4AD2-BACF-B507C39AD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6127-6BB7-406B-B7CF-F07F7CE7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6A5-F641-4E60-883E-AD0387DB48E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8CDC-82DF-4106-8F02-90E86EBE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08C2-E305-44C5-A23A-4262EC07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834D-0A64-4A9F-B841-97A6B13B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9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DD65-655D-46FB-8D68-A48632D0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78B5E-E1B5-46CD-936A-A037CA34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A9082-75B1-4228-A0CD-37AC8926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6A5-F641-4E60-883E-AD0387DB48E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1F4B-D89F-452E-8CD5-A3BD53B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2191-4850-471E-BC23-E0786052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834D-0A64-4A9F-B841-97A6B13B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174AD-42D5-477F-B503-6E5C79A04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3DE46-97C8-4CC8-AD4A-1BB16A883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4750-BED9-421A-90B6-3597658E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6A5-F641-4E60-883E-AD0387DB48E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92D9-A281-4859-93D6-920FB61E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5570D-0576-461A-9C97-31DC5406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834D-0A64-4A9F-B841-97A6B13B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762D-32B2-40E3-862C-78838A40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3662-7E29-4936-A5B1-0F14E70A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2BA9-3841-4088-AE73-56276D13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6A5-F641-4E60-883E-AD0387DB48E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7D4D5-2ACB-479A-939A-835C055F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87B3-FFBC-4933-977B-0B3F819B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834D-0A64-4A9F-B841-97A6B13B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9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686C-7C34-401B-9F23-FEC3F1B4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C0688-40E6-4734-8CDB-EDCEED2E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AF52-9774-400E-A7BA-2E093CBC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6A5-F641-4E60-883E-AD0387DB48E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E8F7E-C0E5-454D-A0A8-0F93375F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E870-E47B-4FB0-B69D-F23B3E87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834D-0A64-4A9F-B841-97A6B13B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F69C-6FB9-4D5E-8F84-890EEFB3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8B14-ED58-4613-8C15-DC576C18A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745A3-FF09-4FD6-82DE-8A9997C6D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3ACF-8E06-4CD5-A184-3DFEEA25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6A5-F641-4E60-883E-AD0387DB48E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64E3F-DEFE-43E5-8723-35EC5585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55184-F053-4AC6-AC61-512590A9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834D-0A64-4A9F-B841-97A6B13B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3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7267-A011-4C1A-BEF6-D13C1795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96045-B9F4-4D1E-A665-F371F60C9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3A9D8-7EFE-4E9B-BD26-BDD4050F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2C277-EC24-4C75-B5A8-4A25639BC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8646E-2E70-4E34-9AF6-2FE647673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B62E-7B16-4308-8608-9EF85EAF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6A5-F641-4E60-883E-AD0387DB48E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6309E-0A83-44C7-9C23-ADD4B02A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91205-D407-4D64-85E3-81AA1240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834D-0A64-4A9F-B841-97A6B13B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B008-970D-4057-BE29-4848553D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CEAA4-FD3F-479D-980D-B09D8FF8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6A5-F641-4E60-883E-AD0387DB48E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36B4-1C94-4BC7-AB93-C8547DDA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CA700-4337-4E3E-8819-FE7D7940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834D-0A64-4A9F-B841-97A6B13B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A1101-C3AC-4B13-8068-B0D7090C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6A5-F641-4E60-883E-AD0387DB48E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05C4A-50D5-4B84-9990-96907AD1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BA92B-4027-4389-9863-BFA6097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834D-0A64-4A9F-B841-97A6B13B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3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F7B5-90F8-4D10-ABF2-B8079430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7C19-BC7D-4A49-9009-2C0665F9C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DB24-2D4A-4E47-95B7-B2D7F6C01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D46F8-61C1-46BB-9B34-4B7E797C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6A5-F641-4E60-883E-AD0387DB48E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3F60D-F11A-4D56-B2DF-28DCB4B3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C9E6F-45B5-431E-A05C-AFBA4CE0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834D-0A64-4A9F-B841-97A6B13B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EA7A-6E7B-41CA-9B4F-EBB98048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97EC6-2F22-47AB-9EFA-AC3A631FC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EA5E6-F6FE-408C-ADD6-1AACB9814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268C-9DFF-457E-9A95-797840F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6A5-F641-4E60-883E-AD0387DB48E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89E3B-63F7-468D-9E3E-17701352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89ACA-37C1-4949-A00A-5A42BDA4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834D-0A64-4A9F-B841-97A6B13B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C25CA-63C0-42BE-8516-2E1F0D7B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59DC1-B1FE-4B62-AF5E-5A5F9713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AD4BE-B356-4418-8219-07DF6F418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D6A5-F641-4E60-883E-AD0387DB48E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C9087-3546-4D77-8902-8F283F054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E095-72B5-4FE0-A9E2-1B99680DE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834D-0A64-4A9F-B841-97A6B13B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4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DB6A2D-3A57-4472-A8B3-6CA4D5759210}"/>
              </a:ext>
            </a:extLst>
          </p:cNvPr>
          <p:cNvSpPr/>
          <p:nvPr/>
        </p:nvSpPr>
        <p:spPr>
          <a:xfrm>
            <a:off x="1862667" y="4404431"/>
            <a:ext cx="925689" cy="843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(0,0)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9C6928-A310-46CA-9F2A-C978FF9EE478}"/>
              </a:ext>
            </a:extLst>
          </p:cNvPr>
          <p:cNvSpPr/>
          <p:nvPr/>
        </p:nvSpPr>
        <p:spPr>
          <a:xfrm>
            <a:off x="3561645" y="4404431"/>
            <a:ext cx="925689" cy="843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(1,0)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036DEA-CD37-418A-990C-DFB258537024}"/>
              </a:ext>
            </a:extLst>
          </p:cNvPr>
          <p:cNvSpPr/>
          <p:nvPr/>
        </p:nvSpPr>
        <p:spPr>
          <a:xfrm>
            <a:off x="5260623" y="4404431"/>
            <a:ext cx="925689" cy="843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(2,0)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4F2B3D-6CA8-4A6F-B3CB-62060CE0A42B}"/>
              </a:ext>
            </a:extLst>
          </p:cNvPr>
          <p:cNvSpPr/>
          <p:nvPr/>
        </p:nvSpPr>
        <p:spPr>
          <a:xfrm>
            <a:off x="1862666" y="2953809"/>
            <a:ext cx="925689" cy="843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(0,1)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2A52A7-8142-4A00-9845-80BBB5D00998}"/>
              </a:ext>
            </a:extLst>
          </p:cNvPr>
          <p:cNvGrpSpPr/>
          <p:nvPr/>
        </p:nvGrpSpPr>
        <p:grpSpPr>
          <a:xfrm>
            <a:off x="2652792" y="5063609"/>
            <a:ext cx="1044417" cy="369332"/>
            <a:chOff x="2652792" y="3006209"/>
            <a:chExt cx="1044417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E66899-A716-490B-997E-C61A966E75BC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flipH="1">
              <a:off x="2652792" y="3067297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3B26E41-96ED-482D-BBE3-556E3CCDA2C0}"/>
                    </a:ext>
                  </a:extLst>
                </p:cNvPr>
                <p:cNvSpPr txBox="1"/>
                <p:nvPr/>
              </p:nvSpPr>
              <p:spPr>
                <a:xfrm>
                  <a:off x="2867651" y="3006209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3B26E41-96ED-482D-BBE3-556E3CCDA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651" y="3006209"/>
                  <a:ext cx="66604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D6FFA1-160E-49ED-9561-3FB6C36148D9}"/>
              </a:ext>
            </a:extLst>
          </p:cNvPr>
          <p:cNvGrpSpPr/>
          <p:nvPr/>
        </p:nvGrpSpPr>
        <p:grpSpPr>
          <a:xfrm>
            <a:off x="4334934" y="5124697"/>
            <a:ext cx="1044417" cy="369332"/>
            <a:chOff x="2652792" y="3305422"/>
            <a:chExt cx="1044417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BA2AD8-AB52-4ED6-AC76-544F875C1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792" y="3305422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6DA4D25-4C54-476B-85CB-835958BD8531}"/>
                    </a:ext>
                  </a:extLst>
                </p:cNvPr>
                <p:cNvSpPr txBox="1"/>
                <p:nvPr/>
              </p:nvSpPr>
              <p:spPr>
                <a:xfrm>
                  <a:off x="2895600" y="3305422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6DA4D25-4C54-476B-85CB-835958BD8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05422"/>
                  <a:ext cx="66604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85E75C-5053-4FB4-BDFC-B23FD3ACFE93}"/>
              </a:ext>
            </a:extLst>
          </p:cNvPr>
          <p:cNvGrpSpPr/>
          <p:nvPr/>
        </p:nvGrpSpPr>
        <p:grpSpPr>
          <a:xfrm>
            <a:off x="4351770" y="4158677"/>
            <a:ext cx="1044417" cy="378857"/>
            <a:chOff x="4351770" y="2339402"/>
            <a:chExt cx="1044417" cy="37885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4D58DC-E470-48C5-A98F-B78F3D8403CE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>
              <a:off x="4351770" y="2718259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4A6E633-FC94-41F3-A501-B2154548EADB}"/>
                    </a:ext>
                  </a:extLst>
                </p:cNvPr>
                <p:cNvSpPr txBox="1"/>
                <p:nvPr/>
              </p:nvSpPr>
              <p:spPr>
                <a:xfrm>
                  <a:off x="4540955" y="2339402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4A6E633-FC94-41F3-A501-B2154548EA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955" y="2339402"/>
                  <a:ext cx="6660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EC2FF-90FC-4F04-A6F9-D128DA33013C}"/>
              </a:ext>
            </a:extLst>
          </p:cNvPr>
          <p:cNvGrpSpPr/>
          <p:nvPr/>
        </p:nvGrpSpPr>
        <p:grpSpPr>
          <a:xfrm>
            <a:off x="2652792" y="4158677"/>
            <a:ext cx="1044417" cy="369332"/>
            <a:chOff x="4351770" y="2339402"/>
            <a:chExt cx="1044417" cy="3693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3C56F7E-0D98-4EA2-9C1B-B7B9EDF7EA82}"/>
                </a:ext>
              </a:extLst>
            </p:cNvPr>
            <p:cNvCxnSpPr>
              <a:cxnSpLocks/>
            </p:cNvCxnSpPr>
            <p:nvPr/>
          </p:nvCxnSpPr>
          <p:spPr>
            <a:xfrm>
              <a:off x="4351770" y="2708734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E7AD9FA-DB28-4862-9164-7D62281DAEDB}"/>
                    </a:ext>
                  </a:extLst>
                </p:cNvPr>
                <p:cNvSpPr txBox="1"/>
                <p:nvPr/>
              </p:nvSpPr>
              <p:spPr>
                <a:xfrm>
                  <a:off x="4540955" y="2339402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E7AD9FA-DB28-4862-9164-7D62281DA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955" y="2339402"/>
                  <a:ext cx="66604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EFD044-29B9-403C-B502-05B77734C67A}"/>
              </a:ext>
            </a:extLst>
          </p:cNvPr>
          <p:cNvGrpSpPr/>
          <p:nvPr/>
        </p:nvGrpSpPr>
        <p:grpSpPr>
          <a:xfrm>
            <a:off x="2175932" y="3674075"/>
            <a:ext cx="666045" cy="853934"/>
            <a:chOff x="2175932" y="1845976"/>
            <a:chExt cx="666045" cy="85393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331964-1344-4331-8331-C2BEAF0366A9}"/>
                </a:ext>
              </a:extLst>
            </p:cNvPr>
            <p:cNvCxnSpPr>
              <a:stCxn id="4" idx="7"/>
              <a:endCxn id="7" idx="5"/>
            </p:cNvCxnSpPr>
            <p:nvPr/>
          </p:nvCxnSpPr>
          <p:spPr>
            <a:xfrm flipH="1" flipV="1">
              <a:off x="2652791" y="1845976"/>
              <a:ext cx="1" cy="8539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5569451-A650-4B86-BA77-4FC699CE798D}"/>
                    </a:ext>
                  </a:extLst>
                </p:cNvPr>
                <p:cNvSpPr txBox="1"/>
                <p:nvPr/>
              </p:nvSpPr>
              <p:spPr>
                <a:xfrm>
                  <a:off x="2175932" y="2084101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5569451-A650-4B86-BA77-4FC699CE79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932" y="2084101"/>
                  <a:ext cx="6660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B7F7AA-E5A8-4BF3-BF4C-62F3EB39FC80}"/>
              </a:ext>
            </a:extLst>
          </p:cNvPr>
          <p:cNvGrpSpPr/>
          <p:nvPr/>
        </p:nvGrpSpPr>
        <p:grpSpPr>
          <a:xfrm>
            <a:off x="1509887" y="3674075"/>
            <a:ext cx="666045" cy="853934"/>
            <a:chOff x="1509887" y="1845976"/>
            <a:chExt cx="666045" cy="85393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2401062-39F4-4751-9F21-D3107B96FE0F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998230" y="1845976"/>
              <a:ext cx="1" cy="8539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AB405AD-8215-493C-B87A-67BD46A22B8B}"/>
                    </a:ext>
                  </a:extLst>
                </p:cNvPr>
                <p:cNvSpPr txBox="1"/>
                <p:nvPr/>
              </p:nvSpPr>
              <p:spPr>
                <a:xfrm>
                  <a:off x="1509887" y="2084101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AB405AD-8215-493C-B87A-67BD46A22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887" y="2084101"/>
                  <a:ext cx="66604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2CAC0BA0-9598-4561-88AD-5E7772C154EE}"/>
              </a:ext>
            </a:extLst>
          </p:cNvPr>
          <p:cNvSpPr/>
          <p:nvPr/>
        </p:nvSpPr>
        <p:spPr>
          <a:xfrm>
            <a:off x="6959601" y="4404431"/>
            <a:ext cx="925689" cy="843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(3,0)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A71073-56F8-4D9F-A8F4-07DED5C97D7A}"/>
              </a:ext>
            </a:extLst>
          </p:cNvPr>
          <p:cNvGrpSpPr/>
          <p:nvPr/>
        </p:nvGrpSpPr>
        <p:grpSpPr>
          <a:xfrm>
            <a:off x="6048474" y="4158677"/>
            <a:ext cx="1044417" cy="378857"/>
            <a:chOff x="4351770" y="2339402"/>
            <a:chExt cx="1044417" cy="37885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ED8C4A1-DCEE-4697-950E-36F5BA7A4777}"/>
                </a:ext>
              </a:extLst>
            </p:cNvPr>
            <p:cNvCxnSpPr>
              <a:cxnSpLocks/>
            </p:cNvCxnSpPr>
            <p:nvPr/>
          </p:nvCxnSpPr>
          <p:spPr>
            <a:xfrm>
              <a:off x="4351770" y="2718259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D29FE84-3500-4FFF-BB36-91BBF1A77324}"/>
                    </a:ext>
                  </a:extLst>
                </p:cNvPr>
                <p:cNvSpPr txBox="1"/>
                <p:nvPr/>
              </p:nvSpPr>
              <p:spPr>
                <a:xfrm>
                  <a:off x="4540955" y="2339402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D29FE84-3500-4FFF-BB36-91BBF1A77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955" y="2339402"/>
                  <a:ext cx="66604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8C5D12-05C5-4F06-9F96-469DEBDF4397}"/>
              </a:ext>
            </a:extLst>
          </p:cNvPr>
          <p:cNvGrpSpPr/>
          <p:nvPr/>
        </p:nvGrpSpPr>
        <p:grpSpPr>
          <a:xfrm>
            <a:off x="6017076" y="5124697"/>
            <a:ext cx="1044417" cy="369332"/>
            <a:chOff x="2652792" y="3305422"/>
            <a:chExt cx="1044417" cy="36933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E1C1215-D0C9-44B2-9DB9-55FBF41FA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792" y="3305422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FE4877F-B43C-4B36-BF18-09D4348ADE69}"/>
                    </a:ext>
                  </a:extLst>
                </p:cNvPr>
                <p:cNvSpPr txBox="1"/>
                <p:nvPr/>
              </p:nvSpPr>
              <p:spPr>
                <a:xfrm>
                  <a:off x="2895600" y="3305422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FE4877F-B43C-4B36-BF18-09D4348AD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05422"/>
                  <a:ext cx="66604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407EA059-8706-443F-BF5D-D323C331C5ED}"/>
              </a:ext>
            </a:extLst>
          </p:cNvPr>
          <p:cNvSpPr/>
          <p:nvPr/>
        </p:nvSpPr>
        <p:spPr>
          <a:xfrm>
            <a:off x="1862666" y="1499797"/>
            <a:ext cx="925689" cy="843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(0,2)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65749A4-D5CC-4D59-A647-B41E966342BE}"/>
              </a:ext>
            </a:extLst>
          </p:cNvPr>
          <p:cNvGrpSpPr/>
          <p:nvPr/>
        </p:nvGrpSpPr>
        <p:grpSpPr>
          <a:xfrm>
            <a:off x="2172403" y="2184474"/>
            <a:ext cx="666045" cy="853934"/>
            <a:chOff x="2175932" y="1845976"/>
            <a:chExt cx="666045" cy="85393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DFA1966-6C43-4143-AB9D-E4799470459D}"/>
                </a:ext>
              </a:extLst>
            </p:cNvPr>
            <p:cNvCxnSpPr/>
            <p:nvPr/>
          </p:nvCxnSpPr>
          <p:spPr>
            <a:xfrm flipH="1" flipV="1">
              <a:off x="2652791" y="1845976"/>
              <a:ext cx="1" cy="8539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4E4C4CF-3692-4ED1-8047-2A129B58BF8C}"/>
                    </a:ext>
                  </a:extLst>
                </p:cNvPr>
                <p:cNvSpPr txBox="1"/>
                <p:nvPr/>
              </p:nvSpPr>
              <p:spPr>
                <a:xfrm>
                  <a:off x="2175932" y="2084101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4E4C4CF-3692-4ED1-8047-2A129B58B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932" y="2084101"/>
                  <a:ext cx="66604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19881F-1402-4944-8A85-171091E83A31}"/>
              </a:ext>
            </a:extLst>
          </p:cNvPr>
          <p:cNvGrpSpPr/>
          <p:nvPr/>
        </p:nvGrpSpPr>
        <p:grpSpPr>
          <a:xfrm>
            <a:off x="1506358" y="2221758"/>
            <a:ext cx="666045" cy="853934"/>
            <a:chOff x="1509887" y="1845976"/>
            <a:chExt cx="666045" cy="853934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0E91BEC-C32F-4A8B-9934-4FC29D6829E3}"/>
                </a:ext>
              </a:extLst>
            </p:cNvPr>
            <p:cNvCxnSpPr>
              <a:cxnSpLocks/>
            </p:cNvCxnSpPr>
            <p:nvPr/>
          </p:nvCxnSpPr>
          <p:spPr>
            <a:xfrm>
              <a:off x="1998230" y="1845976"/>
              <a:ext cx="1" cy="8539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64292C6-2045-4826-8CA6-A5C013B4F034}"/>
                    </a:ext>
                  </a:extLst>
                </p:cNvPr>
                <p:cNvSpPr txBox="1"/>
                <p:nvPr/>
              </p:nvSpPr>
              <p:spPr>
                <a:xfrm>
                  <a:off x="1509887" y="2084101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64292C6-2045-4826-8CA6-A5C013B4F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887" y="2084101"/>
                  <a:ext cx="66604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0BE7FE13-4B48-4F8D-8660-BADACACE1114}"/>
              </a:ext>
            </a:extLst>
          </p:cNvPr>
          <p:cNvSpPr/>
          <p:nvPr/>
        </p:nvSpPr>
        <p:spPr>
          <a:xfrm>
            <a:off x="3561645" y="2953809"/>
            <a:ext cx="925689" cy="843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(1,1)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979EC7B-C503-4438-AEA2-60187789E45D}"/>
              </a:ext>
            </a:extLst>
          </p:cNvPr>
          <p:cNvGrpSpPr/>
          <p:nvPr/>
        </p:nvGrpSpPr>
        <p:grpSpPr>
          <a:xfrm>
            <a:off x="3873772" y="3661004"/>
            <a:ext cx="666045" cy="853934"/>
            <a:chOff x="2175932" y="1845976"/>
            <a:chExt cx="666045" cy="85393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2CF8D47-E7BE-41C6-9237-682BD9B132F4}"/>
                </a:ext>
              </a:extLst>
            </p:cNvPr>
            <p:cNvCxnSpPr/>
            <p:nvPr/>
          </p:nvCxnSpPr>
          <p:spPr>
            <a:xfrm flipH="1" flipV="1">
              <a:off x="2652791" y="1845976"/>
              <a:ext cx="1" cy="8539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EA938F3-863E-40C1-94A3-75783F9C7348}"/>
                    </a:ext>
                  </a:extLst>
                </p:cNvPr>
                <p:cNvSpPr txBox="1"/>
                <p:nvPr/>
              </p:nvSpPr>
              <p:spPr>
                <a:xfrm>
                  <a:off x="2175932" y="2084101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EA938F3-863E-40C1-94A3-75783F9C7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932" y="2084101"/>
                  <a:ext cx="66604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69A83C7-597D-48AE-858C-A9EA83047DFE}"/>
              </a:ext>
            </a:extLst>
          </p:cNvPr>
          <p:cNvGrpSpPr/>
          <p:nvPr/>
        </p:nvGrpSpPr>
        <p:grpSpPr>
          <a:xfrm>
            <a:off x="3176137" y="3661004"/>
            <a:ext cx="666045" cy="853934"/>
            <a:chOff x="1509887" y="1845976"/>
            <a:chExt cx="666045" cy="85393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28F5623-C6C4-40C3-AE5F-2ADB87EE8B06}"/>
                </a:ext>
              </a:extLst>
            </p:cNvPr>
            <p:cNvCxnSpPr>
              <a:cxnSpLocks/>
            </p:cNvCxnSpPr>
            <p:nvPr/>
          </p:nvCxnSpPr>
          <p:spPr>
            <a:xfrm>
              <a:off x="1998230" y="1845976"/>
              <a:ext cx="1" cy="8539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2489943-3D9A-4805-B6C5-9538B26B3716}"/>
                    </a:ext>
                  </a:extLst>
                </p:cNvPr>
                <p:cNvSpPr txBox="1"/>
                <p:nvPr/>
              </p:nvSpPr>
              <p:spPr>
                <a:xfrm>
                  <a:off x="1509887" y="2084101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2489943-3D9A-4805-B6C5-9538B26B3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887" y="2084101"/>
                  <a:ext cx="666045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48CB792-C35E-4F2C-A4F4-8590F7F50CF2}"/>
              </a:ext>
            </a:extLst>
          </p:cNvPr>
          <p:cNvGrpSpPr/>
          <p:nvPr/>
        </p:nvGrpSpPr>
        <p:grpSpPr>
          <a:xfrm>
            <a:off x="2652792" y="3261128"/>
            <a:ext cx="1044417" cy="369332"/>
            <a:chOff x="4351770" y="2339402"/>
            <a:chExt cx="1044417" cy="369332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2513A1D-0F28-423F-BA26-41F8840B5541}"/>
                </a:ext>
              </a:extLst>
            </p:cNvPr>
            <p:cNvCxnSpPr>
              <a:cxnSpLocks/>
            </p:cNvCxnSpPr>
            <p:nvPr/>
          </p:nvCxnSpPr>
          <p:spPr>
            <a:xfrm>
              <a:off x="4351770" y="2708734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1F18B95-CE61-49AA-89D8-AD565D5DBBB2}"/>
                    </a:ext>
                  </a:extLst>
                </p:cNvPr>
                <p:cNvSpPr txBox="1"/>
                <p:nvPr/>
              </p:nvSpPr>
              <p:spPr>
                <a:xfrm>
                  <a:off x="4540955" y="2339402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1F18B95-CE61-49AA-89D8-AD565D5DB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955" y="2339402"/>
                  <a:ext cx="66604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A8E088D-1E0F-4A9F-89C5-413C08775249}"/>
              </a:ext>
            </a:extLst>
          </p:cNvPr>
          <p:cNvGrpSpPr/>
          <p:nvPr/>
        </p:nvGrpSpPr>
        <p:grpSpPr>
          <a:xfrm>
            <a:off x="2649262" y="2958743"/>
            <a:ext cx="1044417" cy="369332"/>
            <a:chOff x="2652792" y="3006209"/>
            <a:chExt cx="1044417" cy="369332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89B292A-7C7A-43DF-8BD2-9891F1010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792" y="3067297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8DA28B3-AB3F-4AF4-ACDE-5FC7B7837E1F}"/>
                    </a:ext>
                  </a:extLst>
                </p:cNvPr>
                <p:cNvSpPr txBox="1"/>
                <p:nvPr/>
              </p:nvSpPr>
              <p:spPr>
                <a:xfrm>
                  <a:off x="2867651" y="3006209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8DA28B3-AB3F-4AF4-ACDE-5FC7B7837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651" y="3006209"/>
                  <a:ext cx="666045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E89920AE-4917-4C4C-BAE6-D64B07BE1F8F}"/>
              </a:ext>
            </a:extLst>
          </p:cNvPr>
          <p:cNvSpPr/>
          <p:nvPr/>
        </p:nvSpPr>
        <p:spPr>
          <a:xfrm>
            <a:off x="5255061" y="2911635"/>
            <a:ext cx="925689" cy="843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(2,1)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ECD4F2-8FB3-4390-8138-355A1E665643}"/>
              </a:ext>
            </a:extLst>
          </p:cNvPr>
          <p:cNvGrpSpPr/>
          <p:nvPr/>
        </p:nvGrpSpPr>
        <p:grpSpPr>
          <a:xfrm>
            <a:off x="4334934" y="2975347"/>
            <a:ext cx="1044417" cy="369332"/>
            <a:chOff x="2652792" y="3006209"/>
            <a:chExt cx="1044417" cy="36933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8343BB3-4207-4FE4-9846-2C7F38EF43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792" y="3067297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7A168BF-7B43-4BD4-9AD1-DD1E90314C71}"/>
                    </a:ext>
                  </a:extLst>
                </p:cNvPr>
                <p:cNvSpPr txBox="1"/>
                <p:nvPr/>
              </p:nvSpPr>
              <p:spPr>
                <a:xfrm>
                  <a:off x="2867651" y="3006209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7A168BF-7B43-4BD4-9AD1-DD1E90314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651" y="3006209"/>
                  <a:ext cx="666045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086A8C7-17A3-429F-B62E-0DD4A7B2289B}"/>
              </a:ext>
            </a:extLst>
          </p:cNvPr>
          <p:cNvGrpSpPr/>
          <p:nvPr/>
        </p:nvGrpSpPr>
        <p:grpSpPr>
          <a:xfrm>
            <a:off x="4393562" y="3269466"/>
            <a:ext cx="1044417" cy="369332"/>
            <a:chOff x="4351770" y="2339402"/>
            <a:chExt cx="1044417" cy="369332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BC13541-408D-4671-97DA-D71E2578122B}"/>
                </a:ext>
              </a:extLst>
            </p:cNvPr>
            <p:cNvCxnSpPr>
              <a:cxnSpLocks/>
            </p:cNvCxnSpPr>
            <p:nvPr/>
          </p:nvCxnSpPr>
          <p:spPr>
            <a:xfrm>
              <a:off x="4351770" y="2708734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DBAD111-02D5-4501-AD8E-DAD5470675CC}"/>
                    </a:ext>
                  </a:extLst>
                </p:cNvPr>
                <p:cNvSpPr txBox="1"/>
                <p:nvPr/>
              </p:nvSpPr>
              <p:spPr>
                <a:xfrm>
                  <a:off x="4483805" y="2339402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DBAD111-02D5-4501-AD8E-DAD547067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805" y="2339402"/>
                  <a:ext cx="66604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646D8D0-EBF5-4599-9AC0-C0AC2CBF2214}"/>
              </a:ext>
            </a:extLst>
          </p:cNvPr>
          <p:cNvGrpSpPr/>
          <p:nvPr/>
        </p:nvGrpSpPr>
        <p:grpSpPr>
          <a:xfrm>
            <a:off x="5549774" y="3670870"/>
            <a:ext cx="666045" cy="853934"/>
            <a:chOff x="2175932" y="1845976"/>
            <a:chExt cx="666045" cy="853934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67C503C-8F6F-4BDD-B466-910F940907EB}"/>
                </a:ext>
              </a:extLst>
            </p:cNvPr>
            <p:cNvCxnSpPr/>
            <p:nvPr/>
          </p:nvCxnSpPr>
          <p:spPr>
            <a:xfrm flipH="1" flipV="1">
              <a:off x="2652791" y="1845976"/>
              <a:ext cx="1" cy="8539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E211232-FA41-4005-885B-8D7C59D494FE}"/>
                    </a:ext>
                  </a:extLst>
                </p:cNvPr>
                <p:cNvSpPr txBox="1"/>
                <p:nvPr/>
              </p:nvSpPr>
              <p:spPr>
                <a:xfrm>
                  <a:off x="2175932" y="2084101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E211232-FA41-4005-885B-8D7C59D49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932" y="2084101"/>
                  <a:ext cx="66604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C472A16-4CBE-4F7B-A6EE-178437A60B8C}"/>
              </a:ext>
            </a:extLst>
          </p:cNvPr>
          <p:cNvGrpSpPr/>
          <p:nvPr/>
        </p:nvGrpSpPr>
        <p:grpSpPr>
          <a:xfrm>
            <a:off x="4882591" y="3667886"/>
            <a:ext cx="666045" cy="853934"/>
            <a:chOff x="1509887" y="1845976"/>
            <a:chExt cx="666045" cy="853934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9CD8ED4-419F-4EED-AFD8-E3D6CF8DD612}"/>
                </a:ext>
              </a:extLst>
            </p:cNvPr>
            <p:cNvCxnSpPr>
              <a:cxnSpLocks/>
            </p:cNvCxnSpPr>
            <p:nvPr/>
          </p:nvCxnSpPr>
          <p:spPr>
            <a:xfrm>
              <a:off x="1998230" y="1845976"/>
              <a:ext cx="1" cy="8539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A0ADFC0-BCEB-4874-BB98-FDB62F8AE5F0}"/>
                    </a:ext>
                  </a:extLst>
                </p:cNvPr>
                <p:cNvSpPr txBox="1"/>
                <p:nvPr/>
              </p:nvSpPr>
              <p:spPr>
                <a:xfrm>
                  <a:off x="1509887" y="2084101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A0ADFC0-BCEB-4874-BB98-FDB62F8AE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887" y="2084101"/>
                  <a:ext cx="666045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980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DB6A2D-3A57-4472-A8B3-6CA4D5759210}"/>
              </a:ext>
            </a:extLst>
          </p:cNvPr>
          <p:cNvSpPr/>
          <p:nvPr/>
        </p:nvSpPr>
        <p:spPr>
          <a:xfrm>
            <a:off x="1862667" y="2585156"/>
            <a:ext cx="925689" cy="843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(0,0)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9C6928-A310-46CA-9F2A-C978FF9EE478}"/>
              </a:ext>
            </a:extLst>
          </p:cNvPr>
          <p:cNvSpPr/>
          <p:nvPr/>
        </p:nvSpPr>
        <p:spPr>
          <a:xfrm>
            <a:off x="3561645" y="2585156"/>
            <a:ext cx="925689" cy="843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(1,0)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036DEA-CD37-418A-990C-DFB258537024}"/>
              </a:ext>
            </a:extLst>
          </p:cNvPr>
          <p:cNvSpPr/>
          <p:nvPr/>
        </p:nvSpPr>
        <p:spPr>
          <a:xfrm>
            <a:off x="5260623" y="2585156"/>
            <a:ext cx="925689" cy="843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(2,0)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4F2B3D-6CA8-4A6F-B3CB-62060CE0A42B}"/>
              </a:ext>
            </a:extLst>
          </p:cNvPr>
          <p:cNvSpPr/>
          <p:nvPr/>
        </p:nvSpPr>
        <p:spPr>
          <a:xfrm>
            <a:off x="1862666" y="1134534"/>
            <a:ext cx="925689" cy="843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(0,1)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2A52A7-8142-4A00-9845-80BBB5D00998}"/>
              </a:ext>
            </a:extLst>
          </p:cNvPr>
          <p:cNvGrpSpPr/>
          <p:nvPr/>
        </p:nvGrpSpPr>
        <p:grpSpPr>
          <a:xfrm>
            <a:off x="2652792" y="3305422"/>
            <a:ext cx="1044417" cy="369332"/>
            <a:chOff x="2652792" y="3305422"/>
            <a:chExt cx="1044417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E66899-A716-490B-997E-C61A966E75BC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flipH="1">
              <a:off x="2652792" y="3305422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3B26E41-96ED-482D-BBE3-556E3CCDA2C0}"/>
                    </a:ext>
                  </a:extLst>
                </p:cNvPr>
                <p:cNvSpPr txBox="1"/>
                <p:nvPr/>
              </p:nvSpPr>
              <p:spPr>
                <a:xfrm>
                  <a:off x="2895600" y="3305422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3B26E41-96ED-482D-BBE3-556E3CCDA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05422"/>
                  <a:ext cx="66604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D6FFA1-160E-49ED-9561-3FB6C36148D9}"/>
              </a:ext>
            </a:extLst>
          </p:cNvPr>
          <p:cNvGrpSpPr/>
          <p:nvPr/>
        </p:nvGrpSpPr>
        <p:grpSpPr>
          <a:xfrm>
            <a:off x="4334934" y="3305422"/>
            <a:ext cx="1044417" cy="369332"/>
            <a:chOff x="2652792" y="3305422"/>
            <a:chExt cx="1044417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BA2AD8-AB52-4ED6-AC76-544F875C1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792" y="3305422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6DA4D25-4C54-476B-85CB-835958BD8531}"/>
                    </a:ext>
                  </a:extLst>
                </p:cNvPr>
                <p:cNvSpPr txBox="1"/>
                <p:nvPr/>
              </p:nvSpPr>
              <p:spPr>
                <a:xfrm>
                  <a:off x="2895600" y="3305422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6DA4D25-4C54-476B-85CB-835958BD8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05422"/>
                  <a:ext cx="66604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85E75C-5053-4FB4-BDFC-B23FD3ACFE93}"/>
              </a:ext>
            </a:extLst>
          </p:cNvPr>
          <p:cNvGrpSpPr/>
          <p:nvPr/>
        </p:nvGrpSpPr>
        <p:grpSpPr>
          <a:xfrm>
            <a:off x="4351770" y="2339402"/>
            <a:ext cx="1044417" cy="369332"/>
            <a:chOff x="4351770" y="2339402"/>
            <a:chExt cx="1044417" cy="36933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4D58DC-E470-48C5-A98F-B78F3D8403CE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>
              <a:off x="4351770" y="2708734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4A6E633-FC94-41F3-A501-B2154548EADB}"/>
                    </a:ext>
                  </a:extLst>
                </p:cNvPr>
                <p:cNvSpPr txBox="1"/>
                <p:nvPr/>
              </p:nvSpPr>
              <p:spPr>
                <a:xfrm>
                  <a:off x="4540955" y="2339402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4A6E633-FC94-41F3-A501-B2154548EA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955" y="2339402"/>
                  <a:ext cx="6660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EC2FF-90FC-4F04-A6F9-D128DA33013C}"/>
              </a:ext>
            </a:extLst>
          </p:cNvPr>
          <p:cNvGrpSpPr/>
          <p:nvPr/>
        </p:nvGrpSpPr>
        <p:grpSpPr>
          <a:xfrm>
            <a:off x="2652792" y="2339402"/>
            <a:ext cx="1044417" cy="369332"/>
            <a:chOff x="4351770" y="2339402"/>
            <a:chExt cx="1044417" cy="3693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3C56F7E-0D98-4EA2-9C1B-B7B9EDF7EA82}"/>
                </a:ext>
              </a:extLst>
            </p:cNvPr>
            <p:cNvCxnSpPr>
              <a:cxnSpLocks/>
            </p:cNvCxnSpPr>
            <p:nvPr/>
          </p:nvCxnSpPr>
          <p:spPr>
            <a:xfrm>
              <a:off x="4351770" y="2708734"/>
              <a:ext cx="104441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E7AD9FA-DB28-4862-9164-7D62281DAEDB}"/>
                    </a:ext>
                  </a:extLst>
                </p:cNvPr>
                <p:cNvSpPr txBox="1"/>
                <p:nvPr/>
              </p:nvSpPr>
              <p:spPr>
                <a:xfrm>
                  <a:off x="4540955" y="2339402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E7AD9FA-DB28-4862-9164-7D62281DA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955" y="2339402"/>
                  <a:ext cx="66604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EFD044-29B9-403C-B502-05B77734C67A}"/>
              </a:ext>
            </a:extLst>
          </p:cNvPr>
          <p:cNvGrpSpPr/>
          <p:nvPr/>
        </p:nvGrpSpPr>
        <p:grpSpPr>
          <a:xfrm>
            <a:off x="2175932" y="1854800"/>
            <a:ext cx="666045" cy="853934"/>
            <a:chOff x="2175932" y="1854800"/>
            <a:chExt cx="666045" cy="85393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331964-1344-4331-8331-C2BEAF0366A9}"/>
                </a:ext>
              </a:extLst>
            </p:cNvPr>
            <p:cNvCxnSpPr>
              <a:stCxn id="4" idx="7"/>
              <a:endCxn id="7" idx="5"/>
            </p:cNvCxnSpPr>
            <p:nvPr/>
          </p:nvCxnSpPr>
          <p:spPr>
            <a:xfrm flipH="1" flipV="1">
              <a:off x="2652791" y="1854800"/>
              <a:ext cx="1" cy="8539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5569451-A650-4B86-BA77-4FC699CE798D}"/>
                    </a:ext>
                  </a:extLst>
                </p:cNvPr>
                <p:cNvSpPr txBox="1"/>
                <p:nvPr/>
              </p:nvSpPr>
              <p:spPr>
                <a:xfrm>
                  <a:off x="2175932" y="2084101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5569451-A650-4B86-BA77-4FC699CE79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932" y="2084101"/>
                  <a:ext cx="6660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B7F7AA-E5A8-4BF3-BF4C-62F3EB39FC80}"/>
              </a:ext>
            </a:extLst>
          </p:cNvPr>
          <p:cNvGrpSpPr/>
          <p:nvPr/>
        </p:nvGrpSpPr>
        <p:grpSpPr>
          <a:xfrm>
            <a:off x="1509887" y="1854800"/>
            <a:ext cx="666045" cy="853934"/>
            <a:chOff x="1509887" y="1854800"/>
            <a:chExt cx="666045" cy="85393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2401062-39F4-4751-9F21-D3107B96FE0F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998230" y="1854800"/>
              <a:ext cx="1" cy="8539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AB405AD-8215-493C-B87A-67BD46A22B8B}"/>
                    </a:ext>
                  </a:extLst>
                </p:cNvPr>
                <p:cNvSpPr txBox="1"/>
                <p:nvPr/>
              </p:nvSpPr>
              <p:spPr>
                <a:xfrm>
                  <a:off x="1509887" y="2084101"/>
                  <a:ext cx="666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AB405AD-8215-493C-B87A-67BD46A22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887" y="2084101"/>
                  <a:ext cx="66604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368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Hayden</dc:creator>
  <cp:lastModifiedBy>Micah Hayden</cp:lastModifiedBy>
  <cp:revision>4</cp:revision>
  <dcterms:created xsi:type="dcterms:W3CDTF">2019-04-16T16:25:48Z</dcterms:created>
  <dcterms:modified xsi:type="dcterms:W3CDTF">2019-04-16T16:47:25Z</dcterms:modified>
</cp:coreProperties>
</file>