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B881-6594-47A0-8D57-D97218EA5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8E1E2-A086-4009-B6D2-44C1059B4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04817-5427-49EE-9AE8-67B31342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338F-C393-4AAC-93F4-F06D2D57D18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E97D7-80F9-459F-91D7-EFDAD630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39974-D7B2-4C6B-89ED-36141A9A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9B1A-9102-4093-BA2D-1B5DB9D2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2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D41E-4801-43C6-B8EA-0F2C97EC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688B7-62E7-4080-AF0A-2BA4633DE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311E4-A6EB-47D7-97D0-FFA05FF8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338F-C393-4AAC-93F4-F06D2D57D18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8A7A4-83E7-4579-9544-4BA70A70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4581B-298D-42C6-A528-CADBCF32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9B1A-9102-4093-BA2D-1B5DB9D2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9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60DEA7-B802-4329-B625-D16583DDA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62ABD-3F6A-4966-918B-191D1D15A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92AFA-2501-4B9E-8069-C6740EDE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338F-C393-4AAC-93F4-F06D2D57D18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6E627-3F6B-4440-A465-E87B357C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1BDBF-ACBC-4598-BE68-AC570E38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9B1A-9102-4093-BA2D-1B5DB9D2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1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7FBF-2574-4D43-944F-0A1A15AC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F3EA-A4D4-47A7-9E9B-A18D2C683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C1ECF-B85E-4C27-BFF3-B53A3F8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338F-C393-4AAC-93F4-F06D2D57D18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18BA2-BA30-4A33-9E2D-4CA6B575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BC6CC-6E5C-40CB-9E97-073AA40B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9B1A-9102-4093-BA2D-1B5DB9D2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6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F9A5-6DC2-4E33-A6F2-C5949C43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0EACD-49E3-47E5-BD21-523FCDAC5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D6914-9E23-416C-964F-14580D82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338F-C393-4AAC-93F4-F06D2D57D18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3B4E2-951F-429A-9BED-D7ED38FF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FC836-8CB5-46F7-9447-7349677E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9B1A-9102-4093-BA2D-1B5DB9D2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0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C8F7-C322-4F62-A5A2-8C6C12AC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767D5-7C77-49EC-863B-7DAC404E2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2D05D-EA04-425D-996C-1FDFF7315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B9288-199E-48BA-9AA5-1DF29FC1C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338F-C393-4AAC-93F4-F06D2D57D18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6C8E5-71F5-4721-8671-6C44B56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FE20C-7D6E-4372-87F9-CF5820FC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9B1A-9102-4093-BA2D-1B5DB9D2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2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52CD-A80B-48EE-B9C4-32AE95843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C780D-6D3D-4392-BC10-540AAB287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8E71A-2CAE-479A-BAB1-0E1AF0E87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957980-039D-4269-B31B-FD76CA19A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FD6FB0-DC77-4DB3-A74D-54DED3159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84F66B-9C9B-4F4E-9CA8-428C1955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338F-C393-4AAC-93F4-F06D2D57D18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6F86-3AD5-4FCC-82F3-43BCD72D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499CE-8290-4D42-9C04-EB91B1F8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9B1A-9102-4093-BA2D-1B5DB9D2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DC45-C785-4617-835B-739C816E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16ACE-5FD3-4FF6-9D81-95294BD7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338F-C393-4AAC-93F4-F06D2D57D18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0587C-8217-4CA2-BAEF-25EE9224D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79F52-E7C3-4B7A-ADC1-0183941B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9B1A-9102-4093-BA2D-1B5DB9D2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6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4CD8F-31C9-4EC5-AF8D-2E5D71EF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338F-C393-4AAC-93F4-F06D2D57D18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3B528-B87B-4F3C-89B0-C33B4E9C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62A7D-B7C2-41D9-8882-0203A9BF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9B1A-9102-4093-BA2D-1B5DB9D2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6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AE86-D234-4226-A6A2-543CC2A1D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7A7F0-B319-4D8D-82BC-9391191D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D770D-95B3-46F5-AED5-4EFE55D62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5DF4A-9023-44D1-9D56-F23A245A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338F-C393-4AAC-93F4-F06D2D57D18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BE599-4261-4304-A7A3-7A04A25A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E49B5-F3F7-4369-94D9-D9902044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9B1A-9102-4093-BA2D-1B5DB9D2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3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8E91-6E3F-4A29-813E-32B3EE13D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80164-0A36-451A-B12C-EB929EC0E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23E5C-A6D0-4BB7-A735-68411F5B0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33DE5-CFA6-4422-B45C-2DECB38E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338F-C393-4AAC-93F4-F06D2D57D18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97262-132A-447F-8C5D-5CF57ED7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3D84E-23C7-4A81-B2DA-21BE126B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9B1A-9102-4093-BA2D-1B5DB9D2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5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99C3A-F495-4A3D-8D6A-DB4B68AD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1CD66-7092-4AAA-A829-6FA25DCC0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697BB-8BC6-4E32-B993-970B7E6E6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2338F-C393-4AAC-93F4-F06D2D57D18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E202B-0FE2-4325-87F2-005AA54E9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B8864-F967-4D66-839C-D8CE89D4D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19B1A-9102-4093-BA2D-1B5DB9D2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0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8BC8E38B-3399-4C58-A2BD-373F33F2A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816" y="3297640"/>
            <a:ext cx="684656" cy="73337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4" name="AutoShape 125">
            <a:extLst>
              <a:ext uri="{FF2B5EF4-FFF2-40B4-BE49-F238E27FC236}">
                <a16:creationId xmlns:a16="http://schemas.microsoft.com/office/drawing/2014/main" id="{8C7F8CDD-4A9D-4362-9A17-28C71FD00BE0}"/>
              </a:ext>
            </a:extLst>
          </p:cNvPr>
          <p:cNvCxnSpPr>
            <a:cxnSpLocks noChangeShapeType="1"/>
            <a:stCxn id="8" idx="6"/>
            <a:endCxn id="20" idx="2"/>
          </p:cNvCxnSpPr>
          <p:nvPr/>
        </p:nvCxnSpPr>
        <p:spPr bwMode="auto">
          <a:xfrm flipV="1">
            <a:off x="3586472" y="2679339"/>
            <a:ext cx="2057477" cy="98498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26">
            <a:extLst>
              <a:ext uri="{FF2B5EF4-FFF2-40B4-BE49-F238E27FC236}">
                <a16:creationId xmlns:a16="http://schemas.microsoft.com/office/drawing/2014/main" id="{B1665E80-66E2-4139-A251-843707AC1A9E}"/>
              </a:ext>
            </a:extLst>
          </p:cNvPr>
          <p:cNvCxnSpPr>
            <a:cxnSpLocks noChangeShapeType="1"/>
            <a:stCxn id="8" idx="6"/>
            <a:endCxn id="21" idx="2"/>
          </p:cNvCxnSpPr>
          <p:nvPr/>
        </p:nvCxnSpPr>
        <p:spPr bwMode="auto">
          <a:xfrm>
            <a:off x="3586472" y="3664326"/>
            <a:ext cx="2057477" cy="1003524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27">
            <a:extLst>
              <a:ext uri="{FF2B5EF4-FFF2-40B4-BE49-F238E27FC236}">
                <a16:creationId xmlns:a16="http://schemas.microsoft.com/office/drawing/2014/main" id="{1A567229-0611-4F2C-B27B-678E0D12BCD4}"/>
              </a:ext>
            </a:extLst>
          </p:cNvPr>
          <p:cNvCxnSpPr>
            <a:cxnSpLocks noChangeShapeType="1"/>
            <a:stCxn id="20" idx="6"/>
            <a:endCxn id="24" idx="2"/>
          </p:cNvCxnSpPr>
          <p:nvPr/>
        </p:nvCxnSpPr>
        <p:spPr bwMode="auto">
          <a:xfrm flipV="1">
            <a:off x="6328605" y="1823464"/>
            <a:ext cx="2276922" cy="8558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28">
            <a:extLst>
              <a:ext uri="{FF2B5EF4-FFF2-40B4-BE49-F238E27FC236}">
                <a16:creationId xmlns:a16="http://schemas.microsoft.com/office/drawing/2014/main" id="{FD482B41-A14C-4476-AA68-0914582A40AE}"/>
              </a:ext>
            </a:extLst>
          </p:cNvPr>
          <p:cNvCxnSpPr>
            <a:cxnSpLocks noChangeShapeType="1"/>
            <a:endCxn id="22" idx="2"/>
          </p:cNvCxnSpPr>
          <p:nvPr/>
        </p:nvCxnSpPr>
        <p:spPr bwMode="auto">
          <a:xfrm>
            <a:off x="6325096" y="2680132"/>
            <a:ext cx="2280431" cy="984194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29">
            <a:extLst>
              <a:ext uri="{FF2B5EF4-FFF2-40B4-BE49-F238E27FC236}">
                <a16:creationId xmlns:a16="http://schemas.microsoft.com/office/drawing/2014/main" id="{0363479D-9ED3-44B4-A17D-F4B6D99640CD}"/>
              </a:ext>
            </a:extLst>
          </p:cNvPr>
          <p:cNvCxnSpPr>
            <a:cxnSpLocks noChangeShapeType="1"/>
            <a:endCxn id="22" idx="2"/>
          </p:cNvCxnSpPr>
          <p:nvPr/>
        </p:nvCxnSpPr>
        <p:spPr bwMode="auto">
          <a:xfrm flipV="1">
            <a:off x="6325096" y="3664326"/>
            <a:ext cx="2280431" cy="97041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30">
            <a:extLst>
              <a:ext uri="{FF2B5EF4-FFF2-40B4-BE49-F238E27FC236}">
                <a16:creationId xmlns:a16="http://schemas.microsoft.com/office/drawing/2014/main" id="{CD880E32-CE51-4555-87FB-E143EF0B2EC1}"/>
              </a:ext>
            </a:extLst>
          </p:cNvPr>
          <p:cNvCxnSpPr>
            <a:cxnSpLocks noChangeShapeType="1"/>
            <a:endCxn id="23" idx="2"/>
          </p:cNvCxnSpPr>
          <p:nvPr/>
        </p:nvCxnSpPr>
        <p:spPr bwMode="auto">
          <a:xfrm>
            <a:off x="6325096" y="4634734"/>
            <a:ext cx="2280431" cy="7664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0DD31A3-3872-4FE2-A1BF-B9027BAC8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949" y="2312653"/>
            <a:ext cx="684656" cy="73337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C538379-AFC6-4C8C-A8D3-F0C1252B1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949" y="4301164"/>
            <a:ext cx="684656" cy="73337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A809F98-005C-4C26-828A-0170A10A6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5527" y="3297640"/>
            <a:ext cx="684656" cy="73337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6052B55-0A91-4062-A77C-9A4EF8AFE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5527" y="5034536"/>
            <a:ext cx="684656" cy="73337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C9F1B6-AEDF-4F7F-9FCD-FD562DB8E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5527" y="1456778"/>
            <a:ext cx="684656" cy="73337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5D3C40C0-261C-42CD-A762-CB4A07CEAFA1}"/>
              </a:ext>
            </a:extLst>
          </p:cNvPr>
          <p:cNvSpPr/>
          <p:nvPr/>
        </p:nvSpPr>
        <p:spPr>
          <a:xfrm>
            <a:off x="5814143" y="983496"/>
            <a:ext cx="338819" cy="4732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E1115AED-B15E-4E15-93BE-5B4A544D4383}"/>
              </a:ext>
            </a:extLst>
          </p:cNvPr>
          <p:cNvSpPr/>
          <p:nvPr/>
        </p:nvSpPr>
        <p:spPr>
          <a:xfrm rot="5400000">
            <a:off x="10216052" y="1586824"/>
            <a:ext cx="338819" cy="4732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EE05BF9A-0C0A-4BF4-99DB-69EF3F44D81F}"/>
              </a:ext>
            </a:extLst>
          </p:cNvPr>
          <p:cNvSpPr/>
          <p:nvPr/>
        </p:nvSpPr>
        <p:spPr>
          <a:xfrm rot="5400000">
            <a:off x="10216051" y="3427685"/>
            <a:ext cx="338819" cy="4732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975094C-B792-44D6-A588-E8CC458CE291}"/>
              </a:ext>
            </a:extLst>
          </p:cNvPr>
          <p:cNvSpPr/>
          <p:nvPr/>
        </p:nvSpPr>
        <p:spPr>
          <a:xfrm rot="5400000">
            <a:off x="10216051" y="5164581"/>
            <a:ext cx="338819" cy="4732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0D537DED-6B24-47F0-B31C-BA0B9DD17A03}"/>
              </a:ext>
            </a:extLst>
          </p:cNvPr>
          <p:cNvSpPr/>
          <p:nvPr/>
        </p:nvSpPr>
        <p:spPr>
          <a:xfrm rot="10800000">
            <a:off x="5814143" y="5767144"/>
            <a:ext cx="338819" cy="4732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AutoShape 127">
            <a:extLst>
              <a:ext uri="{FF2B5EF4-FFF2-40B4-BE49-F238E27FC236}">
                <a16:creationId xmlns:a16="http://schemas.microsoft.com/office/drawing/2014/main" id="{3E60B353-EEE8-46C7-A3A1-C75A3CC2A9A4}"/>
              </a:ext>
            </a:extLst>
          </p:cNvPr>
          <p:cNvCxnSpPr>
            <a:cxnSpLocks noChangeShapeType="1"/>
            <a:stCxn id="24" idx="6"/>
            <a:endCxn id="29" idx="3"/>
          </p:cNvCxnSpPr>
          <p:nvPr/>
        </p:nvCxnSpPr>
        <p:spPr bwMode="auto">
          <a:xfrm>
            <a:off x="9290183" y="1823464"/>
            <a:ext cx="858638" cy="2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27">
            <a:extLst>
              <a:ext uri="{FF2B5EF4-FFF2-40B4-BE49-F238E27FC236}">
                <a16:creationId xmlns:a16="http://schemas.microsoft.com/office/drawing/2014/main" id="{AC7FC840-D1E9-48EF-BC50-64DFFF91E2FF}"/>
              </a:ext>
            </a:extLst>
          </p:cNvPr>
          <p:cNvCxnSpPr>
            <a:cxnSpLocks noChangeShapeType="1"/>
            <a:stCxn id="22" idx="6"/>
            <a:endCxn id="30" idx="3"/>
          </p:cNvCxnSpPr>
          <p:nvPr/>
        </p:nvCxnSpPr>
        <p:spPr bwMode="auto">
          <a:xfrm>
            <a:off x="9290183" y="3664326"/>
            <a:ext cx="858637" cy="1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127">
            <a:extLst>
              <a:ext uri="{FF2B5EF4-FFF2-40B4-BE49-F238E27FC236}">
                <a16:creationId xmlns:a16="http://schemas.microsoft.com/office/drawing/2014/main" id="{ECA49B31-CCD9-4540-B360-B7DFC89DB0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290182" y="5401222"/>
            <a:ext cx="858637" cy="1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127">
            <a:extLst>
              <a:ext uri="{FF2B5EF4-FFF2-40B4-BE49-F238E27FC236}">
                <a16:creationId xmlns:a16="http://schemas.microsoft.com/office/drawing/2014/main" id="{4DAF7150-5436-4B11-9A32-77AE8EC3D609}"/>
              </a:ext>
            </a:extLst>
          </p:cNvPr>
          <p:cNvCxnSpPr>
            <a:cxnSpLocks noChangeShapeType="1"/>
            <a:stCxn id="21" idx="4"/>
            <a:endCxn id="32" idx="3"/>
          </p:cNvCxnSpPr>
          <p:nvPr/>
        </p:nvCxnSpPr>
        <p:spPr bwMode="auto">
          <a:xfrm flipH="1">
            <a:off x="5983552" y="5034536"/>
            <a:ext cx="2725" cy="73260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127">
            <a:extLst>
              <a:ext uri="{FF2B5EF4-FFF2-40B4-BE49-F238E27FC236}">
                <a16:creationId xmlns:a16="http://schemas.microsoft.com/office/drawing/2014/main" id="{561DBE1A-7041-4125-91DB-E847BF483BDC}"/>
              </a:ext>
            </a:extLst>
          </p:cNvPr>
          <p:cNvCxnSpPr>
            <a:cxnSpLocks noChangeShapeType="1"/>
            <a:stCxn id="20" idx="0"/>
            <a:endCxn id="28" idx="3"/>
          </p:cNvCxnSpPr>
          <p:nvPr/>
        </p:nvCxnSpPr>
        <p:spPr bwMode="auto">
          <a:xfrm flipH="1" flipV="1">
            <a:off x="5983553" y="1456778"/>
            <a:ext cx="2724" cy="8558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BC4F0134-E0EF-4708-95C1-186DC0DD477D}"/>
              </a:ext>
            </a:extLst>
          </p:cNvPr>
          <p:cNvSpPr/>
          <p:nvPr/>
        </p:nvSpPr>
        <p:spPr>
          <a:xfrm>
            <a:off x="1667027" y="1170884"/>
            <a:ext cx="338819" cy="4732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4468A1-1368-4641-9821-D0837AC05EAB}"/>
              </a:ext>
            </a:extLst>
          </p:cNvPr>
          <p:cNvSpPr txBox="1"/>
          <p:nvPr/>
        </p:nvSpPr>
        <p:spPr>
          <a:xfrm>
            <a:off x="4597572" y="3061723"/>
            <a:ext cx="86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 ms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0DCAEC-E756-4717-A56E-F727696677F0}"/>
              </a:ext>
            </a:extLst>
          </p:cNvPr>
          <p:cNvSpPr txBox="1"/>
          <p:nvPr/>
        </p:nvSpPr>
        <p:spPr>
          <a:xfrm>
            <a:off x="4597573" y="3853662"/>
            <a:ext cx="7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ms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9A2873-C89D-4481-B144-4CF80204309A}"/>
              </a:ext>
            </a:extLst>
          </p:cNvPr>
          <p:cNvSpPr txBox="1"/>
          <p:nvPr/>
        </p:nvSpPr>
        <p:spPr>
          <a:xfrm>
            <a:off x="5983552" y="1719221"/>
            <a:ext cx="68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31AD68-EF9A-4732-8512-1D460F3A3F9D}"/>
              </a:ext>
            </a:extLst>
          </p:cNvPr>
          <p:cNvSpPr txBox="1"/>
          <p:nvPr/>
        </p:nvSpPr>
        <p:spPr>
          <a:xfrm>
            <a:off x="7419612" y="2173965"/>
            <a:ext cx="7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ms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3C2166-CE42-4DA8-964B-C69C585B532E}"/>
              </a:ext>
            </a:extLst>
          </p:cNvPr>
          <p:cNvSpPr txBox="1"/>
          <p:nvPr/>
        </p:nvSpPr>
        <p:spPr>
          <a:xfrm>
            <a:off x="7419612" y="2813092"/>
            <a:ext cx="7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ms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4C8347-CC09-4114-8AE9-BB21A0CDD731}"/>
              </a:ext>
            </a:extLst>
          </p:cNvPr>
          <p:cNvSpPr txBox="1"/>
          <p:nvPr/>
        </p:nvSpPr>
        <p:spPr>
          <a:xfrm>
            <a:off x="7419612" y="4038328"/>
            <a:ext cx="7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ms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F0A035-8F8E-465E-BD31-4C116F14010C}"/>
              </a:ext>
            </a:extLst>
          </p:cNvPr>
          <p:cNvSpPr txBox="1"/>
          <p:nvPr/>
        </p:nvSpPr>
        <p:spPr>
          <a:xfrm>
            <a:off x="7419612" y="4677144"/>
            <a:ext cx="7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ms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B9229E1-02E4-4116-B380-40DF369AE4D9}"/>
              </a:ext>
            </a:extLst>
          </p:cNvPr>
          <p:cNvSpPr txBox="1"/>
          <p:nvPr/>
        </p:nvSpPr>
        <p:spPr>
          <a:xfrm>
            <a:off x="5983552" y="5176887"/>
            <a:ext cx="68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BDCDBD2-48BA-4263-9B43-60F872697CEA}"/>
              </a:ext>
            </a:extLst>
          </p:cNvPr>
          <p:cNvSpPr txBox="1"/>
          <p:nvPr/>
        </p:nvSpPr>
        <p:spPr>
          <a:xfrm>
            <a:off x="9378754" y="5047146"/>
            <a:ext cx="68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6ED434-B150-423C-82EE-9E702C7DE021}"/>
              </a:ext>
            </a:extLst>
          </p:cNvPr>
          <p:cNvSpPr txBox="1"/>
          <p:nvPr/>
        </p:nvSpPr>
        <p:spPr>
          <a:xfrm>
            <a:off x="9362563" y="3310250"/>
            <a:ext cx="68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30%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3DE626-C1BD-415A-B275-6CED0E4FE64D}"/>
              </a:ext>
            </a:extLst>
          </p:cNvPr>
          <p:cNvSpPr txBox="1"/>
          <p:nvPr/>
        </p:nvSpPr>
        <p:spPr>
          <a:xfrm>
            <a:off x="9389180" y="1469389"/>
            <a:ext cx="68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5DFE2C-86ED-4DBE-84FA-5B7E6F85B865}"/>
              </a:ext>
            </a:extLst>
          </p:cNvPr>
          <p:cNvSpPr txBox="1"/>
          <p:nvPr/>
        </p:nvSpPr>
        <p:spPr>
          <a:xfrm>
            <a:off x="2012114" y="1248661"/>
            <a:ext cx="13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Sink Node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1BD81D8-702F-43A8-A916-7D454945F6F6}"/>
              </a:ext>
            </a:extLst>
          </p:cNvPr>
          <p:cNvSpPr/>
          <p:nvPr/>
        </p:nvSpPr>
        <p:spPr>
          <a:xfrm>
            <a:off x="1569897" y="1066641"/>
            <a:ext cx="2052028" cy="13035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AutoShape 126">
            <a:extLst>
              <a:ext uri="{FF2B5EF4-FFF2-40B4-BE49-F238E27FC236}">
                <a16:creationId xmlns:a16="http://schemas.microsoft.com/office/drawing/2014/main" id="{B696997A-A73D-4908-A61B-94EF7BA72A42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>
            <a:off x="2050429" y="3664326"/>
            <a:ext cx="851387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9F08D85-681A-4B4A-A7E1-720A57C62B9B}"/>
              </a:ext>
            </a:extLst>
          </p:cNvPr>
          <p:cNvSpPr txBox="1"/>
          <p:nvPr/>
        </p:nvSpPr>
        <p:spPr>
          <a:xfrm>
            <a:off x="2289210" y="3249515"/>
            <a:ext cx="366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λ</a:t>
            </a:r>
            <a:endParaRPr lang="en-US" sz="24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CF18B07-343E-4C76-AF49-313FFD92D228}"/>
              </a:ext>
            </a:extLst>
          </p:cNvPr>
          <p:cNvSpPr/>
          <p:nvPr/>
        </p:nvSpPr>
        <p:spPr>
          <a:xfrm>
            <a:off x="1553967" y="3451996"/>
            <a:ext cx="408152" cy="424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0FAA9E8-8AC9-4DDB-948D-55A0C81C0852}"/>
              </a:ext>
            </a:extLst>
          </p:cNvPr>
          <p:cNvSpPr/>
          <p:nvPr/>
        </p:nvSpPr>
        <p:spPr>
          <a:xfrm>
            <a:off x="1632360" y="1820474"/>
            <a:ext cx="408152" cy="424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9E12D23-107F-4165-8065-886A73EF9A13}"/>
              </a:ext>
            </a:extLst>
          </p:cNvPr>
          <p:cNvSpPr txBox="1"/>
          <p:nvPr/>
        </p:nvSpPr>
        <p:spPr>
          <a:xfrm>
            <a:off x="2036341" y="1816337"/>
            <a:ext cx="155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Source Node</a:t>
            </a:r>
          </a:p>
        </p:txBody>
      </p:sp>
    </p:spTree>
    <p:extLst>
      <p:ext uri="{BB962C8B-B14F-4D97-AF65-F5344CB8AC3E}">
        <p14:creationId xmlns:p14="http://schemas.microsoft.com/office/powerpoint/2010/main" val="425052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8BC8E38B-3399-4C58-A2BD-373F33F2A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816" y="3297640"/>
            <a:ext cx="684656" cy="73337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4" name="AutoShape 125">
            <a:extLst>
              <a:ext uri="{FF2B5EF4-FFF2-40B4-BE49-F238E27FC236}">
                <a16:creationId xmlns:a16="http://schemas.microsoft.com/office/drawing/2014/main" id="{8C7F8CDD-4A9D-4362-9A17-28C71FD00BE0}"/>
              </a:ext>
            </a:extLst>
          </p:cNvPr>
          <p:cNvCxnSpPr>
            <a:cxnSpLocks noChangeShapeType="1"/>
            <a:stCxn id="8" idx="6"/>
            <a:endCxn id="20" idx="2"/>
          </p:cNvCxnSpPr>
          <p:nvPr/>
        </p:nvCxnSpPr>
        <p:spPr bwMode="auto">
          <a:xfrm flipV="1">
            <a:off x="3586472" y="2679339"/>
            <a:ext cx="2057477" cy="98498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26">
            <a:extLst>
              <a:ext uri="{FF2B5EF4-FFF2-40B4-BE49-F238E27FC236}">
                <a16:creationId xmlns:a16="http://schemas.microsoft.com/office/drawing/2014/main" id="{B1665E80-66E2-4139-A251-843707AC1A9E}"/>
              </a:ext>
            </a:extLst>
          </p:cNvPr>
          <p:cNvCxnSpPr>
            <a:cxnSpLocks noChangeShapeType="1"/>
            <a:stCxn id="8" idx="6"/>
            <a:endCxn id="21" idx="2"/>
          </p:cNvCxnSpPr>
          <p:nvPr/>
        </p:nvCxnSpPr>
        <p:spPr bwMode="auto">
          <a:xfrm>
            <a:off x="3586472" y="3664326"/>
            <a:ext cx="2057477" cy="1003524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28">
            <a:extLst>
              <a:ext uri="{FF2B5EF4-FFF2-40B4-BE49-F238E27FC236}">
                <a16:creationId xmlns:a16="http://schemas.microsoft.com/office/drawing/2014/main" id="{FD482B41-A14C-4476-AA68-0914582A40AE}"/>
              </a:ext>
            </a:extLst>
          </p:cNvPr>
          <p:cNvCxnSpPr>
            <a:cxnSpLocks noChangeShapeType="1"/>
            <a:endCxn id="22" idx="2"/>
          </p:cNvCxnSpPr>
          <p:nvPr/>
        </p:nvCxnSpPr>
        <p:spPr bwMode="auto">
          <a:xfrm>
            <a:off x="6325096" y="2680132"/>
            <a:ext cx="2280431" cy="984194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29">
            <a:extLst>
              <a:ext uri="{FF2B5EF4-FFF2-40B4-BE49-F238E27FC236}">
                <a16:creationId xmlns:a16="http://schemas.microsoft.com/office/drawing/2014/main" id="{0363479D-9ED3-44B4-A17D-F4B6D99640CD}"/>
              </a:ext>
            </a:extLst>
          </p:cNvPr>
          <p:cNvCxnSpPr>
            <a:cxnSpLocks noChangeShapeType="1"/>
            <a:endCxn id="22" idx="2"/>
          </p:cNvCxnSpPr>
          <p:nvPr/>
        </p:nvCxnSpPr>
        <p:spPr bwMode="auto">
          <a:xfrm flipV="1">
            <a:off x="6325096" y="3664326"/>
            <a:ext cx="2280431" cy="97041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0DD31A3-3872-4FE2-A1BF-B9027BAC8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949" y="2312653"/>
            <a:ext cx="684656" cy="73337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C538379-AFC6-4C8C-A8D3-F0C1252B1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949" y="4301164"/>
            <a:ext cx="684656" cy="73337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A809F98-005C-4C26-828A-0170A10A6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5527" y="3297640"/>
            <a:ext cx="684656" cy="73337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EE05BF9A-0C0A-4BF4-99DB-69EF3F44D81F}"/>
              </a:ext>
            </a:extLst>
          </p:cNvPr>
          <p:cNvSpPr/>
          <p:nvPr/>
        </p:nvSpPr>
        <p:spPr>
          <a:xfrm rot="5400000">
            <a:off x="10216051" y="3427685"/>
            <a:ext cx="338819" cy="4732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AutoShape 127">
            <a:extLst>
              <a:ext uri="{FF2B5EF4-FFF2-40B4-BE49-F238E27FC236}">
                <a16:creationId xmlns:a16="http://schemas.microsoft.com/office/drawing/2014/main" id="{AC7FC840-D1E9-48EF-BC50-64DFFF91E2FF}"/>
              </a:ext>
            </a:extLst>
          </p:cNvPr>
          <p:cNvCxnSpPr>
            <a:cxnSpLocks noChangeShapeType="1"/>
            <a:stCxn id="22" idx="6"/>
            <a:endCxn id="30" idx="3"/>
          </p:cNvCxnSpPr>
          <p:nvPr/>
        </p:nvCxnSpPr>
        <p:spPr bwMode="auto">
          <a:xfrm>
            <a:off x="9290183" y="3664326"/>
            <a:ext cx="858637" cy="1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BC4F0134-E0EF-4708-95C1-186DC0DD477D}"/>
              </a:ext>
            </a:extLst>
          </p:cNvPr>
          <p:cNvSpPr/>
          <p:nvPr/>
        </p:nvSpPr>
        <p:spPr>
          <a:xfrm>
            <a:off x="1651097" y="1696612"/>
            <a:ext cx="338819" cy="4732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4468A1-1368-4641-9821-D0837AC05EAB}"/>
              </a:ext>
            </a:extLst>
          </p:cNvPr>
          <p:cNvSpPr txBox="1"/>
          <p:nvPr/>
        </p:nvSpPr>
        <p:spPr>
          <a:xfrm>
            <a:off x="4597572" y="3061723"/>
            <a:ext cx="86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 ms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0DCAEC-E756-4717-A56E-F727696677F0}"/>
              </a:ext>
            </a:extLst>
          </p:cNvPr>
          <p:cNvSpPr txBox="1"/>
          <p:nvPr/>
        </p:nvSpPr>
        <p:spPr>
          <a:xfrm>
            <a:off x="4597573" y="3853662"/>
            <a:ext cx="7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ms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3C2166-CE42-4DA8-964B-C69C585B532E}"/>
              </a:ext>
            </a:extLst>
          </p:cNvPr>
          <p:cNvSpPr txBox="1"/>
          <p:nvPr/>
        </p:nvSpPr>
        <p:spPr>
          <a:xfrm>
            <a:off x="7419612" y="2813092"/>
            <a:ext cx="7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ms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4C8347-CC09-4114-8AE9-BB21A0CDD731}"/>
              </a:ext>
            </a:extLst>
          </p:cNvPr>
          <p:cNvSpPr txBox="1"/>
          <p:nvPr/>
        </p:nvSpPr>
        <p:spPr>
          <a:xfrm>
            <a:off x="7419612" y="4038328"/>
            <a:ext cx="7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ms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5DFE2C-86ED-4DBE-84FA-5B7E6F85B865}"/>
              </a:ext>
            </a:extLst>
          </p:cNvPr>
          <p:cNvSpPr txBox="1"/>
          <p:nvPr/>
        </p:nvSpPr>
        <p:spPr>
          <a:xfrm>
            <a:off x="1996184" y="1774389"/>
            <a:ext cx="13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Sink Node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1BD81D8-702F-43A8-A916-7D454945F6F6}"/>
              </a:ext>
            </a:extLst>
          </p:cNvPr>
          <p:cNvSpPr/>
          <p:nvPr/>
        </p:nvSpPr>
        <p:spPr>
          <a:xfrm>
            <a:off x="1553967" y="1592369"/>
            <a:ext cx="2052028" cy="13035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AutoShape 126">
            <a:extLst>
              <a:ext uri="{FF2B5EF4-FFF2-40B4-BE49-F238E27FC236}">
                <a16:creationId xmlns:a16="http://schemas.microsoft.com/office/drawing/2014/main" id="{B696997A-A73D-4908-A61B-94EF7BA72A42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>
            <a:off x="2050429" y="3664326"/>
            <a:ext cx="851387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9F08D85-681A-4B4A-A7E1-720A57C62B9B}"/>
              </a:ext>
            </a:extLst>
          </p:cNvPr>
          <p:cNvSpPr txBox="1"/>
          <p:nvPr/>
        </p:nvSpPr>
        <p:spPr>
          <a:xfrm>
            <a:off x="1446452" y="3885665"/>
            <a:ext cx="2400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msg =“</a:t>
            </a:r>
            <a:r>
              <a:rPr lang="en-US" sz="2400" dirty="0" err="1"/>
              <a:t>CyberAnimal</a:t>
            </a:r>
            <a:r>
              <a:rPr lang="en-US" sz="2400" dirty="0"/>
              <a:t>”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CF18B07-343E-4C76-AF49-313FFD92D228}"/>
              </a:ext>
            </a:extLst>
          </p:cNvPr>
          <p:cNvSpPr/>
          <p:nvPr/>
        </p:nvSpPr>
        <p:spPr>
          <a:xfrm>
            <a:off x="1553967" y="3451996"/>
            <a:ext cx="408152" cy="424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0FAA9E8-8AC9-4DDB-948D-55A0C81C0852}"/>
              </a:ext>
            </a:extLst>
          </p:cNvPr>
          <p:cNvSpPr/>
          <p:nvPr/>
        </p:nvSpPr>
        <p:spPr>
          <a:xfrm>
            <a:off x="1616430" y="2346202"/>
            <a:ext cx="408152" cy="424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9E12D23-107F-4165-8065-886A73EF9A13}"/>
              </a:ext>
            </a:extLst>
          </p:cNvPr>
          <p:cNvSpPr txBox="1"/>
          <p:nvPr/>
        </p:nvSpPr>
        <p:spPr>
          <a:xfrm>
            <a:off x="2020411" y="2342065"/>
            <a:ext cx="155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Source Node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D95BAC-33BF-4B9C-AF0D-B396AD17A4FC}"/>
              </a:ext>
            </a:extLst>
          </p:cNvPr>
          <p:cNvSpPr txBox="1"/>
          <p:nvPr/>
        </p:nvSpPr>
        <p:spPr>
          <a:xfrm rot="20012444">
            <a:off x="3472150" y="2666592"/>
            <a:ext cx="2400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“</a:t>
            </a:r>
            <a:r>
              <a:rPr lang="en-US" sz="2400" dirty="0" err="1"/>
              <a:t>Cbrnml</a:t>
            </a:r>
            <a:r>
              <a:rPr lang="en-US" sz="2400" dirty="0"/>
              <a:t>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61B3BF-7B30-4745-8982-34A3E8F5AD09}"/>
              </a:ext>
            </a:extLst>
          </p:cNvPr>
          <p:cNvSpPr txBox="1"/>
          <p:nvPr/>
        </p:nvSpPr>
        <p:spPr>
          <a:xfrm rot="1587887">
            <a:off x="3326140" y="4124145"/>
            <a:ext cx="2400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“</a:t>
            </a:r>
            <a:r>
              <a:rPr lang="en-US" sz="2400" dirty="0" err="1"/>
              <a:t>yeAia</a:t>
            </a:r>
            <a:r>
              <a:rPr lang="en-US" sz="2400" dirty="0"/>
              <a:t>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A1C145-5D5C-47F8-8530-9A28F24C4909}"/>
              </a:ext>
            </a:extLst>
          </p:cNvPr>
          <p:cNvSpPr txBox="1"/>
          <p:nvPr/>
        </p:nvSpPr>
        <p:spPr>
          <a:xfrm rot="20312113">
            <a:off x="6092002" y="3800180"/>
            <a:ext cx="2400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“</a:t>
            </a:r>
            <a:r>
              <a:rPr lang="en-US" sz="2400" dirty="0" err="1"/>
              <a:t>aiAey</a:t>
            </a:r>
            <a:r>
              <a:rPr lang="en-US" sz="2400" dirty="0"/>
              <a:t>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D772E2-898B-48AD-B946-A75AEA235F0F}"/>
              </a:ext>
            </a:extLst>
          </p:cNvPr>
          <p:cNvSpPr txBox="1"/>
          <p:nvPr/>
        </p:nvSpPr>
        <p:spPr>
          <a:xfrm rot="1427154">
            <a:off x="6154235" y="3098607"/>
            <a:ext cx="2400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“</a:t>
            </a:r>
            <a:r>
              <a:rPr lang="en-US" sz="2400" dirty="0" err="1"/>
              <a:t>lmnrbC</a:t>
            </a:r>
            <a:r>
              <a:rPr lang="en-US" sz="2400" dirty="0"/>
              <a:t>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377246-65FD-4D24-BA5E-0952D872627C}"/>
              </a:ext>
            </a:extLst>
          </p:cNvPr>
          <p:cNvSpPr txBox="1"/>
          <p:nvPr/>
        </p:nvSpPr>
        <p:spPr>
          <a:xfrm>
            <a:off x="9290183" y="3661232"/>
            <a:ext cx="2400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msg =“</a:t>
            </a:r>
            <a:r>
              <a:rPr lang="en-US" sz="2400" dirty="0" err="1"/>
              <a:t>CyberAnimal</a:t>
            </a:r>
            <a:r>
              <a:rPr lang="en-US" sz="2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109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ADB0F1-8F9A-4245-AD74-8F573065C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312334"/>
            <a:ext cx="3390900" cy="3381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375A6A-0C52-4140-83DD-6454A8384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162" l="0" r="100000">
                        <a14:foregroundMark x1="56443" y1="12570" x2="52577" y2="24302"/>
                        <a14:foregroundMark x1="82732" y1="36034" x2="66237" y2="38547"/>
                        <a14:foregroundMark x1="81443" y1="70950" x2="56443" y2="58380"/>
                        <a14:foregroundMark x1="59021" y1="84637" x2="81186" y2="48324"/>
                        <a14:foregroundMark x1="54124" y1="50559" x2="64433" y2="88827"/>
                        <a14:foregroundMark x1="68557" y1="77933" x2="79639" y2="72346"/>
                        <a14:foregroundMark x1="63918" y1="9218" x2="51804" y2="34637"/>
                        <a14:foregroundMark x1="51031" y1="51676" x2="52835" y2="854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0745" y="883356"/>
            <a:ext cx="3695700" cy="3409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3581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73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Micah Hayden</dc:creator>
  <cp:lastModifiedBy>Micah Hayden</cp:lastModifiedBy>
  <cp:revision>7</cp:revision>
  <dcterms:created xsi:type="dcterms:W3CDTF">2019-04-19T13:24:18Z</dcterms:created>
  <dcterms:modified xsi:type="dcterms:W3CDTF">2019-05-01T12:57:19Z</dcterms:modified>
</cp:coreProperties>
</file>