
<file path=[Content_Types].xml><?xml version="1.0" encoding="utf-8"?>
<Types xmlns="http://schemas.openxmlformats.org/package/2006/content-types">
  <Default Extension="bin" ContentType="application/vnd.openxmlformats-officedocument.oleObject"/>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0" r:id="rId1"/>
  </p:sldMasterIdLst>
  <p:notesMasterIdLst>
    <p:notesMasterId r:id="rId94"/>
  </p:notesMasterIdLst>
  <p:handoutMasterIdLst>
    <p:handoutMasterId r:id="rId95"/>
  </p:handoutMasterIdLst>
  <p:sldIdLst>
    <p:sldId id="256" r:id="rId2"/>
    <p:sldId id="344" r:id="rId3"/>
    <p:sldId id="345" r:id="rId4"/>
    <p:sldId id="533" r:id="rId5"/>
    <p:sldId id="466" r:id="rId6"/>
    <p:sldId id="470" r:id="rId7"/>
    <p:sldId id="467" r:id="rId8"/>
    <p:sldId id="468" r:id="rId9"/>
    <p:sldId id="469" r:id="rId10"/>
    <p:sldId id="471" r:id="rId11"/>
    <p:sldId id="472" r:id="rId12"/>
    <p:sldId id="473" r:id="rId13"/>
    <p:sldId id="547" r:id="rId14"/>
    <p:sldId id="548" r:id="rId15"/>
    <p:sldId id="397" r:id="rId16"/>
    <p:sldId id="477" r:id="rId17"/>
    <p:sldId id="398" r:id="rId18"/>
    <p:sldId id="549" r:id="rId19"/>
    <p:sldId id="550" r:id="rId20"/>
    <p:sldId id="551" r:id="rId21"/>
    <p:sldId id="552" r:id="rId22"/>
    <p:sldId id="553" r:id="rId23"/>
    <p:sldId id="554" r:id="rId24"/>
    <p:sldId id="555" r:id="rId25"/>
    <p:sldId id="556" r:id="rId26"/>
    <p:sldId id="535" r:id="rId27"/>
    <p:sldId id="536" r:id="rId28"/>
    <p:sldId id="537" r:id="rId29"/>
    <p:sldId id="538" r:id="rId30"/>
    <p:sldId id="539" r:id="rId31"/>
    <p:sldId id="540" r:id="rId32"/>
    <p:sldId id="541" r:id="rId33"/>
    <p:sldId id="542" r:id="rId34"/>
    <p:sldId id="543" r:id="rId35"/>
    <p:sldId id="544" r:id="rId36"/>
    <p:sldId id="545" r:id="rId37"/>
    <p:sldId id="577" r:id="rId38"/>
    <p:sldId id="578" r:id="rId39"/>
    <p:sldId id="579" r:id="rId40"/>
    <p:sldId id="580" r:id="rId41"/>
    <p:sldId id="581" r:id="rId42"/>
    <p:sldId id="582" r:id="rId43"/>
    <p:sldId id="583" r:id="rId44"/>
    <p:sldId id="584" r:id="rId45"/>
    <p:sldId id="585" r:id="rId46"/>
    <p:sldId id="586" r:id="rId47"/>
    <p:sldId id="587" r:id="rId48"/>
    <p:sldId id="588" r:id="rId49"/>
    <p:sldId id="589" r:id="rId50"/>
    <p:sldId id="590" r:id="rId51"/>
    <p:sldId id="591" r:id="rId52"/>
    <p:sldId id="592" r:id="rId53"/>
    <p:sldId id="593" r:id="rId54"/>
    <p:sldId id="594" r:id="rId55"/>
    <p:sldId id="485" r:id="rId56"/>
    <p:sldId id="569" r:id="rId57"/>
    <p:sldId id="570" r:id="rId58"/>
    <p:sldId id="521" r:id="rId59"/>
    <p:sldId id="595" r:id="rId60"/>
    <p:sldId id="572" r:id="rId61"/>
    <p:sldId id="596" r:id="rId62"/>
    <p:sldId id="506" r:id="rId63"/>
    <p:sldId id="493" r:id="rId64"/>
    <p:sldId id="494" r:id="rId65"/>
    <p:sldId id="495" r:id="rId66"/>
    <p:sldId id="497" r:id="rId67"/>
    <p:sldId id="496" r:id="rId68"/>
    <p:sldId id="528" r:id="rId69"/>
    <p:sldId id="529" r:id="rId70"/>
    <p:sldId id="530" r:id="rId71"/>
    <p:sldId id="531" r:id="rId72"/>
    <p:sldId id="498" r:id="rId73"/>
    <p:sldId id="598" r:id="rId74"/>
    <p:sldId id="499" r:id="rId75"/>
    <p:sldId id="500" r:id="rId76"/>
    <p:sldId id="512" r:id="rId77"/>
    <p:sldId id="501" r:id="rId78"/>
    <p:sldId id="525" r:id="rId79"/>
    <p:sldId id="532" r:id="rId80"/>
    <p:sldId id="575" r:id="rId81"/>
    <p:sldId id="576" r:id="rId82"/>
    <p:sldId id="399" r:id="rId83"/>
    <p:sldId id="400" r:id="rId84"/>
    <p:sldId id="401" r:id="rId85"/>
    <p:sldId id="402" r:id="rId86"/>
    <p:sldId id="403" r:id="rId87"/>
    <p:sldId id="406" r:id="rId88"/>
    <p:sldId id="431" r:id="rId89"/>
    <p:sldId id="432" r:id="rId90"/>
    <p:sldId id="433" r:id="rId91"/>
    <p:sldId id="546" r:id="rId92"/>
    <p:sldId id="260" r:id="rId93"/>
  </p:sldIdLst>
  <p:sldSz cx="9144000" cy="6858000" type="screen4x3"/>
  <p:notesSz cx="6881813" cy="9296400"/>
  <p:defaultTextStyle>
    <a:defPPr>
      <a:defRPr lang="en-US"/>
    </a:defPPr>
    <a:lvl1pPr algn="l" rtl="0" eaLnBrk="0" fontAlgn="base" hangingPunct="0">
      <a:spcBef>
        <a:spcPct val="0"/>
      </a:spcBef>
      <a:spcAft>
        <a:spcPct val="0"/>
      </a:spcAft>
      <a:defRPr sz="2400" b="1" kern="1200">
        <a:solidFill>
          <a:schemeClr val="tx1"/>
        </a:solidFill>
        <a:latin typeface="Arial" charset="0"/>
        <a:ea typeface="+mn-ea"/>
        <a:cs typeface="+mn-cs"/>
      </a:defRPr>
    </a:lvl1pPr>
    <a:lvl2pPr marL="457200" algn="l" rtl="0" eaLnBrk="0" fontAlgn="base" hangingPunct="0">
      <a:spcBef>
        <a:spcPct val="0"/>
      </a:spcBef>
      <a:spcAft>
        <a:spcPct val="0"/>
      </a:spcAft>
      <a:defRPr sz="2400" b="1" kern="1200">
        <a:solidFill>
          <a:schemeClr val="tx1"/>
        </a:solidFill>
        <a:latin typeface="Arial" charset="0"/>
        <a:ea typeface="+mn-ea"/>
        <a:cs typeface="+mn-cs"/>
      </a:defRPr>
    </a:lvl2pPr>
    <a:lvl3pPr marL="914400" algn="l" rtl="0" eaLnBrk="0" fontAlgn="base" hangingPunct="0">
      <a:spcBef>
        <a:spcPct val="0"/>
      </a:spcBef>
      <a:spcAft>
        <a:spcPct val="0"/>
      </a:spcAft>
      <a:defRPr sz="2400" b="1" kern="1200">
        <a:solidFill>
          <a:schemeClr val="tx1"/>
        </a:solidFill>
        <a:latin typeface="Arial" charset="0"/>
        <a:ea typeface="+mn-ea"/>
        <a:cs typeface="+mn-cs"/>
      </a:defRPr>
    </a:lvl3pPr>
    <a:lvl4pPr marL="1371600" algn="l" rtl="0" eaLnBrk="0" fontAlgn="base" hangingPunct="0">
      <a:spcBef>
        <a:spcPct val="0"/>
      </a:spcBef>
      <a:spcAft>
        <a:spcPct val="0"/>
      </a:spcAft>
      <a:defRPr sz="2400" b="1" kern="1200">
        <a:solidFill>
          <a:schemeClr val="tx1"/>
        </a:solidFill>
        <a:latin typeface="Arial" charset="0"/>
        <a:ea typeface="+mn-ea"/>
        <a:cs typeface="+mn-cs"/>
      </a:defRPr>
    </a:lvl4pPr>
    <a:lvl5pPr marL="1828800" algn="l" rtl="0" eaLnBrk="0" fontAlgn="base" hangingPunct="0">
      <a:spcBef>
        <a:spcPct val="0"/>
      </a:spcBef>
      <a:spcAft>
        <a:spcPct val="0"/>
      </a:spcAft>
      <a:defRPr sz="2400" b="1" kern="1200">
        <a:solidFill>
          <a:schemeClr val="tx1"/>
        </a:solidFill>
        <a:latin typeface="Arial" charset="0"/>
        <a:ea typeface="+mn-ea"/>
        <a:cs typeface="+mn-cs"/>
      </a:defRPr>
    </a:lvl5pPr>
    <a:lvl6pPr marL="2286000" algn="l" defTabSz="914400" rtl="0" eaLnBrk="1" latinLnBrk="0" hangingPunct="1">
      <a:defRPr sz="2400" b="1" kern="1200">
        <a:solidFill>
          <a:schemeClr val="tx1"/>
        </a:solidFill>
        <a:latin typeface="Arial" charset="0"/>
        <a:ea typeface="+mn-ea"/>
        <a:cs typeface="+mn-cs"/>
      </a:defRPr>
    </a:lvl6pPr>
    <a:lvl7pPr marL="2743200" algn="l" defTabSz="914400" rtl="0" eaLnBrk="1" latinLnBrk="0" hangingPunct="1">
      <a:defRPr sz="2400" b="1" kern="1200">
        <a:solidFill>
          <a:schemeClr val="tx1"/>
        </a:solidFill>
        <a:latin typeface="Arial" charset="0"/>
        <a:ea typeface="+mn-ea"/>
        <a:cs typeface="+mn-cs"/>
      </a:defRPr>
    </a:lvl7pPr>
    <a:lvl8pPr marL="3200400" algn="l" defTabSz="914400" rtl="0" eaLnBrk="1" latinLnBrk="0" hangingPunct="1">
      <a:defRPr sz="2400" b="1" kern="1200">
        <a:solidFill>
          <a:schemeClr val="tx1"/>
        </a:solidFill>
        <a:latin typeface="Arial" charset="0"/>
        <a:ea typeface="+mn-ea"/>
        <a:cs typeface="+mn-cs"/>
      </a:defRPr>
    </a:lvl8pPr>
    <a:lvl9pPr marL="3657600" algn="l" defTabSz="914400" rtl="0" eaLnBrk="1" latinLnBrk="0" hangingPunct="1">
      <a:defRPr sz="2400" b="1"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88">
          <p15:clr>
            <a:srgbClr val="A4A3A4"/>
          </p15:clr>
        </p15:guide>
        <p15:guide id="2" pos="2880">
          <p15:clr>
            <a:srgbClr val="A4A3A4"/>
          </p15:clr>
        </p15:guide>
      </p15:sldGuideLst>
    </p:ext>
    <p:ext uri="{2D200454-40CA-4A62-9FC3-DE9A4176ACB9}">
      <p15:notesGuideLst xmlns:p15="http://schemas.microsoft.com/office/powerpoint/2012/main">
        <p15:guide id="1" orient="horz" pos="2927" userDrawn="1">
          <p15:clr>
            <a:srgbClr val="A4A3A4"/>
          </p15:clr>
        </p15:guide>
        <p15:guide id="2" pos="2167"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FFFCC"/>
    <a:srgbClr val="000066"/>
    <a:srgbClr val="990000"/>
    <a:srgbClr val="800000"/>
    <a:srgbClr val="00FF99"/>
    <a:srgbClr val="C0C0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9400" autoAdjust="0"/>
  </p:normalViewPr>
  <p:slideViewPr>
    <p:cSldViewPr snapToGrid="0">
      <p:cViewPr varScale="1">
        <p:scale>
          <a:sx n="133" d="100"/>
          <a:sy n="133" d="100"/>
        </p:scale>
        <p:origin x="2372" y="76"/>
      </p:cViewPr>
      <p:guideLst>
        <p:guide orient="horz" pos="288"/>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60" d="100"/>
        <a:sy n="160" d="100"/>
      </p:scale>
      <p:origin x="0" y="0"/>
    </p:cViewPr>
  </p:sorterViewPr>
  <p:notesViewPr>
    <p:cSldViewPr snapToGrid="0">
      <p:cViewPr varScale="1">
        <p:scale>
          <a:sx n="53" d="100"/>
          <a:sy n="53" d="100"/>
        </p:scale>
        <p:origin x="-1764" y="-96"/>
      </p:cViewPr>
      <p:guideLst>
        <p:guide orient="horz" pos="2927"/>
        <p:guide pos="2167"/>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handoutMaster" Target="handoutMasters/handout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notesMaster" Target="notesMasters/notesMaster1.xml"/><Relationship Id="rId9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image" Target="../media/image3.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image" Target="../media/image2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image" Target="../media/image25.wmf"/><Relationship Id="rId1" Type="http://schemas.openxmlformats.org/officeDocument/2006/relationships/image" Target="../media/image24.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27.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image" Target="../media/image29.wmf"/><Relationship Id="rId1" Type="http://schemas.openxmlformats.org/officeDocument/2006/relationships/image" Target="../media/image18.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image" Target="../media/image18.wmf"/><Relationship Id="rId1" Type="http://schemas.openxmlformats.org/officeDocument/2006/relationships/image" Target="../media/image31.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image" Target="../media/image33.wmf"/><Relationship Id="rId1" Type="http://schemas.openxmlformats.org/officeDocument/2006/relationships/image" Target="../media/image18.wmf"/><Relationship Id="rId5" Type="http://schemas.openxmlformats.org/officeDocument/2006/relationships/image" Target="../media/image32.wmf"/><Relationship Id="rId4" Type="http://schemas.openxmlformats.org/officeDocument/2006/relationships/image" Target="../media/image35.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wmf"/><Relationship Id="rId1" Type="http://schemas.openxmlformats.org/officeDocument/2006/relationships/image" Target="../media/image5.wmf"/><Relationship Id="rId5" Type="http://schemas.openxmlformats.org/officeDocument/2006/relationships/image" Target="../media/image9.wmf"/><Relationship Id="rId4" Type="http://schemas.openxmlformats.org/officeDocument/2006/relationships/image" Target="../media/image8.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38.wmf"/><Relationship Id="rId2" Type="http://schemas.openxmlformats.org/officeDocument/2006/relationships/image" Target="../media/image37.wmf"/><Relationship Id="rId1" Type="http://schemas.openxmlformats.org/officeDocument/2006/relationships/image" Target="../media/image36.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39.w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41.wmf"/><Relationship Id="rId2" Type="http://schemas.openxmlformats.org/officeDocument/2006/relationships/image" Target="../media/image29.wmf"/><Relationship Id="rId1" Type="http://schemas.openxmlformats.org/officeDocument/2006/relationships/image" Target="../media/image40.wmf"/></Relationships>
</file>

<file path=ppt/drawings/_rels/vmlDrawing23.vml.rels><?xml version="1.0" encoding="UTF-8" standalone="yes"?>
<Relationships xmlns="http://schemas.openxmlformats.org/package/2006/relationships"><Relationship Id="rId2" Type="http://schemas.openxmlformats.org/officeDocument/2006/relationships/image" Target="../media/image43.wmf"/><Relationship Id="rId1" Type="http://schemas.openxmlformats.org/officeDocument/2006/relationships/image" Target="../media/image42.wmf"/></Relationships>
</file>

<file path=ppt/drawings/_rels/vmlDrawing24.vml.rels><?xml version="1.0" encoding="UTF-8" standalone="yes"?>
<Relationships xmlns="http://schemas.openxmlformats.org/package/2006/relationships"><Relationship Id="rId2" Type="http://schemas.openxmlformats.org/officeDocument/2006/relationships/image" Target="../media/image45.wmf"/><Relationship Id="rId1" Type="http://schemas.openxmlformats.org/officeDocument/2006/relationships/image" Target="../media/image44.wmf"/></Relationships>
</file>

<file path=ppt/drawings/_rels/vmlDrawing25.vml.rels><?xml version="1.0" encoding="UTF-8" standalone="yes"?>
<Relationships xmlns="http://schemas.openxmlformats.org/package/2006/relationships"><Relationship Id="rId2" Type="http://schemas.openxmlformats.org/officeDocument/2006/relationships/image" Target="../media/image47.wmf"/><Relationship Id="rId1" Type="http://schemas.openxmlformats.org/officeDocument/2006/relationships/image" Target="../media/image46.w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48.wmf"/></Relationships>
</file>

<file path=ppt/drawings/_rels/vmlDrawing27.vml.rels><?xml version="1.0" encoding="UTF-8" standalone="yes"?>
<Relationships xmlns="http://schemas.openxmlformats.org/package/2006/relationships"><Relationship Id="rId2" Type="http://schemas.openxmlformats.org/officeDocument/2006/relationships/image" Target="../media/image50.emf"/><Relationship Id="rId1" Type="http://schemas.openxmlformats.org/officeDocument/2006/relationships/image" Target="../media/image49.e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51.e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52.e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image" Target="../media/image10.e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53.emf"/></Relationships>
</file>

<file path=ppt/drawings/_rels/vmlDrawing31.vml.rels><?xml version="1.0" encoding="UTF-8" standalone="yes"?>
<Relationships xmlns="http://schemas.openxmlformats.org/package/2006/relationships"><Relationship Id="rId2" Type="http://schemas.openxmlformats.org/officeDocument/2006/relationships/image" Target="../media/image55.emf"/><Relationship Id="rId1" Type="http://schemas.openxmlformats.org/officeDocument/2006/relationships/image" Target="../media/image54.emf"/></Relationships>
</file>

<file path=ppt/drawings/_rels/vmlDrawing32.vml.rels><?xml version="1.0" encoding="UTF-8" standalone="yes"?>
<Relationships xmlns="http://schemas.openxmlformats.org/package/2006/relationships"><Relationship Id="rId3" Type="http://schemas.openxmlformats.org/officeDocument/2006/relationships/image" Target="../media/image58.emf"/><Relationship Id="rId2" Type="http://schemas.openxmlformats.org/officeDocument/2006/relationships/image" Target="../media/image57.emf"/><Relationship Id="rId1" Type="http://schemas.openxmlformats.org/officeDocument/2006/relationships/image" Target="../media/image56.emf"/></Relationships>
</file>

<file path=ppt/drawings/_rels/vmlDrawing33.vml.rels><?xml version="1.0" encoding="UTF-8" standalone="yes"?>
<Relationships xmlns="http://schemas.openxmlformats.org/package/2006/relationships"><Relationship Id="rId2" Type="http://schemas.openxmlformats.org/officeDocument/2006/relationships/image" Target="../media/image60.wmf"/><Relationship Id="rId1" Type="http://schemas.openxmlformats.org/officeDocument/2006/relationships/image" Target="../media/image59.wmf"/></Relationships>
</file>

<file path=ppt/drawings/_rels/vmlDrawing34.vml.rels><?xml version="1.0" encoding="UTF-8" standalone="yes"?>
<Relationships xmlns="http://schemas.openxmlformats.org/package/2006/relationships"><Relationship Id="rId2" Type="http://schemas.openxmlformats.org/officeDocument/2006/relationships/image" Target="../media/image62.emf"/><Relationship Id="rId1" Type="http://schemas.openxmlformats.org/officeDocument/2006/relationships/image" Target="../media/image61.emf"/></Relationships>
</file>

<file path=ppt/drawings/_rels/vmlDrawing35.vml.rels><?xml version="1.0" encoding="UTF-8" standalone="yes"?>
<Relationships xmlns="http://schemas.openxmlformats.org/package/2006/relationships"><Relationship Id="rId2" Type="http://schemas.openxmlformats.org/officeDocument/2006/relationships/image" Target="../media/image64.wmf"/><Relationship Id="rId1" Type="http://schemas.openxmlformats.org/officeDocument/2006/relationships/image" Target="../media/image63.wmf"/></Relationships>
</file>

<file path=ppt/drawings/_rels/vmlDrawing36.vml.rels><?xml version="1.0" encoding="UTF-8" standalone="yes"?>
<Relationships xmlns="http://schemas.openxmlformats.org/package/2006/relationships"><Relationship Id="rId1" Type="http://schemas.openxmlformats.org/officeDocument/2006/relationships/image" Target="../media/image65.emf"/></Relationships>
</file>

<file path=ppt/drawings/_rels/vmlDrawing37.vml.rels><?xml version="1.0" encoding="UTF-8" standalone="yes"?>
<Relationships xmlns="http://schemas.openxmlformats.org/package/2006/relationships"><Relationship Id="rId2" Type="http://schemas.openxmlformats.org/officeDocument/2006/relationships/image" Target="../media/image67.emf"/><Relationship Id="rId1" Type="http://schemas.openxmlformats.org/officeDocument/2006/relationships/image" Target="../media/image66.emf"/></Relationships>
</file>

<file path=ppt/drawings/_rels/vmlDrawing38.vml.rels><?xml version="1.0" encoding="UTF-8" standalone="yes"?>
<Relationships xmlns="http://schemas.openxmlformats.org/package/2006/relationships"><Relationship Id="rId1" Type="http://schemas.openxmlformats.org/officeDocument/2006/relationships/image" Target="../media/image68.emf"/></Relationships>
</file>

<file path=ppt/drawings/_rels/vmlDrawing39.vml.rels><?xml version="1.0" encoding="UTF-8" standalone="yes"?>
<Relationships xmlns="http://schemas.openxmlformats.org/package/2006/relationships"><Relationship Id="rId1" Type="http://schemas.openxmlformats.org/officeDocument/2006/relationships/image" Target="../media/image69.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40.vml.rels><?xml version="1.0" encoding="UTF-8" standalone="yes"?>
<Relationships xmlns="http://schemas.openxmlformats.org/package/2006/relationships"><Relationship Id="rId2" Type="http://schemas.openxmlformats.org/officeDocument/2006/relationships/image" Target="../media/image71.emf"/><Relationship Id="rId1" Type="http://schemas.openxmlformats.org/officeDocument/2006/relationships/image" Target="../media/image70.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image" Target="../media/image1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0834" name="Rectangle 2"/>
          <p:cNvSpPr>
            <a:spLocks noGrp="1" noChangeArrowheads="1"/>
          </p:cNvSpPr>
          <p:nvPr>
            <p:ph type="hdr" sz="quarter"/>
          </p:nvPr>
        </p:nvSpPr>
        <p:spPr bwMode="auto">
          <a:xfrm>
            <a:off x="0" y="0"/>
            <a:ext cx="2983437" cy="465445"/>
          </a:xfrm>
          <a:prstGeom prst="rect">
            <a:avLst/>
          </a:prstGeom>
          <a:noFill/>
          <a:ln w="12700">
            <a:noFill/>
            <a:miter lim="800000"/>
            <a:headEnd type="none" w="sm" len="sm"/>
            <a:tailEnd type="none" w="sm" len="sm"/>
          </a:ln>
          <a:effectLst/>
        </p:spPr>
        <p:txBody>
          <a:bodyPr vert="horz" wrap="square" lIns="92661" tIns="46330" rIns="92661" bIns="46330" numCol="1" anchor="t" anchorCtr="0" compatLnSpc="1">
            <a:prstTxWarp prst="textNoShape">
              <a:avLst/>
            </a:prstTxWarp>
          </a:bodyPr>
          <a:lstStyle>
            <a:lvl1pPr defTabSz="927755">
              <a:defRPr sz="1200">
                <a:latin typeface="Arial" charset="0"/>
              </a:defRPr>
            </a:lvl1pPr>
          </a:lstStyle>
          <a:p>
            <a:pPr>
              <a:defRPr/>
            </a:pPr>
            <a:endParaRPr lang="en-US"/>
          </a:p>
        </p:txBody>
      </p:sp>
      <p:sp>
        <p:nvSpPr>
          <p:cNvPr id="120835" name="Rectangle 3"/>
          <p:cNvSpPr>
            <a:spLocks noGrp="1" noChangeArrowheads="1"/>
          </p:cNvSpPr>
          <p:nvPr>
            <p:ph type="dt" sz="quarter" idx="1"/>
          </p:nvPr>
        </p:nvSpPr>
        <p:spPr bwMode="auto">
          <a:xfrm>
            <a:off x="3898377" y="0"/>
            <a:ext cx="2983436" cy="465445"/>
          </a:xfrm>
          <a:prstGeom prst="rect">
            <a:avLst/>
          </a:prstGeom>
          <a:noFill/>
          <a:ln w="12700">
            <a:noFill/>
            <a:miter lim="800000"/>
            <a:headEnd type="none" w="sm" len="sm"/>
            <a:tailEnd type="none" w="sm" len="sm"/>
          </a:ln>
          <a:effectLst/>
        </p:spPr>
        <p:txBody>
          <a:bodyPr vert="horz" wrap="square" lIns="92661" tIns="46330" rIns="92661" bIns="46330" numCol="1" anchor="t" anchorCtr="0" compatLnSpc="1">
            <a:prstTxWarp prst="textNoShape">
              <a:avLst/>
            </a:prstTxWarp>
          </a:bodyPr>
          <a:lstStyle>
            <a:lvl1pPr algn="r" defTabSz="927755">
              <a:defRPr sz="1200">
                <a:latin typeface="Arial" charset="0"/>
              </a:defRPr>
            </a:lvl1pPr>
          </a:lstStyle>
          <a:p>
            <a:pPr>
              <a:defRPr/>
            </a:pPr>
            <a:endParaRPr lang="en-US"/>
          </a:p>
        </p:txBody>
      </p:sp>
      <p:sp>
        <p:nvSpPr>
          <p:cNvPr id="120836" name="Rectangle 4"/>
          <p:cNvSpPr>
            <a:spLocks noGrp="1" noChangeArrowheads="1"/>
          </p:cNvSpPr>
          <p:nvPr>
            <p:ph type="ftr" sz="quarter" idx="2"/>
          </p:nvPr>
        </p:nvSpPr>
        <p:spPr bwMode="auto">
          <a:xfrm>
            <a:off x="1919553" y="8830956"/>
            <a:ext cx="2981916" cy="465445"/>
          </a:xfrm>
          <a:prstGeom prst="rect">
            <a:avLst/>
          </a:prstGeom>
          <a:noFill/>
          <a:ln w="12700">
            <a:noFill/>
            <a:miter lim="800000"/>
            <a:headEnd type="none" w="sm" len="sm"/>
            <a:tailEnd type="none" w="sm" len="sm"/>
          </a:ln>
          <a:effectLst/>
        </p:spPr>
        <p:txBody>
          <a:bodyPr vert="horz" wrap="square" lIns="92661" tIns="46330" rIns="92661" bIns="46330" numCol="1" anchor="b" anchorCtr="0" compatLnSpc="1">
            <a:prstTxWarp prst="textNoShape">
              <a:avLst/>
            </a:prstTxWarp>
          </a:bodyPr>
          <a:lstStyle>
            <a:lvl1pPr algn="ctr" defTabSz="927755">
              <a:defRPr sz="1200">
                <a:latin typeface="Arial" charset="0"/>
              </a:defRPr>
            </a:lvl1pPr>
          </a:lstStyle>
          <a:p>
            <a:pPr>
              <a:defRPr/>
            </a:pPr>
            <a:r>
              <a:rPr lang="en-US"/>
              <a:t>© 2001, 2002, Luiz A. DaSilva and Scott F. Midkiff</a:t>
            </a:r>
          </a:p>
        </p:txBody>
      </p:sp>
      <p:sp>
        <p:nvSpPr>
          <p:cNvPr id="120837" name="Rectangle 5"/>
          <p:cNvSpPr>
            <a:spLocks noGrp="1" noChangeArrowheads="1"/>
          </p:cNvSpPr>
          <p:nvPr>
            <p:ph type="sldNum" sz="quarter" idx="3"/>
          </p:nvPr>
        </p:nvSpPr>
        <p:spPr bwMode="auto">
          <a:xfrm>
            <a:off x="3898377" y="8830956"/>
            <a:ext cx="2983436" cy="465445"/>
          </a:xfrm>
          <a:prstGeom prst="rect">
            <a:avLst/>
          </a:prstGeom>
          <a:noFill/>
          <a:ln w="12700">
            <a:noFill/>
            <a:miter lim="800000"/>
            <a:headEnd type="none" w="sm" len="sm"/>
            <a:tailEnd type="none" w="sm" len="sm"/>
          </a:ln>
          <a:effectLst/>
        </p:spPr>
        <p:txBody>
          <a:bodyPr vert="horz" wrap="square" lIns="92661" tIns="46330" rIns="92661" bIns="46330" numCol="1" anchor="b" anchorCtr="0" compatLnSpc="1">
            <a:prstTxWarp prst="textNoShape">
              <a:avLst/>
            </a:prstTxWarp>
          </a:bodyPr>
          <a:lstStyle>
            <a:lvl1pPr algn="r" defTabSz="927755">
              <a:defRPr sz="1200">
                <a:latin typeface="Arial" charset="0"/>
              </a:defRPr>
            </a:lvl1pPr>
          </a:lstStyle>
          <a:p>
            <a:pPr>
              <a:defRPr/>
            </a:pPr>
            <a:fld id="{D1ADB8EA-D31C-4BCF-B8DF-FDAF44D6BC61}" type="slidenum">
              <a:rPr lang="en-US"/>
              <a:pPr>
                <a:defRPr/>
              </a:pPr>
              <a:t>‹#›</a:t>
            </a:fld>
            <a:endParaRPr lang="en-US"/>
          </a:p>
        </p:txBody>
      </p:sp>
    </p:spTree>
    <p:extLst>
      <p:ext uri="{BB962C8B-B14F-4D97-AF65-F5344CB8AC3E}">
        <p14:creationId xmlns:p14="http://schemas.microsoft.com/office/powerpoint/2010/main" val="20743760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83437" cy="465445"/>
          </a:xfrm>
          <a:prstGeom prst="rect">
            <a:avLst/>
          </a:prstGeom>
          <a:noFill/>
          <a:ln w="12700">
            <a:noFill/>
            <a:miter lim="800000"/>
            <a:headEnd type="none" w="sm" len="sm"/>
            <a:tailEnd type="none" w="sm" len="sm"/>
          </a:ln>
          <a:effectLst/>
        </p:spPr>
        <p:txBody>
          <a:bodyPr vert="horz" wrap="square" lIns="92661" tIns="46330" rIns="92661" bIns="46330" numCol="1" anchor="t" anchorCtr="0" compatLnSpc="1">
            <a:prstTxWarp prst="textNoShape">
              <a:avLst/>
            </a:prstTxWarp>
          </a:bodyPr>
          <a:lstStyle>
            <a:lvl1pPr defTabSz="927755">
              <a:defRPr sz="1200" b="0">
                <a:latin typeface="Times New Roman" pitchFamily="18" charset="0"/>
              </a:defRPr>
            </a:lvl1pPr>
          </a:lstStyle>
          <a:p>
            <a:pPr>
              <a:defRPr/>
            </a:pPr>
            <a:endParaRPr lang="en-US"/>
          </a:p>
        </p:txBody>
      </p:sp>
      <p:sp>
        <p:nvSpPr>
          <p:cNvPr id="5123" name="Rectangle 3"/>
          <p:cNvSpPr>
            <a:spLocks noGrp="1" noChangeArrowheads="1"/>
          </p:cNvSpPr>
          <p:nvPr>
            <p:ph type="dt" idx="1"/>
          </p:nvPr>
        </p:nvSpPr>
        <p:spPr bwMode="auto">
          <a:xfrm>
            <a:off x="3898377" y="0"/>
            <a:ext cx="2983436" cy="465445"/>
          </a:xfrm>
          <a:prstGeom prst="rect">
            <a:avLst/>
          </a:prstGeom>
          <a:noFill/>
          <a:ln w="12700">
            <a:noFill/>
            <a:miter lim="800000"/>
            <a:headEnd type="none" w="sm" len="sm"/>
            <a:tailEnd type="none" w="sm" len="sm"/>
          </a:ln>
          <a:effectLst/>
        </p:spPr>
        <p:txBody>
          <a:bodyPr vert="horz" wrap="square" lIns="92661" tIns="46330" rIns="92661" bIns="46330" numCol="1" anchor="t" anchorCtr="0" compatLnSpc="1">
            <a:prstTxWarp prst="textNoShape">
              <a:avLst/>
            </a:prstTxWarp>
          </a:bodyPr>
          <a:lstStyle>
            <a:lvl1pPr algn="r" defTabSz="927755">
              <a:defRPr sz="1200" b="0">
                <a:latin typeface="Times New Roman" pitchFamily="18" charset="0"/>
              </a:defRPr>
            </a:lvl1pPr>
          </a:lstStyle>
          <a:p>
            <a:pPr>
              <a:defRPr/>
            </a:pPr>
            <a:endParaRPr lang="en-US"/>
          </a:p>
        </p:txBody>
      </p:sp>
      <p:sp>
        <p:nvSpPr>
          <p:cNvPr id="108548" name="Rectangle 4"/>
          <p:cNvSpPr>
            <a:spLocks noGrp="1" noRot="1" noChangeAspect="1" noChangeArrowheads="1" noTextEdit="1"/>
          </p:cNvSpPr>
          <p:nvPr>
            <p:ph type="sldImg" idx="2"/>
          </p:nvPr>
        </p:nvSpPr>
        <p:spPr bwMode="auto">
          <a:xfrm>
            <a:off x="1117600" y="696913"/>
            <a:ext cx="4646613" cy="34861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5" name="Rectangle 5"/>
          <p:cNvSpPr>
            <a:spLocks noGrp="1" noChangeArrowheads="1"/>
          </p:cNvSpPr>
          <p:nvPr>
            <p:ph type="body" sz="quarter" idx="3"/>
          </p:nvPr>
        </p:nvSpPr>
        <p:spPr bwMode="auto">
          <a:xfrm>
            <a:off x="917981" y="4415478"/>
            <a:ext cx="5045852" cy="4184317"/>
          </a:xfrm>
          <a:prstGeom prst="rect">
            <a:avLst/>
          </a:prstGeom>
          <a:noFill/>
          <a:ln w="12700">
            <a:noFill/>
            <a:miter lim="800000"/>
            <a:headEnd type="none" w="sm" len="sm"/>
            <a:tailEnd type="none" w="sm" len="sm"/>
          </a:ln>
          <a:effectLst/>
        </p:spPr>
        <p:txBody>
          <a:bodyPr vert="horz" wrap="square" lIns="92661" tIns="46330" rIns="92661" bIns="4633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5126" name="Rectangle 6"/>
          <p:cNvSpPr>
            <a:spLocks noGrp="1" noChangeArrowheads="1"/>
          </p:cNvSpPr>
          <p:nvPr>
            <p:ph type="ftr" sz="quarter" idx="4"/>
          </p:nvPr>
        </p:nvSpPr>
        <p:spPr bwMode="auto">
          <a:xfrm>
            <a:off x="0" y="8830956"/>
            <a:ext cx="2983437" cy="465445"/>
          </a:xfrm>
          <a:prstGeom prst="rect">
            <a:avLst/>
          </a:prstGeom>
          <a:noFill/>
          <a:ln w="12700">
            <a:noFill/>
            <a:miter lim="800000"/>
            <a:headEnd type="none" w="sm" len="sm"/>
            <a:tailEnd type="none" w="sm" len="sm"/>
          </a:ln>
          <a:effectLst/>
        </p:spPr>
        <p:txBody>
          <a:bodyPr vert="horz" wrap="square" lIns="92661" tIns="46330" rIns="92661" bIns="46330" numCol="1" anchor="b" anchorCtr="0" compatLnSpc="1">
            <a:prstTxWarp prst="textNoShape">
              <a:avLst/>
            </a:prstTxWarp>
          </a:bodyPr>
          <a:lstStyle>
            <a:lvl1pPr defTabSz="927755">
              <a:defRPr sz="1200" b="0">
                <a:latin typeface="Times New Roman" pitchFamily="18" charset="0"/>
              </a:defRPr>
            </a:lvl1pPr>
          </a:lstStyle>
          <a:p>
            <a:pPr>
              <a:defRPr/>
            </a:pPr>
            <a:r>
              <a:rPr lang="en-US"/>
              <a:t>© 2001, 2002, Luiz A. DaSilva and Scott F. Midkiff</a:t>
            </a:r>
          </a:p>
        </p:txBody>
      </p:sp>
      <p:sp>
        <p:nvSpPr>
          <p:cNvPr id="5127" name="Rectangle 7"/>
          <p:cNvSpPr>
            <a:spLocks noGrp="1" noChangeArrowheads="1"/>
          </p:cNvSpPr>
          <p:nvPr>
            <p:ph type="sldNum" sz="quarter" idx="5"/>
          </p:nvPr>
        </p:nvSpPr>
        <p:spPr bwMode="auto">
          <a:xfrm>
            <a:off x="3898377" y="8830956"/>
            <a:ext cx="2983436" cy="465445"/>
          </a:xfrm>
          <a:prstGeom prst="rect">
            <a:avLst/>
          </a:prstGeom>
          <a:noFill/>
          <a:ln w="12700">
            <a:noFill/>
            <a:miter lim="800000"/>
            <a:headEnd type="none" w="sm" len="sm"/>
            <a:tailEnd type="none" w="sm" len="sm"/>
          </a:ln>
          <a:effectLst/>
        </p:spPr>
        <p:txBody>
          <a:bodyPr vert="horz" wrap="square" lIns="92661" tIns="46330" rIns="92661" bIns="46330" numCol="1" anchor="b" anchorCtr="0" compatLnSpc="1">
            <a:prstTxWarp prst="textNoShape">
              <a:avLst/>
            </a:prstTxWarp>
          </a:bodyPr>
          <a:lstStyle>
            <a:lvl1pPr algn="r" defTabSz="927755">
              <a:defRPr sz="1200" b="0">
                <a:latin typeface="Times New Roman" pitchFamily="18" charset="0"/>
              </a:defRPr>
            </a:lvl1pPr>
          </a:lstStyle>
          <a:p>
            <a:pPr>
              <a:defRPr/>
            </a:pPr>
            <a:fld id="{3D0297FA-F157-493C-8D43-32EA833E6670}" type="slidenum">
              <a:rPr lang="en-US"/>
              <a:pPr>
                <a:defRPr/>
              </a:pPr>
              <a:t>‹#›</a:t>
            </a:fld>
            <a:endParaRPr lang="en-US"/>
          </a:p>
        </p:txBody>
      </p:sp>
    </p:spTree>
    <p:extLst>
      <p:ext uri="{BB962C8B-B14F-4D97-AF65-F5344CB8AC3E}">
        <p14:creationId xmlns:p14="http://schemas.microsoft.com/office/powerpoint/2010/main" val="4080060136"/>
      </p:ext>
    </p:extLst>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6"/>
          <p:cNvSpPr>
            <a:spLocks noGrp="1" noChangeArrowheads="1"/>
          </p:cNvSpPr>
          <p:nvPr>
            <p:ph type="ftr" sz="quarter" idx="4"/>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defTabSz="927755">
              <a:defRPr sz="2300" b="1">
                <a:solidFill>
                  <a:schemeClr val="tx1"/>
                </a:solidFill>
                <a:latin typeface="Arial" charset="0"/>
              </a:defRPr>
            </a:lvl1pPr>
            <a:lvl2pPr marL="722445" indent="-277863" defTabSz="927755">
              <a:defRPr sz="2300" b="1">
                <a:solidFill>
                  <a:schemeClr val="tx1"/>
                </a:solidFill>
                <a:latin typeface="Arial" charset="0"/>
              </a:defRPr>
            </a:lvl2pPr>
            <a:lvl3pPr marL="1111453" indent="-222291" defTabSz="927755">
              <a:defRPr sz="2300" b="1">
                <a:solidFill>
                  <a:schemeClr val="tx1"/>
                </a:solidFill>
                <a:latin typeface="Arial" charset="0"/>
              </a:defRPr>
            </a:lvl3pPr>
            <a:lvl4pPr marL="1556034" indent="-222291" defTabSz="927755">
              <a:defRPr sz="2300" b="1">
                <a:solidFill>
                  <a:schemeClr val="tx1"/>
                </a:solidFill>
                <a:latin typeface="Arial" charset="0"/>
              </a:defRPr>
            </a:lvl4pPr>
            <a:lvl5pPr marL="2000616" indent="-222291" defTabSz="927755">
              <a:defRPr sz="2300" b="1">
                <a:solidFill>
                  <a:schemeClr val="tx1"/>
                </a:solidFill>
                <a:latin typeface="Arial" charset="0"/>
              </a:defRPr>
            </a:lvl5pPr>
            <a:lvl6pPr marL="2445197" indent="-222291" defTabSz="927755" eaLnBrk="0" fontAlgn="base" hangingPunct="0">
              <a:spcBef>
                <a:spcPct val="0"/>
              </a:spcBef>
              <a:spcAft>
                <a:spcPct val="0"/>
              </a:spcAft>
              <a:defRPr sz="2300" b="1">
                <a:solidFill>
                  <a:schemeClr val="tx1"/>
                </a:solidFill>
                <a:latin typeface="Arial" charset="0"/>
              </a:defRPr>
            </a:lvl6pPr>
            <a:lvl7pPr marL="2889778" indent="-222291" defTabSz="927755" eaLnBrk="0" fontAlgn="base" hangingPunct="0">
              <a:spcBef>
                <a:spcPct val="0"/>
              </a:spcBef>
              <a:spcAft>
                <a:spcPct val="0"/>
              </a:spcAft>
              <a:defRPr sz="2300" b="1">
                <a:solidFill>
                  <a:schemeClr val="tx1"/>
                </a:solidFill>
                <a:latin typeface="Arial" charset="0"/>
              </a:defRPr>
            </a:lvl7pPr>
            <a:lvl8pPr marL="3334360" indent="-222291" defTabSz="927755" eaLnBrk="0" fontAlgn="base" hangingPunct="0">
              <a:spcBef>
                <a:spcPct val="0"/>
              </a:spcBef>
              <a:spcAft>
                <a:spcPct val="0"/>
              </a:spcAft>
              <a:defRPr sz="2300" b="1">
                <a:solidFill>
                  <a:schemeClr val="tx1"/>
                </a:solidFill>
                <a:latin typeface="Arial" charset="0"/>
              </a:defRPr>
            </a:lvl8pPr>
            <a:lvl9pPr marL="3778941" indent="-222291" defTabSz="927755" eaLnBrk="0" fontAlgn="base" hangingPunct="0">
              <a:spcBef>
                <a:spcPct val="0"/>
              </a:spcBef>
              <a:spcAft>
                <a:spcPct val="0"/>
              </a:spcAft>
              <a:defRPr sz="2300" b="1">
                <a:solidFill>
                  <a:schemeClr val="tx1"/>
                </a:solidFill>
                <a:latin typeface="Arial" charset="0"/>
              </a:defRPr>
            </a:lvl9pPr>
          </a:lstStyle>
          <a:p>
            <a:r>
              <a:rPr lang="en-US" altLang="en-US" sz="1200" b="0">
                <a:latin typeface="Times New Roman" pitchFamily="18" charset="0"/>
              </a:rPr>
              <a:t>© 2001, 2002, Luiz A. DaSilva and Scott F. Midkiff</a:t>
            </a:r>
          </a:p>
        </p:txBody>
      </p:sp>
      <p:sp>
        <p:nvSpPr>
          <p:cNvPr id="109571" name="Rectangle 2"/>
          <p:cNvSpPr>
            <a:spLocks noGrp="1" noRot="1" noChangeAspect="1" noChangeArrowheads="1" noTextEdit="1"/>
          </p:cNvSpPr>
          <p:nvPr>
            <p:ph type="sldImg"/>
          </p:nvPr>
        </p:nvSpPr>
        <p:spPr>
          <a:ln/>
        </p:spPr>
      </p:sp>
      <p:sp>
        <p:nvSpPr>
          <p:cNvPr id="109572"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endParaRPr lang="en-US" altLang="en-US" smtClean="0"/>
          </a:p>
        </p:txBody>
      </p:sp>
    </p:spTree>
    <p:extLst>
      <p:ext uri="{BB962C8B-B14F-4D97-AF65-F5344CB8AC3E}">
        <p14:creationId xmlns:p14="http://schemas.microsoft.com/office/powerpoint/2010/main" val="17712425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6"/>
          <p:cNvSpPr>
            <a:spLocks noGrp="1" noChangeArrowheads="1"/>
          </p:cNvSpPr>
          <p:nvPr>
            <p:ph type="ftr" sz="quarter" idx="4"/>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defTabSz="927755">
              <a:defRPr sz="2300" b="1">
                <a:solidFill>
                  <a:schemeClr val="tx1"/>
                </a:solidFill>
                <a:latin typeface="Arial" charset="0"/>
              </a:defRPr>
            </a:lvl1pPr>
            <a:lvl2pPr marL="722445" indent="-277863" defTabSz="927755">
              <a:defRPr sz="2300" b="1">
                <a:solidFill>
                  <a:schemeClr val="tx1"/>
                </a:solidFill>
                <a:latin typeface="Arial" charset="0"/>
              </a:defRPr>
            </a:lvl2pPr>
            <a:lvl3pPr marL="1111453" indent="-222291" defTabSz="927755">
              <a:defRPr sz="2300" b="1">
                <a:solidFill>
                  <a:schemeClr val="tx1"/>
                </a:solidFill>
                <a:latin typeface="Arial" charset="0"/>
              </a:defRPr>
            </a:lvl3pPr>
            <a:lvl4pPr marL="1556034" indent="-222291" defTabSz="927755">
              <a:defRPr sz="2300" b="1">
                <a:solidFill>
                  <a:schemeClr val="tx1"/>
                </a:solidFill>
                <a:latin typeface="Arial" charset="0"/>
              </a:defRPr>
            </a:lvl4pPr>
            <a:lvl5pPr marL="2000616" indent="-222291" defTabSz="927755">
              <a:defRPr sz="2300" b="1">
                <a:solidFill>
                  <a:schemeClr val="tx1"/>
                </a:solidFill>
                <a:latin typeface="Arial" charset="0"/>
              </a:defRPr>
            </a:lvl5pPr>
            <a:lvl6pPr marL="2445197" indent="-222291" defTabSz="927755" eaLnBrk="0" fontAlgn="base" hangingPunct="0">
              <a:spcBef>
                <a:spcPct val="0"/>
              </a:spcBef>
              <a:spcAft>
                <a:spcPct val="0"/>
              </a:spcAft>
              <a:defRPr sz="2300" b="1">
                <a:solidFill>
                  <a:schemeClr val="tx1"/>
                </a:solidFill>
                <a:latin typeface="Arial" charset="0"/>
              </a:defRPr>
            </a:lvl6pPr>
            <a:lvl7pPr marL="2889778" indent="-222291" defTabSz="927755" eaLnBrk="0" fontAlgn="base" hangingPunct="0">
              <a:spcBef>
                <a:spcPct val="0"/>
              </a:spcBef>
              <a:spcAft>
                <a:spcPct val="0"/>
              </a:spcAft>
              <a:defRPr sz="2300" b="1">
                <a:solidFill>
                  <a:schemeClr val="tx1"/>
                </a:solidFill>
                <a:latin typeface="Arial" charset="0"/>
              </a:defRPr>
            </a:lvl7pPr>
            <a:lvl8pPr marL="3334360" indent="-222291" defTabSz="927755" eaLnBrk="0" fontAlgn="base" hangingPunct="0">
              <a:spcBef>
                <a:spcPct val="0"/>
              </a:spcBef>
              <a:spcAft>
                <a:spcPct val="0"/>
              </a:spcAft>
              <a:defRPr sz="2300" b="1">
                <a:solidFill>
                  <a:schemeClr val="tx1"/>
                </a:solidFill>
                <a:latin typeface="Arial" charset="0"/>
              </a:defRPr>
            </a:lvl8pPr>
            <a:lvl9pPr marL="3778941" indent="-222291" defTabSz="927755" eaLnBrk="0" fontAlgn="base" hangingPunct="0">
              <a:spcBef>
                <a:spcPct val="0"/>
              </a:spcBef>
              <a:spcAft>
                <a:spcPct val="0"/>
              </a:spcAft>
              <a:defRPr sz="2300" b="1">
                <a:solidFill>
                  <a:schemeClr val="tx1"/>
                </a:solidFill>
                <a:latin typeface="Arial" charset="0"/>
              </a:defRPr>
            </a:lvl9pPr>
          </a:lstStyle>
          <a:p>
            <a:r>
              <a:rPr lang="en-US" altLang="en-US" sz="1200" b="0">
                <a:latin typeface="Times New Roman" pitchFamily="18" charset="0"/>
              </a:rPr>
              <a:t>© 2001, 2002, Luiz A. DaSilva and Scott F. Midkiff</a:t>
            </a:r>
          </a:p>
        </p:txBody>
      </p:sp>
      <p:sp>
        <p:nvSpPr>
          <p:cNvPr id="117763" name="Rectangle 2"/>
          <p:cNvSpPr>
            <a:spLocks noGrp="1" noRot="1" noChangeAspect="1" noChangeArrowheads="1" noTextEdit="1"/>
          </p:cNvSpPr>
          <p:nvPr>
            <p:ph type="sldImg"/>
          </p:nvPr>
        </p:nvSpPr>
        <p:spPr>
          <a:xfrm>
            <a:off x="1143000" y="596900"/>
            <a:ext cx="4600575" cy="3451225"/>
          </a:xfrm>
          <a:ln w="12700" cap="flat">
            <a:solidFill>
              <a:schemeClr val="tx1"/>
            </a:solidFill>
          </a:ln>
        </p:spPr>
      </p:sp>
    </p:spTree>
    <p:extLst>
      <p:ext uri="{BB962C8B-B14F-4D97-AF65-F5344CB8AC3E}">
        <p14:creationId xmlns:p14="http://schemas.microsoft.com/office/powerpoint/2010/main" val="27009427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6"/>
          <p:cNvSpPr>
            <a:spLocks noGrp="1" noChangeArrowheads="1"/>
          </p:cNvSpPr>
          <p:nvPr>
            <p:ph type="ftr" sz="quarter" idx="4"/>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defTabSz="927755">
              <a:defRPr sz="2300" b="1">
                <a:solidFill>
                  <a:schemeClr val="tx1"/>
                </a:solidFill>
                <a:latin typeface="Arial" charset="0"/>
              </a:defRPr>
            </a:lvl1pPr>
            <a:lvl2pPr marL="722445" indent="-277863" defTabSz="927755">
              <a:defRPr sz="2300" b="1">
                <a:solidFill>
                  <a:schemeClr val="tx1"/>
                </a:solidFill>
                <a:latin typeface="Arial" charset="0"/>
              </a:defRPr>
            </a:lvl2pPr>
            <a:lvl3pPr marL="1111453" indent="-222291" defTabSz="927755">
              <a:defRPr sz="2300" b="1">
                <a:solidFill>
                  <a:schemeClr val="tx1"/>
                </a:solidFill>
                <a:latin typeface="Arial" charset="0"/>
              </a:defRPr>
            </a:lvl3pPr>
            <a:lvl4pPr marL="1556034" indent="-222291" defTabSz="927755">
              <a:defRPr sz="2300" b="1">
                <a:solidFill>
                  <a:schemeClr val="tx1"/>
                </a:solidFill>
                <a:latin typeface="Arial" charset="0"/>
              </a:defRPr>
            </a:lvl4pPr>
            <a:lvl5pPr marL="2000616" indent="-222291" defTabSz="927755">
              <a:defRPr sz="2300" b="1">
                <a:solidFill>
                  <a:schemeClr val="tx1"/>
                </a:solidFill>
                <a:latin typeface="Arial" charset="0"/>
              </a:defRPr>
            </a:lvl5pPr>
            <a:lvl6pPr marL="2445197" indent="-222291" defTabSz="927755" eaLnBrk="0" fontAlgn="base" hangingPunct="0">
              <a:spcBef>
                <a:spcPct val="0"/>
              </a:spcBef>
              <a:spcAft>
                <a:spcPct val="0"/>
              </a:spcAft>
              <a:defRPr sz="2300" b="1">
                <a:solidFill>
                  <a:schemeClr val="tx1"/>
                </a:solidFill>
                <a:latin typeface="Arial" charset="0"/>
              </a:defRPr>
            </a:lvl6pPr>
            <a:lvl7pPr marL="2889778" indent="-222291" defTabSz="927755" eaLnBrk="0" fontAlgn="base" hangingPunct="0">
              <a:spcBef>
                <a:spcPct val="0"/>
              </a:spcBef>
              <a:spcAft>
                <a:spcPct val="0"/>
              </a:spcAft>
              <a:defRPr sz="2300" b="1">
                <a:solidFill>
                  <a:schemeClr val="tx1"/>
                </a:solidFill>
                <a:latin typeface="Arial" charset="0"/>
              </a:defRPr>
            </a:lvl7pPr>
            <a:lvl8pPr marL="3334360" indent="-222291" defTabSz="927755" eaLnBrk="0" fontAlgn="base" hangingPunct="0">
              <a:spcBef>
                <a:spcPct val="0"/>
              </a:spcBef>
              <a:spcAft>
                <a:spcPct val="0"/>
              </a:spcAft>
              <a:defRPr sz="2300" b="1">
                <a:solidFill>
                  <a:schemeClr val="tx1"/>
                </a:solidFill>
                <a:latin typeface="Arial" charset="0"/>
              </a:defRPr>
            </a:lvl8pPr>
            <a:lvl9pPr marL="3778941" indent="-222291" defTabSz="927755" eaLnBrk="0" fontAlgn="base" hangingPunct="0">
              <a:spcBef>
                <a:spcPct val="0"/>
              </a:spcBef>
              <a:spcAft>
                <a:spcPct val="0"/>
              </a:spcAft>
              <a:defRPr sz="2300" b="1">
                <a:solidFill>
                  <a:schemeClr val="tx1"/>
                </a:solidFill>
                <a:latin typeface="Arial" charset="0"/>
              </a:defRPr>
            </a:lvl9pPr>
          </a:lstStyle>
          <a:p>
            <a:r>
              <a:rPr lang="en-US" altLang="en-US" sz="1200" b="0">
                <a:latin typeface="Times New Roman" pitchFamily="18" charset="0"/>
              </a:rPr>
              <a:t>© 2001, 2002, Luiz A. DaSilva and Scott F. Midkiff</a:t>
            </a:r>
          </a:p>
        </p:txBody>
      </p:sp>
      <p:sp>
        <p:nvSpPr>
          <p:cNvPr id="118787" name="Rectangle 2"/>
          <p:cNvSpPr>
            <a:spLocks noGrp="1" noRot="1" noChangeAspect="1" noChangeArrowheads="1" noTextEdit="1"/>
          </p:cNvSpPr>
          <p:nvPr>
            <p:ph type="sldImg"/>
          </p:nvPr>
        </p:nvSpPr>
        <p:spPr>
          <a:xfrm>
            <a:off x="1143000" y="596900"/>
            <a:ext cx="4600575" cy="3451225"/>
          </a:xfrm>
          <a:ln w="12700" cap="flat">
            <a:solidFill>
              <a:schemeClr val="tx1"/>
            </a:solidFill>
          </a:ln>
        </p:spPr>
      </p:sp>
    </p:spTree>
    <p:extLst>
      <p:ext uri="{BB962C8B-B14F-4D97-AF65-F5344CB8AC3E}">
        <p14:creationId xmlns:p14="http://schemas.microsoft.com/office/powerpoint/2010/main" val="12995410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6"/>
          <p:cNvSpPr>
            <a:spLocks noGrp="1" noChangeArrowheads="1"/>
          </p:cNvSpPr>
          <p:nvPr>
            <p:ph type="ftr" sz="quarter" idx="4"/>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defTabSz="927755">
              <a:defRPr sz="2300" b="1">
                <a:solidFill>
                  <a:schemeClr val="tx1"/>
                </a:solidFill>
                <a:latin typeface="Arial" charset="0"/>
              </a:defRPr>
            </a:lvl1pPr>
            <a:lvl2pPr marL="722445" indent="-277863" defTabSz="927755">
              <a:defRPr sz="2300" b="1">
                <a:solidFill>
                  <a:schemeClr val="tx1"/>
                </a:solidFill>
                <a:latin typeface="Arial" charset="0"/>
              </a:defRPr>
            </a:lvl2pPr>
            <a:lvl3pPr marL="1111453" indent="-222291" defTabSz="927755">
              <a:defRPr sz="2300" b="1">
                <a:solidFill>
                  <a:schemeClr val="tx1"/>
                </a:solidFill>
                <a:latin typeface="Arial" charset="0"/>
              </a:defRPr>
            </a:lvl3pPr>
            <a:lvl4pPr marL="1556034" indent="-222291" defTabSz="927755">
              <a:defRPr sz="2300" b="1">
                <a:solidFill>
                  <a:schemeClr val="tx1"/>
                </a:solidFill>
                <a:latin typeface="Arial" charset="0"/>
              </a:defRPr>
            </a:lvl4pPr>
            <a:lvl5pPr marL="2000616" indent="-222291" defTabSz="927755">
              <a:defRPr sz="2300" b="1">
                <a:solidFill>
                  <a:schemeClr val="tx1"/>
                </a:solidFill>
                <a:latin typeface="Arial" charset="0"/>
              </a:defRPr>
            </a:lvl5pPr>
            <a:lvl6pPr marL="2445197" indent="-222291" defTabSz="927755" eaLnBrk="0" fontAlgn="base" hangingPunct="0">
              <a:spcBef>
                <a:spcPct val="0"/>
              </a:spcBef>
              <a:spcAft>
                <a:spcPct val="0"/>
              </a:spcAft>
              <a:defRPr sz="2300" b="1">
                <a:solidFill>
                  <a:schemeClr val="tx1"/>
                </a:solidFill>
                <a:latin typeface="Arial" charset="0"/>
              </a:defRPr>
            </a:lvl6pPr>
            <a:lvl7pPr marL="2889778" indent="-222291" defTabSz="927755" eaLnBrk="0" fontAlgn="base" hangingPunct="0">
              <a:spcBef>
                <a:spcPct val="0"/>
              </a:spcBef>
              <a:spcAft>
                <a:spcPct val="0"/>
              </a:spcAft>
              <a:defRPr sz="2300" b="1">
                <a:solidFill>
                  <a:schemeClr val="tx1"/>
                </a:solidFill>
                <a:latin typeface="Arial" charset="0"/>
              </a:defRPr>
            </a:lvl7pPr>
            <a:lvl8pPr marL="3334360" indent="-222291" defTabSz="927755" eaLnBrk="0" fontAlgn="base" hangingPunct="0">
              <a:spcBef>
                <a:spcPct val="0"/>
              </a:spcBef>
              <a:spcAft>
                <a:spcPct val="0"/>
              </a:spcAft>
              <a:defRPr sz="2300" b="1">
                <a:solidFill>
                  <a:schemeClr val="tx1"/>
                </a:solidFill>
                <a:latin typeface="Arial" charset="0"/>
              </a:defRPr>
            </a:lvl8pPr>
            <a:lvl9pPr marL="3778941" indent="-222291" defTabSz="927755" eaLnBrk="0" fontAlgn="base" hangingPunct="0">
              <a:spcBef>
                <a:spcPct val="0"/>
              </a:spcBef>
              <a:spcAft>
                <a:spcPct val="0"/>
              </a:spcAft>
              <a:defRPr sz="2300" b="1">
                <a:solidFill>
                  <a:schemeClr val="tx1"/>
                </a:solidFill>
                <a:latin typeface="Arial" charset="0"/>
              </a:defRPr>
            </a:lvl9pPr>
          </a:lstStyle>
          <a:p>
            <a:r>
              <a:rPr lang="en-US" altLang="en-US" sz="1200" b="0">
                <a:latin typeface="Times New Roman" pitchFamily="18" charset="0"/>
              </a:rPr>
              <a:t>© 2001, 2002, Luiz A. DaSilva and Scott F. Midkiff</a:t>
            </a:r>
          </a:p>
        </p:txBody>
      </p:sp>
      <p:sp>
        <p:nvSpPr>
          <p:cNvPr id="119811" name="Rectangle 2"/>
          <p:cNvSpPr>
            <a:spLocks noGrp="1" noRot="1" noChangeAspect="1" noChangeArrowheads="1" noTextEdit="1"/>
          </p:cNvSpPr>
          <p:nvPr>
            <p:ph type="sldImg"/>
          </p:nvPr>
        </p:nvSpPr>
        <p:spPr>
          <a:xfrm>
            <a:off x="1117600" y="696913"/>
            <a:ext cx="4648200" cy="3487737"/>
          </a:xfrm>
          <a:ln/>
        </p:spPr>
      </p:sp>
      <p:sp>
        <p:nvSpPr>
          <p:cNvPr id="119812" name="Rectangle 3"/>
          <p:cNvSpPr>
            <a:spLocks noGrp="1" noChangeArrowheads="1"/>
          </p:cNvSpPr>
          <p:nvPr>
            <p:ph type="body" idx="1"/>
          </p:nvPr>
        </p:nvSpPr>
        <p:spPr>
          <a:xfrm>
            <a:off x="916461" y="4417040"/>
            <a:ext cx="5048892" cy="4182755"/>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lIns="87584" tIns="43792" rIns="87584" bIns="43792"/>
          <a:lstStyle/>
          <a:p>
            <a:endParaRPr lang="en-US" altLang="en-US" smtClean="0"/>
          </a:p>
        </p:txBody>
      </p:sp>
    </p:spTree>
    <p:extLst>
      <p:ext uri="{BB962C8B-B14F-4D97-AF65-F5344CB8AC3E}">
        <p14:creationId xmlns:p14="http://schemas.microsoft.com/office/powerpoint/2010/main" val="25367998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6"/>
          <p:cNvSpPr>
            <a:spLocks noGrp="1" noChangeArrowheads="1"/>
          </p:cNvSpPr>
          <p:nvPr>
            <p:ph type="ftr" sz="quarter" idx="4"/>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defTabSz="927755">
              <a:defRPr sz="2300" b="1">
                <a:solidFill>
                  <a:schemeClr val="tx1"/>
                </a:solidFill>
                <a:latin typeface="Arial" charset="0"/>
              </a:defRPr>
            </a:lvl1pPr>
            <a:lvl2pPr marL="722445" indent="-277863" defTabSz="927755">
              <a:defRPr sz="2300" b="1">
                <a:solidFill>
                  <a:schemeClr val="tx1"/>
                </a:solidFill>
                <a:latin typeface="Arial" charset="0"/>
              </a:defRPr>
            </a:lvl2pPr>
            <a:lvl3pPr marL="1111453" indent="-222291" defTabSz="927755">
              <a:defRPr sz="2300" b="1">
                <a:solidFill>
                  <a:schemeClr val="tx1"/>
                </a:solidFill>
                <a:latin typeface="Arial" charset="0"/>
              </a:defRPr>
            </a:lvl3pPr>
            <a:lvl4pPr marL="1556034" indent="-222291" defTabSz="927755">
              <a:defRPr sz="2300" b="1">
                <a:solidFill>
                  <a:schemeClr val="tx1"/>
                </a:solidFill>
                <a:latin typeface="Arial" charset="0"/>
              </a:defRPr>
            </a:lvl4pPr>
            <a:lvl5pPr marL="2000616" indent="-222291" defTabSz="927755">
              <a:defRPr sz="2300" b="1">
                <a:solidFill>
                  <a:schemeClr val="tx1"/>
                </a:solidFill>
                <a:latin typeface="Arial" charset="0"/>
              </a:defRPr>
            </a:lvl5pPr>
            <a:lvl6pPr marL="2445197" indent="-222291" defTabSz="927755" eaLnBrk="0" fontAlgn="base" hangingPunct="0">
              <a:spcBef>
                <a:spcPct val="0"/>
              </a:spcBef>
              <a:spcAft>
                <a:spcPct val="0"/>
              </a:spcAft>
              <a:defRPr sz="2300" b="1">
                <a:solidFill>
                  <a:schemeClr val="tx1"/>
                </a:solidFill>
                <a:latin typeface="Arial" charset="0"/>
              </a:defRPr>
            </a:lvl6pPr>
            <a:lvl7pPr marL="2889778" indent="-222291" defTabSz="927755" eaLnBrk="0" fontAlgn="base" hangingPunct="0">
              <a:spcBef>
                <a:spcPct val="0"/>
              </a:spcBef>
              <a:spcAft>
                <a:spcPct val="0"/>
              </a:spcAft>
              <a:defRPr sz="2300" b="1">
                <a:solidFill>
                  <a:schemeClr val="tx1"/>
                </a:solidFill>
                <a:latin typeface="Arial" charset="0"/>
              </a:defRPr>
            </a:lvl7pPr>
            <a:lvl8pPr marL="3334360" indent="-222291" defTabSz="927755" eaLnBrk="0" fontAlgn="base" hangingPunct="0">
              <a:spcBef>
                <a:spcPct val="0"/>
              </a:spcBef>
              <a:spcAft>
                <a:spcPct val="0"/>
              </a:spcAft>
              <a:defRPr sz="2300" b="1">
                <a:solidFill>
                  <a:schemeClr val="tx1"/>
                </a:solidFill>
                <a:latin typeface="Arial" charset="0"/>
              </a:defRPr>
            </a:lvl8pPr>
            <a:lvl9pPr marL="3778941" indent="-222291" defTabSz="927755" eaLnBrk="0" fontAlgn="base" hangingPunct="0">
              <a:spcBef>
                <a:spcPct val="0"/>
              </a:spcBef>
              <a:spcAft>
                <a:spcPct val="0"/>
              </a:spcAft>
              <a:defRPr sz="2300" b="1">
                <a:solidFill>
                  <a:schemeClr val="tx1"/>
                </a:solidFill>
                <a:latin typeface="Arial" charset="0"/>
              </a:defRPr>
            </a:lvl9pPr>
          </a:lstStyle>
          <a:p>
            <a:r>
              <a:rPr lang="en-US" altLang="en-US" sz="1200" b="0">
                <a:latin typeface="Times New Roman" pitchFamily="18" charset="0"/>
              </a:rPr>
              <a:t>© 2001, 2002, Luiz A. DaSilva and Scott F. Midkiff</a:t>
            </a:r>
          </a:p>
        </p:txBody>
      </p:sp>
      <p:sp>
        <p:nvSpPr>
          <p:cNvPr id="120835" name="Rectangle 2"/>
          <p:cNvSpPr>
            <a:spLocks noGrp="1" noRot="1" noChangeAspect="1" noChangeArrowheads="1" noTextEdit="1"/>
          </p:cNvSpPr>
          <p:nvPr>
            <p:ph type="sldImg"/>
          </p:nvPr>
        </p:nvSpPr>
        <p:spPr>
          <a:xfrm>
            <a:off x="1143000" y="596900"/>
            <a:ext cx="4600575" cy="3451225"/>
          </a:xfrm>
          <a:ln w="12700" cap="flat">
            <a:solidFill>
              <a:schemeClr val="tx1"/>
            </a:solidFill>
          </a:ln>
        </p:spPr>
      </p:sp>
    </p:spTree>
    <p:extLst>
      <p:ext uri="{BB962C8B-B14F-4D97-AF65-F5344CB8AC3E}">
        <p14:creationId xmlns:p14="http://schemas.microsoft.com/office/powerpoint/2010/main" val="31915077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6"/>
          <p:cNvSpPr>
            <a:spLocks noGrp="1" noChangeArrowheads="1"/>
          </p:cNvSpPr>
          <p:nvPr>
            <p:ph type="ftr" sz="quarter" idx="4"/>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defTabSz="927755">
              <a:defRPr sz="2300" b="1">
                <a:solidFill>
                  <a:schemeClr val="tx1"/>
                </a:solidFill>
                <a:latin typeface="Arial" charset="0"/>
              </a:defRPr>
            </a:lvl1pPr>
            <a:lvl2pPr marL="722445" indent="-277863" defTabSz="927755">
              <a:defRPr sz="2300" b="1">
                <a:solidFill>
                  <a:schemeClr val="tx1"/>
                </a:solidFill>
                <a:latin typeface="Arial" charset="0"/>
              </a:defRPr>
            </a:lvl2pPr>
            <a:lvl3pPr marL="1111453" indent="-222291" defTabSz="927755">
              <a:defRPr sz="2300" b="1">
                <a:solidFill>
                  <a:schemeClr val="tx1"/>
                </a:solidFill>
                <a:latin typeface="Arial" charset="0"/>
              </a:defRPr>
            </a:lvl3pPr>
            <a:lvl4pPr marL="1556034" indent="-222291" defTabSz="927755">
              <a:defRPr sz="2300" b="1">
                <a:solidFill>
                  <a:schemeClr val="tx1"/>
                </a:solidFill>
                <a:latin typeface="Arial" charset="0"/>
              </a:defRPr>
            </a:lvl4pPr>
            <a:lvl5pPr marL="2000616" indent="-222291" defTabSz="927755">
              <a:defRPr sz="2300" b="1">
                <a:solidFill>
                  <a:schemeClr val="tx1"/>
                </a:solidFill>
                <a:latin typeface="Arial" charset="0"/>
              </a:defRPr>
            </a:lvl5pPr>
            <a:lvl6pPr marL="2445197" indent="-222291" defTabSz="927755" eaLnBrk="0" fontAlgn="base" hangingPunct="0">
              <a:spcBef>
                <a:spcPct val="0"/>
              </a:spcBef>
              <a:spcAft>
                <a:spcPct val="0"/>
              </a:spcAft>
              <a:defRPr sz="2300" b="1">
                <a:solidFill>
                  <a:schemeClr val="tx1"/>
                </a:solidFill>
                <a:latin typeface="Arial" charset="0"/>
              </a:defRPr>
            </a:lvl6pPr>
            <a:lvl7pPr marL="2889778" indent="-222291" defTabSz="927755" eaLnBrk="0" fontAlgn="base" hangingPunct="0">
              <a:spcBef>
                <a:spcPct val="0"/>
              </a:spcBef>
              <a:spcAft>
                <a:spcPct val="0"/>
              </a:spcAft>
              <a:defRPr sz="2300" b="1">
                <a:solidFill>
                  <a:schemeClr val="tx1"/>
                </a:solidFill>
                <a:latin typeface="Arial" charset="0"/>
              </a:defRPr>
            </a:lvl7pPr>
            <a:lvl8pPr marL="3334360" indent="-222291" defTabSz="927755" eaLnBrk="0" fontAlgn="base" hangingPunct="0">
              <a:spcBef>
                <a:spcPct val="0"/>
              </a:spcBef>
              <a:spcAft>
                <a:spcPct val="0"/>
              </a:spcAft>
              <a:defRPr sz="2300" b="1">
                <a:solidFill>
                  <a:schemeClr val="tx1"/>
                </a:solidFill>
                <a:latin typeface="Arial" charset="0"/>
              </a:defRPr>
            </a:lvl8pPr>
            <a:lvl9pPr marL="3778941" indent="-222291" defTabSz="927755" eaLnBrk="0" fontAlgn="base" hangingPunct="0">
              <a:spcBef>
                <a:spcPct val="0"/>
              </a:spcBef>
              <a:spcAft>
                <a:spcPct val="0"/>
              </a:spcAft>
              <a:defRPr sz="2300" b="1">
                <a:solidFill>
                  <a:schemeClr val="tx1"/>
                </a:solidFill>
                <a:latin typeface="Arial" charset="0"/>
              </a:defRPr>
            </a:lvl9pPr>
          </a:lstStyle>
          <a:p>
            <a:r>
              <a:rPr lang="en-US" altLang="en-US" sz="1200" b="0">
                <a:latin typeface="Times New Roman" pitchFamily="18" charset="0"/>
              </a:rPr>
              <a:t>© 2001, 2002, Luiz A. DaSilva and Scott F. Midkiff</a:t>
            </a:r>
          </a:p>
        </p:txBody>
      </p:sp>
      <p:sp>
        <p:nvSpPr>
          <p:cNvPr id="121859" name="Rectangle 2"/>
          <p:cNvSpPr>
            <a:spLocks noGrp="1" noRot="1" noChangeAspect="1" noChangeArrowheads="1" noTextEdit="1"/>
          </p:cNvSpPr>
          <p:nvPr>
            <p:ph type="sldImg"/>
          </p:nvPr>
        </p:nvSpPr>
        <p:spPr>
          <a:xfrm>
            <a:off x="1143000" y="596900"/>
            <a:ext cx="4600575" cy="3451225"/>
          </a:xfrm>
          <a:ln w="12700" cap="flat">
            <a:solidFill>
              <a:schemeClr val="tx1"/>
            </a:solidFill>
          </a:ln>
        </p:spPr>
      </p:sp>
    </p:spTree>
    <p:extLst>
      <p:ext uri="{BB962C8B-B14F-4D97-AF65-F5344CB8AC3E}">
        <p14:creationId xmlns:p14="http://schemas.microsoft.com/office/powerpoint/2010/main" val="4588239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6"/>
          <p:cNvSpPr>
            <a:spLocks noGrp="1" noChangeArrowheads="1"/>
          </p:cNvSpPr>
          <p:nvPr>
            <p:ph type="ftr" sz="quarter" idx="4"/>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defTabSz="927755">
              <a:defRPr sz="2300" b="1">
                <a:solidFill>
                  <a:schemeClr val="tx1"/>
                </a:solidFill>
                <a:latin typeface="Arial" charset="0"/>
              </a:defRPr>
            </a:lvl1pPr>
            <a:lvl2pPr marL="722445" indent="-277863" defTabSz="927755">
              <a:defRPr sz="2300" b="1">
                <a:solidFill>
                  <a:schemeClr val="tx1"/>
                </a:solidFill>
                <a:latin typeface="Arial" charset="0"/>
              </a:defRPr>
            </a:lvl2pPr>
            <a:lvl3pPr marL="1111453" indent="-222291" defTabSz="927755">
              <a:defRPr sz="2300" b="1">
                <a:solidFill>
                  <a:schemeClr val="tx1"/>
                </a:solidFill>
                <a:latin typeface="Arial" charset="0"/>
              </a:defRPr>
            </a:lvl3pPr>
            <a:lvl4pPr marL="1556034" indent="-222291" defTabSz="927755">
              <a:defRPr sz="2300" b="1">
                <a:solidFill>
                  <a:schemeClr val="tx1"/>
                </a:solidFill>
                <a:latin typeface="Arial" charset="0"/>
              </a:defRPr>
            </a:lvl4pPr>
            <a:lvl5pPr marL="2000616" indent="-222291" defTabSz="927755">
              <a:defRPr sz="2300" b="1">
                <a:solidFill>
                  <a:schemeClr val="tx1"/>
                </a:solidFill>
                <a:latin typeface="Arial" charset="0"/>
              </a:defRPr>
            </a:lvl5pPr>
            <a:lvl6pPr marL="2445197" indent="-222291" defTabSz="927755" eaLnBrk="0" fontAlgn="base" hangingPunct="0">
              <a:spcBef>
                <a:spcPct val="0"/>
              </a:spcBef>
              <a:spcAft>
                <a:spcPct val="0"/>
              </a:spcAft>
              <a:defRPr sz="2300" b="1">
                <a:solidFill>
                  <a:schemeClr val="tx1"/>
                </a:solidFill>
                <a:latin typeface="Arial" charset="0"/>
              </a:defRPr>
            </a:lvl6pPr>
            <a:lvl7pPr marL="2889778" indent="-222291" defTabSz="927755" eaLnBrk="0" fontAlgn="base" hangingPunct="0">
              <a:spcBef>
                <a:spcPct val="0"/>
              </a:spcBef>
              <a:spcAft>
                <a:spcPct val="0"/>
              </a:spcAft>
              <a:defRPr sz="2300" b="1">
                <a:solidFill>
                  <a:schemeClr val="tx1"/>
                </a:solidFill>
                <a:latin typeface="Arial" charset="0"/>
              </a:defRPr>
            </a:lvl7pPr>
            <a:lvl8pPr marL="3334360" indent="-222291" defTabSz="927755" eaLnBrk="0" fontAlgn="base" hangingPunct="0">
              <a:spcBef>
                <a:spcPct val="0"/>
              </a:spcBef>
              <a:spcAft>
                <a:spcPct val="0"/>
              </a:spcAft>
              <a:defRPr sz="2300" b="1">
                <a:solidFill>
                  <a:schemeClr val="tx1"/>
                </a:solidFill>
                <a:latin typeface="Arial" charset="0"/>
              </a:defRPr>
            </a:lvl8pPr>
            <a:lvl9pPr marL="3778941" indent="-222291" defTabSz="927755" eaLnBrk="0" fontAlgn="base" hangingPunct="0">
              <a:spcBef>
                <a:spcPct val="0"/>
              </a:spcBef>
              <a:spcAft>
                <a:spcPct val="0"/>
              </a:spcAft>
              <a:defRPr sz="2300" b="1">
                <a:solidFill>
                  <a:schemeClr val="tx1"/>
                </a:solidFill>
                <a:latin typeface="Arial" charset="0"/>
              </a:defRPr>
            </a:lvl9pPr>
          </a:lstStyle>
          <a:p>
            <a:r>
              <a:rPr lang="en-US" altLang="en-US" sz="1200" b="0">
                <a:latin typeface="Times New Roman" pitchFamily="18" charset="0"/>
              </a:rPr>
              <a:t>© 2001, 2002, Luiz A. DaSilva and Scott F. Midkiff</a:t>
            </a:r>
          </a:p>
        </p:txBody>
      </p:sp>
      <p:sp>
        <p:nvSpPr>
          <p:cNvPr id="122883" name="Rectangle 2"/>
          <p:cNvSpPr>
            <a:spLocks noGrp="1" noRot="1" noChangeAspect="1" noChangeArrowheads="1" noTextEdit="1"/>
          </p:cNvSpPr>
          <p:nvPr>
            <p:ph type="sldImg"/>
          </p:nvPr>
        </p:nvSpPr>
        <p:spPr>
          <a:xfrm>
            <a:off x="1143000" y="596900"/>
            <a:ext cx="4600575" cy="3451225"/>
          </a:xfrm>
          <a:ln w="12700" cap="flat">
            <a:solidFill>
              <a:schemeClr val="tx1"/>
            </a:solidFill>
          </a:ln>
        </p:spPr>
      </p:sp>
    </p:spTree>
    <p:extLst>
      <p:ext uri="{BB962C8B-B14F-4D97-AF65-F5344CB8AC3E}">
        <p14:creationId xmlns:p14="http://schemas.microsoft.com/office/powerpoint/2010/main" val="17564569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6"/>
          <p:cNvSpPr>
            <a:spLocks noGrp="1" noChangeArrowheads="1"/>
          </p:cNvSpPr>
          <p:nvPr>
            <p:ph type="ftr" sz="quarter" idx="4"/>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defTabSz="927755">
              <a:defRPr sz="2300" b="1">
                <a:solidFill>
                  <a:schemeClr val="tx1"/>
                </a:solidFill>
                <a:latin typeface="Arial" charset="0"/>
              </a:defRPr>
            </a:lvl1pPr>
            <a:lvl2pPr marL="722445" indent="-277863" defTabSz="927755">
              <a:defRPr sz="2300" b="1">
                <a:solidFill>
                  <a:schemeClr val="tx1"/>
                </a:solidFill>
                <a:latin typeface="Arial" charset="0"/>
              </a:defRPr>
            </a:lvl2pPr>
            <a:lvl3pPr marL="1111453" indent="-222291" defTabSz="927755">
              <a:defRPr sz="2300" b="1">
                <a:solidFill>
                  <a:schemeClr val="tx1"/>
                </a:solidFill>
                <a:latin typeface="Arial" charset="0"/>
              </a:defRPr>
            </a:lvl3pPr>
            <a:lvl4pPr marL="1556034" indent="-222291" defTabSz="927755">
              <a:defRPr sz="2300" b="1">
                <a:solidFill>
                  <a:schemeClr val="tx1"/>
                </a:solidFill>
                <a:latin typeface="Arial" charset="0"/>
              </a:defRPr>
            </a:lvl4pPr>
            <a:lvl5pPr marL="2000616" indent="-222291" defTabSz="927755">
              <a:defRPr sz="2300" b="1">
                <a:solidFill>
                  <a:schemeClr val="tx1"/>
                </a:solidFill>
                <a:latin typeface="Arial" charset="0"/>
              </a:defRPr>
            </a:lvl5pPr>
            <a:lvl6pPr marL="2445197" indent="-222291" defTabSz="927755" eaLnBrk="0" fontAlgn="base" hangingPunct="0">
              <a:spcBef>
                <a:spcPct val="0"/>
              </a:spcBef>
              <a:spcAft>
                <a:spcPct val="0"/>
              </a:spcAft>
              <a:defRPr sz="2300" b="1">
                <a:solidFill>
                  <a:schemeClr val="tx1"/>
                </a:solidFill>
                <a:latin typeface="Arial" charset="0"/>
              </a:defRPr>
            </a:lvl6pPr>
            <a:lvl7pPr marL="2889778" indent="-222291" defTabSz="927755" eaLnBrk="0" fontAlgn="base" hangingPunct="0">
              <a:spcBef>
                <a:spcPct val="0"/>
              </a:spcBef>
              <a:spcAft>
                <a:spcPct val="0"/>
              </a:spcAft>
              <a:defRPr sz="2300" b="1">
                <a:solidFill>
                  <a:schemeClr val="tx1"/>
                </a:solidFill>
                <a:latin typeface="Arial" charset="0"/>
              </a:defRPr>
            </a:lvl7pPr>
            <a:lvl8pPr marL="3334360" indent="-222291" defTabSz="927755" eaLnBrk="0" fontAlgn="base" hangingPunct="0">
              <a:spcBef>
                <a:spcPct val="0"/>
              </a:spcBef>
              <a:spcAft>
                <a:spcPct val="0"/>
              </a:spcAft>
              <a:defRPr sz="2300" b="1">
                <a:solidFill>
                  <a:schemeClr val="tx1"/>
                </a:solidFill>
                <a:latin typeface="Arial" charset="0"/>
              </a:defRPr>
            </a:lvl8pPr>
            <a:lvl9pPr marL="3778941" indent="-222291" defTabSz="927755" eaLnBrk="0" fontAlgn="base" hangingPunct="0">
              <a:spcBef>
                <a:spcPct val="0"/>
              </a:spcBef>
              <a:spcAft>
                <a:spcPct val="0"/>
              </a:spcAft>
              <a:defRPr sz="2300" b="1">
                <a:solidFill>
                  <a:schemeClr val="tx1"/>
                </a:solidFill>
                <a:latin typeface="Arial" charset="0"/>
              </a:defRPr>
            </a:lvl9pPr>
          </a:lstStyle>
          <a:p>
            <a:r>
              <a:rPr lang="en-US" altLang="en-US" sz="1200" b="0">
                <a:latin typeface="Times New Roman" pitchFamily="18" charset="0"/>
              </a:rPr>
              <a:t>© 2001, 2002, Luiz A. DaSilva and Scott F. Midkiff</a:t>
            </a:r>
          </a:p>
        </p:txBody>
      </p:sp>
      <p:sp>
        <p:nvSpPr>
          <p:cNvPr id="123907" name="Rectangle 2"/>
          <p:cNvSpPr>
            <a:spLocks noGrp="1" noRot="1" noChangeAspect="1" noChangeArrowheads="1" noTextEdit="1"/>
          </p:cNvSpPr>
          <p:nvPr>
            <p:ph type="sldImg"/>
          </p:nvPr>
        </p:nvSpPr>
        <p:spPr>
          <a:xfrm>
            <a:off x="1143000" y="596900"/>
            <a:ext cx="4600575" cy="3451225"/>
          </a:xfrm>
          <a:ln w="12700" cap="flat">
            <a:solidFill>
              <a:schemeClr val="tx1"/>
            </a:solidFill>
          </a:ln>
        </p:spPr>
      </p:sp>
    </p:spTree>
    <p:extLst>
      <p:ext uri="{BB962C8B-B14F-4D97-AF65-F5344CB8AC3E}">
        <p14:creationId xmlns:p14="http://schemas.microsoft.com/office/powerpoint/2010/main" val="2643800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6"/>
          <p:cNvSpPr>
            <a:spLocks noGrp="1" noChangeArrowheads="1"/>
          </p:cNvSpPr>
          <p:nvPr>
            <p:ph type="ftr" sz="quarter" idx="4"/>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defTabSz="927755">
              <a:defRPr sz="2300" b="1">
                <a:solidFill>
                  <a:schemeClr val="tx1"/>
                </a:solidFill>
                <a:latin typeface="Arial" charset="0"/>
              </a:defRPr>
            </a:lvl1pPr>
            <a:lvl2pPr marL="722445" indent="-277863" defTabSz="927755">
              <a:defRPr sz="2300" b="1">
                <a:solidFill>
                  <a:schemeClr val="tx1"/>
                </a:solidFill>
                <a:latin typeface="Arial" charset="0"/>
              </a:defRPr>
            </a:lvl2pPr>
            <a:lvl3pPr marL="1111453" indent="-222291" defTabSz="927755">
              <a:defRPr sz="2300" b="1">
                <a:solidFill>
                  <a:schemeClr val="tx1"/>
                </a:solidFill>
                <a:latin typeface="Arial" charset="0"/>
              </a:defRPr>
            </a:lvl3pPr>
            <a:lvl4pPr marL="1556034" indent="-222291" defTabSz="927755">
              <a:defRPr sz="2300" b="1">
                <a:solidFill>
                  <a:schemeClr val="tx1"/>
                </a:solidFill>
                <a:latin typeface="Arial" charset="0"/>
              </a:defRPr>
            </a:lvl4pPr>
            <a:lvl5pPr marL="2000616" indent="-222291" defTabSz="927755">
              <a:defRPr sz="2300" b="1">
                <a:solidFill>
                  <a:schemeClr val="tx1"/>
                </a:solidFill>
                <a:latin typeface="Arial" charset="0"/>
              </a:defRPr>
            </a:lvl5pPr>
            <a:lvl6pPr marL="2445197" indent="-222291" defTabSz="927755" eaLnBrk="0" fontAlgn="base" hangingPunct="0">
              <a:spcBef>
                <a:spcPct val="0"/>
              </a:spcBef>
              <a:spcAft>
                <a:spcPct val="0"/>
              </a:spcAft>
              <a:defRPr sz="2300" b="1">
                <a:solidFill>
                  <a:schemeClr val="tx1"/>
                </a:solidFill>
                <a:latin typeface="Arial" charset="0"/>
              </a:defRPr>
            </a:lvl6pPr>
            <a:lvl7pPr marL="2889778" indent="-222291" defTabSz="927755" eaLnBrk="0" fontAlgn="base" hangingPunct="0">
              <a:spcBef>
                <a:spcPct val="0"/>
              </a:spcBef>
              <a:spcAft>
                <a:spcPct val="0"/>
              </a:spcAft>
              <a:defRPr sz="2300" b="1">
                <a:solidFill>
                  <a:schemeClr val="tx1"/>
                </a:solidFill>
                <a:latin typeface="Arial" charset="0"/>
              </a:defRPr>
            </a:lvl7pPr>
            <a:lvl8pPr marL="3334360" indent="-222291" defTabSz="927755" eaLnBrk="0" fontAlgn="base" hangingPunct="0">
              <a:spcBef>
                <a:spcPct val="0"/>
              </a:spcBef>
              <a:spcAft>
                <a:spcPct val="0"/>
              </a:spcAft>
              <a:defRPr sz="2300" b="1">
                <a:solidFill>
                  <a:schemeClr val="tx1"/>
                </a:solidFill>
                <a:latin typeface="Arial" charset="0"/>
              </a:defRPr>
            </a:lvl8pPr>
            <a:lvl9pPr marL="3778941" indent="-222291" defTabSz="927755" eaLnBrk="0" fontAlgn="base" hangingPunct="0">
              <a:spcBef>
                <a:spcPct val="0"/>
              </a:spcBef>
              <a:spcAft>
                <a:spcPct val="0"/>
              </a:spcAft>
              <a:defRPr sz="2300" b="1">
                <a:solidFill>
                  <a:schemeClr val="tx1"/>
                </a:solidFill>
                <a:latin typeface="Arial" charset="0"/>
              </a:defRPr>
            </a:lvl9pPr>
          </a:lstStyle>
          <a:p>
            <a:r>
              <a:rPr lang="en-US" altLang="en-US" sz="1200" b="0">
                <a:latin typeface="Times New Roman" pitchFamily="18" charset="0"/>
              </a:rPr>
              <a:t>© 2001, 2002, Luiz A. DaSilva and Scott F. Midkiff</a:t>
            </a:r>
          </a:p>
        </p:txBody>
      </p:sp>
      <p:sp>
        <p:nvSpPr>
          <p:cNvPr id="124931" name="Rectangle 2"/>
          <p:cNvSpPr>
            <a:spLocks noGrp="1" noRot="1" noChangeAspect="1" noChangeArrowheads="1" noTextEdit="1"/>
          </p:cNvSpPr>
          <p:nvPr>
            <p:ph type="sldImg"/>
          </p:nvPr>
        </p:nvSpPr>
        <p:spPr>
          <a:xfrm>
            <a:off x="1143000" y="596900"/>
            <a:ext cx="4600575" cy="3451225"/>
          </a:xfrm>
          <a:ln w="12700" cap="flat">
            <a:solidFill>
              <a:schemeClr val="tx1"/>
            </a:solidFill>
          </a:ln>
        </p:spPr>
      </p:sp>
    </p:spTree>
    <p:extLst>
      <p:ext uri="{BB962C8B-B14F-4D97-AF65-F5344CB8AC3E}">
        <p14:creationId xmlns:p14="http://schemas.microsoft.com/office/powerpoint/2010/main" val="19755003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6"/>
          <p:cNvSpPr>
            <a:spLocks noGrp="1" noChangeArrowheads="1"/>
          </p:cNvSpPr>
          <p:nvPr>
            <p:ph type="ftr" sz="quarter" idx="4"/>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defTabSz="927755">
              <a:defRPr sz="2300" b="1">
                <a:solidFill>
                  <a:schemeClr val="tx1"/>
                </a:solidFill>
                <a:latin typeface="Arial" charset="0"/>
              </a:defRPr>
            </a:lvl1pPr>
            <a:lvl2pPr marL="722445" indent="-277863" defTabSz="927755">
              <a:defRPr sz="2300" b="1">
                <a:solidFill>
                  <a:schemeClr val="tx1"/>
                </a:solidFill>
                <a:latin typeface="Arial" charset="0"/>
              </a:defRPr>
            </a:lvl2pPr>
            <a:lvl3pPr marL="1111453" indent="-222291" defTabSz="927755">
              <a:defRPr sz="2300" b="1">
                <a:solidFill>
                  <a:schemeClr val="tx1"/>
                </a:solidFill>
                <a:latin typeface="Arial" charset="0"/>
              </a:defRPr>
            </a:lvl3pPr>
            <a:lvl4pPr marL="1556034" indent="-222291" defTabSz="927755">
              <a:defRPr sz="2300" b="1">
                <a:solidFill>
                  <a:schemeClr val="tx1"/>
                </a:solidFill>
                <a:latin typeface="Arial" charset="0"/>
              </a:defRPr>
            </a:lvl4pPr>
            <a:lvl5pPr marL="2000616" indent="-222291" defTabSz="927755">
              <a:defRPr sz="2300" b="1">
                <a:solidFill>
                  <a:schemeClr val="tx1"/>
                </a:solidFill>
                <a:latin typeface="Arial" charset="0"/>
              </a:defRPr>
            </a:lvl5pPr>
            <a:lvl6pPr marL="2445197" indent="-222291" defTabSz="927755" eaLnBrk="0" fontAlgn="base" hangingPunct="0">
              <a:spcBef>
                <a:spcPct val="0"/>
              </a:spcBef>
              <a:spcAft>
                <a:spcPct val="0"/>
              </a:spcAft>
              <a:defRPr sz="2300" b="1">
                <a:solidFill>
                  <a:schemeClr val="tx1"/>
                </a:solidFill>
                <a:latin typeface="Arial" charset="0"/>
              </a:defRPr>
            </a:lvl6pPr>
            <a:lvl7pPr marL="2889778" indent="-222291" defTabSz="927755" eaLnBrk="0" fontAlgn="base" hangingPunct="0">
              <a:spcBef>
                <a:spcPct val="0"/>
              </a:spcBef>
              <a:spcAft>
                <a:spcPct val="0"/>
              </a:spcAft>
              <a:defRPr sz="2300" b="1">
                <a:solidFill>
                  <a:schemeClr val="tx1"/>
                </a:solidFill>
                <a:latin typeface="Arial" charset="0"/>
              </a:defRPr>
            </a:lvl7pPr>
            <a:lvl8pPr marL="3334360" indent="-222291" defTabSz="927755" eaLnBrk="0" fontAlgn="base" hangingPunct="0">
              <a:spcBef>
                <a:spcPct val="0"/>
              </a:spcBef>
              <a:spcAft>
                <a:spcPct val="0"/>
              </a:spcAft>
              <a:defRPr sz="2300" b="1">
                <a:solidFill>
                  <a:schemeClr val="tx1"/>
                </a:solidFill>
                <a:latin typeface="Arial" charset="0"/>
              </a:defRPr>
            </a:lvl8pPr>
            <a:lvl9pPr marL="3778941" indent="-222291" defTabSz="927755" eaLnBrk="0" fontAlgn="base" hangingPunct="0">
              <a:spcBef>
                <a:spcPct val="0"/>
              </a:spcBef>
              <a:spcAft>
                <a:spcPct val="0"/>
              </a:spcAft>
              <a:defRPr sz="2300" b="1">
                <a:solidFill>
                  <a:schemeClr val="tx1"/>
                </a:solidFill>
                <a:latin typeface="Arial" charset="0"/>
              </a:defRPr>
            </a:lvl9pPr>
          </a:lstStyle>
          <a:p>
            <a:r>
              <a:rPr lang="en-US" altLang="en-US" sz="1200" b="0">
                <a:latin typeface="Times New Roman" pitchFamily="18" charset="0"/>
              </a:rPr>
              <a:t>© 2001, 2002, Luiz A. DaSilva and Scott F. Midkiff</a:t>
            </a:r>
          </a:p>
        </p:txBody>
      </p:sp>
      <p:sp>
        <p:nvSpPr>
          <p:cNvPr id="125955" name="Rectangle 2"/>
          <p:cNvSpPr>
            <a:spLocks noGrp="1" noRot="1" noChangeAspect="1" noChangeArrowheads="1" noTextEdit="1"/>
          </p:cNvSpPr>
          <p:nvPr>
            <p:ph type="sldImg"/>
          </p:nvPr>
        </p:nvSpPr>
        <p:spPr>
          <a:xfrm>
            <a:off x="1143000" y="596900"/>
            <a:ext cx="4600575" cy="3451225"/>
          </a:xfrm>
          <a:ln w="12700" cap="flat">
            <a:solidFill>
              <a:schemeClr val="tx1"/>
            </a:solidFill>
          </a:ln>
        </p:spPr>
      </p:sp>
    </p:spTree>
    <p:extLst>
      <p:ext uri="{BB962C8B-B14F-4D97-AF65-F5344CB8AC3E}">
        <p14:creationId xmlns:p14="http://schemas.microsoft.com/office/powerpoint/2010/main" val="1841040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6"/>
          <p:cNvSpPr>
            <a:spLocks noGrp="1" noChangeArrowheads="1"/>
          </p:cNvSpPr>
          <p:nvPr>
            <p:ph type="ftr" sz="quarter" idx="4"/>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defTabSz="927755">
              <a:defRPr sz="2300" b="1">
                <a:solidFill>
                  <a:schemeClr val="tx1"/>
                </a:solidFill>
                <a:latin typeface="Arial" charset="0"/>
              </a:defRPr>
            </a:lvl1pPr>
            <a:lvl2pPr marL="722445" indent="-277863" defTabSz="927755">
              <a:defRPr sz="2300" b="1">
                <a:solidFill>
                  <a:schemeClr val="tx1"/>
                </a:solidFill>
                <a:latin typeface="Arial" charset="0"/>
              </a:defRPr>
            </a:lvl2pPr>
            <a:lvl3pPr marL="1111453" indent="-222291" defTabSz="927755">
              <a:defRPr sz="2300" b="1">
                <a:solidFill>
                  <a:schemeClr val="tx1"/>
                </a:solidFill>
                <a:latin typeface="Arial" charset="0"/>
              </a:defRPr>
            </a:lvl3pPr>
            <a:lvl4pPr marL="1556034" indent="-222291" defTabSz="927755">
              <a:defRPr sz="2300" b="1">
                <a:solidFill>
                  <a:schemeClr val="tx1"/>
                </a:solidFill>
                <a:latin typeface="Arial" charset="0"/>
              </a:defRPr>
            </a:lvl4pPr>
            <a:lvl5pPr marL="2000616" indent="-222291" defTabSz="927755">
              <a:defRPr sz="2300" b="1">
                <a:solidFill>
                  <a:schemeClr val="tx1"/>
                </a:solidFill>
                <a:latin typeface="Arial" charset="0"/>
              </a:defRPr>
            </a:lvl5pPr>
            <a:lvl6pPr marL="2445197" indent="-222291" defTabSz="927755" eaLnBrk="0" fontAlgn="base" hangingPunct="0">
              <a:spcBef>
                <a:spcPct val="0"/>
              </a:spcBef>
              <a:spcAft>
                <a:spcPct val="0"/>
              </a:spcAft>
              <a:defRPr sz="2300" b="1">
                <a:solidFill>
                  <a:schemeClr val="tx1"/>
                </a:solidFill>
                <a:latin typeface="Arial" charset="0"/>
              </a:defRPr>
            </a:lvl6pPr>
            <a:lvl7pPr marL="2889778" indent="-222291" defTabSz="927755" eaLnBrk="0" fontAlgn="base" hangingPunct="0">
              <a:spcBef>
                <a:spcPct val="0"/>
              </a:spcBef>
              <a:spcAft>
                <a:spcPct val="0"/>
              </a:spcAft>
              <a:defRPr sz="2300" b="1">
                <a:solidFill>
                  <a:schemeClr val="tx1"/>
                </a:solidFill>
                <a:latin typeface="Arial" charset="0"/>
              </a:defRPr>
            </a:lvl7pPr>
            <a:lvl8pPr marL="3334360" indent="-222291" defTabSz="927755" eaLnBrk="0" fontAlgn="base" hangingPunct="0">
              <a:spcBef>
                <a:spcPct val="0"/>
              </a:spcBef>
              <a:spcAft>
                <a:spcPct val="0"/>
              </a:spcAft>
              <a:defRPr sz="2300" b="1">
                <a:solidFill>
                  <a:schemeClr val="tx1"/>
                </a:solidFill>
                <a:latin typeface="Arial" charset="0"/>
              </a:defRPr>
            </a:lvl8pPr>
            <a:lvl9pPr marL="3778941" indent="-222291" defTabSz="927755" eaLnBrk="0" fontAlgn="base" hangingPunct="0">
              <a:spcBef>
                <a:spcPct val="0"/>
              </a:spcBef>
              <a:spcAft>
                <a:spcPct val="0"/>
              </a:spcAft>
              <a:defRPr sz="2300" b="1">
                <a:solidFill>
                  <a:schemeClr val="tx1"/>
                </a:solidFill>
                <a:latin typeface="Arial" charset="0"/>
              </a:defRPr>
            </a:lvl9pPr>
          </a:lstStyle>
          <a:p>
            <a:r>
              <a:rPr lang="en-US" altLang="en-US" sz="1200" b="0">
                <a:latin typeface="Times New Roman" pitchFamily="18" charset="0"/>
              </a:rPr>
              <a:t>© 2001, 2002, Luiz A. DaSilva and Scott F. Midkiff</a:t>
            </a:r>
          </a:p>
        </p:txBody>
      </p:sp>
      <p:sp>
        <p:nvSpPr>
          <p:cNvPr id="126979" name="Rectangle 2"/>
          <p:cNvSpPr>
            <a:spLocks noGrp="1" noRot="1" noChangeAspect="1" noChangeArrowheads="1" noTextEdit="1"/>
          </p:cNvSpPr>
          <p:nvPr>
            <p:ph type="sldImg"/>
          </p:nvPr>
        </p:nvSpPr>
        <p:spPr>
          <a:xfrm>
            <a:off x="1143000" y="596900"/>
            <a:ext cx="4600575" cy="3451225"/>
          </a:xfrm>
          <a:ln w="12700" cap="flat">
            <a:solidFill>
              <a:schemeClr val="tx1"/>
            </a:solidFill>
          </a:ln>
        </p:spPr>
      </p:sp>
    </p:spTree>
    <p:extLst>
      <p:ext uri="{BB962C8B-B14F-4D97-AF65-F5344CB8AC3E}">
        <p14:creationId xmlns:p14="http://schemas.microsoft.com/office/powerpoint/2010/main" val="1055845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6"/>
          <p:cNvSpPr>
            <a:spLocks noGrp="1" noChangeArrowheads="1"/>
          </p:cNvSpPr>
          <p:nvPr>
            <p:ph type="ftr" sz="quarter" idx="4"/>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defTabSz="927755">
              <a:defRPr sz="2300" b="1">
                <a:solidFill>
                  <a:schemeClr val="tx1"/>
                </a:solidFill>
                <a:latin typeface="Arial" charset="0"/>
              </a:defRPr>
            </a:lvl1pPr>
            <a:lvl2pPr marL="722445" indent="-277863" defTabSz="927755">
              <a:defRPr sz="2300" b="1">
                <a:solidFill>
                  <a:schemeClr val="tx1"/>
                </a:solidFill>
                <a:latin typeface="Arial" charset="0"/>
              </a:defRPr>
            </a:lvl2pPr>
            <a:lvl3pPr marL="1111453" indent="-222291" defTabSz="927755">
              <a:defRPr sz="2300" b="1">
                <a:solidFill>
                  <a:schemeClr val="tx1"/>
                </a:solidFill>
                <a:latin typeface="Arial" charset="0"/>
              </a:defRPr>
            </a:lvl3pPr>
            <a:lvl4pPr marL="1556034" indent="-222291" defTabSz="927755">
              <a:defRPr sz="2300" b="1">
                <a:solidFill>
                  <a:schemeClr val="tx1"/>
                </a:solidFill>
                <a:latin typeface="Arial" charset="0"/>
              </a:defRPr>
            </a:lvl4pPr>
            <a:lvl5pPr marL="2000616" indent="-222291" defTabSz="927755">
              <a:defRPr sz="2300" b="1">
                <a:solidFill>
                  <a:schemeClr val="tx1"/>
                </a:solidFill>
                <a:latin typeface="Arial" charset="0"/>
              </a:defRPr>
            </a:lvl5pPr>
            <a:lvl6pPr marL="2445197" indent="-222291" defTabSz="927755" eaLnBrk="0" fontAlgn="base" hangingPunct="0">
              <a:spcBef>
                <a:spcPct val="0"/>
              </a:spcBef>
              <a:spcAft>
                <a:spcPct val="0"/>
              </a:spcAft>
              <a:defRPr sz="2300" b="1">
                <a:solidFill>
                  <a:schemeClr val="tx1"/>
                </a:solidFill>
                <a:latin typeface="Arial" charset="0"/>
              </a:defRPr>
            </a:lvl6pPr>
            <a:lvl7pPr marL="2889778" indent="-222291" defTabSz="927755" eaLnBrk="0" fontAlgn="base" hangingPunct="0">
              <a:spcBef>
                <a:spcPct val="0"/>
              </a:spcBef>
              <a:spcAft>
                <a:spcPct val="0"/>
              </a:spcAft>
              <a:defRPr sz="2300" b="1">
                <a:solidFill>
                  <a:schemeClr val="tx1"/>
                </a:solidFill>
                <a:latin typeface="Arial" charset="0"/>
              </a:defRPr>
            </a:lvl7pPr>
            <a:lvl8pPr marL="3334360" indent="-222291" defTabSz="927755" eaLnBrk="0" fontAlgn="base" hangingPunct="0">
              <a:spcBef>
                <a:spcPct val="0"/>
              </a:spcBef>
              <a:spcAft>
                <a:spcPct val="0"/>
              </a:spcAft>
              <a:defRPr sz="2300" b="1">
                <a:solidFill>
                  <a:schemeClr val="tx1"/>
                </a:solidFill>
                <a:latin typeface="Arial" charset="0"/>
              </a:defRPr>
            </a:lvl8pPr>
            <a:lvl9pPr marL="3778941" indent="-222291" defTabSz="927755" eaLnBrk="0" fontAlgn="base" hangingPunct="0">
              <a:spcBef>
                <a:spcPct val="0"/>
              </a:spcBef>
              <a:spcAft>
                <a:spcPct val="0"/>
              </a:spcAft>
              <a:defRPr sz="2300" b="1">
                <a:solidFill>
                  <a:schemeClr val="tx1"/>
                </a:solidFill>
                <a:latin typeface="Arial" charset="0"/>
              </a:defRPr>
            </a:lvl9pPr>
          </a:lstStyle>
          <a:p>
            <a:r>
              <a:rPr lang="en-US" altLang="en-US" sz="1200" b="0">
                <a:latin typeface="Times New Roman" pitchFamily="18" charset="0"/>
              </a:rPr>
              <a:t>© 2001, 2002, Luiz A. DaSilva and Scott F. Midkiff</a:t>
            </a:r>
          </a:p>
        </p:txBody>
      </p:sp>
      <p:sp>
        <p:nvSpPr>
          <p:cNvPr id="110595" name="Rectangle 2"/>
          <p:cNvSpPr>
            <a:spLocks noGrp="1" noRot="1" noChangeAspect="1" noChangeArrowheads="1" noTextEdit="1"/>
          </p:cNvSpPr>
          <p:nvPr>
            <p:ph type="sldImg"/>
          </p:nvPr>
        </p:nvSpPr>
        <p:spPr>
          <a:xfrm>
            <a:off x="1143000" y="596900"/>
            <a:ext cx="4600575" cy="3451225"/>
          </a:xfrm>
          <a:ln w="12700" cap="flat">
            <a:solidFill>
              <a:schemeClr val="tx1"/>
            </a:solidFill>
          </a:ln>
        </p:spPr>
      </p:sp>
    </p:spTree>
    <p:extLst>
      <p:ext uri="{BB962C8B-B14F-4D97-AF65-F5344CB8AC3E}">
        <p14:creationId xmlns:p14="http://schemas.microsoft.com/office/powerpoint/2010/main" val="115641470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6"/>
          <p:cNvSpPr>
            <a:spLocks noGrp="1" noChangeArrowheads="1"/>
          </p:cNvSpPr>
          <p:nvPr>
            <p:ph type="ftr" sz="quarter" idx="4"/>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defTabSz="927755">
              <a:defRPr sz="2300" b="1">
                <a:solidFill>
                  <a:schemeClr val="tx1"/>
                </a:solidFill>
                <a:latin typeface="Arial" charset="0"/>
              </a:defRPr>
            </a:lvl1pPr>
            <a:lvl2pPr marL="722445" indent="-277863" defTabSz="927755">
              <a:defRPr sz="2300" b="1">
                <a:solidFill>
                  <a:schemeClr val="tx1"/>
                </a:solidFill>
                <a:latin typeface="Arial" charset="0"/>
              </a:defRPr>
            </a:lvl2pPr>
            <a:lvl3pPr marL="1111453" indent="-222291" defTabSz="927755">
              <a:defRPr sz="2300" b="1">
                <a:solidFill>
                  <a:schemeClr val="tx1"/>
                </a:solidFill>
                <a:latin typeface="Arial" charset="0"/>
              </a:defRPr>
            </a:lvl3pPr>
            <a:lvl4pPr marL="1556034" indent="-222291" defTabSz="927755">
              <a:defRPr sz="2300" b="1">
                <a:solidFill>
                  <a:schemeClr val="tx1"/>
                </a:solidFill>
                <a:latin typeface="Arial" charset="0"/>
              </a:defRPr>
            </a:lvl4pPr>
            <a:lvl5pPr marL="2000616" indent="-222291" defTabSz="927755">
              <a:defRPr sz="2300" b="1">
                <a:solidFill>
                  <a:schemeClr val="tx1"/>
                </a:solidFill>
                <a:latin typeface="Arial" charset="0"/>
              </a:defRPr>
            </a:lvl5pPr>
            <a:lvl6pPr marL="2445197" indent="-222291" defTabSz="927755" eaLnBrk="0" fontAlgn="base" hangingPunct="0">
              <a:spcBef>
                <a:spcPct val="0"/>
              </a:spcBef>
              <a:spcAft>
                <a:spcPct val="0"/>
              </a:spcAft>
              <a:defRPr sz="2300" b="1">
                <a:solidFill>
                  <a:schemeClr val="tx1"/>
                </a:solidFill>
                <a:latin typeface="Arial" charset="0"/>
              </a:defRPr>
            </a:lvl6pPr>
            <a:lvl7pPr marL="2889778" indent="-222291" defTabSz="927755" eaLnBrk="0" fontAlgn="base" hangingPunct="0">
              <a:spcBef>
                <a:spcPct val="0"/>
              </a:spcBef>
              <a:spcAft>
                <a:spcPct val="0"/>
              </a:spcAft>
              <a:defRPr sz="2300" b="1">
                <a:solidFill>
                  <a:schemeClr val="tx1"/>
                </a:solidFill>
                <a:latin typeface="Arial" charset="0"/>
              </a:defRPr>
            </a:lvl7pPr>
            <a:lvl8pPr marL="3334360" indent="-222291" defTabSz="927755" eaLnBrk="0" fontAlgn="base" hangingPunct="0">
              <a:spcBef>
                <a:spcPct val="0"/>
              </a:spcBef>
              <a:spcAft>
                <a:spcPct val="0"/>
              </a:spcAft>
              <a:defRPr sz="2300" b="1">
                <a:solidFill>
                  <a:schemeClr val="tx1"/>
                </a:solidFill>
                <a:latin typeface="Arial" charset="0"/>
              </a:defRPr>
            </a:lvl8pPr>
            <a:lvl9pPr marL="3778941" indent="-222291" defTabSz="927755" eaLnBrk="0" fontAlgn="base" hangingPunct="0">
              <a:spcBef>
                <a:spcPct val="0"/>
              </a:spcBef>
              <a:spcAft>
                <a:spcPct val="0"/>
              </a:spcAft>
              <a:defRPr sz="2300" b="1">
                <a:solidFill>
                  <a:schemeClr val="tx1"/>
                </a:solidFill>
                <a:latin typeface="Arial" charset="0"/>
              </a:defRPr>
            </a:lvl9pPr>
          </a:lstStyle>
          <a:p>
            <a:r>
              <a:rPr lang="en-US" altLang="en-US" sz="1200" b="0">
                <a:latin typeface="Times New Roman" pitchFamily="18" charset="0"/>
              </a:rPr>
              <a:t>© 2001, 2002, Luiz A. DaSilva and Scott F. Midkiff</a:t>
            </a:r>
          </a:p>
        </p:txBody>
      </p:sp>
      <p:sp>
        <p:nvSpPr>
          <p:cNvPr id="128003" name="Rectangle 2"/>
          <p:cNvSpPr>
            <a:spLocks noGrp="1" noRot="1" noChangeAspect="1" noChangeArrowheads="1" noTextEdit="1"/>
          </p:cNvSpPr>
          <p:nvPr>
            <p:ph type="sldImg"/>
          </p:nvPr>
        </p:nvSpPr>
        <p:spPr>
          <a:xfrm>
            <a:off x="1143000" y="596900"/>
            <a:ext cx="4600575" cy="3451225"/>
          </a:xfrm>
          <a:ln w="12700" cap="flat">
            <a:solidFill>
              <a:schemeClr val="tx1"/>
            </a:solidFill>
          </a:ln>
        </p:spPr>
      </p:sp>
    </p:spTree>
    <p:extLst>
      <p:ext uri="{BB962C8B-B14F-4D97-AF65-F5344CB8AC3E}">
        <p14:creationId xmlns:p14="http://schemas.microsoft.com/office/powerpoint/2010/main" val="27034209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6"/>
          <p:cNvSpPr>
            <a:spLocks noGrp="1" noChangeArrowheads="1"/>
          </p:cNvSpPr>
          <p:nvPr>
            <p:ph type="ftr" sz="quarter" idx="4"/>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defTabSz="927755">
              <a:defRPr sz="2300" b="1">
                <a:solidFill>
                  <a:schemeClr val="tx1"/>
                </a:solidFill>
                <a:latin typeface="Arial" charset="0"/>
              </a:defRPr>
            </a:lvl1pPr>
            <a:lvl2pPr marL="722445" indent="-277863" defTabSz="927755">
              <a:defRPr sz="2300" b="1">
                <a:solidFill>
                  <a:schemeClr val="tx1"/>
                </a:solidFill>
                <a:latin typeface="Arial" charset="0"/>
              </a:defRPr>
            </a:lvl2pPr>
            <a:lvl3pPr marL="1111453" indent="-222291" defTabSz="927755">
              <a:defRPr sz="2300" b="1">
                <a:solidFill>
                  <a:schemeClr val="tx1"/>
                </a:solidFill>
                <a:latin typeface="Arial" charset="0"/>
              </a:defRPr>
            </a:lvl3pPr>
            <a:lvl4pPr marL="1556034" indent="-222291" defTabSz="927755">
              <a:defRPr sz="2300" b="1">
                <a:solidFill>
                  <a:schemeClr val="tx1"/>
                </a:solidFill>
                <a:latin typeface="Arial" charset="0"/>
              </a:defRPr>
            </a:lvl4pPr>
            <a:lvl5pPr marL="2000616" indent="-222291" defTabSz="927755">
              <a:defRPr sz="2300" b="1">
                <a:solidFill>
                  <a:schemeClr val="tx1"/>
                </a:solidFill>
                <a:latin typeface="Arial" charset="0"/>
              </a:defRPr>
            </a:lvl5pPr>
            <a:lvl6pPr marL="2445197" indent="-222291" defTabSz="927755" eaLnBrk="0" fontAlgn="base" hangingPunct="0">
              <a:spcBef>
                <a:spcPct val="0"/>
              </a:spcBef>
              <a:spcAft>
                <a:spcPct val="0"/>
              </a:spcAft>
              <a:defRPr sz="2300" b="1">
                <a:solidFill>
                  <a:schemeClr val="tx1"/>
                </a:solidFill>
                <a:latin typeface="Arial" charset="0"/>
              </a:defRPr>
            </a:lvl6pPr>
            <a:lvl7pPr marL="2889778" indent="-222291" defTabSz="927755" eaLnBrk="0" fontAlgn="base" hangingPunct="0">
              <a:spcBef>
                <a:spcPct val="0"/>
              </a:spcBef>
              <a:spcAft>
                <a:spcPct val="0"/>
              </a:spcAft>
              <a:defRPr sz="2300" b="1">
                <a:solidFill>
                  <a:schemeClr val="tx1"/>
                </a:solidFill>
                <a:latin typeface="Arial" charset="0"/>
              </a:defRPr>
            </a:lvl7pPr>
            <a:lvl8pPr marL="3334360" indent="-222291" defTabSz="927755" eaLnBrk="0" fontAlgn="base" hangingPunct="0">
              <a:spcBef>
                <a:spcPct val="0"/>
              </a:spcBef>
              <a:spcAft>
                <a:spcPct val="0"/>
              </a:spcAft>
              <a:defRPr sz="2300" b="1">
                <a:solidFill>
                  <a:schemeClr val="tx1"/>
                </a:solidFill>
                <a:latin typeface="Arial" charset="0"/>
              </a:defRPr>
            </a:lvl8pPr>
            <a:lvl9pPr marL="3778941" indent="-222291" defTabSz="927755" eaLnBrk="0" fontAlgn="base" hangingPunct="0">
              <a:spcBef>
                <a:spcPct val="0"/>
              </a:spcBef>
              <a:spcAft>
                <a:spcPct val="0"/>
              </a:spcAft>
              <a:defRPr sz="2300" b="1">
                <a:solidFill>
                  <a:schemeClr val="tx1"/>
                </a:solidFill>
                <a:latin typeface="Arial" charset="0"/>
              </a:defRPr>
            </a:lvl9pPr>
          </a:lstStyle>
          <a:p>
            <a:r>
              <a:rPr lang="en-US" altLang="en-US" sz="1200" b="0">
                <a:latin typeface="Times New Roman" pitchFamily="18" charset="0"/>
              </a:rPr>
              <a:t>© 2001, 2002, Luiz A. DaSilva and Scott F. Midkiff</a:t>
            </a:r>
          </a:p>
        </p:txBody>
      </p:sp>
      <p:sp>
        <p:nvSpPr>
          <p:cNvPr id="129027" name="Rectangle 2"/>
          <p:cNvSpPr>
            <a:spLocks noGrp="1" noRot="1" noChangeAspect="1" noChangeArrowheads="1" noTextEdit="1"/>
          </p:cNvSpPr>
          <p:nvPr>
            <p:ph type="sldImg"/>
          </p:nvPr>
        </p:nvSpPr>
        <p:spPr>
          <a:ln/>
        </p:spPr>
      </p:sp>
      <p:sp>
        <p:nvSpPr>
          <p:cNvPr id="129028"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endParaRPr lang="en-US" altLang="en-US" smtClean="0"/>
          </a:p>
        </p:txBody>
      </p:sp>
    </p:spTree>
    <p:extLst>
      <p:ext uri="{BB962C8B-B14F-4D97-AF65-F5344CB8AC3E}">
        <p14:creationId xmlns:p14="http://schemas.microsoft.com/office/powerpoint/2010/main" val="7635484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6"/>
          <p:cNvSpPr>
            <a:spLocks noGrp="1" noChangeArrowheads="1"/>
          </p:cNvSpPr>
          <p:nvPr>
            <p:ph type="ftr" sz="quarter" idx="4"/>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defTabSz="927755">
              <a:defRPr sz="2300" b="1">
                <a:solidFill>
                  <a:schemeClr val="tx1"/>
                </a:solidFill>
                <a:latin typeface="Arial" charset="0"/>
              </a:defRPr>
            </a:lvl1pPr>
            <a:lvl2pPr marL="722445" indent="-277863" defTabSz="927755">
              <a:defRPr sz="2300" b="1">
                <a:solidFill>
                  <a:schemeClr val="tx1"/>
                </a:solidFill>
                <a:latin typeface="Arial" charset="0"/>
              </a:defRPr>
            </a:lvl2pPr>
            <a:lvl3pPr marL="1111453" indent="-222291" defTabSz="927755">
              <a:defRPr sz="2300" b="1">
                <a:solidFill>
                  <a:schemeClr val="tx1"/>
                </a:solidFill>
                <a:latin typeface="Arial" charset="0"/>
              </a:defRPr>
            </a:lvl3pPr>
            <a:lvl4pPr marL="1556034" indent="-222291" defTabSz="927755">
              <a:defRPr sz="2300" b="1">
                <a:solidFill>
                  <a:schemeClr val="tx1"/>
                </a:solidFill>
                <a:latin typeface="Arial" charset="0"/>
              </a:defRPr>
            </a:lvl4pPr>
            <a:lvl5pPr marL="2000616" indent="-222291" defTabSz="927755">
              <a:defRPr sz="2300" b="1">
                <a:solidFill>
                  <a:schemeClr val="tx1"/>
                </a:solidFill>
                <a:latin typeface="Arial" charset="0"/>
              </a:defRPr>
            </a:lvl5pPr>
            <a:lvl6pPr marL="2445197" indent="-222291" defTabSz="927755" eaLnBrk="0" fontAlgn="base" hangingPunct="0">
              <a:spcBef>
                <a:spcPct val="0"/>
              </a:spcBef>
              <a:spcAft>
                <a:spcPct val="0"/>
              </a:spcAft>
              <a:defRPr sz="2300" b="1">
                <a:solidFill>
                  <a:schemeClr val="tx1"/>
                </a:solidFill>
                <a:latin typeface="Arial" charset="0"/>
              </a:defRPr>
            </a:lvl6pPr>
            <a:lvl7pPr marL="2889778" indent="-222291" defTabSz="927755" eaLnBrk="0" fontAlgn="base" hangingPunct="0">
              <a:spcBef>
                <a:spcPct val="0"/>
              </a:spcBef>
              <a:spcAft>
                <a:spcPct val="0"/>
              </a:spcAft>
              <a:defRPr sz="2300" b="1">
                <a:solidFill>
                  <a:schemeClr val="tx1"/>
                </a:solidFill>
                <a:latin typeface="Arial" charset="0"/>
              </a:defRPr>
            </a:lvl7pPr>
            <a:lvl8pPr marL="3334360" indent="-222291" defTabSz="927755" eaLnBrk="0" fontAlgn="base" hangingPunct="0">
              <a:spcBef>
                <a:spcPct val="0"/>
              </a:spcBef>
              <a:spcAft>
                <a:spcPct val="0"/>
              </a:spcAft>
              <a:defRPr sz="2300" b="1">
                <a:solidFill>
                  <a:schemeClr val="tx1"/>
                </a:solidFill>
                <a:latin typeface="Arial" charset="0"/>
              </a:defRPr>
            </a:lvl8pPr>
            <a:lvl9pPr marL="3778941" indent="-222291" defTabSz="927755" eaLnBrk="0" fontAlgn="base" hangingPunct="0">
              <a:spcBef>
                <a:spcPct val="0"/>
              </a:spcBef>
              <a:spcAft>
                <a:spcPct val="0"/>
              </a:spcAft>
              <a:defRPr sz="2300" b="1">
                <a:solidFill>
                  <a:schemeClr val="tx1"/>
                </a:solidFill>
                <a:latin typeface="Arial" charset="0"/>
              </a:defRPr>
            </a:lvl9pPr>
          </a:lstStyle>
          <a:p>
            <a:r>
              <a:rPr lang="en-US" altLang="en-US" sz="1200" b="0">
                <a:latin typeface="Times New Roman" pitchFamily="18" charset="0"/>
              </a:rPr>
              <a:t>© 2001, 2002, Luiz A. DaSilva and Scott F. Midkiff</a:t>
            </a:r>
          </a:p>
        </p:txBody>
      </p:sp>
      <p:sp>
        <p:nvSpPr>
          <p:cNvPr id="111619" name="Rectangle 2"/>
          <p:cNvSpPr>
            <a:spLocks noGrp="1" noRot="1" noChangeAspect="1" noChangeArrowheads="1" noTextEdit="1"/>
          </p:cNvSpPr>
          <p:nvPr>
            <p:ph type="sldImg"/>
          </p:nvPr>
        </p:nvSpPr>
        <p:spPr>
          <a:xfrm>
            <a:off x="1143000" y="596900"/>
            <a:ext cx="4600575" cy="3451225"/>
          </a:xfrm>
          <a:ln w="12700" cap="flat">
            <a:solidFill>
              <a:schemeClr val="tx1"/>
            </a:solidFill>
          </a:ln>
        </p:spPr>
      </p:sp>
    </p:spTree>
    <p:extLst>
      <p:ext uri="{BB962C8B-B14F-4D97-AF65-F5344CB8AC3E}">
        <p14:creationId xmlns:p14="http://schemas.microsoft.com/office/powerpoint/2010/main" val="11951597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6"/>
          <p:cNvSpPr>
            <a:spLocks noGrp="1" noChangeArrowheads="1"/>
          </p:cNvSpPr>
          <p:nvPr>
            <p:ph type="ftr" sz="quarter" idx="4"/>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defTabSz="927755">
              <a:defRPr sz="2300" b="1">
                <a:solidFill>
                  <a:schemeClr val="tx1"/>
                </a:solidFill>
                <a:latin typeface="Arial" charset="0"/>
              </a:defRPr>
            </a:lvl1pPr>
            <a:lvl2pPr marL="722445" indent="-277863" defTabSz="927755">
              <a:defRPr sz="2300" b="1">
                <a:solidFill>
                  <a:schemeClr val="tx1"/>
                </a:solidFill>
                <a:latin typeface="Arial" charset="0"/>
              </a:defRPr>
            </a:lvl2pPr>
            <a:lvl3pPr marL="1111453" indent="-222291" defTabSz="927755">
              <a:defRPr sz="2300" b="1">
                <a:solidFill>
                  <a:schemeClr val="tx1"/>
                </a:solidFill>
                <a:latin typeface="Arial" charset="0"/>
              </a:defRPr>
            </a:lvl3pPr>
            <a:lvl4pPr marL="1556034" indent="-222291" defTabSz="927755">
              <a:defRPr sz="2300" b="1">
                <a:solidFill>
                  <a:schemeClr val="tx1"/>
                </a:solidFill>
                <a:latin typeface="Arial" charset="0"/>
              </a:defRPr>
            </a:lvl4pPr>
            <a:lvl5pPr marL="2000616" indent="-222291" defTabSz="927755">
              <a:defRPr sz="2300" b="1">
                <a:solidFill>
                  <a:schemeClr val="tx1"/>
                </a:solidFill>
                <a:latin typeface="Arial" charset="0"/>
              </a:defRPr>
            </a:lvl5pPr>
            <a:lvl6pPr marL="2445197" indent="-222291" defTabSz="927755" eaLnBrk="0" fontAlgn="base" hangingPunct="0">
              <a:spcBef>
                <a:spcPct val="0"/>
              </a:spcBef>
              <a:spcAft>
                <a:spcPct val="0"/>
              </a:spcAft>
              <a:defRPr sz="2300" b="1">
                <a:solidFill>
                  <a:schemeClr val="tx1"/>
                </a:solidFill>
                <a:latin typeface="Arial" charset="0"/>
              </a:defRPr>
            </a:lvl6pPr>
            <a:lvl7pPr marL="2889778" indent="-222291" defTabSz="927755" eaLnBrk="0" fontAlgn="base" hangingPunct="0">
              <a:spcBef>
                <a:spcPct val="0"/>
              </a:spcBef>
              <a:spcAft>
                <a:spcPct val="0"/>
              </a:spcAft>
              <a:defRPr sz="2300" b="1">
                <a:solidFill>
                  <a:schemeClr val="tx1"/>
                </a:solidFill>
                <a:latin typeface="Arial" charset="0"/>
              </a:defRPr>
            </a:lvl7pPr>
            <a:lvl8pPr marL="3334360" indent="-222291" defTabSz="927755" eaLnBrk="0" fontAlgn="base" hangingPunct="0">
              <a:spcBef>
                <a:spcPct val="0"/>
              </a:spcBef>
              <a:spcAft>
                <a:spcPct val="0"/>
              </a:spcAft>
              <a:defRPr sz="2300" b="1">
                <a:solidFill>
                  <a:schemeClr val="tx1"/>
                </a:solidFill>
                <a:latin typeface="Arial" charset="0"/>
              </a:defRPr>
            </a:lvl8pPr>
            <a:lvl9pPr marL="3778941" indent="-222291" defTabSz="927755" eaLnBrk="0" fontAlgn="base" hangingPunct="0">
              <a:spcBef>
                <a:spcPct val="0"/>
              </a:spcBef>
              <a:spcAft>
                <a:spcPct val="0"/>
              </a:spcAft>
              <a:defRPr sz="2300" b="1">
                <a:solidFill>
                  <a:schemeClr val="tx1"/>
                </a:solidFill>
                <a:latin typeface="Arial" charset="0"/>
              </a:defRPr>
            </a:lvl9pPr>
          </a:lstStyle>
          <a:p>
            <a:r>
              <a:rPr lang="en-US" altLang="en-US" sz="1200" b="0">
                <a:latin typeface="Times New Roman" pitchFamily="18" charset="0"/>
              </a:rPr>
              <a:t>© 2001, 2002, Luiz A. DaSilva and Scott F. Midkiff</a:t>
            </a:r>
          </a:p>
        </p:txBody>
      </p:sp>
      <p:sp>
        <p:nvSpPr>
          <p:cNvPr id="112643" name="Rectangle 2"/>
          <p:cNvSpPr>
            <a:spLocks noGrp="1" noRot="1" noChangeAspect="1" noChangeArrowheads="1" noTextEdit="1"/>
          </p:cNvSpPr>
          <p:nvPr>
            <p:ph type="sldImg"/>
          </p:nvPr>
        </p:nvSpPr>
        <p:spPr>
          <a:xfrm>
            <a:off x="1143000" y="596900"/>
            <a:ext cx="4600575" cy="3451225"/>
          </a:xfrm>
          <a:ln w="12700" cap="flat">
            <a:solidFill>
              <a:schemeClr val="tx1"/>
            </a:solidFill>
          </a:ln>
        </p:spPr>
      </p:sp>
    </p:spTree>
    <p:extLst>
      <p:ext uri="{BB962C8B-B14F-4D97-AF65-F5344CB8AC3E}">
        <p14:creationId xmlns:p14="http://schemas.microsoft.com/office/powerpoint/2010/main" val="30569151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6"/>
          <p:cNvSpPr>
            <a:spLocks noGrp="1" noChangeArrowheads="1"/>
          </p:cNvSpPr>
          <p:nvPr>
            <p:ph type="ftr" sz="quarter" idx="4"/>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defTabSz="927755">
              <a:defRPr sz="2300" b="1">
                <a:solidFill>
                  <a:schemeClr val="tx1"/>
                </a:solidFill>
                <a:latin typeface="Arial" charset="0"/>
              </a:defRPr>
            </a:lvl1pPr>
            <a:lvl2pPr marL="722445" indent="-277863" defTabSz="927755">
              <a:defRPr sz="2300" b="1">
                <a:solidFill>
                  <a:schemeClr val="tx1"/>
                </a:solidFill>
                <a:latin typeface="Arial" charset="0"/>
              </a:defRPr>
            </a:lvl2pPr>
            <a:lvl3pPr marL="1111453" indent="-222291" defTabSz="927755">
              <a:defRPr sz="2300" b="1">
                <a:solidFill>
                  <a:schemeClr val="tx1"/>
                </a:solidFill>
                <a:latin typeface="Arial" charset="0"/>
              </a:defRPr>
            </a:lvl3pPr>
            <a:lvl4pPr marL="1556034" indent="-222291" defTabSz="927755">
              <a:defRPr sz="2300" b="1">
                <a:solidFill>
                  <a:schemeClr val="tx1"/>
                </a:solidFill>
                <a:latin typeface="Arial" charset="0"/>
              </a:defRPr>
            </a:lvl4pPr>
            <a:lvl5pPr marL="2000616" indent="-222291" defTabSz="927755">
              <a:defRPr sz="2300" b="1">
                <a:solidFill>
                  <a:schemeClr val="tx1"/>
                </a:solidFill>
                <a:latin typeface="Arial" charset="0"/>
              </a:defRPr>
            </a:lvl5pPr>
            <a:lvl6pPr marL="2445197" indent="-222291" defTabSz="927755" eaLnBrk="0" fontAlgn="base" hangingPunct="0">
              <a:spcBef>
                <a:spcPct val="0"/>
              </a:spcBef>
              <a:spcAft>
                <a:spcPct val="0"/>
              </a:spcAft>
              <a:defRPr sz="2300" b="1">
                <a:solidFill>
                  <a:schemeClr val="tx1"/>
                </a:solidFill>
                <a:latin typeface="Arial" charset="0"/>
              </a:defRPr>
            </a:lvl6pPr>
            <a:lvl7pPr marL="2889778" indent="-222291" defTabSz="927755" eaLnBrk="0" fontAlgn="base" hangingPunct="0">
              <a:spcBef>
                <a:spcPct val="0"/>
              </a:spcBef>
              <a:spcAft>
                <a:spcPct val="0"/>
              </a:spcAft>
              <a:defRPr sz="2300" b="1">
                <a:solidFill>
                  <a:schemeClr val="tx1"/>
                </a:solidFill>
                <a:latin typeface="Arial" charset="0"/>
              </a:defRPr>
            </a:lvl7pPr>
            <a:lvl8pPr marL="3334360" indent="-222291" defTabSz="927755" eaLnBrk="0" fontAlgn="base" hangingPunct="0">
              <a:spcBef>
                <a:spcPct val="0"/>
              </a:spcBef>
              <a:spcAft>
                <a:spcPct val="0"/>
              </a:spcAft>
              <a:defRPr sz="2300" b="1">
                <a:solidFill>
                  <a:schemeClr val="tx1"/>
                </a:solidFill>
                <a:latin typeface="Arial" charset="0"/>
              </a:defRPr>
            </a:lvl8pPr>
            <a:lvl9pPr marL="3778941" indent="-222291" defTabSz="927755" eaLnBrk="0" fontAlgn="base" hangingPunct="0">
              <a:spcBef>
                <a:spcPct val="0"/>
              </a:spcBef>
              <a:spcAft>
                <a:spcPct val="0"/>
              </a:spcAft>
              <a:defRPr sz="2300" b="1">
                <a:solidFill>
                  <a:schemeClr val="tx1"/>
                </a:solidFill>
                <a:latin typeface="Arial" charset="0"/>
              </a:defRPr>
            </a:lvl9pPr>
          </a:lstStyle>
          <a:p>
            <a:r>
              <a:rPr lang="en-US" altLang="en-US" sz="1200" b="0">
                <a:latin typeface="Times New Roman" pitchFamily="18" charset="0"/>
              </a:rPr>
              <a:t>© 2001, 2002, Luiz A. DaSilva and Scott F. Midkiff</a:t>
            </a:r>
          </a:p>
        </p:txBody>
      </p:sp>
      <p:sp>
        <p:nvSpPr>
          <p:cNvPr id="113667" name="Rectangle 2"/>
          <p:cNvSpPr>
            <a:spLocks noGrp="1" noRot="1" noChangeAspect="1" noChangeArrowheads="1" noTextEdit="1"/>
          </p:cNvSpPr>
          <p:nvPr>
            <p:ph type="sldImg"/>
          </p:nvPr>
        </p:nvSpPr>
        <p:spPr>
          <a:xfrm>
            <a:off x="1143000" y="596900"/>
            <a:ext cx="4600575" cy="3451225"/>
          </a:xfrm>
          <a:ln w="12700" cap="flat">
            <a:solidFill>
              <a:schemeClr val="tx1"/>
            </a:solidFill>
          </a:ln>
        </p:spPr>
      </p:sp>
    </p:spTree>
    <p:extLst>
      <p:ext uri="{BB962C8B-B14F-4D97-AF65-F5344CB8AC3E}">
        <p14:creationId xmlns:p14="http://schemas.microsoft.com/office/powerpoint/2010/main" val="20494652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6"/>
          <p:cNvSpPr>
            <a:spLocks noGrp="1" noChangeArrowheads="1"/>
          </p:cNvSpPr>
          <p:nvPr>
            <p:ph type="ftr" sz="quarter" idx="4"/>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defTabSz="927755">
              <a:defRPr sz="2300" b="1">
                <a:solidFill>
                  <a:schemeClr val="tx1"/>
                </a:solidFill>
                <a:latin typeface="Arial" charset="0"/>
              </a:defRPr>
            </a:lvl1pPr>
            <a:lvl2pPr marL="722445" indent="-277863" defTabSz="927755">
              <a:defRPr sz="2300" b="1">
                <a:solidFill>
                  <a:schemeClr val="tx1"/>
                </a:solidFill>
                <a:latin typeface="Arial" charset="0"/>
              </a:defRPr>
            </a:lvl2pPr>
            <a:lvl3pPr marL="1111453" indent="-222291" defTabSz="927755">
              <a:defRPr sz="2300" b="1">
                <a:solidFill>
                  <a:schemeClr val="tx1"/>
                </a:solidFill>
                <a:latin typeface="Arial" charset="0"/>
              </a:defRPr>
            </a:lvl3pPr>
            <a:lvl4pPr marL="1556034" indent="-222291" defTabSz="927755">
              <a:defRPr sz="2300" b="1">
                <a:solidFill>
                  <a:schemeClr val="tx1"/>
                </a:solidFill>
                <a:latin typeface="Arial" charset="0"/>
              </a:defRPr>
            </a:lvl4pPr>
            <a:lvl5pPr marL="2000616" indent="-222291" defTabSz="927755">
              <a:defRPr sz="2300" b="1">
                <a:solidFill>
                  <a:schemeClr val="tx1"/>
                </a:solidFill>
                <a:latin typeface="Arial" charset="0"/>
              </a:defRPr>
            </a:lvl5pPr>
            <a:lvl6pPr marL="2445197" indent="-222291" defTabSz="927755" eaLnBrk="0" fontAlgn="base" hangingPunct="0">
              <a:spcBef>
                <a:spcPct val="0"/>
              </a:spcBef>
              <a:spcAft>
                <a:spcPct val="0"/>
              </a:spcAft>
              <a:defRPr sz="2300" b="1">
                <a:solidFill>
                  <a:schemeClr val="tx1"/>
                </a:solidFill>
                <a:latin typeface="Arial" charset="0"/>
              </a:defRPr>
            </a:lvl6pPr>
            <a:lvl7pPr marL="2889778" indent="-222291" defTabSz="927755" eaLnBrk="0" fontAlgn="base" hangingPunct="0">
              <a:spcBef>
                <a:spcPct val="0"/>
              </a:spcBef>
              <a:spcAft>
                <a:spcPct val="0"/>
              </a:spcAft>
              <a:defRPr sz="2300" b="1">
                <a:solidFill>
                  <a:schemeClr val="tx1"/>
                </a:solidFill>
                <a:latin typeface="Arial" charset="0"/>
              </a:defRPr>
            </a:lvl7pPr>
            <a:lvl8pPr marL="3334360" indent="-222291" defTabSz="927755" eaLnBrk="0" fontAlgn="base" hangingPunct="0">
              <a:spcBef>
                <a:spcPct val="0"/>
              </a:spcBef>
              <a:spcAft>
                <a:spcPct val="0"/>
              </a:spcAft>
              <a:defRPr sz="2300" b="1">
                <a:solidFill>
                  <a:schemeClr val="tx1"/>
                </a:solidFill>
                <a:latin typeface="Arial" charset="0"/>
              </a:defRPr>
            </a:lvl8pPr>
            <a:lvl9pPr marL="3778941" indent="-222291" defTabSz="927755" eaLnBrk="0" fontAlgn="base" hangingPunct="0">
              <a:spcBef>
                <a:spcPct val="0"/>
              </a:spcBef>
              <a:spcAft>
                <a:spcPct val="0"/>
              </a:spcAft>
              <a:defRPr sz="2300" b="1">
                <a:solidFill>
                  <a:schemeClr val="tx1"/>
                </a:solidFill>
                <a:latin typeface="Arial" charset="0"/>
              </a:defRPr>
            </a:lvl9pPr>
          </a:lstStyle>
          <a:p>
            <a:r>
              <a:rPr lang="en-US" altLang="en-US" sz="1200" b="0">
                <a:latin typeface="Times New Roman" pitchFamily="18" charset="0"/>
              </a:rPr>
              <a:t>© 2001, 2002, Luiz A. DaSilva and Scott F. Midkiff</a:t>
            </a:r>
          </a:p>
        </p:txBody>
      </p:sp>
      <p:sp>
        <p:nvSpPr>
          <p:cNvPr id="114691" name="Rectangle 2"/>
          <p:cNvSpPr>
            <a:spLocks noGrp="1" noRot="1" noChangeAspect="1" noChangeArrowheads="1" noTextEdit="1"/>
          </p:cNvSpPr>
          <p:nvPr>
            <p:ph type="sldImg"/>
          </p:nvPr>
        </p:nvSpPr>
        <p:spPr>
          <a:xfrm>
            <a:off x="1143000" y="596900"/>
            <a:ext cx="4600575" cy="3451225"/>
          </a:xfrm>
          <a:ln w="12700" cap="flat">
            <a:solidFill>
              <a:schemeClr val="tx1"/>
            </a:solidFill>
          </a:ln>
        </p:spPr>
      </p:sp>
    </p:spTree>
    <p:extLst>
      <p:ext uri="{BB962C8B-B14F-4D97-AF65-F5344CB8AC3E}">
        <p14:creationId xmlns:p14="http://schemas.microsoft.com/office/powerpoint/2010/main" val="31322096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6"/>
          <p:cNvSpPr>
            <a:spLocks noGrp="1" noChangeArrowheads="1"/>
          </p:cNvSpPr>
          <p:nvPr>
            <p:ph type="ftr" sz="quarter" idx="4"/>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defTabSz="927755">
              <a:defRPr sz="2300" b="1">
                <a:solidFill>
                  <a:schemeClr val="tx1"/>
                </a:solidFill>
                <a:latin typeface="Arial" charset="0"/>
              </a:defRPr>
            </a:lvl1pPr>
            <a:lvl2pPr marL="722445" indent="-277863" defTabSz="927755">
              <a:defRPr sz="2300" b="1">
                <a:solidFill>
                  <a:schemeClr val="tx1"/>
                </a:solidFill>
                <a:latin typeface="Arial" charset="0"/>
              </a:defRPr>
            </a:lvl2pPr>
            <a:lvl3pPr marL="1111453" indent="-222291" defTabSz="927755">
              <a:defRPr sz="2300" b="1">
                <a:solidFill>
                  <a:schemeClr val="tx1"/>
                </a:solidFill>
                <a:latin typeface="Arial" charset="0"/>
              </a:defRPr>
            </a:lvl3pPr>
            <a:lvl4pPr marL="1556034" indent="-222291" defTabSz="927755">
              <a:defRPr sz="2300" b="1">
                <a:solidFill>
                  <a:schemeClr val="tx1"/>
                </a:solidFill>
                <a:latin typeface="Arial" charset="0"/>
              </a:defRPr>
            </a:lvl4pPr>
            <a:lvl5pPr marL="2000616" indent="-222291" defTabSz="927755">
              <a:defRPr sz="2300" b="1">
                <a:solidFill>
                  <a:schemeClr val="tx1"/>
                </a:solidFill>
                <a:latin typeface="Arial" charset="0"/>
              </a:defRPr>
            </a:lvl5pPr>
            <a:lvl6pPr marL="2445197" indent="-222291" defTabSz="927755" eaLnBrk="0" fontAlgn="base" hangingPunct="0">
              <a:spcBef>
                <a:spcPct val="0"/>
              </a:spcBef>
              <a:spcAft>
                <a:spcPct val="0"/>
              </a:spcAft>
              <a:defRPr sz="2300" b="1">
                <a:solidFill>
                  <a:schemeClr val="tx1"/>
                </a:solidFill>
                <a:latin typeface="Arial" charset="0"/>
              </a:defRPr>
            </a:lvl6pPr>
            <a:lvl7pPr marL="2889778" indent="-222291" defTabSz="927755" eaLnBrk="0" fontAlgn="base" hangingPunct="0">
              <a:spcBef>
                <a:spcPct val="0"/>
              </a:spcBef>
              <a:spcAft>
                <a:spcPct val="0"/>
              </a:spcAft>
              <a:defRPr sz="2300" b="1">
                <a:solidFill>
                  <a:schemeClr val="tx1"/>
                </a:solidFill>
                <a:latin typeface="Arial" charset="0"/>
              </a:defRPr>
            </a:lvl7pPr>
            <a:lvl8pPr marL="3334360" indent="-222291" defTabSz="927755" eaLnBrk="0" fontAlgn="base" hangingPunct="0">
              <a:spcBef>
                <a:spcPct val="0"/>
              </a:spcBef>
              <a:spcAft>
                <a:spcPct val="0"/>
              </a:spcAft>
              <a:defRPr sz="2300" b="1">
                <a:solidFill>
                  <a:schemeClr val="tx1"/>
                </a:solidFill>
                <a:latin typeface="Arial" charset="0"/>
              </a:defRPr>
            </a:lvl8pPr>
            <a:lvl9pPr marL="3778941" indent="-222291" defTabSz="927755" eaLnBrk="0" fontAlgn="base" hangingPunct="0">
              <a:spcBef>
                <a:spcPct val="0"/>
              </a:spcBef>
              <a:spcAft>
                <a:spcPct val="0"/>
              </a:spcAft>
              <a:defRPr sz="2300" b="1">
                <a:solidFill>
                  <a:schemeClr val="tx1"/>
                </a:solidFill>
                <a:latin typeface="Arial" charset="0"/>
              </a:defRPr>
            </a:lvl9pPr>
          </a:lstStyle>
          <a:p>
            <a:r>
              <a:rPr lang="en-US" altLang="en-US" sz="1200" b="0">
                <a:latin typeface="Times New Roman" pitchFamily="18" charset="0"/>
              </a:rPr>
              <a:t>© 2001, 2002, Luiz A. DaSilva and Scott F. Midkiff</a:t>
            </a:r>
          </a:p>
        </p:txBody>
      </p:sp>
      <p:sp>
        <p:nvSpPr>
          <p:cNvPr id="115715" name="Rectangle 2"/>
          <p:cNvSpPr>
            <a:spLocks noGrp="1" noRot="1" noChangeAspect="1" noChangeArrowheads="1" noTextEdit="1"/>
          </p:cNvSpPr>
          <p:nvPr>
            <p:ph type="sldImg"/>
          </p:nvPr>
        </p:nvSpPr>
        <p:spPr>
          <a:xfrm>
            <a:off x="1143000" y="596900"/>
            <a:ext cx="4600575" cy="3451225"/>
          </a:xfrm>
          <a:ln w="12700" cap="flat">
            <a:solidFill>
              <a:schemeClr val="tx1"/>
            </a:solidFill>
          </a:ln>
        </p:spPr>
      </p:sp>
    </p:spTree>
    <p:extLst>
      <p:ext uri="{BB962C8B-B14F-4D97-AF65-F5344CB8AC3E}">
        <p14:creationId xmlns:p14="http://schemas.microsoft.com/office/powerpoint/2010/main" val="41446109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6"/>
          <p:cNvSpPr>
            <a:spLocks noGrp="1" noChangeArrowheads="1"/>
          </p:cNvSpPr>
          <p:nvPr>
            <p:ph type="ftr" sz="quarter" idx="4"/>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defTabSz="927755">
              <a:defRPr sz="2300" b="1">
                <a:solidFill>
                  <a:schemeClr val="tx1"/>
                </a:solidFill>
                <a:latin typeface="Arial" charset="0"/>
              </a:defRPr>
            </a:lvl1pPr>
            <a:lvl2pPr marL="722445" indent="-277863" defTabSz="927755">
              <a:defRPr sz="2300" b="1">
                <a:solidFill>
                  <a:schemeClr val="tx1"/>
                </a:solidFill>
                <a:latin typeface="Arial" charset="0"/>
              </a:defRPr>
            </a:lvl2pPr>
            <a:lvl3pPr marL="1111453" indent="-222291" defTabSz="927755">
              <a:defRPr sz="2300" b="1">
                <a:solidFill>
                  <a:schemeClr val="tx1"/>
                </a:solidFill>
                <a:latin typeface="Arial" charset="0"/>
              </a:defRPr>
            </a:lvl3pPr>
            <a:lvl4pPr marL="1556034" indent="-222291" defTabSz="927755">
              <a:defRPr sz="2300" b="1">
                <a:solidFill>
                  <a:schemeClr val="tx1"/>
                </a:solidFill>
                <a:latin typeface="Arial" charset="0"/>
              </a:defRPr>
            </a:lvl4pPr>
            <a:lvl5pPr marL="2000616" indent="-222291" defTabSz="927755">
              <a:defRPr sz="2300" b="1">
                <a:solidFill>
                  <a:schemeClr val="tx1"/>
                </a:solidFill>
                <a:latin typeface="Arial" charset="0"/>
              </a:defRPr>
            </a:lvl5pPr>
            <a:lvl6pPr marL="2445197" indent="-222291" defTabSz="927755" eaLnBrk="0" fontAlgn="base" hangingPunct="0">
              <a:spcBef>
                <a:spcPct val="0"/>
              </a:spcBef>
              <a:spcAft>
                <a:spcPct val="0"/>
              </a:spcAft>
              <a:defRPr sz="2300" b="1">
                <a:solidFill>
                  <a:schemeClr val="tx1"/>
                </a:solidFill>
                <a:latin typeface="Arial" charset="0"/>
              </a:defRPr>
            </a:lvl6pPr>
            <a:lvl7pPr marL="2889778" indent="-222291" defTabSz="927755" eaLnBrk="0" fontAlgn="base" hangingPunct="0">
              <a:spcBef>
                <a:spcPct val="0"/>
              </a:spcBef>
              <a:spcAft>
                <a:spcPct val="0"/>
              </a:spcAft>
              <a:defRPr sz="2300" b="1">
                <a:solidFill>
                  <a:schemeClr val="tx1"/>
                </a:solidFill>
                <a:latin typeface="Arial" charset="0"/>
              </a:defRPr>
            </a:lvl7pPr>
            <a:lvl8pPr marL="3334360" indent="-222291" defTabSz="927755" eaLnBrk="0" fontAlgn="base" hangingPunct="0">
              <a:spcBef>
                <a:spcPct val="0"/>
              </a:spcBef>
              <a:spcAft>
                <a:spcPct val="0"/>
              </a:spcAft>
              <a:defRPr sz="2300" b="1">
                <a:solidFill>
                  <a:schemeClr val="tx1"/>
                </a:solidFill>
                <a:latin typeface="Arial" charset="0"/>
              </a:defRPr>
            </a:lvl8pPr>
            <a:lvl9pPr marL="3778941" indent="-222291" defTabSz="927755" eaLnBrk="0" fontAlgn="base" hangingPunct="0">
              <a:spcBef>
                <a:spcPct val="0"/>
              </a:spcBef>
              <a:spcAft>
                <a:spcPct val="0"/>
              </a:spcAft>
              <a:defRPr sz="2300" b="1">
                <a:solidFill>
                  <a:schemeClr val="tx1"/>
                </a:solidFill>
                <a:latin typeface="Arial" charset="0"/>
              </a:defRPr>
            </a:lvl9pPr>
          </a:lstStyle>
          <a:p>
            <a:r>
              <a:rPr lang="en-US" altLang="en-US" sz="1200" b="0">
                <a:latin typeface="Times New Roman" pitchFamily="18" charset="0"/>
              </a:rPr>
              <a:t>© 2001, 2002, Luiz A. DaSilva and Scott F. Midkiff</a:t>
            </a:r>
          </a:p>
        </p:txBody>
      </p:sp>
      <p:sp>
        <p:nvSpPr>
          <p:cNvPr id="116739" name="Rectangle 2"/>
          <p:cNvSpPr>
            <a:spLocks noGrp="1" noRot="1" noChangeAspect="1" noChangeArrowheads="1" noTextEdit="1"/>
          </p:cNvSpPr>
          <p:nvPr>
            <p:ph type="sldImg"/>
          </p:nvPr>
        </p:nvSpPr>
        <p:spPr>
          <a:xfrm>
            <a:off x="1143000" y="596900"/>
            <a:ext cx="4600575" cy="3451225"/>
          </a:xfrm>
          <a:ln w="12700" cap="flat">
            <a:solidFill>
              <a:schemeClr val="tx1"/>
            </a:solidFill>
          </a:ln>
        </p:spPr>
      </p:sp>
    </p:spTree>
    <p:extLst>
      <p:ext uri="{BB962C8B-B14F-4D97-AF65-F5344CB8AC3E}">
        <p14:creationId xmlns:p14="http://schemas.microsoft.com/office/powerpoint/2010/main" val="9842534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a:defRPr/>
            </a:pPr>
            <a:r>
              <a:rPr lang="en-US" smtClean="0"/>
              <a:t>© 2001, 2002, Luiz A. DaSilva and Scott F. Midkiff</a:t>
            </a:r>
            <a:endParaRPr lang="en-US"/>
          </a:p>
        </p:txBody>
      </p:sp>
      <p:sp>
        <p:nvSpPr>
          <p:cNvPr id="5" name="Slide Number Placeholder 4"/>
          <p:cNvSpPr>
            <a:spLocks noGrp="1"/>
          </p:cNvSpPr>
          <p:nvPr>
            <p:ph type="sldNum" sz="quarter" idx="11"/>
          </p:nvPr>
        </p:nvSpPr>
        <p:spPr/>
        <p:txBody>
          <a:bodyPr/>
          <a:lstStyle/>
          <a:p>
            <a:pPr>
              <a:defRPr/>
            </a:pPr>
            <a:fld id="{3D0297FA-F157-493C-8D43-32EA833E6670}" type="slidenum">
              <a:rPr lang="en-US" smtClean="0"/>
              <a:pPr>
                <a:defRPr/>
              </a:pPr>
              <a:t>51</a:t>
            </a:fld>
            <a:endParaRPr lang="en-US"/>
          </a:p>
        </p:txBody>
      </p:sp>
    </p:spTree>
    <p:extLst>
      <p:ext uri="{BB962C8B-B14F-4D97-AF65-F5344CB8AC3E}">
        <p14:creationId xmlns:p14="http://schemas.microsoft.com/office/powerpoint/2010/main" val="8379923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5"/>
          <p:cNvSpPr>
            <a:spLocks noChangeArrowheads="1"/>
          </p:cNvSpPr>
          <p:nvPr userDrawn="1"/>
        </p:nvSpPr>
        <p:spPr bwMode="auto">
          <a:xfrm>
            <a:off x="0" y="6586538"/>
            <a:ext cx="3733800" cy="271462"/>
          </a:xfrm>
          <a:prstGeom prst="rect">
            <a:avLst/>
          </a:prstGeom>
          <a:noFill/>
          <a:ln w="12700">
            <a:noFill/>
            <a:miter lim="800000"/>
            <a:headEnd/>
            <a:tailEnd/>
          </a:ln>
        </p:spPr>
        <p:txBody>
          <a:bodyPr lIns="90488" tIns="44450" rIns="90488" bIns="44450">
            <a:spAutoFit/>
          </a:bodyPr>
          <a:lstStyle/>
          <a:p>
            <a:pPr>
              <a:defRPr/>
            </a:pPr>
            <a:r>
              <a:rPr lang="en-US" sz="1200" b="0"/>
              <a:t>CSCE 654 </a:t>
            </a:r>
            <a:r>
              <a:rPr lang="en-US" sz="1200" b="0">
                <a:solidFill>
                  <a:schemeClr val="tx2"/>
                </a:solidFill>
              </a:rPr>
              <a:t>Queuing Theory: M/M/1 Queue</a:t>
            </a:r>
          </a:p>
        </p:txBody>
      </p:sp>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10311454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4" name="Rectangle 5"/>
          <p:cNvSpPr>
            <a:spLocks noChangeArrowheads="1"/>
          </p:cNvSpPr>
          <p:nvPr userDrawn="1"/>
        </p:nvSpPr>
        <p:spPr bwMode="auto">
          <a:xfrm>
            <a:off x="0" y="6586538"/>
            <a:ext cx="3733800" cy="271462"/>
          </a:xfrm>
          <a:prstGeom prst="rect">
            <a:avLst/>
          </a:prstGeom>
          <a:noFill/>
          <a:ln w="12700">
            <a:noFill/>
            <a:miter lim="800000"/>
            <a:headEnd/>
            <a:tailEnd/>
          </a:ln>
        </p:spPr>
        <p:txBody>
          <a:bodyPr lIns="90488" tIns="44450" rIns="90488" bIns="44450">
            <a:spAutoFit/>
          </a:bodyPr>
          <a:lstStyle/>
          <a:p>
            <a:pPr>
              <a:defRPr/>
            </a:pPr>
            <a:r>
              <a:rPr lang="en-US" sz="1200" b="0"/>
              <a:t>CSCE 654 </a:t>
            </a:r>
            <a:r>
              <a:rPr lang="en-US" sz="1200" b="0">
                <a:solidFill>
                  <a:schemeClr val="tx2"/>
                </a:solidFill>
              </a:rPr>
              <a:t>Queuing Theory: M/M/1 Queue</a:t>
            </a:r>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1528964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4" name="Rectangle 5"/>
          <p:cNvSpPr>
            <a:spLocks noChangeArrowheads="1"/>
          </p:cNvSpPr>
          <p:nvPr userDrawn="1"/>
        </p:nvSpPr>
        <p:spPr bwMode="auto">
          <a:xfrm>
            <a:off x="0" y="6586538"/>
            <a:ext cx="3733800" cy="271462"/>
          </a:xfrm>
          <a:prstGeom prst="rect">
            <a:avLst/>
          </a:prstGeom>
          <a:noFill/>
          <a:ln w="12700">
            <a:noFill/>
            <a:miter lim="800000"/>
            <a:headEnd/>
            <a:tailEnd/>
          </a:ln>
        </p:spPr>
        <p:txBody>
          <a:bodyPr lIns="90488" tIns="44450" rIns="90488" bIns="44450">
            <a:spAutoFit/>
          </a:bodyPr>
          <a:lstStyle/>
          <a:p>
            <a:pPr>
              <a:defRPr/>
            </a:pPr>
            <a:r>
              <a:rPr lang="en-US" sz="1200" b="0"/>
              <a:t>CSCE 654 </a:t>
            </a:r>
            <a:r>
              <a:rPr lang="en-US" sz="1200" b="0">
                <a:solidFill>
                  <a:schemeClr val="tx2"/>
                </a:solidFill>
              </a:rPr>
              <a:t>Queuing Theory: M/M/1 Queue</a:t>
            </a:r>
          </a:p>
        </p:txBody>
      </p:sp>
      <p:sp>
        <p:nvSpPr>
          <p:cNvPr id="2" name="Vertical Title 1"/>
          <p:cNvSpPr>
            <a:spLocks noGrp="1"/>
          </p:cNvSpPr>
          <p:nvPr>
            <p:ph type="title" orient="vert"/>
          </p:nvPr>
        </p:nvSpPr>
        <p:spPr>
          <a:xfrm>
            <a:off x="6629400" y="152400"/>
            <a:ext cx="2057400" cy="59737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52400"/>
            <a:ext cx="6019800" cy="59737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7194397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5" name="Rectangle 5"/>
          <p:cNvSpPr>
            <a:spLocks noChangeArrowheads="1"/>
          </p:cNvSpPr>
          <p:nvPr userDrawn="1"/>
        </p:nvSpPr>
        <p:spPr bwMode="auto">
          <a:xfrm>
            <a:off x="0" y="6586538"/>
            <a:ext cx="3733800" cy="271462"/>
          </a:xfrm>
          <a:prstGeom prst="rect">
            <a:avLst/>
          </a:prstGeom>
          <a:noFill/>
          <a:ln w="12700">
            <a:noFill/>
            <a:miter lim="800000"/>
            <a:headEnd/>
            <a:tailEnd/>
          </a:ln>
        </p:spPr>
        <p:txBody>
          <a:bodyPr lIns="90488" tIns="44450" rIns="90488" bIns="44450">
            <a:spAutoFit/>
          </a:bodyPr>
          <a:lstStyle/>
          <a:p>
            <a:pPr>
              <a:defRPr/>
            </a:pPr>
            <a:r>
              <a:rPr lang="en-US" sz="1200" b="0"/>
              <a:t>CSCE 654 </a:t>
            </a:r>
            <a:r>
              <a:rPr lang="en-US" sz="1200" b="0">
                <a:solidFill>
                  <a:schemeClr val="tx2"/>
                </a:solidFill>
              </a:rPr>
              <a:t>Queuing Theory: M/M/1 Queue</a:t>
            </a:r>
          </a:p>
        </p:txBody>
      </p:sp>
      <p:sp>
        <p:nvSpPr>
          <p:cNvPr id="2" name="Title 1"/>
          <p:cNvSpPr>
            <a:spLocks noGrp="1"/>
          </p:cNvSpPr>
          <p:nvPr>
            <p:ph type="title"/>
          </p:nvPr>
        </p:nvSpPr>
        <p:spPr>
          <a:xfrm>
            <a:off x="457200" y="152400"/>
            <a:ext cx="8229600" cy="9144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371600"/>
            <a:ext cx="4038600" cy="47545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7545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8205584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Rectangle 5"/>
          <p:cNvSpPr>
            <a:spLocks noChangeArrowheads="1"/>
          </p:cNvSpPr>
          <p:nvPr userDrawn="1"/>
        </p:nvSpPr>
        <p:spPr bwMode="auto">
          <a:xfrm>
            <a:off x="0" y="6586538"/>
            <a:ext cx="3733800" cy="271462"/>
          </a:xfrm>
          <a:prstGeom prst="rect">
            <a:avLst/>
          </a:prstGeom>
          <a:noFill/>
          <a:ln w="12700">
            <a:noFill/>
            <a:miter lim="800000"/>
            <a:headEnd/>
            <a:tailEnd/>
          </a:ln>
        </p:spPr>
        <p:txBody>
          <a:bodyPr lIns="90488" tIns="44450" rIns="90488" bIns="44450">
            <a:spAutoFit/>
          </a:bodyPr>
          <a:lstStyle/>
          <a:p>
            <a:pPr>
              <a:defRPr/>
            </a:pPr>
            <a:r>
              <a:rPr lang="en-US" sz="1200" b="0"/>
              <a:t>CSCE 654 </a:t>
            </a:r>
            <a:r>
              <a:rPr lang="en-US" sz="1200" b="0">
                <a:solidFill>
                  <a:schemeClr val="tx2"/>
                </a:solidFill>
              </a:rPr>
              <a:t>Queuing Theory: M/M/1 Queue</a:t>
            </a:r>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9674847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Rectangle 5"/>
          <p:cNvSpPr>
            <a:spLocks noChangeArrowheads="1"/>
          </p:cNvSpPr>
          <p:nvPr userDrawn="1"/>
        </p:nvSpPr>
        <p:spPr bwMode="auto">
          <a:xfrm>
            <a:off x="0" y="6586538"/>
            <a:ext cx="3733800" cy="271462"/>
          </a:xfrm>
          <a:prstGeom prst="rect">
            <a:avLst/>
          </a:prstGeom>
          <a:noFill/>
          <a:ln w="12700">
            <a:noFill/>
            <a:miter lim="800000"/>
            <a:headEnd/>
            <a:tailEnd/>
          </a:ln>
        </p:spPr>
        <p:txBody>
          <a:bodyPr lIns="90488" tIns="44450" rIns="90488" bIns="44450">
            <a:spAutoFit/>
          </a:bodyPr>
          <a:lstStyle/>
          <a:p>
            <a:pPr>
              <a:defRPr/>
            </a:pPr>
            <a:r>
              <a:rPr lang="en-US" sz="1200" b="0"/>
              <a:t>CSCE 654 </a:t>
            </a:r>
            <a:r>
              <a:rPr lang="en-US" sz="1200" b="0">
                <a:solidFill>
                  <a:schemeClr val="tx2"/>
                </a:solidFill>
              </a:rPr>
              <a:t>Queuing Theory: M/M/1 Queue</a:t>
            </a:r>
          </a:p>
        </p:txBody>
      </p:sp>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9373466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Rectangle 5"/>
          <p:cNvSpPr>
            <a:spLocks noChangeArrowheads="1"/>
          </p:cNvSpPr>
          <p:nvPr userDrawn="1"/>
        </p:nvSpPr>
        <p:spPr bwMode="auto">
          <a:xfrm>
            <a:off x="0" y="6586538"/>
            <a:ext cx="3733800" cy="271462"/>
          </a:xfrm>
          <a:prstGeom prst="rect">
            <a:avLst/>
          </a:prstGeom>
          <a:noFill/>
          <a:ln w="12700">
            <a:noFill/>
            <a:miter lim="800000"/>
            <a:headEnd/>
            <a:tailEnd/>
          </a:ln>
        </p:spPr>
        <p:txBody>
          <a:bodyPr lIns="90488" tIns="44450" rIns="90488" bIns="44450">
            <a:spAutoFit/>
          </a:bodyPr>
          <a:lstStyle/>
          <a:p>
            <a:pPr>
              <a:defRPr/>
            </a:pPr>
            <a:r>
              <a:rPr lang="en-US" sz="1200" b="0"/>
              <a:t>CSCE 654 </a:t>
            </a:r>
            <a:r>
              <a:rPr lang="en-US" sz="1200" b="0">
                <a:solidFill>
                  <a:schemeClr val="tx2"/>
                </a:solidFill>
              </a:rPr>
              <a:t>Queuing Theory: M/M/1 Queue</a:t>
            </a:r>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754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754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3436209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7" name="Rectangle 5"/>
          <p:cNvSpPr>
            <a:spLocks noChangeArrowheads="1"/>
          </p:cNvSpPr>
          <p:nvPr userDrawn="1"/>
        </p:nvSpPr>
        <p:spPr bwMode="auto">
          <a:xfrm>
            <a:off x="0" y="6586538"/>
            <a:ext cx="3733800" cy="271462"/>
          </a:xfrm>
          <a:prstGeom prst="rect">
            <a:avLst/>
          </a:prstGeom>
          <a:noFill/>
          <a:ln w="12700">
            <a:noFill/>
            <a:miter lim="800000"/>
            <a:headEnd/>
            <a:tailEnd/>
          </a:ln>
        </p:spPr>
        <p:txBody>
          <a:bodyPr lIns="90488" tIns="44450" rIns="90488" bIns="44450">
            <a:spAutoFit/>
          </a:bodyPr>
          <a:lstStyle/>
          <a:p>
            <a:pPr>
              <a:defRPr/>
            </a:pPr>
            <a:r>
              <a:rPr lang="en-US" sz="1200" b="0"/>
              <a:t>CSCE 654 </a:t>
            </a:r>
            <a:r>
              <a:rPr lang="en-US" sz="1200" b="0">
                <a:solidFill>
                  <a:schemeClr val="tx2"/>
                </a:solidFill>
              </a:rPr>
              <a:t>Queuing Theory: M/M/1 Queue</a:t>
            </a:r>
          </a:p>
        </p:txBody>
      </p:sp>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3797407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Rectangle 5"/>
          <p:cNvSpPr>
            <a:spLocks noChangeArrowheads="1"/>
          </p:cNvSpPr>
          <p:nvPr userDrawn="1"/>
        </p:nvSpPr>
        <p:spPr bwMode="auto">
          <a:xfrm>
            <a:off x="0" y="6586538"/>
            <a:ext cx="3733800" cy="271462"/>
          </a:xfrm>
          <a:prstGeom prst="rect">
            <a:avLst/>
          </a:prstGeom>
          <a:noFill/>
          <a:ln w="12700">
            <a:noFill/>
            <a:miter lim="800000"/>
            <a:headEnd/>
            <a:tailEnd/>
          </a:ln>
        </p:spPr>
        <p:txBody>
          <a:bodyPr lIns="90488" tIns="44450" rIns="90488" bIns="44450">
            <a:spAutoFit/>
          </a:bodyPr>
          <a:lstStyle/>
          <a:p>
            <a:pPr>
              <a:defRPr/>
            </a:pPr>
            <a:r>
              <a:rPr lang="en-US" sz="1200" b="0"/>
              <a:t>CSCE 654 </a:t>
            </a:r>
            <a:r>
              <a:rPr lang="en-US" sz="1200" b="0">
                <a:solidFill>
                  <a:schemeClr val="tx2"/>
                </a:solidFill>
              </a:rPr>
              <a:t>Queuing Theory: M/M/1 Queue</a:t>
            </a:r>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8360807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ChangeArrowheads="1"/>
          </p:cNvSpPr>
          <p:nvPr userDrawn="1"/>
        </p:nvSpPr>
        <p:spPr bwMode="auto">
          <a:xfrm>
            <a:off x="0" y="6586538"/>
            <a:ext cx="3733800" cy="271462"/>
          </a:xfrm>
          <a:prstGeom prst="rect">
            <a:avLst/>
          </a:prstGeom>
          <a:noFill/>
          <a:ln w="12700">
            <a:noFill/>
            <a:miter lim="800000"/>
            <a:headEnd/>
            <a:tailEnd/>
          </a:ln>
        </p:spPr>
        <p:txBody>
          <a:bodyPr lIns="90488" tIns="44450" rIns="90488" bIns="44450">
            <a:spAutoFit/>
          </a:bodyPr>
          <a:lstStyle/>
          <a:p>
            <a:pPr>
              <a:defRPr/>
            </a:pPr>
            <a:r>
              <a:rPr lang="en-US" sz="1200" b="0"/>
              <a:t>CSCE 654 </a:t>
            </a:r>
            <a:r>
              <a:rPr lang="en-US" sz="1200" b="0">
                <a:solidFill>
                  <a:schemeClr val="tx2"/>
                </a:solidFill>
              </a:rPr>
              <a:t>Queuing Theory: M/M/1 Queue</a:t>
            </a:r>
          </a:p>
        </p:txBody>
      </p:sp>
    </p:spTree>
    <p:extLst>
      <p:ext uri="{BB962C8B-B14F-4D97-AF65-F5344CB8AC3E}">
        <p14:creationId xmlns:p14="http://schemas.microsoft.com/office/powerpoint/2010/main" val="31707087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Rectangle 5"/>
          <p:cNvSpPr>
            <a:spLocks noChangeArrowheads="1"/>
          </p:cNvSpPr>
          <p:nvPr userDrawn="1"/>
        </p:nvSpPr>
        <p:spPr bwMode="auto">
          <a:xfrm>
            <a:off x="0" y="6586538"/>
            <a:ext cx="3733800" cy="271462"/>
          </a:xfrm>
          <a:prstGeom prst="rect">
            <a:avLst/>
          </a:prstGeom>
          <a:noFill/>
          <a:ln w="12700">
            <a:noFill/>
            <a:miter lim="800000"/>
            <a:headEnd/>
            <a:tailEnd/>
          </a:ln>
        </p:spPr>
        <p:txBody>
          <a:bodyPr lIns="90488" tIns="44450" rIns="90488" bIns="44450">
            <a:spAutoFit/>
          </a:bodyPr>
          <a:lstStyle/>
          <a:p>
            <a:pPr>
              <a:defRPr/>
            </a:pPr>
            <a:r>
              <a:rPr lang="en-US" sz="1200" b="0"/>
              <a:t>CSCE 654 </a:t>
            </a:r>
            <a:r>
              <a:rPr lang="en-US" sz="1200" b="0">
                <a:solidFill>
                  <a:schemeClr val="tx2"/>
                </a:solidFill>
              </a:rPr>
              <a:t>Queuing Theory: M/M/1 Queue</a:t>
            </a:r>
          </a:p>
        </p:txBody>
      </p:sp>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8427599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Rectangle 5"/>
          <p:cNvSpPr>
            <a:spLocks noChangeArrowheads="1"/>
          </p:cNvSpPr>
          <p:nvPr userDrawn="1"/>
        </p:nvSpPr>
        <p:spPr bwMode="auto">
          <a:xfrm>
            <a:off x="0" y="6586538"/>
            <a:ext cx="3733800" cy="271462"/>
          </a:xfrm>
          <a:prstGeom prst="rect">
            <a:avLst/>
          </a:prstGeom>
          <a:noFill/>
          <a:ln w="12700">
            <a:noFill/>
            <a:miter lim="800000"/>
            <a:headEnd/>
            <a:tailEnd/>
          </a:ln>
        </p:spPr>
        <p:txBody>
          <a:bodyPr lIns="90488" tIns="44450" rIns="90488" bIns="44450">
            <a:spAutoFit/>
          </a:bodyPr>
          <a:lstStyle/>
          <a:p>
            <a:pPr>
              <a:defRPr/>
            </a:pPr>
            <a:r>
              <a:rPr lang="en-US" sz="1200" b="0"/>
              <a:t>CSCE 654 </a:t>
            </a:r>
            <a:r>
              <a:rPr lang="en-US" sz="1200" b="0">
                <a:solidFill>
                  <a:schemeClr val="tx2"/>
                </a:solidFill>
              </a:rPr>
              <a:t>Queuing Theory: M/M/1 Queue</a:t>
            </a:r>
          </a:p>
        </p:txBody>
      </p:sp>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3402766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bwMode="auto">
          <a:xfrm>
            <a:off x="457200" y="152400"/>
            <a:ext cx="82296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41987" name="Rectangle 3"/>
          <p:cNvSpPr>
            <a:spLocks noGrp="1" noChangeArrowheads="1"/>
          </p:cNvSpPr>
          <p:nvPr>
            <p:ph type="body" idx="1"/>
          </p:nvPr>
        </p:nvSpPr>
        <p:spPr bwMode="auto">
          <a:xfrm>
            <a:off x="457200" y="1371600"/>
            <a:ext cx="8229600" cy="4754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8" name="Line 4"/>
          <p:cNvSpPr>
            <a:spLocks noChangeShapeType="1"/>
          </p:cNvSpPr>
          <p:nvPr userDrawn="1"/>
        </p:nvSpPr>
        <p:spPr bwMode="auto">
          <a:xfrm>
            <a:off x="714375" y="1143000"/>
            <a:ext cx="7715250" cy="0"/>
          </a:xfrm>
          <a:prstGeom prst="line">
            <a:avLst/>
          </a:prstGeom>
          <a:noFill/>
          <a:ln w="57150" cmpd="thickThin">
            <a:solidFill>
              <a:schemeClr val="tx1"/>
            </a:solidFill>
            <a:round/>
            <a:headEnd/>
            <a:tailEnd/>
          </a:ln>
        </p:spPr>
        <p:txBody>
          <a:bodyPr wrap="none" anchor="ctr"/>
          <a:lstStyle/>
          <a:p>
            <a:pPr>
              <a:defRPr/>
            </a:pPr>
            <a:endParaRPr lang="en-US"/>
          </a:p>
        </p:txBody>
      </p:sp>
      <p:sp>
        <p:nvSpPr>
          <p:cNvPr id="1029" name="Rectangle 5"/>
          <p:cNvSpPr>
            <a:spLocks noChangeArrowheads="1"/>
          </p:cNvSpPr>
          <p:nvPr userDrawn="1"/>
        </p:nvSpPr>
        <p:spPr bwMode="auto">
          <a:xfrm>
            <a:off x="0" y="6586538"/>
            <a:ext cx="3733800" cy="271462"/>
          </a:xfrm>
          <a:prstGeom prst="rect">
            <a:avLst/>
          </a:prstGeom>
          <a:noFill/>
          <a:ln w="12700">
            <a:noFill/>
            <a:miter lim="800000"/>
            <a:headEnd/>
            <a:tailEnd/>
          </a:ln>
        </p:spPr>
        <p:txBody>
          <a:bodyPr lIns="90488" tIns="44450" rIns="90488" bIns="44450">
            <a:spAutoFit/>
          </a:bodyPr>
          <a:lstStyle/>
          <a:p>
            <a:pPr>
              <a:defRPr/>
            </a:pPr>
            <a:r>
              <a:rPr lang="en-US" sz="1200" b="0"/>
              <a:t>CSCE 654 </a:t>
            </a:r>
            <a:r>
              <a:rPr lang="en-US" sz="1200" b="0">
                <a:solidFill>
                  <a:schemeClr val="tx2"/>
                </a:solidFill>
              </a:rPr>
              <a:t>Queuing Theory: M/M/1 Queue</a:t>
            </a:r>
          </a:p>
        </p:txBody>
      </p:sp>
      <p:sp>
        <p:nvSpPr>
          <p:cNvPr id="1030" name="Rectangle 6"/>
          <p:cNvSpPr>
            <a:spLocks noChangeArrowheads="1"/>
          </p:cNvSpPr>
          <p:nvPr userDrawn="1"/>
        </p:nvSpPr>
        <p:spPr bwMode="auto">
          <a:xfrm>
            <a:off x="8777288" y="6586538"/>
            <a:ext cx="366712" cy="271462"/>
          </a:xfrm>
          <a:prstGeom prst="rect">
            <a:avLst/>
          </a:prstGeom>
          <a:noFill/>
          <a:ln w="12700">
            <a:noFill/>
            <a:miter lim="800000"/>
            <a:headEnd/>
            <a:tailEnd/>
          </a:ln>
        </p:spPr>
        <p:txBody>
          <a:bodyPr wrap="none" lIns="90488" tIns="44450" rIns="90488" bIns="44450">
            <a:spAutoFit/>
          </a:bodyPr>
          <a:lstStyle/>
          <a:p>
            <a:pPr>
              <a:defRPr/>
            </a:pPr>
            <a:fld id="{1732351B-3927-441E-8FE9-193E35B1F345}" type="slidenum">
              <a:rPr lang="en-US" sz="1200" b="0"/>
              <a:pPr>
                <a:defRPr/>
              </a:pPr>
              <a:t>‹#›</a:t>
            </a:fld>
            <a:endParaRPr lang="en-US" sz="1200" b="0"/>
          </a:p>
        </p:txBody>
      </p:sp>
    </p:spTree>
  </p:cSld>
  <p:clrMap bg1="lt1" tx1="dk1" bg2="lt2" tx2="dk2" accent1="accent1" accent2="accent2" accent3="accent3" accent4="accent4" accent5="accent5" accent6="accent6" hlink="hlink" folHlink="folHlink"/>
  <p:sldLayoutIdLst>
    <p:sldLayoutId id="2147483819" r:id="rId1"/>
    <p:sldLayoutId id="2147483820" r:id="rId2"/>
    <p:sldLayoutId id="2147483821" r:id="rId3"/>
    <p:sldLayoutId id="2147483822" r:id="rId4"/>
    <p:sldLayoutId id="2147483823" r:id="rId5"/>
    <p:sldLayoutId id="2147483824" r:id="rId6"/>
    <p:sldLayoutId id="2147483825" r:id="rId7"/>
    <p:sldLayoutId id="2147483826" r:id="rId8"/>
    <p:sldLayoutId id="2147483827" r:id="rId9"/>
    <p:sldLayoutId id="2147483828" r:id="rId10"/>
    <p:sldLayoutId id="2147483829" r:id="rId11"/>
    <p:sldLayoutId id="2147483830" r:id="rId12"/>
  </p:sldLayoutIdLst>
  <p:txStyles>
    <p:titleStyle>
      <a:lvl1pPr algn="ctr" rtl="0" eaLnBrk="0" fontAlgn="base" hangingPunct="0">
        <a:spcBef>
          <a:spcPct val="0"/>
        </a:spcBef>
        <a:spcAft>
          <a:spcPct val="0"/>
        </a:spcAft>
        <a:defRPr sz="3200">
          <a:solidFill>
            <a:schemeClr val="tx2"/>
          </a:solidFill>
          <a:latin typeface="+mj-lt"/>
          <a:ea typeface="+mj-ea"/>
          <a:cs typeface="+mj-cs"/>
        </a:defRPr>
      </a:lvl1pPr>
      <a:lvl2pPr algn="ctr" rtl="0" eaLnBrk="0" fontAlgn="base" hangingPunct="0">
        <a:spcBef>
          <a:spcPct val="0"/>
        </a:spcBef>
        <a:spcAft>
          <a:spcPct val="0"/>
        </a:spcAft>
        <a:defRPr sz="3200">
          <a:solidFill>
            <a:schemeClr val="tx2"/>
          </a:solidFill>
          <a:latin typeface="Arial" charset="0"/>
        </a:defRPr>
      </a:lvl2pPr>
      <a:lvl3pPr algn="ctr" rtl="0" eaLnBrk="0" fontAlgn="base" hangingPunct="0">
        <a:spcBef>
          <a:spcPct val="0"/>
        </a:spcBef>
        <a:spcAft>
          <a:spcPct val="0"/>
        </a:spcAft>
        <a:defRPr sz="3200">
          <a:solidFill>
            <a:schemeClr val="tx2"/>
          </a:solidFill>
          <a:latin typeface="Arial" charset="0"/>
        </a:defRPr>
      </a:lvl3pPr>
      <a:lvl4pPr algn="ctr" rtl="0" eaLnBrk="0" fontAlgn="base" hangingPunct="0">
        <a:spcBef>
          <a:spcPct val="0"/>
        </a:spcBef>
        <a:spcAft>
          <a:spcPct val="0"/>
        </a:spcAft>
        <a:defRPr sz="3200">
          <a:solidFill>
            <a:schemeClr val="tx2"/>
          </a:solidFill>
          <a:latin typeface="Arial" charset="0"/>
        </a:defRPr>
      </a:lvl4pPr>
      <a:lvl5pPr algn="ctr" rtl="0" eaLnBrk="0" fontAlgn="base" hangingPunct="0">
        <a:spcBef>
          <a:spcPct val="0"/>
        </a:spcBef>
        <a:spcAft>
          <a:spcPct val="0"/>
        </a:spcAft>
        <a:defRPr sz="3200">
          <a:solidFill>
            <a:schemeClr val="tx2"/>
          </a:solidFill>
          <a:latin typeface="Arial" charset="0"/>
        </a:defRPr>
      </a:lvl5pPr>
      <a:lvl6pPr marL="457200" algn="ctr" rtl="0" fontAlgn="base">
        <a:spcBef>
          <a:spcPct val="0"/>
        </a:spcBef>
        <a:spcAft>
          <a:spcPct val="0"/>
        </a:spcAft>
        <a:defRPr sz="3200">
          <a:solidFill>
            <a:schemeClr val="tx2"/>
          </a:solidFill>
          <a:latin typeface="Arial" charset="0"/>
        </a:defRPr>
      </a:lvl6pPr>
      <a:lvl7pPr marL="914400" algn="ctr" rtl="0" fontAlgn="base">
        <a:spcBef>
          <a:spcPct val="0"/>
        </a:spcBef>
        <a:spcAft>
          <a:spcPct val="0"/>
        </a:spcAft>
        <a:defRPr sz="3200">
          <a:solidFill>
            <a:schemeClr val="tx2"/>
          </a:solidFill>
          <a:latin typeface="Arial" charset="0"/>
        </a:defRPr>
      </a:lvl7pPr>
      <a:lvl8pPr marL="1371600" algn="ctr" rtl="0" fontAlgn="base">
        <a:spcBef>
          <a:spcPct val="0"/>
        </a:spcBef>
        <a:spcAft>
          <a:spcPct val="0"/>
        </a:spcAft>
        <a:defRPr sz="3200">
          <a:solidFill>
            <a:schemeClr val="tx2"/>
          </a:solidFill>
          <a:latin typeface="Arial" charset="0"/>
        </a:defRPr>
      </a:lvl8pPr>
      <a:lvl9pPr marL="1828800" algn="ctr" rtl="0" fontAlgn="base">
        <a:spcBef>
          <a:spcPct val="0"/>
        </a:spcBef>
        <a:spcAft>
          <a:spcPct val="0"/>
        </a:spcAft>
        <a:defRPr sz="3200">
          <a:solidFill>
            <a:schemeClr val="tx2"/>
          </a:solidFill>
          <a:latin typeface="Arial" charset="0"/>
        </a:defRPr>
      </a:lvl9pPr>
    </p:titleStyle>
    <p:bodyStyle>
      <a:lvl1pPr marL="342900" indent="-342900" algn="l" rtl="0" eaLnBrk="0" fontAlgn="base" hangingPunct="0">
        <a:spcBef>
          <a:spcPct val="20000"/>
        </a:spcBef>
        <a:spcAft>
          <a:spcPct val="0"/>
        </a:spcAft>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0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w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4.wmf"/><Relationship Id="rId5" Type="http://schemas.openxmlformats.org/officeDocument/2006/relationships/oleObject" Target="../embeddings/oleObject2.bin"/><Relationship Id="rId4" Type="http://schemas.openxmlformats.org/officeDocument/2006/relationships/image" Target="../media/image3.wmf"/></Relationships>
</file>

<file path=ppt/slides/_rels/slide24.xml.rels><?xml version="1.0" encoding="UTF-8" standalone="yes"?>
<Relationships xmlns="http://schemas.openxmlformats.org/package/2006/relationships"><Relationship Id="rId8" Type="http://schemas.openxmlformats.org/officeDocument/2006/relationships/image" Target="../media/image7.wmf"/><Relationship Id="rId3" Type="http://schemas.openxmlformats.org/officeDocument/2006/relationships/oleObject" Target="../embeddings/oleObject3.bin"/><Relationship Id="rId7" Type="http://schemas.openxmlformats.org/officeDocument/2006/relationships/oleObject" Target="../embeddings/oleObject5.bin"/><Relationship Id="rId12" Type="http://schemas.openxmlformats.org/officeDocument/2006/relationships/image" Target="../media/image9.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6.wmf"/><Relationship Id="rId11" Type="http://schemas.openxmlformats.org/officeDocument/2006/relationships/oleObject" Target="../embeddings/oleObject7.bin"/><Relationship Id="rId5" Type="http://schemas.openxmlformats.org/officeDocument/2006/relationships/oleObject" Target="../embeddings/oleObject4.bin"/><Relationship Id="rId10" Type="http://schemas.openxmlformats.org/officeDocument/2006/relationships/image" Target="../media/image8.wmf"/><Relationship Id="rId4" Type="http://schemas.openxmlformats.org/officeDocument/2006/relationships/image" Target="../media/image5.wmf"/><Relationship Id="rId9" Type="http://schemas.openxmlformats.org/officeDocument/2006/relationships/oleObject" Target="../embeddings/oleObject6.bin"/></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11.emf"/><Relationship Id="rId5" Type="http://schemas.openxmlformats.org/officeDocument/2006/relationships/oleObject" Target="../embeddings/oleObject9.bin"/><Relationship Id="rId4" Type="http://schemas.openxmlformats.org/officeDocument/2006/relationships/image" Target="../media/image10.em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12.emf"/><Relationship Id="rId4" Type="http://schemas.openxmlformats.org/officeDocument/2006/relationships/oleObject" Target="../embeddings/oleObject10.bin"/></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13.emf"/></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6.xml"/><Relationship Id="rId1" Type="http://schemas.openxmlformats.org/officeDocument/2006/relationships/vmlDrawing" Target="../drawings/vmlDrawing6.vml"/><Relationship Id="rId4" Type="http://schemas.openxmlformats.org/officeDocument/2006/relationships/image" Target="../media/image14.emf"/></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image" Target="../media/image15.emf"/><Relationship Id="rId4" Type="http://schemas.openxmlformats.org/officeDocument/2006/relationships/oleObject" Target="../embeddings/oleObject13.bin"/></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16.wmf"/></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18.wmf"/><Relationship Id="rId5" Type="http://schemas.openxmlformats.org/officeDocument/2006/relationships/oleObject" Target="../embeddings/oleObject16.bin"/><Relationship Id="rId4" Type="http://schemas.openxmlformats.org/officeDocument/2006/relationships/image" Target="../media/image17.wmf"/></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19.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2.xml"/><Relationship Id="rId1" Type="http://schemas.openxmlformats.org/officeDocument/2006/relationships/vmlDrawing" Target="../drawings/vmlDrawing11.vml"/><Relationship Id="rId4" Type="http://schemas.openxmlformats.org/officeDocument/2006/relationships/image" Target="../media/image20.emf"/></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image" Target="../media/image22.emf"/><Relationship Id="rId5" Type="http://schemas.openxmlformats.org/officeDocument/2006/relationships/oleObject" Target="../embeddings/oleObject20.bin"/><Relationship Id="rId4" Type="http://schemas.openxmlformats.org/officeDocument/2006/relationships/image" Target="../media/image21.emf"/></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2.xml"/><Relationship Id="rId1" Type="http://schemas.openxmlformats.org/officeDocument/2006/relationships/vmlDrawing" Target="../drawings/vmlDrawing13.vml"/><Relationship Id="rId4" Type="http://schemas.openxmlformats.org/officeDocument/2006/relationships/image" Target="../media/image23.wmf"/></Relationships>
</file>

<file path=ppt/slides/_rels/slide46.xml.rels><?xml version="1.0" encoding="UTF-8" standalone="yes"?>
<Relationships xmlns="http://schemas.openxmlformats.org/package/2006/relationships"><Relationship Id="rId8" Type="http://schemas.openxmlformats.org/officeDocument/2006/relationships/image" Target="../media/image26.wmf"/><Relationship Id="rId3" Type="http://schemas.openxmlformats.org/officeDocument/2006/relationships/oleObject" Target="../embeddings/oleObject22.bin"/><Relationship Id="rId7" Type="http://schemas.openxmlformats.org/officeDocument/2006/relationships/oleObject" Target="../embeddings/oleObject24.bin"/><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image" Target="../media/image25.wmf"/><Relationship Id="rId5" Type="http://schemas.openxmlformats.org/officeDocument/2006/relationships/oleObject" Target="../embeddings/oleObject23.bin"/><Relationship Id="rId4" Type="http://schemas.openxmlformats.org/officeDocument/2006/relationships/image" Target="../media/image24.wmf"/></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Layout" Target="../slideLayouts/slideLayout2.xml"/><Relationship Id="rId1" Type="http://schemas.openxmlformats.org/officeDocument/2006/relationships/vmlDrawing" Target="../drawings/vmlDrawing15.vml"/><Relationship Id="rId4" Type="http://schemas.openxmlformats.org/officeDocument/2006/relationships/image" Target="../media/image27.emf"/></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Layout" Target="../slideLayouts/slideLayout2.xml"/><Relationship Id="rId1" Type="http://schemas.openxmlformats.org/officeDocument/2006/relationships/vmlDrawing" Target="../drawings/vmlDrawing16.vml"/><Relationship Id="rId4" Type="http://schemas.openxmlformats.org/officeDocument/2006/relationships/image" Target="../media/image28.wmf"/></Relationships>
</file>

<file path=ppt/slides/_rels/slide49.xml.rels><?xml version="1.0" encoding="UTF-8" standalone="yes"?>
<Relationships xmlns="http://schemas.openxmlformats.org/package/2006/relationships"><Relationship Id="rId8" Type="http://schemas.openxmlformats.org/officeDocument/2006/relationships/image" Target="../media/image30.wmf"/><Relationship Id="rId3" Type="http://schemas.openxmlformats.org/officeDocument/2006/relationships/oleObject" Target="../embeddings/oleObject27.bin"/><Relationship Id="rId7" Type="http://schemas.openxmlformats.org/officeDocument/2006/relationships/oleObject" Target="../embeddings/oleObject29.bin"/><Relationship Id="rId2" Type="http://schemas.openxmlformats.org/officeDocument/2006/relationships/slideLayout" Target="../slideLayouts/slideLayout2.xml"/><Relationship Id="rId1" Type="http://schemas.openxmlformats.org/officeDocument/2006/relationships/vmlDrawing" Target="../drawings/vmlDrawing17.vml"/><Relationship Id="rId6" Type="http://schemas.openxmlformats.org/officeDocument/2006/relationships/image" Target="../media/image29.wmf"/><Relationship Id="rId5" Type="http://schemas.openxmlformats.org/officeDocument/2006/relationships/oleObject" Target="../embeddings/oleObject28.bin"/><Relationship Id="rId4" Type="http://schemas.openxmlformats.org/officeDocument/2006/relationships/image" Target="../media/image18.w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8" Type="http://schemas.openxmlformats.org/officeDocument/2006/relationships/image" Target="../media/image32.wmf"/><Relationship Id="rId3" Type="http://schemas.openxmlformats.org/officeDocument/2006/relationships/oleObject" Target="../embeddings/oleObject30.bin"/><Relationship Id="rId7" Type="http://schemas.openxmlformats.org/officeDocument/2006/relationships/oleObject" Target="../embeddings/oleObject32.bin"/><Relationship Id="rId2" Type="http://schemas.openxmlformats.org/officeDocument/2006/relationships/slideLayout" Target="../slideLayouts/slideLayout2.xml"/><Relationship Id="rId1" Type="http://schemas.openxmlformats.org/officeDocument/2006/relationships/vmlDrawing" Target="../drawings/vmlDrawing18.vml"/><Relationship Id="rId6" Type="http://schemas.openxmlformats.org/officeDocument/2006/relationships/image" Target="../media/image18.wmf"/><Relationship Id="rId5" Type="http://schemas.openxmlformats.org/officeDocument/2006/relationships/oleObject" Target="../embeddings/oleObject31.bin"/><Relationship Id="rId4" Type="http://schemas.openxmlformats.org/officeDocument/2006/relationships/image" Target="../media/image31.wmf"/></Relationships>
</file>

<file path=ppt/slides/_rels/slide51.xml.rels><?xml version="1.0" encoding="UTF-8" standalone="yes"?>
<Relationships xmlns="http://schemas.openxmlformats.org/package/2006/relationships"><Relationship Id="rId8" Type="http://schemas.openxmlformats.org/officeDocument/2006/relationships/oleObject" Target="../embeddings/oleObject35.bin"/><Relationship Id="rId13" Type="http://schemas.openxmlformats.org/officeDocument/2006/relationships/image" Target="../media/image32.wmf"/><Relationship Id="rId3" Type="http://schemas.openxmlformats.org/officeDocument/2006/relationships/notesSlide" Target="../notesSlides/notesSlide9.xml"/><Relationship Id="rId7" Type="http://schemas.openxmlformats.org/officeDocument/2006/relationships/image" Target="../media/image33.wmf"/><Relationship Id="rId12" Type="http://schemas.openxmlformats.org/officeDocument/2006/relationships/oleObject" Target="../embeddings/oleObject37.bin"/><Relationship Id="rId2" Type="http://schemas.openxmlformats.org/officeDocument/2006/relationships/slideLayout" Target="../slideLayouts/slideLayout2.xml"/><Relationship Id="rId1" Type="http://schemas.openxmlformats.org/officeDocument/2006/relationships/vmlDrawing" Target="../drawings/vmlDrawing19.vml"/><Relationship Id="rId6" Type="http://schemas.openxmlformats.org/officeDocument/2006/relationships/oleObject" Target="../embeddings/oleObject34.bin"/><Relationship Id="rId11" Type="http://schemas.openxmlformats.org/officeDocument/2006/relationships/image" Target="../media/image35.wmf"/><Relationship Id="rId5" Type="http://schemas.openxmlformats.org/officeDocument/2006/relationships/image" Target="../media/image18.wmf"/><Relationship Id="rId10" Type="http://schemas.openxmlformats.org/officeDocument/2006/relationships/oleObject" Target="../embeddings/oleObject36.bin"/><Relationship Id="rId4" Type="http://schemas.openxmlformats.org/officeDocument/2006/relationships/oleObject" Target="../embeddings/oleObject33.bin"/><Relationship Id="rId9" Type="http://schemas.openxmlformats.org/officeDocument/2006/relationships/image" Target="../media/image34.wmf"/></Relationships>
</file>

<file path=ppt/slides/_rels/slide52.xml.rels><?xml version="1.0" encoding="UTF-8" standalone="yes"?>
<Relationships xmlns="http://schemas.openxmlformats.org/package/2006/relationships"><Relationship Id="rId8" Type="http://schemas.openxmlformats.org/officeDocument/2006/relationships/image" Target="../media/image38.wmf"/><Relationship Id="rId3" Type="http://schemas.openxmlformats.org/officeDocument/2006/relationships/oleObject" Target="../embeddings/oleObject38.bin"/><Relationship Id="rId7" Type="http://schemas.openxmlformats.org/officeDocument/2006/relationships/oleObject" Target="../embeddings/oleObject40.bin"/><Relationship Id="rId2" Type="http://schemas.openxmlformats.org/officeDocument/2006/relationships/slideLayout" Target="../slideLayouts/slideLayout2.xml"/><Relationship Id="rId1" Type="http://schemas.openxmlformats.org/officeDocument/2006/relationships/vmlDrawing" Target="../drawings/vmlDrawing20.vml"/><Relationship Id="rId6" Type="http://schemas.openxmlformats.org/officeDocument/2006/relationships/image" Target="../media/image37.wmf"/><Relationship Id="rId5" Type="http://schemas.openxmlformats.org/officeDocument/2006/relationships/oleObject" Target="../embeddings/oleObject39.bin"/><Relationship Id="rId4" Type="http://schemas.openxmlformats.org/officeDocument/2006/relationships/image" Target="../media/image36.wmf"/></Relationships>
</file>

<file path=ppt/slides/_rels/slide53.xml.rels><?xml version="1.0" encoding="UTF-8" standalone="yes"?>
<Relationships xmlns="http://schemas.openxmlformats.org/package/2006/relationships"><Relationship Id="rId3" Type="http://schemas.openxmlformats.org/officeDocument/2006/relationships/oleObject" Target="../embeddings/oleObject41.bin"/><Relationship Id="rId2" Type="http://schemas.openxmlformats.org/officeDocument/2006/relationships/slideLayout" Target="../slideLayouts/slideLayout2.xml"/><Relationship Id="rId1" Type="http://schemas.openxmlformats.org/officeDocument/2006/relationships/vmlDrawing" Target="../drawings/vmlDrawing21.vml"/><Relationship Id="rId4" Type="http://schemas.openxmlformats.org/officeDocument/2006/relationships/image" Target="../media/image39.wmf"/></Relationships>
</file>

<file path=ppt/slides/_rels/slide54.xml.rels><?xml version="1.0" encoding="UTF-8" standalone="yes"?>
<Relationships xmlns="http://schemas.openxmlformats.org/package/2006/relationships"><Relationship Id="rId8" Type="http://schemas.openxmlformats.org/officeDocument/2006/relationships/image" Target="../media/image41.wmf"/><Relationship Id="rId3" Type="http://schemas.openxmlformats.org/officeDocument/2006/relationships/oleObject" Target="../embeddings/oleObject42.bin"/><Relationship Id="rId7" Type="http://schemas.openxmlformats.org/officeDocument/2006/relationships/oleObject" Target="../embeddings/oleObject44.bin"/><Relationship Id="rId2" Type="http://schemas.openxmlformats.org/officeDocument/2006/relationships/slideLayout" Target="../slideLayouts/slideLayout2.xml"/><Relationship Id="rId1" Type="http://schemas.openxmlformats.org/officeDocument/2006/relationships/vmlDrawing" Target="../drawings/vmlDrawing22.vml"/><Relationship Id="rId6" Type="http://schemas.openxmlformats.org/officeDocument/2006/relationships/image" Target="../media/image29.wmf"/><Relationship Id="rId5" Type="http://schemas.openxmlformats.org/officeDocument/2006/relationships/oleObject" Target="../embeddings/oleObject43.bin"/><Relationship Id="rId4" Type="http://schemas.openxmlformats.org/officeDocument/2006/relationships/image" Target="../media/image40.wmf"/></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oleObject" Target="../embeddings/oleObject45.bin"/><Relationship Id="rId2" Type="http://schemas.openxmlformats.org/officeDocument/2006/relationships/slideLayout" Target="../slideLayouts/slideLayout2.xml"/><Relationship Id="rId1" Type="http://schemas.openxmlformats.org/officeDocument/2006/relationships/vmlDrawing" Target="../drawings/vmlDrawing23.vml"/><Relationship Id="rId6" Type="http://schemas.openxmlformats.org/officeDocument/2006/relationships/image" Target="../media/image43.wmf"/><Relationship Id="rId5" Type="http://schemas.openxmlformats.org/officeDocument/2006/relationships/oleObject" Target="../embeddings/oleObject46.bin"/><Relationship Id="rId4" Type="http://schemas.openxmlformats.org/officeDocument/2006/relationships/image" Target="../media/image42.wmf"/></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oleObject" Target="../embeddings/oleObject47.bin"/><Relationship Id="rId2" Type="http://schemas.openxmlformats.org/officeDocument/2006/relationships/slideLayout" Target="../slideLayouts/slideLayout2.xml"/><Relationship Id="rId1" Type="http://schemas.openxmlformats.org/officeDocument/2006/relationships/vmlDrawing" Target="../drawings/vmlDrawing24.vml"/><Relationship Id="rId6" Type="http://schemas.openxmlformats.org/officeDocument/2006/relationships/image" Target="../media/image45.wmf"/><Relationship Id="rId5" Type="http://schemas.openxmlformats.org/officeDocument/2006/relationships/oleObject" Target="../embeddings/oleObject48.bin"/><Relationship Id="rId4" Type="http://schemas.openxmlformats.org/officeDocument/2006/relationships/image" Target="../media/image44.w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oleObject" Target="../embeddings/oleObject49.bin"/><Relationship Id="rId2" Type="http://schemas.openxmlformats.org/officeDocument/2006/relationships/slideLayout" Target="../slideLayouts/slideLayout2.xml"/><Relationship Id="rId1" Type="http://schemas.openxmlformats.org/officeDocument/2006/relationships/vmlDrawing" Target="../drawings/vmlDrawing25.vml"/><Relationship Id="rId6" Type="http://schemas.openxmlformats.org/officeDocument/2006/relationships/image" Target="../media/image47.wmf"/><Relationship Id="rId5" Type="http://schemas.openxmlformats.org/officeDocument/2006/relationships/oleObject" Target="../embeddings/oleObject50.bin"/><Relationship Id="rId4" Type="http://schemas.openxmlformats.org/officeDocument/2006/relationships/image" Target="../media/image46.wmf"/></Relationships>
</file>

<file path=ppt/slides/_rels/slide61.xml.rels><?xml version="1.0" encoding="UTF-8" standalone="yes"?>
<Relationships xmlns="http://schemas.openxmlformats.org/package/2006/relationships"><Relationship Id="rId3" Type="http://schemas.openxmlformats.org/officeDocument/2006/relationships/oleObject" Target="../embeddings/oleObject51.bin"/><Relationship Id="rId2" Type="http://schemas.openxmlformats.org/officeDocument/2006/relationships/slideLayout" Target="../slideLayouts/slideLayout2.xml"/><Relationship Id="rId1" Type="http://schemas.openxmlformats.org/officeDocument/2006/relationships/vmlDrawing" Target="../drawings/vmlDrawing26.vml"/><Relationship Id="rId4" Type="http://schemas.openxmlformats.org/officeDocument/2006/relationships/image" Target="../media/image48.wmf"/></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oleObject" Target="../embeddings/oleObject52.bin"/><Relationship Id="rId2" Type="http://schemas.openxmlformats.org/officeDocument/2006/relationships/slideLayout" Target="../slideLayouts/slideLayout2.xml"/><Relationship Id="rId1" Type="http://schemas.openxmlformats.org/officeDocument/2006/relationships/vmlDrawing" Target="../drawings/vmlDrawing27.vml"/><Relationship Id="rId6" Type="http://schemas.openxmlformats.org/officeDocument/2006/relationships/image" Target="../media/image50.emf"/><Relationship Id="rId5" Type="http://schemas.openxmlformats.org/officeDocument/2006/relationships/oleObject" Target="../embeddings/oleObject53.bin"/><Relationship Id="rId4" Type="http://schemas.openxmlformats.org/officeDocument/2006/relationships/image" Target="../media/image49.emf"/></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oleObject" Target="../embeddings/oleObject54.bin"/><Relationship Id="rId2" Type="http://schemas.openxmlformats.org/officeDocument/2006/relationships/slideLayout" Target="../slideLayouts/slideLayout2.xml"/><Relationship Id="rId1" Type="http://schemas.openxmlformats.org/officeDocument/2006/relationships/vmlDrawing" Target="../drawings/vmlDrawing28.vml"/><Relationship Id="rId4" Type="http://schemas.openxmlformats.org/officeDocument/2006/relationships/image" Target="../media/image51.emf"/></Relationships>
</file>

<file path=ppt/slides/_rels/slide69.xml.rels><?xml version="1.0" encoding="UTF-8" standalone="yes"?>
<Relationships xmlns="http://schemas.openxmlformats.org/package/2006/relationships"><Relationship Id="rId3" Type="http://schemas.openxmlformats.org/officeDocument/2006/relationships/oleObject" Target="../embeddings/oleObject55.bin"/><Relationship Id="rId2" Type="http://schemas.openxmlformats.org/officeDocument/2006/relationships/slideLayout" Target="../slideLayouts/slideLayout2.xml"/><Relationship Id="rId1" Type="http://schemas.openxmlformats.org/officeDocument/2006/relationships/vmlDrawing" Target="../drawings/vmlDrawing29.vml"/><Relationship Id="rId4" Type="http://schemas.openxmlformats.org/officeDocument/2006/relationships/image" Target="../media/image52.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oleObject" Target="../embeddings/oleObject56.bin"/><Relationship Id="rId2" Type="http://schemas.openxmlformats.org/officeDocument/2006/relationships/slideLayout" Target="../slideLayouts/slideLayout2.xml"/><Relationship Id="rId1" Type="http://schemas.openxmlformats.org/officeDocument/2006/relationships/vmlDrawing" Target="../drawings/vmlDrawing30.vml"/><Relationship Id="rId4" Type="http://schemas.openxmlformats.org/officeDocument/2006/relationships/image" Target="../media/image53.emf"/></Relationships>
</file>

<file path=ppt/slides/_rels/slide71.xml.rels><?xml version="1.0" encoding="UTF-8" standalone="yes"?>
<Relationships xmlns="http://schemas.openxmlformats.org/package/2006/relationships"><Relationship Id="rId3" Type="http://schemas.openxmlformats.org/officeDocument/2006/relationships/oleObject" Target="../embeddings/oleObject57.bin"/><Relationship Id="rId2" Type="http://schemas.openxmlformats.org/officeDocument/2006/relationships/slideLayout" Target="../slideLayouts/slideLayout2.xml"/><Relationship Id="rId1" Type="http://schemas.openxmlformats.org/officeDocument/2006/relationships/vmlDrawing" Target="../drawings/vmlDrawing31.vml"/><Relationship Id="rId6" Type="http://schemas.openxmlformats.org/officeDocument/2006/relationships/image" Target="../media/image55.emf"/><Relationship Id="rId5" Type="http://schemas.openxmlformats.org/officeDocument/2006/relationships/oleObject" Target="../embeddings/oleObject58.bin"/><Relationship Id="rId4" Type="http://schemas.openxmlformats.org/officeDocument/2006/relationships/image" Target="../media/image54.emf"/></Relationships>
</file>

<file path=ppt/slides/_rels/slide72.xml.rels><?xml version="1.0" encoding="UTF-8" standalone="yes"?>
<Relationships xmlns="http://schemas.openxmlformats.org/package/2006/relationships"><Relationship Id="rId8" Type="http://schemas.openxmlformats.org/officeDocument/2006/relationships/image" Target="../media/image58.emf"/><Relationship Id="rId3" Type="http://schemas.openxmlformats.org/officeDocument/2006/relationships/oleObject" Target="../embeddings/oleObject59.bin"/><Relationship Id="rId7" Type="http://schemas.openxmlformats.org/officeDocument/2006/relationships/oleObject" Target="../embeddings/oleObject61.bin"/><Relationship Id="rId2" Type="http://schemas.openxmlformats.org/officeDocument/2006/relationships/slideLayout" Target="../slideLayouts/slideLayout2.xml"/><Relationship Id="rId1" Type="http://schemas.openxmlformats.org/officeDocument/2006/relationships/vmlDrawing" Target="../drawings/vmlDrawing32.vml"/><Relationship Id="rId6" Type="http://schemas.openxmlformats.org/officeDocument/2006/relationships/image" Target="../media/image57.emf"/><Relationship Id="rId5" Type="http://schemas.openxmlformats.org/officeDocument/2006/relationships/oleObject" Target="../embeddings/oleObject60.bin"/><Relationship Id="rId4" Type="http://schemas.openxmlformats.org/officeDocument/2006/relationships/image" Target="../media/image56.emf"/></Relationships>
</file>

<file path=ppt/slides/_rels/slide73.xml.rels><?xml version="1.0" encoding="UTF-8" standalone="yes"?>
<Relationships xmlns="http://schemas.openxmlformats.org/package/2006/relationships"><Relationship Id="rId3" Type="http://schemas.openxmlformats.org/officeDocument/2006/relationships/oleObject" Target="../embeddings/oleObject62.bin"/><Relationship Id="rId2" Type="http://schemas.openxmlformats.org/officeDocument/2006/relationships/slideLayout" Target="../slideLayouts/slideLayout2.xml"/><Relationship Id="rId1" Type="http://schemas.openxmlformats.org/officeDocument/2006/relationships/vmlDrawing" Target="../drawings/vmlDrawing33.vml"/><Relationship Id="rId6" Type="http://schemas.openxmlformats.org/officeDocument/2006/relationships/image" Target="../media/image60.wmf"/><Relationship Id="rId5" Type="http://schemas.openxmlformats.org/officeDocument/2006/relationships/oleObject" Target="../embeddings/oleObject63.bin"/><Relationship Id="rId4" Type="http://schemas.openxmlformats.org/officeDocument/2006/relationships/image" Target="../media/image59.wmf"/></Relationships>
</file>

<file path=ppt/slides/_rels/slide74.xml.rels><?xml version="1.0" encoding="UTF-8" standalone="yes"?>
<Relationships xmlns="http://schemas.openxmlformats.org/package/2006/relationships"><Relationship Id="rId3" Type="http://schemas.openxmlformats.org/officeDocument/2006/relationships/oleObject" Target="../embeddings/oleObject64.bin"/><Relationship Id="rId2" Type="http://schemas.openxmlformats.org/officeDocument/2006/relationships/slideLayout" Target="../slideLayouts/slideLayout2.xml"/><Relationship Id="rId1" Type="http://schemas.openxmlformats.org/officeDocument/2006/relationships/vmlDrawing" Target="../drawings/vmlDrawing34.vml"/><Relationship Id="rId6" Type="http://schemas.openxmlformats.org/officeDocument/2006/relationships/image" Target="../media/image62.emf"/><Relationship Id="rId5" Type="http://schemas.openxmlformats.org/officeDocument/2006/relationships/oleObject" Target="../embeddings/oleObject65.bin"/><Relationship Id="rId4" Type="http://schemas.openxmlformats.org/officeDocument/2006/relationships/image" Target="../media/image61.emf"/></Relationships>
</file>

<file path=ppt/slides/_rels/slide75.xml.rels><?xml version="1.0" encoding="UTF-8" standalone="yes"?>
<Relationships xmlns="http://schemas.openxmlformats.org/package/2006/relationships"><Relationship Id="rId3" Type="http://schemas.openxmlformats.org/officeDocument/2006/relationships/oleObject" Target="../embeddings/oleObject66.bin"/><Relationship Id="rId2" Type="http://schemas.openxmlformats.org/officeDocument/2006/relationships/slideLayout" Target="../slideLayouts/slideLayout2.xml"/><Relationship Id="rId1" Type="http://schemas.openxmlformats.org/officeDocument/2006/relationships/vmlDrawing" Target="../drawings/vmlDrawing35.vml"/><Relationship Id="rId6" Type="http://schemas.openxmlformats.org/officeDocument/2006/relationships/image" Target="../media/image64.wmf"/><Relationship Id="rId5" Type="http://schemas.openxmlformats.org/officeDocument/2006/relationships/oleObject" Target="../embeddings/oleObject67.bin"/><Relationship Id="rId4" Type="http://schemas.openxmlformats.org/officeDocument/2006/relationships/image" Target="../media/image63.wmf"/></Relationships>
</file>

<file path=ppt/slides/_rels/slide76.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vmlDrawing" Target="../drawings/vmlDrawing36.vml"/><Relationship Id="rId5" Type="http://schemas.openxmlformats.org/officeDocument/2006/relationships/image" Target="../media/image65.emf"/><Relationship Id="rId4" Type="http://schemas.openxmlformats.org/officeDocument/2006/relationships/oleObject" Target="../embeddings/oleObject68.bin"/></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oleObject" Target="../embeddings/oleObject69.bin"/><Relationship Id="rId2" Type="http://schemas.openxmlformats.org/officeDocument/2006/relationships/slideLayout" Target="../slideLayouts/slideLayout2.xml"/><Relationship Id="rId1" Type="http://schemas.openxmlformats.org/officeDocument/2006/relationships/vmlDrawing" Target="../drawings/vmlDrawing37.vml"/><Relationship Id="rId6" Type="http://schemas.openxmlformats.org/officeDocument/2006/relationships/image" Target="../media/image67.emf"/><Relationship Id="rId5" Type="http://schemas.openxmlformats.org/officeDocument/2006/relationships/oleObject" Target="../embeddings/oleObject70.bin"/><Relationship Id="rId4" Type="http://schemas.openxmlformats.org/officeDocument/2006/relationships/image" Target="../media/image66.emf"/></Relationships>
</file>

<file path=ppt/slides/_rels/slide79.xml.rels><?xml version="1.0" encoding="UTF-8" standalone="yes"?>
<Relationships xmlns="http://schemas.openxmlformats.org/package/2006/relationships"><Relationship Id="rId3" Type="http://schemas.openxmlformats.org/officeDocument/2006/relationships/oleObject" Target="../embeddings/oleObject71.bin"/><Relationship Id="rId2" Type="http://schemas.openxmlformats.org/officeDocument/2006/relationships/slideLayout" Target="../slideLayouts/slideLayout2.xml"/><Relationship Id="rId1" Type="http://schemas.openxmlformats.org/officeDocument/2006/relationships/vmlDrawing" Target="../drawings/vmlDrawing38.vml"/><Relationship Id="rId4" Type="http://schemas.openxmlformats.org/officeDocument/2006/relationships/image" Target="../media/image68.e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oleObject" Target="../embeddings/oleObject72.bin"/><Relationship Id="rId2" Type="http://schemas.openxmlformats.org/officeDocument/2006/relationships/slideLayout" Target="../slideLayouts/slideLayout12.xml"/><Relationship Id="rId1" Type="http://schemas.openxmlformats.org/officeDocument/2006/relationships/vmlDrawing" Target="../drawings/vmlDrawing39.vml"/><Relationship Id="rId4" Type="http://schemas.openxmlformats.org/officeDocument/2006/relationships/image" Target="../media/image69.emf"/></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0.xml.rels><?xml version="1.0" encoding="UTF-8" standalone="yes"?>
<Relationships xmlns="http://schemas.openxmlformats.org/package/2006/relationships"><Relationship Id="rId3" Type="http://schemas.openxmlformats.org/officeDocument/2006/relationships/notesSlide" Target="../notesSlides/notesSlide20.xml"/><Relationship Id="rId7" Type="http://schemas.openxmlformats.org/officeDocument/2006/relationships/image" Target="../media/image71.emf"/><Relationship Id="rId2" Type="http://schemas.openxmlformats.org/officeDocument/2006/relationships/slideLayout" Target="../slideLayouts/slideLayout2.xml"/><Relationship Id="rId1" Type="http://schemas.openxmlformats.org/officeDocument/2006/relationships/vmlDrawing" Target="../drawings/vmlDrawing40.vml"/><Relationship Id="rId6" Type="http://schemas.openxmlformats.org/officeDocument/2006/relationships/oleObject" Target="../embeddings/oleObject74.bin"/><Relationship Id="rId5" Type="http://schemas.openxmlformats.org/officeDocument/2006/relationships/image" Target="../media/image70.emf"/><Relationship Id="rId4" Type="http://schemas.openxmlformats.org/officeDocument/2006/relationships/oleObject" Target="../embeddings/oleObject73.bin"/></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ctrTitle"/>
          </p:nvPr>
        </p:nvSpPr>
        <p:spPr>
          <a:xfrm>
            <a:off x="685800" y="1295400"/>
            <a:ext cx="7772400" cy="1254125"/>
          </a:xfrm>
        </p:spPr>
        <p:txBody>
          <a:bodyPr/>
          <a:lstStyle/>
          <a:p>
            <a:pPr eaLnBrk="1" hangingPunct="1"/>
            <a:r>
              <a:rPr lang="en-US" altLang="en-US" sz="4000" smtClean="0"/>
              <a:t>Queuing Theory:</a:t>
            </a:r>
            <a:br>
              <a:rPr lang="en-US" altLang="en-US" sz="4000" smtClean="0"/>
            </a:br>
            <a:r>
              <a:rPr lang="en-US" altLang="en-US" sz="4000" smtClean="0"/>
              <a:t>M/M/1 Queue</a:t>
            </a:r>
          </a:p>
        </p:txBody>
      </p:sp>
      <p:sp>
        <p:nvSpPr>
          <p:cNvPr id="55299" name="Rectangle 11"/>
          <p:cNvSpPr>
            <a:spLocks noGrp="1" noChangeArrowheads="1"/>
          </p:cNvSpPr>
          <p:nvPr>
            <p:ph type="subTitle" idx="1"/>
          </p:nvPr>
        </p:nvSpPr>
        <p:spPr>
          <a:xfrm>
            <a:off x="609600" y="3124200"/>
            <a:ext cx="7924800" cy="2667000"/>
          </a:xfrm>
          <a:noFill/>
        </p:spPr>
        <p:txBody>
          <a:bodyPr/>
          <a:lstStyle/>
          <a:p>
            <a:pPr eaLnBrk="1" hangingPunct="1"/>
            <a:r>
              <a:rPr lang="en-US" altLang="en-US" sz="1600" dirty="0" smtClean="0"/>
              <a:t>CSCE 654</a:t>
            </a:r>
          </a:p>
          <a:p>
            <a:pPr eaLnBrk="1" hangingPunct="1"/>
            <a:r>
              <a:rPr lang="en-US" altLang="en-US" sz="1600" dirty="0" smtClean="0"/>
              <a:t>Computer Communication Networks</a:t>
            </a:r>
          </a:p>
          <a:p>
            <a:pPr eaLnBrk="1" hangingPunct="1"/>
            <a:endParaRPr lang="en-US" altLang="en-US" sz="1600" dirty="0" smtClean="0"/>
          </a:p>
          <a:p>
            <a:pPr eaLnBrk="1" hangingPunct="1"/>
            <a:r>
              <a:rPr lang="en-US" altLang="en-US" sz="1600" dirty="0" smtClean="0"/>
              <a:t>Dr. Scott Graham</a:t>
            </a:r>
          </a:p>
          <a:p>
            <a:pPr eaLnBrk="1" hangingPunct="1"/>
            <a:r>
              <a:rPr lang="en-US" altLang="en-US" sz="1600" dirty="0" smtClean="0"/>
              <a:t>Department of Electrical and Computer Engineering</a:t>
            </a:r>
          </a:p>
          <a:p>
            <a:pPr eaLnBrk="1" hangingPunct="1"/>
            <a:r>
              <a:rPr lang="en-US" altLang="en-US" sz="1600" dirty="0" smtClean="0"/>
              <a:t>Air Force Institute of Technology</a:t>
            </a:r>
          </a:p>
          <a:p>
            <a:pPr eaLnBrk="1" hangingPunct="1"/>
            <a:endParaRPr lang="en-US" altLang="en-US" sz="1600" dirty="0" smtClean="0"/>
          </a:p>
          <a:p>
            <a:pPr eaLnBrk="1" hangingPunct="1"/>
            <a:r>
              <a:rPr lang="en-US" altLang="en-US" sz="1400" b="1" dirty="0" smtClean="0"/>
              <a:t>(Material from Dr. Barry Mullins &amp; Dr. Scott </a:t>
            </a:r>
            <a:r>
              <a:rPr lang="en-US" altLang="en-US" sz="1400" b="1" dirty="0" err="1" smtClean="0"/>
              <a:t>Midkiff</a:t>
            </a:r>
            <a:r>
              <a:rPr lang="en-US" altLang="en-US" sz="1400" b="1" dirty="0" smtClean="0"/>
              <a:t> is gratefully acknowledged)</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pPr eaLnBrk="1" hangingPunct="1"/>
            <a:r>
              <a:rPr lang="en-US" altLang="en-US" smtClean="0"/>
              <a:t>Elements of a Queue</a:t>
            </a:r>
          </a:p>
        </p:txBody>
      </p:sp>
      <p:sp>
        <p:nvSpPr>
          <p:cNvPr id="64515" name="Line 5"/>
          <p:cNvSpPr>
            <a:spLocks noChangeShapeType="1"/>
          </p:cNvSpPr>
          <p:nvPr/>
        </p:nvSpPr>
        <p:spPr bwMode="auto">
          <a:xfrm>
            <a:off x="2362200" y="3200400"/>
            <a:ext cx="1143000"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4516" name="Line 6"/>
          <p:cNvSpPr>
            <a:spLocks noChangeShapeType="1"/>
          </p:cNvSpPr>
          <p:nvPr/>
        </p:nvSpPr>
        <p:spPr bwMode="auto">
          <a:xfrm>
            <a:off x="3581400" y="2743200"/>
            <a:ext cx="914400"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4517" name="Line 8"/>
          <p:cNvSpPr>
            <a:spLocks noChangeShapeType="1"/>
          </p:cNvSpPr>
          <p:nvPr/>
        </p:nvSpPr>
        <p:spPr bwMode="auto">
          <a:xfrm flipV="1">
            <a:off x="4495800" y="2743200"/>
            <a:ext cx="0" cy="83820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4518" name="Oval 9"/>
          <p:cNvSpPr>
            <a:spLocks noChangeArrowheads="1"/>
          </p:cNvSpPr>
          <p:nvPr/>
        </p:nvSpPr>
        <p:spPr bwMode="auto">
          <a:xfrm>
            <a:off x="4495800" y="2819400"/>
            <a:ext cx="609600" cy="609600"/>
          </a:xfrm>
          <a:prstGeom prst="ellipse">
            <a:avLst/>
          </a:prstGeom>
          <a:noFill/>
          <a:ln w="571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chemeClr val="tx1"/>
                </a:solidFill>
                <a:latin typeface="Arial" charset="0"/>
              </a:defRPr>
            </a:lvl1pPr>
            <a:lvl2pPr marL="742950" indent="-285750">
              <a:defRPr sz="2400" b="1">
                <a:solidFill>
                  <a:schemeClr val="tx1"/>
                </a:solidFill>
                <a:latin typeface="Arial" charset="0"/>
              </a:defRPr>
            </a:lvl2pPr>
            <a:lvl3pPr marL="1143000" indent="-228600">
              <a:defRPr sz="2400" b="1">
                <a:solidFill>
                  <a:schemeClr val="tx1"/>
                </a:solidFill>
                <a:latin typeface="Arial" charset="0"/>
              </a:defRPr>
            </a:lvl3pPr>
            <a:lvl4pPr marL="1600200" indent="-228600">
              <a:defRPr sz="2400" b="1">
                <a:solidFill>
                  <a:schemeClr val="tx1"/>
                </a:solidFill>
                <a:latin typeface="Arial" charset="0"/>
              </a:defRPr>
            </a:lvl4pPr>
            <a:lvl5pPr marL="2057400" indent="-228600">
              <a:defRPr sz="2400" b="1">
                <a:solidFill>
                  <a:schemeClr val="tx1"/>
                </a:solidFill>
                <a:latin typeface="Arial" charset="0"/>
              </a:defRPr>
            </a:lvl5pPr>
            <a:lvl6pPr marL="2514600" indent="-228600" eaLnBrk="0" fontAlgn="base" hangingPunct="0">
              <a:spcBef>
                <a:spcPct val="0"/>
              </a:spcBef>
              <a:spcAft>
                <a:spcPct val="0"/>
              </a:spcAft>
              <a:defRPr sz="2400" b="1">
                <a:solidFill>
                  <a:schemeClr val="tx1"/>
                </a:solidFill>
                <a:latin typeface="Arial" charset="0"/>
              </a:defRPr>
            </a:lvl6pPr>
            <a:lvl7pPr marL="2971800" indent="-228600" eaLnBrk="0" fontAlgn="base" hangingPunct="0">
              <a:spcBef>
                <a:spcPct val="0"/>
              </a:spcBef>
              <a:spcAft>
                <a:spcPct val="0"/>
              </a:spcAft>
              <a:defRPr sz="2400" b="1">
                <a:solidFill>
                  <a:schemeClr val="tx1"/>
                </a:solidFill>
                <a:latin typeface="Arial" charset="0"/>
              </a:defRPr>
            </a:lvl7pPr>
            <a:lvl8pPr marL="3429000" indent="-228600" eaLnBrk="0" fontAlgn="base" hangingPunct="0">
              <a:spcBef>
                <a:spcPct val="0"/>
              </a:spcBef>
              <a:spcAft>
                <a:spcPct val="0"/>
              </a:spcAft>
              <a:defRPr sz="2400" b="1">
                <a:solidFill>
                  <a:schemeClr val="tx1"/>
                </a:solidFill>
                <a:latin typeface="Arial" charset="0"/>
              </a:defRPr>
            </a:lvl8pPr>
            <a:lvl9pPr marL="3886200" indent="-228600" eaLnBrk="0" fontAlgn="base" hangingPunct="0">
              <a:spcBef>
                <a:spcPct val="0"/>
              </a:spcBef>
              <a:spcAft>
                <a:spcPct val="0"/>
              </a:spcAft>
              <a:defRPr sz="2400" b="1">
                <a:solidFill>
                  <a:schemeClr val="tx1"/>
                </a:solidFill>
                <a:latin typeface="Arial" charset="0"/>
              </a:defRPr>
            </a:lvl9pPr>
          </a:lstStyle>
          <a:p>
            <a:endParaRPr lang="en-US" altLang="en-US"/>
          </a:p>
        </p:txBody>
      </p:sp>
      <p:sp>
        <p:nvSpPr>
          <p:cNvPr id="64519" name="Line 10"/>
          <p:cNvSpPr>
            <a:spLocks noChangeShapeType="1"/>
          </p:cNvSpPr>
          <p:nvPr/>
        </p:nvSpPr>
        <p:spPr bwMode="auto">
          <a:xfrm>
            <a:off x="5105400" y="3124200"/>
            <a:ext cx="1066800"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90859" name="Text Box 11"/>
          <p:cNvSpPr txBox="1">
            <a:spLocks noChangeArrowheads="1"/>
          </p:cNvSpPr>
          <p:nvPr/>
        </p:nvSpPr>
        <p:spPr bwMode="auto">
          <a:xfrm>
            <a:off x="1981200" y="3200400"/>
            <a:ext cx="97631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Arial" charset="0"/>
              </a:defRPr>
            </a:lvl1pPr>
            <a:lvl2pPr marL="742950" indent="-285750">
              <a:defRPr sz="2400" b="1">
                <a:solidFill>
                  <a:schemeClr val="tx1"/>
                </a:solidFill>
                <a:latin typeface="Arial" charset="0"/>
              </a:defRPr>
            </a:lvl2pPr>
            <a:lvl3pPr marL="1143000" indent="-228600">
              <a:defRPr sz="2400" b="1">
                <a:solidFill>
                  <a:schemeClr val="tx1"/>
                </a:solidFill>
                <a:latin typeface="Arial" charset="0"/>
              </a:defRPr>
            </a:lvl3pPr>
            <a:lvl4pPr marL="1600200" indent="-228600">
              <a:defRPr sz="2400" b="1">
                <a:solidFill>
                  <a:schemeClr val="tx1"/>
                </a:solidFill>
                <a:latin typeface="Arial" charset="0"/>
              </a:defRPr>
            </a:lvl4pPr>
            <a:lvl5pPr marL="2057400" indent="-228600">
              <a:defRPr sz="2400" b="1">
                <a:solidFill>
                  <a:schemeClr val="tx1"/>
                </a:solidFill>
                <a:latin typeface="Arial" charset="0"/>
              </a:defRPr>
            </a:lvl5pPr>
            <a:lvl6pPr marL="2514600" indent="-228600" eaLnBrk="0" fontAlgn="base" hangingPunct="0">
              <a:spcBef>
                <a:spcPct val="0"/>
              </a:spcBef>
              <a:spcAft>
                <a:spcPct val="0"/>
              </a:spcAft>
              <a:defRPr sz="2400" b="1">
                <a:solidFill>
                  <a:schemeClr val="tx1"/>
                </a:solidFill>
                <a:latin typeface="Arial" charset="0"/>
              </a:defRPr>
            </a:lvl6pPr>
            <a:lvl7pPr marL="2971800" indent="-228600" eaLnBrk="0" fontAlgn="base" hangingPunct="0">
              <a:spcBef>
                <a:spcPct val="0"/>
              </a:spcBef>
              <a:spcAft>
                <a:spcPct val="0"/>
              </a:spcAft>
              <a:defRPr sz="2400" b="1">
                <a:solidFill>
                  <a:schemeClr val="tx1"/>
                </a:solidFill>
                <a:latin typeface="Arial" charset="0"/>
              </a:defRPr>
            </a:lvl7pPr>
            <a:lvl8pPr marL="3429000" indent="-228600" eaLnBrk="0" fontAlgn="base" hangingPunct="0">
              <a:spcBef>
                <a:spcPct val="0"/>
              </a:spcBef>
              <a:spcAft>
                <a:spcPct val="0"/>
              </a:spcAft>
              <a:defRPr sz="2400" b="1">
                <a:solidFill>
                  <a:schemeClr val="tx1"/>
                </a:solidFill>
                <a:latin typeface="Arial" charset="0"/>
              </a:defRPr>
            </a:lvl8pPr>
            <a:lvl9pPr marL="3886200" indent="-228600" eaLnBrk="0" fontAlgn="base" hangingPunct="0">
              <a:spcBef>
                <a:spcPct val="0"/>
              </a:spcBef>
              <a:spcAft>
                <a:spcPct val="0"/>
              </a:spcAft>
              <a:defRPr sz="2400" b="1">
                <a:solidFill>
                  <a:schemeClr val="tx1"/>
                </a:solidFill>
                <a:latin typeface="Arial" charset="0"/>
              </a:defRPr>
            </a:lvl9pPr>
          </a:lstStyle>
          <a:p>
            <a:r>
              <a:rPr lang="en-US" altLang="en-US" sz="2800" b="0">
                <a:solidFill>
                  <a:schemeClr val="tx2"/>
                </a:solidFill>
              </a:rPr>
              <a:t>Input</a:t>
            </a:r>
          </a:p>
        </p:txBody>
      </p:sp>
      <p:sp>
        <p:nvSpPr>
          <p:cNvPr id="590860" name="Text Box 12"/>
          <p:cNvSpPr txBox="1">
            <a:spLocks noChangeArrowheads="1"/>
          </p:cNvSpPr>
          <p:nvPr/>
        </p:nvSpPr>
        <p:spPr bwMode="auto">
          <a:xfrm>
            <a:off x="5791200" y="3124200"/>
            <a:ext cx="125253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Arial" charset="0"/>
              </a:defRPr>
            </a:lvl1pPr>
            <a:lvl2pPr marL="742950" indent="-285750">
              <a:defRPr sz="2400" b="1">
                <a:solidFill>
                  <a:schemeClr val="tx1"/>
                </a:solidFill>
                <a:latin typeface="Arial" charset="0"/>
              </a:defRPr>
            </a:lvl2pPr>
            <a:lvl3pPr marL="1143000" indent="-228600">
              <a:defRPr sz="2400" b="1">
                <a:solidFill>
                  <a:schemeClr val="tx1"/>
                </a:solidFill>
                <a:latin typeface="Arial" charset="0"/>
              </a:defRPr>
            </a:lvl3pPr>
            <a:lvl4pPr marL="1600200" indent="-228600">
              <a:defRPr sz="2400" b="1">
                <a:solidFill>
                  <a:schemeClr val="tx1"/>
                </a:solidFill>
                <a:latin typeface="Arial" charset="0"/>
              </a:defRPr>
            </a:lvl4pPr>
            <a:lvl5pPr marL="2057400" indent="-228600">
              <a:defRPr sz="2400" b="1">
                <a:solidFill>
                  <a:schemeClr val="tx1"/>
                </a:solidFill>
                <a:latin typeface="Arial" charset="0"/>
              </a:defRPr>
            </a:lvl5pPr>
            <a:lvl6pPr marL="2514600" indent="-228600" eaLnBrk="0" fontAlgn="base" hangingPunct="0">
              <a:spcBef>
                <a:spcPct val="0"/>
              </a:spcBef>
              <a:spcAft>
                <a:spcPct val="0"/>
              </a:spcAft>
              <a:defRPr sz="2400" b="1">
                <a:solidFill>
                  <a:schemeClr val="tx1"/>
                </a:solidFill>
                <a:latin typeface="Arial" charset="0"/>
              </a:defRPr>
            </a:lvl6pPr>
            <a:lvl7pPr marL="2971800" indent="-228600" eaLnBrk="0" fontAlgn="base" hangingPunct="0">
              <a:spcBef>
                <a:spcPct val="0"/>
              </a:spcBef>
              <a:spcAft>
                <a:spcPct val="0"/>
              </a:spcAft>
              <a:defRPr sz="2400" b="1">
                <a:solidFill>
                  <a:schemeClr val="tx1"/>
                </a:solidFill>
                <a:latin typeface="Arial" charset="0"/>
              </a:defRPr>
            </a:lvl7pPr>
            <a:lvl8pPr marL="3429000" indent="-228600" eaLnBrk="0" fontAlgn="base" hangingPunct="0">
              <a:spcBef>
                <a:spcPct val="0"/>
              </a:spcBef>
              <a:spcAft>
                <a:spcPct val="0"/>
              </a:spcAft>
              <a:defRPr sz="2400" b="1">
                <a:solidFill>
                  <a:schemeClr val="tx1"/>
                </a:solidFill>
                <a:latin typeface="Arial" charset="0"/>
              </a:defRPr>
            </a:lvl8pPr>
            <a:lvl9pPr marL="3886200" indent="-228600" eaLnBrk="0" fontAlgn="base" hangingPunct="0">
              <a:spcBef>
                <a:spcPct val="0"/>
              </a:spcBef>
              <a:spcAft>
                <a:spcPct val="0"/>
              </a:spcAft>
              <a:defRPr sz="2400" b="1">
                <a:solidFill>
                  <a:schemeClr val="tx1"/>
                </a:solidFill>
                <a:latin typeface="Arial" charset="0"/>
              </a:defRPr>
            </a:lvl9pPr>
          </a:lstStyle>
          <a:p>
            <a:r>
              <a:rPr lang="en-US" altLang="en-US" sz="2800" b="0">
                <a:solidFill>
                  <a:schemeClr val="tx2"/>
                </a:solidFill>
              </a:rPr>
              <a:t>Output</a:t>
            </a:r>
          </a:p>
        </p:txBody>
      </p:sp>
      <p:sp>
        <p:nvSpPr>
          <p:cNvPr id="64522" name="Line 7"/>
          <p:cNvSpPr>
            <a:spLocks noChangeShapeType="1"/>
          </p:cNvSpPr>
          <p:nvPr/>
        </p:nvSpPr>
        <p:spPr bwMode="auto">
          <a:xfrm>
            <a:off x="3581400" y="3581400"/>
            <a:ext cx="914400"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2" name="Group 20"/>
          <p:cNvGrpSpPr>
            <a:grpSpLocks/>
          </p:cNvGrpSpPr>
          <p:nvPr/>
        </p:nvGrpSpPr>
        <p:grpSpPr bwMode="auto">
          <a:xfrm>
            <a:off x="3429000" y="3733800"/>
            <a:ext cx="1254125" cy="823913"/>
            <a:chOff x="2160" y="2352"/>
            <a:chExt cx="790" cy="519"/>
          </a:xfrm>
        </p:grpSpPr>
        <p:sp>
          <p:nvSpPr>
            <p:cNvPr id="64527" name="Text Box 14"/>
            <p:cNvSpPr txBox="1">
              <a:spLocks noChangeArrowheads="1"/>
            </p:cNvSpPr>
            <p:nvPr/>
          </p:nvSpPr>
          <p:spPr bwMode="auto">
            <a:xfrm>
              <a:off x="2160" y="2544"/>
              <a:ext cx="79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Arial" charset="0"/>
                </a:defRPr>
              </a:lvl1pPr>
              <a:lvl2pPr marL="742950" indent="-285750">
                <a:defRPr sz="2400" b="1">
                  <a:solidFill>
                    <a:schemeClr val="tx1"/>
                  </a:solidFill>
                  <a:latin typeface="Arial" charset="0"/>
                </a:defRPr>
              </a:lvl2pPr>
              <a:lvl3pPr marL="1143000" indent="-228600">
                <a:defRPr sz="2400" b="1">
                  <a:solidFill>
                    <a:schemeClr val="tx1"/>
                  </a:solidFill>
                  <a:latin typeface="Arial" charset="0"/>
                </a:defRPr>
              </a:lvl3pPr>
              <a:lvl4pPr marL="1600200" indent="-228600">
                <a:defRPr sz="2400" b="1">
                  <a:solidFill>
                    <a:schemeClr val="tx1"/>
                  </a:solidFill>
                  <a:latin typeface="Arial" charset="0"/>
                </a:defRPr>
              </a:lvl4pPr>
              <a:lvl5pPr marL="2057400" indent="-228600">
                <a:defRPr sz="2400" b="1">
                  <a:solidFill>
                    <a:schemeClr val="tx1"/>
                  </a:solidFill>
                  <a:latin typeface="Arial" charset="0"/>
                </a:defRPr>
              </a:lvl5pPr>
              <a:lvl6pPr marL="2514600" indent="-228600" eaLnBrk="0" fontAlgn="base" hangingPunct="0">
                <a:spcBef>
                  <a:spcPct val="0"/>
                </a:spcBef>
                <a:spcAft>
                  <a:spcPct val="0"/>
                </a:spcAft>
                <a:defRPr sz="2400" b="1">
                  <a:solidFill>
                    <a:schemeClr val="tx1"/>
                  </a:solidFill>
                  <a:latin typeface="Arial" charset="0"/>
                </a:defRPr>
              </a:lvl6pPr>
              <a:lvl7pPr marL="2971800" indent="-228600" eaLnBrk="0" fontAlgn="base" hangingPunct="0">
                <a:spcBef>
                  <a:spcPct val="0"/>
                </a:spcBef>
                <a:spcAft>
                  <a:spcPct val="0"/>
                </a:spcAft>
                <a:defRPr sz="2400" b="1">
                  <a:solidFill>
                    <a:schemeClr val="tx1"/>
                  </a:solidFill>
                  <a:latin typeface="Arial" charset="0"/>
                </a:defRPr>
              </a:lvl7pPr>
              <a:lvl8pPr marL="3429000" indent="-228600" eaLnBrk="0" fontAlgn="base" hangingPunct="0">
                <a:spcBef>
                  <a:spcPct val="0"/>
                </a:spcBef>
                <a:spcAft>
                  <a:spcPct val="0"/>
                </a:spcAft>
                <a:defRPr sz="2400" b="1">
                  <a:solidFill>
                    <a:schemeClr val="tx1"/>
                  </a:solidFill>
                  <a:latin typeface="Arial" charset="0"/>
                </a:defRPr>
              </a:lvl8pPr>
              <a:lvl9pPr marL="3886200" indent="-228600" eaLnBrk="0" fontAlgn="base" hangingPunct="0">
                <a:spcBef>
                  <a:spcPct val="0"/>
                </a:spcBef>
                <a:spcAft>
                  <a:spcPct val="0"/>
                </a:spcAft>
                <a:defRPr sz="2400" b="1">
                  <a:solidFill>
                    <a:schemeClr val="tx1"/>
                  </a:solidFill>
                  <a:latin typeface="Arial" charset="0"/>
                </a:defRPr>
              </a:lvl9pPr>
            </a:lstStyle>
            <a:p>
              <a:r>
                <a:rPr lang="en-US" altLang="en-US" sz="2800" b="0">
                  <a:solidFill>
                    <a:schemeClr val="tx2"/>
                  </a:solidFill>
                </a:rPr>
                <a:t>Queue</a:t>
              </a:r>
            </a:p>
          </p:txBody>
        </p:sp>
        <p:sp>
          <p:nvSpPr>
            <p:cNvPr id="64528" name="Line 15"/>
            <p:cNvSpPr>
              <a:spLocks noChangeShapeType="1"/>
            </p:cNvSpPr>
            <p:nvPr/>
          </p:nvSpPr>
          <p:spPr bwMode="auto">
            <a:xfrm flipV="1">
              <a:off x="2544" y="2352"/>
              <a:ext cx="0" cy="240"/>
            </a:xfrm>
            <a:prstGeom prst="line">
              <a:avLst/>
            </a:prstGeom>
            <a:noFill/>
            <a:ln w="38100">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3" name="Group 19"/>
          <p:cNvGrpSpPr>
            <a:grpSpLocks/>
          </p:cNvGrpSpPr>
          <p:nvPr/>
        </p:nvGrpSpPr>
        <p:grpSpPr bwMode="auto">
          <a:xfrm>
            <a:off x="4191000" y="1828800"/>
            <a:ext cx="1233488" cy="914400"/>
            <a:chOff x="2640" y="1152"/>
            <a:chExt cx="777" cy="576"/>
          </a:xfrm>
        </p:grpSpPr>
        <p:sp>
          <p:nvSpPr>
            <p:cNvPr id="64525" name="Text Box 13"/>
            <p:cNvSpPr txBox="1">
              <a:spLocks noChangeArrowheads="1"/>
            </p:cNvSpPr>
            <p:nvPr/>
          </p:nvSpPr>
          <p:spPr bwMode="auto">
            <a:xfrm>
              <a:off x="2640" y="1152"/>
              <a:ext cx="77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Arial" charset="0"/>
                </a:defRPr>
              </a:lvl1pPr>
              <a:lvl2pPr marL="742950" indent="-285750">
                <a:defRPr sz="2400" b="1">
                  <a:solidFill>
                    <a:schemeClr val="tx1"/>
                  </a:solidFill>
                  <a:latin typeface="Arial" charset="0"/>
                </a:defRPr>
              </a:lvl2pPr>
              <a:lvl3pPr marL="1143000" indent="-228600">
                <a:defRPr sz="2400" b="1">
                  <a:solidFill>
                    <a:schemeClr val="tx1"/>
                  </a:solidFill>
                  <a:latin typeface="Arial" charset="0"/>
                </a:defRPr>
              </a:lvl3pPr>
              <a:lvl4pPr marL="1600200" indent="-228600">
                <a:defRPr sz="2400" b="1">
                  <a:solidFill>
                    <a:schemeClr val="tx1"/>
                  </a:solidFill>
                  <a:latin typeface="Arial" charset="0"/>
                </a:defRPr>
              </a:lvl4pPr>
              <a:lvl5pPr marL="2057400" indent="-228600">
                <a:defRPr sz="2400" b="1">
                  <a:solidFill>
                    <a:schemeClr val="tx1"/>
                  </a:solidFill>
                  <a:latin typeface="Arial" charset="0"/>
                </a:defRPr>
              </a:lvl5pPr>
              <a:lvl6pPr marL="2514600" indent="-228600" eaLnBrk="0" fontAlgn="base" hangingPunct="0">
                <a:spcBef>
                  <a:spcPct val="0"/>
                </a:spcBef>
                <a:spcAft>
                  <a:spcPct val="0"/>
                </a:spcAft>
                <a:defRPr sz="2400" b="1">
                  <a:solidFill>
                    <a:schemeClr val="tx1"/>
                  </a:solidFill>
                  <a:latin typeface="Arial" charset="0"/>
                </a:defRPr>
              </a:lvl6pPr>
              <a:lvl7pPr marL="2971800" indent="-228600" eaLnBrk="0" fontAlgn="base" hangingPunct="0">
                <a:spcBef>
                  <a:spcPct val="0"/>
                </a:spcBef>
                <a:spcAft>
                  <a:spcPct val="0"/>
                </a:spcAft>
                <a:defRPr sz="2400" b="1">
                  <a:solidFill>
                    <a:schemeClr val="tx1"/>
                  </a:solidFill>
                  <a:latin typeface="Arial" charset="0"/>
                </a:defRPr>
              </a:lvl7pPr>
              <a:lvl8pPr marL="3429000" indent="-228600" eaLnBrk="0" fontAlgn="base" hangingPunct="0">
                <a:spcBef>
                  <a:spcPct val="0"/>
                </a:spcBef>
                <a:spcAft>
                  <a:spcPct val="0"/>
                </a:spcAft>
                <a:defRPr sz="2400" b="1">
                  <a:solidFill>
                    <a:schemeClr val="tx1"/>
                  </a:solidFill>
                  <a:latin typeface="Arial" charset="0"/>
                </a:defRPr>
              </a:lvl8pPr>
              <a:lvl9pPr marL="3886200" indent="-228600" eaLnBrk="0" fontAlgn="base" hangingPunct="0">
                <a:spcBef>
                  <a:spcPct val="0"/>
                </a:spcBef>
                <a:spcAft>
                  <a:spcPct val="0"/>
                </a:spcAft>
                <a:defRPr sz="2400" b="1">
                  <a:solidFill>
                    <a:schemeClr val="tx1"/>
                  </a:solidFill>
                  <a:latin typeface="Arial" charset="0"/>
                </a:defRPr>
              </a:lvl9pPr>
            </a:lstStyle>
            <a:p>
              <a:r>
                <a:rPr lang="en-US" altLang="en-US" sz="2800" b="0">
                  <a:solidFill>
                    <a:schemeClr val="tx2"/>
                  </a:solidFill>
                </a:rPr>
                <a:t>Server</a:t>
              </a:r>
            </a:p>
          </p:txBody>
        </p:sp>
        <p:sp>
          <p:nvSpPr>
            <p:cNvPr id="64526" name="Line 16"/>
            <p:cNvSpPr>
              <a:spLocks noChangeShapeType="1"/>
            </p:cNvSpPr>
            <p:nvPr/>
          </p:nvSpPr>
          <p:spPr bwMode="auto">
            <a:xfrm>
              <a:off x="3024" y="1488"/>
              <a:ext cx="0" cy="240"/>
            </a:xfrm>
            <a:prstGeom prst="line">
              <a:avLst/>
            </a:prstGeom>
            <a:noFill/>
            <a:ln w="38100">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9085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3"/>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5908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0859" grpId="0" autoUpdateAnimBg="0"/>
      <p:bldP spid="590860" grpId="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4"/>
          <p:cNvSpPr>
            <a:spLocks noGrp="1" noChangeArrowheads="1"/>
          </p:cNvSpPr>
          <p:nvPr>
            <p:ph type="title"/>
          </p:nvPr>
        </p:nvSpPr>
        <p:spPr/>
        <p:txBody>
          <a:bodyPr/>
          <a:lstStyle/>
          <a:p>
            <a:pPr eaLnBrk="1" hangingPunct="1"/>
            <a:r>
              <a:rPr lang="en-US" altLang="en-US" smtClean="0"/>
              <a:t>Basic Model  (1)</a:t>
            </a:r>
          </a:p>
        </p:txBody>
      </p:sp>
      <p:sp>
        <p:nvSpPr>
          <p:cNvPr id="65539" name="Rectangle 5"/>
          <p:cNvSpPr>
            <a:spLocks noGrp="1" noChangeArrowheads="1"/>
          </p:cNvSpPr>
          <p:nvPr>
            <p:ph type="body" idx="1"/>
          </p:nvPr>
        </p:nvSpPr>
        <p:spPr/>
        <p:txBody>
          <a:bodyPr/>
          <a:lstStyle/>
          <a:p>
            <a:pPr eaLnBrk="1" hangingPunct="1"/>
            <a:r>
              <a:rPr lang="en-US" altLang="en-US" smtClean="0"/>
              <a:t>“Customers” from some population arrive at the system at random arrival times</a:t>
            </a:r>
          </a:p>
          <a:p>
            <a:pPr eaLnBrk="1" hangingPunct="1"/>
            <a:r>
              <a:rPr lang="en-US" altLang="en-US" smtClean="0">
                <a:sym typeface="Symbol" pitchFamily="18" charset="2"/>
              </a:rPr>
              <a:t> is the customer arrival rate</a:t>
            </a:r>
          </a:p>
          <a:p>
            <a:pPr eaLnBrk="1" hangingPunct="1"/>
            <a:r>
              <a:rPr lang="en-US" altLang="en-US" smtClean="0">
                <a:sym typeface="Symbol" pitchFamily="18" charset="2"/>
              </a:rPr>
              <a:t>Queuing system has </a:t>
            </a:r>
            <a:r>
              <a:rPr lang="en-US" altLang="en-US" i="1" smtClean="0">
                <a:latin typeface="Times New Roman" pitchFamily="18" charset="0"/>
                <a:cs typeface="Times New Roman" pitchFamily="18" charset="0"/>
                <a:sym typeface="Symbol" pitchFamily="18" charset="2"/>
              </a:rPr>
              <a:t>m</a:t>
            </a:r>
            <a:r>
              <a:rPr lang="en-US" altLang="en-US" smtClean="0">
                <a:sym typeface="Symbol" pitchFamily="18" charset="2"/>
              </a:rPr>
              <a:t> identical servers</a:t>
            </a:r>
          </a:p>
          <a:p>
            <a:pPr eaLnBrk="1" hangingPunct="1"/>
            <a:r>
              <a:rPr lang="en-US" altLang="en-US" smtClean="0">
                <a:sym typeface="Symbol" pitchFamily="18" charset="2"/>
              </a:rPr>
              <a:t>The </a:t>
            </a:r>
            <a:r>
              <a:rPr lang="en-US" altLang="en-US" i="1" smtClean="0">
                <a:latin typeface="Times New Roman" pitchFamily="18" charset="0"/>
                <a:cs typeface="Times New Roman" pitchFamily="18" charset="0"/>
              </a:rPr>
              <a:t>j</a:t>
            </a:r>
            <a:r>
              <a:rPr lang="en-US" altLang="en-US" smtClean="0"/>
              <a:t>th</a:t>
            </a:r>
            <a:r>
              <a:rPr lang="en-US" altLang="en-US" smtClean="0">
                <a:sym typeface="Symbol" pitchFamily="18" charset="2"/>
              </a:rPr>
              <a:t> customer seeks a service that will require </a:t>
            </a:r>
            <a:r>
              <a:rPr lang="en-US" altLang="en-US" i="1" smtClean="0">
                <a:latin typeface="Times New Roman" pitchFamily="18" charset="0"/>
                <a:cs typeface="Times New Roman" pitchFamily="18" charset="0"/>
                <a:sym typeface="Symbol" pitchFamily="18" charset="2"/>
              </a:rPr>
              <a:t>s</a:t>
            </a:r>
            <a:r>
              <a:rPr lang="en-US" altLang="en-US" sz="2400" i="1" baseline="-25000" smtClean="0">
                <a:latin typeface="Times New Roman" pitchFamily="18" charset="0"/>
                <a:cs typeface="Times New Roman" pitchFamily="18" charset="0"/>
                <a:sym typeface="Symbol" pitchFamily="18" charset="2"/>
              </a:rPr>
              <a:t>j</a:t>
            </a:r>
            <a:r>
              <a:rPr lang="en-US" altLang="en-US" smtClean="0">
                <a:sym typeface="Symbol" pitchFamily="18" charset="2"/>
              </a:rPr>
              <a:t> units of service time from one server</a:t>
            </a:r>
          </a:p>
          <a:p>
            <a:pPr eaLnBrk="1" hangingPunct="1"/>
            <a:r>
              <a:rPr lang="en-US" altLang="en-US" smtClean="0">
                <a:sym typeface="Symbol" pitchFamily="18" charset="2"/>
              </a:rPr>
              <a:t>If all servers are busy, arriving customer joins a queue until a server is available</a:t>
            </a:r>
          </a:p>
          <a:p>
            <a:pPr eaLnBrk="1" hangingPunct="1"/>
            <a:endParaRPr lang="en-US" altLang="en-US"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4"/>
          <p:cNvSpPr>
            <a:spLocks noGrp="1" noChangeArrowheads="1"/>
          </p:cNvSpPr>
          <p:nvPr>
            <p:ph type="title"/>
          </p:nvPr>
        </p:nvSpPr>
        <p:spPr/>
        <p:txBody>
          <a:bodyPr/>
          <a:lstStyle/>
          <a:p>
            <a:pPr eaLnBrk="1" hangingPunct="1"/>
            <a:r>
              <a:rPr lang="en-US" altLang="en-US" smtClean="0"/>
              <a:t>Basic Model  (2)</a:t>
            </a:r>
          </a:p>
        </p:txBody>
      </p:sp>
      <p:sp>
        <p:nvSpPr>
          <p:cNvPr id="66563" name="Rectangle 5"/>
          <p:cNvSpPr>
            <a:spLocks noGrp="1" noChangeArrowheads="1"/>
          </p:cNvSpPr>
          <p:nvPr>
            <p:ph type="body" idx="1"/>
          </p:nvPr>
        </p:nvSpPr>
        <p:spPr/>
        <p:txBody>
          <a:bodyPr/>
          <a:lstStyle/>
          <a:p>
            <a:pPr eaLnBrk="1" hangingPunct="1"/>
            <a:r>
              <a:rPr lang="en-US" altLang="en-US" smtClean="0"/>
              <a:t>Service discipline specifies the order in which customers are selected from the queue</a:t>
            </a:r>
          </a:p>
          <a:p>
            <a:pPr lvl="1" eaLnBrk="1" hangingPunct="1"/>
            <a:r>
              <a:rPr lang="en-US" altLang="en-US" smtClean="0"/>
              <a:t>Examples:  FIFO, LIFO, priority, fair queuing, …</a:t>
            </a:r>
          </a:p>
          <a:p>
            <a:pPr eaLnBrk="1" hangingPunct="1"/>
            <a:r>
              <a:rPr lang="en-US" altLang="en-US" smtClean="0"/>
              <a:t>Waiting time </a:t>
            </a:r>
            <a:r>
              <a:rPr lang="en-US" altLang="en-US" i="1" smtClean="0">
                <a:latin typeface="Times New Roman" pitchFamily="18" charset="0"/>
                <a:cs typeface="Times New Roman" pitchFamily="18" charset="0"/>
              </a:rPr>
              <a:t>w</a:t>
            </a:r>
            <a:r>
              <a:rPr lang="en-US" altLang="en-US" sz="2400" i="1" baseline="-25000" smtClean="0">
                <a:latin typeface="Times New Roman" pitchFamily="18" charset="0"/>
                <a:cs typeface="Times New Roman" pitchFamily="18" charset="0"/>
              </a:rPr>
              <a:t>j</a:t>
            </a:r>
            <a:r>
              <a:rPr lang="en-US" altLang="en-US" smtClean="0"/>
              <a:t> is the time that the </a:t>
            </a:r>
            <a:r>
              <a:rPr lang="en-US" altLang="en-US" i="1" smtClean="0">
                <a:latin typeface="Times New Roman" pitchFamily="18" charset="0"/>
                <a:cs typeface="Times New Roman" pitchFamily="18" charset="0"/>
              </a:rPr>
              <a:t>j</a:t>
            </a:r>
            <a:r>
              <a:rPr lang="en-US" altLang="en-US" smtClean="0"/>
              <a:t>th customer is made to wait between entering the system and entering service</a:t>
            </a:r>
          </a:p>
          <a:p>
            <a:pPr eaLnBrk="1" hangingPunct="1"/>
            <a:r>
              <a:rPr lang="en-US" altLang="en-US" smtClean="0">
                <a:sym typeface="Symbol" pitchFamily="18" charset="2"/>
              </a:rPr>
              <a:t>Total delay in the system </a:t>
            </a:r>
            <a:r>
              <a:rPr lang="en-US" altLang="en-US" smtClean="0"/>
              <a:t> </a:t>
            </a:r>
            <a:r>
              <a:rPr lang="en-US" altLang="en-US" i="1" smtClean="0">
                <a:latin typeface="Times New Roman" pitchFamily="18" charset="0"/>
                <a:cs typeface="Times New Roman" pitchFamily="18" charset="0"/>
              </a:rPr>
              <a:t>r</a:t>
            </a:r>
            <a:r>
              <a:rPr lang="en-US" altLang="en-US" i="1" baseline="-25000" smtClean="0">
                <a:latin typeface="Times New Roman" pitchFamily="18" charset="0"/>
                <a:cs typeface="Times New Roman" pitchFamily="18" charset="0"/>
              </a:rPr>
              <a:t>j</a:t>
            </a:r>
            <a:r>
              <a:rPr lang="en-US" altLang="en-US" smtClean="0">
                <a:latin typeface="Times New Roman" pitchFamily="18" charset="0"/>
                <a:cs typeface="Times New Roman" pitchFamily="18" charset="0"/>
              </a:rPr>
              <a:t> = </a:t>
            </a:r>
            <a:r>
              <a:rPr lang="en-US" altLang="en-US" i="1" smtClean="0">
                <a:latin typeface="Times New Roman" pitchFamily="18" charset="0"/>
                <a:cs typeface="Times New Roman" pitchFamily="18" charset="0"/>
              </a:rPr>
              <a:t>w</a:t>
            </a:r>
            <a:r>
              <a:rPr lang="en-US" altLang="en-US" sz="2400" i="1" baseline="-25000" smtClean="0">
                <a:latin typeface="Times New Roman" pitchFamily="18" charset="0"/>
                <a:cs typeface="Times New Roman" pitchFamily="18" charset="0"/>
              </a:rPr>
              <a:t>j</a:t>
            </a:r>
            <a:r>
              <a:rPr lang="en-US" altLang="en-US" smtClean="0">
                <a:latin typeface="Times New Roman" pitchFamily="18" charset="0"/>
                <a:cs typeface="Times New Roman" pitchFamily="18" charset="0"/>
              </a:rPr>
              <a:t> + </a:t>
            </a:r>
            <a:r>
              <a:rPr lang="en-US" altLang="en-US" i="1" smtClean="0">
                <a:latin typeface="Times New Roman" pitchFamily="18" charset="0"/>
                <a:cs typeface="Times New Roman" pitchFamily="18" charset="0"/>
              </a:rPr>
              <a:t>s</a:t>
            </a:r>
            <a:r>
              <a:rPr lang="en-US" altLang="en-US" i="1" baseline="-25000" smtClean="0">
                <a:latin typeface="Times New Roman" pitchFamily="18" charset="0"/>
                <a:cs typeface="Times New Roman" pitchFamily="18" charset="0"/>
                <a:sym typeface="Symbol" pitchFamily="18" charset="2"/>
              </a:rPr>
              <a:t>j</a:t>
            </a:r>
            <a:r>
              <a:rPr lang="en-US" altLang="en-US" smtClean="0">
                <a:latin typeface="Times New Roman" pitchFamily="18" charset="0"/>
                <a:cs typeface="Times New Roman" pitchFamily="18" charset="0"/>
                <a:sym typeface="Symbol" pitchFamily="18" charset="2"/>
              </a:rPr>
              <a:t> </a:t>
            </a:r>
          </a:p>
          <a:p>
            <a:pPr eaLnBrk="1" hangingPunct="1"/>
            <a:r>
              <a:rPr lang="en-US" altLang="en-US" i="1" smtClean="0">
                <a:latin typeface="Times New Roman" pitchFamily="18" charset="0"/>
                <a:cs typeface="Times New Roman" pitchFamily="18" charset="0"/>
                <a:sym typeface="Symbol" pitchFamily="18" charset="2"/>
              </a:rPr>
              <a:t>n</a:t>
            </a:r>
            <a:r>
              <a:rPr lang="en-US" altLang="en-US" smtClean="0">
                <a:sym typeface="Symbol" pitchFamily="18" charset="2"/>
              </a:rPr>
              <a:t>  number of customers in the system</a:t>
            </a:r>
          </a:p>
          <a:p>
            <a:pPr lvl="1" eaLnBrk="1" hangingPunct="1"/>
            <a:r>
              <a:rPr lang="en-US" altLang="en-US" smtClean="0">
                <a:sym typeface="Symbol" pitchFamily="18" charset="2"/>
              </a:rPr>
              <a:t>A random variable</a:t>
            </a:r>
          </a:p>
          <a:p>
            <a:pPr eaLnBrk="1" hangingPunct="1"/>
            <a:r>
              <a:rPr lang="en-US" altLang="en-US" i="1" smtClean="0">
                <a:latin typeface="Times New Roman" pitchFamily="18" charset="0"/>
                <a:cs typeface="Times New Roman" pitchFamily="18" charset="0"/>
                <a:sym typeface="Symbol" pitchFamily="18" charset="2"/>
              </a:rPr>
              <a:t>n</a:t>
            </a:r>
            <a:r>
              <a:rPr lang="en-US" altLang="en-US" sz="2400" i="1" baseline="-25000" smtClean="0">
                <a:latin typeface="Times New Roman" pitchFamily="18" charset="0"/>
                <a:cs typeface="Times New Roman" pitchFamily="18" charset="0"/>
                <a:sym typeface="Symbol" pitchFamily="18" charset="2"/>
              </a:rPr>
              <a:t>q</a:t>
            </a:r>
            <a:r>
              <a:rPr lang="en-US" altLang="en-US" smtClean="0">
                <a:sym typeface="Symbol" pitchFamily="18" charset="2"/>
              </a:rPr>
              <a:t>  number of customers in the queue</a:t>
            </a:r>
          </a:p>
          <a:p>
            <a:pPr lvl="1" eaLnBrk="1" hangingPunct="1"/>
            <a:r>
              <a:rPr lang="en-US" altLang="en-US" smtClean="0">
                <a:sym typeface="Symbol" pitchFamily="18" charset="2"/>
              </a:rPr>
              <a:t>A random variable</a:t>
            </a:r>
          </a:p>
          <a:p>
            <a:pPr eaLnBrk="1" hangingPunct="1"/>
            <a:endParaRPr lang="en-US" altLang="en-US" smtClean="0">
              <a:sym typeface="Symbol" pitchFamily="18" charset="2"/>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pPr eaLnBrk="1" hangingPunct="1"/>
            <a:r>
              <a:rPr lang="en-US" altLang="en-US" smtClean="0"/>
              <a:t>Rules for All Queues</a:t>
            </a:r>
          </a:p>
        </p:txBody>
      </p:sp>
      <p:sp>
        <p:nvSpPr>
          <p:cNvPr id="67587" name="Rectangle 3"/>
          <p:cNvSpPr>
            <a:spLocks noGrp="1" noChangeArrowheads="1"/>
          </p:cNvSpPr>
          <p:nvPr>
            <p:ph type="body" idx="1"/>
          </p:nvPr>
        </p:nvSpPr>
        <p:spPr/>
        <p:txBody>
          <a:bodyPr/>
          <a:lstStyle/>
          <a:p>
            <a:pPr eaLnBrk="1" hangingPunct="1"/>
            <a:r>
              <a:rPr lang="en-US" altLang="en-US" smtClean="0"/>
              <a:t>Key variables used in queuing analysis will be introduced and the relationships between them discussed</a:t>
            </a:r>
          </a:p>
        </p:txBody>
      </p:sp>
      <p:grpSp>
        <p:nvGrpSpPr>
          <p:cNvPr id="67588" name="Group 4"/>
          <p:cNvGrpSpPr>
            <a:grpSpLocks/>
          </p:cNvGrpSpPr>
          <p:nvPr/>
        </p:nvGrpSpPr>
        <p:grpSpPr bwMode="auto">
          <a:xfrm>
            <a:off x="2100263" y="2074863"/>
            <a:ext cx="5416550" cy="2452687"/>
            <a:chOff x="1148" y="1200"/>
            <a:chExt cx="3412" cy="1545"/>
          </a:xfrm>
        </p:grpSpPr>
        <p:sp>
          <p:nvSpPr>
            <p:cNvPr id="67615" name="Rectangle 5"/>
            <p:cNvSpPr>
              <a:spLocks noChangeArrowheads="1"/>
            </p:cNvSpPr>
            <p:nvPr/>
          </p:nvSpPr>
          <p:spPr bwMode="auto">
            <a:xfrm>
              <a:off x="1344" y="1776"/>
              <a:ext cx="96" cy="240"/>
            </a:xfrm>
            <a:prstGeom prst="rect">
              <a:avLst/>
            </a:prstGeom>
            <a:noFill/>
            <a:ln w="9525">
              <a:solidFill>
                <a:schemeClr val="tx1"/>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chemeClr val="tx1"/>
                  </a:solidFill>
                  <a:latin typeface="Arial" charset="0"/>
                </a:defRPr>
              </a:lvl1pPr>
              <a:lvl2pPr marL="742950" indent="-285750">
                <a:defRPr sz="2400" b="1">
                  <a:solidFill>
                    <a:schemeClr val="tx1"/>
                  </a:solidFill>
                  <a:latin typeface="Arial" charset="0"/>
                </a:defRPr>
              </a:lvl2pPr>
              <a:lvl3pPr marL="1143000" indent="-228600">
                <a:defRPr sz="2400" b="1">
                  <a:solidFill>
                    <a:schemeClr val="tx1"/>
                  </a:solidFill>
                  <a:latin typeface="Arial" charset="0"/>
                </a:defRPr>
              </a:lvl3pPr>
              <a:lvl4pPr marL="1600200" indent="-228600">
                <a:defRPr sz="2400" b="1">
                  <a:solidFill>
                    <a:schemeClr val="tx1"/>
                  </a:solidFill>
                  <a:latin typeface="Arial" charset="0"/>
                </a:defRPr>
              </a:lvl4pPr>
              <a:lvl5pPr marL="2057400" indent="-228600">
                <a:defRPr sz="2400" b="1">
                  <a:solidFill>
                    <a:schemeClr val="tx1"/>
                  </a:solidFill>
                  <a:latin typeface="Arial" charset="0"/>
                </a:defRPr>
              </a:lvl5pPr>
              <a:lvl6pPr marL="2514600" indent="-228600" eaLnBrk="0" fontAlgn="base" hangingPunct="0">
                <a:spcBef>
                  <a:spcPct val="0"/>
                </a:spcBef>
                <a:spcAft>
                  <a:spcPct val="0"/>
                </a:spcAft>
                <a:defRPr sz="2400" b="1">
                  <a:solidFill>
                    <a:schemeClr val="tx1"/>
                  </a:solidFill>
                  <a:latin typeface="Arial" charset="0"/>
                </a:defRPr>
              </a:lvl6pPr>
              <a:lvl7pPr marL="2971800" indent="-228600" eaLnBrk="0" fontAlgn="base" hangingPunct="0">
                <a:spcBef>
                  <a:spcPct val="0"/>
                </a:spcBef>
                <a:spcAft>
                  <a:spcPct val="0"/>
                </a:spcAft>
                <a:defRPr sz="2400" b="1">
                  <a:solidFill>
                    <a:schemeClr val="tx1"/>
                  </a:solidFill>
                  <a:latin typeface="Arial" charset="0"/>
                </a:defRPr>
              </a:lvl7pPr>
              <a:lvl8pPr marL="3429000" indent="-228600" eaLnBrk="0" fontAlgn="base" hangingPunct="0">
                <a:spcBef>
                  <a:spcPct val="0"/>
                </a:spcBef>
                <a:spcAft>
                  <a:spcPct val="0"/>
                </a:spcAft>
                <a:defRPr sz="2400" b="1">
                  <a:solidFill>
                    <a:schemeClr val="tx1"/>
                  </a:solidFill>
                  <a:latin typeface="Arial" charset="0"/>
                </a:defRPr>
              </a:lvl8pPr>
              <a:lvl9pPr marL="3886200" indent="-228600" eaLnBrk="0" fontAlgn="base" hangingPunct="0">
                <a:spcBef>
                  <a:spcPct val="0"/>
                </a:spcBef>
                <a:spcAft>
                  <a:spcPct val="0"/>
                </a:spcAft>
                <a:defRPr sz="2400" b="1">
                  <a:solidFill>
                    <a:schemeClr val="tx1"/>
                  </a:solidFill>
                  <a:latin typeface="Arial" charset="0"/>
                </a:defRPr>
              </a:lvl9pPr>
            </a:lstStyle>
            <a:p>
              <a:endParaRPr lang="en-US" altLang="en-US"/>
            </a:p>
          </p:txBody>
        </p:sp>
        <p:sp>
          <p:nvSpPr>
            <p:cNvPr id="67616" name="Rectangle 6"/>
            <p:cNvSpPr>
              <a:spLocks noChangeArrowheads="1"/>
            </p:cNvSpPr>
            <p:nvPr/>
          </p:nvSpPr>
          <p:spPr bwMode="auto">
            <a:xfrm>
              <a:off x="2064" y="1776"/>
              <a:ext cx="96" cy="24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chemeClr val="tx1"/>
                  </a:solidFill>
                  <a:latin typeface="Arial" charset="0"/>
                </a:defRPr>
              </a:lvl1pPr>
              <a:lvl2pPr marL="742950" indent="-285750">
                <a:defRPr sz="2400" b="1">
                  <a:solidFill>
                    <a:schemeClr val="tx1"/>
                  </a:solidFill>
                  <a:latin typeface="Arial" charset="0"/>
                </a:defRPr>
              </a:lvl2pPr>
              <a:lvl3pPr marL="1143000" indent="-228600">
                <a:defRPr sz="2400" b="1">
                  <a:solidFill>
                    <a:schemeClr val="tx1"/>
                  </a:solidFill>
                  <a:latin typeface="Arial" charset="0"/>
                </a:defRPr>
              </a:lvl3pPr>
              <a:lvl4pPr marL="1600200" indent="-228600">
                <a:defRPr sz="2400" b="1">
                  <a:solidFill>
                    <a:schemeClr val="tx1"/>
                  </a:solidFill>
                  <a:latin typeface="Arial" charset="0"/>
                </a:defRPr>
              </a:lvl4pPr>
              <a:lvl5pPr marL="2057400" indent="-228600">
                <a:defRPr sz="2400" b="1">
                  <a:solidFill>
                    <a:schemeClr val="tx1"/>
                  </a:solidFill>
                  <a:latin typeface="Arial" charset="0"/>
                </a:defRPr>
              </a:lvl5pPr>
              <a:lvl6pPr marL="2514600" indent="-228600" eaLnBrk="0" fontAlgn="base" hangingPunct="0">
                <a:spcBef>
                  <a:spcPct val="0"/>
                </a:spcBef>
                <a:spcAft>
                  <a:spcPct val="0"/>
                </a:spcAft>
                <a:defRPr sz="2400" b="1">
                  <a:solidFill>
                    <a:schemeClr val="tx1"/>
                  </a:solidFill>
                  <a:latin typeface="Arial" charset="0"/>
                </a:defRPr>
              </a:lvl6pPr>
              <a:lvl7pPr marL="2971800" indent="-228600" eaLnBrk="0" fontAlgn="base" hangingPunct="0">
                <a:spcBef>
                  <a:spcPct val="0"/>
                </a:spcBef>
                <a:spcAft>
                  <a:spcPct val="0"/>
                </a:spcAft>
                <a:defRPr sz="2400" b="1">
                  <a:solidFill>
                    <a:schemeClr val="tx1"/>
                  </a:solidFill>
                  <a:latin typeface="Arial" charset="0"/>
                </a:defRPr>
              </a:lvl7pPr>
              <a:lvl8pPr marL="3429000" indent="-228600" eaLnBrk="0" fontAlgn="base" hangingPunct="0">
                <a:spcBef>
                  <a:spcPct val="0"/>
                </a:spcBef>
                <a:spcAft>
                  <a:spcPct val="0"/>
                </a:spcAft>
                <a:defRPr sz="2400" b="1">
                  <a:solidFill>
                    <a:schemeClr val="tx1"/>
                  </a:solidFill>
                  <a:latin typeface="Arial" charset="0"/>
                </a:defRPr>
              </a:lvl8pPr>
              <a:lvl9pPr marL="3886200" indent="-228600" eaLnBrk="0" fontAlgn="base" hangingPunct="0">
                <a:spcBef>
                  <a:spcPct val="0"/>
                </a:spcBef>
                <a:spcAft>
                  <a:spcPct val="0"/>
                </a:spcAft>
                <a:defRPr sz="2400" b="1">
                  <a:solidFill>
                    <a:schemeClr val="tx1"/>
                  </a:solidFill>
                  <a:latin typeface="Arial" charset="0"/>
                </a:defRPr>
              </a:lvl9pPr>
            </a:lstStyle>
            <a:p>
              <a:endParaRPr lang="en-US" altLang="en-US"/>
            </a:p>
          </p:txBody>
        </p:sp>
        <p:sp>
          <p:nvSpPr>
            <p:cNvPr id="67617" name="Rectangle 7"/>
            <p:cNvSpPr>
              <a:spLocks noChangeArrowheads="1"/>
            </p:cNvSpPr>
            <p:nvPr/>
          </p:nvSpPr>
          <p:spPr bwMode="auto">
            <a:xfrm>
              <a:off x="2496" y="1776"/>
              <a:ext cx="96" cy="24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chemeClr val="tx1"/>
                  </a:solidFill>
                  <a:latin typeface="Arial" charset="0"/>
                </a:defRPr>
              </a:lvl1pPr>
              <a:lvl2pPr marL="742950" indent="-285750">
                <a:defRPr sz="2400" b="1">
                  <a:solidFill>
                    <a:schemeClr val="tx1"/>
                  </a:solidFill>
                  <a:latin typeface="Arial" charset="0"/>
                </a:defRPr>
              </a:lvl2pPr>
              <a:lvl3pPr marL="1143000" indent="-228600">
                <a:defRPr sz="2400" b="1">
                  <a:solidFill>
                    <a:schemeClr val="tx1"/>
                  </a:solidFill>
                  <a:latin typeface="Arial" charset="0"/>
                </a:defRPr>
              </a:lvl3pPr>
              <a:lvl4pPr marL="1600200" indent="-228600">
                <a:defRPr sz="2400" b="1">
                  <a:solidFill>
                    <a:schemeClr val="tx1"/>
                  </a:solidFill>
                  <a:latin typeface="Arial" charset="0"/>
                </a:defRPr>
              </a:lvl4pPr>
              <a:lvl5pPr marL="2057400" indent="-228600">
                <a:defRPr sz="2400" b="1">
                  <a:solidFill>
                    <a:schemeClr val="tx1"/>
                  </a:solidFill>
                  <a:latin typeface="Arial" charset="0"/>
                </a:defRPr>
              </a:lvl5pPr>
              <a:lvl6pPr marL="2514600" indent="-228600" eaLnBrk="0" fontAlgn="base" hangingPunct="0">
                <a:spcBef>
                  <a:spcPct val="0"/>
                </a:spcBef>
                <a:spcAft>
                  <a:spcPct val="0"/>
                </a:spcAft>
                <a:defRPr sz="2400" b="1">
                  <a:solidFill>
                    <a:schemeClr val="tx1"/>
                  </a:solidFill>
                  <a:latin typeface="Arial" charset="0"/>
                </a:defRPr>
              </a:lvl6pPr>
              <a:lvl7pPr marL="2971800" indent="-228600" eaLnBrk="0" fontAlgn="base" hangingPunct="0">
                <a:spcBef>
                  <a:spcPct val="0"/>
                </a:spcBef>
                <a:spcAft>
                  <a:spcPct val="0"/>
                </a:spcAft>
                <a:defRPr sz="2400" b="1">
                  <a:solidFill>
                    <a:schemeClr val="tx1"/>
                  </a:solidFill>
                  <a:latin typeface="Arial" charset="0"/>
                </a:defRPr>
              </a:lvl7pPr>
              <a:lvl8pPr marL="3429000" indent="-228600" eaLnBrk="0" fontAlgn="base" hangingPunct="0">
                <a:spcBef>
                  <a:spcPct val="0"/>
                </a:spcBef>
                <a:spcAft>
                  <a:spcPct val="0"/>
                </a:spcAft>
                <a:defRPr sz="2400" b="1">
                  <a:solidFill>
                    <a:schemeClr val="tx1"/>
                  </a:solidFill>
                  <a:latin typeface="Arial" charset="0"/>
                </a:defRPr>
              </a:lvl8pPr>
              <a:lvl9pPr marL="3886200" indent="-228600" eaLnBrk="0" fontAlgn="base" hangingPunct="0">
                <a:spcBef>
                  <a:spcPct val="0"/>
                </a:spcBef>
                <a:spcAft>
                  <a:spcPct val="0"/>
                </a:spcAft>
                <a:defRPr sz="2400" b="1">
                  <a:solidFill>
                    <a:schemeClr val="tx1"/>
                  </a:solidFill>
                  <a:latin typeface="Arial" charset="0"/>
                </a:defRPr>
              </a:lvl9pPr>
            </a:lstStyle>
            <a:p>
              <a:endParaRPr lang="en-US" altLang="en-US"/>
            </a:p>
          </p:txBody>
        </p:sp>
        <p:sp>
          <p:nvSpPr>
            <p:cNvPr id="67618" name="Rectangle 8"/>
            <p:cNvSpPr>
              <a:spLocks noChangeArrowheads="1"/>
            </p:cNvSpPr>
            <p:nvPr/>
          </p:nvSpPr>
          <p:spPr bwMode="auto">
            <a:xfrm>
              <a:off x="2640" y="1776"/>
              <a:ext cx="96" cy="24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chemeClr val="tx1"/>
                  </a:solidFill>
                  <a:latin typeface="Arial" charset="0"/>
                </a:defRPr>
              </a:lvl1pPr>
              <a:lvl2pPr marL="742950" indent="-285750">
                <a:defRPr sz="2400" b="1">
                  <a:solidFill>
                    <a:schemeClr val="tx1"/>
                  </a:solidFill>
                  <a:latin typeface="Arial" charset="0"/>
                </a:defRPr>
              </a:lvl2pPr>
              <a:lvl3pPr marL="1143000" indent="-228600">
                <a:defRPr sz="2400" b="1">
                  <a:solidFill>
                    <a:schemeClr val="tx1"/>
                  </a:solidFill>
                  <a:latin typeface="Arial" charset="0"/>
                </a:defRPr>
              </a:lvl3pPr>
              <a:lvl4pPr marL="1600200" indent="-228600">
                <a:defRPr sz="2400" b="1">
                  <a:solidFill>
                    <a:schemeClr val="tx1"/>
                  </a:solidFill>
                  <a:latin typeface="Arial" charset="0"/>
                </a:defRPr>
              </a:lvl4pPr>
              <a:lvl5pPr marL="2057400" indent="-228600">
                <a:defRPr sz="2400" b="1">
                  <a:solidFill>
                    <a:schemeClr val="tx1"/>
                  </a:solidFill>
                  <a:latin typeface="Arial" charset="0"/>
                </a:defRPr>
              </a:lvl5pPr>
              <a:lvl6pPr marL="2514600" indent="-228600" eaLnBrk="0" fontAlgn="base" hangingPunct="0">
                <a:spcBef>
                  <a:spcPct val="0"/>
                </a:spcBef>
                <a:spcAft>
                  <a:spcPct val="0"/>
                </a:spcAft>
                <a:defRPr sz="2400" b="1">
                  <a:solidFill>
                    <a:schemeClr val="tx1"/>
                  </a:solidFill>
                  <a:latin typeface="Arial" charset="0"/>
                </a:defRPr>
              </a:lvl6pPr>
              <a:lvl7pPr marL="2971800" indent="-228600" eaLnBrk="0" fontAlgn="base" hangingPunct="0">
                <a:spcBef>
                  <a:spcPct val="0"/>
                </a:spcBef>
                <a:spcAft>
                  <a:spcPct val="0"/>
                </a:spcAft>
                <a:defRPr sz="2400" b="1">
                  <a:solidFill>
                    <a:schemeClr val="tx1"/>
                  </a:solidFill>
                  <a:latin typeface="Arial" charset="0"/>
                </a:defRPr>
              </a:lvl7pPr>
              <a:lvl8pPr marL="3429000" indent="-228600" eaLnBrk="0" fontAlgn="base" hangingPunct="0">
                <a:spcBef>
                  <a:spcPct val="0"/>
                </a:spcBef>
                <a:spcAft>
                  <a:spcPct val="0"/>
                </a:spcAft>
                <a:defRPr sz="2400" b="1">
                  <a:solidFill>
                    <a:schemeClr val="tx1"/>
                  </a:solidFill>
                  <a:latin typeface="Arial" charset="0"/>
                </a:defRPr>
              </a:lvl8pPr>
              <a:lvl9pPr marL="3886200" indent="-228600" eaLnBrk="0" fontAlgn="base" hangingPunct="0">
                <a:spcBef>
                  <a:spcPct val="0"/>
                </a:spcBef>
                <a:spcAft>
                  <a:spcPct val="0"/>
                </a:spcAft>
                <a:defRPr sz="2400" b="1">
                  <a:solidFill>
                    <a:schemeClr val="tx1"/>
                  </a:solidFill>
                  <a:latin typeface="Arial" charset="0"/>
                </a:defRPr>
              </a:lvl9pPr>
            </a:lstStyle>
            <a:p>
              <a:endParaRPr lang="en-US" altLang="en-US"/>
            </a:p>
          </p:txBody>
        </p:sp>
        <p:sp>
          <p:nvSpPr>
            <p:cNvPr id="67619" name="Rectangle 9"/>
            <p:cNvSpPr>
              <a:spLocks noChangeArrowheads="1"/>
            </p:cNvSpPr>
            <p:nvPr/>
          </p:nvSpPr>
          <p:spPr bwMode="auto">
            <a:xfrm>
              <a:off x="2784" y="1776"/>
              <a:ext cx="96" cy="24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chemeClr val="tx1"/>
                  </a:solidFill>
                  <a:latin typeface="Arial" charset="0"/>
                </a:defRPr>
              </a:lvl1pPr>
              <a:lvl2pPr marL="742950" indent="-285750">
                <a:defRPr sz="2400" b="1">
                  <a:solidFill>
                    <a:schemeClr val="tx1"/>
                  </a:solidFill>
                  <a:latin typeface="Arial" charset="0"/>
                </a:defRPr>
              </a:lvl2pPr>
              <a:lvl3pPr marL="1143000" indent="-228600">
                <a:defRPr sz="2400" b="1">
                  <a:solidFill>
                    <a:schemeClr val="tx1"/>
                  </a:solidFill>
                  <a:latin typeface="Arial" charset="0"/>
                </a:defRPr>
              </a:lvl3pPr>
              <a:lvl4pPr marL="1600200" indent="-228600">
                <a:defRPr sz="2400" b="1">
                  <a:solidFill>
                    <a:schemeClr val="tx1"/>
                  </a:solidFill>
                  <a:latin typeface="Arial" charset="0"/>
                </a:defRPr>
              </a:lvl4pPr>
              <a:lvl5pPr marL="2057400" indent="-228600">
                <a:defRPr sz="2400" b="1">
                  <a:solidFill>
                    <a:schemeClr val="tx1"/>
                  </a:solidFill>
                  <a:latin typeface="Arial" charset="0"/>
                </a:defRPr>
              </a:lvl5pPr>
              <a:lvl6pPr marL="2514600" indent="-228600" eaLnBrk="0" fontAlgn="base" hangingPunct="0">
                <a:spcBef>
                  <a:spcPct val="0"/>
                </a:spcBef>
                <a:spcAft>
                  <a:spcPct val="0"/>
                </a:spcAft>
                <a:defRPr sz="2400" b="1">
                  <a:solidFill>
                    <a:schemeClr val="tx1"/>
                  </a:solidFill>
                  <a:latin typeface="Arial" charset="0"/>
                </a:defRPr>
              </a:lvl6pPr>
              <a:lvl7pPr marL="2971800" indent="-228600" eaLnBrk="0" fontAlgn="base" hangingPunct="0">
                <a:spcBef>
                  <a:spcPct val="0"/>
                </a:spcBef>
                <a:spcAft>
                  <a:spcPct val="0"/>
                </a:spcAft>
                <a:defRPr sz="2400" b="1">
                  <a:solidFill>
                    <a:schemeClr val="tx1"/>
                  </a:solidFill>
                  <a:latin typeface="Arial" charset="0"/>
                </a:defRPr>
              </a:lvl7pPr>
              <a:lvl8pPr marL="3429000" indent="-228600" eaLnBrk="0" fontAlgn="base" hangingPunct="0">
                <a:spcBef>
                  <a:spcPct val="0"/>
                </a:spcBef>
                <a:spcAft>
                  <a:spcPct val="0"/>
                </a:spcAft>
                <a:defRPr sz="2400" b="1">
                  <a:solidFill>
                    <a:schemeClr val="tx1"/>
                  </a:solidFill>
                  <a:latin typeface="Arial" charset="0"/>
                </a:defRPr>
              </a:lvl8pPr>
              <a:lvl9pPr marL="3886200" indent="-228600" eaLnBrk="0" fontAlgn="base" hangingPunct="0">
                <a:spcBef>
                  <a:spcPct val="0"/>
                </a:spcBef>
                <a:spcAft>
                  <a:spcPct val="0"/>
                </a:spcAft>
                <a:defRPr sz="2400" b="1">
                  <a:solidFill>
                    <a:schemeClr val="tx1"/>
                  </a:solidFill>
                  <a:latin typeface="Arial" charset="0"/>
                </a:defRPr>
              </a:lvl9pPr>
            </a:lstStyle>
            <a:p>
              <a:endParaRPr lang="en-US" altLang="en-US"/>
            </a:p>
          </p:txBody>
        </p:sp>
        <p:sp>
          <p:nvSpPr>
            <p:cNvPr id="67620" name="Rectangle 10"/>
            <p:cNvSpPr>
              <a:spLocks noChangeArrowheads="1"/>
            </p:cNvSpPr>
            <p:nvPr/>
          </p:nvSpPr>
          <p:spPr bwMode="auto">
            <a:xfrm>
              <a:off x="2928" y="1776"/>
              <a:ext cx="96" cy="24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chemeClr val="tx1"/>
                  </a:solidFill>
                  <a:latin typeface="Arial" charset="0"/>
                </a:defRPr>
              </a:lvl1pPr>
              <a:lvl2pPr marL="742950" indent="-285750">
                <a:defRPr sz="2400" b="1">
                  <a:solidFill>
                    <a:schemeClr val="tx1"/>
                  </a:solidFill>
                  <a:latin typeface="Arial" charset="0"/>
                </a:defRPr>
              </a:lvl2pPr>
              <a:lvl3pPr marL="1143000" indent="-228600">
                <a:defRPr sz="2400" b="1">
                  <a:solidFill>
                    <a:schemeClr val="tx1"/>
                  </a:solidFill>
                  <a:latin typeface="Arial" charset="0"/>
                </a:defRPr>
              </a:lvl3pPr>
              <a:lvl4pPr marL="1600200" indent="-228600">
                <a:defRPr sz="2400" b="1">
                  <a:solidFill>
                    <a:schemeClr val="tx1"/>
                  </a:solidFill>
                  <a:latin typeface="Arial" charset="0"/>
                </a:defRPr>
              </a:lvl4pPr>
              <a:lvl5pPr marL="2057400" indent="-228600">
                <a:defRPr sz="2400" b="1">
                  <a:solidFill>
                    <a:schemeClr val="tx1"/>
                  </a:solidFill>
                  <a:latin typeface="Arial" charset="0"/>
                </a:defRPr>
              </a:lvl5pPr>
              <a:lvl6pPr marL="2514600" indent="-228600" eaLnBrk="0" fontAlgn="base" hangingPunct="0">
                <a:spcBef>
                  <a:spcPct val="0"/>
                </a:spcBef>
                <a:spcAft>
                  <a:spcPct val="0"/>
                </a:spcAft>
                <a:defRPr sz="2400" b="1">
                  <a:solidFill>
                    <a:schemeClr val="tx1"/>
                  </a:solidFill>
                  <a:latin typeface="Arial" charset="0"/>
                </a:defRPr>
              </a:lvl6pPr>
              <a:lvl7pPr marL="2971800" indent="-228600" eaLnBrk="0" fontAlgn="base" hangingPunct="0">
                <a:spcBef>
                  <a:spcPct val="0"/>
                </a:spcBef>
                <a:spcAft>
                  <a:spcPct val="0"/>
                </a:spcAft>
                <a:defRPr sz="2400" b="1">
                  <a:solidFill>
                    <a:schemeClr val="tx1"/>
                  </a:solidFill>
                  <a:latin typeface="Arial" charset="0"/>
                </a:defRPr>
              </a:lvl7pPr>
              <a:lvl8pPr marL="3429000" indent="-228600" eaLnBrk="0" fontAlgn="base" hangingPunct="0">
                <a:spcBef>
                  <a:spcPct val="0"/>
                </a:spcBef>
                <a:spcAft>
                  <a:spcPct val="0"/>
                </a:spcAft>
                <a:defRPr sz="2400" b="1">
                  <a:solidFill>
                    <a:schemeClr val="tx1"/>
                  </a:solidFill>
                  <a:latin typeface="Arial" charset="0"/>
                </a:defRPr>
              </a:lvl8pPr>
              <a:lvl9pPr marL="3886200" indent="-228600" eaLnBrk="0" fontAlgn="base" hangingPunct="0">
                <a:spcBef>
                  <a:spcPct val="0"/>
                </a:spcBef>
                <a:spcAft>
                  <a:spcPct val="0"/>
                </a:spcAft>
                <a:defRPr sz="2400" b="1">
                  <a:solidFill>
                    <a:schemeClr val="tx1"/>
                  </a:solidFill>
                  <a:latin typeface="Arial" charset="0"/>
                </a:defRPr>
              </a:lvl9pPr>
            </a:lstStyle>
            <a:p>
              <a:endParaRPr lang="en-US" altLang="en-US"/>
            </a:p>
          </p:txBody>
        </p:sp>
        <p:sp>
          <p:nvSpPr>
            <p:cNvPr id="67621" name="Rectangle 11"/>
            <p:cNvSpPr>
              <a:spLocks noChangeArrowheads="1"/>
            </p:cNvSpPr>
            <p:nvPr/>
          </p:nvSpPr>
          <p:spPr bwMode="auto">
            <a:xfrm>
              <a:off x="3408" y="1488"/>
              <a:ext cx="96" cy="24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chemeClr val="tx1"/>
                  </a:solidFill>
                  <a:latin typeface="Arial" charset="0"/>
                </a:defRPr>
              </a:lvl1pPr>
              <a:lvl2pPr marL="742950" indent="-285750">
                <a:defRPr sz="2400" b="1">
                  <a:solidFill>
                    <a:schemeClr val="tx1"/>
                  </a:solidFill>
                  <a:latin typeface="Arial" charset="0"/>
                </a:defRPr>
              </a:lvl2pPr>
              <a:lvl3pPr marL="1143000" indent="-228600">
                <a:defRPr sz="2400" b="1">
                  <a:solidFill>
                    <a:schemeClr val="tx1"/>
                  </a:solidFill>
                  <a:latin typeface="Arial" charset="0"/>
                </a:defRPr>
              </a:lvl3pPr>
              <a:lvl4pPr marL="1600200" indent="-228600">
                <a:defRPr sz="2400" b="1">
                  <a:solidFill>
                    <a:schemeClr val="tx1"/>
                  </a:solidFill>
                  <a:latin typeface="Arial" charset="0"/>
                </a:defRPr>
              </a:lvl4pPr>
              <a:lvl5pPr marL="2057400" indent="-228600">
                <a:defRPr sz="2400" b="1">
                  <a:solidFill>
                    <a:schemeClr val="tx1"/>
                  </a:solidFill>
                  <a:latin typeface="Arial" charset="0"/>
                </a:defRPr>
              </a:lvl5pPr>
              <a:lvl6pPr marL="2514600" indent="-228600" eaLnBrk="0" fontAlgn="base" hangingPunct="0">
                <a:spcBef>
                  <a:spcPct val="0"/>
                </a:spcBef>
                <a:spcAft>
                  <a:spcPct val="0"/>
                </a:spcAft>
                <a:defRPr sz="2400" b="1">
                  <a:solidFill>
                    <a:schemeClr val="tx1"/>
                  </a:solidFill>
                  <a:latin typeface="Arial" charset="0"/>
                </a:defRPr>
              </a:lvl6pPr>
              <a:lvl7pPr marL="2971800" indent="-228600" eaLnBrk="0" fontAlgn="base" hangingPunct="0">
                <a:spcBef>
                  <a:spcPct val="0"/>
                </a:spcBef>
                <a:spcAft>
                  <a:spcPct val="0"/>
                </a:spcAft>
                <a:defRPr sz="2400" b="1">
                  <a:solidFill>
                    <a:schemeClr val="tx1"/>
                  </a:solidFill>
                  <a:latin typeface="Arial" charset="0"/>
                </a:defRPr>
              </a:lvl7pPr>
              <a:lvl8pPr marL="3429000" indent="-228600" eaLnBrk="0" fontAlgn="base" hangingPunct="0">
                <a:spcBef>
                  <a:spcPct val="0"/>
                </a:spcBef>
                <a:spcAft>
                  <a:spcPct val="0"/>
                </a:spcAft>
                <a:defRPr sz="2400" b="1">
                  <a:solidFill>
                    <a:schemeClr val="tx1"/>
                  </a:solidFill>
                  <a:latin typeface="Arial" charset="0"/>
                </a:defRPr>
              </a:lvl8pPr>
              <a:lvl9pPr marL="3886200" indent="-228600" eaLnBrk="0" fontAlgn="base" hangingPunct="0">
                <a:spcBef>
                  <a:spcPct val="0"/>
                </a:spcBef>
                <a:spcAft>
                  <a:spcPct val="0"/>
                </a:spcAft>
                <a:defRPr sz="2400" b="1">
                  <a:solidFill>
                    <a:schemeClr val="tx1"/>
                  </a:solidFill>
                  <a:latin typeface="Arial" charset="0"/>
                </a:defRPr>
              </a:lvl9pPr>
            </a:lstStyle>
            <a:p>
              <a:endParaRPr lang="en-US" altLang="en-US"/>
            </a:p>
          </p:txBody>
        </p:sp>
        <p:sp>
          <p:nvSpPr>
            <p:cNvPr id="67622" name="Rectangle 12"/>
            <p:cNvSpPr>
              <a:spLocks noChangeArrowheads="1"/>
            </p:cNvSpPr>
            <p:nvPr/>
          </p:nvSpPr>
          <p:spPr bwMode="auto">
            <a:xfrm>
              <a:off x="3408" y="1776"/>
              <a:ext cx="96" cy="24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chemeClr val="tx1"/>
                  </a:solidFill>
                  <a:latin typeface="Arial" charset="0"/>
                </a:defRPr>
              </a:lvl1pPr>
              <a:lvl2pPr marL="742950" indent="-285750">
                <a:defRPr sz="2400" b="1">
                  <a:solidFill>
                    <a:schemeClr val="tx1"/>
                  </a:solidFill>
                  <a:latin typeface="Arial" charset="0"/>
                </a:defRPr>
              </a:lvl2pPr>
              <a:lvl3pPr marL="1143000" indent="-228600">
                <a:defRPr sz="2400" b="1">
                  <a:solidFill>
                    <a:schemeClr val="tx1"/>
                  </a:solidFill>
                  <a:latin typeface="Arial" charset="0"/>
                </a:defRPr>
              </a:lvl3pPr>
              <a:lvl4pPr marL="1600200" indent="-228600">
                <a:defRPr sz="2400" b="1">
                  <a:solidFill>
                    <a:schemeClr val="tx1"/>
                  </a:solidFill>
                  <a:latin typeface="Arial" charset="0"/>
                </a:defRPr>
              </a:lvl4pPr>
              <a:lvl5pPr marL="2057400" indent="-228600">
                <a:defRPr sz="2400" b="1">
                  <a:solidFill>
                    <a:schemeClr val="tx1"/>
                  </a:solidFill>
                  <a:latin typeface="Arial" charset="0"/>
                </a:defRPr>
              </a:lvl5pPr>
              <a:lvl6pPr marL="2514600" indent="-228600" eaLnBrk="0" fontAlgn="base" hangingPunct="0">
                <a:spcBef>
                  <a:spcPct val="0"/>
                </a:spcBef>
                <a:spcAft>
                  <a:spcPct val="0"/>
                </a:spcAft>
                <a:defRPr sz="2400" b="1">
                  <a:solidFill>
                    <a:schemeClr val="tx1"/>
                  </a:solidFill>
                  <a:latin typeface="Arial" charset="0"/>
                </a:defRPr>
              </a:lvl6pPr>
              <a:lvl7pPr marL="2971800" indent="-228600" eaLnBrk="0" fontAlgn="base" hangingPunct="0">
                <a:spcBef>
                  <a:spcPct val="0"/>
                </a:spcBef>
                <a:spcAft>
                  <a:spcPct val="0"/>
                </a:spcAft>
                <a:defRPr sz="2400" b="1">
                  <a:solidFill>
                    <a:schemeClr val="tx1"/>
                  </a:solidFill>
                  <a:latin typeface="Arial" charset="0"/>
                </a:defRPr>
              </a:lvl7pPr>
              <a:lvl8pPr marL="3429000" indent="-228600" eaLnBrk="0" fontAlgn="base" hangingPunct="0">
                <a:spcBef>
                  <a:spcPct val="0"/>
                </a:spcBef>
                <a:spcAft>
                  <a:spcPct val="0"/>
                </a:spcAft>
                <a:defRPr sz="2400" b="1">
                  <a:solidFill>
                    <a:schemeClr val="tx1"/>
                  </a:solidFill>
                  <a:latin typeface="Arial" charset="0"/>
                </a:defRPr>
              </a:lvl8pPr>
              <a:lvl9pPr marL="3886200" indent="-228600" eaLnBrk="0" fontAlgn="base" hangingPunct="0">
                <a:spcBef>
                  <a:spcPct val="0"/>
                </a:spcBef>
                <a:spcAft>
                  <a:spcPct val="0"/>
                </a:spcAft>
                <a:defRPr sz="2400" b="1">
                  <a:solidFill>
                    <a:schemeClr val="tx1"/>
                  </a:solidFill>
                  <a:latin typeface="Arial" charset="0"/>
                </a:defRPr>
              </a:lvl9pPr>
            </a:lstStyle>
            <a:p>
              <a:endParaRPr lang="en-US" altLang="en-US"/>
            </a:p>
          </p:txBody>
        </p:sp>
        <p:sp>
          <p:nvSpPr>
            <p:cNvPr id="67623" name="Rectangle 13"/>
            <p:cNvSpPr>
              <a:spLocks noChangeArrowheads="1"/>
            </p:cNvSpPr>
            <p:nvPr/>
          </p:nvSpPr>
          <p:spPr bwMode="auto">
            <a:xfrm>
              <a:off x="3408" y="2064"/>
              <a:ext cx="96" cy="24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chemeClr val="tx1"/>
                  </a:solidFill>
                  <a:latin typeface="Arial" charset="0"/>
                </a:defRPr>
              </a:lvl1pPr>
              <a:lvl2pPr marL="742950" indent="-285750">
                <a:defRPr sz="2400" b="1">
                  <a:solidFill>
                    <a:schemeClr val="tx1"/>
                  </a:solidFill>
                  <a:latin typeface="Arial" charset="0"/>
                </a:defRPr>
              </a:lvl2pPr>
              <a:lvl3pPr marL="1143000" indent="-228600">
                <a:defRPr sz="2400" b="1">
                  <a:solidFill>
                    <a:schemeClr val="tx1"/>
                  </a:solidFill>
                  <a:latin typeface="Arial" charset="0"/>
                </a:defRPr>
              </a:lvl3pPr>
              <a:lvl4pPr marL="1600200" indent="-228600">
                <a:defRPr sz="2400" b="1">
                  <a:solidFill>
                    <a:schemeClr val="tx1"/>
                  </a:solidFill>
                  <a:latin typeface="Arial" charset="0"/>
                </a:defRPr>
              </a:lvl4pPr>
              <a:lvl5pPr marL="2057400" indent="-228600">
                <a:defRPr sz="2400" b="1">
                  <a:solidFill>
                    <a:schemeClr val="tx1"/>
                  </a:solidFill>
                  <a:latin typeface="Arial" charset="0"/>
                </a:defRPr>
              </a:lvl5pPr>
              <a:lvl6pPr marL="2514600" indent="-228600" eaLnBrk="0" fontAlgn="base" hangingPunct="0">
                <a:spcBef>
                  <a:spcPct val="0"/>
                </a:spcBef>
                <a:spcAft>
                  <a:spcPct val="0"/>
                </a:spcAft>
                <a:defRPr sz="2400" b="1">
                  <a:solidFill>
                    <a:schemeClr val="tx1"/>
                  </a:solidFill>
                  <a:latin typeface="Arial" charset="0"/>
                </a:defRPr>
              </a:lvl6pPr>
              <a:lvl7pPr marL="2971800" indent="-228600" eaLnBrk="0" fontAlgn="base" hangingPunct="0">
                <a:spcBef>
                  <a:spcPct val="0"/>
                </a:spcBef>
                <a:spcAft>
                  <a:spcPct val="0"/>
                </a:spcAft>
                <a:defRPr sz="2400" b="1">
                  <a:solidFill>
                    <a:schemeClr val="tx1"/>
                  </a:solidFill>
                  <a:latin typeface="Arial" charset="0"/>
                </a:defRPr>
              </a:lvl7pPr>
              <a:lvl8pPr marL="3429000" indent="-228600" eaLnBrk="0" fontAlgn="base" hangingPunct="0">
                <a:spcBef>
                  <a:spcPct val="0"/>
                </a:spcBef>
                <a:spcAft>
                  <a:spcPct val="0"/>
                </a:spcAft>
                <a:defRPr sz="2400" b="1">
                  <a:solidFill>
                    <a:schemeClr val="tx1"/>
                  </a:solidFill>
                  <a:latin typeface="Arial" charset="0"/>
                </a:defRPr>
              </a:lvl8pPr>
              <a:lvl9pPr marL="3886200" indent="-228600" eaLnBrk="0" fontAlgn="base" hangingPunct="0">
                <a:spcBef>
                  <a:spcPct val="0"/>
                </a:spcBef>
                <a:spcAft>
                  <a:spcPct val="0"/>
                </a:spcAft>
                <a:defRPr sz="2400" b="1">
                  <a:solidFill>
                    <a:schemeClr val="tx1"/>
                  </a:solidFill>
                  <a:latin typeface="Arial" charset="0"/>
                </a:defRPr>
              </a:lvl9pPr>
            </a:lstStyle>
            <a:p>
              <a:endParaRPr lang="en-US" altLang="en-US"/>
            </a:p>
          </p:txBody>
        </p:sp>
        <p:sp>
          <p:nvSpPr>
            <p:cNvPr id="67624" name="Oval 14"/>
            <p:cNvSpPr>
              <a:spLocks noChangeArrowheads="1"/>
            </p:cNvSpPr>
            <p:nvPr/>
          </p:nvSpPr>
          <p:spPr bwMode="auto">
            <a:xfrm>
              <a:off x="3648" y="1488"/>
              <a:ext cx="240" cy="24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chemeClr val="tx1"/>
                  </a:solidFill>
                  <a:latin typeface="Arial" charset="0"/>
                </a:defRPr>
              </a:lvl1pPr>
              <a:lvl2pPr marL="742950" indent="-285750">
                <a:defRPr sz="2400" b="1">
                  <a:solidFill>
                    <a:schemeClr val="tx1"/>
                  </a:solidFill>
                  <a:latin typeface="Arial" charset="0"/>
                </a:defRPr>
              </a:lvl2pPr>
              <a:lvl3pPr marL="1143000" indent="-228600">
                <a:defRPr sz="2400" b="1">
                  <a:solidFill>
                    <a:schemeClr val="tx1"/>
                  </a:solidFill>
                  <a:latin typeface="Arial" charset="0"/>
                </a:defRPr>
              </a:lvl3pPr>
              <a:lvl4pPr marL="1600200" indent="-228600">
                <a:defRPr sz="2400" b="1">
                  <a:solidFill>
                    <a:schemeClr val="tx1"/>
                  </a:solidFill>
                  <a:latin typeface="Arial" charset="0"/>
                </a:defRPr>
              </a:lvl4pPr>
              <a:lvl5pPr marL="2057400" indent="-228600">
                <a:defRPr sz="2400" b="1">
                  <a:solidFill>
                    <a:schemeClr val="tx1"/>
                  </a:solidFill>
                  <a:latin typeface="Arial" charset="0"/>
                </a:defRPr>
              </a:lvl5pPr>
              <a:lvl6pPr marL="2514600" indent="-228600" eaLnBrk="0" fontAlgn="base" hangingPunct="0">
                <a:spcBef>
                  <a:spcPct val="0"/>
                </a:spcBef>
                <a:spcAft>
                  <a:spcPct val="0"/>
                </a:spcAft>
                <a:defRPr sz="2400" b="1">
                  <a:solidFill>
                    <a:schemeClr val="tx1"/>
                  </a:solidFill>
                  <a:latin typeface="Arial" charset="0"/>
                </a:defRPr>
              </a:lvl6pPr>
              <a:lvl7pPr marL="2971800" indent="-228600" eaLnBrk="0" fontAlgn="base" hangingPunct="0">
                <a:spcBef>
                  <a:spcPct val="0"/>
                </a:spcBef>
                <a:spcAft>
                  <a:spcPct val="0"/>
                </a:spcAft>
                <a:defRPr sz="2400" b="1">
                  <a:solidFill>
                    <a:schemeClr val="tx1"/>
                  </a:solidFill>
                  <a:latin typeface="Arial" charset="0"/>
                </a:defRPr>
              </a:lvl7pPr>
              <a:lvl8pPr marL="3429000" indent="-228600" eaLnBrk="0" fontAlgn="base" hangingPunct="0">
                <a:spcBef>
                  <a:spcPct val="0"/>
                </a:spcBef>
                <a:spcAft>
                  <a:spcPct val="0"/>
                </a:spcAft>
                <a:defRPr sz="2400" b="1">
                  <a:solidFill>
                    <a:schemeClr val="tx1"/>
                  </a:solidFill>
                  <a:latin typeface="Arial" charset="0"/>
                </a:defRPr>
              </a:lvl8pPr>
              <a:lvl9pPr marL="3886200" indent="-228600" eaLnBrk="0" fontAlgn="base" hangingPunct="0">
                <a:spcBef>
                  <a:spcPct val="0"/>
                </a:spcBef>
                <a:spcAft>
                  <a:spcPct val="0"/>
                </a:spcAft>
                <a:defRPr sz="2400" b="1">
                  <a:solidFill>
                    <a:schemeClr val="tx1"/>
                  </a:solidFill>
                  <a:latin typeface="Arial" charset="0"/>
                </a:defRPr>
              </a:lvl9pPr>
            </a:lstStyle>
            <a:p>
              <a:pPr algn="ctr" eaLnBrk="1" hangingPunct="1"/>
              <a:r>
                <a:rPr lang="en-US" altLang="en-US" b="0">
                  <a:latin typeface="Times New Roman" pitchFamily="18" charset="0"/>
                </a:rPr>
                <a:t>1</a:t>
              </a:r>
            </a:p>
          </p:txBody>
        </p:sp>
        <p:sp>
          <p:nvSpPr>
            <p:cNvPr id="67625" name="Oval 15"/>
            <p:cNvSpPr>
              <a:spLocks noChangeArrowheads="1"/>
            </p:cNvSpPr>
            <p:nvPr/>
          </p:nvSpPr>
          <p:spPr bwMode="auto">
            <a:xfrm>
              <a:off x="3648" y="1776"/>
              <a:ext cx="240" cy="24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chemeClr val="tx1"/>
                  </a:solidFill>
                  <a:latin typeface="Arial" charset="0"/>
                </a:defRPr>
              </a:lvl1pPr>
              <a:lvl2pPr marL="742950" indent="-285750">
                <a:defRPr sz="2400" b="1">
                  <a:solidFill>
                    <a:schemeClr val="tx1"/>
                  </a:solidFill>
                  <a:latin typeface="Arial" charset="0"/>
                </a:defRPr>
              </a:lvl2pPr>
              <a:lvl3pPr marL="1143000" indent="-228600">
                <a:defRPr sz="2400" b="1">
                  <a:solidFill>
                    <a:schemeClr val="tx1"/>
                  </a:solidFill>
                  <a:latin typeface="Arial" charset="0"/>
                </a:defRPr>
              </a:lvl3pPr>
              <a:lvl4pPr marL="1600200" indent="-228600">
                <a:defRPr sz="2400" b="1">
                  <a:solidFill>
                    <a:schemeClr val="tx1"/>
                  </a:solidFill>
                  <a:latin typeface="Arial" charset="0"/>
                </a:defRPr>
              </a:lvl4pPr>
              <a:lvl5pPr marL="2057400" indent="-228600">
                <a:defRPr sz="2400" b="1">
                  <a:solidFill>
                    <a:schemeClr val="tx1"/>
                  </a:solidFill>
                  <a:latin typeface="Arial" charset="0"/>
                </a:defRPr>
              </a:lvl5pPr>
              <a:lvl6pPr marL="2514600" indent="-228600" eaLnBrk="0" fontAlgn="base" hangingPunct="0">
                <a:spcBef>
                  <a:spcPct val="0"/>
                </a:spcBef>
                <a:spcAft>
                  <a:spcPct val="0"/>
                </a:spcAft>
                <a:defRPr sz="2400" b="1">
                  <a:solidFill>
                    <a:schemeClr val="tx1"/>
                  </a:solidFill>
                  <a:latin typeface="Arial" charset="0"/>
                </a:defRPr>
              </a:lvl6pPr>
              <a:lvl7pPr marL="2971800" indent="-228600" eaLnBrk="0" fontAlgn="base" hangingPunct="0">
                <a:spcBef>
                  <a:spcPct val="0"/>
                </a:spcBef>
                <a:spcAft>
                  <a:spcPct val="0"/>
                </a:spcAft>
                <a:defRPr sz="2400" b="1">
                  <a:solidFill>
                    <a:schemeClr val="tx1"/>
                  </a:solidFill>
                  <a:latin typeface="Arial" charset="0"/>
                </a:defRPr>
              </a:lvl7pPr>
              <a:lvl8pPr marL="3429000" indent="-228600" eaLnBrk="0" fontAlgn="base" hangingPunct="0">
                <a:spcBef>
                  <a:spcPct val="0"/>
                </a:spcBef>
                <a:spcAft>
                  <a:spcPct val="0"/>
                </a:spcAft>
                <a:defRPr sz="2400" b="1">
                  <a:solidFill>
                    <a:schemeClr val="tx1"/>
                  </a:solidFill>
                  <a:latin typeface="Arial" charset="0"/>
                </a:defRPr>
              </a:lvl8pPr>
              <a:lvl9pPr marL="3886200" indent="-228600" eaLnBrk="0" fontAlgn="base" hangingPunct="0">
                <a:spcBef>
                  <a:spcPct val="0"/>
                </a:spcBef>
                <a:spcAft>
                  <a:spcPct val="0"/>
                </a:spcAft>
                <a:defRPr sz="2400" b="1">
                  <a:solidFill>
                    <a:schemeClr val="tx1"/>
                  </a:solidFill>
                  <a:latin typeface="Arial" charset="0"/>
                </a:defRPr>
              </a:lvl9pPr>
            </a:lstStyle>
            <a:p>
              <a:pPr algn="ctr" eaLnBrk="1" hangingPunct="1"/>
              <a:r>
                <a:rPr lang="en-US" altLang="en-US" b="0">
                  <a:latin typeface="Times New Roman" pitchFamily="18" charset="0"/>
                </a:rPr>
                <a:t>2</a:t>
              </a:r>
            </a:p>
          </p:txBody>
        </p:sp>
        <p:sp>
          <p:nvSpPr>
            <p:cNvPr id="67626" name="Oval 16"/>
            <p:cNvSpPr>
              <a:spLocks noChangeArrowheads="1"/>
            </p:cNvSpPr>
            <p:nvPr/>
          </p:nvSpPr>
          <p:spPr bwMode="auto">
            <a:xfrm>
              <a:off x="3648" y="2064"/>
              <a:ext cx="240" cy="24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chemeClr val="tx1"/>
                  </a:solidFill>
                  <a:latin typeface="Arial" charset="0"/>
                </a:defRPr>
              </a:lvl1pPr>
              <a:lvl2pPr marL="742950" indent="-285750">
                <a:defRPr sz="2400" b="1">
                  <a:solidFill>
                    <a:schemeClr val="tx1"/>
                  </a:solidFill>
                  <a:latin typeface="Arial" charset="0"/>
                </a:defRPr>
              </a:lvl2pPr>
              <a:lvl3pPr marL="1143000" indent="-228600">
                <a:defRPr sz="2400" b="1">
                  <a:solidFill>
                    <a:schemeClr val="tx1"/>
                  </a:solidFill>
                  <a:latin typeface="Arial" charset="0"/>
                </a:defRPr>
              </a:lvl3pPr>
              <a:lvl4pPr marL="1600200" indent="-228600">
                <a:defRPr sz="2400" b="1">
                  <a:solidFill>
                    <a:schemeClr val="tx1"/>
                  </a:solidFill>
                  <a:latin typeface="Arial" charset="0"/>
                </a:defRPr>
              </a:lvl4pPr>
              <a:lvl5pPr marL="2057400" indent="-228600">
                <a:defRPr sz="2400" b="1">
                  <a:solidFill>
                    <a:schemeClr val="tx1"/>
                  </a:solidFill>
                  <a:latin typeface="Arial" charset="0"/>
                </a:defRPr>
              </a:lvl5pPr>
              <a:lvl6pPr marL="2514600" indent="-228600" eaLnBrk="0" fontAlgn="base" hangingPunct="0">
                <a:spcBef>
                  <a:spcPct val="0"/>
                </a:spcBef>
                <a:spcAft>
                  <a:spcPct val="0"/>
                </a:spcAft>
                <a:defRPr sz="2400" b="1">
                  <a:solidFill>
                    <a:schemeClr val="tx1"/>
                  </a:solidFill>
                  <a:latin typeface="Arial" charset="0"/>
                </a:defRPr>
              </a:lvl6pPr>
              <a:lvl7pPr marL="2971800" indent="-228600" eaLnBrk="0" fontAlgn="base" hangingPunct="0">
                <a:spcBef>
                  <a:spcPct val="0"/>
                </a:spcBef>
                <a:spcAft>
                  <a:spcPct val="0"/>
                </a:spcAft>
                <a:defRPr sz="2400" b="1">
                  <a:solidFill>
                    <a:schemeClr val="tx1"/>
                  </a:solidFill>
                  <a:latin typeface="Arial" charset="0"/>
                </a:defRPr>
              </a:lvl7pPr>
              <a:lvl8pPr marL="3429000" indent="-228600" eaLnBrk="0" fontAlgn="base" hangingPunct="0">
                <a:spcBef>
                  <a:spcPct val="0"/>
                </a:spcBef>
                <a:spcAft>
                  <a:spcPct val="0"/>
                </a:spcAft>
                <a:defRPr sz="2400" b="1">
                  <a:solidFill>
                    <a:schemeClr val="tx1"/>
                  </a:solidFill>
                  <a:latin typeface="Arial" charset="0"/>
                </a:defRPr>
              </a:lvl8pPr>
              <a:lvl9pPr marL="3886200" indent="-228600" eaLnBrk="0" fontAlgn="base" hangingPunct="0">
                <a:spcBef>
                  <a:spcPct val="0"/>
                </a:spcBef>
                <a:spcAft>
                  <a:spcPct val="0"/>
                </a:spcAft>
                <a:defRPr sz="2400" b="1">
                  <a:solidFill>
                    <a:schemeClr val="tx1"/>
                  </a:solidFill>
                  <a:latin typeface="Arial" charset="0"/>
                </a:defRPr>
              </a:lvl9pPr>
            </a:lstStyle>
            <a:p>
              <a:pPr algn="ctr" eaLnBrk="1" hangingPunct="1"/>
              <a:r>
                <a:rPr lang="en-US" altLang="en-US" b="0" i="1">
                  <a:latin typeface="Times New Roman" pitchFamily="18" charset="0"/>
                </a:rPr>
                <a:t>m</a:t>
              </a:r>
            </a:p>
          </p:txBody>
        </p:sp>
        <p:sp>
          <p:nvSpPr>
            <p:cNvPr id="67627" name="Rectangle 17"/>
            <p:cNvSpPr>
              <a:spLocks noChangeArrowheads="1"/>
            </p:cNvSpPr>
            <p:nvPr/>
          </p:nvSpPr>
          <p:spPr bwMode="auto">
            <a:xfrm>
              <a:off x="4128" y="1776"/>
              <a:ext cx="96" cy="240"/>
            </a:xfrm>
            <a:prstGeom prst="rect">
              <a:avLst/>
            </a:prstGeom>
            <a:noFill/>
            <a:ln w="9525">
              <a:solidFill>
                <a:schemeClr val="tx1"/>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chemeClr val="tx1"/>
                  </a:solidFill>
                  <a:latin typeface="Arial" charset="0"/>
                </a:defRPr>
              </a:lvl1pPr>
              <a:lvl2pPr marL="742950" indent="-285750">
                <a:defRPr sz="2400" b="1">
                  <a:solidFill>
                    <a:schemeClr val="tx1"/>
                  </a:solidFill>
                  <a:latin typeface="Arial" charset="0"/>
                </a:defRPr>
              </a:lvl2pPr>
              <a:lvl3pPr marL="1143000" indent="-228600">
                <a:defRPr sz="2400" b="1">
                  <a:solidFill>
                    <a:schemeClr val="tx1"/>
                  </a:solidFill>
                  <a:latin typeface="Arial" charset="0"/>
                </a:defRPr>
              </a:lvl3pPr>
              <a:lvl4pPr marL="1600200" indent="-228600">
                <a:defRPr sz="2400" b="1">
                  <a:solidFill>
                    <a:schemeClr val="tx1"/>
                  </a:solidFill>
                  <a:latin typeface="Arial" charset="0"/>
                </a:defRPr>
              </a:lvl4pPr>
              <a:lvl5pPr marL="2057400" indent="-228600">
                <a:defRPr sz="2400" b="1">
                  <a:solidFill>
                    <a:schemeClr val="tx1"/>
                  </a:solidFill>
                  <a:latin typeface="Arial" charset="0"/>
                </a:defRPr>
              </a:lvl5pPr>
              <a:lvl6pPr marL="2514600" indent="-228600" eaLnBrk="0" fontAlgn="base" hangingPunct="0">
                <a:spcBef>
                  <a:spcPct val="0"/>
                </a:spcBef>
                <a:spcAft>
                  <a:spcPct val="0"/>
                </a:spcAft>
                <a:defRPr sz="2400" b="1">
                  <a:solidFill>
                    <a:schemeClr val="tx1"/>
                  </a:solidFill>
                  <a:latin typeface="Arial" charset="0"/>
                </a:defRPr>
              </a:lvl6pPr>
              <a:lvl7pPr marL="2971800" indent="-228600" eaLnBrk="0" fontAlgn="base" hangingPunct="0">
                <a:spcBef>
                  <a:spcPct val="0"/>
                </a:spcBef>
                <a:spcAft>
                  <a:spcPct val="0"/>
                </a:spcAft>
                <a:defRPr sz="2400" b="1">
                  <a:solidFill>
                    <a:schemeClr val="tx1"/>
                  </a:solidFill>
                  <a:latin typeface="Arial" charset="0"/>
                </a:defRPr>
              </a:lvl7pPr>
              <a:lvl8pPr marL="3429000" indent="-228600" eaLnBrk="0" fontAlgn="base" hangingPunct="0">
                <a:spcBef>
                  <a:spcPct val="0"/>
                </a:spcBef>
                <a:spcAft>
                  <a:spcPct val="0"/>
                </a:spcAft>
                <a:defRPr sz="2400" b="1">
                  <a:solidFill>
                    <a:schemeClr val="tx1"/>
                  </a:solidFill>
                  <a:latin typeface="Arial" charset="0"/>
                </a:defRPr>
              </a:lvl8pPr>
              <a:lvl9pPr marL="3886200" indent="-228600" eaLnBrk="0" fontAlgn="base" hangingPunct="0">
                <a:spcBef>
                  <a:spcPct val="0"/>
                </a:spcBef>
                <a:spcAft>
                  <a:spcPct val="0"/>
                </a:spcAft>
                <a:defRPr sz="2400" b="1">
                  <a:solidFill>
                    <a:schemeClr val="tx1"/>
                  </a:solidFill>
                  <a:latin typeface="Arial" charset="0"/>
                </a:defRPr>
              </a:lvl9pPr>
            </a:lstStyle>
            <a:p>
              <a:endParaRPr lang="en-US" altLang="en-US"/>
            </a:p>
          </p:txBody>
        </p:sp>
        <p:sp>
          <p:nvSpPr>
            <p:cNvPr id="67628" name="Text Box 18"/>
            <p:cNvSpPr txBox="1">
              <a:spLocks noChangeArrowheads="1"/>
            </p:cNvSpPr>
            <p:nvPr/>
          </p:nvSpPr>
          <p:spPr bwMode="auto">
            <a:xfrm>
              <a:off x="1148" y="1200"/>
              <a:ext cx="53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Arial" charset="0"/>
                </a:defRPr>
              </a:lvl1pPr>
              <a:lvl2pPr marL="742950" indent="-285750">
                <a:defRPr sz="2400" b="1">
                  <a:solidFill>
                    <a:schemeClr val="tx1"/>
                  </a:solidFill>
                  <a:latin typeface="Arial" charset="0"/>
                </a:defRPr>
              </a:lvl2pPr>
              <a:lvl3pPr marL="1143000" indent="-228600">
                <a:defRPr sz="2400" b="1">
                  <a:solidFill>
                    <a:schemeClr val="tx1"/>
                  </a:solidFill>
                  <a:latin typeface="Arial" charset="0"/>
                </a:defRPr>
              </a:lvl3pPr>
              <a:lvl4pPr marL="1600200" indent="-228600">
                <a:defRPr sz="2400" b="1">
                  <a:solidFill>
                    <a:schemeClr val="tx1"/>
                  </a:solidFill>
                  <a:latin typeface="Arial" charset="0"/>
                </a:defRPr>
              </a:lvl4pPr>
              <a:lvl5pPr marL="2057400" indent="-228600">
                <a:defRPr sz="2400" b="1">
                  <a:solidFill>
                    <a:schemeClr val="tx1"/>
                  </a:solidFill>
                  <a:latin typeface="Arial" charset="0"/>
                </a:defRPr>
              </a:lvl5pPr>
              <a:lvl6pPr marL="2514600" indent="-228600" eaLnBrk="0" fontAlgn="base" hangingPunct="0">
                <a:spcBef>
                  <a:spcPct val="0"/>
                </a:spcBef>
                <a:spcAft>
                  <a:spcPct val="0"/>
                </a:spcAft>
                <a:defRPr sz="2400" b="1">
                  <a:solidFill>
                    <a:schemeClr val="tx1"/>
                  </a:solidFill>
                  <a:latin typeface="Arial" charset="0"/>
                </a:defRPr>
              </a:lvl6pPr>
              <a:lvl7pPr marL="2971800" indent="-228600" eaLnBrk="0" fontAlgn="base" hangingPunct="0">
                <a:spcBef>
                  <a:spcPct val="0"/>
                </a:spcBef>
                <a:spcAft>
                  <a:spcPct val="0"/>
                </a:spcAft>
                <a:defRPr sz="2400" b="1">
                  <a:solidFill>
                    <a:schemeClr val="tx1"/>
                  </a:solidFill>
                  <a:latin typeface="Arial" charset="0"/>
                </a:defRPr>
              </a:lvl7pPr>
              <a:lvl8pPr marL="3429000" indent="-228600" eaLnBrk="0" fontAlgn="base" hangingPunct="0">
                <a:spcBef>
                  <a:spcPct val="0"/>
                </a:spcBef>
                <a:spcAft>
                  <a:spcPct val="0"/>
                </a:spcAft>
                <a:defRPr sz="2400" b="1">
                  <a:solidFill>
                    <a:schemeClr val="tx1"/>
                  </a:solidFill>
                  <a:latin typeface="Arial" charset="0"/>
                </a:defRPr>
              </a:lvl8pPr>
              <a:lvl9pPr marL="3886200" indent="-228600" eaLnBrk="0" fontAlgn="base" hangingPunct="0">
                <a:spcBef>
                  <a:spcPct val="0"/>
                </a:spcBef>
                <a:spcAft>
                  <a:spcPct val="0"/>
                </a:spcAft>
                <a:defRPr sz="2400" b="1">
                  <a:solidFill>
                    <a:schemeClr val="tx1"/>
                  </a:solidFill>
                  <a:latin typeface="Arial" charset="0"/>
                </a:defRPr>
              </a:lvl9pPr>
            </a:lstStyle>
            <a:p>
              <a:pPr eaLnBrk="1" hangingPunct="1"/>
              <a:r>
                <a:rPr lang="en-US" altLang="en-US" sz="1800" b="0">
                  <a:latin typeface="Times New Roman" pitchFamily="18" charset="0"/>
                </a:rPr>
                <a:t>Arrival</a:t>
              </a:r>
            </a:p>
          </p:txBody>
        </p:sp>
        <p:sp>
          <p:nvSpPr>
            <p:cNvPr id="67629" name="Text Box 19"/>
            <p:cNvSpPr txBox="1">
              <a:spLocks noChangeArrowheads="1"/>
            </p:cNvSpPr>
            <p:nvPr/>
          </p:nvSpPr>
          <p:spPr bwMode="auto">
            <a:xfrm>
              <a:off x="2396" y="1200"/>
              <a:ext cx="58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Arial" charset="0"/>
                </a:defRPr>
              </a:lvl1pPr>
              <a:lvl2pPr marL="742950" indent="-285750">
                <a:defRPr sz="2400" b="1">
                  <a:solidFill>
                    <a:schemeClr val="tx1"/>
                  </a:solidFill>
                  <a:latin typeface="Arial" charset="0"/>
                </a:defRPr>
              </a:lvl2pPr>
              <a:lvl3pPr marL="1143000" indent="-228600">
                <a:defRPr sz="2400" b="1">
                  <a:solidFill>
                    <a:schemeClr val="tx1"/>
                  </a:solidFill>
                  <a:latin typeface="Arial" charset="0"/>
                </a:defRPr>
              </a:lvl3pPr>
              <a:lvl4pPr marL="1600200" indent="-228600">
                <a:defRPr sz="2400" b="1">
                  <a:solidFill>
                    <a:schemeClr val="tx1"/>
                  </a:solidFill>
                  <a:latin typeface="Arial" charset="0"/>
                </a:defRPr>
              </a:lvl4pPr>
              <a:lvl5pPr marL="2057400" indent="-228600">
                <a:defRPr sz="2400" b="1">
                  <a:solidFill>
                    <a:schemeClr val="tx1"/>
                  </a:solidFill>
                  <a:latin typeface="Arial" charset="0"/>
                </a:defRPr>
              </a:lvl5pPr>
              <a:lvl6pPr marL="2514600" indent="-228600" eaLnBrk="0" fontAlgn="base" hangingPunct="0">
                <a:spcBef>
                  <a:spcPct val="0"/>
                </a:spcBef>
                <a:spcAft>
                  <a:spcPct val="0"/>
                </a:spcAft>
                <a:defRPr sz="2400" b="1">
                  <a:solidFill>
                    <a:schemeClr val="tx1"/>
                  </a:solidFill>
                  <a:latin typeface="Arial" charset="0"/>
                </a:defRPr>
              </a:lvl6pPr>
              <a:lvl7pPr marL="2971800" indent="-228600" eaLnBrk="0" fontAlgn="base" hangingPunct="0">
                <a:spcBef>
                  <a:spcPct val="0"/>
                </a:spcBef>
                <a:spcAft>
                  <a:spcPct val="0"/>
                </a:spcAft>
                <a:defRPr sz="2400" b="1">
                  <a:solidFill>
                    <a:schemeClr val="tx1"/>
                  </a:solidFill>
                  <a:latin typeface="Arial" charset="0"/>
                </a:defRPr>
              </a:lvl7pPr>
              <a:lvl8pPr marL="3429000" indent="-228600" eaLnBrk="0" fontAlgn="base" hangingPunct="0">
                <a:spcBef>
                  <a:spcPct val="0"/>
                </a:spcBef>
                <a:spcAft>
                  <a:spcPct val="0"/>
                </a:spcAft>
                <a:defRPr sz="2400" b="1">
                  <a:solidFill>
                    <a:schemeClr val="tx1"/>
                  </a:solidFill>
                  <a:latin typeface="Arial" charset="0"/>
                </a:defRPr>
              </a:lvl8pPr>
              <a:lvl9pPr marL="3886200" indent="-228600" eaLnBrk="0" fontAlgn="base" hangingPunct="0">
                <a:spcBef>
                  <a:spcPct val="0"/>
                </a:spcBef>
                <a:spcAft>
                  <a:spcPct val="0"/>
                </a:spcAft>
                <a:defRPr sz="2400" b="1">
                  <a:solidFill>
                    <a:schemeClr val="tx1"/>
                  </a:solidFill>
                  <a:latin typeface="Arial" charset="0"/>
                </a:defRPr>
              </a:lvl9pPr>
            </a:lstStyle>
            <a:p>
              <a:pPr eaLnBrk="1" hangingPunct="1"/>
              <a:r>
                <a:rPr lang="en-US" altLang="en-US" sz="1800" b="0">
                  <a:latin typeface="Times New Roman" pitchFamily="18" charset="0"/>
                </a:rPr>
                <a:t>Waiting</a:t>
              </a:r>
            </a:p>
          </p:txBody>
        </p:sp>
        <p:sp>
          <p:nvSpPr>
            <p:cNvPr id="67630" name="Text Box 20"/>
            <p:cNvSpPr txBox="1">
              <a:spLocks noChangeArrowheads="1"/>
            </p:cNvSpPr>
            <p:nvPr/>
          </p:nvSpPr>
          <p:spPr bwMode="auto">
            <a:xfrm>
              <a:off x="3500" y="1200"/>
              <a:ext cx="54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Arial" charset="0"/>
                </a:defRPr>
              </a:lvl1pPr>
              <a:lvl2pPr marL="742950" indent="-285750">
                <a:defRPr sz="2400" b="1">
                  <a:solidFill>
                    <a:schemeClr val="tx1"/>
                  </a:solidFill>
                  <a:latin typeface="Arial" charset="0"/>
                </a:defRPr>
              </a:lvl2pPr>
              <a:lvl3pPr marL="1143000" indent="-228600">
                <a:defRPr sz="2400" b="1">
                  <a:solidFill>
                    <a:schemeClr val="tx1"/>
                  </a:solidFill>
                  <a:latin typeface="Arial" charset="0"/>
                </a:defRPr>
              </a:lvl3pPr>
              <a:lvl4pPr marL="1600200" indent="-228600">
                <a:defRPr sz="2400" b="1">
                  <a:solidFill>
                    <a:schemeClr val="tx1"/>
                  </a:solidFill>
                  <a:latin typeface="Arial" charset="0"/>
                </a:defRPr>
              </a:lvl4pPr>
              <a:lvl5pPr marL="2057400" indent="-228600">
                <a:defRPr sz="2400" b="1">
                  <a:solidFill>
                    <a:schemeClr val="tx1"/>
                  </a:solidFill>
                  <a:latin typeface="Arial" charset="0"/>
                </a:defRPr>
              </a:lvl5pPr>
              <a:lvl6pPr marL="2514600" indent="-228600" eaLnBrk="0" fontAlgn="base" hangingPunct="0">
                <a:spcBef>
                  <a:spcPct val="0"/>
                </a:spcBef>
                <a:spcAft>
                  <a:spcPct val="0"/>
                </a:spcAft>
                <a:defRPr sz="2400" b="1">
                  <a:solidFill>
                    <a:schemeClr val="tx1"/>
                  </a:solidFill>
                  <a:latin typeface="Arial" charset="0"/>
                </a:defRPr>
              </a:lvl6pPr>
              <a:lvl7pPr marL="2971800" indent="-228600" eaLnBrk="0" fontAlgn="base" hangingPunct="0">
                <a:spcBef>
                  <a:spcPct val="0"/>
                </a:spcBef>
                <a:spcAft>
                  <a:spcPct val="0"/>
                </a:spcAft>
                <a:defRPr sz="2400" b="1">
                  <a:solidFill>
                    <a:schemeClr val="tx1"/>
                  </a:solidFill>
                  <a:latin typeface="Arial" charset="0"/>
                </a:defRPr>
              </a:lvl7pPr>
              <a:lvl8pPr marL="3429000" indent="-228600" eaLnBrk="0" fontAlgn="base" hangingPunct="0">
                <a:spcBef>
                  <a:spcPct val="0"/>
                </a:spcBef>
                <a:spcAft>
                  <a:spcPct val="0"/>
                </a:spcAft>
                <a:defRPr sz="2400" b="1">
                  <a:solidFill>
                    <a:schemeClr val="tx1"/>
                  </a:solidFill>
                  <a:latin typeface="Arial" charset="0"/>
                </a:defRPr>
              </a:lvl8pPr>
              <a:lvl9pPr marL="3886200" indent="-228600" eaLnBrk="0" fontAlgn="base" hangingPunct="0">
                <a:spcBef>
                  <a:spcPct val="0"/>
                </a:spcBef>
                <a:spcAft>
                  <a:spcPct val="0"/>
                </a:spcAft>
                <a:defRPr sz="2400" b="1">
                  <a:solidFill>
                    <a:schemeClr val="tx1"/>
                  </a:solidFill>
                  <a:latin typeface="Arial" charset="0"/>
                </a:defRPr>
              </a:lvl9pPr>
            </a:lstStyle>
            <a:p>
              <a:pPr eaLnBrk="1" hangingPunct="1"/>
              <a:r>
                <a:rPr lang="en-US" altLang="en-US" sz="1800" b="0">
                  <a:latin typeface="Times New Roman" pitchFamily="18" charset="0"/>
                </a:rPr>
                <a:t>Service</a:t>
              </a:r>
            </a:p>
          </p:txBody>
        </p:sp>
        <p:sp>
          <p:nvSpPr>
            <p:cNvPr id="67631" name="Text Box 21"/>
            <p:cNvSpPr txBox="1">
              <a:spLocks noChangeArrowheads="1"/>
            </p:cNvSpPr>
            <p:nvPr/>
          </p:nvSpPr>
          <p:spPr bwMode="auto">
            <a:xfrm>
              <a:off x="4320" y="2013"/>
              <a:ext cx="19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Arial" charset="0"/>
                </a:defRPr>
              </a:lvl1pPr>
              <a:lvl2pPr marL="742950" indent="-285750">
                <a:defRPr sz="2400" b="1">
                  <a:solidFill>
                    <a:schemeClr val="tx1"/>
                  </a:solidFill>
                  <a:latin typeface="Arial" charset="0"/>
                </a:defRPr>
              </a:lvl2pPr>
              <a:lvl3pPr marL="1143000" indent="-228600">
                <a:defRPr sz="2400" b="1">
                  <a:solidFill>
                    <a:schemeClr val="tx1"/>
                  </a:solidFill>
                  <a:latin typeface="Arial" charset="0"/>
                </a:defRPr>
              </a:lvl3pPr>
              <a:lvl4pPr marL="1600200" indent="-228600">
                <a:defRPr sz="2400" b="1">
                  <a:solidFill>
                    <a:schemeClr val="tx1"/>
                  </a:solidFill>
                  <a:latin typeface="Arial" charset="0"/>
                </a:defRPr>
              </a:lvl4pPr>
              <a:lvl5pPr marL="2057400" indent="-228600">
                <a:defRPr sz="2400" b="1">
                  <a:solidFill>
                    <a:schemeClr val="tx1"/>
                  </a:solidFill>
                  <a:latin typeface="Arial" charset="0"/>
                </a:defRPr>
              </a:lvl5pPr>
              <a:lvl6pPr marL="2514600" indent="-228600" eaLnBrk="0" fontAlgn="base" hangingPunct="0">
                <a:spcBef>
                  <a:spcPct val="0"/>
                </a:spcBef>
                <a:spcAft>
                  <a:spcPct val="0"/>
                </a:spcAft>
                <a:defRPr sz="2400" b="1">
                  <a:solidFill>
                    <a:schemeClr val="tx1"/>
                  </a:solidFill>
                  <a:latin typeface="Arial" charset="0"/>
                </a:defRPr>
              </a:lvl6pPr>
              <a:lvl7pPr marL="2971800" indent="-228600" eaLnBrk="0" fontAlgn="base" hangingPunct="0">
                <a:spcBef>
                  <a:spcPct val="0"/>
                </a:spcBef>
                <a:spcAft>
                  <a:spcPct val="0"/>
                </a:spcAft>
                <a:defRPr sz="2400" b="1">
                  <a:solidFill>
                    <a:schemeClr val="tx1"/>
                  </a:solidFill>
                  <a:latin typeface="Arial" charset="0"/>
                </a:defRPr>
              </a:lvl7pPr>
              <a:lvl8pPr marL="3429000" indent="-228600" eaLnBrk="0" fontAlgn="base" hangingPunct="0">
                <a:spcBef>
                  <a:spcPct val="0"/>
                </a:spcBef>
                <a:spcAft>
                  <a:spcPct val="0"/>
                </a:spcAft>
                <a:defRPr sz="2400" b="1">
                  <a:solidFill>
                    <a:schemeClr val="tx1"/>
                  </a:solidFill>
                  <a:latin typeface="Arial" charset="0"/>
                </a:defRPr>
              </a:lvl8pPr>
              <a:lvl9pPr marL="3886200" indent="-228600" eaLnBrk="0" fontAlgn="base" hangingPunct="0">
                <a:spcBef>
                  <a:spcPct val="0"/>
                </a:spcBef>
                <a:spcAft>
                  <a:spcPct val="0"/>
                </a:spcAft>
                <a:defRPr sz="2400" b="1">
                  <a:solidFill>
                    <a:schemeClr val="tx1"/>
                  </a:solidFill>
                  <a:latin typeface="Arial" charset="0"/>
                </a:defRPr>
              </a:lvl9pPr>
            </a:lstStyle>
            <a:p>
              <a:pPr eaLnBrk="1" hangingPunct="1"/>
              <a:r>
                <a:rPr lang="en-US" altLang="en-US" sz="1800" b="0">
                  <a:latin typeface="Times New Roman" pitchFamily="18" charset="0"/>
                  <a:sym typeface="Symbol" pitchFamily="18" charset="2"/>
                </a:rPr>
                <a:t></a:t>
              </a:r>
              <a:endParaRPr lang="en-US" altLang="en-US" sz="1800" b="0">
                <a:latin typeface="Times New Roman" pitchFamily="18" charset="0"/>
              </a:endParaRPr>
            </a:p>
          </p:txBody>
        </p:sp>
        <p:sp>
          <p:nvSpPr>
            <p:cNvPr id="67632" name="Text Box 22"/>
            <p:cNvSpPr txBox="1">
              <a:spLocks noChangeArrowheads="1"/>
            </p:cNvSpPr>
            <p:nvPr/>
          </p:nvSpPr>
          <p:spPr bwMode="auto">
            <a:xfrm>
              <a:off x="2249" y="2016"/>
              <a:ext cx="19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Arial" charset="0"/>
                </a:defRPr>
              </a:lvl1pPr>
              <a:lvl2pPr marL="742950" indent="-285750">
                <a:defRPr sz="2400" b="1">
                  <a:solidFill>
                    <a:schemeClr val="tx1"/>
                  </a:solidFill>
                  <a:latin typeface="Arial" charset="0"/>
                </a:defRPr>
              </a:lvl2pPr>
              <a:lvl3pPr marL="1143000" indent="-228600">
                <a:defRPr sz="2400" b="1">
                  <a:solidFill>
                    <a:schemeClr val="tx1"/>
                  </a:solidFill>
                  <a:latin typeface="Arial" charset="0"/>
                </a:defRPr>
              </a:lvl3pPr>
              <a:lvl4pPr marL="1600200" indent="-228600">
                <a:defRPr sz="2400" b="1">
                  <a:solidFill>
                    <a:schemeClr val="tx1"/>
                  </a:solidFill>
                  <a:latin typeface="Arial" charset="0"/>
                </a:defRPr>
              </a:lvl4pPr>
              <a:lvl5pPr marL="2057400" indent="-228600">
                <a:defRPr sz="2400" b="1">
                  <a:solidFill>
                    <a:schemeClr val="tx1"/>
                  </a:solidFill>
                  <a:latin typeface="Arial" charset="0"/>
                </a:defRPr>
              </a:lvl5pPr>
              <a:lvl6pPr marL="2514600" indent="-228600" eaLnBrk="0" fontAlgn="base" hangingPunct="0">
                <a:spcBef>
                  <a:spcPct val="0"/>
                </a:spcBef>
                <a:spcAft>
                  <a:spcPct val="0"/>
                </a:spcAft>
                <a:defRPr sz="2400" b="1">
                  <a:solidFill>
                    <a:schemeClr val="tx1"/>
                  </a:solidFill>
                  <a:latin typeface="Arial" charset="0"/>
                </a:defRPr>
              </a:lvl6pPr>
              <a:lvl7pPr marL="2971800" indent="-228600" eaLnBrk="0" fontAlgn="base" hangingPunct="0">
                <a:spcBef>
                  <a:spcPct val="0"/>
                </a:spcBef>
                <a:spcAft>
                  <a:spcPct val="0"/>
                </a:spcAft>
                <a:defRPr sz="2400" b="1">
                  <a:solidFill>
                    <a:schemeClr val="tx1"/>
                  </a:solidFill>
                  <a:latin typeface="Arial" charset="0"/>
                </a:defRPr>
              </a:lvl7pPr>
              <a:lvl8pPr marL="3429000" indent="-228600" eaLnBrk="0" fontAlgn="base" hangingPunct="0">
                <a:spcBef>
                  <a:spcPct val="0"/>
                </a:spcBef>
                <a:spcAft>
                  <a:spcPct val="0"/>
                </a:spcAft>
                <a:defRPr sz="2400" b="1">
                  <a:solidFill>
                    <a:schemeClr val="tx1"/>
                  </a:solidFill>
                  <a:latin typeface="Arial" charset="0"/>
                </a:defRPr>
              </a:lvl8pPr>
              <a:lvl9pPr marL="3886200" indent="-228600" eaLnBrk="0" fontAlgn="base" hangingPunct="0">
                <a:spcBef>
                  <a:spcPct val="0"/>
                </a:spcBef>
                <a:spcAft>
                  <a:spcPct val="0"/>
                </a:spcAft>
                <a:defRPr sz="2400" b="1">
                  <a:solidFill>
                    <a:schemeClr val="tx1"/>
                  </a:solidFill>
                  <a:latin typeface="Arial" charset="0"/>
                </a:defRPr>
              </a:lvl9pPr>
            </a:lstStyle>
            <a:p>
              <a:pPr eaLnBrk="1" hangingPunct="1"/>
              <a:r>
                <a:rPr lang="en-US" altLang="en-US" sz="1800" b="0">
                  <a:latin typeface="Times New Roman" pitchFamily="18" charset="0"/>
                  <a:sym typeface="Symbol" pitchFamily="18" charset="2"/>
                </a:rPr>
                <a:t></a:t>
              </a:r>
              <a:endParaRPr lang="en-US" altLang="en-US" sz="1800" b="0">
                <a:latin typeface="Times New Roman" pitchFamily="18" charset="0"/>
              </a:endParaRPr>
            </a:p>
          </p:txBody>
        </p:sp>
        <p:sp>
          <p:nvSpPr>
            <p:cNvPr id="67633" name="Line 23"/>
            <p:cNvSpPr>
              <a:spLocks noChangeShapeType="1"/>
            </p:cNvSpPr>
            <p:nvPr/>
          </p:nvSpPr>
          <p:spPr bwMode="auto">
            <a:xfrm>
              <a:off x="2212" y="1900"/>
              <a:ext cx="236"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7634" name="Line 24"/>
            <p:cNvSpPr>
              <a:spLocks noChangeShapeType="1"/>
            </p:cNvSpPr>
            <p:nvPr/>
          </p:nvSpPr>
          <p:spPr bwMode="auto">
            <a:xfrm>
              <a:off x="4324" y="1899"/>
              <a:ext cx="236"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7635" name="Line 25"/>
            <p:cNvSpPr>
              <a:spLocks noChangeShapeType="1"/>
            </p:cNvSpPr>
            <p:nvPr/>
          </p:nvSpPr>
          <p:spPr bwMode="auto">
            <a:xfrm>
              <a:off x="3312" y="2352"/>
              <a:ext cx="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7636" name="Line 26"/>
            <p:cNvSpPr>
              <a:spLocks noChangeShapeType="1"/>
            </p:cNvSpPr>
            <p:nvPr/>
          </p:nvSpPr>
          <p:spPr bwMode="auto">
            <a:xfrm>
              <a:off x="2112" y="2352"/>
              <a:ext cx="0"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7637" name="Line 27"/>
            <p:cNvSpPr>
              <a:spLocks noChangeShapeType="1"/>
            </p:cNvSpPr>
            <p:nvPr/>
          </p:nvSpPr>
          <p:spPr bwMode="auto">
            <a:xfrm>
              <a:off x="4176" y="2352"/>
              <a:ext cx="0"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7638" name="Line 28"/>
            <p:cNvSpPr>
              <a:spLocks noChangeShapeType="1"/>
            </p:cNvSpPr>
            <p:nvPr/>
          </p:nvSpPr>
          <p:spPr bwMode="auto">
            <a:xfrm>
              <a:off x="3257" y="2620"/>
              <a:ext cx="919"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7639" name="Line 29"/>
            <p:cNvSpPr>
              <a:spLocks noChangeShapeType="1"/>
            </p:cNvSpPr>
            <p:nvPr/>
          </p:nvSpPr>
          <p:spPr bwMode="auto">
            <a:xfrm flipH="1">
              <a:off x="2112" y="2620"/>
              <a:ext cx="91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7640" name="Rectangle 30"/>
            <p:cNvSpPr>
              <a:spLocks noChangeArrowheads="1"/>
            </p:cNvSpPr>
            <p:nvPr/>
          </p:nvSpPr>
          <p:spPr bwMode="auto">
            <a:xfrm>
              <a:off x="3045" y="2457"/>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Arial" charset="0"/>
                </a:defRPr>
              </a:lvl1pPr>
              <a:lvl2pPr marL="742950" indent="-285750">
                <a:defRPr sz="2400" b="1">
                  <a:solidFill>
                    <a:schemeClr val="tx1"/>
                  </a:solidFill>
                  <a:latin typeface="Arial" charset="0"/>
                </a:defRPr>
              </a:lvl2pPr>
              <a:lvl3pPr marL="1143000" indent="-228600">
                <a:defRPr sz="2400" b="1">
                  <a:solidFill>
                    <a:schemeClr val="tx1"/>
                  </a:solidFill>
                  <a:latin typeface="Arial" charset="0"/>
                </a:defRPr>
              </a:lvl3pPr>
              <a:lvl4pPr marL="1600200" indent="-228600">
                <a:defRPr sz="2400" b="1">
                  <a:solidFill>
                    <a:schemeClr val="tx1"/>
                  </a:solidFill>
                  <a:latin typeface="Arial" charset="0"/>
                </a:defRPr>
              </a:lvl4pPr>
              <a:lvl5pPr marL="2057400" indent="-228600">
                <a:defRPr sz="2400" b="1">
                  <a:solidFill>
                    <a:schemeClr val="tx1"/>
                  </a:solidFill>
                  <a:latin typeface="Arial" charset="0"/>
                </a:defRPr>
              </a:lvl5pPr>
              <a:lvl6pPr marL="2514600" indent="-228600" eaLnBrk="0" fontAlgn="base" hangingPunct="0">
                <a:spcBef>
                  <a:spcPct val="0"/>
                </a:spcBef>
                <a:spcAft>
                  <a:spcPct val="0"/>
                </a:spcAft>
                <a:defRPr sz="2400" b="1">
                  <a:solidFill>
                    <a:schemeClr val="tx1"/>
                  </a:solidFill>
                  <a:latin typeface="Arial" charset="0"/>
                </a:defRPr>
              </a:lvl6pPr>
              <a:lvl7pPr marL="2971800" indent="-228600" eaLnBrk="0" fontAlgn="base" hangingPunct="0">
                <a:spcBef>
                  <a:spcPct val="0"/>
                </a:spcBef>
                <a:spcAft>
                  <a:spcPct val="0"/>
                </a:spcAft>
                <a:defRPr sz="2400" b="1">
                  <a:solidFill>
                    <a:schemeClr val="tx1"/>
                  </a:solidFill>
                  <a:latin typeface="Arial" charset="0"/>
                </a:defRPr>
              </a:lvl7pPr>
              <a:lvl8pPr marL="3429000" indent="-228600" eaLnBrk="0" fontAlgn="base" hangingPunct="0">
                <a:spcBef>
                  <a:spcPct val="0"/>
                </a:spcBef>
                <a:spcAft>
                  <a:spcPct val="0"/>
                </a:spcAft>
                <a:defRPr sz="2400" b="1">
                  <a:solidFill>
                    <a:schemeClr val="tx1"/>
                  </a:solidFill>
                  <a:latin typeface="Arial" charset="0"/>
                </a:defRPr>
              </a:lvl8pPr>
              <a:lvl9pPr marL="3886200" indent="-228600" eaLnBrk="0" fontAlgn="base" hangingPunct="0">
                <a:spcBef>
                  <a:spcPct val="0"/>
                </a:spcBef>
                <a:spcAft>
                  <a:spcPct val="0"/>
                </a:spcAft>
                <a:defRPr sz="2400" b="1">
                  <a:solidFill>
                    <a:schemeClr val="tx1"/>
                  </a:solidFill>
                  <a:latin typeface="Arial" charset="0"/>
                </a:defRPr>
              </a:lvl9pPr>
            </a:lstStyle>
            <a:p>
              <a:pPr algn="ctr" eaLnBrk="1" hangingPunct="1"/>
              <a:r>
                <a:rPr lang="en-US" altLang="en-US" b="0" i="1">
                  <a:latin typeface="Times New Roman" pitchFamily="18" charset="0"/>
                </a:rPr>
                <a:t>n</a:t>
              </a:r>
            </a:p>
          </p:txBody>
        </p:sp>
        <p:sp>
          <p:nvSpPr>
            <p:cNvPr id="67641" name="Line 31"/>
            <p:cNvSpPr>
              <a:spLocks noChangeShapeType="1"/>
            </p:cNvSpPr>
            <p:nvPr/>
          </p:nvSpPr>
          <p:spPr bwMode="auto">
            <a:xfrm>
              <a:off x="2873" y="2462"/>
              <a:ext cx="439"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7642" name="Line 32"/>
            <p:cNvSpPr>
              <a:spLocks noChangeShapeType="1"/>
            </p:cNvSpPr>
            <p:nvPr/>
          </p:nvSpPr>
          <p:spPr bwMode="auto">
            <a:xfrm flipH="1">
              <a:off x="2112" y="2462"/>
              <a:ext cx="52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7643" name="Rectangle 33"/>
            <p:cNvSpPr>
              <a:spLocks noChangeArrowheads="1"/>
            </p:cNvSpPr>
            <p:nvPr/>
          </p:nvSpPr>
          <p:spPr bwMode="auto">
            <a:xfrm>
              <a:off x="2629" y="2304"/>
              <a:ext cx="2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Arial" charset="0"/>
                </a:defRPr>
              </a:lvl1pPr>
              <a:lvl2pPr marL="742950" indent="-285750">
                <a:defRPr sz="2400" b="1">
                  <a:solidFill>
                    <a:schemeClr val="tx1"/>
                  </a:solidFill>
                  <a:latin typeface="Arial" charset="0"/>
                </a:defRPr>
              </a:lvl2pPr>
              <a:lvl3pPr marL="1143000" indent="-228600">
                <a:defRPr sz="2400" b="1">
                  <a:solidFill>
                    <a:schemeClr val="tx1"/>
                  </a:solidFill>
                  <a:latin typeface="Arial" charset="0"/>
                </a:defRPr>
              </a:lvl3pPr>
              <a:lvl4pPr marL="1600200" indent="-228600">
                <a:defRPr sz="2400" b="1">
                  <a:solidFill>
                    <a:schemeClr val="tx1"/>
                  </a:solidFill>
                  <a:latin typeface="Arial" charset="0"/>
                </a:defRPr>
              </a:lvl4pPr>
              <a:lvl5pPr marL="2057400" indent="-228600">
                <a:defRPr sz="2400" b="1">
                  <a:solidFill>
                    <a:schemeClr val="tx1"/>
                  </a:solidFill>
                  <a:latin typeface="Arial" charset="0"/>
                </a:defRPr>
              </a:lvl5pPr>
              <a:lvl6pPr marL="2514600" indent="-228600" eaLnBrk="0" fontAlgn="base" hangingPunct="0">
                <a:spcBef>
                  <a:spcPct val="0"/>
                </a:spcBef>
                <a:spcAft>
                  <a:spcPct val="0"/>
                </a:spcAft>
                <a:defRPr sz="2400" b="1">
                  <a:solidFill>
                    <a:schemeClr val="tx1"/>
                  </a:solidFill>
                  <a:latin typeface="Arial" charset="0"/>
                </a:defRPr>
              </a:lvl6pPr>
              <a:lvl7pPr marL="2971800" indent="-228600" eaLnBrk="0" fontAlgn="base" hangingPunct="0">
                <a:spcBef>
                  <a:spcPct val="0"/>
                </a:spcBef>
                <a:spcAft>
                  <a:spcPct val="0"/>
                </a:spcAft>
                <a:defRPr sz="2400" b="1">
                  <a:solidFill>
                    <a:schemeClr val="tx1"/>
                  </a:solidFill>
                  <a:latin typeface="Arial" charset="0"/>
                </a:defRPr>
              </a:lvl7pPr>
              <a:lvl8pPr marL="3429000" indent="-228600" eaLnBrk="0" fontAlgn="base" hangingPunct="0">
                <a:spcBef>
                  <a:spcPct val="0"/>
                </a:spcBef>
                <a:spcAft>
                  <a:spcPct val="0"/>
                </a:spcAft>
                <a:defRPr sz="2400" b="1">
                  <a:solidFill>
                    <a:schemeClr val="tx1"/>
                  </a:solidFill>
                  <a:latin typeface="Arial" charset="0"/>
                </a:defRPr>
              </a:lvl8pPr>
              <a:lvl9pPr marL="3886200" indent="-228600" eaLnBrk="0" fontAlgn="base" hangingPunct="0">
                <a:spcBef>
                  <a:spcPct val="0"/>
                </a:spcBef>
                <a:spcAft>
                  <a:spcPct val="0"/>
                </a:spcAft>
                <a:defRPr sz="2400" b="1">
                  <a:solidFill>
                    <a:schemeClr val="tx1"/>
                  </a:solidFill>
                  <a:latin typeface="Arial" charset="0"/>
                </a:defRPr>
              </a:lvl9pPr>
            </a:lstStyle>
            <a:p>
              <a:pPr algn="ctr" eaLnBrk="1" hangingPunct="1"/>
              <a:r>
                <a:rPr lang="en-US" altLang="en-US" b="0" i="1">
                  <a:latin typeface="Times New Roman" pitchFamily="18" charset="0"/>
                </a:rPr>
                <a:t>n</a:t>
              </a:r>
              <a:r>
                <a:rPr lang="en-US" altLang="en-US" b="0" i="1" baseline="-25000">
                  <a:latin typeface="Times New Roman" pitchFamily="18" charset="0"/>
                </a:rPr>
                <a:t>q</a:t>
              </a:r>
            </a:p>
          </p:txBody>
        </p:sp>
        <p:sp>
          <p:nvSpPr>
            <p:cNvPr id="67644" name="Line 34"/>
            <p:cNvSpPr>
              <a:spLocks noChangeShapeType="1"/>
            </p:cNvSpPr>
            <p:nvPr/>
          </p:nvSpPr>
          <p:spPr bwMode="auto">
            <a:xfrm>
              <a:off x="3881" y="2462"/>
              <a:ext cx="29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7645" name="Line 35"/>
            <p:cNvSpPr>
              <a:spLocks noChangeShapeType="1"/>
            </p:cNvSpPr>
            <p:nvPr/>
          </p:nvSpPr>
          <p:spPr bwMode="auto">
            <a:xfrm flipH="1">
              <a:off x="3312" y="2462"/>
              <a:ext cx="336"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7646" name="Rectangle 36"/>
            <p:cNvSpPr>
              <a:spLocks noChangeArrowheads="1"/>
            </p:cNvSpPr>
            <p:nvPr/>
          </p:nvSpPr>
          <p:spPr bwMode="auto">
            <a:xfrm>
              <a:off x="3644" y="2304"/>
              <a:ext cx="26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Arial" charset="0"/>
                </a:defRPr>
              </a:lvl1pPr>
              <a:lvl2pPr marL="742950" indent="-285750">
                <a:defRPr sz="2400" b="1">
                  <a:solidFill>
                    <a:schemeClr val="tx1"/>
                  </a:solidFill>
                  <a:latin typeface="Arial" charset="0"/>
                </a:defRPr>
              </a:lvl2pPr>
              <a:lvl3pPr marL="1143000" indent="-228600">
                <a:defRPr sz="2400" b="1">
                  <a:solidFill>
                    <a:schemeClr val="tx1"/>
                  </a:solidFill>
                  <a:latin typeface="Arial" charset="0"/>
                </a:defRPr>
              </a:lvl3pPr>
              <a:lvl4pPr marL="1600200" indent="-228600">
                <a:defRPr sz="2400" b="1">
                  <a:solidFill>
                    <a:schemeClr val="tx1"/>
                  </a:solidFill>
                  <a:latin typeface="Arial" charset="0"/>
                </a:defRPr>
              </a:lvl4pPr>
              <a:lvl5pPr marL="2057400" indent="-228600">
                <a:defRPr sz="2400" b="1">
                  <a:solidFill>
                    <a:schemeClr val="tx1"/>
                  </a:solidFill>
                  <a:latin typeface="Arial" charset="0"/>
                </a:defRPr>
              </a:lvl5pPr>
              <a:lvl6pPr marL="2514600" indent="-228600" eaLnBrk="0" fontAlgn="base" hangingPunct="0">
                <a:spcBef>
                  <a:spcPct val="0"/>
                </a:spcBef>
                <a:spcAft>
                  <a:spcPct val="0"/>
                </a:spcAft>
                <a:defRPr sz="2400" b="1">
                  <a:solidFill>
                    <a:schemeClr val="tx1"/>
                  </a:solidFill>
                  <a:latin typeface="Arial" charset="0"/>
                </a:defRPr>
              </a:lvl6pPr>
              <a:lvl7pPr marL="2971800" indent="-228600" eaLnBrk="0" fontAlgn="base" hangingPunct="0">
                <a:spcBef>
                  <a:spcPct val="0"/>
                </a:spcBef>
                <a:spcAft>
                  <a:spcPct val="0"/>
                </a:spcAft>
                <a:defRPr sz="2400" b="1">
                  <a:solidFill>
                    <a:schemeClr val="tx1"/>
                  </a:solidFill>
                  <a:latin typeface="Arial" charset="0"/>
                </a:defRPr>
              </a:lvl7pPr>
              <a:lvl8pPr marL="3429000" indent="-228600" eaLnBrk="0" fontAlgn="base" hangingPunct="0">
                <a:spcBef>
                  <a:spcPct val="0"/>
                </a:spcBef>
                <a:spcAft>
                  <a:spcPct val="0"/>
                </a:spcAft>
                <a:defRPr sz="2400" b="1">
                  <a:solidFill>
                    <a:schemeClr val="tx1"/>
                  </a:solidFill>
                  <a:latin typeface="Arial" charset="0"/>
                </a:defRPr>
              </a:lvl8pPr>
              <a:lvl9pPr marL="3886200" indent="-228600" eaLnBrk="0" fontAlgn="base" hangingPunct="0">
                <a:spcBef>
                  <a:spcPct val="0"/>
                </a:spcBef>
                <a:spcAft>
                  <a:spcPct val="0"/>
                </a:spcAft>
                <a:defRPr sz="2400" b="1">
                  <a:solidFill>
                    <a:schemeClr val="tx1"/>
                  </a:solidFill>
                  <a:latin typeface="Arial" charset="0"/>
                </a:defRPr>
              </a:lvl9pPr>
            </a:lstStyle>
            <a:p>
              <a:pPr algn="ctr" eaLnBrk="1" hangingPunct="1"/>
              <a:r>
                <a:rPr lang="en-US" altLang="en-US" b="0" i="1">
                  <a:latin typeface="Times New Roman" pitchFamily="18" charset="0"/>
                </a:rPr>
                <a:t>n</a:t>
              </a:r>
              <a:r>
                <a:rPr lang="en-US" altLang="en-US" b="0" i="1" baseline="-25000">
                  <a:latin typeface="Times New Roman" pitchFamily="18" charset="0"/>
                </a:rPr>
                <a:t>s</a:t>
              </a:r>
            </a:p>
          </p:txBody>
        </p:sp>
      </p:grpSp>
      <p:grpSp>
        <p:nvGrpSpPr>
          <p:cNvPr id="67589" name="Group 37"/>
          <p:cNvGrpSpPr>
            <a:grpSpLocks/>
          </p:cNvGrpSpPr>
          <p:nvPr/>
        </p:nvGrpSpPr>
        <p:grpSpPr bwMode="auto">
          <a:xfrm>
            <a:off x="2081213" y="4841875"/>
            <a:ext cx="6172200" cy="1752600"/>
            <a:chOff x="1104" y="2765"/>
            <a:chExt cx="3888" cy="1104"/>
          </a:xfrm>
        </p:grpSpPr>
        <p:sp>
          <p:nvSpPr>
            <p:cNvPr id="67590" name="Line 38"/>
            <p:cNvSpPr>
              <a:spLocks noChangeShapeType="1"/>
            </p:cNvSpPr>
            <p:nvPr/>
          </p:nvSpPr>
          <p:spPr bwMode="auto">
            <a:xfrm>
              <a:off x="1148" y="3293"/>
              <a:ext cx="3844"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7591" name="Line 39"/>
            <p:cNvSpPr>
              <a:spLocks noChangeShapeType="1"/>
            </p:cNvSpPr>
            <p:nvPr/>
          </p:nvSpPr>
          <p:spPr bwMode="auto">
            <a:xfrm>
              <a:off x="1385" y="3341"/>
              <a:ext cx="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7592" name="Line 40"/>
            <p:cNvSpPr>
              <a:spLocks noChangeShapeType="1"/>
            </p:cNvSpPr>
            <p:nvPr/>
          </p:nvSpPr>
          <p:spPr bwMode="auto">
            <a:xfrm>
              <a:off x="3216" y="3341"/>
              <a:ext cx="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7593" name="Line 41"/>
            <p:cNvSpPr>
              <a:spLocks noChangeShapeType="1"/>
            </p:cNvSpPr>
            <p:nvPr/>
          </p:nvSpPr>
          <p:spPr bwMode="auto">
            <a:xfrm>
              <a:off x="4176" y="3341"/>
              <a:ext cx="0" cy="52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7594" name="Line 42"/>
            <p:cNvSpPr>
              <a:spLocks noChangeShapeType="1"/>
            </p:cNvSpPr>
            <p:nvPr/>
          </p:nvSpPr>
          <p:spPr bwMode="auto">
            <a:xfrm>
              <a:off x="2112" y="3341"/>
              <a:ext cx="0" cy="52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7595" name="Line 43"/>
            <p:cNvSpPr>
              <a:spLocks noChangeShapeType="1"/>
            </p:cNvSpPr>
            <p:nvPr/>
          </p:nvSpPr>
          <p:spPr bwMode="auto">
            <a:xfrm>
              <a:off x="1385" y="3101"/>
              <a:ext cx="0" cy="19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7596" name="Line 44"/>
            <p:cNvSpPr>
              <a:spLocks noChangeShapeType="1"/>
            </p:cNvSpPr>
            <p:nvPr/>
          </p:nvSpPr>
          <p:spPr bwMode="auto">
            <a:xfrm>
              <a:off x="2112" y="3101"/>
              <a:ext cx="0" cy="19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7597" name="Line 45"/>
            <p:cNvSpPr>
              <a:spLocks noChangeShapeType="1"/>
            </p:cNvSpPr>
            <p:nvPr/>
          </p:nvSpPr>
          <p:spPr bwMode="auto">
            <a:xfrm>
              <a:off x="3216" y="3101"/>
              <a:ext cx="0" cy="19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7598" name="Line 46"/>
            <p:cNvSpPr>
              <a:spLocks noChangeShapeType="1"/>
            </p:cNvSpPr>
            <p:nvPr/>
          </p:nvSpPr>
          <p:spPr bwMode="auto">
            <a:xfrm>
              <a:off x="4176" y="3101"/>
              <a:ext cx="0" cy="19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7599" name="Line 47"/>
            <p:cNvSpPr>
              <a:spLocks noChangeShapeType="1"/>
            </p:cNvSpPr>
            <p:nvPr/>
          </p:nvSpPr>
          <p:spPr bwMode="auto">
            <a:xfrm>
              <a:off x="1865" y="3403"/>
              <a:ext cx="247"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7600" name="Line 48"/>
            <p:cNvSpPr>
              <a:spLocks noChangeShapeType="1"/>
            </p:cNvSpPr>
            <p:nvPr/>
          </p:nvSpPr>
          <p:spPr bwMode="auto">
            <a:xfrm flipH="1">
              <a:off x="1385" y="3403"/>
              <a:ext cx="247"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7601" name="Rectangle 49"/>
            <p:cNvSpPr>
              <a:spLocks noChangeArrowheads="1"/>
            </p:cNvSpPr>
            <p:nvPr/>
          </p:nvSpPr>
          <p:spPr bwMode="auto">
            <a:xfrm>
              <a:off x="1659" y="3241"/>
              <a:ext cx="20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Arial" charset="0"/>
                </a:defRPr>
              </a:lvl1pPr>
              <a:lvl2pPr marL="742950" indent="-285750">
                <a:defRPr sz="2400" b="1">
                  <a:solidFill>
                    <a:schemeClr val="tx1"/>
                  </a:solidFill>
                  <a:latin typeface="Arial" charset="0"/>
                </a:defRPr>
              </a:lvl2pPr>
              <a:lvl3pPr marL="1143000" indent="-228600">
                <a:defRPr sz="2400" b="1">
                  <a:solidFill>
                    <a:schemeClr val="tx1"/>
                  </a:solidFill>
                  <a:latin typeface="Arial" charset="0"/>
                </a:defRPr>
              </a:lvl3pPr>
              <a:lvl4pPr marL="1600200" indent="-228600">
                <a:defRPr sz="2400" b="1">
                  <a:solidFill>
                    <a:schemeClr val="tx1"/>
                  </a:solidFill>
                  <a:latin typeface="Arial" charset="0"/>
                </a:defRPr>
              </a:lvl4pPr>
              <a:lvl5pPr marL="2057400" indent="-228600">
                <a:defRPr sz="2400" b="1">
                  <a:solidFill>
                    <a:schemeClr val="tx1"/>
                  </a:solidFill>
                  <a:latin typeface="Arial" charset="0"/>
                </a:defRPr>
              </a:lvl5pPr>
              <a:lvl6pPr marL="2514600" indent="-228600" eaLnBrk="0" fontAlgn="base" hangingPunct="0">
                <a:spcBef>
                  <a:spcPct val="0"/>
                </a:spcBef>
                <a:spcAft>
                  <a:spcPct val="0"/>
                </a:spcAft>
                <a:defRPr sz="2400" b="1">
                  <a:solidFill>
                    <a:schemeClr val="tx1"/>
                  </a:solidFill>
                  <a:latin typeface="Arial" charset="0"/>
                </a:defRPr>
              </a:lvl6pPr>
              <a:lvl7pPr marL="2971800" indent="-228600" eaLnBrk="0" fontAlgn="base" hangingPunct="0">
                <a:spcBef>
                  <a:spcPct val="0"/>
                </a:spcBef>
                <a:spcAft>
                  <a:spcPct val="0"/>
                </a:spcAft>
                <a:defRPr sz="2400" b="1">
                  <a:solidFill>
                    <a:schemeClr val="tx1"/>
                  </a:solidFill>
                  <a:latin typeface="Arial" charset="0"/>
                </a:defRPr>
              </a:lvl7pPr>
              <a:lvl8pPr marL="3429000" indent="-228600" eaLnBrk="0" fontAlgn="base" hangingPunct="0">
                <a:spcBef>
                  <a:spcPct val="0"/>
                </a:spcBef>
                <a:spcAft>
                  <a:spcPct val="0"/>
                </a:spcAft>
                <a:defRPr sz="2400" b="1">
                  <a:solidFill>
                    <a:schemeClr val="tx1"/>
                  </a:solidFill>
                  <a:latin typeface="Arial" charset="0"/>
                </a:defRPr>
              </a:lvl8pPr>
              <a:lvl9pPr marL="3886200" indent="-228600" eaLnBrk="0" fontAlgn="base" hangingPunct="0">
                <a:spcBef>
                  <a:spcPct val="0"/>
                </a:spcBef>
                <a:spcAft>
                  <a:spcPct val="0"/>
                </a:spcAft>
                <a:defRPr sz="2400" b="1">
                  <a:solidFill>
                    <a:schemeClr val="tx1"/>
                  </a:solidFill>
                  <a:latin typeface="Arial" charset="0"/>
                </a:defRPr>
              </a:lvl9pPr>
            </a:lstStyle>
            <a:p>
              <a:pPr algn="ctr" eaLnBrk="1" hangingPunct="1"/>
              <a:r>
                <a:rPr lang="en-US" altLang="en-US" b="0" i="1">
                  <a:latin typeface="Times New Roman" pitchFamily="18" charset="0"/>
                  <a:sym typeface="Symbol" pitchFamily="18" charset="2"/>
                </a:rPr>
                <a:t></a:t>
              </a:r>
              <a:endParaRPr lang="en-US" altLang="en-US" b="0" i="1">
                <a:latin typeface="Times New Roman" pitchFamily="18" charset="0"/>
              </a:endParaRPr>
            </a:p>
          </p:txBody>
        </p:sp>
        <p:sp>
          <p:nvSpPr>
            <p:cNvPr id="67602" name="Line 50"/>
            <p:cNvSpPr>
              <a:spLocks noChangeShapeType="1"/>
            </p:cNvSpPr>
            <p:nvPr/>
          </p:nvSpPr>
          <p:spPr bwMode="auto">
            <a:xfrm>
              <a:off x="2825" y="3403"/>
              <a:ext cx="391"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7603" name="Line 51"/>
            <p:cNvSpPr>
              <a:spLocks noChangeShapeType="1"/>
            </p:cNvSpPr>
            <p:nvPr/>
          </p:nvSpPr>
          <p:spPr bwMode="auto">
            <a:xfrm flipH="1">
              <a:off x="2112" y="3402"/>
              <a:ext cx="48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7604" name="Rectangle 52"/>
            <p:cNvSpPr>
              <a:spLocks noChangeArrowheads="1"/>
            </p:cNvSpPr>
            <p:nvPr/>
          </p:nvSpPr>
          <p:spPr bwMode="auto">
            <a:xfrm>
              <a:off x="2597" y="3245"/>
              <a:ext cx="2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Arial" charset="0"/>
                </a:defRPr>
              </a:lvl1pPr>
              <a:lvl2pPr marL="742950" indent="-285750">
                <a:defRPr sz="2400" b="1">
                  <a:solidFill>
                    <a:schemeClr val="tx1"/>
                  </a:solidFill>
                  <a:latin typeface="Arial" charset="0"/>
                </a:defRPr>
              </a:lvl2pPr>
              <a:lvl3pPr marL="1143000" indent="-228600">
                <a:defRPr sz="2400" b="1">
                  <a:solidFill>
                    <a:schemeClr val="tx1"/>
                  </a:solidFill>
                  <a:latin typeface="Arial" charset="0"/>
                </a:defRPr>
              </a:lvl3pPr>
              <a:lvl4pPr marL="1600200" indent="-228600">
                <a:defRPr sz="2400" b="1">
                  <a:solidFill>
                    <a:schemeClr val="tx1"/>
                  </a:solidFill>
                  <a:latin typeface="Arial" charset="0"/>
                </a:defRPr>
              </a:lvl4pPr>
              <a:lvl5pPr marL="2057400" indent="-228600">
                <a:defRPr sz="2400" b="1">
                  <a:solidFill>
                    <a:schemeClr val="tx1"/>
                  </a:solidFill>
                  <a:latin typeface="Arial" charset="0"/>
                </a:defRPr>
              </a:lvl5pPr>
              <a:lvl6pPr marL="2514600" indent="-228600" eaLnBrk="0" fontAlgn="base" hangingPunct="0">
                <a:spcBef>
                  <a:spcPct val="0"/>
                </a:spcBef>
                <a:spcAft>
                  <a:spcPct val="0"/>
                </a:spcAft>
                <a:defRPr sz="2400" b="1">
                  <a:solidFill>
                    <a:schemeClr val="tx1"/>
                  </a:solidFill>
                  <a:latin typeface="Arial" charset="0"/>
                </a:defRPr>
              </a:lvl6pPr>
              <a:lvl7pPr marL="2971800" indent="-228600" eaLnBrk="0" fontAlgn="base" hangingPunct="0">
                <a:spcBef>
                  <a:spcPct val="0"/>
                </a:spcBef>
                <a:spcAft>
                  <a:spcPct val="0"/>
                </a:spcAft>
                <a:defRPr sz="2400" b="1">
                  <a:solidFill>
                    <a:schemeClr val="tx1"/>
                  </a:solidFill>
                  <a:latin typeface="Arial" charset="0"/>
                </a:defRPr>
              </a:lvl7pPr>
              <a:lvl8pPr marL="3429000" indent="-228600" eaLnBrk="0" fontAlgn="base" hangingPunct="0">
                <a:spcBef>
                  <a:spcPct val="0"/>
                </a:spcBef>
                <a:spcAft>
                  <a:spcPct val="0"/>
                </a:spcAft>
                <a:defRPr sz="2400" b="1">
                  <a:solidFill>
                    <a:schemeClr val="tx1"/>
                  </a:solidFill>
                  <a:latin typeface="Arial" charset="0"/>
                </a:defRPr>
              </a:lvl8pPr>
              <a:lvl9pPr marL="3886200" indent="-228600" eaLnBrk="0" fontAlgn="base" hangingPunct="0">
                <a:spcBef>
                  <a:spcPct val="0"/>
                </a:spcBef>
                <a:spcAft>
                  <a:spcPct val="0"/>
                </a:spcAft>
                <a:defRPr sz="2400" b="1">
                  <a:solidFill>
                    <a:schemeClr val="tx1"/>
                  </a:solidFill>
                  <a:latin typeface="Arial" charset="0"/>
                </a:defRPr>
              </a:lvl9pPr>
            </a:lstStyle>
            <a:p>
              <a:pPr algn="ctr" eaLnBrk="1" hangingPunct="1"/>
              <a:r>
                <a:rPr lang="en-US" altLang="en-US" b="0" i="1">
                  <a:latin typeface="Times New Roman" pitchFamily="18" charset="0"/>
                </a:rPr>
                <a:t>w</a:t>
              </a:r>
            </a:p>
          </p:txBody>
        </p:sp>
        <p:sp>
          <p:nvSpPr>
            <p:cNvPr id="67605" name="Line 53"/>
            <p:cNvSpPr>
              <a:spLocks noChangeShapeType="1"/>
            </p:cNvSpPr>
            <p:nvPr/>
          </p:nvSpPr>
          <p:spPr bwMode="auto">
            <a:xfrm>
              <a:off x="3833" y="3403"/>
              <a:ext cx="34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7606" name="Line 54"/>
            <p:cNvSpPr>
              <a:spLocks noChangeShapeType="1"/>
            </p:cNvSpPr>
            <p:nvPr/>
          </p:nvSpPr>
          <p:spPr bwMode="auto">
            <a:xfrm flipH="1" flipV="1">
              <a:off x="3216" y="3402"/>
              <a:ext cx="384" cy="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7607" name="Rectangle 55"/>
            <p:cNvSpPr>
              <a:spLocks noChangeArrowheads="1"/>
            </p:cNvSpPr>
            <p:nvPr/>
          </p:nvSpPr>
          <p:spPr bwMode="auto">
            <a:xfrm>
              <a:off x="3631" y="3245"/>
              <a:ext cx="19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Arial" charset="0"/>
                </a:defRPr>
              </a:lvl1pPr>
              <a:lvl2pPr marL="742950" indent="-285750">
                <a:defRPr sz="2400" b="1">
                  <a:solidFill>
                    <a:schemeClr val="tx1"/>
                  </a:solidFill>
                  <a:latin typeface="Arial" charset="0"/>
                </a:defRPr>
              </a:lvl2pPr>
              <a:lvl3pPr marL="1143000" indent="-228600">
                <a:defRPr sz="2400" b="1">
                  <a:solidFill>
                    <a:schemeClr val="tx1"/>
                  </a:solidFill>
                  <a:latin typeface="Arial" charset="0"/>
                </a:defRPr>
              </a:lvl3pPr>
              <a:lvl4pPr marL="1600200" indent="-228600">
                <a:defRPr sz="2400" b="1">
                  <a:solidFill>
                    <a:schemeClr val="tx1"/>
                  </a:solidFill>
                  <a:latin typeface="Arial" charset="0"/>
                </a:defRPr>
              </a:lvl4pPr>
              <a:lvl5pPr marL="2057400" indent="-228600">
                <a:defRPr sz="2400" b="1">
                  <a:solidFill>
                    <a:schemeClr val="tx1"/>
                  </a:solidFill>
                  <a:latin typeface="Arial" charset="0"/>
                </a:defRPr>
              </a:lvl5pPr>
              <a:lvl6pPr marL="2514600" indent="-228600" eaLnBrk="0" fontAlgn="base" hangingPunct="0">
                <a:spcBef>
                  <a:spcPct val="0"/>
                </a:spcBef>
                <a:spcAft>
                  <a:spcPct val="0"/>
                </a:spcAft>
                <a:defRPr sz="2400" b="1">
                  <a:solidFill>
                    <a:schemeClr val="tx1"/>
                  </a:solidFill>
                  <a:latin typeface="Arial" charset="0"/>
                </a:defRPr>
              </a:lvl6pPr>
              <a:lvl7pPr marL="2971800" indent="-228600" eaLnBrk="0" fontAlgn="base" hangingPunct="0">
                <a:spcBef>
                  <a:spcPct val="0"/>
                </a:spcBef>
                <a:spcAft>
                  <a:spcPct val="0"/>
                </a:spcAft>
                <a:defRPr sz="2400" b="1">
                  <a:solidFill>
                    <a:schemeClr val="tx1"/>
                  </a:solidFill>
                  <a:latin typeface="Arial" charset="0"/>
                </a:defRPr>
              </a:lvl7pPr>
              <a:lvl8pPr marL="3429000" indent="-228600" eaLnBrk="0" fontAlgn="base" hangingPunct="0">
                <a:spcBef>
                  <a:spcPct val="0"/>
                </a:spcBef>
                <a:spcAft>
                  <a:spcPct val="0"/>
                </a:spcAft>
                <a:defRPr sz="2400" b="1">
                  <a:solidFill>
                    <a:schemeClr val="tx1"/>
                  </a:solidFill>
                  <a:latin typeface="Arial" charset="0"/>
                </a:defRPr>
              </a:lvl8pPr>
              <a:lvl9pPr marL="3886200" indent="-228600" eaLnBrk="0" fontAlgn="base" hangingPunct="0">
                <a:spcBef>
                  <a:spcPct val="0"/>
                </a:spcBef>
                <a:spcAft>
                  <a:spcPct val="0"/>
                </a:spcAft>
                <a:defRPr sz="2400" b="1">
                  <a:solidFill>
                    <a:schemeClr val="tx1"/>
                  </a:solidFill>
                  <a:latin typeface="Arial" charset="0"/>
                </a:defRPr>
              </a:lvl9pPr>
            </a:lstStyle>
            <a:p>
              <a:pPr algn="ctr" eaLnBrk="1" hangingPunct="1"/>
              <a:r>
                <a:rPr lang="en-US" altLang="en-US" b="0" i="1">
                  <a:latin typeface="Times New Roman" pitchFamily="18" charset="0"/>
                </a:rPr>
                <a:t>s</a:t>
              </a:r>
            </a:p>
          </p:txBody>
        </p:sp>
        <p:sp>
          <p:nvSpPr>
            <p:cNvPr id="67608" name="Line 56"/>
            <p:cNvSpPr>
              <a:spLocks noChangeShapeType="1"/>
            </p:cNvSpPr>
            <p:nvPr/>
          </p:nvSpPr>
          <p:spPr bwMode="auto">
            <a:xfrm>
              <a:off x="3257" y="3691"/>
              <a:ext cx="919"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7609" name="Line 57"/>
            <p:cNvSpPr>
              <a:spLocks noChangeShapeType="1"/>
            </p:cNvSpPr>
            <p:nvPr/>
          </p:nvSpPr>
          <p:spPr bwMode="auto">
            <a:xfrm flipH="1">
              <a:off x="2112" y="3691"/>
              <a:ext cx="91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7610" name="Rectangle 58"/>
            <p:cNvSpPr>
              <a:spLocks noChangeArrowheads="1"/>
            </p:cNvSpPr>
            <p:nvPr/>
          </p:nvSpPr>
          <p:spPr bwMode="auto">
            <a:xfrm>
              <a:off x="3055" y="3533"/>
              <a:ext cx="19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Arial" charset="0"/>
                </a:defRPr>
              </a:lvl1pPr>
              <a:lvl2pPr marL="742950" indent="-285750">
                <a:defRPr sz="2400" b="1">
                  <a:solidFill>
                    <a:schemeClr val="tx1"/>
                  </a:solidFill>
                  <a:latin typeface="Arial" charset="0"/>
                </a:defRPr>
              </a:lvl2pPr>
              <a:lvl3pPr marL="1143000" indent="-228600">
                <a:defRPr sz="2400" b="1">
                  <a:solidFill>
                    <a:schemeClr val="tx1"/>
                  </a:solidFill>
                  <a:latin typeface="Arial" charset="0"/>
                </a:defRPr>
              </a:lvl3pPr>
              <a:lvl4pPr marL="1600200" indent="-228600">
                <a:defRPr sz="2400" b="1">
                  <a:solidFill>
                    <a:schemeClr val="tx1"/>
                  </a:solidFill>
                  <a:latin typeface="Arial" charset="0"/>
                </a:defRPr>
              </a:lvl4pPr>
              <a:lvl5pPr marL="2057400" indent="-228600">
                <a:defRPr sz="2400" b="1">
                  <a:solidFill>
                    <a:schemeClr val="tx1"/>
                  </a:solidFill>
                  <a:latin typeface="Arial" charset="0"/>
                </a:defRPr>
              </a:lvl5pPr>
              <a:lvl6pPr marL="2514600" indent="-228600" eaLnBrk="0" fontAlgn="base" hangingPunct="0">
                <a:spcBef>
                  <a:spcPct val="0"/>
                </a:spcBef>
                <a:spcAft>
                  <a:spcPct val="0"/>
                </a:spcAft>
                <a:defRPr sz="2400" b="1">
                  <a:solidFill>
                    <a:schemeClr val="tx1"/>
                  </a:solidFill>
                  <a:latin typeface="Arial" charset="0"/>
                </a:defRPr>
              </a:lvl6pPr>
              <a:lvl7pPr marL="2971800" indent="-228600" eaLnBrk="0" fontAlgn="base" hangingPunct="0">
                <a:spcBef>
                  <a:spcPct val="0"/>
                </a:spcBef>
                <a:spcAft>
                  <a:spcPct val="0"/>
                </a:spcAft>
                <a:defRPr sz="2400" b="1">
                  <a:solidFill>
                    <a:schemeClr val="tx1"/>
                  </a:solidFill>
                  <a:latin typeface="Arial" charset="0"/>
                </a:defRPr>
              </a:lvl7pPr>
              <a:lvl8pPr marL="3429000" indent="-228600" eaLnBrk="0" fontAlgn="base" hangingPunct="0">
                <a:spcBef>
                  <a:spcPct val="0"/>
                </a:spcBef>
                <a:spcAft>
                  <a:spcPct val="0"/>
                </a:spcAft>
                <a:defRPr sz="2400" b="1">
                  <a:solidFill>
                    <a:schemeClr val="tx1"/>
                  </a:solidFill>
                  <a:latin typeface="Arial" charset="0"/>
                </a:defRPr>
              </a:lvl8pPr>
              <a:lvl9pPr marL="3886200" indent="-228600" eaLnBrk="0" fontAlgn="base" hangingPunct="0">
                <a:spcBef>
                  <a:spcPct val="0"/>
                </a:spcBef>
                <a:spcAft>
                  <a:spcPct val="0"/>
                </a:spcAft>
                <a:defRPr sz="2400" b="1">
                  <a:solidFill>
                    <a:schemeClr val="tx1"/>
                  </a:solidFill>
                  <a:latin typeface="Arial" charset="0"/>
                </a:defRPr>
              </a:lvl9pPr>
            </a:lstStyle>
            <a:p>
              <a:pPr algn="ctr" eaLnBrk="1" hangingPunct="1"/>
              <a:r>
                <a:rPr lang="en-US" altLang="en-US" b="0" i="1">
                  <a:latin typeface="Times New Roman" pitchFamily="18" charset="0"/>
                </a:rPr>
                <a:t>r</a:t>
              </a:r>
            </a:p>
          </p:txBody>
        </p:sp>
        <p:sp>
          <p:nvSpPr>
            <p:cNvPr id="67611" name="Text Box 59"/>
            <p:cNvSpPr txBox="1">
              <a:spLocks noChangeArrowheads="1"/>
            </p:cNvSpPr>
            <p:nvPr/>
          </p:nvSpPr>
          <p:spPr bwMode="auto">
            <a:xfrm>
              <a:off x="1104" y="2767"/>
              <a:ext cx="565"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Arial" charset="0"/>
                </a:defRPr>
              </a:lvl1pPr>
              <a:lvl2pPr marL="742950" indent="-285750">
                <a:defRPr sz="2400" b="1">
                  <a:solidFill>
                    <a:schemeClr val="tx1"/>
                  </a:solidFill>
                  <a:latin typeface="Arial" charset="0"/>
                </a:defRPr>
              </a:lvl2pPr>
              <a:lvl3pPr marL="1143000" indent="-228600">
                <a:defRPr sz="2400" b="1">
                  <a:solidFill>
                    <a:schemeClr val="tx1"/>
                  </a:solidFill>
                  <a:latin typeface="Arial" charset="0"/>
                </a:defRPr>
              </a:lvl3pPr>
              <a:lvl4pPr marL="1600200" indent="-228600">
                <a:defRPr sz="2400" b="1">
                  <a:solidFill>
                    <a:schemeClr val="tx1"/>
                  </a:solidFill>
                  <a:latin typeface="Arial" charset="0"/>
                </a:defRPr>
              </a:lvl4pPr>
              <a:lvl5pPr marL="2057400" indent="-228600">
                <a:defRPr sz="2400" b="1">
                  <a:solidFill>
                    <a:schemeClr val="tx1"/>
                  </a:solidFill>
                  <a:latin typeface="Arial" charset="0"/>
                </a:defRPr>
              </a:lvl5pPr>
              <a:lvl6pPr marL="2514600" indent="-228600" eaLnBrk="0" fontAlgn="base" hangingPunct="0">
                <a:spcBef>
                  <a:spcPct val="0"/>
                </a:spcBef>
                <a:spcAft>
                  <a:spcPct val="0"/>
                </a:spcAft>
                <a:defRPr sz="2400" b="1">
                  <a:solidFill>
                    <a:schemeClr val="tx1"/>
                  </a:solidFill>
                  <a:latin typeface="Arial" charset="0"/>
                </a:defRPr>
              </a:lvl6pPr>
              <a:lvl7pPr marL="2971800" indent="-228600" eaLnBrk="0" fontAlgn="base" hangingPunct="0">
                <a:spcBef>
                  <a:spcPct val="0"/>
                </a:spcBef>
                <a:spcAft>
                  <a:spcPct val="0"/>
                </a:spcAft>
                <a:defRPr sz="2400" b="1">
                  <a:solidFill>
                    <a:schemeClr val="tx1"/>
                  </a:solidFill>
                  <a:latin typeface="Arial" charset="0"/>
                </a:defRPr>
              </a:lvl7pPr>
              <a:lvl8pPr marL="3429000" indent="-228600" eaLnBrk="0" fontAlgn="base" hangingPunct="0">
                <a:spcBef>
                  <a:spcPct val="0"/>
                </a:spcBef>
                <a:spcAft>
                  <a:spcPct val="0"/>
                </a:spcAft>
                <a:defRPr sz="2400" b="1">
                  <a:solidFill>
                    <a:schemeClr val="tx1"/>
                  </a:solidFill>
                  <a:latin typeface="Arial" charset="0"/>
                </a:defRPr>
              </a:lvl8pPr>
              <a:lvl9pPr marL="3886200" indent="-228600" eaLnBrk="0" fontAlgn="base" hangingPunct="0">
                <a:spcBef>
                  <a:spcPct val="0"/>
                </a:spcBef>
                <a:spcAft>
                  <a:spcPct val="0"/>
                </a:spcAft>
                <a:defRPr sz="2400" b="1">
                  <a:solidFill>
                    <a:schemeClr val="tx1"/>
                  </a:solidFill>
                  <a:latin typeface="Arial" charset="0"/>
                </a:defRPr>
              </a:lvl9pPr>
            </a:lstStyle>
            <a:p>
              <a:pPr algn="ctr" eaLnBrk="1" hangingPunct="1"/>
              <a:r>
                <a:rPr lang="en-US" altLang="en-US" sz="1600" b="0">
                  <a:latin typeface="Times New Roman" pitchFamily="18" charset="0"/>
                </a:rPr>
                <a:t>Previous</a:t>
              </a:r>
            </a:p>
            <a:p>
              <a:pPr algn="ctr" eaLnBrk="1" hangingPunct="1"/>
              <a:r>
                <a:rPr lang="en-US" altLang="en-US" sz="1600" b="0">
                  <a:latin typeface="Times New Roman" pitchFamily="18" charset="0"/>
                </a:rPr>
                <a:t>Arrival</a:t>
              </a:r>
            </a:p>
          </p:txBody>
        </p:sp>
        <p:sp>
          <p:nvSpPr>
            <p:cNvPr id="67612" name="Text Box 60"/>
            <p:cNvSpPr txBox="1">
              <a:spLocks noChangeArrowheads="1"/>
            </p:cNvSpPr>
            <p:nvPr/>
          </p:nvSpPr>
          <p:spPr bwMode="auto">
            <a:xfrm>
              <a:off x="1867" y="2765"/>
              <a:ext cx="487"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Arial" charset="0"/>
                </a:defRPr>
              </a:lvl1pPr>
              <a:lvl2pPr marL="742950" indent="-285750">
                <a:defRPr sz="2400" b="1">
                  <a:solidFill>
                    <a:schemeClr val="tx1"/>
                  </a:solidFill>
                  <a:latin typeface="Arial" charset="0"/>
                </a:defRPr>
              </a:lvl2pPr>
              <a:lvl3pPr marL="1143000" indent="-228600">
                <a:defRPr sz="2400" b="1">
                  <a:solidFill>
                    <a:schemeClr val="tx1"/>
                  </a:solidFill>
                  <a:latin typeface="Arial" charset="0"/>
                </a:defRPr>
              </a:lvl3pPr>
              <a:lvl4pPr marL="1600200" indent="-228600">
                <a:defRPr sz="2400" b="1">
                  <a:solidFill>
                    <a:schemeClr val="tx1"/>
                  </a:solidFill>
                  <a:latin typeface="Arial" charset="0"/>
                </a:defRPr>
              </a:lvl4pPr>
              <a:lvl5pPr marL="2057400" indent="-228600">
                <a:defRPr sz="2400" b="1">
                  <a:solidFill>
                    <a:schemeClr val="tx1"/>
                  </a:solidFill>
                  <a:latin typeface="Arial" charset="0"/>
                </a:defRPr>
              </a:lvl5pPr>
              <a:lvl6pPr marL="2514600" indent="-228600" eaLnBrk="0" fontAlgn="base" hangingPunct="0">
                <a:spcBef>
                  <a:spcPct val="0"/>
                </a:spcBef>
                <a:spcAft>
                  <a:spcPct val="0"/>
                </a:spcAft>
                <a:defRPr sz="2400" b="1">
                  <a:solidFill>
                    <a:schemeClr val="tx1"/>
                  </a:solidFill>
                  <a:latin typeface="Arial" charset="0"/>
                </a:defRPr>
              </a:lvl6pPr>
              <a:lvl7pPr marL="2971800" indent="-228600" eaLnBrk="0" fontAlgn="base" hangingPunct="0">
                <a:spcBef>
                  <a:spcPct val="0"/>
                </a:spcBef>
                <a:spcAft>
                  <a:spcPct val="0"/>
                </a:spcAft>
                <a:defRPr sz="2400" b="1">
                  <a:solidFill>
                    <a:schemeClr val="tx1"/>
                  </a:solidFill>
                  <a:latin typeface="Arial" charset="0"/>
                </a:defRPr>
              </a:lvl7pPr>
              <a:lvl8pPr marL="3429000" indent="-228600" eaLnBrk="0" fontAlgn="base" hangingPunct="0">
                <a:spcBef>
                  <a:spcPct val="0"/>
                </a:spcBef>
                <a:spcAft>
                  <a:spcPct val="0"/>
                </a:spcAft>
                <a:defRPr sz="2400" b="1">
                  <a:solidFill>
                    <a:schemeClr val="tx1"/>
                  </a:solidFill>
                  <a:latin typeface="Arial" charset="0"/>
                </a:defRPr>
              </a:lvl8pPr>
              <a:lvl9pPr marL="3886200" indent="-228600" eaLnBrk="0" fontAlgn="base" hangingPunct="0">
                <a:spcBef>
                  <a:spcPct val="0"/>
                </a:spcBef>
                <a:spcAft>
                  <a:spcPct val="0"/>
                </a:spcAft>
                <a:defRPr sz="2400" b="1">
                  <a:solidFill>
                    <a:schemeClr val="tx1"/>
                  </a:solidFill>
                  <a:latin typeface="Arial" charset="0"/>
                </a:defRPr>
              </a:lvl9pPr>
            </a:lstStyle>
            <a:p>
              <a:pPr algn="ctr" eaLnBrk="1" hangingPunct="1"/>
              <a:endParaRPr lang="en-US" altLang="en-US" sz="1600" b="0">
                <a:latin typeface="Times New Roman" pitchFamily="18" charset="0"/>
              </a:endParaRPr>
            </a:p>
            <a:p>
              <a:pPr algn="ctr" eaLnBrk="1" hangingPunct="1"/>
              <a:r>
                <a:rPr lang="en-US" altLang="en-US" sz="1600" b="0">
                  <a:latin typeface="Times New Roman" pitchFamily="18" charset="0"/>
                </a:rPr>
                <a:t>Arrival</a:t>
              </a:r>
            </a:p>
          </p:txBody>
        </p:sp>
        <p:sp>
          <p:nvSpPr>
            <p:cNvPr id="67613" name="Text Box 61"/>
            <p:cNvSpPr txBox="1">
              <a:spLocks noChangeArrowheads="1"/>
            </p:cNvSpPr>
            <p:nvPr/>
          </p:nvSpPr>
          <p:spPr bwMode="auto">
            <a:xfrm>
              <a:off x="2976" y="2765"/>
              <a:ext cx="480"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Arial" charset="0"/>
                </a:defRPr>
              </a:lvl1pPr>
              <a:lvl2pPr marL="742950" indent="-285750">
                <a:defRPr sz="2400" b="1">
                  <a:solidFill>
                    <a:schemeClr val="tx1"/>
                  </a:solidFill>
                  <a:latin typeface="Arial" charset="0"/>
                </a:defRPr>
              </a:lvl2pPr>
              <a:lvl3pPr marL="1143000" indent="-228600">
                <a:defRPr sz="2400" b="1">
                  <a:solidFill>
                    <a:schemeClr val="tx1"/>
                  </a:solidFill>
                  <a:latin typeface="Arial" charset="0"/>
                </a:defRPr>
              </a:lvl3pPr>
              <a:lvl4pPr marL="1600200" indent="-228600">
                <a:defRPr sz="2400" b="1">
                  <a:solidFill>
                    <a:schemeClr val="tx1"/>
                  </a:solidFill>
                  <a:latin typeface="Arial" charset="0"/>
                </a:defRPr>
              </a:lvl4pPr>
              <a:lvl5pPr marL="2057400" indent="-228600">
                <a:defRPr sz="2400" b="1">
                  <a:solidFill>
                    <a:schemeClr val="tx1"/>
                  </a:solidFill>
                  <a:latin typeface="Arial" charset="0"/>
                </a:defRPr>
              </a:lvl5pPr>
              <a:lvl6pPr marL="2514600" indent="-228600" eaLnBrk="0" fontAlgn="base" hangingPunct="0">
                <a:spcBef>
                  <a:spcPct val="0"/>
                </a:spcBef>
                <a:spcAft>
                  <a:spcPct val="0"/>
                </a:spcAft>
                <a:defRPr sz="2400" b="1">
                  <a:solidFill>
                    <a:schemeClr val="tx1"/>
                  </a:solidFill>
                  <a:latin typeface="Arial" charset="0"/>
                </a:defRPr>
              </a:lvl6pPr>
              <a:lvl7pPr marL="2971800" indent="-228600" eaLnBrk="0" fontAlgn="base" hangingPunct="0">
                <a:spcBef>
                  <a:spcPct val="0"/>
                </a:spcBef>
                <a:spcAft>
                  <a:spcPct val="0"/>
                </a:spcAft>
                <a:defRPr sz="2400" b="1">
                  <a:solidFill>
                    <a:schemeClr val="tx1"/>
                  </a:solidFill>
                  <a:latin typeface="Arial" charset="0"/>
                </a:defRPr>
              </a:lvl7pPr>
              <a:lvl8pPr marL="3429000" indent="-228600" eaLnBrk="0" fontAlgn="base" hangingPunct="0">
                <a:spcBef>
                  <a:spcPct val="0"/>
                </a:spcBef>
                <a:spcAft>
                  <a:spcPct val="0"/>
                </a:spcAft>
                <a:defRPr sz="2400" b="1">
                  <a:solidFill>
                    <a:schemeClr val="tx1"/>
                  </a:solidFill>
                  <a:latin typeface="Arial" charset="0"/>
                </a:defRPr>
              </a:lvl8pPr>
              <a:lvl9pPr marL="3886200" indent="-228600" eaLnBrk="0" fontAlgn="base" hangingPunct="0">
                <a:spcBef>
                  <a:spcPct val="0"/>
                </a:spcBef>
                <a:spcAft>
                  <a:spcPct val="0"/>
                </a:spcAft>
                <a:defRPr sz="2400" b="1">
                  <a:solidFill>
                    <a:schemeClr val="tx1"/>
                  </a:solidFill>
                  <a:latin typeface="Arial" charset="0"/>
                </a:defRPr>
              </a:lvl9pPr>
            </a:lstStyle>
            <a:p>
              <a:pPr algn="ctr" eaLnBrk="1" hangingPunct="1"/>
              <a:r>
                <a:rPr lang="en-US" altLang="en-US" sz="1600" b="0">
                  <a:latin typeface="Times New Roman" pitchFamily="18" charset="0"/>
                </a:rPr>
                <a:t>Begin</a:t>
              </a:r>
            </a:p>
            <a:p>
              <a:pPr algn="ctr" eaLnBrk="1" hangingPunct="1"/>
              <a:r>
                <a:rPr lang="en-US" altLang="en-US" sz="1600" b="0">
                  <a:latin typeface="Times New Roman" pitchFamily="18" charset="0"/>
                </a:rPr>
                <a:t>service</a:t>
              </a:r>
            </a:p>
          </p:txBody>
        </p:sp>
        <p:sp>
          <p:nvSpPr>
            <p:cNvPr id="67614" name="Text Box 62"/>
            <p:cNvSpPr txBox="1">
              <a:spLocks noChangeArrowheads="1"/>
            </p:cNvSpPr>
            <p:nvPr/>
          </p:nvSpPr>
          <p:spPr bwMode="auto">
            <a:xfrm>
              <a:off x="3938" y="2765"/>
              <a:ext cx="480"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Arial" charset="0"/>
                </a:defRPr>
              </a:lvl1pPr>
              <a:lvl2pPr marL="742950" indent="-285750">
                <a:defRPr sz="2400" b="1">
                  <a:solidFill>
                    <a:schemeClr val="tx1"/>
                  </a:solidFill>
                  <a:latin typeface="Arial" charset="0"/>
                </a:defRPr>
              </a:lvl2pPr>
              <a:lvl3pPr marL="1143000" indent="-228600">
                <a:defRPr sz="2400" b="1">
                  <a:solidFill>
                    <a:schemeClr val="tx1"/>
                  </a:solidFill>
                  <a:latin typeface="Arial" charset="0"/>
                </a:defRPr>
              </a:lvl3pPr>
              <a:lvl4pPr marL="1600200" indent="-228600">
                <a:defRPr sz="2400" b="1">
                  <a:solidFill>
                    <a:schemeClr val="tx1"/>
                  </a:solidFill>
                  <a:latin typeface="Arial" charset="0"/>
                </a:defRPr>
              </a:lvl4pPr>
              <a:lvl5pPr marL="2057400" indent="-228600">
                <a:defRPr sz="2400" b="1">
                  <a:solidFill>
                    <a:schemeClr val="tx1"/>
                  </a:solidFill>
                  <a:latin typeface="Arial" charset="0"/>
                </a:defRPr>
              </a:lvl5pPr>
              <a:lvl6pPr marL="2514600" indent="-228600" eaLnBrk="0" fontAlgn="base" hangingPunct="0">
                <a:spcBef>
                  <a:spcPct val="0"/>
                </a:spcBef>
                <a:spcAft>
                  <a:spcPct val="0"/>
                </a:spcAft>
                <a:defRPr sz="2400" b="1">
                  <a:solidFill>
                    <a:schemeClr val="tx1"/>
                  </a:solidFill>
                  <a:latin typeface="Arial" charset="0"/>
                </a:defRPr>
              </a:lvl6pPr>
              <a:lvl7pPr marL="2971800" indent="-228600" eaLnBrk="0" fontAlgn="base" hangingPunct="0">
                <a:spcBef>
                  <a:spcPct val="0"/>
                </a:spcBef>
                <a:spcAft>
                  <a:spcPct val="0"/>
                </a:spcAft>
                <a:defRPr sz="2400" b="1">
                  <a:solidFill>
                    <a:schemeClr val="tx1"/>
                  </a:solidFill>
                  <a:latin typeface="Arial" charset="0"/>
                </a:defRPr>
              </a:lvl7pPr>
              <a:lvl8pPr marL="3429000" indent="-228600" eaLnBrk="0" fontAlgn="base" hangingPunct="0">
                <a:spcBef>
                  <a:spcPct val="0"/>
                </a:spcBef>
                <a:spcAft>
                  <a:spcPct val="0"/>
                </a:spcAft>
                <a:defRPr sz="2400" b="1">
                  <a:solidFill>
                    <a:schemeClr val="tx1"/>
                  </a:solidFill>
                  <a:latin typeface="Arial" charset="0"/>
                </a:defRPr>
              </a:lvl8pPr>
              <a:lvl9pPr marL="3886200" indent="-228600" eaLnBrk="0" fontAlgn="base" hangingPunct="0">
                <a:spcBef>
                  <a:spcPct val="0"/>
                </a:spcBef>
                <a:spcAft>
                  <a:spcPct val="0"/>
                </a:spcAft>
                <a:defRPr sz="2400" b="1">
                  <a:solidFill>
                    <a:schemeClr val="tx1"/>
                  </a:solidFill>
                  <a:latin typeface="Arial" charset="0"/>
                </a:defRPr>
              </a:lvl9pPr>
            </a:lstStyle>
            <a:p>
              <a:pPr algn="ctr" eaLnBrk="1" hangingPunct="1"/>
              <a:r>
                <a:rPr lang="en-US" altLang="en-US" sz="1600" b="0">
                  <a:latin typeface="Times New Roman" pitchFamily="18" charset="0"/>
                </a:rPr>
                <a:t>End</a:t>
              </a:r>
            </a:p>
            <a:p>
              <a:pPr algn="ctr" eaLnBrk="1" hangingPunct="1"/>
              <a:r>
                <a:rPr lang="en-US" altLang="en-US" sz="1600" b="0">
                  <a:latin typeface="Times New Roman" pitchFamily="18" charset="0"/>
                </a:rPr>
                <a:t>service</a:t>
              </a:r>
            </a:p>
          </p:txBody>
        </p:sp>
      </p:gr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pPr eaLnBrk="1" hangingPunct="1"/>
            <a:r>
              <a:rPr lang="en-US" altLang="en-US" smtClean="0"/>
              <a:t>Rules for All Queues</a:t>
            </a:r>
          </a:p>
        </p:txBody>
      </p:sp>
      <p:sp>
        <p:nvSpPr>
          <p:cNvPr id="68611" name="Rectangle 3"/>
          <p:cNvSpPr>
            <a:spLocks noGrp="1" noChangeArrowheads="1"/>
          </p:cNvSpPr>
          <p:nvPr>
            <p:ph type="body" idx="1"/>
          </p:nvPr>
        </p:nvSpPr>
        <p:spPr>
          <a:xfrm>
            <a:off x="457200" y="1316038"/>
            <a:ext cx="8229600" cy="4754562"/>
          </a:xfrm>
        </p:spPr>
        <p:txBody>
          <a:bodyPr/>
          <a:lstStyle/>
          <a:p>
            <a:pPr eaLnBrk="1" hangingPunct="1"/>
            <a:r>
              <a:rPr lang="en-US" altLang="en-US" dirty="0" smtClean="0">
                <a:sym typeface="Symbol" pitchFamily="18" charset="2"/>
              </a:rPr>
              <a:t>Key variables</a:t>
            </a:r>
          </a:p>
          <a:p>
            <a:pPr lvl="1" eaLnBrk="1" hangingPunct="1"/>
            <a:r>
              <a:rPr lang="en-US" altLang="en-US" i="1" dirty="0" smtClean="0">
                <a:sym typeface="Symbol" pitchFamily="18" charset="2"/>
              </a:rPr>
              <a:t></a:t>
            </a:r>
            <a:r>
              <a:rPr lang="en-US" altLang="en-US" dirty="0" smtClean="0">
                <a:sym typeface="Symbol" pitchFamily="18" charset="2"/>
              </a:rPr>
              <a:t>  = </a:t>
            </a:r>
            <a:r>
              <a:rPr lang="en-US" altLang="en-US" dirty="0" err="1" smtClean="0">
                <a:sym typeface="Symbol" pitchFamily="18" charset="2"/>
              </a:rPr>
              <a:t>interarrival</a:t>
            </a:r>
            <a:r>
              <a:rPr lang="en-US" altLang="en-US" dirty="0" smtClean="0">
                <a:sym typeface="Symbol" pitchFamily="18" charset="2"/>
              </a:rPr>
              <a:t> time, the time between two successive arrivals</a:t>
            </a:r>
          </a:p>
          <a:p>
            <a:pPr lvl="1" eaLnBrk="1" hangingPunct="1"/>
            <a:r>
              <a:rPr lang="en-US" altLang="en-US" i="1" dirty="0" smtClean="0">
                <a:sym typeface="Symbol" pitchFamily="18" charset="2"/>
              </a:rPr>
              <a:t></a:t>
            </a:r>
            <a:r>
              <a:rPr lang="en-US" altLang="en-US" dirty="0" smtClean="0">
                <a:sym typeface="Symbol" pitchFamily="18" charset="2"/>
              </a:rPr>
              <a:t> = Mean arrival rate = </a:t>
            </a:r>
            <a:r>
              <a:rPr lang="en-US" altLang="en-US" dirty="0" smtClean="0">
                <a:latin typeface="Times New Roman" pitchFamily="18" charset="0"/>
                <a:cs typeface="Times New Roman" pitchFamily="18" charset="0"/>
                <a:sym typeface="Symbol" pitchFamily="18" charset="2"/>
              </a:rPr>
              <a:t>1/E[]</a:t>
            </a:r>
            <a:r>
              <a:rPr lang="en-US" altLang="en-US" dirty="0" smtClean="0">
                <a:sym typeface="Symbol" pitchFamily="18" charset="2"/>
              </a:rPr>
              <a:t>.  This can sometimes be a function of the state of the system.  </a:t>
            </a:r>
          </a:p>
          <a:p>
            <a:pPr lvl="1" eaLnBrk="1" hangingPunct="1"/>
            <a:r>
              <a:rPr lang="en-US" altLang="en-US" i="1" dirty="0" smtClean="0">
                <a:latin typeface="Times New Roman" pitchFamily="18" charset="0"/>
                <a:cs typeface="Times New Roman" pitchFamily="18" charset="0"/>
                <a:sym typeface="Symbol" pitchFamily="18" charset="2"/>
              </a:rPr>
              <a:t>s</a:t>
            </a:r>
            <a:r>
              <a:rPr lang="en-US" altLang="en-US" dirty="0" smtClean="0">
                <a:sym typeface="Symbol" pitchFamily="18" charset="2"/>
              </a:rPr>
              <a:t> or </a:t>
            </a:r>
            <a:r>
              <a:rPr lang="en-US" altLang="en-US" i="1" dirty="0" smtClean="0">
                <a:latin typeface="Times New Roman" pitchFamily="18" charset="0"/>
                <a:cs typeface="Times New Roman" pitchFamily="18" charset="0"/>
                <a:sym typeface="Symbol" pitchFamily="18" charset="2"/>
              </a:rPr>
              <a:t>t</a:t>
            </a:r>
            <a:r>
              <a:rPr lang="en-US" altLang="en-US" dirty="0" smtClean="0">
                <a:sym typeface="Symbol" pitchFamily="18" charset="2"/>
              </a:rPr>
              <a:t> = service time per customer</a:t>
            </a:r>
          </a:p>
          <a:p>
            <a:pPr lvl="1" eaLnBrk="1" hangingPunct="1"/>
            <a:r>
              <a:rPr lang="en-US" altLang="en-US" i="1" dirty="0" smtClean="0">
                <a:sym typeface="Symbol" pitchFamily="18" charset="2"/>
              </a:rPr>
              <a:t></a:t>
            </a:r>
            <a:r>
              <a:rPr lang="en-US" altLang="en-US" dirty="0" smtClean="0">
                <a:sym typeface="Symbol" pitchFamily="18" charset="2"/>
              </a:rPr>
              <a:t> = mean service rate = </a:t>
            </a:r>
            <a:r>
              <a:rPr lang="en-US" altLang="en-US" dirty="0" smtClean="0">
                <a:latin typeface="Times New Roman" pitchFamily="18" charset="0"/>
                <a:cs typeface="Times New Roman" pitchFamily="18" charset="0"/>
                <a:sym typeface="Symbol" pitchFamily="18" charset="2"/>
              </a:rPr>
              <a:t>1/E[</a:t>
            </a:r>
            <a:r>
              <a:rPr lang="en-US" altLang="en-US" i="1" dirty="0" smtClean="0">
                <a:latin typeface="Times New Roman" pitchFamily="18" charset="0"/>
                <a:cs typeface="Times New Roman" pitchFamily="18" charset="0"/>
                <a:sym typeface="Symbol" pitchFamily="18" charset="2"/>
              </a:rPr>
              <a:t>s</a:t>
            </a:r>
            <a:r>
              <a:rPr lang="en-US" altLang="en-US" dirty="0" smtClean="0">
                <a:latin typeface="Times New Roman" pitchFamily="18" charset="0"/>
                <a:cs typeface="Times New Roman" pitchFamily="18" charset="0"/>
                <a:sym typeface="Symbol" pitchFamily="18" charset="2"/>
              </a:rPr>
              <a:t>]</a:t>
            </a:r>
            <a:r>
              <a:rPr lang="en-US" altLang="en-US" dirty="0" smtClean="0">
                <a:sym typeface="Symbol" pitchFamily="18" charset="2"/>
              </a:rPr>
              <a:t>.  Total service rate for m servers is m</a:t>
            </a:r>
          </a:p>
          <a:p>
            <a:pPr lvl="1" eaLnBrk="1" hangingPunct="1"/>
            <a:r>
              <a:rPr lang="en-US" altLang="en-US" i="1" dirty="0" smtClean="0">
                <a:latin typeface="Times New Roman" pitchFamily="18" charset="0"/>
                <a:cs typeface="Times New Roman" pitchFamily="18" charset="0"/>
                <a:sym typeface="Symbol" pitchFamily="18" charset="2"/>
              </a:rPr>
              <a:t>n</a:t>
            </a:r>
            <a:r>
              <a:rPr lang="en-US" altLang="en-US" dirty="0" smtClean="0">
                <a:sym typeface="Symbol" pitchFamily="18" charset="2"/>
              </a:rPr>
              <a:t> = number of customers in system. </a:t>
            </a:r>
            <a:r>
              <a:rPr lang="en-US" altLang="en-US" sz="1600" i="1" dirty="0" smtClean="0">
                <a:sym typeface="Symbol" pitchFamily="18" charset="2"/>
              </a:rPr>
              <a:t>(Including those receiving service)</a:t>
            </a:r>
          </a:p>
          <a:p>
            <a:pPr lvl="1" eaLnBrk="1" hangingPunct="1"/>
            <a:r>
              <a:rPr lang="en-US" altLang="en-US" i="1" dirty="0" smtClean="0">
                <a:latin typeface="Times New Roman" pitchFamily="18" charset="0"/>
                <a:cs typeface="Times New Roman" pitchFamily="18" charset="0"/>
                <a:sym typeface="Symbol" pitchFamily="18" charset="2"/>
              </a:rPr>
              <a:t>n</a:t>
            </a:r>
            <a:r>
              <a:rPr lang="en-US" altLang="en-US" i="1" baseline="-25000" dirty="0" smtClean="0">
                <a:latin typeface="Times New Roman" pitchFamily="18" charset="0"/>
                <a:cs typeface="Times New Roman" pitchFamily="18" charset="0"/>
                <a:sym typeface="Symbol" pitchFamily="18" charset="2"/>
              </a:rPr>
              <a:t>q</a:t>
            </a:r>
            <a:r>
              <a:rPr lang="en-US" altLang="en-US" dirty="0" smtClean="0">
                <a:sym typeface="Symbol" pitchFamily="18" charset="2"/>
              </a:rPr>
              <a:t> = number of customers waiting to receive service</a:t>
            </a:r>
          </a:p>
          <a:p>
            <a:pPr lvl="1" eaLnBrk="1" hangingPunct="1"/>
            <a:r>
              <a:rPr lang="en-US" altLang="en-US" i="1" dirty="0" smtClean="0">
                <a:latin typeface="Times New Roman" pitchFamily="18" charset="0"/>
                <a:cs typeface="Times New Roman" pitchFamily="18" charset="0"/>
                <a:sym typeface="Symbol" pitchFamily="18" charset="2"/>
              </a:rPr>
              <a:t>n</a:t>
            </a:r>
            <a:r>
              <a:rPr lang="en-US" altLang="en-US" i="1" baseline="-25000" dirty="0" smtClean="0">
                <a:latin typeface="Times New Roman" pitchFamily="18" charset="0"/>
                <a:cs typeface="Times New Roman" pitchFamily="18" charset="0"/>
                <a:sym typeface="Symbol" pitchFamily="18" charset="2"/>
              </a:rPr>
              <a:t>s</a:t>
            </a:r>
            <a:r>
              <a:rPr lang="en-US" altLang="en-US" dirty="0" smtClean="0">
                <a:sym typeface="Symbol" pitchFamily="18" charset="2"/>
              </a:rPr>
              <a:t> = number of customers receiving service</a:t>
            </a:r>
          </a:p>
          <a:p>
            <a:pPr lvl="1" eaLnBrk="1" hangingPunct="1"/>
            <a:r>
              <a:rPr lang="en-US" altLang="en-US" i="1" dirty="0" smtClean="0">
                <a:latin typeface="Times New Roman" pitchFamily="18" charset="0"/>
                <a:cs typeface="Times New Roman" pitchFamily="18" charset="0"/>
                <a:sym typeface="Symbol" pitchFamily="18" charset="2"/>
              </a:rPr>
              <a:t>r</a:t>
            </a:r>
            <a:r>
              <a:rPr lang="en-US" altLang="en-US" dirty="0" smtClean="0">
                <a:sym typeface="Symbol" pitchFamily="18" charset="2"/>
              </a:rPr>
              <a:t> = response time or total time in the system (waiting and service)</a:t>
            </a:r>
          </a:p>
          <a:p>
            <a:pPr lvl="1" eaLnBrk="1" hangingPunct="1"/>
            <a:r>
              <a:rPr lang="en-US" altLang="en-US" i="1" dirty="0" smtClean="0">
                <a:latin typeface="Times New Roman" pitchFamily="18" charset="0"/>
                <a:cs typeface="Times New Roman" pitchFamily="18" charset="0"/>
                <a:sym typeface="Symbol" pitchFamily="18" charset="2"/>
              </a:rPr>
              <a:t>w</a:t>
            </a:r>
            <a:r>
              <a:rPr lang="en-US" altLang="en-US" dirty="0" smtClean="0">
                <a:sym typeface="Symbol" pitchFamily="18" charset="2"/>
              </a:rPr>
              <a:t> = waiting time or the time spent in the queue</a:t>
            </a:r>
          </a:p>
          <a:p>
            <a:pPr eaLnBrk="1" hangingPunct="1"/>
            <a:r>
              <a:rPr lang="en-US" altLang="en-US" dirty="0" smtClean="0">
                <a:sym typeface="Symbol" pitchFamily="18" charset="2"/>
              </a:rPr>
              <a:t>All the above except  and  are random variables</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2"/>
          <p:cNvSpPr>
            <a:spLocks noGrp="1" noChangeArrowheads="1"/>
          </p:cNvSpPr>
          <p:nvPr>
            <p:ph type="title"/>
          </p:nvPr>
        </p:nvSpPr>
        <p:spPr/>
        <p:txBody>
          <a:bodyPr/>
          <a:lstStyle/>
          <a:p>
            <a:pPr eaLnBrk="1" hangingPunct="1"/>
            <a:r>
              <a:rPr lang="en-US" altLang="en-US" smtClean="0"/>
              <a:t>Delay Components  (1)</a:t>
            </a:r>
          </a:p>
        </p:txBody>
      </p:sp>
      <p:sp>
        <p:nvSpPr>
          <p:cNvPr id="69635" name="Rectangle 23"/>
          <p:cNvSpPr>
            <a:spLocks noGrp="1" noChangeArrowheads="1"/>
          </p:cNvSpPr>
          <p:nvPr>
            <p:ph type="body" idx="1"/>
          </p:nvPr>
        </p:nvSpPr>
        <p:spPr/>
        <p:txBody>
          <a:bodyPr/>
          <a:lstStyle/>
          <a:p>
            <a:pPr marL="463550" indent="-463550" eaLnBrk="1" hangingPunct="1">
              <a:buFontTx/>
              <a:buNone/>
            </a:pPr>
            <a:r>
              <a:rPr lang="en-US" altLang="en-US" smtClean="0"/>
              <a:t>1)	</a:t>
            </a:r>
            <a:r>
              <a:rPr lang="en-US" altLang="en-US" smtClean="0">
                <a:solidFill>
                  <a:schemeClr val="tx2"/>
                </a:solidFill>
              </a:rPr>
              <a:t>Processing delay:</a:t>
            </a:r>
            <a:r>
              <a:rPr lang="en-US" altLang="en-US" smtClean="0"/>
              <a:t>  time from when packet is correctly received until it is assigned an outgoing link</a:t>
            </a:r>
          </a:p>
          <a:p>
            <a:pPr marL="463550" indent="-463550" eaLnBrk="1" hangingPunct="1">
              <a:buFontTx/>
              <a:buNone/>
            </a:pPr>
            <a:r>
              <a:rPr lang="en-US" altLang="en-US" smtClean="0"/>
              <a:t>2)	</a:t>
            </a:r>
            <a:r>
              <a:rPr lang="en-US" altLang="en-US" smtClean="0">
                <a:solidFill>
                  <a:schemeClr val="tx2"/>
                </a:solidFill>
              </a:rPr>
              <a:t>Queuing delay:</a:t>
            </a:r>
            <a:r>
              <a:rPr lang="en-US" altLang="en-US" smtClean="0"/>
              <a:t>  time from when packet is assigned an outgoing queue until transmission begins (wait time)</a:t>
            </a:r>
          </a:p>
        </p:txBody>
      </p:sp>
      <p:grpSp>
        <p:nvGrpSpPr>
          <p:cNvPr id="69636" name="Group 26"/>
          <p:cNvGrpSpPr>
            <a:grpSpLocks/>
          </p:cNvGrpSpPr>
          <p:nvPr/>
        </p:nvGrpSpPr>
        <p:grpSpPr bwMode="auto">
          <a:xfrm>
            <a:off x="1905000" y="3432175"/>
            <a:ext cx="5334000" cy="1600200"/>
            <a:chOff x="1200" y="2640"/>
            <a:chExt cx="3360" cy="1008"/>
          </a:xfrm>
        </p:grpSpPr>
        <p:sp>
          <p:nvSpPr>
            <p:cNvPr id="69637" name="Oval 6"/>
            <p:cNvSpPr>
              <a:spLocks noChangeArrowheads="1"/>
            </p:cNvSpPr>
            <p:nvPr/>
          </p:nvSpPr>
          <p:spPr bwMode="auto">
            <a:xfrm>
              <a:off x="1544" y="2946"/>
              <a:ext cx="416" cy="416"/>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chemeClr val="tx1"/>
                  </a:solidFill>
                  <a:latin typeface="Arial" charset="0"/>
                </a:defRPr>
              </a:lvl1pPr>
              <a:lvl2pPr marL="742950" indent="-285750">
                <a:defRPr sz="2400" b="1">
                  <a:solidFill>
                    <a:schemeClr val="tx1"/>
                  </a:solidFill>
                  <a:latin typeface="Arial" charset="0"/>
                </a:defRPr>
              </a:lvl2pPr>
              <a:lvl3pPr marL="1143000" indent="-228600">
                <a:defRPr sz="2400" b="1">
                  <a:solidFill>
                    <a:schemeClr val="tx1"/>
                  </a:solidFill>
                  <a:latin typeface="Arial" charset="0"/>
                </a:defRPr>
              </a:lvl3pPr>
              <a:lvl4pPr marL="1600200" indent="-228600">
                <a:defRPr sz="2400" b="1">
                  <a:solidFill>
                    <a:schemeClr val="tx1"/>
                  </a:solidFill>
                  <a:latin typeface="Arial" charset="0"/>
                </a:defRPr>
              </a:lvl4pPr>
              <a:lvl5pPr marL="2057400" indent="-228600">
                <a:defRPr sz="2400" b="1">
                  <a:solidFill>
                    <a:schemeClr val="tx1"/>
                  </a:solidFill>
                  <a:latin typeface="Arial" charset="0"/>
                </a:defRPr>
              </a:lvl5pPr>
              <a:lvl6pPr marL="2514600" indent="-228600" eaLnBrk="0" fontAlgn="base" hangingPunct="0">
                <a:spcBef>
                  <a:spcPct val="0"/>
                </a:spcBef>
                <a:spcAft>
                  <a:spcPct val="0"/>
                </a:spcAft>
                <a:defRPr sz="2400" b="1">
                  <a:solidFill>
                    <a:schemeClr val="tx1"/>
                  </a:solidFill>
                  <a:latin typeface="Arial" charset="0"/>
                </a:defRPr>
              </a:lvl6pPr>
              <a:lvl7pPr marL="2971800" indent="-228600" eaLnBrk="0" fontAlgn="base" hangingPunct="0">
                <a:spcBef>
                  <a:spcPct val="0"/>
                </a:spcBef>
                <a:spcAft>
                  <a:spcPct val="0"/>
                </a:spcAft>
                <a:defRPr sz="2400" b="1">
                  <a:solidFill>
                    <a:schemeClr val="tx1"/>
                  </a:solidFill>
                  <a:latin typeface="Arial" charset="0"/>
                </a:defRPr>
              </a:lvl7pPr>
              <a:lvl8pPr marL="3429000" indent="-228600" eaLnBrk="0" fontAlgn="base" hangingPunct="0">
                <a:spcBef>
                  <a:spcPct val="0"/>
                </a:spcBef>
                <a:spcAft>
                  <a:spcPct val="0"/>
                </a:spcAft>
                <a:defRPr sz="2400" b="1">
                  <a:solidFill>
                    <a:schemeClr val="tx1"/>
                  </a:solidFill>
                  <a:latin typeface="Arial" charset="0"/>
                </a:defRPr>
              </a:lvl8pPr>
              <a:lvl9pPr marL="3886200" indent="-228600" eaLnBrk="0" fontAlgn="base" hangingPunct="0">
                <a:spcBef>
                  <a:spcPct val="0"/>
                </a:spcBef>
                <a:spcAft>
                  <a:spcPct val="0"/>
                </a:spcAft>
                <a:defRPr sz="2400" b="1">
                  <a:solidFill>
                    <a:schemeClr val="tx1"/>
                  </a:solidFill>
                  <a:latin typeface="Arial" charset="0"/>
                </a:defRPr>
              </a:lvl9pPr>
            </a:lstStyle>
            <a:p>
              <a:endParaRPr lang="en-US" altLang="en-US"/>
            </a:p>
          </p:txBody>
        </p:sp>
        <p:sp>
          <p:nvSpPr>
            <p:cNvPr id="69638" name="Line 7"/>
            <p:cNvSpPr>
              <a:spLocks noChangeShapeType="1"/>
            </p:cNvSpPr>
            <p:nvPr/>
          </p:nvSpPr>
          <p:spPr bwMode="auto">
            <a:xfrm>
              <a:off x="1968" y="3178"/>
              <a:ext cx="336" cy="0"/>
            </a:xfrm>
            <a:prstGeom prst="line">
              <a:avLst/>
            </a:prstGeom>
            <a:noFill/>
            <a:ln w="381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69639" name="Oval 12"/>
            <p:cNvSpPr>
              <a:spLocks noChangeArrowheads="1"/>
            </p:cNvSpPr>
            <p:nvPr/>
          </p:nvSpPr>
          <p:spPr bwMode="auto">
            <a:xfrm>
              <a:off x="3032" y="2946"/>
              <a:ext cx="416" cy="416"/>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chemeClr val="tx1"/>
                  </a:solidFill>
                  <a:latin typeface="Arial" charset="0"/>
                </a:defRPr>
              </a:lvl1pPr>
              <a:lvl2pPr marL="742950" indent="-285750">
                <a:defRPr sz="2400" b="1">
                  <a:solidFill>
                    <a:schemeClr val="tx1"/>
                  </a:solidFill>
                  <a:latin typeface="Arial" charset="0"/>
                </a:defRPr>
              </a:lvl2pPr>
              <a:lvl3pPr marL="1143000" indent="-228600">
                <a:defRPr sz="2400" b="1">
                  <a:solidFill>
                    <a:schemeClr val="tx1"/>
                  </a:solidFill>
                  <a:latin typeface="Arial" charset="0"/>
                </a:defRPr>
              </a:lvl3pPr>
              <a:lvl4pPr marL="1600200" indent="-228600">
                <a:defRPr sz="2400" b="1">
                  <a:solidFill>
                    <a:schemeClr val="tx1"/>
                  </a:solidFill>
                  <a:latin typeface="Arial" charset="0"/>
                </a:defRPr>
              </a:lvl4pPr>
              <a:lvl5pPr marL="2057400" indent="-228600">
                <a:defRPr sz="2400" b="1">
                  <a:solidFill>
                    <a:schemeClr val="tx1"/>
                  </a:solidFill>
                  <a:latin typeface="Arial" charset="0"/>
                </a:defRPr>
              </a:lvl5pPr>
              <a:lvl6pPr marL="2514600" indent="-228600" eaLnBrk="0" fontAlgn="base" hangingPunct="0">
                <a:spcBef>
                  <a:spcPct val="0"/>
                </a:spcBef>
                <a:spcAft>
                  <a:spcPct val="0"/>
                </a:spcAft>
                <a:defRPr sz="2400" b="1">
                  <a:solidFill>
                    <a:schemeClr val="tx1"/>
                  </a:solidFill>
                  <a:latin typeface="Arial" charset="0"/>
                </a:defRPr>
              </a:lvl6pPr>
              <a:lvl7pPr marL="2971800" indent="-228600" eaLnBrk="0" fontAlgn="base" hangingPunct="0">
                <a:spcBef>
                  <a:spcPct val="0"/>
                </a:spcBef>
                <a:spcAft>
                  <a:spcPct val="0"/>
                </a:spcAft>
                <a:defRPr sz="2400" b="1">
                  <a:solidFill>
                    <a:schemeClr val="tx1"/>
                  </a:solidFill>
                  <a:latin typeface="Arial" charset="0"/>
                </a:defRPr>
              </a:lvl7pPr>
              <a:lvl8pPr marL="3429000" indent="-228600" eaLnBrk="0" fontAlgn="base" hangingPunct="0">
                <a:spcBef>
                  <a:spcPct val="0"/>
                </a:spcBef>
                <a:spcAft>
                  <a:spcPct val="0"/>
                </a:spcAft>
                <a:defRPr sz="2400" b="1">
                  <a:solidFill>
                    <a:schemeClr val="tx1"/>
                  </a:solidFill>
                  <a:latin typeface="Arial" charset="0"/>
                </a:defRPr>
              </a:lvl8pPr>
              <a:lvl9pPr marL="3886200" indent="-228600" eaLnBrk="0" fontAlgn="base" hangingPunct="0">
                <a:spcBef>
                  <a:spcPct val="0"/>
                </a:spcBef>
                <a:spcAft>
                  <a:spcPct val="0"/>
                </a:spcAft>
                <a:defRPr sz="2400" b="1">
                  <a:solidFill>
                    <a:schemeClr val="tx1"/>
                  </a:solidFill>
                  <a:latin typeface="Arial" charset="0"/>
                </a:defRPr>
              </a:lvl9pPr>
            </a:lstStyle>
            <a:p>
              <a:endParaRPr lang="en-US" altLang="en-US"/>
            </a:p>
          </p:txBody>
        </p:sp>
        <p:sp>
          <p:nvSpPr>
            <p:cNvPr id="69640" name="Line 13"/>
            <p:cNvSpPr>
              <a:spLocks noChangeShapeType="1"/>
            </p:cNvSpPr>
            <p:nvPr/>
          </p:nvSpPr>
          <p:spPr bwMode="auto">
            <a:xfrm>
              <a:off x="1200" y="3178"/>
              <a:ext cx="336" cy="0"/>
            </a:xfrm>
            <a:prstGeom prst="line">
              <a:avLst/>
            </a:prstGeom>
            <a:noFill/>
            <a:ln w="381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69641" name="Line 14"/>
            <p:cNvSpPr>
              <a:spLocks noChangeShapeType="1"/>
            </p:cNvSpPr>
            <p:nvPr/>
          </p:nvSpPr>
          <p:spPr bwMode="auto">
            <a:xfrm>
              <a:off x="2688" y="3178"/>
              <a:ext cx="336" cy="0"/>
            </a:xfrm>
            <a:prstGeom prst="line">
              <a:avLst/>
            </a:prstGeom>
            <a:noFill/>
            <a:ln w="381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69642" name="Line 15"/>
            <p:cNvSpPr>
              <a:spLocks noChangeShapeType="1"/>
            </p:cNvSpPr>
            <p:nvPr/>
          </p:nvSpPr>
          <p:spPr bwMode="auto">
            <a:xfrm>
              <a:off x="3456" y="3178"/>
              <a:ext cx="336" cy="0"/>
            </a:xfrm>
            <a:prstGeom prst="line">
              <a:avLst/>
            </a:prstGeom>
            <a:noFill/>
            <a:ln w="381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69643" name="Oval 16"/>
            <p:cNvSpPr>
              <a:spLocks noChangeArrowheads="1"/>
            </p:cNvSpPr>
            <p:nvPr/>
          </p:nvSpPr>
          <p:spPr bwMode="auto">
            <a:xfrm>
              <a:off x="3800" y="2946"/>
              <a:ext cx="416" cy="416"/>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chemeClr val="tx1"/>
                  </a:solidFill>
                  <a:latin typeface="Arial" charset="0"/>
                </a:defRPr>
              </a:lvl1pPr>
              <a:lvl2pPr marL="742950" indent="-285750">
                <a:defRPr sz="2400" b="1">
                  <a:solidFill>
                    <a:schemeClr val="tx1"/>
                  </a:solidFill>
                  <a:latin typeface="Arial" charset="0"/>
                </a:defRPr>
              </a:lvl2pPr>
              <a:lvl3pPr marL="1143000" indent="-228600">
                <a:defRPr sz="2400" b="1">
                  <a:solidFill>
                    <a:schemeClr val="tx1"/>
                  </a:solidFill>
                  <a:latin typeface="Arial" charset="0"/>
                </a:defRPr>
              </a:lvl3pPr>
              <a:lvl4pPr marL="1600200" indent="-228600">
                <a:defRPr sz="2400" b="1">
                  <a:solidFill>
                    <a:schemeClr val="tx1"/>
                  </a:solidFill>
                  <a:latin typeface="Arial" charset="0"/>
                </a:defRPr>
              </a:lvl4pPr>
              <a:lvl5pPr marL="2057400" indent="-228600">
                <a:defRPr sz="2400" b="1">
                  <a:solidFill>
                    <a:schemeClr val="tx1"/>
                  </a:solidFill>
                  <a:latin typeface="Arial" charset="0"/>
                </a:defRPr>
              </a:lvl5pPr>
              <a:lvl6pPr marL="2514600" indent="-228600" eaLnBrk="0" fontAlgn="base" hangingPunct="0">
                <a:spcBef>
                  <a:spcPct val="0"/>
                </a:spcBef>
                <a:spcAft>
                  <a:spcPct val="0"/>
                </a:spcAft>
                <a:defRPr sz="2400" b="1">
                  <a:solidFill>
                    <a:schemeClr val="tx1"/>
                  </a:solidFill>
                  <a:latin typeface="Arial" charset="0"/>
                </a:defRPr>
              </a:lvl6pPr>
              <a:lvl7pPr marL="2971800" indent="-228600" eaLnBrk="0" fontAlgn="base" hangingPunct="0">
                <a:spcBef>
                  <a:spcPct val="0"/>
                </a:spcBef>
                <a:spcAft>
                  <a:spcPct val="0"/>
                </a:spcAft>
                <a:defRPr sz="2400" b="1">
                  <a:solidFill>
                    <a:schemeClr val="tx1"/>
                  </a:solidFill>
                  <a:latin typeface="Arial" charset="0"/>
                </a:defRPr>
              </a:lvl7pPr>
              <a:lvl8pPr marL="3429000" indent="-228600" eaLnBrk="0" fontAlgn="base" hangingPunct="0">
                <a:spcBef>
                  <a:spcPct val="0"/>
                </a:spcBef>
                <a:spcAft>
                  <a:spcPct val="0"/>
                </a:spcAft>
                <a:defRPr sz="2400" b="1">
                  <a:solidFill>
                    <a:schemeClr val="tx1"/>
                  </a:solidFill>
                  <a:latin typeface="Arial" charset="0"/>
                </a:defRPr>
              </a:lvl8pPr>
              <a:lvl9pPr marL="3886200" indent="-228600" eaLnBrk="0" fontAlgn="base" hangingPunct="0">
                <a:spcBef>
                  <a:spcPct val="0"/>
                </a:spcBef>
                <a:spcAft>
                  <a:spcPct val="0"/>
                </a:spcAft>
                <a:defRPr sz="2400" b="1">
                  <a:solidFill>
                    <a:schemeClr val="tx1"/>
                  </a:solidFill>
                  <a:latin typeface="Arial" charset="0"/>
                </a:defRPr>
              </a:lvl9pPr>
            </a:lstStyle>
            <a:p>
              <a:endParaRPr lang="en-US" altLang="en-US"/>
            </a:p>
          </p:txBody>
        </p:sp>
        <p:sp>
          <p:nvSpPr>
            <p:cNvPr id="69644" name="Line 17"/>
            <p:cNvSpPr>
              <a:spLocks noChangeShapeType="1"/>
            </p:cNvSpPr>
            <p:nvPr/>
          </p:nvSpPr>
          <p:spPr bwMode="auto">
            <a:xfrm>
              <a:off x="4224" y="3178"/>
              <a:ext cx="336" cy="0"/>
            </a:xfrm>
            <a:prstGeom prst="line">
              <a:avLst/>
            </a:prstGeom>
            <a:noFill/>
            <a:ln w="381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69645" name="Rectangle 18"/>
            <p:cNvSpPr>
              <a:spLocks noChangeArrowheads="1"/>
            </p:cNvSpPr>
            <p:nvPr/>
          </p:nvSpPr>
          <p:spPr bwMode="auto">
            <a:xfrm>
              <a:off x="1206" y="3360"/>
              <a:ext cx="104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b="1">
                  <a:solidFill>
                    <a:schemeClr val="tx1"/>
                  </a:solidFill>
                  <a:latin typeface="Arial" charset="0"/>
                </a:defRPr>
              </a:lvl1pPr>
              <a:lvl2pPr marL="742950" indent="-285750">
                <a:defRPr sz="2400" b="1">
                  <a:solidFill>
                    <a:schemeClr val="tx1"/>
                  </a:solidFill>
                  <a:latin typeface="Arial" charset="0"/>
                </a:defRPr>
              </a:lvl2pPr>
              <a:lvl3pPr marL="1143000" indent="-228600">
                <a:defRPr sz="2400" b="1">
                  <a:solidFill>
                    <a:schemeClr val="tx1"/>
                  </a:solidFill>
                  <a:latin typeface="Arial" charset="0"/>
                </a:defRPr>
              </a:lvl3pPr>
              <a:lvl4pPr marL="1600200" indent="-228600">
                <a:defRPr sz="2400" b="1">
                  <a:solidFill>
                    <a:schemeClr val="tx1"/>
                  </a:solidFill>
                  <a:latin typeface="Arial" charset="0"/>
                </a:defRPr>
              </a:lvl4pPr>
              <a:lvl5pPr marL="2057400" indent="-228600">
                <a:defRPr sz="2400" b="1">
                  <a:solidFill>
                    <a:schemeClr val="tx1"/>
                  </a:solidFill>
                  <a:latin typeface="Arial" charset="0"/>
                </a:defRPr>
              </a:lvl5pPr>
              <a:lvl6pPr marL="2514600" indent="-228600" eaLnBrk="0" fontAlgn="base" hangingPunct="0">
                <a:spcBef>
                  <a:spcPct val="0"/>
                </a:spcBef>
                <a:spcAft>
                  <a:spcPct val="0"/>
                </a:spcAft>
                <a:defRPr sz="2400" b="1">
                  <a:solidFill>
                    <a:schemeClr val="tx1"/>
                  </a:solidFill>
                  <a:latin typeface="Arial" charset="0"/>
                </a:defRPr>
              </a:lvl6pPr>
              <a:lvl7pPr marL="2971800" indent="-228600" eaLnBrk="0" fontAlgn="base" hangingPunct="0">
                <a:spcBef>
                  <a:spcPct val="0"/>
                </a:spcBef>
                <a:spcAft>
                  <a:spcPct val="0"/>
                </a:spcAft>
                <a:defRPr sz="2400" b="1">
                  <a:solidFill>
                    <a:schemeClr val="tx1"/>
                  </a:solidFill>
                  <a:latin typeface="Arial" charset="0"/>
                </a:defRPr>
              </a:lvl7pPr>
              <a:lvl8pPr marL="3429000" indent="-228600" eaLnBrk="0" fontAlgn="base" hangingPunct="0">
                <a:spcBef>
                  <a:spcPct val="0"/>
                </a:spcBef>
                <a:spcAft>
                  <a:spcPct val="0"/>
                </a:spcAft>
                <a:defRPr sz="2400" b="1">
                  <a:solidFill>
                    <a:schemeClr val="tx1"/>
                  </a:solidFill>
                  <a:latin typeface="Arial" charset="0"/>
                </a:defRPr>
              </a:lvl8pPr>
              <a:lvl9pPr marL="3886200" indent="-228600" eaLnBrk="0" fontAlgn="base" hangingPunct="0">
                <a:spcBef>
                  <a:spcPct val="0"/>
                </a:spcBef>
                <a:spcAft>
                  <a:spcPct val="0"/>
                </a:spcAft>
                <a:defRPr sz="2400" b="1">
                  <a:solidFill>
                    <a:schemeClr val="tx1"/>
                  </a:solidFill>
                  <a:latin typeface="Arial" charset="0"/>
                </a:defRPr>
              </a:lvl9pPr>
            </a:lstStyle>
            <a:p>
              <a:pPr algn="ctr"/>
              <a:r>
                <a:rPr lang="en-US" altLang="en-US" b="0">
                  <a:solidFill>
                    <a:schemeClr val="tx2"/>
                  </a:solidFill>
                </a:rPr>
                <a:t>processing</a:t>
              </a:r>
            </a:p>
          </p:txBody>
        </p:sp>
        <p:sp>
          <p:nvSpPr>
            <p:cNvPr id="69646" name="Rectangle 19"/>
            <p:cNvSpPr>
              <a:spLocks noChangeArrowheads="1"/>
            </p:cNvSpPr>
            <p:nvPr/>
          </p:nvSpPr>
          <p:spPr bwMode="auto">
            <a:xfrm>
              <a:off x="2095" y="2736"/>
              <a:ext cx="80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b="1">
                  <a:solidFill>
                    <a:schemeClr val="tx1"/>
                  </a:solidFill>
                  <a:latin typeface="Arial" charset="0"/>
                </a:defRPr>
              </a:lvl1pPr>
              <a:lvl2pPr marL="742950" indent="-285750">
                <a:defRPr sz="2400" b="1">
                  <a:solidFill>
                    <a:schemeClr val="tx1"/>
                  </a:solidFill>
                  <a:latin typeface="Arial" charset="0"/>
                </a:defRPr>
              </a:lvl2pPr>
              <a:lvl3pPr marL="1143000" indent="-228600">
                <a:defRPr sz="2400" b="1">
                  <a:solidFill>
                    <a:schemeClr val="tx1"/>
                  </a:solidFill>
                  <a:latin typeface="Arial" charset="0"/>
                </a:defRPr>
              </a:lvl3pPr>
              <a:lvl4pPr marL="1600200" indent="-228600">
                <a:defRPr sz="2400" b="1">
                  <a:solidFill>
                    <a:schemeClr val="tx1"/>
                  </a:solidFill>
                  <a:latin typeface="Arial" charset="0"/>
                </a:defRPr>
              </a:lvl4pPr>
              <a:lvl5pPr marL="2057400" indent="-228600">
                <a:defRPr sz="2400" b="1">
                  <a:solidFill>
                    <a:schemeClr val="tx1"/>
                  </a:solidFill>
                  <a:latin typeface="Arial" charset="0"/>
                </a:defRPr>
              </a:lvl5pPr>
              <a:lvl6pPr marL="2514600" indent="-228600" eaLnBrk="0" fontAlgn="base" hangingPunct="0">
                <a:spcBef>
                  <a:spcPct val="0"/>
                </a:spcBef>
                <a:spcAft>
                  <a:spcPct val="0"/>
                </a:spcAft>
                <a:defRPr sz="2400" b="1">
                  <a:solidFill>
                    <a:schemeClr val="tx1"/>
                  </a:solidFill>
                  <a:latin typeface="Arial" charset="0"/>
                </a:defRPr>
              </a:lvl6pPr>
              <a:lvl7pPr marL="2971800" indent="-228600" eaLnBrk="0" fontAlgn="base" hangingPunct="0">
                <a:spcBef>
                  <a:spcPct val="0"/>
                </a:spcBef>
                <a:spcAft>
                  <a:spcPct val="0"/>
                </a:spcAft>
                <a:defRPr sz="2400" b="1">
                  <a:solidFill>
                    <a:schemeClr val="tx1"/>
                  </a:solidFill>
                  <a:latin typeface="Arial" charset="0"/>
                </a:defRPr>
              </a:lvl7pPr>
              <a:lvl8pPr marL="3429000" indent="-228600" eaLnBrk="0" fontAlgn="base" hangingPunct="0">
                <a:spcBef>
                  <a:spcPct val="0"/>
                </a:spcBef>
                <a:spcAft>
                  <a:spcPct val="0"/>
                </a:spcAft>
                <a:defRPr sz="2400" b="1">
                  <a:solidFill>
                    <a:schemeClr val="tx1"/>
                  </a:solidFill>
                  <a:latin typeface="Arial" charset="0"/>
                </a:defRPr>
              </a:lvl8pPr>
              <a:lvl9pPr marL="3886200" indent="-228600" eaLnBrk="0" fontAlgn="base" hangingPunct="0">
                <a:spcBef>
                  <a:spcPct val="0"/>
                </a:spcBef>
                <a:spcAft>
                  <a:spcPct val="0"/>
                </a:spcAft>
                <a:defRPr sz="2400" b="1">
                  <a:solidFill>
                    <a:schemeClr val="tx1"/>
                  </a:solidFill>
                  <a:latin typeface="Arial" charset="0"/>
                </a:defRPr>
              </a:lvl9pPr>
            </a:lstStyle>
            <a:p>
              <a:pPr algn="ctr"/>
              <a:r>
                <a:rPr lang="en-US" altLang="en-US" b="0">
                  <a:solidFill>
                    <a:schemeClr val="tx2"/>
                  </a:solidFill>
                </a:rPr>
                <a:t>queuing</a:t>
              </a:r>
            </a:p>
          </p:txBody>
        </p:sp>
        <p:sp>
          <p:nvSpPr>
            <p:cNvPr id="69647" name="Rectangle 20"/>
            <p:cNvSpPr>
              <a:spLocks noChangeArrowheads="1"/>
            </p:cNvSpPr>
            <p:nvPr/>
          </p:nvSpPr>
          <p:spPr bwMode="auto">
            <a:xfrm>
              <a:off x="2619" y="3360"/>
              <a:ext cx="119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b="1">
                  <a:solidFill>
                    <a:schemeClr val="tx1"/>
                  </a:solidFill>
                  <a:latin typeface="Arial" charset="0"/>
                </a:defRPr>
              </a:lvl1pPr>
              <a:lvl2pPr marL="742950" indent="-285750">
                <a:defRPr sz="2400" b="1">
                  <a:solidFill>
                    <a:schemeClr val="tx1"/>
                  </a:solidFill>
                  <a:latin typeface="Arial" charset="0"/>
                </a:defRPr>
              </a:lvl2pPr>
              <a:lvl3pPr marL="1143000" indent="-228600">
                <a:defRPr sz="2400" b="1">
                  <a:solidFill>
                    <a:schemeClr val="tx1"/>
                  </a:solidFill>
                  <a:latin typeface="Arial" charset="0"/>
                </a:defRPr>
              </a:lvl3pPr>
              <a:lvl4pPr marL="1600200" indent="-228600">
                <a:defRPr sz="2400" b="1">
                  <a:solidFill>
                    <a:schemeClr val="tx1"/>
                  </a:solidFill>
                  <a:latin typeface="Arial" charset="0"/>
                </a:defRPr>
              </a:lvl4pPr>
              <a:lvl5pPr marL="2057400" indent="-228600">
                <a:defRPr sz="2400" b="1">
                  <a:solidFill>
                    <a:schemeClr val="tx1"/>
                  </a:solidFill>
                  <a:latin typeface="Arial" charset="0"/>
                </a:defRPr>
              </a:lvl5pPr>
              <a:lvl6pPr marL="2514600" indent="-228600" eaLnBrk="0" fontAlgn="base" hangingPunct="0">
                <a:spcBef>
                  <a:spcPct val="0"/>
                </a:spcBef>
                <a:spcAft>
                  <a:spcPct val="0"/>
                </a:spcAft>
                <a:defRPr sz="2400" b="1">
                  <a:solidFill>
                    <a:schemeClr val="tx1"/>
                  </a:solidFill>
                  <a:latin typeface="Arial" charset="0"/>
                </a:defRPr>
              </a:lvl6pPr>
              <a:lvl7pPr marL="2971800" indent="-228600" eaLnBrk="0" fontAlgn="base" hangingPunct="0">
                <a:spcBef>
                  <a:spcPct val="0"/>
                </a:spcBef>
                <a:spcAft>
                  <a:spcPct val="0"/>
                </a:spcAft>
                <a:defRPr sz="2400" b="1">
                  <a:solidFill>
                    <a:schemeClr val="tx1"/>
                  </a:solidFill>
                  <a:latin typeface="Arial" charset="0"/>
                </a:defRPr>
              </a:lvl7pPr>
              <a:lvl8pPr marL="3429000" indent="-228600" eaLnBrk="0" fontAlgn="base" hangingPunct="0">
                <a:spcBef>
                  <a:spcPct val="0"/>
                </a:spcBef>
                <a:spcAft>
                  <a:spcPct val="0"/>
                </a:spcAft>
                <a:defRPr sz="2400" b="1">
                  <a:solidFill>
                    <a:schemeClr val="tx1"/>
                  </a:solidFill>
                  <a:latin typeface="Arial" charset="0"/>
                </a:defRPr>
              </a:lvl8pPr>
              <a:lvl9pPr marL="3886200" indent="-228600" eaLnBrk="0" fontAlgn="base" hangingPunct="0">
                <a:spcBef>
                  <a:spcPct val="0"/>
                </a:spcBef>
                <a:spcAft>
                  <a:spcPct val="0"/>
                </a:spcAft>
                <a:defRPr sz="2400" b="1">
                  <a:solidFill>
                    <a:schemeClr val="tx1"/>
                  </a:solidFill>
                  <a:latin typeface="Arial" charset="0"/>
                </a:defRPr>
              </a:lvl9pPr>
            </a:lstStyle>
            <a:p>
              <a:pPr algn="ctr"/>
              <a:r>
                <a:rPr lang="en-US" altLang="en-US" b="0">
                  <a:solidFill>
                    <a:schemeClr val="tx2"/>
                  </a:solidFill>
                </a:rPr>
                <a:t>transmission</a:t>
              </a:r>
            </a:p>
          </p:txBody>
        </p:sp>
        <p:sp>
          <p:nvSpPr>
            <p:cNvPr id="69648" name="Rectangle 21"/>
            <p:cNvSpPr>
              <a:spLocks noChangeArrowheads="1"/>
            </p:cNvSpPr>
            <p:nvPr/>
          </p:nvSpPr>
          <p:spPr bwMode="auto">
            <a:xfrm>
              <a:off x="3418" y="2640"/>
              <a:ext cx="11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b="1">
                  <a:solidFill>
                    <a:schemeClr val="tx1"/>
                  </a:solidFill>
                  <a:latin typeface="Arial" charset="0"/>
                </a:defRPr>
              </a:lvl1pPr>
              <a:lvl2pPr marL="742950" indent="-285750">
                <a:defRPr sz="2400" b="1">
                  <a:solidFill>
                    <a:schemeClr val="tx1"/>
                  </a:solidFill>
                  <a:latin typeface="Arial" charset="0"/>
                </a:defRPr>
              </a:lvl2pPr>
              <a:lvl3pPr marL="1143000" indent="-228600">
                <a:defRPr sz="2400" b="1">
                  <a:solidFill>
                    <a:schemeClr val="tx1"/>
                  </a:solidFill>
                  <a:latin typeface="Arial" charset="0"/>
                </a:defRPr>
              </a:lvl3pPr>
              <a:lvl4pPr marL="1600200" indent="-228600">
                <a:defRPr sz="2400" b="1">
                  <a:solidFill>
                    <a:schemeClr val="tx1"/>
                  </a:solidFill>
                  <a:latin typeface="Arial" charset="0"/>
                </a:defRPr>
              </a:lvl4pPr>
              <a:lvl5pPr marL="2057400" indent="-228600">
                <a:defRPr sz="2400" b="1">
                  <a:solidFill>
                    <a:schemeClr val="tx1"/>
                  </a:solidFill>
                  <a:latin typeface="Arial" charset="0"/>
                </a:defRPr>
              </a:lvl5pPr>
              <a:lvl6pPr marL="2514600" indent="-228600" eaLnBrk="0" fontAlgn="base" hangingPunct="0">
                <a:spcBef>
                  <a:spcPct val="0"/>
                </a:spcBef>
                <a:spcAft>
                  <a:spcPct val="0"/>
                </a:spcAft>
                <a:defRPr sz="2400" b="1">
                  <a:solidFill>
                    <a:schemeClr val="tx1"/>
                  </a:solidFill>
                  <a:latin typeface="Arial" charset="0"/>
                </a:defRPr>
              </a:lvl6pPr>
              <a:lvl7pPr marL="2971800" indent="-228600" eaLnBrk="0" fontAlgn="base" hangingPunct="0">
                <a:spcBef>
                  <a:spcPct val="0"/>
                </a:spcBef>
                <a:spcAft>
                  <a:spcPct val="0"/>
                </a:spcAft>
                <a:defRPr sz="2400" b="1">
                  <a:solidFill>
                    <a:schemeClr val="tx1"/>
                  </a:solidFill>
                  <a:latin typeface="Arial" charset="0"/>
                </a:defRPr>
              </a:lvl7pPr>
              <a:lvl8pPr marL="3429000" indent="-228600" eaLnBrk="0" fontAlgn="base" hangingPunct="0">
                <a:spcBef>
                  <a:spcPct val="0"/>
                </a:spcBef>
                <a:spcAft>
                  <a:spcPct val="0"/>
                </a:spcAft>
                <a:defRPr sz="2400" b="1">
                  <a:solidFill>
                    <a:schemeClr val="tx1"/>
                  </a:solidFill>
                  <a:latin typeface="Arial" charset="0"/>
                </a:defRPr>
              </a:lvl8pPr>
              <a:lvl9pPr marL="3886200" indent="-228600" eaLnBrk="0" fontAlgn="base" hangingPunct="0">
                <a:spcBef>
                  <a:spcPct val="0"/>
                </a:spcBef>
                <a:spcAft>
                  <a:spcPct val="0"/>
                </a:spcAft>
                <a:defRPr sz="2400" b="1">
                  <a:solidFill>
                    <a:schemeClr val="tx1"/>
                  </a:solidFill>
                  <a:latin typeface="Arial" charset="0"/>
                </a:defRPr>
              </a:lvl9pPr>
            </a:lstStyle>
            <a:p>
              <a:pPr algn="ctr"/>
              <a:r>
                <a:rPr lang="en-US" altLang="en-US" b="0">
                  <a:solidFill>
                    <a:schemeClr val="tx2"/>
                  </a:solidFill>
                </a:rPr>
                <a:t>propagation</a:t>
              </a:r>
            </a:p>
          </p:txBody>
        </p:sp>
        <p:sp>
          <p:nvSpPr>
            <p:cNvPr id="69649" name="Freeform 25"/>
            <p:cNvSpPr>
              <a:spLocks/>
            </p:cNvSpPr>
            <p:nvPr/>
          </p:nvSpPr>
          <p:spPr bwMode="auto">
            <a:xfrm>
              <a:off x="2256" y="3024"/>
              <a:ext cx="432" cy="288"/>
            </a:xfrm>
            <a:custGeom>
              <a:avLst/>
              <a:gdLst>
                <a:gd name="T0" fmla="*/ 0 w 432"/>
                <a:gd name="T1" fmla="*/ 0 h 288"/>
                <a:gd name="T2" fmla="*/ 432 w 432"/>
                <a:gd name="T3" fmla="*/ 0 h 288"/>
                <a:gd name="T4" fmla="*/ 432 w 432"/>
                <a:gd name="T5" fmla="*/ 288 h 288"/>
                <a:gd name="T6" fmla="*/ 0 w 432"/>
                <a:gd name="T7" fmla="*/ 288 h 288"/>
                <a:gd name="T8" fmla="*/ 0 60000 65536"/>
                <a:gd name="T9" fmla="*/ 0 60000 65536"/>
                <a:gd name="T10" fmla="*/ 0 60000 65536"/>
                <a:gd name="T11" fmla="*/ 0 60000 65536"/>
                <a:gd name="T12" fmla="*/ 0 w 432"/>
                <a:gd name="T13" fmla="*/ 0 h 288"/>
                <a:gd name="T14" fmla="*/ 432 w 432"/>
                <a:gd name="T15" fmla="*/ 288 h 288"/>
              </a:gdLst>
              <a:ahLst/>
              <a:cxnLst>
                <a:cxn ang="T8">
                  <a:pos x="T0" y="T1"/>
                </a:cxn>
                <a:cxn ang="T9">
                  <a:pos x="T2" y="T3"/>
                </a:cxn>
                <a:cxn ang="T10">
                  <a:pos x="T4" y="T5"/>
                </a:cxn>
                <a:cxn ang="T11">
                  <a:pos x="T6" y="T7"/>
                </a:cxn>
              </a:cxnLst>
              <a:rect l="T12" t="T13" r="T14" b="T15"/>
              <a:pathLst>
                <a:path w="432" h="288">
                  <a:moveTo>
                    <a:pt x="0" y="0"/>
                  </a:moveTo>
                  <a:lnTo>
                    <a:pt x="432" y="0"/>
                  </a:lnTo>
                  <a:lnTo>
                    <a:pt x="432" y="288"/>
                  </a:lnTo>
                  <a:lnTo>
                    <a:pt x="0" y="288"/>
                  </a:lnTo>
                </a:path>
              </a:pathLst>
            </a:custGeom>
            <a:noFill/>
            <a:ln w="381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4"/>
          <p:cNvSpPr>
            <a:spLocks noGrp="1" noChangeArrowheads="1"/>
          </p:cNvSpPr>
          <p:nvPr>
            <p:ph type="title"/>
          </p:nvPr>
        </p:nvSpPr>
        <p:spPr/>
        <p:txBody>
          <a:bodyPr/>
          <a:lstStyle/>
          <a:p>
            <a:pPr eaLnBrk="1" hangingPunct="1"/>
            <a:r>
              <a:rPr lang="en-US" altLang="en-US" smtClean="0"/>
              <a:t>Delay Components  (2)</a:t>
            </a:r>
          </a:p>
        </p:txBody>
      </p:sp>
      <p:sp>
        <p:nvSpPr>
          <p:cNvPr id="70659" name="Rectangle 5"/>
          <p:cNvSpPr>
            <a:spLocks noGrp="1" noChangeArrowheads="1"/>
          </p:cNvSpPr>
          <p:nvPr>
            <p:ph type="body" idx="1"/>
          </p:nvPr>
        </p:nvSpPr>
        <p:spPr/>
        <p:txBody>
          <a:bodyPr/>
          <a:lstStyle/>
          <a:p>
            <a:pPr marL="463550" indent="-463550" eaLnBrk="1" hangingPunct="1">
              <a:buFontTx/>
              <a:buNone/>
            </a:pPr>
            <a:r>
              <a:rPr lang="en-US" altLang="en-US" smtClean="0"/>
              <a:t>3)	</a:t>
            </a:r>
            <a:r>
              <a:rPr lang="en-US" altLang="en-US" smtClean="0">
                <a:solidFill>
                  <a:schemeClr val="tx2"/>
                </a:solidFill>
              </a:rPr>
              <a:t>Transmission delay:</a:t>
            </a:r>
            <a:r>
              <a:rPr lang="en-US" altLang="en-US" smtClean="0"/>
              <a:t>  time from when first bit of packet is transmitted until last bit is transmitted</a:t>
            </a:r>
          </a:p>
          <a:p>
            <a:pPr marL="463550" indent="-463550" eaLnBrk="1" hangingPunct="1">
              <a:buFontTx/>
              <a:buNone/>
            </a:pPr>
            <a:r>
              <a:rPr lang="en-US" altLang="en-US" smtClean="0"/>
              <a:t>4)	</a:t>
            </a:r>
            <a:r>
              <a:rPr lang="en-US" altLang="en-US" smtClean="0">
                <a:solidFill>
                  <a:schemeClr val="tx2"/>
                </a:solidFill>
              </a:rPr>
              <a:t>Propagation delay:</a:t>
            </a:r>
            <a:r>
              <a:rPr lang="en-US" altLang="en-US" smtClean="0"/>
              <a:t>  time from when last bit is transmitted by sender until last bit is received</a:t>
            </a:r>
          </a:p>
          <a:p>
            <a:pPr marL="463550" indent="-463550" eaLnBrk="1" hangingPunct="1"/>
            <a:endParaRPr lang="en-US" altLang="en-US" smtClean="0"/>
          </a:p>
        </p:txBody>
      </p:sp>
      <p:grpSp>
        <p:nvGrpSpPr>
          <p:cNvPr id="70660" name="Group 6"/>
          <p:cNvGrpSpPr>
            <a:grpSpLocks/>
          </p:cNvGrpSpPr>
          <p:nvPr/>
        </p:nvGrpSpPr>
        <p:grpSpPr bwMode="auto">
          <a:xfrm>
            <a:off x="1905000" y="3260725"/>
            <a:ext cx="5334000" cy="1600200"/>
            <a:chOff x="1200" y="2640"/>
            <a:chExt cx="3360" cy="1008"/>
          </a:xfrm>
        </p:grpSpPr>
        <p:sp>
          <p:nvSpPr>
            <p:cNvPr id="70661" name="Oval 7"/>
            <p:cNvSpPr>
              <a:spLocks noChangeArrowheads="1"/>
            </p:cNvSpPr>
            <p:nvPr/>
          </p:nvSpPr>
          <p:spPr bwMode="auto">
            <a:xfrm>
              <a:off x="1544" y="2946"/>
              <a:ext cx="416" cy="416"/>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chemeClr val="tx1"/>
                  </a:solidFill>
                  <a:latin typeface="Arial" charset="0"/>
                </a:defRPr>
              </a:lvl1pPr>
              <a:lvl2pPr marL="742950" indent="-285750">
                <a:defRPr sz="2400" b="1">
                  <a:solidFill>
                    <a:schemeClr val="tx1"/>
                  </a:solidFill>
                  <a:latin typeface="Arial" charset="0"/>
                </a:defRPr>
              </a:lvl2pPr>
              <a:lvl3pPr marL="1143000" indent="-228600">
                <a:defRPr sz="2400" b="1">
                  <a:solidFill>
                    <a:schemeClr val="tx1"/>
                  </a:solidFill>
                  <a:latin typeface="Arial" charset="0"/>
                </a:defRPr>
              </a:lvl3pPr>
              <a:lvl4pPr marL="1600200" indent="-228600">
                <a:defRPr sz="2400" b="1">
                  <a:solidFill>
                    <a:schemeClr val="tx1"/>
                  </a:solidFill>
                  <a:latin typeface="Arial" charset="0"/>
                </a:defRPr>
              </a:lvl4pPr>
              <a:lvl5pPr marL="2057400" indent="-228600">
                <a:defRPr sz="2400" b="1">
                  <a:solidFill>
                    <a:schemeClr val="tx1"/>
                  </a:solidFill>
                  <a:latin typeface="Arial" charset="0"/>
                </a:defRPr>
              </a:lvl5pPr>
              <a:lvl6pPr marL="2514600" indent="-228600" eaLnBrk="0" fontAlgn="base" hangingPunct="0">
                <a:spcBef>
                  <a:spcPct val="0"/>
                </a:spcBef>
                <a:spcAft>
                  <a:spcPct val="0"/>
                </a:spcAft>
                <a:defRPr sz="2400" b="1">
                  <a:solidFill>
                    <a:schemeClr val="tx1"/>
                  </a:solidFill>
                  <a:latin typeface="Arial" charset="0"/>
                </a:defRPr>
              </a:lvl6pPr>
              <a:lvl7pPr marL="2971800" indent="-228600" eaLnBrk="0" fontAlgn="base" hangingPunct="0">
                <a:spcBef>
                  <a:spcPct val="0"/>
                </a:spcBef>
                <a:spcAft>
                  <a:spcPct val="0"/>
                </a:spcAft>
                <a:defRPr sz="2400" b="1">
                  <a:solidFill>
                    <a:schemeClr val="tx1"/>
                  </a:solidFill>
                  <a:latin typeface="Arial" charset="0"/>
                </a:defRPr>
              </a:lvl7pPr>
              <a:lvl8pPr marL="3429000" indent="-228600" eaLnBrk="0" fontAlgn="base" hangingPunct="0">
                <a:spcBef>
                  <a:spcPct val="0"/>
                </a:spcBef>
                <a:spcAft>
                  <a:spcPct val="0"/>
                </a:spcAft>
                <a:defRPr sz="2400" b="1">
                  <a:solidFill>
                    <a:schemeClr val="tx1"/>
                  </a:solidFill>
                  <a:latin typeface="Arial" charset="0"/>
                </a:defRPr>
              </a:lvl8pPr>
              <a:lvl9pPr marL="3886200" indent="-228600" eaLnBrk="0" fontAlgn="base" hangingPunct="0">
                <a:spcBef>
                  <a:spcPct val="0"/>
                </a:spcBef>
                <a:spcAft>
                  <a:spcPct val="0"/>
                </a:spcAft>
                <a:defRPr sz="2400" b="1">
                  <a:solidFill>
                    <a:schemeClr val="tx1"/>
                  </a:solidFill>
                  <a:latin typeface="Arial" charset="0"/>
                </a:defRPr>
              </a:lvl9pPr>
            </a:lstStyle>
            <a:p>
              <a:endParaRPr lang="en-US" altLang="en-US"/>
            </a:p>
          </p:txBody>
        </p:sp>
        <p:sp>
          <p:nvSpPr>
            <p:cNvPr id="70662" name="Line 8"/>
            <p:cNvSpPr>
              <a:spLocks noChangeShapeType="1"/>
            </p:cNvSpPr>
            <p:nvPr/>
          </p:nvSpPr>
          <p:spPr bwMode="auto">
            <a:xfrm>
              <a:off x="1968" y="3178"/>
              <a:ext cx="336" cy="0"/>
            </a:xfrm>
            <a:prstGeom prst="line">
              <a:avLst/>
            </a:prstGeom>
            <a:noFill/>
            <a:ln w="381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70663" name="Oval 9"/>
            <p:cNvSpPr>
              <a:spLocks noChangeArrowheads="1"/>
            </p:cNvSpPr>
            <p:nvPr/>
          </p:nvSpPr>
          <p:spPr bwMode="auto">
            <a:xfrm>
              <a:off x="3032" y="2946"/>
              <a:ext cx="416" cy="416"/>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chemeClr val="tx1"/>
                  </a:solidFill>
                  <a:latin typeface="Arial" charset="0"/>
                </a:defRPr>
              </a:lvl1pPr>
              <a:lvl2pPr marL="742950" indent="-285750">
                <a:defRPr sz="2400" b="1">
                  <a:solidFill>
                    <a:schemeClr val="tx1"/>
                  </a:solidFill>
                  <a:latin typeface="Arial" charset="0"/>
                </a:defRPr>
              </a:lvl2pPr>
              <a:lvl3pPr marL="1143000" indent="-228600">
                <a:defRPr sz="2400" b="1">
                  <a:solidFill>
                    <a:schemeClr val="tx1"/>
                  </a:solidFill>
                  <a:latin typeface="Arial" charset="0"/>
                </a:defRPr>
              </a:lvl3pPr>
              <a:lvl4pPr marL="1600200" indent="-228600">
                <a:defRPr sz="2400" b="1">
                  <a:solidFill>
                    <a:schemeClr val="tx1"/>
                  </a:solidFill>
                  <a:latin typeface="Arial" charset="0"/>
                </a:defRPr>
              </a:lvl4pPr>
              <a:lvl5pPr marL="2057400" indent="-228600">
                <a:defRPr sz="2400" b="1">
                  <a:solidFill>
                    <a:schemeClr val="tx1"/>
                  </a:solidFill>
                  <a:latin typeface="Arial" charset="0"/>
                </a:defRPr>
              </a:lvl5pPr>
              <a:lvl6pPr marL="2514600" indent="-228600" eaLnBrk="0" fontAlgn="base" hangingPunct="0">
                <a:spcBef>
                  <a:spcPct val="0"/>
                </a:spcBef>
                <a:spcAft>
                  <a:spcPct val="0"/>
                </a:spcAft>
                <a:defRPr sz="2400" b="1">
                  <a:solidFill>
                    <a:schemeClr val="tx1"/>
                  </a:solidFill>
                  <a:latin typeface="Arial" charset="0"/>
                </a:defRPr>
              </a:lvl6pPr>
              <a:lvl7pPr marL="2971800" indent="-228600" eaLnBrk="0" fontAlgn="base" hangingPunct="0">
                <a:spcBef>
                  <a:spcPct val="0"/>
                </a:spcBef>
                <a:spcAft>
                  <a:spcPct val="0"/>
                </a:spcAft>
                <a:defRPr sz="2400" b="1">
                  <a:solidFill>
                    <a:schemeClr val="tx1"/>
                  </a:solidFill>
                  <a:latin typeface="Arial" charset="0"/>
                </a:defRPr>
              </a:lvl7pPr>
              <a:lvl8pPr marL="3429000" indent="-228600" eaLnBrk="0" fontAlgn="base" hangingPunct="0">
                <a:spcBef>
                  <a:spcPct val="0"/>
                </a:spcBef>
                <a:spcAft>
                  <a:spcPct val="0"/>
                </a:spcAft>
                <a:defRPr sz="2400" b="1">
                  <a:solidFill>
                    <a:schemeClr val="tx1"/>
                  </a:solidFill>
                  <a:latin typeface="Arial" charset="0"/>
                </a:defRPr>
              </a:lvl8pPr>
              <a:lvl9pPr marL="3886200" indent="-228600" eaLnBrk="0" fontAlgn="base" hangingPunct="0">
                <a:spcBef>
                  <a:spcPct val="0"/>
                </a:spcBef>
                <a:spcAft>
                  <a:spcPct val="0"/>
                </a:spcAft>
                <a:defRPr sz="2400" b="1">
                  <a:solidFill>
                    <a:schemeClr val="tx1"/>
                  </a:solidFill>
                  <a:latin typeface="Arial" charset="0"/>
                </a:defRPr>
              </a:lvl9pPr>
            </a:lstStyle>
            <a:p>
              <a:endParaRPr lang="en-US" altLang="en-US"/>
            </a:p>
          </p:txBody>
        </p:sp>
        <p:sp>
          <p:nvSpPr>
            <p:cNvPr id="70664" name="Line 10"/>
            <p:cNvSpPr>
              <a:spLocks noChangeShapeType="1"/>
            </p:cNvSpPr>
            <p:nvPr/>
          </p:nvSpPr>
          <p:spPr bwMode="auto">
            <a:xfrm>
              <a:off x="1200" y="3178"/>
              <a:ext cx="336" cy="0"/>
            </a:xfrm>
            <a:prstGeom prst="line">
              <a:avLst/>
            </a:prstGeom>
            <a:noFill/>
            <a:ln w="381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70665" name="Line 11"/>
            <p:cNvSpPr>
              <a:spLocks noChangeShapeType="1"/>
            </p:cNvSpPr>
            <p:nvPr/>
          </p:nvSpPr>
          <p:spPr bwMode="auto">
            <a:xfrm>
              <a:off x="2688" y="3178"/>
              <a:ext cx="336" cy="0"/>
            </a:xfrm>
            <a:prstGeom prst="line">
              <a:avLst/>
            </a:prstGeom>
            <a:noFill/>
            <a:ln w="381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70666" name="Line 12"/>
            <p:cNvSpPr>
              <a:spLocks noChangeShapeType="1"/>
            </p:cNvSpPr>
            <p:nvPr/>
          </p:nvSpPr>
          <p:spPr bwMode="auto">
            <a:xfrm>
              <a:off x="3456" y="3178"/>
              <a:ext cx="336" cy="0"/>
            </a:xfrm>
            <a:prstGeom prst="line">
              <a:avLst/>
            </a:prstGeom>
            <a:noFill/>
            <a:ln w="381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70667" name="Oval 13"/>
            <p:cNvSpPr>
              <a:spLocks noChangeArrowheads="1"/>
            </p:cNvSpPr>
            <p:nvPr/>
          </p:nvSpPr>
          <p:spPr bwMode="auto">
            <a:xfrm>
              <a:off x="3800" y="2946"/>
              <a:ext cx="416" cy="416"/>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chemeClr val="tx1"/>
                  </a:solidFill>
                  <a:latin typeface="Arial" charset="0"/>
                </a:defRPr>
              </a:lvl1pPr>
              <a:lvl2pPr marL="742950" indent="-285750">
                <a:defRPr sz="2400" b="1">
                  <a:solidFill>
                    <a:schemeClr val="tx1"/>
                  </a:solidFill>
                  <a:latin typeface="Arial" charset="0"/>
                </a:defRPr>
              </a:lvl2pPr>
              <a:lvl3pPr marL="1143000" indent="-228600">
                <a:defRPr sz="2400" b="1">
                  <a:solidFill>
                    <a:schemeClr val="tx1"/>
                  </a:solidFill>
                  <a:latin typeface="Arial" charset="0"/>
                </a:defRPr>
              </a:lvl3pPr>
              <a:lvl4pPr marL="1600200" indent="-228600">
                <a:defRPr sz="2400" b="1">
                  <a:solidFill>
                    <a:schemeClr val="tx1"/>
                  </a:solidFill>
                  <a:latin typeface="Arial" charset="0"/>
                </a:defRPr>
              </a:lvl4pPr>
              <a:lvl5pPr marL="2057400" indent="-228600">
                <a:defRPr sz="2400" b="1">
                  <a:solidFill>
                    <a:schemeClr val="tx1"/>
                  </a:solidFill>
                  <a:latin typeface="Arial" charset="0"/>
                </a:defRPr>
              </a:lvl5pPr>
              <a:lvl6pPr marL="2514600" indent="-228600" eaLnBrk="0" fontAlgn="base" hangingPunct="0">
                <a:spcBef>
                  <a:spcPct val="0"/>
                </a:spcBef>
                <a:spcAft>
                  <a:spcPct val="0"/>
                </a:spcAft>
                <a:defRPr sz="2400" b="1">
                  <a:solidFill>
                    <a:schemeClr val="tx1"/>
                  </a:solidFill>
                  <a:latin typeface="Arial" charset="0"/>
                </a:defRPr>
              </a:lvl6pPr>
              <a:lvl7pPr marL="2971800" indent="-228600" eaLnBrk="0" fontAlgn="base" hangingPunct="0">
                <a:spcBef>
                  <a:spcPct val="0"/>
                </a:spcBef>
                <a:spcAft>
                  <a:spcPct val="0"/>
                </a:spcAft>
                <a:defRPr sz="2400" b="1">
                  <a:solidFill>
                    <a:schemeClr val="tx1"/>
                  </a:solidFill>
                  <a:latin typeface="Arial" charset="0"/>
                </a:defRPr>
              </a:lvl7pPr>
              <a:lvl8pPr marL="3429000" indent="-228600" eaLnBrk="0" fontAlgn="base" hangingPunct="0">
                <a:spcBef>
                  <a:spcPct val="0"/>
                </a:spcBef>
                <a:spcAft>
                  <a:spcPct val="0"/>
                </a:spcAft>
                <a:defRPr sz="2400" b="1">
                  <a:solidFill>
                    <a:schemeClr val="tx1"/>
                  </a:solidFill>
                  <a:latin typeface="Arial" charset="0"/>
                </a:defRPr>
              </a:lvl8pPr>
              <a:lvl9pPr marL="3886200" indent="-228600" eaLnBrk="0" fontAlgn="base" hangingPunct="0">
                <a:spcBef>
                  <a:spcPct val="0"/>
                </a:spcBef>
                <a:spcAft>
                  <a:spcPct val="0"/>
                </a:spcAft>
                <a:defRPr sz="2400" b="1">
                  <a:solidFill>
                    <a:schemeClr val="tx1"/>
                  </a:solidFill>
                  <a:latin typeface="Arial" charset="0"/>
                </a:defRPr>
              </a:lvl9pPr>
            </a:lstStyle>
            <a:p>
              <a:endParaRPr lang="en-US" altLang="en-US"/>
            </a:p>
          </p:txBody>
        </p:sp>
        <p:sp>
          <p:nvSpPr>
            <p:cNvPr id="70668" name="Line 14"/>
            <p:cNvSpPr>
              <a:spLocks noChangeShapeType="1"/>
            </p:cNvSpPr>
            <p:nvPr/>
          </p:nvSpPr>
          <p:spPr bwMode="auto">
            <a:xfrm>
              <a:off x="4224" y="3178"/>
              <a:ext cx="336" cy="0"/>
            </a:xfrm>
            <a:prstGeom prst="line">
              <a:avLst/>
            </a:prstGeom>
            <a:noFill/>
            <a:ln w="381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70669" name="Rectangle 15"/>
            <p:cNvSpPr>
              <a:spLocks noChangeArrowheads="1"/>
            </p:cNvSpPr>
            <p:nvPr/>
          </p:nvSpPr>
          <p:spPr bwMode="auto">
            <a:xfrm>
              <a:off x="1206" y="3360"/>
              <a:ext cx="104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b="1">
                  <a:solidFill>
                    <a:schemeClr val="tx1"/>
                  </a:solidFill>
                  <a:latin typeface="Arial" charset="0"/>
                </a:defRPr>
              </a:lvl1pPr>
              <a:lvl2pPr marL="742950" indent="-285750">
                <a:defRPr sz="2400" b="1">
                  <a:solidFill>
                    <a:schemeClr val="tx1"/>
                  </a:solidFill>
                  <a:latin typeface="Arial" charset="0"/>
                </a:defRPr>
              </a:lvl2pPr>
              <a:lvl3pPr marL="1143000" indent="-228600">
                <a:defRPr sz="2400" b="1">
                  <a:solidFill>
                    <a:schemeClr val="tx1"/>
                  </a:solidFill>
                  <a:latin typeface="Arial" charset="0"/>
                </a:defRPr>
              </a:lvl3pPr>
              <a:lvl4pPr marL="1600200" indent="-228600">
                <a:defRPr sz="2400" b="1">
                  <a:solidFill>
                    <a:schemeClr val="tx1"/>
                  </a:solidFill>
                  <a:latin typeface="Arial" charset="0"/>
                </a:defRPr>
              </a:lvl4pPr>
              <a:lvl5pPr marL="2057400" indent="-228600">
                <a:defRPr sz="2400" b="1">
                  <a:solidFill>
                    <a:schemeClr val="tx1"/>
                  </a:solidFill>
                  <a:latin typeface="Arial" charset="0"/>
                </a:defRPr>
              </a:lvl5pPr>
              <a:lvl6pPr marL="2514600" indent="-228600" eaLnBrk="0" fontAlgn="base" hangingPunct="0">
                <a:spcBef>
                  <a:spcPct val="0"/>
                </a:spcBef>
                <a:spcAft>
                  <a:spcPct val="0"/>
                </a:spcAft>
                <a:defRPr sz="2400" b="1">
                  <a:solidFill>
                    <a:schemeClr val="tx1"/>
                  </a:solidFill>
                  <a:latin typeface="Arial" charset="0"/>
                </a:defRPr>
              </a:lvl6pPr>
              <a:lvl7pPr marL="2971800" indent="-228600" eaLnBrk="0" fontAlgn="base" hangingPunct="0">
                <a:spcBef>
                  <a:spcPct val="0"/>
                </a:spcBef>
                <a:spcAft>
                  <a:spcPct val="0"/>
                </a:spcAft>
                <a:defRPr sz="2400" b="1">
                  <a:solidFill>
                    <a:schemeClr val="tx1"/>
                  </a:solidFill>
                  <a:latin typeface="Arial" charset="0"/>
                </a:defRPr>
              </a:lvl7pPr>
              <a:lvl8pPr marL="3429000" indent="-228600" eaLnBrk="0" fontAlgn="base" hangingPunct="0">
                <a:spcBef>
                  <a:spcPct val="0"/>
                </a:spcBef>
                <a:spcAft>
                  <a:spcPct val="0"/>
                </a:spcAft>
                <a:defRPr sz="2400" b="1">
                  <a:solidFill>
                    <a:schemeClr val="tx1"/>
                  </a:solidFill>
                  <a:latin typeface="Arial" charset="0"/>
                </a:defRPr>
              </a:lvl8pPr>
              <a:lvl9pPr marL="3886200" indent="-228600" eaLnBrk="0" fontAlgn="base" hangingPunct="0">
                <a:spcBef>
                  <a:spcPct val="0"/>
                </a:spcBef>
                <a:spcAft>
                  <a:spcPct val="0"/>
                </a:spcAft>
                <a:defRPr sz="2400" b="1">
                  <a:solidFill>
                    <a:schemeClr val="tx1"/>
                  </a:solidFill>
                  <a:latin typeface="Arial" charset="0"/>
                </a:defRPr>
              </a:lvl9pPr>
            </a:lstStyle>
            <a:p>
              <a:pPr algn="ctr"/>
              <a:r>
                <a:rPr lang="en-US" altLang="en-US" b="0">
                  <a:solidFill>
                    <a:schemeClr val="tx2"/>
                  </a:solidFill>
                </a:rPr>
                <a:t>processing</a:t>
              </a:r>
            </a:p>
          </p:txBody>
        </p:sp>
        <p:sp>
          <p:nvSpPr>
            <p:cNvPr id="70670" name="Rectangle 16"/>
            <p:cNvSpPr>
              <a:spLocks noChangeArrowheads="1"/>
            </p:cNvSpPr>
            <p:nvPr/>
          </p:nvSpPr>
          <p:spPr bwMode="auto">
            <a:xfrm>
              <a:off x="2095" y="2736"/>
              <a:ext cx="80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b="1">
                  <a:solidFill>
                    <a:schemeClr val="tx1"/>
                  </a:solidFill>
                  <a:latin typeface="Arial" charset="0"/>
                </a:defRPr>
              </a:lvl1pPr>
              <a:lvl2pPr marL="742950" indent="-285750">
                <a:defRPr sz="2400" b="1">
                  <a:solidFill>
                    <a:schemeClr val="tx1"/>
                  </a:solidFill>
                  <a:latin typeface="Arial" charset="0"/>
                </a:defRPr>
              </a:lvl2pPr>
              <a:lvl3pPr marL="1143000" indent="-228600">
                <a:defRPr sz="2400" b="1">
                  <a:solidFill>
                    <a:schemeClr val="tx1"/>
                  </a:solidFill>
                  <a:latin typeface="Arial" charset="0"/>
                </a:defRPr>
              </a:lvl3pPr>
              <a:lvl4pPr marL="1600200" indent="-228600">
                <a:defRPr sz="2400" b="1">
                  <a:solidFill>
                    <a:schemeClr val="tx1"/>
                  </a:solidFill>
                  <a:latin typeface="Arial" charset="0"/>
                </a:defRPr>
              </a:lvl4pPr>
              <a:lvl5pPr marL="2057400" indent="-228600">
                <a:defRPr sz="2400" b="1">
                  <a:solidFill>
                    <a:schemeClr val="tx1"/>
                  </a:solidFill>
                  <a:latin typeface="Arial" charset="0"/>
                </a:defRPr>
              </a:lvl5pPr>
              <a:lvl6pPr marL="2514600" indent="-228600" eaLnBrk="0" fontAlgn="base" hangingPunct="0">
                <a:spcBef>
                  <a:spcPct val="0"/>
                </a:spcBef>
                <a:spcAft>
                  <a:spcPct val="0"/>
                </a:spcAft>
                <a:defRPr sz="2400" b="1">
                  <a:solidFill>
                    <a:schemeClr val="tx1"/>
                  </a:solidFill>
                  <a:latin typeface="Arial" charset="0"/>
                </a:defRPr>
              </a:lvl6pPr>
              <a:lvl7pPr marL="2971800" indent="-228600" eaLnBrk="0" fontAlgn="base" hangingPunct="0">
                <a:spcBef>
                  <a:spcPct val="0"/>
                </a:spcBef>
                <a:spcAft>
                  <a:spcPct val="0"/>
                </a:spcAft>
                <a:defRPr sz="2400" b="1">
                  <a:solidFill>
                    <a:schemeClr val="tx1"/>
                  </a:solidFill>
                  <a:latin typeface="Arial" charset="0"/>
                </a:defRPr>
              </a:lvl7pPr>
              <a:lvl8pPr marL="3429000" indent="-228600" eaLnBrk="0" fontAlgn="base" hangingPunct="0">
                <a:spcBef>
                  <a:spcPct val="0"/>
                </a:spcBef>
                <a:spcAft>
                  <a:spcPct val="0"/>
                </a:spcAft>
                <a:defRPr sz="2400" b="1">
                  <a:solidFill>
                    <a:schemeClr val="tx1"/>
                  </a:solidFill>
                  <a:latin typeface="Arial" charset="0"/>
                </a:defRPr>
              </a:lvl8pPr>
              <a:lvl9pPr marL="3886200" indent="-228600" eaLnBrk="0" fontAlgn="base" hangingPunct="0">
                <a:spcBef>
                  <a:spcPct val="0"/>
                </a:spcBef>
                <a:spcAft>
                  <a:spcPct val="0"/>
                </a:spcAft>
                <a:defRPr sz="2400" b="1">
                  <a:solidFill>
                    <a:schemeClr val="tx1"/>
                  </a:solidFill>
                  <a:latin typeface="Arial" charset="0"/>
                </a:defRPr>
              </a:lvl9pPr>
            </a:lstStyle>
            <a:p>
              <a:pPr algn="ctr"/>
              <a:r>
                <a:rPr lang="en-US" altLang="en-US" b="0">
                  <a:solidFill>
                    <a:schemeClr val="tx2"/>
                  </a:solidFill>
                </a:rPr>
                <a:t>queuing</a:t>
              </a:r>
            </a:p>
          </p:txBody>
        </p:sp>
        <p:sp>
          <p:nvSpPr>
            <p:cNvPr id="70671" name="Rectangle 17"/>
            <p:cNvSpPr>
              <a:spLocks noChangeArrowheads="1"/>
            </p:cNvSpPr>
            <p:nvPr/>
          </p:nvSpPr>
          <p:spPr bwMode="auto">
            <a:xfrm>
              <a:off x="2619" y="3360"/>
              <a:ext cx="119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b="1">
                  <a:solidFill>
                    <a:schemeClr val="tx1"/>
                  </a:solidFill>
                  <a:latin typeface="Arial" charset="0"/>
                </a:defRPr>
              </a:lvl1pPr>
              <a:lvl2pPr marL="742950" indent="-285750">
                <a:defRPr sz="2400" b="1">
                  <a:solidFill>
                    <a:schemeClr val="tx1"/>
                  </a:solidFill>
                  <a:latin typeface="Arial" charset="0"/>
                </a:defRPr>
              </a:lvl2pPr>
              <a:lvl3pPr marL="1143000" indent="-228600">
                <a:defRPr sz="2400" b="1">
                  <a:solidFill>
                    <a:schemeClr val="tx1"/>
                  </a:solidFill>
                  <a:latin typeface="Arial" charset="0"/>
                </a:defRPr>
              </a:lvl3pPr>
              <a:lvl4pPr marL="1600200" indent="-228600">
                <a:defRPr sz="2400" b="1">
                  <a:solidFill>
                    <a:schemeClr val="tx1"/>
                  </a:solidFill>
                  <a:latin typeface="Arial" charset="0"/>
                </a:defRPr>
              </a:lvl4pPr>
              <a:lvl5pPr marL="2057400" indent="-228600">
                <a:defRPr sz="2400" b="1">
                  <a:solidFill>
                    <a:schemeClr val="tx1"/>
                  </a:solidFill>
                  <a:latin typeface="Arial" charset="0"/>
                </a:defRPr>
              </a:lvl5pPr>
              <a:lvl6pPr marL="2514600" indent="-228600" eaLnBrk="0" fontAlgn="base" hangingPunct="0">
                <a:spcBef>
                  <a:spcPct val="0"/>
                </a:spcBef>
                <a:spcAft>
                  <a:spcPct val="0"/>
                </a:spcAft>
                <a:defRPr sz="2400" b="1">
                  <a:solidFill>
                    <a:schemeClr val="tx1"/>
                  </a:solidFill>
                  <a:latin typeface="Arial" charset="0"/>
                </a:defRPr>
              </a:lvl6pPr>
              <a:lvl7pPr marL="2971800" indent="-228600" eaLnBrk="0" fontAlgn="base" hangingPunct="0">
                <a:spcBef>
                  <a:spcPct val="0"/>
                </a:spcBef>
                <a:spcAft>
                  <a:spcPct val="0"/>
                </a:spcAft>
                <a:defRPr sz="2400" b="1">
                  <a:solidFill>
                    <a:schemeClr val="tx1"/>
                  </a:solidFill>
                  <a:latin typeface="Arial" charset="0"/>
                </a:defRPr>
              </a:lvl7pPr>
              <a:lvl8pPr marL="3429000" indent="-228600" eaLnBrk="0" fontAlgn="base" hangingPunct="0">
                <a:spcBef>
                  <a:spcPct val="0"/>
                </a:spcBef>
                <a:spcAft>
                  <a:spcPct val="0"/>
                </a:spcAft>
                <a:defRPr sz="2400" b="1">
                  <a:solidFill>
                    <a:schemeClr val="tx1"/>
                  </a:solidFill>
                  <a:latin typeface="Arial" charset="0"/>
                </a:defRPr>
              </a:lvl8pPr>
              <a:lvl9pPr marL="3886200" indent="-228600" eaLnBrk="0" fontAlgn="base" hangingPunct="0">
                <a:spcBef>
                  <a:spcPct val="0"/>
                </a:spcBef>
                <a:spcAft>
                  <a:spcPct val="0"/>
                </a:spcAft>
                <a:defRPr sz="2400" b="1">
                  <a:solidFill>
                    <a:schemeClr val="tx1"/>
                  </a:solidFill>
                  <a:latin typeface="Arial" charset="0"/>
                </a:defRPr>
              </a:lvl9pPr>
            </a:lstStyle>
            <a:p>
              <a:pPr algn="ctr"/>
              <a:r>
                <a:rPr lang="en-US" altLang="en-US" b="0">
                  <a:solidFill>
                    <a:schemeClr val="tx2"/>
                  </a:solidFill>
                </a:rPr>
                <a:t>transmission</a:t>
              </a:r>
            </a:p>
          </p:txBody>
        </p:sp>
        <p:sp>
          <p:nvSpPr>
            <p:cNvPr id="70672" name="Rectangle 18"/>
            <p:cNvSpPr>
              <a:spLocks noChangeArrowheads="1"/>
            </p:cNvSpPr>
            <p:nvPr/>
          </p:nvSpPr>
          <p:spPr bwMode="auto">
            <a:xfrm>
              <a:off x="3418" y="2640"/>
              <a:ext cx="11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b="1">
                  <a:solidFill>
                    <a:schemeClr val="tx1"/>
                  </a:solidFill>
                  <a:latin typeface="Arial" charset="0"/>
                </a:defRPr>
              </a:lvl1pPr>
              <a:lvl2pPr marL="742950" indent="-285750">
                <a:defRPr sz="2400" b="1">
                  <a:solidFill>
                    <a:schemeClr val="tx1"/>
                  </a:solidFill>
                  <a:latin typeface="Arial" charset="0"/>
                </a:defRPr>
              </a:lvl2pPr>
              <a:lvl3pPr marL="1143000" indent="-228600">
                <a:defRPr sz="2400" b="1">
                  <a:solidFill>
                    <a:schemeClr val="tx1"/>
                  </a:solidFill>
                  <a:latin typeface="Arial" charset="0"/>
                </a:defRPr>
              </a:lvl3pPr>
              <a:lvl4pPr marL="1600200" indent="-228600">
                <a:defRPr sz="2400" b="1">
                  <a:solidFill>
                    <a:schemeClr val="tx1"/>
                  </a:solidFill>
                  <a:latin typeface="Arial" charset="0"/>
                </a:defRPr>
              </a:lvl4pPr>
              <a:lvl5pPr marL="2057400" indent="-228600">
                <a:defRPr sz="2400" b="1">
                  <a:solidFill>
                    <a:schemeClr val="tx1"/>
                  </a:solidFill>
                  <a:latin typeface="Arial" charset="0"/>
                </a:defRPr>
              </a:lvl5pPr>
              <a:lvl6pPr marL="2514600" indent="-228600" eaLnBrk="0" fontAlgn="base" hangingPunct="0">
                <a:spcBef>
                  <a:spcPct val="0"/>
                </a:spcBef>
                <a:spcAft>
                  <a:spcPct val="0"/>
                </a:spcAft>
                <a:defRPr sz="2400" b="1">
                  <a:solidFill>
                    <a:schemeClr val="tx1"/>
                  </a:solidFill>
                  <a:latin typeface="Arial" charset="0"/>
                </a:defRPr>
              </a:lvl6pPr>
              <a:lvl7pPr marL="2971800" indent="-228600" eaLnBrk="0" fontAlgn="base" hangingPunct="0">
                <a:spcBef>
                  <a:spcPct val="0"/>
                </a:spcBef>
                <a:spcAft>
                  <a:spcPct val="0"/>
                </a:spcAft>
                <a:defRPr sz="2400" b="1">
                  <a:solidFill>
                    <a:schemeClr val="tx1"/>
                  </a:solidFill>
                  <a:latin typeface="Arial" charset="0"/>
                </a:defRPr>
              </a:lvl7pPr>
              <a:lvl8pPr marL="3429000" indent="-228600" eaLnBrk="0" fontAlgn="base" hangingPunct="0">
                <a:spcBef>
                  <a:spcPct val="0"/>
                </a:spcBef>
                <a:spcAft>
                  <a:spcPct val="0"/>
                </a:spcAft>
                <a:defRPr sz="2400" b="1">
                  <a:solidFill>
                    <a:schemeClr val="tx1"/>
                  </a:solidFill>
                  <a:latin typeface="Arial" charset="0"/>
                </a:defRPr>
              </a:lvl8pPr>
              <a:lvl9pPr marL="3886200" indent="-228600" eaLnBrk="0" fontAlgn="base" hangingPunct="0">
                <a:spcBef>
                  <a:spcPct val="0"/>
                </a:spcBef>
                <a:spcAft>
                  <a:spcPct val="0"/>
                </a:spcAft>
                <a:defRPr sz="2400" b="1">
                  <a:solidFill>
                    <a:schemeClr val="tx1"/>
                  </a:solidFill>
                  <a:latin typeface="Arial" charset="0"/>
                </a:defRPr>
              </a:lvl9pPr>
            </a:lstStyle>
            <a:p>
              <a:pPr algn="ctr"/>
              <a:r>
                <a:rPr lang="en-US" altLang="en-US" b="0">
                  <a:solidFill>
                    <a:schemeClr val="tx2"/>
                  </a:solidFill>
                </a:rPr>
                <a:t>propagation</a:t>
              </a:r>
            </a:p>
          </p:txBody>
        </p:sp>
        <p:sp>
          <p:nvSpPr>
            <p:cNvPr id="70673" name="Freeform 19"/>
            <p:cNvSpPr>
              <a:spLocks/>
            </p:cNvSpPr>
            <p:nvPr/>
          </p:nvSpPr>
          <p:spPr bwMode="auto">
            <a:xfrm>
              <a:off x="2256" y="3024"/>
              <a:ext cx="432" cy="288"/>
            </a:xfrm>
            <a:custGeom>
              <a:avLst/>
              <a:gdLst>
                <a:gd name="T0" fmla="*/ 0 w 432"/>
                <a:gd name="T1" fmla="*/ 0 h 288"/>
                <a:gd name="T2" fmla="*/ 432 w 432"/>
                <a:gd name="T3" fmla="*/ 0 h 288"/>
                <a:gd name="T4" fmla="*/ 432 w 432"/>
                <a:gd name="T5" fmla="*/ 288 h 288"/>
                <a:gd name="T6" fmla="*/ 0 w 432"/>
                <a:gd name="T7" fmla="*/ 288 h 288"/>
                <a:gd name="T8" fmla="*/ 0 60000 65536"/>
                <a:gd name="T9" fmla="*/ 0 60000 65536"/>
                <a:gd name="T10" fmla="*/ 0 60000 65536"/>
                <a:gd name="T11" fmla="*/ 0 60000 65536"/>
                <a:gd name="T12" fmla="*/ 0 w 432"/>
                <a:gd name="T13" fmla="*/ 0 h 288"/>
                <a:gd name="T14" fmla="*/ 432 w 432"/>
                <a:gd name="T15" fmla="*/ 288 h 288"/>
              </a:gdLst>
              <a:ahLst/>
              <a:cxnLst>
                <a:cxn ang="T8">
                  <a:pos x="T0" y="T1"/>
                </a:cxn>
                <a:cxn ang="T9">
                  <a:pos x="T2" y="T3"/>
                </a:cxn>
                <a:cxn ang="T10">
                  <a:pos x="T4" y="T5"/>
                </a:cxn>
                <a:cxn ang="T11">
                  <a:pos x="T6" y="T7"/>
                </a:cxn>
              </a:cxnLst>
              <a:rect l="T12" t="T13" r="T14" b="T15"/>
              <a:pathLst>
                <a:path w="432" h="288">
                  <a:moveTo>
                    <a:pt x="0" y="0"/>
                  </a:moveTo>
                  <a:lnTo>
                    <a:pt x="432" y="0"/>
                  </a:lnTo>
                  <a:lnTo>
                    <a:pt x="432" y="288"/>
                  </a:lnTo>
                  <a:lnTo>
                    <a:pt x="0" y="288"/>
                  </a:lnTo>
                </a:path>
              </a:pathLst>
            </a:custGeom>
            <a:noFill/>
            <a:ln w="381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36"/>
          <p:cNvSpPr>
            <a:spLocks noGrp="1" noChangeArrowheads="1"/>
          </p:cNvSpPr>
          <p:nvPr>
            <p:ph type="title"/>
          </p:nvPr>
        </p:nvSpPr>
        <p:spPr/>
        <p:txBody>
          <a:bodyPr/>
          <a:lstStyle/>
          <a:p>
            <a:pPr eaLnBrk="1" hangingPunct="1"/>
            <a:r>
              <a:rPr lang="en-US" altLang="en-US" smtClean="0"/>
              <a:t>Delay Components  (3)</a:t>
            </a:r>
          </a:p>
        </p:txBody>
      </p:sp>
      <p:sp>
        <p:nvSpPr>
          <p:cNvPr id="71683" name="Rectangle 37"/>
          <p:cNvSpPr>
            <a:spLocks noGrp="1" noChangeArrowheads="1"/>
          </p:cNvSpPr>
          <p:nvPr>
            <p:ph type="body" idx="1"/>
          </p:nvPr>
        </p:nvSpPr>
        <p:spPr/>
        <p:txBody>
          <a:bodyPr/>
          <a:lstStyle/>
          <a:p>
            <a:pPr eaLnBrk="1" hangingPunct="1"/>
            <a:r>
              <a:rPr lang="en-US" altLang="en-US" smtClean="0"/>
              <a:t>If we assume adequate computational resources, processing delay is independent of amount of traffic</a:t>
            </a:r>
          </a:p>
          <a:p>
            <a:pPr eaLnBrk="1" hangingPunct="1"/>
            <a:r>
              <a:rPr lang="en-US" altLang="en-US" smtClean="0"/>
              <a:t>Propagation delay is a property of the transmission medium and is independent of the amount of traffic</a:t>
            </a:r>
          </a:p>
          <a:p>
            <a:pPr eaLnBrk="1" hangingPunct="1"/>
            <a:r>
              <a:rPr lang="en-US" altLang="en-US" smtClean="0"/>
              <a:t>Queuing delay and transmission delay depend on the amount of traffic and the length of packets</a:t>
            </a:r>
          </a:p>
          <a:p>
            <a:pPr eaLnBrk="1" hangingPunct="1"/>
            <a:endParaRPr lang="en-US" altLang="en-US" smtClean="0"/>
          </a:p>
          <a:p>
            <a:pPr eaLnBrk="1" hangingPunct="1"/>
            <a:r>
              <a:rPr lang="en-US" altLang="en-US" smtClean="0"/>
              <a:t>Traditional focus of performance models and queuing theory is on …</a:t>
            </a:r>
          </a:p>
          <a:p>
            <a:pPr lvl="1" eaLnBrk="1" hangingPunct="1"/>
            <a:r>
              <a:rPr lang="en-US" altLang="en-US" smtClean="0"/>
              <a:t>Queuing delays</a:t>
            </a:r>
          </a:p>
          <a:p>
            <a:pPr lvl="1" eaLnBrk="1" hangingPunct="1"/>
            <a:r>
              <a:rPr lang="en-US" altLang="en-US" smtClean="0"/>
              <a:t>Transmission delay</a:t>
            </a:r>
          </a:p>
          <a:p>
            <a:pPr eaLnBrk="1" hangingPunct="1"/>
            <a:endParaRPr lang="en-US" altLang="en-US" smtClean="0"/>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pPr eaLnBrk="1" hangingPunct="1"/>
            <a:r>
              <a:rPr lang="en-US" altLang="en-US" smtClean="0"/>
              <a:t>Queuing Notation (1)</a:t>
            </a:r>
          </a:p>
        </p:txBody>
      </p:sp>
      <p:sp>
        <p:nvSpPr>
          <p:cNvPr id="72707" name="Rectangle 3"/>
          <p:cNvSpPr>
            <a:spLocks noGrp="1" noChangeArrowheads="1"/>
          </p:cNvSpPr>
          <p:nvPr>
            <p:ph type="body" idx="1"/>
          </p:nvPr>
        </p:nvSpPr>
        <p:spPr/>
        <p:txBody>
          <a:bodyPr/>
          <a:lstStyle/>
          <a:p>
            <a:pPr eaLnBrk="1" hangingPunct="1"/>
            <a:r>
              <a:rPr lang="en-US" altLang="en-US" sz="1800" smtClean="0"/>
              <a:t>Suppose you are waiting in a queue with other students waiting to use some PCs.  The service facility has a certain number of computers available, but if all the computers are busy, the arriving students must wait.</a:t>
            </a:r>
          </a:p>
          <a:p>
            <a:pPr eaLnBrk="1" hangingPunct="1"/>
            <a:r>
              <a:rPr lang="en-US" altLang="en-US" sz="1800" smtClean="0"/>
              <a:t>In queuing theory terms, the students are customers.  </a:t>
            </a:r>
          </a:p>
          <a:p>
            <a:pPr eaLnBrk="1" hangingPunct="1"/>
            <a:r>
              <a:rPr lang="en-US" altLang="en-US" sz="1800" smtClean="0"/>
              <a:t>There are 6 elements used to specify a queue</a:t>
            </a:r>
          </a:p>
        </p:txBody>
      </p:sp>
      <p:pic>
        <p:nvPicPr>
          <p:cNvPr id="72708" name="Picture 4" descr="pe01538_"/>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66800" y="3397250"/>
            <a:ext cx="1217613" cy="2249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2709" name="Group 5"/>
          <p:cNvGrpSpPr>
            <a:grpSpLocks/>
          </p:cNvGrpSpPr>
          <p:nvPr/>
        </p:nvGrpSpPr>
        <p:grpSpPr bwMode="auto">
          <a:xfrm>
            <a:off x="3581400" y="3497263"/>
            <a:ext cx="1196975" cy="1716087"/>
            <a:chOff x="2354" y="2337"/>
            <a:chExt cx="754" cy="1081"/>
          </a:xfrm>
        </p:grpSpPr>
        <p:sp>
          <p:nvSpPr>
            <p:cNvPr id="72823" name="Freeform 6"/>
            <p:cNvSpPr>
              <a:spLocks/>
            </p:cNvSpPr>
            <p:nvPr/>
          </p:nvSpPr>
          <p:spPr bwMode="auto">
            <a:xfrm>
              <a:off x="2617" y="2464"/>
              <a:ext cx="35" cy="46"/>
            </a:xfrm>
            <a:custGeom>
              <a:avLst/>
              <a:gdLst>
                <a:gd name="T0" fmla="*/ 1 w 70"/>
                <a:gd name="T1" fmla="*/ 0 h 93"/>
                <a:gd name="T2" fmla="*/ 1 w 70"/>
                <a:gd name="T3" fmla="*/ 0 h 93"/>
                <a:gd name="T4" fmla="*/ 1 w 70"/>
                <a:gd name="T5" fmla="*/ 0 h 93"/>
                <a:gd name="T6" fmla="*/ 0 w 70"/>
                <a:gd name="T7" fmla="*/ 0 h 93"/>
                <a:gd name="T8" fmla="*/ 1 w 70"/>
                <a:gd name="T9" fmla="*/ 0 h 93"/>
                <a:gd name="T10" fmla="*/ 1 w 70"/>
                <a:gd name="T11" fmla="*/ 0 h 93"/>
                <a:gd name="T12" fmla="*/ 1 w 70"/>
                <a:gd name="T13" fmla="*/ 0 h 93"/>
                <a:gd name="T14" fmla="*/ 1 w 70"/>
                <a:gd name="T15" fmla="*/ 0 h 93"/>
                <a:gd name="T16" fmla="*/ 0 60000 65536"/>
                <a:gd name="T17" fmla="*/ 0 60000 65536"/>
                <a:gd name="T18" fmla="*/ 0 60000 65536"/>
                <a:gd name="T19" fmla="*/ 0 60000 65536"/>
                <a:gd name="T20" fmla="*/ 0 60000 65536"/>
                <a:gd name="T21" fmla="*/ 0 60000 65536"/>
                <a:gd name="T22" fmla="*/ 0 60000 65536"/>
                <a:gd name="T23" fmla="*/ 0 60000 65536"/>
                <a:gd name="T24" fmla="*/ 0 w 70"/>
                <a:gd name="T25" fmla="*/ 0 h 93"/>
                <a:gd name="T26" fmla="*/ 70 w 70"/>
                <a:gd name="T27" fmla="*/ 93 h 9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0" h="93">
                  <a:moveTo>
                    <a:pt x="64" y="0"/>
                  </a:moveTo>
                  <a:lnTo>
                    <a:pt x="33" y="9"/>
                  </a:lnTo>
                  <a:lnTo>
                    <a:pt x="30" y="29"/>
                  </a:lnTo>
                  <a:lnTo>
                    <a:pt x="0" y="59"/>
                  </a:lnTo>
                  <a:lnTo>
                    <a:pt x="33" y="79"/>
                  </a:lnTo>
                  <a:lnTo>
                    <a:pt x="70" y="93"/>
                  </a:lnTo>
                  <a:lnTo>
                    <a:pt x="64" y="0"/>
                  </a:lnTo>
                  <a:close/>
                </a:path>
              </a:pathLst>
            </a:custGeom>
            <a:solidFill>
              <a:srgbClr val="FF9D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824" name="Freeform 7"/>
            <p:cNvSpPr>
              <a:spLocks/>
            </p:cNvSpPr>
            <p:nvPr/>
          </p:nvSpPr>
          <p:spPr bwMode="auto">
            <a:xfrm>
              <a:off x="2649" y="2425"/>
              <a:ext cx="112" cy="83"/>
            </a:xfrm>
            <a:custGeom>
              <a:avLst/>
              <a:gdLst>
                <a:gd name="T0" fmla="*/ 0 w 223"/>
                <a:gd name="T1" fmla="*/ 0 h 167"/>
                <a:gd name="T2" fmla="*/ 1 w 223"/>
                <a:gd name="T3" fmla="*/ 0 h 167"/>
                <a:gd name="T4" fmla="*/ 1 w 223"/>
                <a:gd name="T5" fmla="*/ 0 h 167"/>
                <a:gd name="T6" fmla="*/ 1 w 223"/>
                <a:gd name="T7" fmla="*/ 0 h 167"/>
                <a:gd name="T8" fmla="*/ 1 w 223"/>
                <a:gd name="T9" fmla="*/ 0 h 167"/>
                <a:gd name="T10" fmla="*/ 1 w 223"/>
                <a:gd name="T11" fmla="*/ 0 h 167"/>
                <a:gd name="T12" fmla="*/ 1 w 223"/>
                <a:gd name="T13" fmla="*/ 0 h 167"/>
                <a:gd name="T14" fmla="*/ 1 w 223"/>
                <a:gd name="T15" fmla="*/ 0 h 167"/>
                <a:gd name="T16" fmla="*/ 1 w 223"/>
                <a:gd name="T17" fmla="*/ 0 h 167"/>
                <a:gd name="T18" fmla="*/ 1 w 223"/>
                <a:gd name="T19" fmla="*/ 0 h 167"/>
                <a:gd name="T20" fmla="*/ 1 w 223"/>
                <a:gd name="T21" fmla="*/ 0 h 167"/>
                <a:gd name="T22" fmla="*/ 1 w 223"/>
                <a:gd name="T23" fmla="*/ 0 h 167"/>
                <a:gd name="T24" fmla="*/ 1 w 223"/>
                <a:gd name="T25" fmla="*/ 0 h 167"/>
                <a:gd name="T26" fmla="*/ 1 w 223"/>
                <a:gd name="T27" fmla="*/ 0 h 167"/>
                <a:gd name="T28" fmla="*/ 1 w 223"/>
                <a:gd name="T29" fmla="*/ 0 h 167"/>
                <a:gd name="T30" fmla="*/ 1 w 223"/>
                <a:gd name="T31" fmla="*/ 0 h 167"/>
                <a:gd name="T32" fmla="*/ 1 w 223"/>
                <a:gd name="T33" fmla="*/ 0 h 167"/>
                <a:gd name="T34" fmla="*/ 1 w 223"/>
                <a:gd name="T35" fmla="*/ 0 h 167"/>
                <a:gd name="T36" fmla="*/ 1 w 223"/>
                <a:gd name="T37" fmla="*/ 0 h 167"/>
                <a:gd name="T38" fmla="*/ 0 w 223"/>
                <a:gd name="T39" fmla="*/ 0 h 167"/>
                <a:gd name="T40" fmla="*/ 0 w 223"/>
                <a:gd name="T41" fmla="*/ 0 h 167"/>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23"/>
                <a:gd name="T64" fmla="*/ 0 h 167"/>
                <a:gd name="T65" fmla="*/ 223 w 223"/>
                <a:gd name="T66" fmla="*/ 167 h 167"/>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23" h="167">
                  <a:moveTo>
                    <a:pt x="0" y="51"/>
                  </a:moveTo>
                  <a:lnTo>
                    <a:pt x="3" y="31"/>
                  </a:lnTo>
                  <a:lnTo>
                    <a:pt x="37" y="20"/>
                  </a:lnTo>
                  <a:lnTo>
                    <a:pt x="54" y="9"/>
                  </a:lnTo>
                  <a:lnTo>
                    <a:pt x="85" y="14"/>
                  </a:lnTo>
                  <a:lnTo>
                    <a:pt x="109" y="40"/>
                  </a:lnTo>
                  <a:lnTo>
                    <a:pt x="124" y="11"/>
                  </a:lnTo>
                  <a:lnTo>
                    <a:pt x="157" y="29"/>
                  </a:lnTo>
                  <a:lnTo>
                    <a:pt x="177" y="40"/>
                  </a:lnTo>
                  <a:lnTo>
                    <a:pt x="186" y="0"/>
                  </a:lnTo>
                  <a:lnTo>
                    <a:pt x="214" y="73"/>
                  </a:lnTo>
                  <a:lnTo>
                    <a:pt x="223" y="135"/>
                  </a:lnTo>
                  <a:lnTo>
                    <a:pt x="194" y="167"/>
                  </a:lnTo>
                  <a:lnTo>
                    <a:pt x="168" y="161"/>
                  </a:lnTo>
                  <a:lnTo>
                    <a:pt x="135" y="130"/>
                  </a:lnTo>
                  <a:lnTo>
                    <a:pt x="107" y="77"/>
                  </a:lnTo>
                  <a:lnTo>
                    <a:pt x="74" y="37"/>
                  </a:lnTo>
                  <a:lnTo>
                    <a:pt x="55" y="31"/>
                  </a:lnTo>
                  <a:lnTo>
                    <a:pt x="27" y="51"/>
                  </a:lnTo>
                  <a:lnTo>
                    <a:pt x="0" y="51"/>
                  </a:lnTo>
                  <a:close/>
                </a:path>
              </a:pathLst>
            </a:custGeom>
            <a:solidFill>
              <a:srgbClr val="FF9D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825" name="Freeform 8"/>
            <p:cNvSpPr>
              <a:spLocks/>
            </p:cNvSpPr>
            <p:nvPr/>
          </p:nvSpPr>
          <p:spPr bwMode="auto">
            <a:xfrm>
              <a:off x="2649" y="2543"/>
              <a:ext cx="74" cy="73"/>
            </a:xfrm>
            <a:custGeom>
              <a:avLst/>
              <a:gdLst>
                <a:gd name="T0" fmla="*/ 1 w 146"/>
                <a:gd name="T1" fmla="*/ 0 h 145"/>
                <a:gd name="T2" fmla="*/ 1 w 146"/>
                <a:gd name="T3" fmla="*/ 1 h 145"/>
                <a:gd name="T4" fmla="*/ 1 w 146"/>
                <a:gd name="T5" fmla="*/ 1 h 145"/>
                <a:gd name="T6" fmla="*/ 1 w 146"/>
                <a:gd name="T7" fmla="*/ 1 h 145"/>
                <a:gd name="T8" fmla="*/ 1 w 146"/>
                <a:gd name="T9" fmla="*/ 1 h 145"/>
                <a:gd name="T10" fmla="*/ 1 w 146"/>
                <a:gd name="T11" fmla="*/ 1 h 145"/>
                <a:gd name="T12" fmla="*/ 0 w 146"/>
                <a:gd name="T13" fmla="*/ 1 h 145"/>
                <a:gd name="T14" fmla="*/ 1 w 146"/>
                <a:gd name="T15" fmla="*/ 1 h 145"/>
                <a:gd name="T16" fmla="*/ 1 w 146"/>
                <a:gd name="T17" fmla="*/ 0 h 145"/>
                <a:gd name="T18" fmla="*/ 1 w 146"/>
                <a:gd name="T19" fmla="*/ 0 h 14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46"/>
                <a:gd name="T31" fmla="*/ 0 h 145"/>
                <a:gd name="T32" fmla="*/ 146 w 146"/>
                <a:gd name="T33" fmla="*/ 145 h 14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46" h="145">
                  <a:moveTo>
                    <a:pt x="107" y="0"/>
                  </a:moveTo>
                  <a:lnTo>
                    <a:pt x="127" y="11"/>
                  </a:lnTo>
                  <a:lnTo>
                    <a:pt x="146" y="145"/>
                  </a:lnTo>
                  <a:lnTo>
                    <a:pt x="62" y="112"/>
                  </a:lnTo>
                  <a:lnTo>
                    <a:pt x="17" y="138"/>
                  </a:lnTo>
                  <a:lnTo>
                    <a:pt x="28" y="106"/>
                  </a:lnTo>
                  <a:lnTo>
                    <a:pt x="0" y="104"/>
                  </a:lnTo>
                  <a:lnTo>
                    <a:pt x="65" y="54"/>
                  </a:lnTo>
                  <a:lnTo>
                    <a:pt x="107" y="0"/>
                  </a:lnTo>
                  <a:close/>
                </a:path>
              </a:pathLst>
            </a:custGeom>
            <a:solidFill>
              <a:srgbClr val="FFFA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826" name="Freeform 9"/>
            <p:cNvSpPr>
              <a:spLocks/>
            </p:cNvSpPr>
            <p:nvPr/>
          </p:nvSpPr>
          <p:spPr bwMode="auto">
            <a:xfrm>
              <a:off x="2502" y="2505"/>
              <a:ext cx="122" cy="76"/>
            </a:xfrm>
            <a:custGeom>
              <a:avLst/>
              <a:gdLst>
                <a:gd name="T0" fmla="*/ 0 w 244"/>
                <a:gd name="T1" fmla="*/ 1 h 151"/>
                <a:gd name="T2" fmla="*/ 1 w 244"/>
                <a:gd name="T3" fmla="*/ 1 h 151"/>
                <a:gd name="T4" fmla="*/ 1 w 244"/>
                <a:gd name="T5" fmla="*/ 1 h 151"/>
                <a:gd name="T6" fmla="*/ 1 w 244"/>
                <a:gd name="T7" fmla="*/ 1 h 151"/>
                <a:gd name="T8" fmla="*/ 1 w 244"/>
                <a:gd name="T9" fmla="*/ 1 h 151"/>
                <a:gd name="T10" fmla="*/ 1 w 244"/>
                <a:gd name="T11" fmla="*/ 1 h 151"/>
                <a:gd name="T12" fmla="*/ 1 w 244"/>
                <a:gd name="T13" fmla="*/ 1 h 151"/>
                <a:gd name="T14" fmla="*/ 1 w 244"/>
                <a:gd name="T15" fmla="*/ 0 h 151"/>
                <a:gd name="T16" fmla="*/ 1 w 244"/>
                <a:gd name="T17" fmla="*/ 1 h 151"/>
                <a:gd name="T18" fmla="*/ 1 w 244"/>
                <a:gd name="T19" fmla="*/ 1 h 151"/>
                <a:gd name="T20" fmla="*/ 1 w 244"/>
                <a:gd name="T21" fmla="*/ 1 h 151"/>
                <a:gd name="T22" fmla="*/ 1 w 244"/>
                <a:gd name="T23" fmla="*/ 1 h 151"/>
                <a:gd name="T24" fmla="*/ 1 w 244"/>
                <a:gd name="T25" fmla="*/ 1 h 151"/>
                <a:gd name="T26" fmla="*/ 1 w 244"/>
                <a:gd name="T27" fmla="*/ 1 h 151"/>
                <a:gd name="T28" fmla="*/ 1 w 244"/>
                <a:gd name="T29" fmla="*/ 1 h 151"/>
                <a:gd name="T30" fmla="*/ 0 w 244"/>
                <a:gd name="T31" fmla="*/ 1 h 151"/>
                <a:gd name="T32" fmla="*/ 0 w 244"/>
                <a:gd name="T33" fmla="*/ 1 h 15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44"/>
                <a:gd name="T52" fmla="*/ 0 h 151"/>
                <a:gd name="T53" fmla="*/ 244 w 244"/>
                <a:gd name="T54" fmla="*/ 151 h 15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44" h="151">
                  <a:moveTo>
                    <a:pt x="0" y="70"/>
                  </a:moveTo>
                  <a:lnTo>
                    <a:pt x="29" y="48"/>
                  </a:lnTo>
                  <a:lnTo>
                    <a:pt x="81" y="39"/>
                  </a:lnTo>
                  <a:lnTo>
                    <a:pt x="42" y="19"/>
                  </a:lnTo>
                  <a:lnTo>
                    <a:pt x="81" y="2"/>
                  </a:lnTo>
                  <a:lnTo>
                    <a:pt x="141" y="8"/>
                  </a:lnTo>
                  <a:lnTo>
                    <a:pt x="165" y="19"/>
                  </a:lnTo>
                  <a:lnTo>
                    <a:pt x="189" y="0"/>
                  </a:lnTo>
                  <a:lnTo>
                    <a:pt x="224" y="19"/>
                  </a:lnTo>
                  <a:lnTo>
                    <a:pt x="244" y="76"/>
                  </a:lnTo>
                  <a:lnTo>
                    <a:pt x="224" y="135"/>
                  </a:lnTo>
                  <a:lnTo>
                    <a:pt x="178" y="151"/>
                  </a:lnTo>
                  <a:lnTo>
                    <a:pt x="143" y="61"/>
                  </a:lnTo>
                  <a:lnTo>
                    <a:pt x="79" y="78"/>
                  </a:lnTo>
                  <a:lnTo>
                    <a:pt x="45" y="67"/>
                  </a:lnTo>
                  <a:lnTo>
                    <a:pt x="0" y="70"/>
                  </a:lnTo>
                  <a:close/>
                </a:path>
              </a:pathLst>
            </a:custGeom>
            <a:solidFill>
              <a:srgbClr val="FFEAA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827" name="Freeform 10"/>
            <p:cNvSpPr>
              <a:spLocks/>
            </p:cNvSpPr>
            <p:nvPr/>
          </p:nvSpPr>
          <p:spPr bwMode="auto">
            <a:xfrm>
              <a:off x="2522" y="2440"/>
              <a:ext cx="137" cy="103"/>
            </a:xfrm>
            <a:custGeom>
              <a:avLst/>
              <a:gdLst>
                <a:gd name="T0" fmla="*/ 0 w 274"/>
                <a:gd name="T1" fmla="*/ 1 h 206"/>
                <a:gd name="T2" fmla="*/ 1 w 274"/>
                <a:gd name="T3" fmla="*/ 1 h 206"/>
                <a:gd name="T4" fmla="*/ 1 w 274"/>
                <a:gd name="T5" fmla="*/ 1 h 206"/>
                <a:gd name="T6" fmla="*/ 1 w 274"/>
                <a:gd name="T7" fmla="*/ 1 h 206"/>
                <a:gd name="T8" fmla="*/ 1 w 274"/>
                <a:gd name="T9" fmla="*/ 1 h 206"/>
                <a:gd name="T10" fmla="*/ 1 w 274"/>
                <a:gd name="T11" fmla="*/ 1 h 206"/>
                <a:gd name="T12" fmla="*/ 1 w 274"/>
                <a:gd name="T13" fmla="*/ 0 h 206"/>
                <a:gd name="T14" fmla="*/ 1 w 274"/>
                <a:gd name="T15" fmla="*/ 1 h 206"/>
                <a:gd name="T16" fmla="*/ 1 w 274"/>
                <a:gd name="T17" fmla="*/ 1 h 206"/>
                <a:gd name="T18" fmla="*/ 1 w 274"/>
                <a:gd name="T19" fmla="*/ 1 h 206"/>
                <a:gd name="T20" fmla="*/ 1 w 274"/>
                <a:gd name="T21" fmla="*/ 1 h 206"/>
                <a:gd name="T22" fmla="*/ 1 w 274"/>
                <a:gd name="T23" fmla="*/ 1 h 206"/>
                <a:gd name="T24" fmla="*/ 1 w 274"/>
                <a:gd name="T25" fmla="*/ 1 h 206"/>
                <a:gd name="T26" fmla="*/ 1 w 274"/>
                <a:gd name="T27" fmla="*/ 1 h 206"/>
                <a:gd name="T28" fmla="*/ 1 w 274"/>
                <a:gd name="T29" fmla="*/ 1 h 206"/>
                <a:gd name="T30" fmla="*/ 1 w 274"/>
                <a:gd name="T31" fmla="*/ 1 h 206"/>
                <a:gd name="T32" fmla="*/ 1 w 274"/>
                <a:gd name="T33" fmla="*/ 1 h 206"/>
                <a:gd name="T34" fmla="*/ 1 w 274"/>
                <a:gd name="T35" fmla="*/ 1 h 206"/>
                <a:gd name="T36" fmla="*/ 0 w 274"/>
                <a:gd name="T37" fmla="*/ 1 h 206"/>
                <a:gd name="T38" fmla="*/ 0 w 274"/>
                <a:gd name="T39" fmla="*/ 1 h 20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274"/>
                <a:gd name="T61" fmla="*/ 0 h 206"/>
                <a:gd name="T62" fmla="*/ 274 w 274"/>
                <a:gd name="T63" fmla="*/ 206 h 20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274" h="206">
                  <a:moveTo>
                    <a:pt x="0" y="110"/>
                  </a:moveTo>
                  <a:lnTo>
                    <a:pt x="33" y="62"/>
                  </a:lnTo>
                  <a:lnTo>
                    <a:pt x="64" y="48"/>
                  </a:lnTo>
                  <a:lnTo>
                    <a:pt x="76" y="85"/>
                  </a:lnTo>
                  <a:lnTo>
                    <a:pt x="102" y="31"/>
                  </a:lnTo>
                  <a:lnTo>
                    <a:pt x="151" y="42"/>
                  </a:lnTo>
                  <a:lnTo>
                    <a:pt x="177" y="0"/>
                  </a:lnTo>
                  <a:lnTo>
                    <a:pt x="229" y="11"/>
                  </a:lnTo>
                  <a:lnTo>
                    <a:pt x="197" y="40"/>
                  </a:lnTo>
                  <a:lnTo>
                    <a:pt x="204" y="79"/>
                  </a:lnTo>
                  <a:lnTo>
                    <a:pt x="191" y="107"/>
                  </a:lnTo>
                  <a:lnTo>
                    <a:pt x="213" y="132"/>
                  </a:lnTo>
                  <a:lnTo>
                    <a:pt x="261" y="141"/>
                  </a:lnTo>
                  <a:lnTo>
                    <a:pt x="274" y="191"/>
                  </a:lnTo>
                  <a:lnTo>
                    <a:pt x="204" y="206"/>
                  </a:lnTo>
                  <a:lnTo>
                    <a:pt x="171" y="118"/>
                  </a:lnTo>
                  <a:lnTo>
                    <a:pt x="112" y="116"/>
                  </a:lnTo>
                  <a:lnTo>
                    <a:pt x="53" y="101"/>
                  </a:lnTo>
                  <a:lnTo>
                    <a:pt x="0" y="110"/>
                  </a:lnTo>
                  <a:close/>
                </a:path>
              </a:pathLst>
            </a:custGeom>
            <a:solidFill>
              <a:srgbClr val="B2F0F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828" name="Freeform 11"/>
            <p:cNvSpPr>
              <a:spLocks/>
            </p:cNvSpPr>
            <p:nvPr/>
          </p:nvSpPr>
          <p:spPr bwMode="auto">
            <a:xfrm>
              <a:off x="2541" y="2350"/>
              <a:ext cx="71" cy="47"/>
            </a:xfrm>
            <a:custGeom>
              <a:avLst/>
              <a:gdLst>
                <a:gd name="T0" fmla="*/ 0 w 141"/>
                <a:gd name="T1" fmla="*/ 1 h 94"/>
                <a:gd name="T2" fmla="*/ 1 w 141"/>
                <a:gd name="T3" fmla="*/ 1 h 94"/>
                <a:gd name="T4" fmla="*/ 1 w 141"/>
                <a:gd name="T5" fmla="*/ 0 h 94"/>
                <a:gd name="T6" fmla="*/ 1 w 141"/>
                <a:gd name="T7" fmla="*/ 1 h 94"/>
                <a:gd name="T8" fmla="*/ 1 w 141"/>
                <a:gd name="T9" fmla="*/ 1 h 94"/>
                <a:gd name="T10" fmla="*/ 1 w 141"/>
                <a:gd name="T11" fmla="*/ 1 h 94"/>
                <a:gd name="T12" fmla="*/ 1 w 141"/>
                <a:gd name="T13" fmla="*/ 1 h 94"/>
                <a:gd name="T14" fmla="*/ 1 w 141"/>
                <a:gd name="T15" fmla="*/ 1 h 94"/>
                <a:gd name="T16" fmla="*/ 1 w 141"/>
                <a:gd name="T17" fmla="*/ 1 h 94"/>
                <a:gd name="T18" fmla="*/ 1 w 141"/>
                <a:gd name="T19" fmla="*/ 1 h 94"/>
                <a:gd name="T20" fmla="*/ 1 w 141"/>
                <a:gd name="T21" fmla="*/ 1 h 94"/>
                <a:gd name="T22" fmla="*/ 1 w 141"/>
                <a:gd name="T23" fmla="*/ 1 h 94"/>
                <a:gd name="T24" fmla="*/ 1 w 141"/>
                <a:gd name="T25" fmla="*/ 1 h 94"/>
                <a:gd name="T26" fmla="*/ 1 w 141"/>
                <a:gd name="T27" fmla="*/ 1 h 94"/>
                <a:gd name="T28" fmla="*/ 1 w 141"/>
                <a:gd name="T29" fmla="*/ 1 h 94"/>
                <a:gd name="T30" fmla="*/ 0 w 141"/>
                <a:gd name="T31" fmla="*/ 1 h 94"/>
                <a:gd name="T32" fmla="*/ 0 w 141"/>
                <a:gd name="T33" fmla="*/ 1 h 9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41"/>
                <a:gd name="T52" fmla="*/ 0 h 94"/>
                <a:gd name="T53" fmla="*/ 141 w 141"/>
                <a:gd name="T54" fmla="*/ 94 h 9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41" h="94">
                  <a:moveTo>
                    <a:pt x="0" y="12"/>
                  </a:moveTo>
                  <a:lnTo>
                    <a:pt x="28" y="21"/>
                  </a:lnTo>
                  <a:lnTo>
                    <a:pt x="24" y="0"/>
                  </a:lnTo>
                  <a:lnTo>
                    <a:pt x="54" y="1"/>
                  </a:lnTo>
                  <a:lnTo>
                    <a:pt x="85" y="12"/>
                  </a:lnTo>
                  <a:lnTo>
                    <a:pt x="92" y="22"/>
                  </a:lnTo>
                  <a:lnTo>
                    <a:pt x="114" y="20"/>
                  </a:lnTo>
                  <a:lnTo>
                    <a:pt x="139" y="28"/>
                  </a:lnTo>
                  <a:lnTo>
                    <a:pt x="141" y="53"/>
                  </a:lnTo>
                  <a:lnTo>
                    <a:pt x="141" y="94"/>
                  </a:lnTo>
                  <a:lnTo>
                    <a:pt x="116" y="89"/>
                  </a:lnTo>
                  <a:lnTo>
                    <a:pt x="96" y="58"/>
                  </a:lnTo>
                  <a:lnTo>
                    <a:pt x="72" y="37"/>
                  </a:lnTo>
                  <a:lnTo>
                    <a:pt x="44" y="30"/>
                  </a:lnTo>
                  <a:lnTo>
                    <a:pt x="10" y="24"/>
                  </a:lnTo>
                  <a:lnTo>
                    <a:pt x="0" y="12"/>
                  </a:lnTo>
                  <a:close/>
                </a:path>
              </a:pathLst>
            </a:custGeom>
            <a:solidFill>
              <a:srgbClr val="A38C8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829" name="Freeform 12"/>
            <p:cNvSpPr>
              <a:spLocks/>
            </p:cNvSpPr>
            <p:nvPr/>
          </p:nvSpPr>
          <p:spPr bwMode="auto">
            <a:xfrm>
              <a:off x="2546" y="2360"/>
              <a:ext cx="66" cy="111"/>
            </a:xfrm>
            <a:custGeom>
              <a:avLst/>
              <a:gdLst>
                <a:gd name="T0" fmla="*/ 0 w 133"/>
                <a:gd name="T1" fmla="*/ 0 h 223"/>
                <a:gd name="T2" fmla="*/ 0 w 133"/>
                <a:gd name="T3" fmla="*/ 0 h 223"/>
                <a:gd name="T4" fmla="*/ 0 w 133"/>
                <a:gd name="T5" fmla="*/ 0 h 223"/>
                <a:gd name="T6" fmla="*/ 0 w 133"/>
                <a:gd name="T7" fmla="*/ 0 h 223"/>
                <a:gd name="T8" fmla="*/ 0 w 133"/>
                <a:gd name="T9" fmla="*/ 0 h 223"/>
                <a:gd name="T10" fmla="*/ 0 w 133"/>
                <a:gd name="T11" fmla="*/ 0 h 223"/>
                <a:gd name="T12" fmla="*/ 0 w 133"/>
                <a:gd name="T13" fmla="*/ 0 h 223"/>
                <a:gd name="T14" fmla="*/ 0 w 133"/>
                <a:gd name="T15" fmla="*/ 0 h 223"/>
                <a:gd name="T16" fmla="*/ 0 w 133"/>
                <a:gd name="T17" fmla="*/ 0 h 223"/>
                <a:gd name="T18" fmla="*/ 0 w 133"/>
                <a:gd name="T19" fmla="*/ 0 h 223"/>
                <a:gd name="T20" fmla="*/ 0 w 133"/>
                <a:gd name="T21" fmla="*/ 0 h 223"/>
                <a:gd name="T22" fmla="*/ 0 w 133"/>
                <a:gd name="T23" fmla="*/ 0 h 223"/>
                <a:gd name="T24" fmla="*/ 0 w 133"/>
                <a:gd name="T25" fmla="*/ 0 h 223"/>
                <a:gd name="T26" fmla="*/ 0 w 133"/>
                <a:gd name="T27" fmla="*/ 0 h 223"/>
                <a:gd name="T28" fmla="*/ 0 w 133"/>
                <a:gd name="T29" fmla="*/ 0 h 223"/>
                <a:gd name="T30" fmla="*/ 0 w 133"/>
                <a:gd name="T31" fmla="*/ 0 h 223"/>
                <a:gd name="T32" fmla="*/ 0 w 133"/>
                <a:gd name="T33" fmla="*/ 0 h 223"/>
                <a:gd name="T34" fmla="*/ 0 w 133"/>
                <a:gd name="T35" fmla="*/ 0 h 223"/>
                <a:gd name="T36" fmla="*/ 0 w 133"/>
                <a:gd name="T37" fmla="*/ 0 h 223"/>
                <a:gd name="T38" fmla="*/ 0 w 133"/>
                <a:gd name="T39" fmla="*/ 0 h 223"/>
                <a:gd name="T40" fmla="*/ 0 w 133"/>
                <a:gd name="T41" fmla="*/ 0 h 22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33"/>
                <a:gd name="T64" fmla="*/ 0 h 223"/>
                <a:gd name="T65" fmla="*/ 133 w 133"/>
                <a:gd name="T66" fmla="*/ 223 h 223"/>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33" h="223">
                  <a:moveTo>
                    <a:pt x="6" y="5"/>
                  </a:moveTo>
                  <a:lnTo>
                    <a:pt x="0" y="34"/>
                  </a:lnTo>
                  <a:lnTo>
                    <a:pt x="10" y="70"/>
                  </a:lnTo>
                  <a:lnTo>
                    <a:pt x="11" y="100"/>
                  </a:lnTo>
                  <a:lnTo>
                    <a:pt x="24" y="117"/>
                  </a:lnTo>
                  <a:lnTo>
                    <a:pt x="28" y="144"/>
                  </a:lnTo>
                  <a:lnTo>
                    <a:pt x="34" y="164"/>
                  </a:lnTo>
                  <a:lnTo>
                    <a:pt x="48" y="171"/>
                  </a:lnTo>
                  <a:lnTo>
                    <a:pt x="54" y="191"/>
                  </a:lnTo>
                  <a:lnTo>
                    <a:pt x="71" y="223"/>
                  </a:lnTo>
                  <a:lnTo>
                    <a:pt x="103" y="202"/>
                  </a:lnTo>
                  <a:lnTo>
                    <a:pt x="129" y="160"/>
                  </a:lnTo>
                  <a:lnTo>
                    <a:pt x="115" y="114"/>
                  </a:lnTo>
                  <a:lnTo>
                    <a:pt x="133" y="100"/>
                  </a:lnTo>
                  <a:lnTo>
                    <a:pt x="131" y="64"/>
                  </a:lnTo>
                  <a:lnTo>
                    <a:pt x="99" y="74"/>
                  </a:lnTo>
                  <a:lnTo>
                    <a:pt x="92" y="47"/>
                  </a:lnTo>
                  <a:lnTo>
                    <a:pt x="69" y="17"/>
                  </a:lnTo>
                  <a:lnTo>
                    <a:pt x="33" y="0"/>
                  </a:lnTo>
                  <a:lnTo>
                    <a:pt x="6" y="5"/>
                  </a:lnTo>
                  <a:close/>
                </a:path>
              </a:pathLst>
            </a:custGeom>
            <a:solidFill>
              <a:srgbClr val="F0CA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830" name="Freeform 13"/>
            <p:cNvSpPr>
              <a:spLocks/>
            </p:cNvSpPr>
            <p:nvPr/>
          </p:nvSpPr>
          <p:spPr bwMode="auto">
            <a:xfrm>
              <a:off x="2663" y="2440"/>
              <a:ext cx="60" cy="130"/>
            </a:xfrm>
            <a:custGeom>
              <a:avLst/>
              <a:gdLst>
                <a:gd name="T0" fmla="*/ 1 w 119"/>
                <a:gd name="T1" fmla="*/ 0 h 260"/>
                <a:gd name="T2" fmla="*/ 1 w 119"/>
                <a:gd name="T3" fmla="*/ 1 h 260"/>
                <a:gd name="T4" fmla="*/ 1 w 119"/>
                <a:gd name="T5" fmla="*/ 1 h 260"/>
                <a:gd name="T6" fmla="*/ 1 w 119"/>
                <a:gd name="T7" fmla="*/ 1 h 260"/>
                <a:gd name="T8" fmla="*/ 1 w 119"/>
                <a:gd name="T9" fmla="*/ 1 h 260"/>
                <a:gd name="T10" fmla="*/ 1 w 119"/>
                <a:gd name="T11" fmla="*/ 1 h 260"/>
                <a:gd name="T12" fmla="*/ 1 w 119"/>
                <a:gd name="T13" fmla="*/ 1 h 260"/>
                <a:gd name="T14" fmla="*/ 1 w 119"/>
                <a:gd name="T15" fmla="*/ 1 h 260"/>
                <a:gd name="T16" fmla="*/ 1 w 119"/>
                <a:gd name="T17" fmla="*/ 1 h 260"/>
                <a:gd name="T18" fmla="*/ 1 w 119"/>
                <a:gd name="T19" fmla="*/ 1 h 260"/>
                <a:gd name="T20" fmla="*/ 1 w 119"/>
                <a:gd name="T21" fmla="*/ 1 h 260"/>
                <a:gd name="T22" fmla="*/ 1 w 119"/>
                <a:gd name="T23" fmla="*/ 1 h 260"/>
                <a:gd name="T24" fmla="*/ 1 w 119"/>
                <a:gd name="T25" fmla="*/ 1 h 260"/>
                <a:gd name="T26" fmla="*/ 1 w 119"/>
                <a:gd name="T27" fmla="*/ 1 h 260"/>
                <a:gd name="T28" fmla="*/ 1 w 119"/>
                <a:gd name="T29" fmla="*/ 1 h 260"/>
                <a:gd name="T30" fmla="*/ 1 w 119"/>
                <a:gd name="T31" fmla="*/ 1 h 260"/>
                <a:gd name="T32" fmla="*/ 1 w 119"/>
                <a:gd name="T33" fmla="*/ 1 h 260"/>
                <a:gd name="T34" fmla="*/ 1 w 119"/>
                <a:gd name="T35" fmla="*/ 1 h 260"/>
                <a:gd name="T36" fmla="*/ 1 w 119"/>
                <a:gd name="T37" fmla="*/ 1 h 260"/>
                <a:gd name="T38" fmla="*/ 1 w 119"/>
                <a:gd name="T39" fmla="*/ 1 h 260"/>
                <a:gd name="T40" fmla="*/ 1 w 119"/>
                <a:gd name="T41" fmla="*/ 1 h 260"/>
                <a:gd name="T42" fmla="*/ 1 w 119"/>
                <a:gd name="T43" fmla="*/ 1 h 260"/>
                <a:gd name="T44" fmla="*/ 0 w 119"/>
                <a:gd name="T45" fmla="*/ 1 h 260"/>
                <a:gd name="T46" fmla="*/ 1 w 119"/>
                <a:gd name="T47" fmla="*/ 1 h 260"/>
                <a:gd name="T48" fmla="*/ 0 w 119"/>
                <a:gd name="T49" fmla="*/ 1 h 260"/>
                <a:gd name="T50" fmla="*/ 1 w 119"/>
                <a:gd name="T51" fmla="*/ 0 h 260"/>
                <a:gd name="T52" fmla="*/ 1 w 119"/>
                <a:gd name="T53" fmla="*/ 0 h 260"/>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19"/>
                <a:gd name="T82" fmla="*/ 0 h 260"/>
                <a:gd name="T83" fmla="*/ 119 w 119"/>
                <a:gd name="T84" fmla="*/ 260 h 260"/>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19" h="260">
                  <a:moveTo>
                    <a:pt x="28" y="0"/>
                  </a:moveTo>
                  <a:lnTo>
                    <a:pt x="55" y="9"/>
                  </a:lnTo>
                  <a:lnTo>
                    <a:pt x="63" y="28"/>
                  </a:lnTo>
                  <a:lnTo>
                    <a:pt x="76" y="36"/>
                  </a:lnTo>
                  <a:lnTo>
                    <a:pt x="80" y="68"/>
                  </a:lnTo>
                  <a:lnTo>
                    <a:pt x="109" y="109"/>
                  </a:lnTo>
                  <a:lnTo>
                    <a:pt x="119" y="127"/>
                  </a:lnTo>
                  <a:lnTo>
                    <a:pt x="109" y="165"/>
                  </a:lnTo>
                  <a:lnTo>
                    <a:pt x="90" y="199"/>
                  </a:lnTo>
                  <a:lnTo>
                    <a:pt x="68" y="211"/>
                  </a:lnTo>
                  <a:lnTo>
                    <a:pt x="71" y="227"/>
                  </a:lnTo>
                  <a:lnTo>
                    <a:pt x="38" y="260"/>
                  </a:lnTo>
                  <a:lnTo>
                    <a:pt x="8" y="221"/>
                  </a:lnTo>
                  <a:lnTo>
                    <a:pt x="29" y="216"/>
                  </a:lnTo>
                  <a:lnTo>
                    <a:pt x="23" y="186"/>
                  </a:lnTo>
                  <a:lnTo>
                    <a:pt x="7" y="163"/>
                  </a:lnTo>
                  <a:lnTo>
                    <a:pt x="40" y="169"/>
                  </a:lnTo>
                  <a:lnTo>
                    <a:pt x="43" y="150"/>
                  </a:lnTo>
                  <a:lnTo>
                    <a:pt x="13" y="107"/>
                  </a:lnTo>
                  <a:lnTo>
                    <a:pt x="31" y="99"/>
                  </a:lnTo>
                  <a:lnTo>
                    <a:pt x="39" y="78"/>
                  </a:lnTo>
                  <a:lnTo>
                    <a:pt x="38" y="57"/>
                  </a:lnTo>
                  <a:lnTo>
                    <a:pt x="0" y="53"/>
                  </a:lnTo>
                  <a:lnTo>
                    <a:pt x="3" y="37"/>
                  </a:lnTo>
                  <a:lnTo>
                    <a:pt x="0" y="20"/>
                  </a:lnTo>
                  <a:lnTo>
                    <a:pt x="28" y="0"/>
                  </a:lnTo>
                  <a:close/>
                </a:path>
              </a:pathLst>
            </a:custGeom>
            <a:solidFill>
              <a:srgbClr val="F3CAB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831" name="Freeform 14"/>
            <p:cNvSpPr>
              <a:spLocks/>
            </p:cNvSpPr>
            <p:nvPr/>
          </p:nvSpPr>
          <p:spPr bwMode="auto">
            <a:xfrm>
              <a:off x="2512" y="2536"/>
              <a:ext cx="108" cy="168"/>
            </a:xfrm>
            <a:custGeom>
              <a:avLst/>
              <a:gdLst>
                <a:gd name="T0" fmla="*/ 0 w 217"/>
                <a:gd name="T1" fmla="*/ 0 h 338"/>
                <a:gd name="T2" fmla="*/ 0 w 217"/>
                <a:gd name="T3" fmla="*/ 0 h 338"/>
                <a:gd name="T4" fmla="*/ 0 w 217"/>
                <a:gd name="T5" fmla="*/ 0 h 338"/>
                <a:gd name="T6" fmla="*/ 0 w 217"/>
                <a:gd name="T7" fmla="*/ 0 h 338"/>
                <a:gd name="T8" fmla="*/ 0 w 217"/>
                <a:gd name="T9" fmla="*/ 0 h 338"/>
                <a:gd name="T10" fmla="*/ 0 w 217"/>
                <a:gd name="T11" fmla="*/ 0 h 338"/>
                <a:gd name="T12" fmla="*/ 0 w 217"/>
                <a:gd name="T13" fmla="*/ 0 h 338"/>
                <a:gd name="T14" fmla="*/ 0 w 217"/>
                <a:gd name="T15" fmla="*/ 0 h 338"/>
                <a:gd name="T16" fmla="*/ 0 w 217"/>
                <a:gd name="T17" fmla="*/ 0 h 338"/>
                <a:gd name="T18" fmla="*/ 0 w 217"/>
                <a:gd name="T19" fmla="*/ 0 h 338"/>
                <a:gd name="T20" fmla="*/ 0 w 217"/>
                <a:gd name="T21" fmla="*/ 0 h 338"/>
                <a:gd name="T22" fmla="*/ 0 w 217"/>
                <a:gd name="T23" fmla="*/ 0 h 338"/>
                <a:gd name="T24" fmla="*/ 0 w 217"/>
                <a:gd name="T25" fmla="*/ 0 h 338"/>
                <a:gd name="T26" fmla="*/ 0 w 217"/>
                <a:gd name="T27" fmla="*/ 0 h 338"/>
                <a:gd name="T28" fmla="*/ 0 w 217"/>
                <a:gd name="T29" fmla="*/ 0 h 338"/>
                <a:gd name="T30" fmla="*/ 0 w 217"/>
                <a:gd name="T31" fmla="*/ 0 h 338"/>
                <a:gd name="T32" fmla="*/ 0 w 217"/>
                <a:gd name="T33" fmla="*/ 0 h 338"/>
                <a:gd name="T34" fmla="*/ 0 w 217"/>
                <a:gd name="T35" fmla="*/ 0 h 338"/>
                <a:gd name="T36" fmla="*/ 0 w 217"/>
                <a:gd name="T37" fmla="*/ 0 h 338"/>
                <a:gd name="T38" fmla="*/ 0 w 217"/>
                <a:gd name="T39" fmla="*/ 0 h 338"/>
                <a:gd name="T40" fmla="*/ 0 w 217"/>
                <a:gd name="T41" fmla="*/ 0 h 338"/>
                <a:gd name="T42" fmla="*/ 0 w 217"/>
                <a:gd name="T43" fmla="*/ 0 h 338"/>
                <a:gd name="T44" fmla="*/ 0 w 217"/>
                <a:gd name="T45" fmla="*/ 0 h 338"/>
                <a:gd name="T46" fmla="*/ 0 w 217"/>
                <a:gd name="T47" fmla="*/ 0 h 338"/>
                <a:gd name="T48" fmla="*/ 0 w 217"/>
                <a:gd name="T49" fmla="*/ 0 h 338"/>
                <a:gd name="T50" fmla="*/ 0 w 217"/>
                <a:gd name="T51" fmla="*/ 0 h 338"/>
                <a:gd name="T52" fmla="*/ 0 w 217"/>
                <a:gd name="T53" fmla="*/ 0 h 338"/>
                <a:gd name="T54" fmla="*/ 0 w 217"/>
                <a:gd name="T55" fmla="*/ 0 h 338"/>
                <a:gd name="T56" fmla="*/ 0 w 217"/>
                <a:gd name="T57" fmla="*/ 0 h 338"/>
                <a:gd name="T58" fmla="*/ 0 w 217"/>
                <a:gd name="T59" fmla="*/ 0 h 33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217"/>
                <a:gd name="T91" fmla="*/ 0 h 338"/>
                <a:gd name="T92" fmla="*/ 217 w 217"/>
                <a:gd name="T93" fmla="*/ 338 h 338"/>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217" h="338">
                  <a:moveTo>
                    <a:pt x="13" y="15"/>
                  </a:moveTo>
                  <a:lnTo>
                    <a:pt x="0" y="43"/>
                  </a:lnTo>
                  <a:lnTo>
                    <a:pt x="9" y="57"/>
                  </a:lnTo>
                  <a:lnTo>
                    <a:pt x="33" y="70"/>
                  </a:lnTo>
                  <a:lnTo>
                    <a:pt x="17" y="116"/>
                  </a:lnTo>
                  <a:lnTo>
                    <a:pt x="48" y="130"/>
                  </a:lnTo>
                  <a:lnTo>
                    <a:pt x="31" y="155"/>
                  </a:lnTo>
                  <a:lnTo>
                    <a:pt x="39" y="169"/>
                  </a:lnTo>
                  <a:lnTo>
                    <a:pt x="84" y="180"/>
                  </a:lnTo>
                  <a:lnTo>
                    <a:pt x="50" y="204"/>
                  </a:lnTo>
                  <a:lnTo>
                    <a:pt x="59" y="226"/>
                  </a:lnTo>
                  <a:lnTo>
                    <a:pt x="73" y="226"/>
                  </a:lnTo>
                  <a:lnTo>
                    <a:pt x="68" y="265"/>
                  </a:lnTo>
                  <a:lnTo>
                    <a:pt x="98" y="265"/>
                  </a:lnTo>
                  <a:lnTo>
                    <a:pt x="121" y="282"/>
                  </a:lnTo>
                  <a:lnTo>
                    <a:pt x="112" y="338"/>
                  </a:lnTo>
                  <a:lnTo>
                    <a:pt x="171" y="265"/>
                  </a:lnTo>
                  <a:lnTo>
                    <a:pt x="204" y="211"/>
                  </a:lnTo>
                  <a:lnTo>
                    <a:pt x="177" y="160"/>
                  </a:lnTo>
                  <a:lnTo>
                    <a:pt x="193" y="125"/>
                  </a:lnTo>
                  <a:lnTo>
                    <a:pt x="217" y="77"/>
                  </a:lnTo>
                  <a:lnTo>
                    <a:pt x="193" y="70"/>
                  </a:lnTo>
                  <a:lnTo>
                    <a:pt x="158" y="90"/>
                  </a:lnTo>
                  <a:lnTo>
                    <a:pt x="163" y="57"/>
                  </a:lnTo>
                  <a:lnTo>
                    <a:pt x="145" y="29"/>
                  </a:lnTo>
                  <a:lnTo>
                    <a:pt x="123" y="0"/>
                  </a:lnTo>
                  <a:lnTo>
                    <a:pt x="81" y="17"/>
                  </a:lnTo>
                  <a:lnTo>
                    <a:pt x="42" y="0"/>
                  </a:lnTo>
                  <a:lnTo>
                    <a:pt x="13" y="15"/>
                  </a:lnTo>
                  <a:close/>
                </a:path>
              </a:pathLst>
            </a:custGeom>
            <a:solidFill>
              <a:srgbClr val="FFDDD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832" name="Freeform 15"/>
            <p:cNvSpPr>
              <a:spLocks/>
            </p:cNvSpPr>
            <p:nvPr/>
          </p:nvSpPr>
          <p:spPr bwMode="auto">
            <a:xfrm>
              <a:off x="2513" y="2658"/>
              <a:ext cx="104" cy="190"/>
            </a:xfrm>
            <a:custGeom>
              <a:avLst/>
              <a:gdLst>
                <a:gd name="T0" fmla="*/ 0 w 209"/>
                <a:gd name="T1" fmla="*/ 1 h 380"/>
                <a:gd name="T2" fmla="*/ 0 w 209"/>
                <a:gd name="T3" fmla="*/ 1 h 380"/>
                <a:gd name="T4" fmla="*/ 0 w 209"/>
                <a:gd name="T5" fmla="*/ 1 h 380"/>
                <a:gd name="T6" fmla="*/ 0 w 209"/>
                <a:gd name="T7" fmla="*/ 1 h 380"/>
                <a:gd name="T8" fmla="*/ 0 w 209"/>
                <a:gd name="T9" fmla="*/ 1 h 380"/>
                <a:gd name="T10" fmla="*/ 0 w 209"/>
                <a:gd name="T11" fmla="*/ 1 h 380"/>
                <a:gd name="T12" fmla="*/ 0 w 209"/>
                <a:gd name="T13" fmla="*/ 1 h 380"/>
                <a:gd name="T14" fmla="*/ 0 w 209"/>
                <a:gd name="T15" fmla="*/ 1 h 380"/>
                <a:gd name="T16" fmla="*/ 0 w 209"/>
                <a:gd name="T17" fmla="*/ 1 h 380"/>
                <a:gd name="T18" fmla="*/ 0 w 209"/>
                <a:gd name="T19" fmla="*/ 1 h 380"/>
                <a:gd name="T20" fmla="*/ 0 w 209"/>
                <a:gd name="T21" fmla="*/ 0 h 380"/>
                <a:gd name="T22" fmla="*/ 0 w 209"/>
                <a:gd name="T23" fmla="*/ 1 h 380"/>
                <a:gd name="T24" fmla="*/ 0 w 209"/>
                <a:gd name="T25" fmla="*/ 1 h 380"/>
                <a:gd name="T26" fmla="*/ 0 w 209"/>
                <a:gd name="T27" fmla="*/ 1 h 380"/>
                <a:gd name="T28" fmla="*/ 0 w 209"/>
                <a:gd name="T29" fmla="*/ 1 h 380"/>
                <a:gd name="T30" fmla="*/ 0 w 209"/>
                <a:gd name="T31" fmla="*/ 1 h 38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09"/>
                <a:gd name="T49" fmla="*/ 0 h 380"/>
                <a:gd name="T50" fmla="*/ 209 w 209"/>
                <a:gd name="T51" fmla="*/ 380 h 380"/>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09" h="380">
                  <a:moveTo>
                    <a:pt x="85" y="31"/>
                  </a:moveTo>
                  <a:lnTo>
                    <a:pt x="66" y="93"/>
                  </a:lnTo>
                  <a:lnTo>
                    <a:pt x="46" y="119"/>
                  </a:lnTo>
                  <a:lnTo>
                    <a:pt x="26" y="79"/>
                  </a:lnTo>
                  <a:lnTo>
                    <a:pt x="0" y="206"/>
                  </a:lnTo>
                  <a:lnTo>
                    <a:pt x="55" y="380"/>
                  </a:lnTo>
                  <a:lnTo>
                    <a:pt x="199" y="344"/>
                  </a:lnTo>
                  <a:lnTo>
                    <a:pt x="209" y="220"/>
                  </a:lnTo>
                  <a:lnTo>
                    <a:pt x="183" y="121"/>
                  </a:lnTo>
                  <a:lnTo>
                    <a:pt x="205" y="103"/>
                  </a:lnTo>
                  <a:lnTo>
                    <a:pt x="200" y="0"/>
                  </a:lnTo>
                  <a:lnTo>
                    <a:pt x="169" y="20"/>
                  </a:lnTo>
                  <a:lnTo>
                    <a:pt x="110" y="93"/>
                  </a:lnTo>
                  <a:lnTo>
                    <a:pt x="99" y="42"/>
                  </a:lnTo>
                  <a:lnTo>
                    <a:pt x="85" y="31"/>
                  </a:lnTo>
                  <a:close/>
                </a:path>
              </a:pathLst>
            </a:custGeom>
            <a:solidFill>
              <a:srgbClr val="F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833" name="Freeform 16"/>
            <p:cNvSpPr>
              <a:spLocks/>
            </p:cNvSpPr>
            <p:nvPr/>
          </p:nvSpPr>
          <p:spPr bwMode="auto">
            <a:xfrm>
              <a:off x="2533" y="2719"/>
              <a:ext cx="66" cy="129"/>
            </a:xfrm>
            <a:custGeom>
              <a:avLst/>
              <a:gdLst>
                <a:gd name="T0" fmla="*/ 1 w 132"/>
                <a:gd name="T1" fmla="*/ 0 h 259"/>
                <a:gd name="T2" fmla="*/ 1 w 132"/>
                <a:gd name="T3" fmla="*/ 0 h 259"/>
                <a:gd name="T4" fmla="*/ 1 w 132"/>
                <a:gd name="T5" fmla="*/ 0 h 259"/>
                <a:gd name="T6" fmla="*/ 1 w 132"/>
                <a:gd name="T7" fmla="*/ 0 h 259"/>
                <a:gd name="T8" fmla="*/ 1 w 132"/>
                <a:gd name="T9" fmla="*/ 0 h 259"/>
                <a:gd name="T10" fmla="*/ 1 w 132"/>
                <a:gd name="T11" fmla="*/ 0 h 259"/>
                <a:gd name="T12" fmla="*/ 0 w 132"/>
                <a:gd name="T13" fmla="*/ 0 h 259"/>
                <a:gd name="T14" fmla="*/ 1 w 132"/>
                <a:gd name="T15" fmla="*/ 0 h 259"/>
                <a:gd name="T16" fmla="*/ 1 w 132"/>
                <a:gd name="T17" fmla="*/ 0 h 259"/>
                <a:gd name="T18" fmla="*/ 1 w 132"/>
                <a:gd name="T19" fmla="*/ 0 h 259"/>
                <a:gd name="T20" fmla="*/ 1 w 132"/>
                <a:gd name="T21" fmla="*/ 0 h 259"/>
                <a:gd name="T22" fmla="*/ 1 w 132"/>
                <a:gd name="T23" fmla="*/ 0 h 259"/>
                <a:gd name="T24" fmla="*/ 1 w 132"/>
                <a:gd name="T25" fmla="*/ 0 h 259"/>
                <a:gd name="T26" fmla="*/ 1 w 132"/>
                <a:gd name="T27" fmla="*/ 0 h 259"/>
                <a:gd name="T28" fmla="*/ 1 w 132"/>
                <a:gd name="T29" fmla="*/ 0 h 259"/>
                <a:gd name="T30" fmla="*/ 1 w 132"/>
                <a:gd name="T31" fmla="*/ 0 h 259"/>
                <a:gd name="T32" fmla="*/ 1 w 132"/>
                <a:gd name="T33" fmla="*/ 0 h 259"/>
                <a:gd name="T34" fmla="*/ 1 w 132"/>
                <a:gd name="T35" fmla="*/ 0 h 25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32"/>
                <a:gd name="T55" fmla="*/ 0 h 259"/>
                <a:gd name="T56" fmla="*/ 132 w 132"/>
                <a:gd name="T57" fmla="*/ 259 h 259"/>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32" h="259">
                  <a:moveTo>
                    <a:pt x="45" y="3"/>
                  </a:moveTo>
                  <a:lnTo>
                    <a:pt x="87" y="26"/>
                  </a:lnTo>
                  <a:lnTo>
                    <a:pt x="68" y="68"/>
                  </a:lnTo>
                  <a:lnTo>
                    <a:pt x="112" y="116"/>
                  </a:lnTo>
                  <a:lnTo>
                    <a:pt x="132" y="220"/>
                  </a:lnTo>
                  <a:lnTo>
                    <a:pt x="28" y="259"/>
                  </a:lnTo>
                  <a:lnTo>
                    <a:pt x="0" y="183"/>
                  </a:lnTo>
                  <a:lnTo>
                    <a:pt x="8" y="127"/>
                  </a:lnTo>
                  <a:lnTo>
                    <a:pt x="45" y="186"/>
                  </a:lnTo>
                  <a:lnTo>
                    <a:pt x="45" y="110"/>
                  </a:lnTo>
                  <a:lnTo>
                    <a:pt x="61" y="108"/>
                  </a:lnTo>
                  <a:lnTo>
                    <a:pt x="48" y="71"/>
                  </a:lnTo>
                  <a:lnTo>
                    <a:pt x="19" y="79"/>
                  </a:lnTo>
                  <a:lnTo>
                    <a:pt x="34" y="42"/>
                  </a:lnTo>
                  <a:lnTo>
                    <a:pt x="22" y="18"/>
                  </a:lnTo>
                  <a:lnTo>
                    <a:pt x="31" y="0"/>
                  </a:lnTo>
                  <a:lnTo>
                    <a:pt x="45" y="3"/>
                  </a:lnTo>
                  <a:close/>
                </a:path>
              </a:pathLst>
            </a:custGeom>
            <a:solidFill>
              <a:srgbClr val="AE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834" name="Freeform 17"/>
            <p:cNvSpPr>
              <a:spLocks/>
            </p:cNvSpPr>
            <p:nvPr/>
          </p:nvSpPr>
          <p:spPr bwMode="auto">
            <a:xfrm>
              <a:off x="2426" y="2664"/>
              <a:ext cx="121" cy="230"/>
            </a:xfrm>
            <a:custGeom>
              <a:avLst/>
              <a:gdLst>
                <a:gd name="T0" fmla="*/ 1 w 241"/>
                <a:gd name="T1" fmla="*/ 0 h 461"/>
                <a:gd name="T2" fmla="*/ 1 w 241"/>
                <a:gd name="T3" fmla="*/ 0 h 461"/>
                <a:gd name="T4" fmla="*/ 0 w 241"/>
                <a:gd name="T5" fmla="*/ 0 h 461"/>
                <a:gd name="T6" fmla="*/ 1 w 241"/>
                <a:gd name="T7" fmla="*/ 0 h 461"/>
                <a:gd name="T8" fmla="*/ 1 w 241"/>
                <a:gd name="T9" fmla="*/ 0 h 461"/>
                <a:gd name="T10" fmla="*/ 1 w 241"/>
                <a:gd name="T11" fmla="*/ 0 h 461"/>
                <a:gd name="T12" fmla="*/ 1 w 241"/>
                <a:gd name="T13" fmla="*/ 0 h 461"/>
                <a:gd name="T14" fmla="*/ 1 w 241"/>
                <a:gd name="T15" fmla="*/ 0 h 461"/>
                <a:gd name="T16" fmla="*/ 1 w 241"/>
                <a:gd name="T17" fmla="*/ 0 h 461"/>
                <a:gd name="T18" fmla="*/ 1 w 241"/>
                <a:gd name="T19" fmla="*/ 0 h 461"/>
                <a:gd name="T20" fmla="*/ 1 w 241"/>
                <a:gd name="T21" fmla="*/ 0 h 461"/>
                <a:gd name="T22" fmla="*/ 1 w 241"/>
                <a:gd name="T23" fmla="*/ 0 h 461"/>
                <a:gd name="T24" fmla="*/ 1 w 241"/>
                <a:gd name="T25" fmla="*/ 0 h 461"/>
                <a:gd name="T26" fmla="*/ 1 w 241"/>
                <a:gd name="T27" fmla="*/ 0 h 461"/>
                <a:gd name="T28" fmla="*/ 1 w 241"/>
                <a:gd name="T29" fmla="*/ 0 h 461"/>
                <a:gd name="T30" fmla="*/ 1 w 241"/>
                <a:gd name="T31" fmla="*/ 0 h 461"/>
                <a:gd name="T32" fmla="*/ 1 w 241"/>
                <a:gd name="T33" fmla="*/ 0 h 461"/>
                <a:gd name="T34" fmla="*/ 1 w 241"/>
                <a:gd name="T35" fmla="*/ 0 h 461"/>
                <a:gd name="T36" fmla="*/ 1 w 241"/>
                <a:gd name="T37" fmla="*/ 0 h 461"/>
                <a:gd name="T38" fmla="*/ 1 w 241"/>
                <a:gd name="T39" fmla="*/ 0 h 461"/>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241"/>
                <a:gd name="T61" fmla="*/ 0 h 461"/>
                <a:gd name="T62" fmla="*/ 241 w 241"/>
                <a:gd name="T63" fmla="*/ 461 h 461"/>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241" h="461">
                  <a:moveTo>
                    <a:pt x="6" y="461"/>
                  </a:moveTo>
                  <a:lnTo>
                    <a:pt x="11" y="311"/>
                  </a:lnTo>
                  <a:lnTo>
                    <a:pt x="0" y="272"/>
                  </a:lnTo>
                  <a:lnTo>
                    <a:pt x="8" y="208"/>
                  </a:lnTo>
                  <a:lnTo>
                    <a:pt x="11" y="104"/>
                  </a:lnTo>
                  <a:lnTo>
                    <a:pt x="39" y="129"/>
                  </a:lnTo>
                  <a:lnTo>
                    <a:pt x="48" y="81"/>
                  </a:lnTo>
                  <a:lnTo>
                    <a:pt x="176" y="0"/>
                  </a:lnTo>
                  <a:lnTo>
                    <a:pt x="129" y="78"/>
                  </a:lnTo>
                  <a:lnTo>
                    <a:pt x="81" y="129"/>
                  </a:lnTo>
                  <a:lnTo>
                    <a:pt x="114" y="123"/>
                  </a:lnTo>
                  <a:lnTo>
                    <a:pt x="149" y="135"/>
                  </a:lnTo>
                  <a:lnTo>
                    <a:pt x="171" y="90"/>
                  </a:lnTo>
                  <a:lnTo>
                    <a:pt x="208" y="25"/>
                  </a:lnTo>
                  <a:lnTo>
                    <a:pt x="182" y="177"/>
                  </a:lnTo>
                  <a:lnTo>
                    <a:pt x="215" y="307"/>
                  </a:lnTo>
                  <a:lnTo>
                    <a:pt x="241" y="368"/>
                  </a:lnTo>
                  <a:lnTo>
                    <a:pt x="78" y="438"/>
                  </a:lnTo>
                  <a:lnTo>
                    <a:pt x="6" y="461"/>
                  </a:lnTo>
                  <a:close/>
                </a:path>
              </a:pathLst>
            </a:custGeom>
            <a:solidFill>
              <a:srgbClr val="8686A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835" name="Freeform 18"/>
            <p:cNvSpPr>
              <a:spLocks/>
            </p:cNvSpPr>
            <p:nvPr/>
          </p:nvSpPr>
          <p:spPr bwMode="auto">
            <a:xfrm>
              <a:off x="2717" y="2869"/>
              <a:ext cx="91" cy="258"/>
            </a:xfrm>
            <a:custGeom>
              <a:avLst/>
              <a:gdLst>
                <a:gd name="T0" fmla="*/ 0 w 183"/>
                <a:gd name="T1" fmla="*/ 1 h 515"/>
                <a:gd name="T2" fmla="*/ 0 w 183"/>
                <a:gd name="T3" fmla="*/ 1 h 515"/>
                <a:gd name="T4" fmla="*/ 0 w 183"/>
                <a:gd name="T5" fmla="*/ 1 h 515"/>
                <a:gd name="T6" fmla="*/ 0 w 183"/>
                <a:gd name="T7" fmla="*/ 1 h 515"/>
                <a:gd name="T8" fmla="*/ 0 w 183"/>
                <a:gd name="T9" fmla="*/ 1 h 515"/>
                <a:gd name="T10" fmla="*/ 0 w 183"/>
                <a:gd name="T11" fmla="*/ 1 h 515"/>
                <a:gd name="T12" fmla="*/ 0 w 183"/>
                <a:gd name="T13" fmla="*/ 1 h 515"/>
                <a:gd name="T14" fmla="*/ 0 w 183"/>
                <a:gd name="T15" fmla="*/ 1 h 515"/>
                <a:gd name="T16" fmla="*/ 0 w 183"/>
                <a:gd name="T17" fmla="*/ 1 h 515"/>
                <a:gd name="T18" fmla="*/ 0 w 183"/>
                <a:gd name="T19" fmla="*/ 1 h 515"/>
                <a:gd name="T20" fmla="*/ 0 w 183"/>
                <a:gd name="T21" fmla="*/ 1 h 515"/>
                <a:gd name="T22" fmla="*/ 0 w 183"/>
                <a:gd name="T23" fmla="*/ 1 h 515"/>
                <a:gd name="T24" fmla="*/ 0 w 183"/>
                <a:gd name="T25" fmla="*/ 1 h 515"/>
                <a:gd name="T26" fmla="*/ 0 w 183"/>
                <a:gd name="T27" fmla="*/ 1 h 515"/>
                <a:gd name="T28" fmla="*/ 0 w 183"/>
                <a:gd name="T29" fmla="*/ 1 h 515"/>
                <a:gd name="T30" fmla="*/ 0 w 183"/>
                <a:gd name="T31" fmla="*/ 1 h 515"/>
                <a:gd name="T32" fmla="*/ 0 w 183"/>
                <a:gd name="T33" fmla="*/ 0 h 515"/>
                <a:gd name="T34" fmla="*/ 0 w 183"/>
                <a:gd name="T35" fmla="*/ 1 h 515"/>
                <a:gd name="T36" fmla="*/ 0 w 183"/>
                <a:gd name="T37" fmla="*/ 1 h 51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83"/>
                <a:gd name="T58" fmla="*/ 0 h 515"/>
                <a:gd name="T59" fmla="*/ 183 w 183"/>
                <a:gd name="T60" fmla="*/ 515 h 515"/>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83" h="515">
                  <a:moveTo>
                    <a:pt x="79" y="20"/>
                  </a:moveTo>
                  <a:lnTo>
                    <a:pt x="138" y="74"/>
                  </a:lnTo>
                  <a:lnTo>
                    <a:pt x="165" y="81"/>
                  </a:lnTo>
                  <a:lnTo>
                    <a:pt x="183" y="144"/>
                  </a:lnTo>
                  <a:lnTo>
                    <a:pt x="163" y="208"/>
                  </a:lnTo>
                  <a:lnTo>
                    <a:pt x="121" y="234"/>
                  </a:lnTo>
                  <a:lnTo>
                    <a:pt x="112" y="316"/>
                  </a:lnTo>
                  <a:lnTo>
                    <a:pt x="123" y="375"/>
                  </a:lnTo>
                  <a:lnTo>
                    <a:pt x="123" y="448"/>
                  </a:lnTo>
                  <a:lnTo>
                    <a:pt x="93" y="515"/>
                  </a:lnTo>
                  <a:lnTo>
                    <a:pt x="22" y="513"/>
                  </a:lnTo>
                  <a:lnTo>
                    <a:pt x="45" y="254"/>
                  </a:lnTo>
                  <a:lnTo>
                    <a:pt x="0" y="15"/>
                  </a:lnTo>
                  <a:lnTo>
                    <a:pt x="75" y="113"/>
                  </a:lnTo>
                  <a:lnTo>
                    <a:pt x="88" y="88"/>
                  </a:lnTo>
                  <a:lnTo>
                    <a:pt x="51" y="31"/>
                  </a:lnTo>
                  <a:lnTo>
                    <a:pt x="45" y="0"/>
                  </a:lnTo>
                  <a:lnTo>
                    <a:pt x="79" y="20"/>
                  </a:lnTo>
                  <a:close/>
                </a:path>
              </a:pathLst>
            </a:custGeom>
            <a:solidFill>
              <a:srgbClr val="9E8C8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836" name="Freeform 19"/>
            <p:cNvSpPr>
              <a:spLocks/>
            </p:cNvSpPr>
            <p:nvPr/>
          </p:nvSpPr>
          <p:spPr bwMode="auto">
            <a:xfrm>
              <a:off x="2370" y="2875"/>
              <a:ext cx="285" cy="379"/>
            </a:xfrm>
            <a:custGeom>
              <a:avLst/>
              <a:gdLst>
                <a:gd name="T0" fmla="*/ 1 w 570"/>
                <a:gd name="T1" fmla="*/ 0 h 758"/>
                <a:gd name="T2" fmla="*/ 1 w 570"/>
                <a:gd name="T3" fmla="*/ 1 h 758"/>
                <a:gd name="T4" fmla="*/ 1 w 570"/>
                <a:gd name="T5" fmla="*/ 1 h 758"/>
                <a:gd name="T6" fmla="*/ 1 w 570"/>
                <a:gd name="T7" fmla="*/ 1 h 758"/>
                <a:gd name="T8" fmla="*/ 1 w 570"/>
                <a:gd name="T9" fmla="*/ 1 h 758"/>
                <a:gd name="T10" fmla="*/ 1 w 570"/>
                <a:gd name="T11" fmla="*/ 1 h 758"/>
                <a:gd name="T12" fmla="*/ 1 w 570"/>
                <a:gd name="T13" fmla="*/ 1 h 758"/>
                <a:gd name="T14" fmla="*/ 1 w 570"/>
                <a:gd name="T15" fmla="*/ 1 h 758"/>
                <a:gd name="T16" fmla="*/ 1 w 570"/>
                <a:gd name="T17" fmla="*/ 1 h 758"/>
                <a:gd name="T18" fmla="*/ 1 w 570"/>
                <a:gd name="T19" fmla="*/ 1 h 758"/>
                <a:gd name="T20" fmla="*/ 1 w 570"/>
                <a:gd name="T21" fmla="*/ 1 h 758"/>
                <a:gd name="T22" fmla="*/ 1 w 570"/>
                <a:gd name="T23" fmla="*/ 1 h 758"/>
                <a:gd name="T24" fmla="*/ 1 w 570"/>
                <a:gd name="T25" fmla="*/ 1 h 758"/>
                <a:gd name="T26" fmla="*/ 1 w 570"/>
                <a:gd name="T27" fmla="*/ 1 h 758"/>
                <a:gd name="T28" fmla="*/ 1 w 570"/>
                <a:gd name="T29" fmla="*/ 1 h 758"/>
                <a:gd name="T30" fmla="*/ 1 w 570"/>
                <a:gd name="T31" fmla="*/ 1 h 758"/>
                <a:gd name="T32" fmla="*/ 1 w 570"/>
                <a:gd name="T33" fmla="*/ 1 h 758"/>
                <a:gd name="T34" fmla="*/ 1 w 570"/>
                <a:gd name="T35" fmla="*/ 1 h 758"/>
                <a:gd name="T36" fmla="*/ 1 w 570"/>
                <a:gd name="T37" fmla="*/ 1 h 758"/>
                <a:gd name="T38" fmla="*/ 1 w 570"/>
                <a:gd name="T39" fmla="*/ 1 h 758"/>
                <a:gd name="T40" fmla="*/ 0 w 570"/>
                <a:gd name="T41" fmla="*/ 1 h 758"/>
                <a:gd name="T42" fmla="*/ 1 w 570"/>
                <a:gd name="T43" fmla="*/ 1 h 758"/>
                <a:gd name="T44" fmla="*/ 1 w 570"/>
                <a:gd name="T45" fmla="*/ 1 h 758"/>
                <a:gd name="T46" fmla="*/ 1 w 570"/>
                <a:gd name="T47" fmla="*/ 1 h 758"/>
                <a:gd name="T48" fmla="*/ 1 w 570"/>
                <a:gd name="T49" fmla="*/ 1 h 758"/>
                <a:gd name="T50" fmla="*/ 1 w 570"/>
                <a:gd name="T51" fmla="*/ 1 h 758"/>
                <a:gd name="T52" fmla="*/ 1 w 570"/>
                <a:gd name="T53" fmla="*/ 1 h 758"/>
                <a:gd name="T54" fmla="*/ 1 w 570"/>
                <a:gd name="T55" fmla="*/ 1 h 758"/>
                <a:gd name="T56" fmla="*/ 1 w 570"/>
                <a:gd name="T57" fmla="*/ 1 h 758"/>
                <a:gd name="T58" fmla="*/ 1 w 570"/>
                <a:gd name="T59" fmla="*/ 1 h 758"/>
                <a:gd name="T60" fmla="*/ 1 w 570"/>
                <a:gd name="T61" fmla="*/ 0 h 758"/>
                <a:gd name="T62" fmla="*/ 1 w 570"/>
                <a:gd name="T63" fmla="*/ 0 h 75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570"/>
                <a:gd name="T97" fmla="*/ 0 h 758"/>
                <a:gd name="T98" fmla="*/ 570 w 570"/>
                <a:gd name="T99" fmla="*/ 758 h 75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570" h="758">
                  <a:moveTo>
                    <a:pt x="442" y="0"/>
                  </a:moveTo>
                  <a:lnTo>
                    <a:pt x="400" y="155"/>
                  </a:lnTo>
                  <a:lnTo>
                    <a:pt x="411" y="265"/>
                  </a:lnTo>
                  <a:lnTo>
                    <a:pt x="433" y="335"/>
                  </a:lnTo>
                  <a:lnTo>
                    <a:pt x="400" y="372"/>
                  </a:lnTo>
                  <a:lnTo>
                    <a:pt x="402" y="456"/>
                  </a:lnTo>
                  <a:lnTo>
                    <a:pt x="352" y="388"/>
                  </a:lnTo>
                  <a:lnTo>
                    <a:pt x="371" y="305"/>
                  </a:lnTo>
                  <a:lnTo>
                    <a:pt x="304" y="215"/>
                  </a:lnTo>
                  <a:lnTo>
                    <a:pt x="387" y="4"/>
                  </a:lnTo>
                  <a:lnTo>
                    <a:pt x="328" y="32"/>
                  </a:lnTo>
                  <a:lnTo>
                    <a:pt x="240" y="48"/>
                  </a:lnTo>
                  <a:lnTo>
                    <a:pt x="185" y="96"/>
                  </a:lnTo>
                  <a:lnTo>
                    <a:pt x="168" y="136"/>
                  </a:lnTo>
                  <a:lnTo>
                    <a:pt x="115" y="125"/>
                  </a:lnTo>
                  <a:lnTo>
                    <a:pt x="124" y="195"/>
                  </a:lnTo>
                  <a:lnTo>
                    <a:pt x="87" y="138"/>
                  </a:lnTo>
                  <a:lnTo>
                    <a:pt x="62" y="147"/>
                  </a:lnTo>
                  <a:lnTo>
                    <a:pt x="62" y="206"/>
                  </a:lnTo>
                  <a:lnTo>
                    <a:pt x="25" y="259"/>
                  </a:lnTo>
                  <a:lnTo>
                    <a:pt x="0" y="401"/>
                  </a:lnTo>
                  <a:lnTo>
                    <a:pt x="14" y="614"/>
                  </a:lnTo>
                  <a:lnTo>
                    <a:pt x="51" y="702"/>
                  </a:lnTo>
                  <a:lnTo>
                    <a:pt x="79" y="758"/>
                  </a:lnTo>
                  <a:lnTo>
                    <a:pt x="267" y="673"/>
                  </a:lnTo>
                  <a:lnTo>
                    <a:pt x="447" y="620"/>
                  </a:lnTo>
                  <a:lnTo>
                    <a:pt x="570" y="577"/>
                  </a:lnTo>
                  <a:lnTo>
                    <a:pt x="545" y="445"/>
                  </a:lnTo>
                  <a:lnTo>
                    <a:pt x="447" y="252"/>
                  </a:lnTo>
                  <a:lnTo>
                    <a:pt x="438" y="57"/>
                  </a:lnTo>
                  <a:lnTo>
                    <a:pt x="442" y="0"/>
                  </a:lnTo>
                  <a:close/>
                </a:path>
              </a:pathLst>
            </a:custGeom>
            <a:solidFill>
              <a:srgbClr val="9E8C8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837" name="Freeform 20"/>
            <p:cNvSpPr>
              <a:spLocks/>
            </p:cNvSpPr>
            <p:nvPr/>
          </p:nvSpPr>
          <p:spPr bwMode="auto">
            <a:xfrm>
              <a:off x="2588" y="2883"/>
              <a:ext cx="144" cy="274"/>
            </a:xfrm>
            <a:custGeom>
              <a:avLst/>
              <a:gdLst>
                <a:gd name="T0" fmla="*/ 0 w 290"/>
                <a:gd name="T1" fmla="*/ 0 h 550"/>
                <a:gd name="T2" fmla="*/ 0 w 290"/>
                <a:gd name="T3" fmla="*/ 0 h 550"/>
                <a:gd name="T4" fmla="*/ 0 w 290"/>
                <a:gd name="T5" fmla="*/ 0 h 550"/>
                <a:gd name="T6" fmla="*/ 0 w 290"/>
                <a:gd name="T7" fmla="*/ 0 h 550"/>
                <a:gd name="T8" fmla="*/ 0 w 290"/>
                <a:gd name="T9" fmla="*/ 0 h 550"/>
                <a:gd name="T10" fmla="*/ 0 w 290"/>
                <a:gd name="T11" fmla="*/ 0 h 550"/>
                <a:gd name="T12" fmla="*/ 0 w 290"/>
                <a:gd name="T13" fmla="*/ 0 h 550"/>
                <a:gd name="T14" fmla="*/ 0 w 290"/>
                <a:gd name="T15" fmla="*/ 0 h 550"/>
                <a:gd name="T16" fmla="*/ 0 w 290"/>
                <a:gd name="T17" fmla="*/ 0 h 550"/>
                <a:gd name="T18" fmla="*/ 0 w 290"/>
                <a:gd name="T19" fmla="*/ 0 h 550"/>
                <a:gd name="T20" fmla="*/ 0 w 290"/>
                <a:gd name="T21" fmla="*/ 0 h 550"/>
                <a:gd name="T22" fmla="*/ 0 w 290"/>
                <a:gd name="T23" fmla="*/ 0 h 550"/>
                <a:gd name="T24" fmla="*/ 0 w 290"/>
                <a:gd name="T25" fmla="*/ 0 h 550"/>
                <a:gd name="T26" fmla="*/ 0 w 290"/>
                <a:gd name="T27" fmla="*/ 0 h 550"/>
                <a:gd name="T28" fmla="*/ 0 w 290"/>
                <a:gd name="T29" fmla="*/ 0 h 550"/>
                <a:gd name="T30" fmla="*/ 0 w 290"/>
                <a:gd name="T31" fmla="*/ 0 h 550"/>
                <a:gd name="T32" fmla="*/ 0 w 290"/>
                <a:gd name="T33" fmla="*/ 0 h 550"/>
                <a:gd name="T34" fmla="*/ 0 w 290"/>
                <a:gd name="T35" fmla="*/ 0 h 550"/>
                <a:gd name="T36" fmla="*/ 0 w 290"/>
                <a:gd name="T37" fmla="*/ 0 h 550"/>
                <a:gd name="T38" fmla="*/ 0 w 290"/>
                <a:gd name="T39" fmla="*/ 0 h 550"/>
                <a:gd name="T40" fmla="*/ 0 w 290"/>
                <a:gd name="T41" fmla="*/ 0 h 550"/>
                <a:gd name="T42" fmla="*/ 0 w 290"/>
                <a:gd name="T43" fmla="*/ 0 h 550"/>
                <a:gd name="T44" fmla="*/ 0 w 290"/>
                <a:gd name="T45" fmla="*/ 0 h 550"/>
                <a:gd name="T46" fmla="*/ 0 w 290"/>
                <a:gd name="T47" fmla="*/ 0 h 550"/>
                <a:gd name="T48" fmla="*/ 0 w 290"/>
                <a:gd name="T49" fmla="*/ 0 h 55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90"/>
                <a:gd name="T76" fmla="*/ 0 h 550"/>
                <a:gd name="T77" fmla="*/ 290 w 290"/>
                <a:gd name="T78" fmla="*/ 550 h 550"/>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90" h="550">
                  <a:moveTo>
                    <a:pt x="7" y="16"/>
                  </a:moveTo>
                  <a:lnTo>
                    <a:pt x="31" y="94"/>
                  </a:lnTo>
                  <a:lnTo>
                    <a:pt x="57" y="126"/>
                  </a:lnTo>
                  <a:lnTo>
                    <a:pt x="57" y="179"/>
                  </a:lnTo>
                  <a:lnTo>
                    <a:pt x="88" y="179"/>
                  </a:lnTo>
                  <a:lnTo>
                    <a:pt x="121" y="100"/>
                  </a:lnTo>
                  <a:lnTo>
                    <a:pt x="138" y="80"/>
                  </a:lnTo>
                  <a:lnTo>
                    <a:pt x="99" y="61"/>
                  </a:lnTo>
                  <a:lnTo>
                    <a:pt x="110" y="30"/>
                  </a:lnTo>
                  <a:lnTo>
                    <a:pt x="203" y="14"/>
                  </a:lnTo>
                  <a:lnTo>
                    <a:pt x="219" y="0"/>
                  </a:lnTo>
                  <a:lnTo>
                    <a:pt x="233" y="4"/>
                  </a:lnTo>
                  <a:lnTo>
                    <a:pt x="222" y="67"/>
                  </a:lnTo>
                  <a:lnTo>
                    <a:pt x="237" y="128"/>
                  </a:lnTo>
                  <a:lnTo>
                    <a:pt x="273" y="61"/>
                  </a:lnTo>
                  <a:lnTo>
                    <a:pt x="290" y="196"/>
                  </a:lnTo>
                  <a:lnTo>
                    <a:pt x="281" y="486"/>
                  </a:lnTo>
                  <a:lnTo>
                    <a:pt x="206" y="541"/>
                  </a:lnTo>
                  <a:lnTo>
                    <a:pt x="138" y="550"/>
                  </a:lnTo>
                  <a:lnTo>
                    <a:pt x="116" y="495"/>
                  </a:lnTo>
                  <a:lnTo>
                    <a:pt x="110" y="429"/>
                  </a:lnTo>
                  <a:lnTo>
                    <a:pt x="12" y="247"/>
                  </a:lnTo>
                  <a:lnTo>
                    <a:pt x="0" y="91"/>
                  </a:lnTo>
                  <a:lnTo>
                    <a:pt x="7" y="16"/>
                  </a:lnTo>
                  <a:close/>
                </a:path>
              </a:pathLst>
            </a:custGeom>
            <a:solidFill>
              <a:srgbClr val="D2DFB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838" name="Freeform 21"/>
            <p:cNvSpPr>
              <a:spLocks/>
            </p:cNvSpPr>
            <p:nvPr/>
          </p:nvSpPr>
          <p:spPr bwMode="auto">
            <a:xfrm>
              <a:off x="2688" y="3230"/>
              <a:ext cx="223" cy="184"/>
            </a:xfrm>
            <a:custGeom>
              <a:avLst/>
              <a:gdLst>
                <a:gd name="T0" fmla="*/ 0 w 447"/>
                <a:gd name="T1" fmla="*/ 0 h 369"/>
                <a:gd name="T2" fmla="*/ 0 w 447"/>
                <a:gd name="T3" fmla="*/ 0 h 369"/>
                <a:gd name="T4" fmla="*/ 0 w 447"/>
                <a:gd name="T5" fmla="*/ 0 h 369"/>
                <a:gd name="T6" fmla="*/ 0 w 447"/>
                <a:gd name="T7" fmla="*/ 0 h 369"/>
                <a:gd name="T8" fmla="*/ 0 w 447"/>
                <a:gd name="T9" fmla="*/ 0 h 369"/>
                <a:gd name="T10" fmla="*/ 0 w 447"/>
                <a:gd name="T11" fmla="*/ 0 h 369"/>
                <a:gd name="T12" fmla="*/ 0 w 447"/>
                <a:gd name="T13" fmla="*/ 0 h 369"/>
                <a:gd name="T14" fmla="*/ 0 w 447"/>
                <a:gd name="T15" fmla="*/ 0 h 369"/>
                <a:gd name="T16" fmla="*/ 0 w 447"/>
                <a:gd name="T17" fmla="*/ 0 h 369"/>
                <a:gd name="T18" fmla="*/ 0 w 447"/>
                <a:gd name="T19" fmla="*/ 0 h 369"/>
                <a:gd name="T20" fmla="*/ 0 w 447"/>
                <a:gd name="T21" fmla="*/ 0 h 369"/>
                <a:gd name="T22" fmla="*/ 0 w 447"/>
                <a:gd name="T23" fmla="*/ 0 h 369"/>
                <a:gd name="T24" fmla="*/ 0 w 447"/>
                <a:gd name="T25" fmla="*/ 0 h 369"/>
                <a:gd name="T26" fmla="*/ 0 w 447"/>
                <a:gd name="T27" fmla="*/ 0 h 369"/>
                <a:gd name="T28" fmla="*/ 0 w 447"/>
                <a:gd name="T29" fmla="*/ 0 h 369"/>
                <a:gd name="T30" fmla="*/ 0 w 447"/>
                <a:gd name="T31" fmla="*/ 0 h 369"/>
                <a:gd name="T32" fmla="*/ 0 w 447"/>
                <a:gd name="T33" fmla="*/ 0 h 369"/>
                <a:gd name="T34" fmla="*/ 0 w 447"/>
                <a:gd name="T35" fmla="*/ 0 h 369"/>
                <a:gd name="T36" fmla="*/ 0 w 447"/>
                <a:gd name="T37" fmla="*/ 0 h 369"/>
                <a:gd name="T38" fmla="*/ 0 w 447"/>
                <a:gd name="T39" fmla="*/ 0 h 369"/>
                <a:gd name="T40" fmla="*/ 0 w 447"/>
                <a:gd name="T41" fmla="*/ 0 h 369"/>
                <a:gd name="T42" fmla="*/ 0 w 447"/>
                <a:gd name="T43" fmla="*/ 0 h 369"/>
                <a:gd name="T44" fmla="*/ 0 w 447"/>
                <a:gd name="T45" fmla="*/ 0 h 369"/>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447"/>
                <a:gd name="T70" fmla="*/ 0 h 369"/>
                <a:gd name="T71" fmla="*/ 447 w 447"/>
                <a:gd name="T72" fmla="*/ 369 h 369"/>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447" h="369">
                  <a:moveTo>
                    <a:pt x="39" y="0"/>
                  </a:moveTo>
                  <a:lnTo>
                    <a:pt x="53" y="121"/>
                  </a:lnTo>
                  <a:lnTo>
                    <a:pt x="76" y="185"/>
                  </a:lnTo>
                  <a:lnTo>
                    <a:pt x="118" y="143"/>
                  </a:lnTo>
                  <a:lnTo>
                    <a:pt x="115" y="27"/>
                  </a:lnTo>
                  <a:lnTo>
                    <a:pt x="185" y="196"/>
                  </a:lnTo>
                  <a:lnTo>
                    <a:pt x="320" y="143"/>
                  </a:lnTo>
                  <a:lnTo>
                    <a:pt x="356" y="67"/>
                  </a:lnTo>
                  <a:lnTo>
                    <a:pt x="391" y="84"/>
                  </a:lnTo>
                  <a:lnTo>
                    <a:pt x="421" y="79"/>
                  </a:lnTo>
                  <a:lnTo>
                    <a:pt x="391" y="160"/>
                  </a:lnTo>
                  <a:lnTo>
                    <a:pt x="447" y="253"/>
                  </a:lnTo>
                  <a:lnTo>
                    <a:pt x="435" y="334"/>
                  </a:lnTo>
                  <a:lnTo>
                    <a:pt x="345" y="310"/>
                  </a:lnTo>
                  <a:lnTo>
                    <a:pt x="244" y="321"/>
                  </a:lnTo>
                  <a:lnTo>
                    <a:pt x="208" y="369"/>
                  </a:lnTo>
                  <a:lnTo>
                    <a:pt x="152" y="340"/>
                  </a:lnTo>
                  <a:lnTo>
                    <a:pt x="57" y="360"/>
                  </a:lnTo>
                  <a:lnTo>
                    <a:pt x="14" y="354"/>
                  </a:lnTo>
                  <a:lnTo>
                    <a:pt x="0" y="264"/>
                  </a:lnTo>
                  <a:lnTo>
                    <a:pt x="17" y="59"/>
                  </a:lnTo>
                  <a:lnTo>
                    <a:pt x="39" y="0"/>
                  </a:lnTo>
                  <a:close/>
                </a:path>
              </a:pathLst>
            </a:custGeom>
            <a:solidFill>
              <a:srgbClr val="C7F5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839" name="Freeform 22"/>
            <p:cNvSpPr>
              <a:spLocks/>
            </p:cNvSpPr>
            <p:nvPr/>
          </p:nvSpPr>
          <p:spPr bwMode="auto">
            <a:xfrm>
              <a:off x="2362" y="3151"/>
              <a:ext cx="387" cy="264"/>
            </a:xfrm>
            <a:custGeom>
              <a:avLst/>
              <a:gdLst>
                <a:gd name="T0" fmla="*/ 0 w 775"/>
                <a:gd name="T1" fmla="*/ 0 h 529"/>
                <a:gd name="T2" fmla="*/ 0 w 775"/>
                <a:gd name="T3" fmla="*/ 0 h 529"/>
                <a:gd name="T4" fmla="*/ 0 w 775"/>
                <a:gd name="T5" fmla="*/ 0 h 529"/>
                <a:gd name="T6" fmla="*/ 0 w 775"/>
                <a:gd name="T7" fmla="*/ 0 h 529"/>
                <a:gd name="T8" fmla="*/ 0 w 775"/>
                <a:gd name="T9" fmla="*/ 0 h 529"/>
                <a:gd name="T10" fmla="*/ 0 w 775"/>
                <a:gd name="T11" fmla="*/ 0 h 529"/>
                <a:gd name="T12" fmla="*/ 0 w 775"/>
                <a:gd name="T13" fmla="*/ 0 h 529"/>
                <a:gd name="T14" fmla="*/ 0 w 775"/>
                <a:gd name="T15" fmla="*/ 0 h 529"/>
                <a:gd name="T16" fmla="*/ 0 w 775"/>
                <a:gd name="T17" fmla="*/ 0 h 529"/>
                <a:gd name="T18" fmla="*/ 0 w 775"/>
                <a:gd name="T19" fmla="*/ 0 h 529"/>
                <a:gd name="T20" fmla="*/ 0 w 775"/>
                <a:gd name="T21" fmla="*/ 0 h 529"/>
                <a:gd name="T22" fmla="*/ 0 w 775"/>
                <a:gd name="T23" fmla="*/ 0 h 529"/>
                <a:gd name="T24" fmla="*/ 0 w 775"/>
                <a:gd name="T25" fmla="*/ 0 h 529"/>
                <a:gd name="T26" fmla="*/ 0 w 775"/>
                <a:gd name="T27" fmla="*/ 0 h 529"/>
                <a:gd name="T28" fmla="*/ 0 w 775"/>
                <a:gd name="T29" fmla="*/ 0 h 529"/>
                <a:gd name="T30" fmla="*/ 0 w 775"/>
                <a:gd name="T31" fmla="*/ 0 h 529"/>
                <a:gd name="T32" fmla="*/ 0 w 775"/>
                <a:gd name="T33" fmla="*/ 0 h 529"/>
                <a:gd name="T34" fmla="*/ 0 w 775"/>
                <a:gd name="T35" fmla="*/ 0 h 529"/>
                <a:gd name="T36" fmla="*/ 0 w 775"/>
                <a:gd name="T37" fmla="*/ 0 h 529"/>
                <a:gd name="T38" fmla="*/ 0 w 775"/>
                <a:gd name="T39" fmla="*/ 0 h 529"/>
                <a:gd name="T40" fmla="*/ 0 w 775"/>
                <a:gd name="T41" fmla="*/ 0 h 529"/>
                <a:gd name="T42" fmla="*/ 0 w 775"/>
                <a:gd name="T43" fmla="*/ 0 h 529"/>
                <a:gd name="T44" fmla="*/ 0 w 775"/>
                <a:gd name="T45" fmla="*/ 0 h 529"/>
                <a:gd name="T46" fmla="*/ 0 w 775"/>
                <a:gd name="T47" fmla="*/ 0 h 529"/>
                <a:gd name="T48" fmla="*/ 0 w 775"/>
                <a:gd name="T49" fmla="*/ 0 h 529"/>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775"/>
                <a:gd name="T76" fmla="*/ 0 h 529"/>
                <a:gd name="T77" fmla="*/ 775 w 775"/>
                <a:gd name="T78" fmla="*/ 529 h 529"/>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775" h="529">
                  <a:moveTo>
                    <a:pt x="17" y="338"/>
                  </a:moveTo>
                  <a:lnTo>
                    <a:pt x="59" y="290"/>
                  </a:lnTo>
                  <a:lnTo>
                    <a:pt x="99" y="296"/>
                  </a:lnTo>
                  <a:lnTo>
                    <a:pt x="165" y="380"/>
                  </a:lnTo>
                  <a:lnTo>
                    <a:pt x="152" y="259"/>
                  </a:lnTo>
                  <a:lnTo>
                    <a:pt x="213" y="206"/>
                  </a:lnTo>
                  <a:lnTo>
                    <a:pt x="360" y="172"/>
                  </a:lnTo>
                  <a:lnTo>
                    <a:pt x="475" y="132"/>
                  </a:lnTo>
                  <a:lnTo>
                    <a:pt x="621" y="45"/>
                  </a:lnTo>
                  <a:lnTo>
                    <a:pt x="545" y="189"/>
                  </a:lnTo>
                  <a:lnTo>
                    <a:pt x="635" y="110"/>
                  </a:lnTo>
                  <a:lnTo>
                    <a:pt x="709" y="25"/>
                  </a:lnTo>
                  <a:lnTo>
                    <a:pt x="775" y="0"/>
                  </a:lnTo>
                  <a:lnTo>
                    <a:pt x="705" y="124"/>
                  </a:lnTo>
                  <a:lnTo>
                    <a:pt x="643" y="293"/>
                  </a:lnTo>
                  <a:lnTo>
                    <a:pt x="638" y="445"/>
                  </a:lnTo>
                  <a:lnTo>
                    <a:pt x="529" y="453"/>
                  </a:lnTo>
                  <a:lnTo>
                    <a:pt x="435" y="422"/>
                  </a:lnTo>
                  <a:lnTo>
                    <a:pt x="334" y="470"/>
                  </a:lnTo>
                  <a:lnTo>
                    <a:pt x="239" y="529"/>
                  </a:lnTo>
                  <a:lnTo>
                    <a:pt x="138" y="457"/>
                  </a:lnTo>
                  <a:lnTo>
                    <a:pt x="77" y="374"/>
                  </a:lnTo>
                  <a:lnTo>
                    <a:pt x="0" y="389"/>
                  </a:lnTo>
                  <a:lnTo>
                    <a:pt x="17" y="338"/>
                  </a:lnTo>
                  <a:close/>
                </a:path>
              </a:pathLst>
            </a:custGeom>
            <a:solidFill>
              <a:srgbClr val="A2A2C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840" name="Freeform 23"/>
            <p:cNvSpPr>
              <a:spLocks/>
            </p:cNvSpPr>
            <p:nvPr/>
          </p:nvSpPr>
          <p:spPr bwMode="auto">
            <a:xfrm>
              <a:off x="2898" y="3246"/>
              <a:ext cx="180" cy="156"/>
            </a:xfrm>
            <a:custGeom>
              <a:avLst/>
              <a:gdLst>
                <a:gd name="T0" fmla="*/ 1 w 360"/>
                <a:gd name="T1" fmla="*/ 0 h 312"/>
                <a:gd name="T2" fmla="*/ 1 w 360"/>
                <a:gd name="T3" fmla="*/ 1 h 312"/>
                <a:gd name="T4" fmla="*/ 1 w 360"/>
                <a:gd name="T5" fmla="*/ 1 h 312"/>
                <a:gd name="T6" fmla="*/ 1 w 360"/>
                <a:gd name="T7" fmla="*/ 1 h 312"/>
                <a:gd name="T8" fmla="*/ 1 w 360"/>
                <a:gd name="T9" fmla="*/ 1 h 312"/>
                <a:gd name="T10" fmla="*/ 1 w 360"/>
                <a:gd name="T11" fmla="*/ 1 h 312"/>
                <a:gd name="T12" fmla="*/ 1 w 360"/>
                <a:gd name="T13" fmla="*/ 1 h 312"/>
                <a:gd name="T14" fmla="*/ 1 w 360"/>
                <a:gd name="T15" fmla="*/ 1 h 312"/>
                <a:gd name="T16" fmla="*/ 1 w 360"/>
                <a:gd name="T17" fmla="*/ 1 h 312"/>
                <a:gd name="T18" fmla="*/ 0 w 360"/>
                <a:gd name="T19" fmla="*/ 1 h 312"/>
                <a:gd name="T20" fmla="*/ 1 w 360"/>
                <a:gd name="T21" fmla="*/ 1 h 312"/>
                <a:gd name="T22" fmla="*/ 1 w 360"/>
                <a:gd name="T23" fmla="*/ 1 h 312"/>
                <a:gd name="T24" fmla="*/ 1 w 360"/>
                <a:gd name="T25" fmla="*/ 0 h 312"/>
                <a:gd name="T26" fmla="*/ 1 w 360"/>
                <a:gd name="T27" fmla="*/ 0 h 31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60"/>
                <a:gd name="T43" fmla="*/ 0 h 312"/>
                <a:gd name="T44" fmla="*/ 360 w 360"/>
                <a:gd name="T45" fmla="*/ 312 h 312"/>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60" h="312">
                  <a:moveTo>
                    <a:pt x="65" y="0"/>
                  </a:moveTo>
                  <a:lnTo>
                    <a:pt x="135" y="12"/>
                  </a:lnTo>
                  <a:lnTo>
                    <a:pt x="225" y="124"/>
                  </a:lnTo>
                  <a:lnTo>
                    <a:pt x="244" y="203"/>
                  </a:lnTo>
                  <a:lnTo>
                    <a:pt x="273" y="189"/>
                  </a:lnTo>
                  <a:lnTo>
                    <a:pt x="360" y="254"/>
                  </a:lnTo>
                  <a:lnTo>
                    <a:pt x="284" y="257"/>
                  </a:lnTo>
                  <a:lnTo>
                    <a:pt x="163" y="288"/>
                  </a:lnTo>
                  <a:lnTo>
                    <a:pt x="34" y="312"/>
                  </a:lnTo>
                  <a:lnTo>
                    <a:pt x="0" y="220"/>
                  </a:lnTo>
                  <a:lnTo>
                    <a:pt x="9" y="113"/>
                  </a:lnTo>
                  <a:lnTo>
                    <a:pt x="18" y="34"/>
                  </a:lnTo>
                  <a:lnTo>
                    <a:pt x="65" y="0"/>
                  </a:lnTo>
                  <a:close/>
                </a:path>
              </a:pathLst>
            </a:custGeom>
            <a:solidFill>
              <a:srgbClr val="A2A2C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841" name="Freeform 24"/>
            <p:cNvSpPr>
              <a:spLocks/>
            </p:cNvSpPr>
            <p:nvPr/>
          </p:nvSpPr>
          <p:spPr bwMode="auto">
            <a:xfrm>
              <a:off x="2615" y="2621"/>
              <a:ext cx="165" cy="101"/>
            </a:xfrm>
            <a:custGeom>
              <a:avLst/>
              <a:gdLst>
                <a:gd name="T0" fmla="*/ 1 w 329"/>
                <a:gd name="T1" fmla="*/ 1 h 202"/>
                <a:gd name="T2" fmla="*/ 1 w 329"/>
                <a:gd name="T3" fmla="*/ 1 h 202"/>
                <a:gd name="T4" fmla="*/ 1 w 329"/>
                <a:gd name="T5" fmla="*/ 1 h 202"/>
                <a:gd name="T6" fmla="*/ 1 w 329"/>
                <a:gd name="T7" fmla="*/ 1 h 202"/>
                <a:gd name="T8" fmla="*/ 1 w 329"/>
                <a:gd name="T9" fmla="*/ 1 h 202"/>
                <a:gd name="T10" fmla="*/ 1 w 329"/>
                <a:gd name="T11" fmla="*/ 1 h 202"/>
                <a:gd name="T12" fmla="*/ 1 w 329"/>
                <a:gd name="T13" fmla="*/ 1 h 202"/>
                <a:gd name="T14" fmla="*/ 1 w 329"/>
                <a:gd name="T15" fmla="*/ 1 h 202"/>
                <a:gd name="T16" fmla="*/ 1 w 329"/>
                <a:gd name="T17" fmla="*/ 1 h 202"/>
                <a:gd name="T18" fmla="*/ 1 w 329"/>
                <a:gd name="T19" fmla="*/ 1 h 202"/>
                <a:gd name="T20" fmla="*/ 1 w 329"/>
                <a:gd name="T21" fmla="*/ 1 h 202"/>
                <a:gd name="T22" fmla="*/ 1 w 329"/>
                <a:gd name="T23" fmla="*/ 1 h 202"/>
                <a:gd name="T24" fmla="*/ 1 w 329"/>
                <a:gd name="T25" fmla="*/ 1 h 202"/>
                <a:gd name="T26" fmla="*/ 1 w 329"/>
                <a:gd name="T27" fmla="*/ 1 h 202"/>
                <a:gd name="T28" fmla="*/ 1 w 329"/>
                <a:gd name="T29" fmla="*/ 1 h 202"/>
                <a:gd name="T30" fmla="*/ 1 w 329"/>
                <a:gd name="T31" fmla="*/ 1 h 202"/>
                <a:gd name="T32" fmla="*/ 1 w 329"/>
                <a:gd name="T33" fmla="*/ 1 h 202"/>
                <a:gd name="T34" fmla="*/ 1 w 329"/>
                <a:gd name="T35" fmla="*/ 1 h 202"/>
                <a:gd name="T36" fmla="*/ 1 w 329"/>
                <a:gd name="T37" fmla="*/ 1 h 202"/>
                <a:gd name="T38" fmla="*/ 1 w 329"/>
                <a:gd name="T39" fmla="*/ 1 h 202"/>
                <a:gd name="T40" fmla="*/ 1 w 329"/>
                <a:gd name="T41" fmla="*/ 1 h 202"/>
                <a:gd name="T42" fmla="*/ 1 w 329"/>
                <a:gd name="T43" fmla="*/ 1 h 202"/>
                <a:gd name="T44" fmla="*/ 1 w 329"/>
                <a:gd name="T45" fmla="*/ 1 h 202"/>
                <a:gd name="T46" fmla="*/ 1 w 329"/>
                <a:gd name="T47" fmla="*/ 1 h 202"/>
                <a:gd name="T48" fmla="*/ 1 w 329"/>
                <a:gd name="T49" fmla="*/ 1 h 202"/>
                <a:gd name="T50" fmla="*/ 1 w 329"/>
                <a:gd name="T51" fmla="*/ 1 h 202"/>
                <a:gd name="T52" fmla="*/ 1 w 329"/>
                <a:gd name="T53" fmla="*/ 1 h 202"/>
                <a:gd name="T54" fmla="*/ 1 w 329"/>
                <a:gd name="T55" fmla="*/ 1 h 202"/>
                <a:gd name="T56" fmla="*/ 1 w 329"/>
                <a:gd name="T57" fmla="*/ 1 h 202"/>
                <a:gd name="T58" fmla="*/ 1 w 329"/>
                <a:gd name="T59" fmla="*/ 1 h 202"/>
                <a:gd name="T60" fmla="*/ 1 w 329"/>
                <a:gd name="T61" fmla="*/ 1 h 202"/>
                <a:gd name="T62" fmla="*/ 1 w 329"/>
                <a:gd name="T63" fmla="*/ 0 h 202"/>
                <a:gd name="T64" fmla="*/ 1 w 329"/>
                <a:gd name="T65" fmla="*/ 1 h 202"/>
                <a:gd name="T66" fmla="*/ 1 w 329"/>
                <a:gd name="T67" fmla="*/ 1 h 202"/>
                <a:gd name="T68" fmla="*/ 1 w 329"/>
                <a:gd name="T69" fmla="*/ 1 h 202"/>
                <a:gd name="T70" fmla="*/ 1 w 329"/>
                <a:gd name="T71" fmla="*/ 1 h 202"/>
                <a:gd name="T72" fmla="*/ 1 w 329"/>
                <a:gd name="T73" fmla="*/ 1 h 202"/>
                <a:gd name="T74" fmla="*/ 1 w 329"/>
                <a:gd name="T75" fmla="*/ 1 h 202"/>
                <a:gd name="T76" fmla="*/ 1 w 329"/>
                <a:gd name="T77" fmla="*/ 1 h 202"/>
                <a:gd name="T78" fmla="*/ 1 w 329"/>
                <a:gd name="T79" fmla="*/ 1 h 202"/>
                <a:gd name="T80" fmla="*/ 1 w 329"/>
                <a:gd name="T81" fmla="*/ 1 h 202"/>
                <a:gd name="T82" fmla="*/ 1 w 329"/>
                <a:gd name="T83" fmla="*/ 1 h 202"/>
                <a:gd name="T84" fmla="*/ 1 w 329"/>
                <a:gd name="T85" fmla="*/ 1 h 202"/>
                <a:gd name="T86" fmla="*/ 1 w 329"/>
                <a:gd name="T87" fmla="*/ 1 h 202"/>
                <a:gd name="T88" fmla="*/ 0 w 329"/>
                <a:gd name="T89" fmla="*/ 1 h 202"/>
                <a:gd name="T90" fmla="*/ 1 w 329"/>
                <a:gd name="T91" fmla="*/ 1 h 202"/>
                <a:gd name="T92" fmla="*/ 1 w 329"/>
                <a:gd name="T93" fmla="*/ 1 h 20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329"/>
                <a:gd name="T142" fmla="*/ 0 h 202"/>
                <a:gd name="T143" fmla="*/ 329 w 329"/>
                <a:gd name="T144" fmla="*/ 202 h 202"/>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329" h="202">
                  <a:moveTo>
                    <a:pt x="26" y="183"/>
                  </a:moveTo>
                  <a:lnTo>
                    <a:pt x="42" y="183"/>
                  </a:lnTo>
                  <a:lnTo>
                    <a:pt x="45" y="202"/>
                  </a:lnTo>
                  <a:lnTo>
                    <a:pt x="69" y="198"/>
                  </a:lnTo>
                  <a:lnTo>
                    <a:pt x="86" y="179"/>
                  </a:lnTo>
                  <a:lnTo>
                    <a:pt x="113" y="154"/>
                  </a:lnTo>
                  <a:lnTo>
                    <a:pt x="107" y="141"/>
                  </a:lnTo>
                  <a:lnTo>
                    <a:pt x="127" y="121"/>
                  </a:lnTo>
                  <a:lnTo>
                    <a:pt x="111" y="104"/>
                  </a:lnTo>
                  <a:lnTo>
                    <a:pt x="128" y="77"/>
                  </a:lnTo>
                  <a:lnTo>
                    <a:pt x="143" y="61"/>
                  </a:lnTo>
                  <a:lnTo>
                    <a:pt x="185" y="88"/>
                  </a:lnTo>
                  <a:lnTo>
                    <a:pt x="214" y="119"/>
                  </a:lnTo>
                  <a:lnTo>
                    <a:pt x="281" y="117"/>
                  </a:lnTo>
                  <a:lnTo>
                    <a:pt x="315" y="130"/>
                  </a:lnTo>
                  <a:lnTo>
                    <a:pt x="320" y="101"/>
                  </a:lnTo>
                  <a:lnTo>
                    <a:pt x="301" y="73"/>
                  </a:lnTo>
                  <a:lnTo>
                    <a:pt x="267" y="68"/>
                  </a:lnTo>
                  <a:lnTo>
                    <a:pt x="243" y="73"/>
                  </a:lnTo>
                  <a:lnTo>
                    <a:pt x="240" y="57"/>
                  </a:lnTo>
                  <a:lnTo>
                    <a:pt x="214" y="43"/>
                  </a:lnTo>
                  <a:lnTo>
                    <a:pt x="240" y="37"/>
                  </a:lnTo>
                  <a:lnTo>
                    <a:pt x="260" y="52"/>
                  </a:lnTo>
                  <a:lnTo>
                    <a:pt x="301" y="50"/>
                  </a:lnTo>
                  <a:lnTo>
                    <a:pt x="329" y="73"/>
                  </a:lnTo>
                  <a:lnTo>
                    <a:pt x="317" y="52"/>
                  </a:lnTo>
                  <a:lnTo>
                    <a:pt x="273" y="27"/>
                  </a:lnTo>
                  <a:lnTo>
                    <a:pt x="260" y="31"/>
                  </a:lnTo>
                  <a:lnTo>
                    <a:pt x="236" y="11"/>
                  </a:lnTo>
                  <a:lnTo>
                    <a:pt x="183" y="25"/>
                  </a:lnTo>
                  <a:lnTo>
                    <a:pt x="144" y="5"/>
                  </a:lnTo>
                  <a:lnTo>
                    <a:pt x="107" y="0"/>
                  </a:lnTo>
                  <a:lnTo>
                    <a:pt x="79" y="20"/>
                  </a:lnTo>
                  <a:lnTo>
                    <a:pt x="110" y="29"/>
                  </a:lnTo>
                  <a:lnTo>
                    <a:pt x="91" y="37"/>
                  </a:lnTo>
                  <a:lnTo>
                    <a:pt x="61" y="34"/>
                  </a:lnTo>
                  <a:lnTo>
                    <a:pt x="45" y="25"/>
                  </a:lnTo>
                  <a:lnTo>
                    <a:pt x="37" y="45"/>
                  </a:lnTo>
                  <a:lnTo>
                    <a:pt x="47" y="64"/>
                  </a:lnTo>
                  <a:lnTo>
                    <a:pt x="26" y="80"/>
                  </a:lnTo>
                  <a:lnTo>
                    <a:pt x="33" y="112"/>
                  </a:lnTo>
                  <a:lnTo>
                    <a:pt x="16" y="122"/>
                  </a:lnTo>
                  <a:lnTo>
                    <a:pt x="37" y="137"/>
                  </a:lnTo>
                  <a:lnTo>
                    <a:pt x="17" y="149"/>
                  </a:lnTo>
                  <a:lnTo>
                    <a:pt x="0" y="178"/>
                  </a:lnTo>
                  <a:lnTo>
                    <a:pt x="26" y="183"/>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842" name="Freeform 25"/>
            <p:cNvSpPr>
              <a:spLocks/>
            </p:cNvSpPr>
            <p:nvPr/>
          </p:nvSpPr>
          <p:spPr bwMode="auto">
            <a:xfrm>
              <a:off x="2612" y="2657"/>
              <a:ext cx="162" cy="254"/>
            </a:xfrm>
            <a:custGeom>
              <a:avLst/>
              <a:gdLst>
                <a:gd name="T0" fmla="*/ 1 w 324"/>
                <a:gd name="T1" fmla="*/ 0 h 508"/>
                <a:gd name="T2" fmla="*/ 1 w 324"/>
                <a:gd name="T3" fmla="*/ 1 h 508"/>
                <a:gd name="T4" fmla="*/ 1 w 324"/>
                <a:gd name="T5" fmla="*/ 1 h 508"/>
                <a:gd name="T6" fmla="*/ 1 w 324"/>
                <a:gd name="T7" fmla="*/ 1 h 508"/>
                <a:gd name="T8" fmla="*/ 1 w 324"/>
                <a:gd name="T9" fmla="*/ 1 h 508"/>
                <a:gd name="T10" fmla="*/ 1 w 324"/>
                <a:gd name="T11" fmla="*/ 1 h 508"/>
                <a:gd name="T12" fmla="*/ 1 w 324"/>
                <a:gd name="T13" fmla="*/ 1 h 508"/>
                <a:gd name="T14" fmla="*/ 1 w 324"/>
                <a:gd name="T15" fmla="*/ 1 h 508"/>
                <a:gd name="T16" fmla="*/ 1 w 324"/>
                <a:gd name="T17" fmla="*/ 1 h 508"/>
                <a:gd name="T18" fmla="*/ 1 w 324"/>
                <a:gd name="T19" fmla="*/ 1 h 508"/>
                <a:gd name="T20" fmla="*/ 1 w 324"/>
                <a:gd name="T21" fmla="*/ 1 h 508"/>
                <a:gd name="T22" fmla="*/ 1 w 324"/>
                <a:gd name="T23" fmla="*/ 1 h 508"/>
                <a:gd name="T24" fmla="*/ 1 w 324"/>
                <a:gd name="T25" fmla="*/ 1 h 508"/>
                <a:gd name="T26" fmla="*/ 1 w 324"/>
                <a:gd name="T27" fmla="*/ 1 h 508"/>
                <a:gd name="T28" fmla="*/ 1 w 324"/>
                <a:gd name="T29" fmla="*/ 1 h 508"/>
                <a:gd name="T30" fmla="*/ 1 w 324"/>
                <a:gd name="T31" fmla="*/ 1 h 508"/>
                <a:gd name="T32" fmla="*/ 1 w 324"/>
                <a:gd name="T33" fmla="*/ 1 h 508"/>
                <a:gd name="T34" fmla="*/ 1 w 324"/>
                <a:gd name="T35" fmla="*/ 1 h 508"/>
                <a:gd name="T36" fmla="*/ 1 w 324"/>
                <a:gd name="T37" fmla="*/ 1 h 508"/>
                <a:gd name="T38" fmla="*/ 1 w 324"/>
                <a:gd name="T39" fmla="*/ 1 h 508"/>
                <a:gd name="T40" fmla="*/ 1 w 324"/>
                <a:gd name="T41" fmla="*/ 1 h 508"/>
                <a:gd name="T42" fmla="*/ 1 w 324"/>
                <a:gd name="T43" fmla="*/ 1 h 508"/>
                <a:gd name="T44" fmla="*/ 1 w 324"/>
                <a:gd name="T45" fmla="*/ 1 h 508"/>
                <a:gd name="T46" fmla="*/ 1 w 324"/>
                <a:gd name="T47" fmla="*/ 1 h 508"/>
                <a:gd name="T48" fmla="*/ 0 w 324"/>
                <a:gd name="T49" fmla="*/ 1 h 508"/>
                <a:gd name="T50" fmla="*/ 1 w 324"/>
                <a:gd name="T51" fmla="*/ 1 h 508"/>
                <a:gd name="T52" fmla="*/ 1 w 324"/>
                <a:gd name="T53" fmla="*/ 1 h 508"/>
                <a:gd name="T54" fmla="*/ 1 w 324"/>
                <a:gd name="T55" fmla="*/ 1 h 508"/>
                <a:gd name="T56" fmla="*/ 1 w 324"/>
                <a:gd name="T57" fmla="*/ 1 h 508"/>
                <a:gd name="T58" fmla="*/ 1 w 324"/>
                <a:gd name="T59" fmla="*/ 1 h 508"/>
                <a:gd name="T60" fmla="*/ 1 w 324"/>
                <a:gd name="T61" fmla="*/ 1 h 508"/>
                <a:gd name="T62" fmla="*/ 1 w 324"/>
                <a:gd name="T63" fmla="*/ 1 h 508"/>
                <a:gd name="T64" fmla="*/ 1 w 324"/>
                <a:gd name="T65" fmla="*/ 1 h 508"/>
                <a:gd name="T66" fmla="*/ 1 w 324"/>
                <a:gd name="T67" fmla="*/ 1 h 508"/>
                <a:gd name="T68" fmla="*/ 1 w 324"/>
                <a:gd name="T69" fmla="*/ 1 h 508"/>
                <a:gd name="T70" fmla="*/ 1 w 324"/>
                <a:gd name="T71" fmla="*/ 1 h 508"/>
                <a:gd name="T72" fmla="*/ 1 w 324"/>
                <a:gd name="T73" fmla="*/ 1 h 508"/>
                <a:gd name="T74" fmla="*/ 1 w 324"/>
                <a:gd name="T75" fmla="*/ 1 h 508"/>
                <a:gd name="T76" fmla="*/ 1 w 324"/>
                <a:gd name="T77" fmla="*/ 1 h 508"/>
                <a:gd name="T78" fmla="*/ 1 w 324"/>
                <a:gd name="T79" fmla="*/ 0 h 508"/>
                <a:gd name="T80" fmla="*/ 1 w 324"/>
                <a:gd name="T81" fmla="*/ 0 h 508"/>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324"/>
                <a:gd name="T124" fmla="*/ 0 h 508"/>
                <a:gd name="T125" fmla="*/ 324 w 324"/>
                <a:gd name="T126" fmla="*/ 508 h 508"/>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324" h="508">
                  <a:moveTo>
                    <a:pt x="157" y="0"/>
                  </a:moveTo>
                  <a:lnTo>
                    <a:pt x="210" y="52"/>
                  </a:lnTo>
                  <a:lnTo>
                    <a:pt x="270" y="52"/>
                  </a:lnTo>
                  <a:lnTo>
                    <a:pt x="321" y="57"/>
                  </a:lnTo>
                  <a:lnTo>
                    <a:pt x="311" y="96"/>
                  </a:lnTo>
                  <a:lnTo>
                    <a:pt x="324" y="125"/>
                  </a:lnTo>
                  <a:lnTo>
                    <a:pt x="308" y="162"/>
                  </a:lnTo>
                  <a:lnTo>
                    <a:pt x="310" y="208"/>
                  </a:lnTo>
                  <a:lnTo>
                    <a:pt x="295" y="258"/>
                  </a:lnTo>
                  <a:lnTo>
                    <a:pt x="271" y="271"/>
                  </a:lnTo>
                  <a:lnTo>
                    <a:pt x="257" y="293"/>
                  </a:lnTo>
                  <a:lnTo>
                    <a:pt x="251" y="308"/>
                  </a:lnTo>
                  <a:lnTo>
                    <a:pt x="233" y="319"/>
                  </a:lnTo>
                  <a:lnTo>
                    <a:pt x="235" y="346"/>
                  </a:lnTo>
                  <a:lnTo>
                    <a:pt x="220" y="369"/>
                  </a:lnTo>
                  <a:lnTo>
                    <a:pt x="218" y="396"/>
                  </a:lnTo>
                  <a:lnTo>
                    <a:pt x="204" y="423"/>
                  </a:lnTo>
                  <a:lnTo>
                    <a:pt x="170" y="425"/>
                  </a:lnTo>
                  <a:lnTo>
                    <a:pt x="169" y="451"/>
                  </a:lnTo>
                  <a:lnTo>
                    <a:pt x="153" y="465"/>
                  </a:lnTo>
                  <a:lnTo>
                    <a:pt x="125" y="500"/>
                  </a:lnTo>
                  <a:lnTo>
                    <a:pt x="88" y="508"/>
                  </a:lnTo>
                  <a:lnTo>
                    <a:pt x="59" y="508"/>
                  </a:lnTo>
                  <a:lnTo>
                    <a:pt x="22" y="436"/>
                  </a:lnTo>
                  <a:lnTo>
                    <a:pt x="0" y="346"/>
                  </a:lnTo>
                  <a:lnTo>
                    <a:pt x="50" y="399"/>
                  </a:lnTo>
                  <a:lnTo>
                    <a:pt x="65" y="399"/>
                  </a:lnTo>
                  <a:lnTo>
                    <a:pt x="51" y="327"/>
                  </a:lnTo>
                  <a:lnTo>
                    <a:pt x="55" y="307"/>
                  </a:lnTo>
                  <a:lnTo>
                    <a:pt x="96" y="318"/>
                  </a:lnTo>
                  <a:lnTo>
                    <a:pt x="101" y="296"/>
                  </a:lnTo>
                  <a:lnTo>
                    <a:pt x="65" y="251"/>
                  </a:lnTo>
                  <a:lnTo>
                    <a:pt x="91" y="192"/>
                  </a:lnTo>
                  <a:lnTo>
                    <a:pt x="122" y="194"/>
                  </a:lnTo>
                  <a:lnTo>
                    <a:pt x="156" y="179"/>
                  </a:lnTo>
                  <a:lnTo>
                    <a:pt x="119" y="148"/>
                  </a:lnTo>
                  <a:lnTo>
                    <a:pt x="133" y="126"/>
                  </a:lnTo>
                  <a:lnTo>
                    <a:pt x="124" y="97"/>
                  </a:lnTo>
                  <a:lnTo>
                    <a:pt x="161" y="60"/>
                  </a:lnTo>
                  <a:lnTo>
                    <a:pt x="157" y="0"/>
                  </a:lnTo>
                  <a:close/>
                </a:path>
              </a:pathLst>
            </a:custGeom>
            <a:solidFill>
              <a:srgbClr val="BC8B7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843" name="Freeform 26"/>
            <p:cNvSpPr>
              <a:spLocks/>
            </p:cNvSpPr>
            <p:nvPr/>
          </p:nvSpPr>
          <p:spPr bwMode="auto">
            <a:xfrm>
              <a:off x="2618" y="2716"/>
              <a:ext cx="16" cy="43"/>
            </a:xfrm>
            <a:custGeom>
              <a:avLst/>
              <a:gdLst>
                <a:gd name="T0" fmla="*/ 0 w 32"/>
                <a:gd name="T1" fmla="*/ 0 h 87"/>
                <a:gd name="T2" fmla="*/ 1 w 32"/>
                <a:gd name="T3" fmla="*/ 0 h 87"/>
                <a:gd name="T4" fmla="*/ 1 w 32"/>
                <a:gd name="T5" fmla="*/ 0 h 87"/>
                <a:gd name="T6" fmla="*/ 1 w 32"/>
                <a:gd name="T7" fmla="*/ 0 h 87"/>
                <a:gd name="T8" fmla="*/ 1 w 32"/>
                <a:gd name="T9" fmla="*/ 0 h 87"/>
                <a:gd name="T10" fmla="*/ 1 w 32"/>
                <a:gd name="T11" fmla="*/ 0 h 87"/>
                <a:gd name="T12" fmla="*/ 1 w 32"/>
                <a:gd name="T13" fmla="*/ 0 h 87"/>
                <a:gd name="T14" fmla="*/ 1 w 32"/>
                <a:gd name="T15" fmla="*/ 0 h 87"/>
                <a:gd name="T16" fmla="*/ 0 w 32"/>
                <a:gd name="T17" fmla="*/ 0 h 87"/>
                <a:gd name="T18" fmla="*/ 0 w 32"/>
                <a:gd name="T19" fmla="*/ 0 h 8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2"/>
                <a:gd name="T31" fmla="*/ 0 h 87"/>
                <a:gd name="T32" fmla="*/ 32 w 32"/>
                <a:gd name="T33" fmla="*/ 87 h 8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2" h="87">
                  <a:moveTo>
                    <a:pt x="0" y="10"/>
                  </a:moveTo>
                  <a:lnTo>
                    <a:pt x="24" y="0"/>
                  </a:lnTo>
                  <a:lnTo>
                    <a:pt x="32" y="27"/>
                  </a:lnTo>
                  <a:lnTo>
                    <a:pt x="21" y="44"/>
                  </a:lnTo>
                  <a:lnTo>
                    <a:pt x="32" y="63"/>
                  </a:lnTo>
                  <a:lnTo>
                    <a:pt x="23" y="87"/>
                  </a:lnTo>
                  <a:lnTo>
                    <a:pt x="7" y="74"/>
                  </a:lnTo>
                  <a:lnTo>
                    <a:pt x="1" y="27"/>
                  </a:lnTo>
                  <a:lnTo>
                    <a:pt x="0" y="10"/>
                  </a:lnTo>
                  <a:close/>
                </a:path>
              </a:pathLst>
            </a:custGeom>
            <a:solidFill>
              <a:srgbClr val="BC8B7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844" name="Freeform 27"/>
            <p:cNvSpPr>
              <a:spLocks/>
            </p:cNvSpPr>
            <p:nvPr/>
          </p:nvSpPr>
          <p:spPr bwMode="auto">
            <a:xfrm>
              <a:off x="2806" y="2841"/>
              <a:ext cx="280" cy="149"/>
            </a:xfrm>
            <a:custGeom>
              <a:avLst/>
              <a:gdLst>
                <a:gd name="T0" fmla="*/ 1 w 559"/>
                <a:gd name="T1" fmla="*/ 0 h 299"/>
                <a:gd name="T2" fmla="*/ 1 w 559"/>
                <a:gd name="T3" fmla="*/ 0 h 299"/>
                <a:gd name="T4" fmla="*/ 1 w 559"/>
                <a:gd name="T5" fmla="*/ 0 h 299"/>
                <a:gd name="T6" fmla="*/ 1 w 559"/>
                <a:gd name="T7" fmla="*/ 0 h 299"/>
                <a:gd name="T8" fmla="*/ 1 w 559"/>
                <a:gd name="T9" fmla="*/ 0 h 299"/>
                <a:gd name="T10" fmla="*/ 1 w 559"/>
                <a:gd name="T11" fmla="*/ 0 h 299"/>
                <a:gd name="T12" fmla="*/ 1 w 559"/>
                <a:gd name="T13" fmla="*/ 0 h 299"/>
                <a:gd name="T14" fmla="*/ 1 w 559"/>
                <a:gd name="T15" fmla="*/ 0 h 299"/>
                <a:gd name="T16" fmla="*/ 1 w 559"/>
                <a:gd name="T17" fmla="*/ 0 h 299"/>
                <a:gd name="T18" fmla="*/ 1 w 559"/>
                <a:gd name="T19" fmla="*/ 0 h 299"/>
                <a:gd name="T20" fmla="*/ 1 w 559"/>
                <a:gd name="T21" fmla="*/ 0 h 299"/>
                <a:gd name="T22" fmla="*/ 1 w 559"/>
                <a:gd name="T23" fmla="*/ 0 h 299"/>
                <a:gd name="T24" fmla="*/ 1 w 559"/>
                <a:gd name="T25" fmla="*/ 0 h 299"/>
                <a:gd name="T26" fmla="*/ 1 w 559"/>
                <a:gd name="T27" fmla="*/ 0 h 299"/>
                <a:gd name="T28" fmla="*/ 1 w 559"/>
                <a:gd name="T29" fmla="*/ 0 h 299"/>
                <a:gd name="T30" fmla="*/ 1 w 559"/>
                <a:gd name="T31" fmla="*/ 0 h 299"/>
                <a:gd name="T32" fmla="*/ 1 w 559"/>
                <a:gd name="T33" fmla="*/ 0 h 299"/>
                <a:gd name="T34" fmla="*/ 1 w 559"/>
                <a:gd name="T35" fmla="*/ 0 h 299"/>
                <a:gd name="T36" fmla="*/ 1 w 559"/>
                <a:gd name="T37" fmla="*/ 0 h 299"/>
                <a:gd name="T38" fmla="*/ 1 w 559"/>
                <a:gd name="T39" fmla="*/ 0 h 299"/>
                <a:gd name="T40" fmla="*/ 1 w 559"/>
                <a:gd name="T41" fmla="*/ 0 h 299"/>
                <a:gd name="T42" fmla="*/ 1 w 559"/>
                <a:gd name="T43" fmla="*/ 0 h 299"/>
                <a:gd name="T44" fmla="*/ 1 w 559"/>
                <a:gd name="T45" fmla="*/ 0 h 299"/>
                <a:gd name="T46" fmla="*/ 1 w 559"/>
                <a:gd name="T47" fmla="*/ 0 h 299"/>
                <a:gd name="T48" fmla="*/ 1 w 559"/>
                <a:gd name="T49" fmla="*/ 0 h 299"/>
                <a:gd name="T50" fmla="*/ 1 w 559"/>
                <a:gd name="T51" fmla="*/ 0 h 299"/>
                <a:gd name="T52" fmla="*/ 1 w 559"/>
                <a:gd name="T53" fmla="*/ 0 h 299"/>
                <a:gd name="T54" fmla="*/ 1 w 559"/>
                <a:gd name="T55" fmla="*/ 0 h 299"/>
                <a:gd name="T56" fmla="*/ 1 w 559"/>
                <a:gd name="T57" fmla="*/ 0 h 299"/>
                <a:gd name="T58" fmla="*/ 1 w 559"/>
                <a:gd name="T59" fmla="*/ 0 h 299"/>
                <a:gd name="T60" fmla="*/ 1 w 559"/>
                <a:gd name="T61" fmla="*/ 0 h 299"/>
                <a:gd name="T62" fmla="*/ 1 w 559"/>
                <a:gd name="T63" fmla="*/ 0 h 299"/>
                <a:gd name="T64" fmla="*/ 1 w 559"/>
                <a:gd name="T65" fmla="*/ 0 h 299"/>
                <a:gd name="T66" fmla="*/ 1 w 559"/>
                <a:gd name="T67" fmla="*/ 0 h 299"/>
                <a:gd name="T68" fmla="*/ 1 w 559"/>
                <a:gd name="T69" fmla="*/ 0 h 299"/>
                <a:gd name="T70" fmla="*/ 1 w 559"/>
                <a:gd name="T71" fmla="*/ 0 h 299"/>
                <a:gd name="T72" fmla="*/ 1 w 559"/>
                <a:gd name="T73" fmla="*/ 0 h 299"/>
                <a:gd name="T74" fmla="*/ 1 w 559"/>
                <a:gd name="T75" fmla="*/ 0 h 299"/>
                <a:gd name="T76" fmla="*/ 1 w 559"/>
                <a:gd name="T77" fmla="*/ 0 h 299"/>
                <a:gd name="T78" fmla="*/ 1 w 559"/>
                <a:gd name="T79" fmla="*/ 0 h 299"/>
                <a:gd name="T80" fmla="*/ 1 w 559"/>
                <a:gd name="T81" fmla="*/ 0 h 299"/>
                <a:gd name="T82" fmla="*/ 1 w 559"/>
                <a:gd name="T83" fmla="*/ 0 h 299"/>
                <a:gd name="T84" fmla="*/ 0 w 559"/>
                <a:gd name="T85" fmla="*/ 0 h 299"/>
                <a:gd name="T86" fmla="*/ 1 w 559"/>
                <a:gd name="T87" fmla="*/ 0 h 299"/>
                <a:gd name="T88" fmla="*/ 1 w 559"/>
                <a:gd name="T89" fmla="*/ 0 h 299"/>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559"/>
                <a:gd name="T136" fmla="*/ 0 h 299"/>
                <a:gd name="T137" fmla="*/ 559 w 559"/>
                <a:gd name="T138" fmla="*/ 299 h 299"/>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559" h="299">
                  <a:moveTo>
                    <a:pt x="38" y="299"/>
                  </a:moveTo>
                  <a:lnTo>
                    <a:pt x="74" y="295"/>
                  </a:lnTo>
                  <a:lnTo>
                    <a:pt x="130" y="267"/>
                  </a:lnTo>
                  <a:lnTo>
                    <a:pt x="145" y="238"/>
                  </a:lnTo>
                  <a:lnTo>
                    <a:pt x="123" y="217"/>
                  </a:lnTo>
                  <a:lnTo>
                    <a:pt x="155" y="199"/>
                  </a:lnTo>
                  <a:lnTo>
                    <a:pt x="191" y="189"/>
                  </a:lnTo>
                  <a:lnTo>
                    <a:pt x="162" y="142"/>
                  </a:lnTo>
                  <a:lnTo>
                    <a:pt x="212" y="138"/>
                  </a:lnTo>
                  <a:lnTo>
                    <a:pt x="251" y="117"/>
                  </a:lnTo>
                  <a:lnTo>
                    <a:pt x="297" y="161"/>
                  </a:lnTo>
                  <a:lnTo>
                    <a:pt x="353" y="235"/>
                  </a:lnTo>
                  <a:lnTo>
                    <a:pt x="417" y="284"/>
                  </a:lnTo>
                  <a:lnTo>
                    <a:pt x="499" y="295"/>
                  </a:lnTo>
                  <a:lnTo>
                    <a:pt x="559" y="274"/>
                  </a:lnTo>
                  <a:lnTo>
                    <a:pt x="552" y="246"/>
                  </a:lnTo>
                  <a:lnTo>
                    <a:pt x="481" y="214"/>
                  </a:lnTo>
                  <a:lnTo>
                    <a:pt x="457" y="157"/>
                  </a:lnTo>
                  <a:lnTo>
                    <a:pt x="403" y="100"/>
                  </a:lnTo>
                  <a:lnTo>
                    <a:pt x="449" y="110"/>
                  </a:lnTo>
                  <a:lnTo>
                    <a:pt x="488" y="138"/>
                  </a:lnTo>
                  <a:lnTo>
                    <a:pt x="474" y="93"/>
                  </a:lnTo>
                  <a:lnTo>
                    <a:pt x="399" y="32"/>
                  </a:lnTo>
                  <a:lnTo>
                    <a:pt x="304" y="0"/>
                  </a:lnTo>
                  <a:lnTo>
                    <a:pt x="251" y="11"/>
                  </a:lnTo>
                  <a:lnTo>
                    <a:pt x="289" y="40"/>
                  </a:lnTo>
                  <a:lnTo>
                    <a:pt x="332" y="78"/>
                  </a:lnTo>
                  <a:lnTo>
                    <a:pt x="289" y="78"/>
                  </a:lnTo>
                  <a:lnTo>
                    <a:pt x="251" y="44"/>
                  </a:lnTo>
                  <a:lnTo>
                    <a:pt x="191" y="15"/>
                  </a:lnTo>
                  <a:lnTo>
                    <a:pt x="130" y="25"/>
                  </a:lnTo>
                  <a:lnTo>
                    <a:pt x="102" y="50"/>
                  </a:lnTo>
                  <a:lnTo>
                    <a:pt x="166" y="57"/>
                  </a:lnTo>
                  <a:lnTo>
                    <a:pt x="191" y="89"/>
                  </a:lnTo>
                  <a:lnTo>
                    <a:pt x="117" y="74"/>
                  </a:lnTo>
                  <a:lnTo>
                    <a:pt x="70" y="93"/>
                  </a:lnTo>
                  <a:lnTo>
                    <a:pt x="53" y="125"/>
                  </a:lnTo>
                  <a:lnTo>
                    <a:pt x="98" y="157"/>
                  </a:lnTo>
                  <a:lnTo>
                    <a:pt x="70" y="163"/>
                  </a:lnTo>
                  <a:lnTo>
                    <a:pt x="28" y="163"/>
                  </a:lnTo>
                  <a:lnTo>
                    <a:pt x="56" y="210"/>
                  </a:lnTo>
                  <a:lnTo>
                    <a:pt x="28" y="223"/>
                  </a:lnTo>
                  <a:lnTo>
                    <a:pt x="0" y="276"/>
                  </a:lnTo>
                  <a:lnTo>
                    <a:pt x="38" y="299"/>
                  </a:lnTo>
                  <a:close/>
                </a:path>
              </a:pathLst>
            </a:custGeom>
            <a:solidFill>
              <a:srgbClr val="D6D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845" name="Freeform 28"/>
            <p:cNvSpPr>
              <a:spLocks/>
            </p:cNvSpPr>
            <p:nvPr/>
          </p:nvSpPr>
          <p:spPr bwMode="auto">
            <a:xfrm>
              <a:off x="2749" y="2915"/>
              <a:ext cx="319" cy="440"/>
            </a:xfrm>
            <a:custGeom>
              <a:avLst/>
              <a:gdLst>
                <a:gd name="T0" fmla="*/ 1 w 637"/>
                <a:gd name="T1" fmla="*/ 0 h 880"/>
                <a:gd name="T2" fmla="*/ 1 w 637"/>
                <a:gd name="T3" fmla="*/ 1 h 880"/>
                <a:gd name="T4" fmla="*/ 1 w 637"/>
                <a:gd name="T5" fmla="*/ 1 h 880"/>
                <a:gd name="T6" fmla="*/ 1 w 637"/>
                <a:gd name="T7" fmla="*/ 1 h 880"/>
                <a:gd name="T8" fmla="*/ 1 w 637"/>
                <a:gd name="T9" fmla="*/ 1 h 880"/>
                <a:gd name="T10" fmla="*/ 1 w 637"/>
                <a:gd name="T11" fmla="*/ 1 h 880"/>
                <a:gd name="T12" fmla="*/ 1 w 637"/>
                <a:gd name="T13" fmla="*/ 1 h 880"/>
                <a:gd name="T14" fmla="*/ 1 w 637"/>
                <a:gd name="T15" fmla="*/ 1 h 880"/>
                <a:gd name="T16" fmla="*/ 1 w 637"/>
                <a:gd name="T17" fmla="*/ 1 h 880"/>
                <a:gd name="T18" fmla="*/ 1 w 637"/>
                <a:gd name="T19" fmla="*/ 1 h 880"/>
                <a:gd name="T20" fmla="*/ 1 w 637"/>
                <a:gd name="T21" fmla="*/ 1 h 880"/>
                <a:gd name="T22" fmla="*/ 1 w 637"/>
                <a:gd name="T23" fmla="*/ 1 h 880"/>
                <a:gd name="T24" fmla="*/ 1 w 637"/>
                <a:gd name="T25" fmla="*/ 1 h 880"/>
                <a:gd name="T26" fmla="*/ 1 w 637"/>
                <a:gd name="T27" fmla="*/ 1 h 880"/>
                <a:gd name="T28" fmla="*/ 1 w 637"/>
                <a:gd name="T29" fmla="*/ 1 h 880"/>
                <a:gd name="T30" fmla="*/ 1 w 637"/>
                <a:gd name="T31" fmla="*/ 1 h 880"/>
                <a:gd name="T32" fmla="*/ 1 w 637"/>
                <a:gd name="T33" fmla="*/ 1 h 880"/>
                <a:gd name="T34" fmla="*/ 1 w 637"/>
                <a:gd name="T35" fmla="*/ 1 h 880"/>
                <a:gd name="T36" fmla="*/ 1 w 637"/>
                <a:gd name="T37" fmla="*/ 1 h 880"/>
                <a:gd name="T38" fmla="*/ 1 w 637"/>
                <a:gd name="T39" fmla="*/ 1 h 880"/>
                <a:gd name="T40" fmla="*/ 1 w 637"/>
                <a:gd name="T41" fmla="*/ 1 h 880"/>
                <a:gd name="T42" fmla="*/ 1 w 637"/>
                <a:gd name="T43" fmla="*/ 1 h 880"/>
                <a:gd name="T44" fmla="*/ 1 w 637"/>
                <a:gd name="T45" fmla="*/ 1 h 880"/>
                <a:gd name="T46" fmla="*/ 0 w 637"/>
                <a:gd name="T47" fmla="*/ 1 h 880"/>
                <a:gd name="T48" fmla="*/ 1 w 637"/>
                <a:gd name="T49" fmla="*/ 1 h 880"/>
                <a:gd name="T50" fmla="*/ 1 w 637"/>
                <a:gd name="T51" fmla="*/ 1 h 880"/>
                <a:gd name="T52" fmla="*/ 1 w 637"/>
                <a:gd name="T53" fmla="*/ 1 h 880"/>
                <a:gd name="T54" fmla="*/ 1 w 637"/>
                <a:gd name="T55" fmla="*/ 1 h 880"/>
                <a:gd name="T56" fmla="*/ 1 w 637"/>
                <a:gd name="T57" fmla="*/ 1 h 880"/>
                <a:gd name="T58" fmla="*/ 1 w 637"/>
                <a:gd name="T59" fmla="*/ 1 h 880"/>
                <a:gd name="T60" fmla="*/ 1 w 637"/>
                <a:gd name="T61" fmla="*/ 1 h 880"/>
                <a:gd name="T62" fmla="*/ 1 w 637"/>
                <a:gd name="T63" fmla="*/ 1 h 880"/>
                <a:gd name="T64" fmla="*/ 1 w 637"/>
                <a:gd name="T65" fmla="*/ 1 h 880"/>
                <a:gd name="T66" fmla="*/ 1 w 637"/>
                <a:gd name="T67" fmla="*/ 1 h 880"/>
                <a:gd name="T68" fmla="*/ 1 w 637"/>
                <a:gd name="T69" fmla="*/ 1 h 880"/>
                <a:gd name="T70" fmla="*/ 1 w 637"/>
                <a:gd name="T71" fmla="*/ 1 h 880"/>
                <a:gd name="T72" fmla="*/ 1 w 637"/>
                <a:gd name="T73" fmla="*/ 1 h 880"/>
                <a:gd name="T74" fmla="*/ 1 w 637"/>
                <a:gd name="T75" fmla="*/ 1 h 880"/>
                <a:gd name="T76" fmla="*/ 1 w 637"/>
                <a:gd name="T77" fmla="*/ 1 h 880"/>
                <a:gd name="T78" fmla="*/ 1 w 637"/>
                <a:gd name="T79" fmla="*/ 1 h 880"/>
                <a:gd name="T80" fmla="*/ 1 w 637"/>
                <a:gd name="T81" fmla="*/ 1 h 880"/>
                <a:gd name="T82" fmla="*/ 1 w 637"/>
                <a:gd name="T83" fmla="*/ 1 h 880"/>
                <a:gd name="T84" fmla="*/ 1 w 637"/>
                <a:gd name="T85" fmla="*/ 0 h 880"/>
                <a:gd name="T86" fmla="*/ 1 w 637"/>
                <a:gd name="T87" fmla="*/ 0 h 880"/>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637"/>
                <a:gd name="T133" fmla="*/ 0 h 880"/>
                <a:gd name="T134" fmla="*/ 637 w 637"/>
                <a:gd name="T135" fmla="*/ 880 h 880"/>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637" h="880">
                  <a:moveTo>
                    <a:pt x="379" y="0"/>
                  </a:moveTo>
                  <a:lnTo>
                    <a:pt x="503" y="126"/>
                  </a:lnTo>
                  <a:lnTo>
                    <a:pt x="571" y="149"/>
                  </a:lnTo>
                  <a:lnTo>
                    <a:pt x="637" y="152"/>
                  </a:lnTo>
                  <a:lnTo>
                    <a:pt x="595" y="205"/>
                  </a:lnTo>
                  <a:lnTo>
                    <a:pt x="609" y="258"/>
                  </a:lnTo>
                  <a:lnTo>
                    <a:pt x="545" y="266"/>
                  </a:lnTo>
                  <a:lnTo>
                    <a:pt x="520" y="305"/>
                  </a:lnTo>
                  <a:lnTo>
                    <a:pt x="560" y="343"/>
                  </a:lnTo>
                  <a:lnTo>
                    <a:pt x="539" y="396"/>
                  </a:lnTo>
                  <a:lnTo>
                    <a:pt x="507" y="457"/>
                  </a:lnTo>
                  <a:lnTo>
                    <a:pt x="482" y="514"/>
                  </a:lnTo>
                  <a:lnTo>
                    <a:pt x="403" y="542"/>
                  </a:lnTo>
                  <a:lnTo>
                    <a:pt x="390" y="574"/>
                  </a:lnTo>
                  <a:lnTo>
                    <a:pt x="350" y="592"/>
                  </a:lnTo>
                  <a:lnTo>
                    <a:pt x="340" y="649"/>
                  </a:lnTo>
                  <a:lnTo>
                    <a:pt x="297" y="695"/>
                  </a:lnTo>
                  <a:lnTo>
                    <a:pt x="255" y="702"/>
                  </a:lnTo>
                  <a:lnTo>
                    <a:pt x="223" y="751"/>
                  </a:lnTo>
                  <a:lnTo>
                    <a:pt x="184" y="840"/>
                  </a:lnTo>
                  <a:lnTo>
                    <a:pt x="170" y="880"/>
                  </a:lnTo>
                  <a:lnTo>
                    <a:pt x="99" y="872"/>
                  </a:lnTo>
                  <a:lnTo>
                    <a:pt x="32" y="734"/>
                  </a:lnTo>
                  <a:lnTo>
                    <a:pt x="0" y="602"/>
                  </a:lnTo>
                  <a:lnTo>
                    <a:pt x="42" y="631"/>
                  </a:lnTo>
                  <a:lnTo>
                    <a:pt x="91" y="581"/>
                  </a:lnTo>
                  <a:lnTo>
                    <a:pt x="110" y="482"/>
                  </a:lnTo>
                  <a:lnTo>
                    <a:pt x="167" y="536"/>
                  </a:lnTo>
                  <a:lnTo>
                    <a:pt x="176" y="493"/>
                  </a:lnTo>
                  <a:lnTo>
                    <a:pt x="170" y="404"/>
                  </a:lnTo>
                  <a:lnTo>
                    <a:pt x="248" y="319"/>
                  </a:lnTo>
                  <a:lnTo>
                    <a:pt x="301" y="326"/>
                  </a:lnTo>
                  <a:lnTo>
                    <a:pt x="340" y="287"/>
                  </a:lnTo>
                  <a:lnTo>
                    <a:pt x="316" y="255"/>
                  </a:lnTo>
                  <a:lnTo>
                    <a:pt x="372" y="258"/>
                  </a:lnTo>
                  <a:lnTo>
                    <a:pt x="407" y="237"/>
                  </a:lnTo>
                  <a:lnTo>
                    <a:pt x="379" y="209"/>
                  </a:lnTo>
                  <a:lnTo>
                    <a:pt x="308" y="216"/>
                  </a:lnTo>
                  <a:lnTo>
                    <a:pt x="290" y="177"/>
                  </a:lnTo>
                  <a:lnTo>
                    <a:pt x="333" y="141"/>
                  </a:lnTo>
                  <a:lnTo>
                    <a:pt x="333" y="92"/>
                  </a:lnTo>
                  <a:lnTo>
                    <a:pt x="375" y="73"/>
                  </a:lnTo>
                  <a:lnTo>
                    <a:pt x="379" y="0"/>
                  </a:lnTo>
                  <a:close/>
                </a:path>
              </a:pathLst>
            </a:custGeom>
            <a:solidFill>
              <a:srgbClr val="FFD9C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846" name="Freeform 29"/>
            <p:cNvSpPr>
              <a:spLocks/>
            </p:cNvSpPr>
            <p:nvPr/>
          </p:nvSpPr>
          <p:spPr bwMode="auto">
            <a:xfrm>
              <a:off x="2788" y="2997"/>
              <a:ext cx="46" cy="83"/>
            </a:xfrm>
            <a:custGeom>
              <a:avLst/>
              <a:gdLst>
                <a:gd name="T0" fmla="*/ 1 w 92"/>
                <a:gd name="T1" fmla="*/ 0 h 168"/>
                <a:gd name="T2" fmla="*/ 1 w 92"/>
                <a:gd name="T3" fmla="*/ 0 h 168"/>
                <a:gd name="T4" fmla="*/ 1 w 92"/>
                <a:gd name="T5" fmla="*/ 0 h 168"/>
                <a:gd name="T6" fmla="*/ 1 w 92"/>
                <a:gd name="T7" fmla="*/ 0 h 168"/>
                <a:gd name="T8" fmla="*/ 1 w 92"/>
                <a:gd name="T9" fmla="*/ 0 h 168"/>
                <a:gd name="T10" fmla="*/ 1 w 92"/>
                <a:gd name="T11" fmla="*/ 0 h 168"/>
                <a:gd name="T12" fmla="*/ 1 w 92"/>
                <a:gd name="T13" fmla="*/ 0 h 168"/>
                <a:gd name="T14" fmla="*/ 1 w 92"/>
                <a:gd name="T15" fmla="*/ 0 h 168"/>
                <a:gd name="T16" fmla="*/ 0 w 92"/>
                <a:gd name="T17" fmla="*/ 0 h 168"/>
                <a:gd name="T18" fmla="*/ 1 w 92"/>
                <a:gd name="T19" fmla="*/ 0 h 168"/>
                <a:gd name="T20" fmla="*/ 1 w 92"/>
                <a:gd name="T21" fmla="*/ 0 h 16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92"/>
                <a:gd name="T34" fmla="*/ 0 h 168"/>
                <a:gd name="T35" fmla="*/ 92 w 92"/>
                <a:gd name="T36" fmla="*/ 168 h 16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92" h="168">
                  <a:moveTo>
                    <a:pt x="36" y="4"/>
                  </a:moveTo>
                  <a:lnTo>
                    <a:pt x="70" y="15"/>
                  </a:lnTo>
                  <a:lnTo>
                    <a:pt x="92" y="61"/>
                  </a:lnTo>
                  <a:lnTo>
                    <a:pt x="57" y="83"/>
                  </a:lnTo>
                  <a:lnTo>
                    <a:pt x="45" y="125"/>
                  </a:lnTo>
                  <a:lnTo>
                    <a:pt x="21" y="168"/>
                  </a:lnTo>
                  <a:lnTo>
                    <a:pt x="7" y="104"/>
                  </a:lnTo>
                  <a:lnTo>
                    <a:pt x="32" y="36"/>
                  </a:lnTo>
                  <a:lnTo>
                    <a:pt x="0" y="0"/>
                  </a:lnTo>
                  <a:lnTo>
                    <a:pt x="36" y="4"/>
                  </a:lnTo>
                  <a:close/>
                </a:path>
              </a:pathLst>
            </a:custGeom>
            <a:solidFill>
              <a:srgbClr val="FFD9C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847" name="Freeform 30"/>
            <p:cNvSpPr>
              <a:spLocks/>
            </p:cNvSpPr>
            <p:nvPr/>
          </p:nvSpPr>
          <p:spPr bwMode="auto">
            <a:xfrm>
              <a:off x="2609" y="2551"/>
              <a:ext cx="50" cy="84"/>
            </a:xfrm>
            <a:custGeom>
              <a:avLst/>
              <a:gdLst>
                <a:gd name="T0" fmla="*/ 0 w 101"/>
                <a:gd name="T1" fmla="*/ 0 h 169"/>
                <a:gd name="T2" fmla="*/ 0 w 101"/>
                <a:gd name="T3" fmla="*/ 0 h 169"/>
                <a:gd name="T4" fmla="*/ 0 w 101"/>
                <a:gd name="T5" fmla="*/ 0 h 169"/>
                <a:gd name="T6" fmla="*/ 0 w 101"/>
                <a:gd name="T7" fmla="*/ 0 h 169"/>
                <a:gd name="T8" fmla="*/ 0 w 101"/>
                <a:gd name="T9" fmla="*/ 0 h 169"/>
                <a:gd name="T10" fmla="*/ 0 w 101"/>
                <a:gd name="T11" fmla="*/ 0 h 169"/>
                <a:gd name="T12" fmla="*/ 0 w 101"/>
                <a:gd name="T13" fmla="*/ 0 h 169"/>
                <a:gd name="T14" fmla="*/ 0 w 101"/>
                <a:gd name="T15" fmla="*/ 0 h 169"/>
                <a:gd name="T16" fmla="*/ 0 w 101"/>
                <a:gd name="T17" fmla="*/ 0 h 169"/>
                <a:gd name="T18" fmla="*/ 0 w 101"/>
                <a:gd name="T19" fmla="*/ 0 h 16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1"/>
                <a:gd name="T31" fmla="*/ 0 h 169"/>
                <a:gd name="T32" fmla="*/ 101 w 101"/>
                <a:gd name="T33" fmla="*/ 169 h 16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1" h="169">
                  <a:moveTo>
                    <a:pt x="35" y="12"/>
                  </a:moveTo>
                  <a:lnTo>
                    <a:pt x="101" y="0"/>
                  </a:lnTo>
                  <a:lnTo>
                    <a:pt x="43" y="102"/>
                  </a:lnTo>
                  <a:lnTo>
                    <a:pt x="48" y="136"/>
                  </a:lnTo>
                  <a:lnTo>
                    <a:pt x="9" y="169"/>
                  </a:lnTo>
                  <a:lnTo>
                    <a:pt x="0" y="94"/>
                  </a:lnTo>
                  <a:lnTo>
                    <a:pt x="35" y="65"/>
                  </a:lnTo>
                  <a:lnTo>
                    <a:pt x="24" y="46"/>
                  </a:lnTo>
                  <a:lnTo>
                    <a:pt x="35" y="12"/>
                  </a:lnTo>
                  <a:close/>
                </a:path>
              </a:pathLst>
            </a:custGeom>
            <a:solidFill>
              <a:srgbClr val="D4C5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848" name="Freeform 31"/>
            <p:cNvSpPr>
              <a:spLocks/>
            </p:cNvSpPr>
            <p:nvPr/>
          </p:nvSpPr>
          <p:spPr bwMode="auto">
            <a:xfrm>
              <a:off x="2714" y="2555"/>
              <a:ext cx="66" cy="75"/>
            </a:xfrm>
            <a:custGeom>
              <a:avLst/>
              <a:gdLst>
                <a:gd name="T0" fmla="*/ 0 w 132"/>
                <a:gd name="T1" fmla="*/ 0 h 149"/>
                <a:gd name="T2" fmla="*/ 1 w 132"/>
                <a:gd name="T3" fmla="*/ 1 h 149"/>
                <a:gd name="T4" fmla="*/ 1 w 132"/>
                <a:gd name="T5" fmla="*/ 1 h 149"/>
                <a:gd name="T6" fmla="*/ 1 w 132"/>
                <a:gd name="T7" fmla="*/ 1 h 149"/>
                <a:gd name="T8" fmla="*/ 1 w 132"/>
                <a:gd name="T9" fmla="*/ 1 h 149"/>
                <a:gd name="T10" fmla="*/ 1 w 132"/>
                <a:gd name="T11" fmla="*/ 1 h 149"/>
                <a:gd name="T12" fmla="*/ 0 w 132"/>
                <a:gd name="T13" fmla="*/ 0 h 149"/>
                <a:gd name="T14" fmla="*/ 0 w 132"/>
                <a:gd name="T15" fmla="*/ 0 h 149"/>
                <a:gd name="T16" fmla="*/ 0 60000 65536"/>
                <a:gd name="T17" fmla="*/ 0 60000 65536"/>
                <a:gd name="T18" fmla="*/ 0 60000 65536"/>
                <a:gd name="T19" fmla="*/ 0 60000 65536"/>
                <a:gd name="T20" fmla="*/ 0 60000 65536"/>
                <a:gd name="T21" fmla="*/ 0 60000 65536"/>
                <a:gd name="T22" fmla="*/ 0 60000 65536"/>
                <a:gd name="T23" fmla="*/ 0 60000 65536"/>
                <a:gd name="T24" fmla="*/ 0 w 132"/>
                <a:gd name="T25" fmla="*/ 0 h 149"/>
                <a:gd name="T26" fmla="*/ 132 w 132"/>
                <a:gd name="T27" fmla="*/ 149 h 14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32" h="149">
                  <a:moveTo>
                    <a:pt x="0" y="0"/>
                  </a:moveTo>
                  <a:lnTo>
                    <a:pt x="17" y="120"/>
                  </a:lnTo>
                  <a:lnTo>
                    <a:pt x="59" y="113"/>
                  </a:lnTo>
                  <a:lnTo>
                    <a:pt x="132" y="149"/>
                  </a:lnTo>
                  <a:lnTo>
                    <a:pt x="107" y="93"/>
                  </a:lnTo>
                  <a:lnTo>
                    <a:pt x="51" y="30"/>
                  </a:lnTo>
                  <a:lnTo>
                    <a:pt x="0" y="0"/>
                  </a:lnTo>
                  <a:close/>
                </a:path>
              </a:pathLst>
            </a:custGeom>
            <a:solidFill>
              <a:srgbClr val="D4C5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849" name="Freeform 32"/>
            <p:cNvSpPr>
              <a:spLocks/>
            </p:cNvSpPr>
            <p:nvPr/>
          </p:nvSpPr>
          <p:spPr bwMode="auto">
            <a:xfrm>
              <a:off x="2637" y="2479"/>
              <a:ext cx="14" cy="20"/>
            </a:xfrm>
            <a:custGeom>
              <a:avLst/>
              <a:gdLst>
                <a:gd name="T0" fmla="*/ 1 w 27"/>
                <a:gd name="T1" fmla="*/ 0 h 38"/>
                <a:gd name="T2" fmla="*/ 0 w 27"/>
                <a:gd name="T3" fmla="*/ 1 h 38"/>
                <a:gd name="T4" fmla="*/ 1 w 27"/>
                <a:gd name="T5" fmla="*/ 1 h 38"/>
                <a:gd name="T6" fmla="*/ 1 w 27"/>
                <a:gd name="T7" fmla="*/ 1 h 38"/>
                <a:gd name="T8" fmla="*/ 1 w 27"/>
                <a:gd name="T9" fmla="*/ 1 h 38"/>
                <a:gd name="T10" fmla="*/ 1 w 27"/>
                <a:gd name="T11" fmla="*/ 0 h 38"/>
                <a:gd name="T12" fmla="*/ 1 w 27"/>
                <a:gd name="T13" fmla="*/ 0 h 38"/>
                <a:gd name="T14" fmla="*/ 0 60000 65536"/>
                <a:gd name="T15" fmla="*/ 0 60000 65536"/>
                <a:gd name="T16" fmla="*/ 0 60000 65536"/>
                <a:gd name="T17" fmla="*/ 0 60000 65536"/>
                <a:gd name="T18" fmla="*/ 0 60000 65536"/>
                <a:gd name="T19" fmla="*/ 0 60000 65536"/>
                <a:gd name="T20" fmla="*/ 0 60000 65536"/>
                <a:gd name="T21" fmla="*/ 0 w 27"/>
                <a:gd name="T22" fmla="*/ 0 h 38"/>
                <a:gd name="T23" fmla="*/ 27 w 27"/>
                <a:gd name="T24" fmla="*/ 38 h 3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7" h="38">
                  <a:moveTo>
                    <a:pt x="15" y="0"/>
                  </a:moveTo>
                  <a:lnTo>
                    <a:pt x="0" y="6"/>
                  </a:lnTo>
                  <a:lnTo>
                    <a:pt x="1" y="23"/>
                  </a:lnTo>
                  <a:lnTo>
                    <a:pt x="12" y="38"/>
                  </a:lnTo>
                  <a:lnTo>
                    <a:pt x="27" y="33"/>
                  </a:lnTo>
                  <a:lnTo>
                    <a:pt x="15" y="0"/>
                  </a:lnTo>
                  <a:close/>
                </a:path>
              </a:pathLst>
            </a:custGeom>
            <a:solidFill>
              <a:srgbClr val="FFF5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850" name="Freeform 33"/>
            <p:cNvSpPr>
              <a:spLocks/>
            </p:cNvSpPr>
            <p:nvPr/>
          </p:nvSpPr>
          <p:spPr bwMode="auto">
            <a:xfrm>
              <a:off x="2396" y="2831"/>
              <a:ext cx="203" cy="97"/>
            </a:xfrm>
            <a:custGeom>
              <a:avLst/>
              <a:gdLst>
                <a:gd name="T0" fmla="*/ 1 w 406"/>
                <a:gd name="T1" fmla="*/ 1 h 193"/>
                <a:gd name="T2" fmla="*/ 1 w 406"/>
                <a:gd name="T3" fmla="*/ 1 h 193"/>
                <a:gd name="T4" fmla="*/ 1 w 406"/>
                <a:gd name="T5" fmla="*/ 1 h 193"/>
                <a:gd name="T6" fmla="*/ 1 w 406"/>
                <a:gd name="T7" fmla="*/ 1 h 193"/>
                <a:gd name="T8" fmla="*/ 1 w 406"/>
                <a:gd name="T9" fmla="*/ 1 h 193"/>
                <a:gd name="T10" fmla="*/ 1 w 406"/>
                <a:gd name="T11" fmla="*/ 1 h 193"/>
                <a:gd name="T12" fmla="*/ 1 w 406"/>
                <a:gd name="T13" fmla="*/ 1 h 193"/>
                <a:gd name="T14" fmla="*/ 1 w 406"/>
                <a:gd name="T15" fmla="*/ 1 h 193"/>
                <a:gd name="T16" fmla="*/ 1 w 406"/>
                <a:gd name="T17" fmla="*/ 1 h 193"/>
                <a:gd name="T18" fmla="*/ 1 w 406"/>
                <a:gd name="T19" fmla="*/ 1 h 193"/>
                <a:gd name="T20" fmla="*/ 1 w 406"/>
                <a:gd name="T21" fmla="*/ 1 h 193"/>
                <a:gd name="T22" fmla="*/ 1 w 406"/>
                <a:gd name="T23" fmla="*/ 1 h 193"/>
                <a:gd name="T24" fmla="*/ 1 w 406"/>
                <a:gd name="T25" fmla="*/ 1 h 193"/>
                <a:gd name="T26" fmla="*/ 0 w 406"/>
                <a:gd name="T27" fmla="*/ 1 h 193"/>
                <a:gd name="T28" fmla="*/ 0 w 406"/>
                <a:gd name="T29" fmla="*/ 1 h 193"/>
                <a:gd name="T30" fmla="*/ 1 w 406"/>
                <a:gd name="T31" fmla="*/ 1 h 193"/>
                <a:gd name="T32" fmla="*/ 1 w 406"/>
                <a:gd name="T33" fmla="*/ 1 h 193"/>
                <a:gd name="T34" fmla="*/ 1 w 406"/>
                <a:gd name="T35" fmla="*/ 1 h 193"/>
                <a:gd name="T36" fmla="*/ 1 w 406"/>
                <a:gd name="T37" fmla="*/ 1 h 193"/>
                <a:gd name="T38" fmla="*/ 1 w 406"/>
                <a:gd name="T39" fmla="*/ 1 h 193"/>
                <a:gd name="T40" fmla="*/ 1 w 406"/>
                <a:gd name="T41" fmla="*/ 1 h 193"/>
                <a:gd name="T42" fmla="*/ 1 w 406"/>
                <a:gd name="T43" fmla="*/ 1 h 193"/>
                <a:gd name="T44" fmla="*/ 1 w 406"/>
                <a:gd name="T45" fmla="*/ 1 h 193"/>
                <a:gd name="T46" fmla="*/ 1 w 406"/>
                <a:gd name="T47" fmla="*/ 1 h 193"/>
                <a:gd name="T48" fmla="*/ 1 w 406"/>
                <a:gd name="T49" fmla="*/ 1 h 193"/>
                <a:gd name="T50" fmla="*/ 1 w 406"/>
                <a:gd name="T51" fmla="*/ 1 h 193"/>
                <a:gd name="T52" fmla="*/ 1 w 406"/>
                <a:gd name="T53" fmla="*/ 0 h 193"/>
                <a:gd name="T54" fmla="*/ 1 w 406"/>
                <a:gd name="T55" fmla="*/ 1 h 193"/>
                <a:gd name="T56" fmla="*/ 1 w 406"/>
                <a:gd name="T57" fmla="*/ 1 h 193"/>
                <a:gd name="T58" fmla="*/ 1 w 406"/>
                <a:gd name="T59" fmla="*/ 1 h 193"/>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406"/>
                <a:gd name="T91" fmla="*/ 0 h 193"/>
                <a:gd name="T92" fmla="*/ 406 w 406"/>
                <a:gd name="T93" fmla="*/ 193 h 193"/>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406" h="193">
                  <a:moveTo>
                    <a:pt x="401" y="15"/>
                  </a:moveTo>
                  <a:lnTo>
                    <a:pt x="337" y="31"/>
                  </a:lnTo>
                  <a:lnTo>
                    <a:pt x="281" y="47"/>
                  </a:lnTo>
                  <a:lnTo>
                    <a:pt x="229" y="68"/>
                  </a:lnTo>
                  <a:lnTo>
                    <a:pt x="201" y="81"/>
                  </a:lnTo>
                  <a:lnTo>
                    <a:pt x="172" y="96"/>
                  </a:lnTo>
                  <a:lnTo>
                    <a:pt x="155" y="106"/>
                  </a:lnTo>
                  <a:lnTo>
                    <a:pt x="138" y="117"/>
                  </a:lnTo>
                  <a:lnTo>
                    <a:pt x="111" y="132"/>
                  </a:lnTo>
                  <a:lnTo>
                    <a:pt x="89" y="147"/>
                  </a:lnTo>
                  <a:lnTo>
                    <a:pt x="66" y="163"/>
                  </a:lnTo>
                  <a:lnTo>
                    <a:pt x="38" y="177"/>
                  </a:lnTo>
                  <a:lnTo>
                    <a:pt x="11" y="193"/>
                  </a:lnTo>
                  <a:lnTo>
                    <a:pt x="0" y="193"/>
                  </a:lnTo>
                  <a:lnTo>
                    <a:pt x="0" y="184"/>
                  </a:lnTo>
                  <a:lnTo>
                    <a:pt x="20" y="149"/>
                  </a:lnTo>
                  <a:lnTo>
                    <a:pt x="47" y="134"/>
                  </a:lnTo>
                  <a:lnTo>
                    <a:pt x="72" y="118"/>
                  </a:lnTo>
                  <a:lnTo>
                    <a:pt x="95" y="102"/>
                  </a:lnTo>
                  <a:lnTo>
                    <a:pt x="122" y="87"/>
                  </a:lnTo>
                  <a:lnTo>
                    <a:pt x="163" y="79"/>
                  </a:lnTo>
                  <a:lnTo>
                    <a:pt x="194" y="64"/>
                  </a:lnTo>
                  <a:lnTo>
                    <a:pt x="221" y="50"/>
                  </a:lnTo>
                  <a:lnTo>
                    <a:pt x="249" y="41"/>
                  </a:lnTo>
                  <a:lnTo>
                    <a:pt x="275" y="31"/>
                  </a:lnTo>
                  <a:lnTo>
                    <a:pt x="332" y="16"/>
                  </a:lnTo>
                  <a:lnTo>
                    <a:pt x="397" y="0"/>
                  </a:lnTo>
                  <a:lnTo>
                    <a:pt x="406" y="6"/>
                  </a:lnTo>
                  <a:lnTo>
                    <a:pt x="401" y="1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851" name="Freeform 34"/>
            <p:cNvSpPr>
              <a:spLocks/>
            </p:cNvSpPr>
            <p:nvPr/>
          </p:nvSpPr>
          <p:spPr bwMode="auto">
            <a:xfrm>
              <a:off x="2354" y="2955"/>
              <a:ext cx="34" cy="273"/>
            </a:xfrm>
            <a:custGeom>
              <a:avLst/>
              <a:gdLst>
                <a:gd name="T0" fmla="*/ 1 w 68"/>
                <a:gd name="T1" fmla="*/ 0 h 547"/>
                <a:gd name="T2" fmla="*/ 1 w 68"/>
                <a:gd name="T3" fmla="*/ 0 h 547"/>
                <a:gd name="T4" fmla="*/ 1 w 68"/>
                <a:gd name="T5" fmla="*/ 0 h 547"/>
                <a:gd name="T6" fmla="*/ 1 w 68"/>
                <a:gd name="T7" fmla="*/ 0 h 547"/>
                <a:gd name="T8" fmla="*/ 1 w 68"/>
                <a:gd name="T9" fmla="*/ 0 h 547"/>
                <a:gd name="T10" fmla="*/ 1 w 68"/>
                <a:gd name="T11" fmla="*/ 0 h 547"/>
                <a:gd name="T12" fmla="*/ 1 w 68"/>
                <a:gd name="T13" fmla="*/ 0 h 547"/>
                <a:gd name="T14" fmla="*/ 1 w 68"/>
                <a:gd name="T15" fmla="*/ 0 h 547"/>
                <a:gd name="T16" fmla="*/ 1 w 68"/>
                <a:gd name="T17" fmla="*/ 0 h 547"/>
                <a:gd name="T18" fmla="*/ 1 w 68"/>
                <a:gd name="T19" fmla="*/ 0 h 547"/>
                <a:gd name="T20" fmla="*/ 1 w 68"/>
                <a:gd name="T21" fmla="*/ 0 h 547"/>
                <a:gd name="T22" fmla="*/ 1 w 68"/>
                <a:gd name="T23" fmla="*/ 0 h 547"/>
                <a:gd name="T24" fmla="*/ 1 w 68"/>
                <a:gd name="T25" fmla="*/ 0 h 547"/>
                <a:gd name="T26" fmla="*/ 1 w 68"/>
                <a:gd name="T27" fmla="*/ 0 h 547"/>
                <a:gd name="T28" fmla="*/ 1 w 68"/>
                <a:gd name="T29" fmla="*/ 0 h 547"/>
                <a:gd name="T30" fmla="*/ 0 w 68"/>
                <a:gd name="T31" fmla="*/ 0 h 547"/>
                <a:gd name="T32" fmla="*/ 1 w 68"/>
                <a:gd name="T33" fmla="*/ 0 h 547"/>
                <a:gd name="T34" fmla="*/ 1 w 68"/>
                <a:gd name="T35" fmla="*/ 0 h 547"/>
                <a:gd name="T36" fmla="*/ 1 w 68"/>
                <a:gd name="T37" fmla="*/ 0 h 547"/>
                <a:gd name="T38" fmla="*/ 1 w 68"/>
                <a:gd name="T39" fmla="*/ 0 h 547"/>
                <a:gd name="T40" fmla="*/ 1 w 68"/>
                <a:gd name="T41" fmla="*/ 0 h 547"/>
                <a:gd name="T42" fmla="*/ 1 w 68"/>
                <a:gd name="T43" fmla="*/ 0 h 547"/>
                <a:gd name="T44" fmla="*/ 1 w 68"/>
                <a:gd name="T45" fmla="*/ 0 h 547"/>
                <a:gd name="T46" fmla="*/ 1 w 68"/>
                <a:gd name="T47" fmla="*/ 0 h 547"/>
                <a:gd name="T48" fmla="*/ 1 w 68"/>
                <a:gd name="T49" fmla="*/ 0 h 54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68"/>
                <a:gd name="T76" fmla="*/ 0 h 547"/>
                <a:gd name="T77" fmla="*/ 68 w 68"/>
                <a:gd name="T78" fmla="*/ 547 h 547"/>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68" h="547">
                  <a:moveTo>
                    <a:pt x="68" y="10"/>
                  </a:moveTo>
                  <a:lnTo>
                    <a:pt x="50" y="66"/>
                  </a:lnTo>
                  <a:lnTo>
                    <a:pt x="46" y="116"/>
                  </a:lnTo>
                  <a:lnTo>
                    <a:pt x="52" y="226"/>
                  </a:lnTo>
                  <a:lnTo>
                    <a:pt x="49" y="283"/>
                  </a:lnTo>
                  <a:lnTo>
                    <a:pt x="52" y="365"/>
                  </a:lnTo>
                  <a:lnTo>
                    <a:pt x="57" y="384"/>
                  </a:lnTo>
                  <a:lnTo>
                    <a:pt x="60" y="475"/>
                  </a:lnTo>
                  <a:lnTo>
                    <a:pt x="51" y="539"/>
                  </a:lnTo>
                  <a:lnTo>
                    <a:pt x="44" y="547"/>
                  </a:lnTo>
                  <a:lnTo>
                    <a:pt x="36" y="539"/>
                  </a:lnTo>
                  <a:lnTo>
                    <a:pt x="28" y="507"/>
                  </a:lnTo>
                  <a:lnTo>
                    <a:pt x="20" y="475"/>
                  </a:lnTo>
                  <a:lnTo>
                    <a:pt x="19" y="390"/>
                  </a:lnTo>
                  <a:lnTo>
                    <a:pt x="16" y="374"/>
                  </a:lnTo>
                  <a:lnTo>
                    <a:pt x="0" y="283"/>
                  </a:lnTo>
                  <a:lnTo>
                    <a:pt x="4" y="225"/>
                  </a:lnTo>
                  <a:lnTo>
                    <a:pt x="7" y="164"/>
                  </a:lnTo>
                  <a:lnTo>
                    <a:pt x="15" y="113"/>
                  </a:lnTo>
                  <a:lnTo>
                    <a:pt x="30" y="61"/>
                  </a:lnTo>
                  <a:lnTo>
                    <a:pt x="41" y="34"/>
                  </a:lnTo>
                  <a:lnTo>
                    <a:pt x="55" y="4"/>
                  </a:lnTo>
                  <a:lnTo>
                    <a:pt x="65" y="0"/>
                  </a:lnTo>
                  <a:lnTo>
                    <a:pt x="68"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852" name="Freeform 35"/>
            <p:cNvSpPr>
              <a:spLocks/>
            </p:cNvSpPr>
            <p:nvPr/>
          </p:nvSpPr>
          <p:spPr bwMode="auto">
            <a:xfrm>
              <a:off x="2413" y="2942"/>
              <a:ext cx="87" cy="248"/>
            </a:xfrm>
            <a:custGeom>
              <a:avLst/>
              <a:gdLst>
                <a:gd name="T0" fmla="*/ 1 w 173"/>
                <a:gd name="T1" fmla="*/ 1 h 494"/>
                <a:gd name="T2" fmla="*/ 1 w 173"/>
                <a:gd name="T3" fmla="*/ 1 h 494"/>
                <a:gd name="T4" fmla="*/ 1 w 173"/>
                <a:gd name="T5" fmla="*/ 1 h 494"/>
                <a:gd name="T6" fmla="*/ 1 w 173"/>
                <a:gd name="T7" fmla="*/ 1 h 494"/>
                <a:gd name="T8" fmla="*/ 1 w 173"/>
                <a:gd name="T9" fmla="*/ 1 h 494"/>
                <a:gd name="T10" fmla="*/ 1 w 173"/>
                <a:gd name="T11" fmla="*/ 1 h 494"/>
                <a:gd name="T12" fmla="*/ 1 w 173"/>
                <a:gd name="T13" fmla="*/ 1 h 494"/>
                <a:gd name="T14" fmla="*/ 1 w 173"/>
                <a:gd name="T15" fmla="*/ 1 h 494"/>
                <a:gd name="T16" fmla="*/ 1 w 173"/>
                <a:gd name="T17" fmla="*/ 1 h 494"/>
                <a:gd name="T18" fmla="*/ 1 w 173"/>
                <a:gd name="T19" fmla="*/ 1 h 494"/>
                <a:gd name="T20" fmla="*/ 1 w 173"/>
                <a:gd name="T21" fmla="*/ 1 h 494"/>
                <a:gd name="T22" fmla="*/ 1 w 173"/>
                <a:gd name="T23" fmla="*/ 1 h 494"/>
                <a:gd name="T24" fmla="*/ 1 w 173"/>
                <a:gd name="T25" fmla="*/ 1 h 494"/>
                <a:gd name="T26" fmla="*/ 1 w 173"/>
                <a:gd name="T27" fmla="*/ 1 h 494"/>
                <a:gd name="T28" fmla="*/ 1 w 173"/>
                <a:gd name="T29" fmla="*/ 1 h 494"/>
                <a:gd name="T30" fmla="*/ 1 w 173"/>
                <a:gd name="T31" fmla="*/ 1 h 494"/>
                <a:gd name="T32" fmla="*/ 1 w 173"/>
                <a:gd name="T33" fmla="*/ 1 h 494"/>
                <a:gd name="T34" fmla="*/ 1 w 173"/>
                <a:gd name="T35" fmla="*/ 1 h 494"/>
                <a:gd name="T36" fmla="*/ 1 w 173"/>
                <a:gd name="T37" fmla="*/ 1 h 494"/>
                <a:gd name="T38" fmla="*/ 1 w 173"/>
                <a:gd name="T39" fmla="*/ 1 h 494"/>
                <a:gd name="T40" fmla="*/ 1 w 173"/>
                <a:gd name="T41" fmla="*/ 1 h 494"/>
                <a:gd name="T42" fmla="*/ 1 w 173"/>
                <a:gd name="T43" fmla="*/ 1 h 494"/>
                <a:gd name="T44" fmla="*/ 0 w 173"/>
                <a:gd name="T45" fmla="*/ 1 h 494"/>
                <a:gd name="T46" fmla="*/ 1 w 173"/>
                <a:gd name="T47" fmla="*/ 0 h 494"/>
                <a:gd name="T48" fmla="*/ 1 w 173"/>
                <a:gd name="T49" fmla="*/ 1 h 494"/>
                <a:gd name="T50" fmla="*/ 1 w 173"/>
                <a:gd name="T51" fmla="*/ 1 h 494"/>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73"/>
                <a:gd name="T79" fmla="*/ 0 h 494"/>
                <a:gd name="T80" fmla="*/ 173 w 173"/>
                <a:gd name="T81" fmla="*/ 494 h 494"/>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73" h="494">
                  <a:moveTo>
                    <a:pt x="12" y="2"/>
                  </a:moveTo>
                  <a:lnTo>
                    <a:pt x="33" y="33"/>
                  </a:lnTo>
                  <a:lnTo>
                    <a:pt x="50" y="64"/>
                  </a:lnTo>
                  <a:lnTo>
                    <a:pt x="73" y="124"/>
                  </a:lnTo>
                  <a:lnTo>
                    <a:pt x="104" y="262"/>
                  </a:lnTo>
                  <a:lnTo>
                    <a:pt x="117" y="302"/>
                  </a:lnTo>
                  <a:lnTo>
                    <a:pt x="129" y="324"/>
                  </a:lnTo>
                  <a:lnTo>
                    <a:pt x="144" y="355"/>
                  </a:lnTo>
                  <a:lnTo>
                    <a:pt x="173" y="485"/>
                  </a:lnTo>
                  <a:lnTo>
                    <a:pt x="168" y="494"/>
                  </a:lnTo>
                  <a:lnTo>
                    <a:pt x="160" y="490"/>
                  </a:lnTo>
                  <a:lnTo>
                    <a:pt x="145" y="457"/>
                  </a:lnTo>
                  <a:lnTo>
                    <a:pt x="131" y="430"/>
                  </a:lnTo>
                  <a:lnTo>
                    <a:pt x="118" y="402"/>
                  </a:lnTo>
                  <a:lnTo>
                    <a:pt x="104" y="370"/>
                  </a:lnTo>
                  <a:lnTo>
                    <a:pt x="91" y="341"/>
                  </a:lnTo>
                  <a:lnTo>
                    <a:pt x="81" y="317"/>
                  </a:lnTo>
                  <a:lnTo>
                    <a:pt x="65" y="275"/>
                  </a:lnTo>
                  <a:lnTo>
                    <a:pt x="46" y="134"/>
                  </a:lnTo>
                  <a:lnTo>
                    <a:pt x="33" y="72"/>
                  </a:lnTo>
                  <a:lnTo>
                    <a:pt x="19" y="42"/>
                  </a:lnTo>
                  <a:lnTo>
                    <a:pt x="11" y="26"/>
                  </a:lnTo>
                  <a:lnTo>
                    <a:pt x="0" y="11"/>
                  </a:lnTo>
                  <a:lnTo>
                    <a:pt x="2" y="0"/>
                  </a:lnTo>
                  <a:lnTo>
                    <a:pt x="12"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853" name="Freeform 36"/>
            <p:cNvSpPr>
              <a:spLocks/>
            </p:cNvSpPr>
            <p:nvPr/>
          </p:nvSpPr>
          <p:spPr bwMode="auto">
            <a:xfrm>
              <a:off x="2499" y="2543"/>
              <a:ext cx="100" cy="129"/>
            </a:xfrm>
            <a:custGeom>
              <a:avLst/>
              <a:gdLst>
                <a:gd name="T0" fmla="*/ 1 w 200"/>
                <a:gd name="T1" fmla="*/ 1 h 258"/>
                <a:gd name="T2" fmla="*/ 1 w 200"/>
                <a:gd name="T3" fmla="*/ 1 h 258"/>
                <a:gd name="T4" fmla="*/ 1 w 200"/>
                <a:gd name="T5" fmla="*/ 1 h 258"/>
                <a:gd name="T6" fmla="*/ 1 w 200"/>
                <a:gd name="T7" fmla="*/ 1 h 258"/>
                <a:gd name="T8" fmla="*/ 1 w 200"/>
                <a:gd name="T9" fmla="*/ 1 h 258"/>
                <a:gd name="T10" fmla="*/ 1 w 200"/>
                <a:gd name="T11" fmla="*/ 1 h 258"/>
                <a:gd name="T12" fmla="*/ 1 w 200"/>
                <a:gd name="T13" fmla="*/ 1 h 258"/>
                <a:gd name="T14" fmla="*/ 1 w 200"/>
                <a:gd name="T15" fmla="*/ 1 h 258"/>
                <a:gd name="T16" fmla="*/ 1 w 200"/>
                <a:gd name="T17" fmla="*/ 1 h 258"/>
                <a:gd name="T18" fmla="*/ 1 w 200"/>
                <a:gd name="T19" fmla="*/ 1 h 258"/>
                <a:gd name="T20" fmla="*/ 1 w 200"/>
                <a:gd name="T21" fmla="*/ 1 h 258"/>
                <a:gd name="T22" fmla="*/ 1 w 200"/>
                <a:gd name="T23" fmla="*/ 1 h 258"/>
                <a:gd name="T24" fmla="*/ 1 w 200"/>
                <a:gd name="T25" fmla="*/ 1 h 258"/>
                <a:gd name="T26" fmla="*/ 1 w 200"/>
                <a:gd name="T27" fmla="*/ 1 h 258"/>
                <a:gd name="T28" fmla="*/ 1 w 200"/>
                <a:gd name="T29" fmla="*/ 1 h 258"/>
                <a:gd name="T30" fmla="*/ 1 w 200"/>
                <a:gd name="T31" fmla="*/ 1 h 258"/>
                <a:gd name="T32" fmla="*/ 1 w 200"/>
                <a:gd name="T33" fmla="*/ 1 h 258"/>
                <a:gd name="T34" fmla="*/ 1 w 200"/>
                <a:gd name="T35" fmla="*/ 1 h 258"/>
                <a:gd name="T36" fmla="*/ 1 w 200"/>
                <a:gd name="T37" fmla="*/ 1 h 258"/>
                <a:gd name="T38" fmla="*/ 1 w 200"/>
                <a:gd name="T39" fmla="*/ 1 h 258"/>
                <a:gd name="T40" fmla="*/ 1 w 200"/>
                <a:gd name="T41" fmla="*/ 1 h 258"/>
                <a:gd name="T42" fmla="*/ 1 w 200"/>
                <a:gd name="T43" fmla="*/ 1 h 258"/>
                <a:gd name="T44" fmla="*/ 0 w 200"/>
                <a:gd name="T45" fmla="*/ 1 h 258"/>
                <a:gd name="T46" fmla="*/ 1 w 200"/>
                <a:gd name="T47" fmla="*/ 0 h 258"/>
                <a:gd name="T48" fmla="*/ 1 w 200"/>
                <a:gd name="T49" fmla="*/ 1 h 258"/>
                <a:gd name="T50" fmla="*/ 1 w 200"/>
                <a:gd name="T51" fmla="*/ 1 h 25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200"/>
                <a:gd name="T79" fmla="*/ 0 h 258"/>
                <a:gd name="T80" fmla="*/ 200 w 200"/>
                <a:gd name="T81" fmla="*/ 258 h 25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200" h="258">
                  <a:moveTo>
                    <a:pt x="15" y="7"/>
                  </a:moveTo>
                  <a:lnTo>
                    <a:pt x="22" y="74"/>
                  </a:lnTo>
                  <a:lnTo>
                    <a:pt x="38" y="140"/>
                  </a:lnTo>
                  <a:lnTo>
                    <a:pt x="52" y="171"/>
                  </a:lnTo>
                  <a:lnTo>
                    <a:pt x="59" y="196"/>
                  </a:lnTo>
                  <a:lnTo>
                    <a:pt x="73" y="223"/>
                  </a:lnTo>
                  <a:lnTo>
                    <a:pt x="80" y="234"/>
                  </a:lnTo>
                  <a:lnTo>
                    <a:pt x="92" y="243"/>
                  </a:lnTo>
                  <a:lnTo>
                    <a:pt x="123" y="229"/>
                  </a:lnTo>
                  <a:lnTo>
                    <a:pt x="149" y="213"/>
                  </a:lnTo>
                  <a:lnTo>
                    <a:pt x="187" y="181"/>
                  </a:lnTo>
                  <a:lnTo>
                    <a:pt x="198" y="181"/>
                  </a:lnTo>
                  <a:lnTo>
                    <a:pt x="200" y="191"/>
                  </a:lnTo>
                  <a:lnTo>
                    <a:pt x="182" y="212"/>
                  </a:lnTo>
                  <a:lnTo>
                    <a:pt x="164" y="233"/>
                  </a:lnTo>
                  <a:lnTo>
                    <a:pt x="149" y="243"/>
                  </a:lnTo>
                  <a:lnTo>
                    <a:pt x="133" y="251"/>
                  </a:lnTo>
                  <a:lnTo>
                    <a:pt x="89" y="258"/>
                  </a:lnTo>
                  <a:lnTo>
                    <a:pt x="65" y="234"/>
                  </a:lnTo>
                  <a:lnTo>
                    <a:pt x="46" y="203"/>
                  </a:lnTo>
                  <a:lnTo>
                    <a:pt x="33" y="177"/>
                  </a:lnTo>
                  <a:lnTo>
                    <a:pt x="20" y="147"/>
                  </a:lnTo>
                  <a:lnTo>
                    <a:pt x="0" y="7"/>
                  </a:lnTo>
                  <a:lnTo>
                    <a:pt x="7" y="0"/>
                  </a:lnTo>
                  <a:lnTo>
                    <a:pt x="15"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854" name="Freeform 37"/>
            <p:cNvSpPr>
              <a:spLocks/>
            </p:cNvSpPr>
            <p:nvPr/>
          </p:nvSpPr>
          <p:spPr bwMode="auto">
            <a:xfrm>
              <a:off x="2510" y="2532"/>
              <a:ext cx="78" cy="16"/>
            </a:xfrm>
            <a:custGeom>
              <a:avLst/>
              <a:gdLst>
                <a:gd name="T0" fmla="*/ 0 w 157"/>
                <a:gd name="T1" fmla="*/ 1 h 32"/>
                <a:gd name="T2" fmla="*/ 0 w 157"/>
                <a:gd name="T3" fmla="*/ 1 h 32"/>
                <a:gd name="T4" fmla="*/ 0 w 157"/>
                <a:gd name="T5" fmla="*/ 1 h 32"/>
                <a:gd name="T6" fmla="*/ 0 w 157"/>
                <a:gd name="T7" fmla="*/ 1 h 32"/>
                <a:gd name="T8" fmla="*/ 0 w 157"/>
                <a:gd name="T9" fmla="*/ 0 h 32"/>
                <a:gd name="T10" fmla="*/ 0 w 157"/>
                <a:gd name="T11" fmla="*/ 1 h 32"/>
                <a:gd name="T12" fmla="*/ 0 w 157"/>
                <a:gd name="T13" fmla="*/ 1 h 32"/>
                <a:gd name="T14" fmla="*/ 0 w 157"/>
                <a:gd name="T15" fmla="*/ 1 h 32"/>
                <a:gd name="T16" fmla="*/ 0 w 157"/>
                <a:gd name="T17" fmla="*/ 1 h 32"/>
                <a:gd name="T18" fmla="*/ 0 w 157"/>
                <a:gd name="T19" fmla="*/ 1 h 32"/>
                <a:gd name="T20" fmla="*/ 0 w 157"/>
                <a:gd name="T21" fmla="*/ 1 h 32"/>
                <a:gd name="T22" fmla="*/ 0 w 157"/>
                <a:gd name="T23" fmla="*/ 1 h 32"/>
                <a:gd name="T24" fmla="*/ 0 w 157"/>
                <a:gd name="T25" fmla="*/ 1 h 32"/>
                <a:gd name="T26" fmla="*/ 0 w 157"/>
                <a:gd name="T27" fmla="*/ 1 h 3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57"/>
                <a:gd name="T43" fmla="*/ 0 h 32"/>
                <a:gd name="T44" fmla="*/ 157 w 157"/>
                <a:gd name="T45" fmla="*/ 32 h 32"/>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57" h="32">
                  <a:moveTo>
                    <a:pt x="3" y="11"/>
                  </a:moveTo>
                  <a:lnTo>
                    <a:pt x="21" y="3"/>
                  </a:lnTo>
                  <a:lnTo>
                    <a:pt x="40" y="1"/>
                  </a:lnTo>
                  <a:lnTo>
                    <a:pt x="80" y="6"/>
                  </a:lnTo>
                  <a:lnTo>
                    <a:pt x="148" y="0"/>
                  </a:lnTo>
                  <a:lnTo>
                    <a:pt x="157" y="5"/>
                  </a:lnTo>
                  <a:lnTo>
                    <a:pt x="152" y="13"/>
                  </a:lnTo>
                  <a:lnTo>
                    <a:pt x="117" y="23"/>
                  </a:lnTo>
                  <a:lnTo>
                    <a:pt x="82" y="32"/>
                  </a:lnTo>
                  <a:lnTo>
                    <a:pt x="45" y="22"/>
                  </a:lnTo>
                  <a:lnTo>
                    <a:pt x="10" y="24"/>
                  </a:lnTo>
                  <a:lnTo>
                    <a:pt x="0" y="21"/>
                  </a:lnTo>
                  <a:lnTo>
                    <a:pt x="3"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855" name="Freeform 38"/>
            <p:cNvSpPr>
              <a:spLocks/>
            </p:cNvSpPr>
            <p:nvPr/>
          </p:nvSpPr>
          <p:spPr bwMode="auto">
            <a:xfrm>
              <a:off x="2604" y="2567"/>
              <a:ext cx="22" cy="37"/>
            </a:xfrm>
            <a:custGeom>
              <a:avLst/>
              <a:gdLst>
                <a:gd name="T0" fmla="*/ 1 w 43"/>
                <a:gd name="T1" fmla="*/ 1 h 74"/>
                <a:gd name="T2" fmla="*/ 1 w 43"/>
                <a:gd name="T3" fmla="*/ 0 h 74"/>
                <a:gd name="T4" fmla="*/ 1 w 43"/>
                <a:gd name="T5" fmla="*/ 1 h 74"/>
                <a:gd name="T6" fmla="*/ 1 w 43"/>
                <a:gd name="T7" fmla="*/ 1 h 74"/>
                <a:gd name="T8" fmla="*/ 1 w 43"/>
                <a:gd name="T9" fmla="*/ 1 h 74"/>
                <a:gd name="T10" fmla="*/ 1 w 43"/>
                <a:gd name="T11" fmla="*/ 1 h 74"/>
                <a:gd name="T12" fmla="*/ 1 w 43"/>
                <a:gd name="T13" fmla="*/ 1 h 74"/>
                <a:gd name="T14" fmla="*/ 1 w 43"/>
                <a:gd name="T15" fmla="*/ 1 h 74"/>
                <a:gd name="T16" fmla="*/ 1 w 43"/>
                <a:gd name="T17" fmla="*/ 1 h 74"/>
                <a:gd name="T18" fmla="*/ 1 w 43"/>
                <a:gd name="T19" fmla="*/ 1 h 74"/>
                <a:gd name="T20" fmla="*/ 0 w 43"/>
                <a:gd name="T21" fmla="*/ 1 h 74"/>
                <a:gd name="T22" fmla="*/ 1 w 43"/>
                <a:gd name="T23" fmla="*/ 1 h 74"/>
                <a:gd name="T24" fmla="*/ 1 w 43"/>
                <a:gd name="T25" fmla="*/ 1 h 7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3"/>
                <a:gd name="T40" fmla="*/ 0 h 74"/>
                <a:gd name="T41" fmla="*/ 43 w 43"/>
                <a:gd name="T42" fmla="*/ 74 h 7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3" h="74">
                  <a:moveTo>
                    <a:pt x="5" y="3"/>
                  </a:moveTo>
                  <a:lnTo>
                    <a:pt x="33" y="0"/>
                  </a:lnTo>
                  <a:lnTo>
                    <a:pt x="43" y="16"/>
                  </a:lnTo>
                  <a:lnTo>
                    <a:pt x="39" y="35"/>
                  </a:lnTo>
                  <a:lnTo>
                    <a:pt x="31" y="53"/>
                  </a:lnTo>
                  <a:lnTo>
                    <a:pt x="18" y="72"/>
                  </a:lnTo>
                  <a:lnTo>
                    <a:pt x="7" y="74"/>
                  </a:lnTo>
                  <a:lnTo>
                    <a:pt x="6" y="63"/>
                  </a:lnTo>
                  <a:lnTo>
                    <a:pt x="24" y="17"/>
                  </a:lnTo>
                  <a:lnTo>
                    <a:pt x="8" y="17"/>
                  </a:lnTo>
                  <a:lnTo>
                    <a:pt x="0" y="12"/>
                  </a:lnTo>
                  <a:lnTo>
                    <a:pt x="5"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856" name="Freeform 39"/>
            <p:cNvSpPr>
              <a:spLocks/>
            </p:cNvSpPr>
            <p:nvPr/>
          </p:nvSpPr>
          <p:spPr bwMode="auto">
            <a:xfrm>
              <a:off x="2582" y="2542"/>
              <a:ext cx="28" cy="11"/>
            </a:xfrm>
            <a:custGeom>
              <a:avLst/>
              <a:gdLst>
                <a:gd name="T0" fmla="*/ 0 w 57"/>
                <a:gd name="T1" fmla="*/ 0 h 23"/>
                <a:gd name="T2" fmla="*/ 0 w 57"/>
                <a:gd name="T3" fmla="*/ 0 h 23"/>
                <a:gd name="T4" fmla="*/ 0 w 57"/>
                <a:gd name="T5" fmla="*/ 0 h 23"/>
                <a:gd name="T6" fmla="*/ 0 w 57"/>
                <a:gd name="T7" fmla="*/ 0 h 23"/>
                <a:gd name="T8" fmla="*/ 0 w 57"/>
                <a:gd name="T9" fmla="*/ 0 h 23"/>
                <a:gd name="T10" fmla="*/ 0 w 57"/>
                <a:gd name="T11" fmla="*/ 0 h 23"/>
                <a:gd name="T12" fmla="*/ 0 w 57"/>
                <a:gd name="T13" fmla="*/ 0 h 23"/>
                <a:gd name="T14" fmla="*/ 0 w 57"/>
                <a:gd name="T15" fmla="*/ 0 h 23"/>
                <a:gd name="T16" fmla="*/ 0 w 57"/>
                <a:gd name="T17" fmla="*/ 0 h 23"/>
                <a:gd name="T18" fmla="*/ 0 w 57"/>
                <a:gd name="T19" fmla="*/ 0 h 2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7"/>
                <a:gd name="T31" fmla="*/ 0 h 23"/>
                <a:gd name="T32" fmla="*/ 57 w 57"/>
                <a:gd name="T33" fmla="*/ 23 h 2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7" h="23">
                  <a:moveTo>
                    <a:pt x="11" y="3"/>
                  </a:moveTo>
                  <a:lnTo>
                    <a:pt x="26" y="6"/>
                  </a:lnTo>
                  <a:lnTo>
                    <a:pt x="43" y="0"/>
                  </a:lnTo>
                  <a:lnTo>
                    <a:pt x="57" y="7"/>
                  </a:lnTo>
                  <a:lnTo>
                    <a:pt x="49" y="20"/>
                  </a:lnTo>
                  <a:lnTo>
                    <a:pt x="21" y="23"/>
                  </a:lnTo>
                  <a:lnTo>
                    <a:pt x="0" y="12"/>
                  </a:lnTo>
                  <a:lnTo>
                    <a:pt x="1" y="2"/>
                  </a:lnTo>
                  <a:lnTo>
                    <a:pt x="11"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857" name="Freeform 40"/>
            <p:cNvSpPr>
              <a:spLocks/>
            </p:cNvSpPr>
            <p:nvPr/>
          </p:nvSpPr>
          <p:spPr bwMode="auto">
            <a:xfrm>
              <a:off x="2587" y="2557"/>
              <a:ext cx="17" cy="12"/>
            </a:xfrm>
            <a:custGeom>
              <a:avLst/>
              <a:gdLst>
                <a:gd name="T0" fmla="*/ 0 w 35"/>
                <a:gd name="T1" fmla="*/ 0 h 25"/>
                <a:gd name="T2" fmla="*/ 0 w 35"/>
                <a:gd name="T3" fmla="*/ 0 h 25"/>
                <a:gd name="T4" fmla="*/ 0 w 35"/>
                <a:gd name="T5" fmla="*/ 0 h 25"/>
                <a:gd name="T6" fmla="*/ 0 w 35"/>
                <a:gd name="T7" fmla="*/ 0 h 25"/>
                <a:gd name="T8" fmla="*/ 0 w 35"/>
                <a:gd name="T9" fmla="*/ 0 h 25"/>
                <a:gd name="T10" fmla="*/ 0 w 35"/>
                <a:gd name="T11" fmla="*/ 0 h 25"/>
                <a:gd name="T12" fmla="*/ 0 w 35"/>
                <a:gd name="T13" fmla="*/ 0 h 25"/>
                <a:gd name="T14" fmla="*/ 0 w 35"/>
                <a:gd name="T15" fmla="*/ 0 h 25"/>
                <a:gd name="T16" fmla="*/ 0 w 35"/>
                <a:gd name="T17" fmla="*/ 0 h 2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5"/>
                <a:gd name="T28" fmla="*/ 0 h 25"/>
                <a:gd name="T29" fmla="*/ 35 w 35"/>
                <a:gd name="T30" fmla="*/ 25 h 2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5" h="25">
                  <a:moveTo>
                    <a:pt x="11" y="0"/>
                  </a:moveTo>
                  <a:lnTo>
                    <a:pt x="27" y="6"/>
                  </a:lnTo>
                  <a:lnTo>
                    <a:pt x="35" y="18"/>
                  </a:lnTo>
                  <a:lnTo>
                    <a:pt x="32" y="24"/>
                  </a:lnTo>
                  <a:lnTo>
                    <a:pt x="24" y="25"/>
                  </a:lnTo>
                  <a:lnTo>
                    <a:pt x="5" y="16"/>
                  </a:lnTo>
                  <a:lnTo>
                    <a:pt x="0" y="5"/>
                  </a:lnTo>
                  <a:lnTo>
                    <a:pt x="1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858" name="Freeform 41"/>
            <p:cNvSpPr>
              <a:spLocks/>
            </p:cNvSpPr>
            <p:nvPr/>
          </p:nvSpPr>
          <p:spPr bwMode="auto">
            <a:xfrm>
              <a:off x="2490" y="2487"/>
              <a:ext cx="91" cy="55"/>
            </a:xfrm>
            <a:custGeom>
              <a:avLst/>
              <a:gdLst>
                <a:gd name="T0" fmla="*/ 1 w 182"/>
                <a:gd name="T1" fmla="*/ 0 h 111"/>
                <a:gd name="T2" fmla="*/ 0 w 182"/>
                <a:gd name="T3" fmla="*/ 0 h 111"/>
                <a:gd name="T4" fmla="*/ 1 w 182"/>
                <a:gd name="T5" fmla="*/ 0 h 111"/>
                <a:gd name="T6" fmla="*/ 1 w 182"/>
                <a:gd name="T7" fmla="*/ 0 h 111"/>
                <a:gd name="T8" fmla="*/ 1 w 182"/>
                <a:gd name="T9" fmla="*/ 0 h 111"/>
                <a:gd name="T10" fmla="*/ 1 w 182"/>
                <a:gd name="T11" fmla="*/ 0 h 111"/>
                <a:gd name="T12" fmla="*/ 1 w 182"/>
                <a:gd name="T13" fmla="*/ 0 h 111"/>
                <a:gd name="T14" fmla="*/ 1 w 182"/>
                <a:gd name="T15" fmla="*/ 0 h 111"/>
                <a:gd name="T16" fmla="*/ 1 w 182"/>
                <a:gd name="T17" fmla="*/ 0 h 111"/>
                <a:gd name="T18" fmla="*/ 1 w 182"/>
                <a:gd name="T19" fmla="*/ 0 h 111"/>
                <a:gd name="T20" fmla="*/ 1 w 182"/>
                <a:gd name="T21" fmla="*/ 0 h 111"/>
                <a:gd name="T22" fmla="*/ 1 w 182"/>
                <a:gd name="T23" fmla="*/ 0 h 111"/>
                <a:gd name="T24" fmla="*/ 1 w 182"/>
                <a:gd name="T25" fmla="*/ 0 h 111"/>
                <a:gd name="T26" fmla="*/ 1 w 182"/>
                <a:gd name="T27" fmla="*/ 0 h 111"/>
                <a:gd name="T28" fmla="*/ 1 w 182"/>
                <a:gd name="T29" fmla="*/ 0 h 111"/>
                <a:gd name="T30" fmla="*/ 1 w 182"/>
                <a:gd name="T31" fmla="*/ 0 h 111"/>
                <a:gd name="T32" fmla="*/ 1 w 182"/>
                <a:gd name="T33" fmla="*/ 0 h 111"/>
                <a:gd name="T34" fmla="*/ 1 w 182"/>
                <a:gd name="T35" fmla="*/ 0 h 111"/>
                <a:gd name="T36" fmla="*/ 1 w 182"/>
                <a:gd name="T37" fmla="*/ 0 h 11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82"/>
                <a:gd name="T58" fmla="*/ 0 h 111"/>
                <a:gd name="T59" fmla="*/ 182 w 182"/>
                <a:gd name="T60" fmla="*/ 111 h 11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82" h="111">
                  <a:moveTo>
                    <a:pt x="11" y="111"/>
                  </a:moveTo>
                  <a:lnTo>
                    <a:pt x="0" y="86"/>
                  </a:lnTo>
                  <a:lnTo>
                    <a:pt x="4" y="60"/>
                  </a:lnTo>
                  <a:lnTo>
                    <a:pt x="24" y="34"/>
                  </a:lnTo>
                  <a:lnTo>
                    <a:pt x="49" y="11"/>
                  </a:lnTo>
                  <a:lnTo>
                    <a:pt x="78" y="0"/>
                  </a:lnTo>
                  <a:lnTo>
                    <a:pt x="129" y="0"/>
                  </a:lnTo>
                  <a:lnTo>
                    <a:pt x="177" y="11"/>
                  </a:lnTo>
                  <a:lnTo>
                    <a:pt x="182" y="21"/>
                  </a:lnTo>
                  <a:lnTo>
                    <a:pt x="172" y="26"/>
                  </a:lnTo>
                  <a:lnTo>
                    <a:pt x="129" y="20"/>
                  </a:lnTo>
                  <a:lnTo>
                    <a:pt x="83" y="24"/>
                  </a:lnTo>
                  <a:lnTo>
                    <a:pt x="59" y="33"/>
                  </a:lnTo>
                  <a:lnTo>
                    <a:pt x="25" y="73"/>
                  </a:lnTo>
                  <a:lnTo>
                    <a:pt x="20" y="101"/>
                  </a:lnTo>
                  <a:lnTo>
                    <a:pt x="23" y="106"/>
                  </a:lnTo>
                  <a:lnTo>
                    <a:pt x="20" y="111"/>
                  </a:lnTo>
                  <a:lnTo>
                    <a:pt x="11" y="1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859" name="Freeform 42"/>
            <p:cNvSpPr>
              <a:spLocks/>
            </p:cNvSpPr>
            <p:nvPr/>
          </p:nvSpPr>
          <p:spPr bwMode="auto">
            <a:xfrm>
              <a:off x="2585" y="2497"/>
              <a:ext cx="48" cy="73"/>
            </a:xfrm>
            <a:custGeom>
              <a:avLst/>
              <a:gdLst>
                <a:gd name="T0" fmla="*/ 1 w 94"/>
                <a:gd name="T1" fmla="*/ 0 h 145"/>
                <a:gd name="T2" fmla="*/ 1 w 94"/>
                <a:gd name="T3" fmla="*/ 1 h 145"/>
                <a:gd name="T4" fmla="*/ 1 w 94"/>
                <a:gd name="T5" fmla="*/ 1 h 145"/>
                <a:gd name="T6" fmla="*/ 1 w 94"/>
                <a:gd name="T7" fmla="*/ 1 h 145"/>
                <a:gd name="T8" fmla="*/ 1 w 94"/>
                <a:gd name="T9" fmla="*/ 1 h 145"/>
                <a:gd name="T10" fmla="*/ 1 w 94"/>
                <a:gd name="T11" fmla="*/ 1 h 145"/>
                <a:gd name="T12" fmla="*/ 1 w 94"/>
                <a:gd name="T13" fmla="*/ 1 h 145"/>
                <a:gd name="T14" fmla="*/ 1 w 94"/>
                <a:gd name="T15" fmla="*/ 1 h 145"/>
                <a:gd name="T16" fmla="*/ 1 w 94"/>
                <a:gd name="T17" fmla="*/ 1 h 145"/>
                <a:gd name="T18" fmla="*/ 1 w 94"/>
                <a:gd name="T19" fmla="*/ 1 h 145"/>
                <a:gd name="T20" fmla="*/ 1 w 94"/>
                <a:gd name="T21" fmla="*/ 1 h 145"/>
                <a:gd name="T22" fmla="*/ 1 w 94"/>
                <a:gd name="T23" fmla="*/ 1 h 145"/>
                <a:gd name="T24" fmla="*/ 1 w 94"/>
                <a:gd name="T25" fmla="*/ 1 h 145"/>
                <a:gd name="T26" fmla="*/ 1 w 94"/>
                <a:gd name="T27" fmla="*/ 1 h 145"/>
                <a:gd name="T28" fmla="*/ 1 w 94"/>
                <a:gd name="T29" fmla="*/ 1 h 145"/>
                <a:gd name="T30" fmla="*/ 1 w 94"/>
                <a:gd name="T31" fmla="*/ 1 h 145"/>
                <a:gd name="T32" fmla="*/ 1 w 94"/>
                <a:gd name="T33" fmla="*/ 1 h 145"/>
                <a:gd name="T34" fmla="*/ 1 w 94"/>
                <a:gd name="T35" fmla="*/ 1 h 145"/>
                <a:gd name="T36" fmla="*/ 0 w 94"/>
                <a:gd name="T37" fmla="*/ 1 h 145"/>
                <a:gd name="T38" fmla="*/ 1 w 94"/>
                <a:gd name="T39" fmla="*/ 0 h 145"/>
                <a:gd name="T40" fmla="*/ 1 w 94"/>
                <a:gd name="T41" fmla="*/ 0 h 145"/>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94"/>
                <a:gd name="T64" fmla="*/ 0 h 145"/>
                <a:gd name="T65" fmla="*/ 94 w 94"/>
                <a:gd name="T66" fmla="*/ 145 h 145"/>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94" h="145">
                  <a:moveTo>
                    <a:pt x="6" y="0"/>
                  </a:moveTo>
                  <a:lnTo>
                    <a:pt x="27" y="1"/>
                  </a:lnTo>
                  <a:lnTo>
                    <a:pt x="44" y="2"/>
                  </a:lnTo>
                  <a:lnTo>
                    <a:pt x="66" y="23"/>
                  </a:lnTo>
                  <a:lnTo>
                    <a:pt x="80" y="48"/>
                  </a:lnTo>
                  <a:lnTo>
                    <a:pt x="93" y="65"/>
                  </a:lnTo>
                  <a:lnTo>
                    <a:pt x="94" y="87"/>
                  </a:lnTo>
                  <a:lnTo>
                    <a:pt x="87" y="111"/>
                  </a:lnTo>
                  <a:lnTo>
                    <a:pt x="78" y="137"/>
                  </a:lnTo>
                  <a:lnTo>
                    <a:pt x="73" y="143"/>
                  </a:lnTo>
                  <a:lnTo>
                    <a:pt x="65" y="145"/>
                  </a:lnTo>
                  <a:lnTo>
                    <a:pt x="56" y="140"/>
                  </a:lnTo>
                  <a:lnTo>
                    <a:pt x="71" y="97"/>
                  </a:lnTo>
                  <a:lnTo>
                    <a:pt x="72" y="77"/>
                  </a:lnTo>
                  <a:lnTo>
                    <a:pt x="64" y="63"/>
                  </a:lnTo>
                  <a:lnTo>
                    <a:pt x="30" y="17"/>
                  </a:lnTo>
                  <a:lnTo>
                    <a:pt x="19" y="13"/>
                  </a:lnTo>
                  <a:lnTo>
                    <a:pt x="8" y="10"/>
                  </a:lnTo>
                  <a:lnTo>
                    <a:pt x="0" y="7"/>
                  </a:lnTo>
                  <a:lnTo>
                    <a:pt x="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860" name="Freeform 43"/>
            <p:cNvSpPr>
              <a:spLocks/>
            </p:cNvSpPr>
            <p:nvPr/>
          </p:nvSpPr>
          <p:spPr bwMode="auto">
            <a:xfrm>
              <a:off x="2519" y="2560"/>
              <a:ext cx="16" cy="34"/>
            </a:xfrm>
            <a:custGeom>
              <a:avLst/>
              <a:gdLst>
                <a:gd name="T0" fmla="*/ 1 w 30"/>
                <a:gd name="T1" fmla="*/ 1 h 68"/>
                <a:gd name="T2" fmla="*/ 1 w 30"/>
                <a:gd name="T3" fmla="*/ 1 h 68"/>
                <a:gd name="T4" fmla="*/ 1 w 30"/>
                <a:gd name="T5" fmla="*/ 1 h 68"/>
                <a:gd name="T6" fmla="*/ 1 w 30"/>
                <a:gd name="T7" fmla="*/ 1 h 68"/>
                <a:gd name="T8" fmla="*/ 0 w 30"/>
                <a:gd name="T9" fmla="*/ 1 h 68"/>
                <a:gd name="T10" fmla="*/ 1 w 30"/>
                <a:gd name="T11" fmla="*/ 1 h 68"/>
                <a:gd name="T12" fmla="*/ 1 w 30"/>
                <a:gd name="T13" fmla="*/ 0 h 68"/>
                <a:gd name="T14" fmla="*/ 1 w 30"/>
                <a:gd name="T15" fmla="*/ 1 h 68"/>
                <a:gd name="T16" fmla="*/ 1 w 30"/>
                <a:gd name="T17" fmla="*/ 1 h 6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0"/>
                <a:gd name="T28" fmla="*/ 0 h 68"/>
                <a:gd name="T29" fmla="*/ 30 w 30"/>
                <a:gd name="T30" fmla="*/ 68 h 6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0" h="68">
                  <a:moveTo>
                    <a:pt x="30" y="9"/>
                  </a:moveTo>
                  <a:lnTo>
                    <a:pt x="24" y="40"/>
                  </a:lnTo>
                  <a:lnTo>
                    <a:pt x="12" y="66"/>
                  </a:lnTo>
                  <a:lnTo>
                    <a:pt x="2" y="68"/>
                  </a:lnTo>
                  <a:lnTo>
                    <a:pt x="0" y="58"/>
                  </a:lnTo>
                  <a:lnTo>
                    <a:pt x="16" y="7"/>
                  </a:lnTo>
                  <a:lnTo>
                    <a:pt x="24" y="0"/>
                  </a:lnTo>
                  <a:lnTo>
                    <a:pt x="30" y="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861" name="Freeform 44"/>
            <p:cNvSpPr>
              <a:spLocks/>
            </p:cNvSpPr>
            <p:nvPr/>
          </p:nvSpPr>
          <p:spPr bwMode="auto">
            <a:xfrm>
              <a:off x="2522" y="2590"/>
              <a:ext cx="21" cy="11"/>
            </a:xfrm>
            <a:custGeom>
              <a:avLst/>
              <a:gdLst>
                <a:gd name="T0" fmla="*/ 1 w 40"/>
                <a:gd name="T1" fmla="*/ 0 h 21"/>
                <a:gd name="T2" fmla="*/ 1 w 40"/>
                <a:gd name="T3" fmla="*/ 1 h 21"/>
                <a:gd name="T4" fmla="*/ 1 w 40"/>
                <a:gd name="T5" fmla="*/ 1 h 21"/>
                <a:gd name="T6" fmla="*/ 1 w 40"/>
                <a:gd name="T7" fmla="*/ 1 h 21"/>
                <a:gd name="T8" fmla="*/ 1 w 40"/>
                <a:gd name="T9" fmla="*/ 1 h 21"/>
                <a:gd name="T10" fmla="*/ 1 w 40"/>
                <a:gd name="T11" fmla="*/ 1 h 21"/>
                <a:gd name="T12" fmla="*/ 1 w 40"/>
                <a:gd name="T13" fmla="*/ 1 h 21"/>
                <a:gd name="T14" fmla="*/ 0 w 40"/>
                <a:gd name="T15" fmla="*/ 1 h 21"/>
                <a:gd name="T16" fmla="*/ 1 w 40"/>
                <a:gd name="T17" fmla="*/ 0 h 21"/>
                <a:gd name="T18" fmla="*/ 1 w 40"/>
                <a:gd name="T19" fmla="*/ 0 h 2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0"/>
                <a:gd name="T31" fmla="*/ 0 h 21"/>
                <a:gd name="T32" fmla="*/ 40 w 40"/>
                <a:gd name="T33" fmla="*/ 21 h 2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0" h="21">
                  <a:moveTo>
                    <a:pt x="10" y="0"/>
                  </a:moveTo>
                  <a:lnTo>
                    <a:pt x="21" y="6"/>
                  </a:lnTo>
                  <a:lnTo>
                    <a:pt x="32" y="7"/>
                  </a:lnTo>
                  <a:lnTo>
                    <a:pt x="40" y="12"/>
                  </a:lnTo>
                  <a:lnTo>
                    <a:pt x="36" y="21"/>
                  </a:lnTo>
                  <a:lnTo>
                    <a:pt x="17" y="21"/>
                  </a:lnTo>
                  <a:lnTo>
                    <a:pt x="1" y="11"/>
                  </a:lnTo>
                  <a:lnTo>
                    <a:pt x="0" y="1"/>
                  </a:lnTo>
                  <a:lnTo>
                    <a:pt x="1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862" name="Freeform 45"/>
            <p:cNvSpPr>
              <a:spLocks/>
            </p:cNvSpPr>
            <p:nvPr/>
          </p:nvSpPr>
          <p:spPr bwMode="auto">
            <a:xfrm>
              <a:off x="2529" y="2618"/>
              <a:ext cx="33" cy="11"/>
            </a:xfrm>
            <a:custGeom>
              <a:avLst/>
              <a:gdLst>
                <a:gd name="T0" fmla="*/ 1 w 66"/>
                <a:gd name="T1" fmla="*/ 0 h 22"/>
                <a:gd name="T2" fmla="*/ 1 w 66"/>
                <a:gd name="T3" fmla="*/ 1 h 22"/>
                <a:gd name="T4" fmla="*/ 1 w 66"/>
                <a:gd name="T5" fmla="*/ 1 h 22"/>
                <a:gd name="T6" fmla="*/ 1 w 66"/>
                <a:gd name="T7" fmla="*/ 1 h 22"/>
                <a:gd name="T8" fmla="*/ 1 w 66"/>
                <a:gd name="T9" fmla="*/ 1 h 22"/>
                <a:gd name="T10" fmla="*/ 1 w 66"/>
                <a:gd name="T11" fmla="*/ 1 h 22"/>
                <a:gd name="T12" fmla="*/ 1 w 66"/>
                <a:gd name="T13" fmla="*/ 1 h 22"/>
                <a:gd name="T14" fmla="*/ 0 w 66"/>
                <a:gd name="T15" fmla="*/ 1 h 22"/>
                <a:gd name="T16" fmla="*/ 1 w 66"/>
                <a:gd name="T17" fmla="*/ 0 h 22"/>
                <a:gd name="T18" fmla="*/ 1 w 66"/>
                <a:gd name="T19" fmla="*/ 0 h 2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6"/>
                <a:gd name="T31" fmla="*/ 0 h 22"/>
                <a:gd name="T32" fmla="*/ 66 w 66"/>
                <a:gd name="T33" fmla="*/ 22 h 2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6" h="22">
                  <a:moveTo>
                    <a:pt x="5" y="0"/>
                  </a:moveTo>
                  <a:lnTo>
                    <a:pt x="32" y="1"/>
                  </a:lnTo>
                  <a:lnTo>
                    <a:pt x="58" y="8"/>
                  </a:lnTo>
                  <a:lnTo>
                    <a:pt x="66" y="16"/>
                  </a:lnTo>
                  <a:lnTo>
                    <a:pt x="57" y="22"/>
                  </a:lnTo>
                  <a:lnTo>
                    <a:pt x="34" y="16"/>
                  </a:lnTo>
                  <a:lnTo>
                    <a:pt x="9" y="14"/>
                  </a:lnTo>
                  <a:lnTo>
                    <a:pt x="0" y="9"/>
                  </a:lnTo>
                  <a:lnTo>
                    <a:pt x="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863" name="Freeform 46"/>
            <p:cNvSpPr>
              <a:spLocks/>
            </p:cNvSpPr>
            <p:nvPr/>
          </p:nvSpPr>
          <p:spPr bwMode="auto">
            <a:xfrm>
              <a:off x="2541" y="2626"/>
              <a:ext cx="18" cy="12"/>
            </a:xfrm>
            <a:custGeom>
              <a:avLst/>
              <a:gdLst>
                <a:gd name="T0" fmla="*/ 1 w 36"/>
                <a:gd name="T1" fmla="*/ 1 h 24"/>
                <a:gd name="T2" fmla="*/ 1 w 36"/>
                <a:gd name="T3" fmla="*/ 0 h 24"/>
                <a:gd name="T4" fmla="*/ 1 w 36"/>
                <a:gd name="T5" fmla="*/ 1 h 24"/>
                <a:gd name="T6" fmla="*/ 1 w 36"/>
                <a:gd name="T7" fmla="*/ 1 h 24"/>
                <a:gd name="T8" fmla="*/ 1 w 36"/>
                <a:gd name="T9" fmla="*/ 1 h 24"/>
                <a:gd name="T10" fmla="*/ 1 w 36"/>
                <a:gd name="T11" fmla="*/ 1 h 24"/>
                <a:gd name="T12" fmla="*/ 0 w 36"/>
                <a:gd name="T13" fmla="*/ 1 h 24"/>
                <a:gd name="T14" fmla="*/ 1 w 36"/>
                <a:gd name="T15" fmla="*/ 1 h 24"/>
                <a:gd name="T16" fmla="*/ 1 w 36"/>
                <a:gd name="T17" fmla="*/ 1 h 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6"/>
                <a:gd name="T28" fmla="*/ 0 h 24"/>
                <a:gd name="T29" fmla="*/ 36 w 36"/>
                <a:gd name="T30" fmla="*/ 24 h 2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6" h="24">
                  <a:moveTo>
                    <a:pt x="6" y="9"/>
                  </a:moveTo>
                  <a:lnTo>
                    <a:pt x="24" y="0"/>
                  </a:lnTo>
                  <a:lnTo>
                    <a:pt x="36" y="2"/>
                  </a:lnTo>
                  <a:lnTo>
                    <a:pt x="34" y="9"/>
                  </a:lnTo>
                  <a:lnTo>
                    <a:pt x="22" y="18"/>
                  </a:lnTo>
                  <a:lnTo>
                    <a:pt x="8" y="24"/>
                  </a:lnTo>
                  <a:lnTo>
                    <a:pt x="0" y="18"/>
                  </a:lnTo>
                  <a:lnTo>
                    <a:pt x="6" y="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864" name="Freeform 47"/>
            <p:cNvSpPr>
              <a:spLocks/>
            </p:cNvSpPr>
            <p:nvPr/>
          </p:nvSpPr>
          <p:spPr bwMode="auto">
            <a:xfrm>
              <a:off x="2550" y="2571"/>
              <a:ext cx="20" cy="13"/>
            </a:xfrm>
            <a:custGeom>
              <a:avLst/>
              <a:gdLst>
                <a:gd name="T0" fmla="*/ 0 w 42"/>
                <a:gd name="T1" fmla="*/ 0 h 26"/>
                <a:gd name="T2" fmla="*/ 0 w 42"/>
                <a:gd name="T3" fmla="*/ 1 h 26"/>
                <a:gd name="T4" fmla="*/ 0 w 42"/>
                <a:gd name="T5" fmla="*/ 1 h 26"/>
                <a:gd name="T6" fmla="*/ 0 w 42"/>
                <a:gd name="T7" fmla="*/ 1 h 26"/>
                <a:gd name="T8" fmla="*/ 0 w 42"/>
                <a:gd name="T9" fmla="*/ 1 h 26"/>
                <a:gd name="T10" fmla="*/ 0 w 42"/>
                <a:gd name="T11" fmla="*/ 1 h 26"/>
                <a:gd name="T12" fmla="*/ 0 w 42"/>
                <a:gd name="T13" fmla="*/ 0 h 26"/>
                <a:gd name="T14" fmla="*/ 0 w 42"/>
                <a:gd name="T15" fmla="*/ 0 h 26"/>
                <a:gd name="T16" fmla="*/ 0 60000 65536"/>
                <a:gd name="T17" fmla="*/ 0 60000 65536"/>
                <a:gd name="T18" fmla="*/ 0 60000 65536"/>
                <a:gd name="T19" fmla="*/ 0 60000 65536"/>
                <a:gd name="T20" fmla="*/ 0 60000 65536"/>
                <a:gd name="T21" fmla="*/ 0 60000 65536"/>
                <a:gd name="T22" fmla="*/ 0 60000 65536"/>
                <a:gd name="T23" fmla="*/ 0 60000 65536"/>
                <a:gd name="T24" fmla="*/ 0 w 42"/>
                <a:gd name="T25" fmla="*/ 0 h 26"/>
                <a:gd name="T26" fmla="*/ 42 w 42"/>
                <a:gd name="T27" fmla="*/ 26 h 2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2" h="26">
                  <a:moveTo>
                    <a:pt x="6" y="0"/>
                  </a:moveTo>
                  <a:lnTo>
                    <a:pt x="37" y="13"/>
                  </a:lnTo>
                  <a:lnTo>
                    <a:pt x="42" y="21"/>
                  </a:lnTo>
                  <a:lnTo>
                    <a:pt x="33" y="26"/>
                  </a:lnTo>
                  <a:lnTo>
                    <a:pt x="10" y="23"/>
                  </a:lnTo>
                  <a:lnTo>
                    <a:pt x="0" y="12"/>
                  </a:lnTo>
                  <a:lnTo>
                    <a:pt x="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865" name="Freeform 48"/>
            <p:cNvSpPr>
              <a:spLocks/>
            </p:cNvSpPr>
            <p:nvPr/>
          </p:nvSpPr>
          <p:spPr bwMode="auto">
            <a:xfrm>
              <a:off x="2548" y="2557"/>
              <a:ext cx="29" cy="13"/>
            </a:xfrm>
            <a:custGeom>
              <a:avLst/>
              <a:gdLst>
                <a:gd name="T0" fmla="*/ 0 w 59"/>
                <a:gd name="T1" fmla="*/ 0 h 27"/>
                <a:gd name="T2" fmla="*/ 0 w 59"/>
                <a:gd name="T3" fmla="*/ 0 h 27"/>
                <a:gd name="T4" fmla="*/ 0 w 59"/>
                <a:gd name="T5" fmla="*/ 0 h 27"/>
                <a:gd name="T6" fmla="*/ 0 w 59"/>
                <a:gd name="T7" fmla="*/ 0 h 27"/>
                <a:gd name="T8" fmla="*/ 0 w 59"/>
                <a:gd name="T9" fmla="*/ 0 h 27"/>
                <a:gd name="T10" fmla="*/ 0 w 59"/>
                <a:gd name="T11" fmla="*/ 0 h 27"/>
                <a:gd name="T12" fmla="*/ 0 w 59"/>
                <a:gd name="T13" fmla="*/ 0 h 27"/>
                <a:gd name="T14" fmla="*/ 0 w 59"/>
                <a:gd name="T15" fmla="*/ 0 h 27"/>
                <a:gd name="T16" fmla="*/ 0 w 59"/>
                <a:gd name="T17" fmla="*/ 0 h 2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9"/>
                <a:gd name="T28" fmla="*/ 0 h 27"/>
                <a:gd name="T29" fmla="*/ 59 w 59"/>
                <a:gd name="T30" fmla="*/ 27 h 2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9" h="27">
                  <a:moveTo>
                    <a:pt x="8" y="0"/>
                  </a:moveTo>
                  <a:lnTo>
                    <a:pt x="55" y="12"/>
                  </a:lnTo>
                  <a:lnTo>
                    <a:pt x="59" y="21"/>
                  </a:lnTo>
                  <a:lnTo>
                    <a:pt x="51" y="27"/>
                  </a:lnTo>
                  <a:lnTo>
                    <a:pt x="30" y="20"/>
                  </a:lnTo>
                  <a:lnTo>
                    <a:pt x="8" y="15"/>
                  </a:lnTo>
                  <a:lnTo>
                    <a:pt x="0" y="7"/>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866" name="Freeform 49"/>
            <p:cNvSpPr>
              <a:spLocks/>
            </p:cNvSpPr>
            <p:nvPr/>
          </p:nvSpPr>
          <p:spPr bwMode="auto">
            <a:xfrm>
              <a:off x="2500" y="2554"/>
              <a:ext cx="29" cy="12"/>
            </a:xfrm>
            <a:custGeom>
              <a:avLst/>
              <a:gdLst>
                <a:gd name="T0" fmla="*/ 0 w 59"/>
                <a:gd name="T1" fmla="*/ 1 h 24"/>
                <a:gd name="T2" fmla="*/ 0 w 59"/>
                <a:gd name="T3" fmla="*/ 0 h 24"/>
                <a:gd name="T4" fmla="*/ 0 w 59"/>
                <a:gd name="T5" fmla="*/ 1 h 24"/>
                <a:gd name="T6" fmla="*/ 0 w 59"/>
                <a:gd name="T7" fmla="*/ 1 h 24"/>
                <a:gd name="T8" fmla="*/ 0 w 59"/>
                <a:gd name="T9" fmla="*/ 1 h 24"/>
                <a:gd name="T10" fmla="*/ 0 w 59"/>
                <a:gd name="T11" fmla="*/ 1 h 24"/>
                <a:gd name="T12" fmla="*/ 0 w 59"/>
                <a:gd name="T13" fmla="*/ 1 h 24"/>
                <a:gd name="T14" fmla="*/ 0 w 59"/>
                <a:gd name="T15" fmla="*/ 1 h 24"/>
                <a:gd name="T16" fmla="*/ 0 60000 65536"/>
                <a:gd name="T17" fmla="*/ 0 60000 65536"/>
                <a:gd name="T18" fmla="*/ 0 60000 65536"/>
                <a:gd name="T19" fmla="*/ 0 60000 65536"/>
                <a:gd name="T20" fmla="*/ 0 60000 65536"/>
                <a:gd name="T21" fmla="*/ 0 60000 65536"/>
                <a:gd name="T22" fmla="*/ 0 60000 65536"/>
                <a:gd name="T23" fmla="*/ 0 60000 65536"/>
                <a:gd name="T24" fmla="*/ 0 w 59"/>
                <a:gd name="T25" fmla="*/ 0 h 24"/>
                <a:gd name="T26" fmla="*/ 59 w 59"/>
                <a:gd name="T27" fmla="*/ 24 h 2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9" h="24">
                  <a:moveTo>
                    <a:pt x="6" y="9"/>
                  </a:moveTo>
                  <a:lnTo>
                    <a:pt x="51" y="0"/>
                  </a:lnTo>
                  <a:lnTo>
                    <a:pt x="59" y="5"/>
                  </a:lnTo>
                  <a:lnTo>
                    <a:pt x="54" y="14"/>
                  </a:lnTo>
                  <a:lnTo>
                    <a:pt x="10" y="24"/>
                  </a:lnTo>
                  <a:lnTo>
                    <a:pt x="0" y="17"/>
                  </a:lnTo>
                  <a:lnTo>
                    <a:pt x="6" y="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867" name="Freeform 50"/>
            <p:cNvSpPr>
              <a:spLocks/>
            </p:cNvSpPr>
            <p:nvPr/>
          </p:nvSpPr>
          <p:spPr bwMode="auto">
            <a:xfrm>
              <a:off x="2511" y="2570"/>
              <a:ext cx="10" cy="7"/>
            </a:xfrm>
            <a:custGeom>
              <a:avLst/>
              <a:gdLst>
                <a:gd name="T0" fmla="*/ 1 w 19"/>
                <a:gd name="T1" fmla="*/ 0 h 15"/>
                <a:gd name="T2" fmla="*/ 1 w 19"/>
                <a:gd name="T3" fmla="*/ 0 h 15"/>
                <a:gd name="T4" fmla="*/ 1 w 19"/>
                <a:gd name="T5" fmla="*/ 0 h 15"/>
                <a:gd name="T6" fmla="*/ 1 w 19"/>
                <a:gd name="T7" fmla="*/ 0 h 15"/>
                <a:gd name="T8" fmla="*/ 1 w 19"/>
                <a:gd name="T9" fmla="*/ 0 h 15"/>
                <a:gd name="T10" fmla="*/ 0 w 19"/>
                <a:gd name="T11" fmla="*/ 0 h 15"/>
                <a:gd name="T12" fmla="*/ 1 w 19"/>
                <a:gd name="T13" fmla="*/ 0 h 15"/>
                <a:gd name="T14" fmla="*/ 1 w 19"/>
                <a:gd name="T15" fmla="*/ 0 h 15"/>
                <a:gd name="T16" fmla="*/ 0 60000 65536"/>
                <a:gd name="T17" fmla="*/ 0 60000 65536"/>
                <a:gd name="T18" fmla="*/ 0 60000 65536"/>
                <a:gd name="T19" fmla="*/ 0 60000 65536"/>
                <a:gd name="T20" fmla="*/ 0 60000 65536"/>
                <a:gd name="T21" fmla="*/ 0 60000 65536"/>
                <a:gd name="T22" fmla="*/ 0 60000 65536"/>
                <a:gd name="T23" fmla="*/ 0 60000 65536"/>
                <a:gd name="T24" fmla="*/ 0 w 19"/>
                <a:gd name="T25" fmla="*/ 0 h 15"/>
                <a:gd name="T26" fmla="*/ 19 w 19"/>
                <a:gd name="T27" fmla="*/ 15 h 1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9" h="15">
                  <a:moveTo>
                    <a:pt x="7" y="0"/>
                  </a:moveTo>
                  <a:lnTo>
                    <a:pt x="12" y="0"/>
                  </a:lnTo>
                  <a:lnTo>
                    <a:pt x="19" y="8"/>
                  </a:lnTo>
                  <a:lnTo>
                    <a:pt x="12" y="15"/>
                  </a:lnTo>
                  <a:lnTo>
                    <a:pt x="7" y="15"/>
                  </a:lnTo>
                  <a:lnTo>
                    <a:pt x="0" y="8"/>
                  </a:lnTo>
                  <a:lnTo>
                    <a:pt x="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868" name="Freeform 51"/>
            <p:cNvSpPr>
              <a:spLocks/>
            </p:cNvSpPr>
            <p:nvPr/>
          </p:nvSpPr>
          <p:spPr bwMode="auto">
            <a:xfrm>
              <a:off x="2568" y="2664"/>
              <a:ext cx="34" cy="47"/>
            </a:xfrm>
            <a:custGeom>
              <a:avLst/>
              <a:gdLst>
                <a:gd name="T0" fmla="*/ 1 w 68"/>
                <a:gd name="T1" fmla="*/ 1 h 93"/>
                <a:gd name="T2" fmla="*/ 1 w 68"/>
                <a:gd name="T3" fmla="*/ 1 h 93"/>
                <a:gd name="T4" fmla="*/ 1 w 68"/>
                <a:gd name="T5" fmla="*/ 1 h 93"/>
                <a:gd name="T6" fmla="*/ 1 w 68"/>
                <a:gd name="T7" fmla="*/ 1 h 93"/>
                <a:gd name="T8" fmla="*/ 1 w 68"/>
                <a:gd name="T9" fmla="*/ 1 h 93"/>
                <a:gd name="T10" fmla="*/ 1 w 68"/>
                <a:gd name="T11" fmla="*/ 1 h 93"/>
                <a:gd name="T12" fmla="*/ 0 w 68"/>
                <a:gd name="T13" fmla="*/ 1 h 93"/>
                <a:gd name="T14" fmla="*/ 1 w 68"/>
                <a:gd name="T15" fmla="*/ 1 h 93"/>
                <a:gd name="T16" fmla="*/ 1 w 68"/>
                <a:gd name="T17" fmla="*/ 1 h 93"/>
                <a:gd name="T18" fmla="*/ 1 w 68"/>
                <a:gd name="T19" fmla="*/ 1 h 93"/>
                <a:gd name="T20" fmla="*/ 1 w 68"/>
                <a:gd name="T21" fmla="*/ 0 h 93"/>
                <a:gd name="T22" fmla="*/ 1 w 68"/>
                <a:gd name="T23" fmla="*/ 1 h 93"/>
                <a:gd name="T24" fmla="*/ 1 w 68"/>
                <a:gd name="T25" fmla="*/ 1 h 9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8"/>
                <a:gd name="T40" fmla="*/ 0 h 93"/>
                <a:gd name="T41" fmla="*/ 68 w 68"/>
                <a:gd name="T42" fmla="*/ 93 h 9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8" h="93">
                  <a:moveTo>
                    <a:pt x="68" y="10"/>
                  </a:moveTo>
                  <a:lnTo>
                    <a:pt x="59" y="32"/>
                  </a:lnTo>
                  <a:lnTo>
                    <a:pt x="46" y="53"/>
                  </a:lnTo>
                  <a:lnTo>
                    <a:pt x="31" y="74"/>
                  </a:lnTo>
                  <a:lnTo>
                    <a:pt x="12" y="93"/>
                  </a:lnTo>
                  <a:lnTo>
                    <a:pt x="2" y="93"/>
                  </a:lnTo>
                  <a:lnTo>
                    <a:pt x="0" y="89"/>
                  </a:lnTo>
                  <a:lnTo>
                    <a:pt x="2" y="82"/>
                  </a:lnTo>
                  <a:lnTo>
                    <a:pt x="30" y="42"/>
                  </a:lnTo>
                  <a:lnTo>
                    <a:pt x="54" y="5"/>
                  </a:lnTo>
                  <a:lnTo>
                    <a:pt x="64" y="0"/>
                  </a:lnTo>
                  <a:lnTo>
                    <a:pt x="68"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869" name="Freeform 52"/>
            <p:cNvSpPr>
              <a:spLocks/>
            </p:cNvSpPr>
            <p:nvPr/>
          </p:nvSpPr>
          <p:spPr bwMode="auto">
            <a:xfrm>
              <a:off x="2514" y="2680"/>
              <a:ext cx="25" cy="142"/>
            </a:xfrm>
            <a:custGeom>
              <a:avLst/>
              <a:gdLst>
                <a:gd name="T0" fmla="*/ 1 w 49"/>
                <a:gd name="T1" fmla="*/ 1 h 283"/>
                <a:gd name="T2" fmla="*/ 1 w 49"/>
                <a:gd name="T3" fmla="*/ 1 h 283"/>
                <a:gd name="T4" fmla="*/ 1 w 49"/>
                <a:gd name="T5" fmla="*/ 1 h 283"/>
                <a:gd name="T6" fmla="*/ 1 w 49"/>
                <a:gd name="T7" fmla="*/ 1 h 283"/>
                <a:gd name="T8" fmla="*/ 1 w 49"/>
                <a:gd name="T9" fmla="*/ 1 h 283"/>
                <a:gd name="T10" fmla="*/ 1 w 49"/>
                <a:gd name="T11" fmla="*/ 1 h 283"/>
                <a:gd name="T12" fmla="*/ 1 w 49"/>
                <a:gd name="T13" fmla="*/ 1 h 283"/>
                <a:gd name="T14" fmla="*/ 1 w 49"/>
                <a:gd name="T15" fmla="*/ 1 h 283"/>
                <a:gd name="T16" fmla="*/ 0 w 49"/>
                <a:gd name="T17" fmla="*/ 1 h 283"/>
                <a:gd name="T18" fmla="*/ 1 w 49"/>
                <a:gd name="T19" fmla="*/ 1 h 283"/>
                <a:gd name="T20" fmla="*/ 1 w 49"/>
                <a:gd name="T21" fmla="*/ 1 h 283"/>
                <a:gd name="T22" fmla="*/ 1 w 49"/>
                <a:gd name="T23" fmla="*/ 0 h 283"/>
                <a:gd name="T24" fmla="*/ 1 w 49"/>
                <a:gd name="T25" fmla="*/ 1 h 283"/>
                <a:gd name="T26" fmla="*/ 1 w 49"/>
                <a:gd name="T27" fmla="*/ 1 h 28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49"/>
                <a:gd name="T43" fmla="*/ 0 h 283"/>
                <a:gd name="T44" fmla="*/ 49 w 49"/>
                <a:gd name="T45" fmla="*/ 283 h 283"/>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49" h="283">
                  <a:moveTo>
                    <a:pt x="31" y="7"/>
                  </a:moveTo>
                  <a:lnTo>
                    <a:pt x="32" y="97"/>
                  </a:lnTo>
                  <a:lnTo>
                    <a:pt x="27" y="150"/>
                  </a:lnTo>
                  <a:lnTo>
                    <a:pt x="33" y="202"/>
                  </a:lnTo>
                  <a:lnTo>
                    <a:pt x="49" y="274"/>
                  </a:lnTo>
                  <a:lnTo>
                    <a:pt x="44" y="283"/>
                  </a:lnTo>
                  <a:lnTo>
                    <a:pt x="34" y="278"/>
                  </a:lnTo>
                  <a:lnTo>
                    <a:pt x="18" y="204"/>
                  </a:lnTo>
                  <a:lnTo>
                    <a:pt x="0" y="94"/>
                  </a:lnTo>
                  <a:lnTo>
                    <a:pt x="7" y="50"/>
                  </a:lnTo>
                  <a:lnTo>
                    <a:pt x="16" y="6"/>
                  </a:lnTo>
                  <a:lnTo>
                    <a:pt x="23" y="0"/>
                  </a:lnTo>
                  <a:lnTo>
                    <a:pt x="31"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870" name="Freeform 53"/>
            <p:cNvSpPr>
              <a:spLocks/>
            </p:cNvSpPr>
            <p:nvPr/>
          </p:nvSpPr>
          <p:spPr bwMode="auto">
            <a:xfrm>
              <a:off x="2466" y="2664"/>
              <a:ext cx="63" cy="177"/>
            </a:xfrm>
            <a:custGeom>
              <a:avLst/>
              <a:gdLst>
                <a:gd name="T0" fmla="*/ 0 w 127"/>
                <a:gd name="T1" fmla="*/ 1 h 353"/>
                <a:gd name="T2" fmla="*/ 0 w 127"/>
                <a:gd name="T3" fmla="*/ 1 h 353"/>
                <a:gd name="T4" fmla="*/ 0 w 127"/>
                <a:gd name="T5" fmla="*/ 1 h 353"/>
                <a:gd name="T6" fmla="*/ 0 w 127"/>
                <a:gd name="T7" fmla="*/ 1 h 353"/>
                <a:gd name="T8" fmla="*/ 0 w 127"/>
                <a:gd name="T9" fmla="*/ 1 h 353"/>
                <a:gd name="T10" fmla="*/ 0 w 127"/>
                <a:gd name="T11" fmla="*/ 1 h 353"/>
                <a:gd name="T12" fmla="*/ 0 w 127"/>
                <a:gd name="T13" fmla="*/ 1 h 353"/>
                <a:gd name="T14" fmla="*/ 0 w 127"/>
                <a:gd name="T15" fmla="*/ 1 h 353"/>
                <a:gd name="T16" fmla="*/ 0 w 127"/>
                <a:gd name="T17" fmla="*/ 1 h 353"/>
                <a:gd name="T18" fmla="*/ 0 w 127"/>
                <a:gd name="T19" fmla="*/ 1 h 353"/>
                <a:gd name="T20" fmla="*/ 0 w 127"/>
                <a:gd name="T21" fmla="*/ 1 h 353"/>
                <a:gd name="T22" fmla="*/ 0 w 127"/>
                <a:gd name="T23" fmla="*/ 1 h 353"/>
                <a:gd name="T24" fmla="*/ 0 w 127"/>
                <a:gd name="T25" fmla="*/ 1 h 353"/>
                <a:gd name="T26" fmla="*/ 0 w 127"/>
                <a:gd name="T27" fmla="*/ 1 h 353"/>
                <a:gd name="T28" fmla="*/ 0 w 127"/>
                <a:gd name="T29" fmla="*/ 1 h 353"/>
                <a:gd name="T30" fmla="*/ 0 w 127"/>
                <a:gd name="T31" fmla="*/ 1 h 353"/>
                <a:gd name="T32" fmla="*/ 0 w 127"/>
                <a:gd name="T33" fmla="*/ 1 h 353"/>
                <a:gd name="T34" fmla="*/ 0 w 127"/>
                <a:gd name="T35" fmla="*/ 1 h 353"/>
                <a:gd name="T36" fmla="*/ 0 w 127"/>
                <a:gd name="T37" fmla="*/ 1 h 353"/>
                <a:gd name="T38" fmla="*/ 0 w 127"/>
                <a:gd name="T39" fmla="*/ 1 h 353"/>
                <a:gd name="T40" fmla="*/ 0 w 127"/>
                <a:gd name="T41" fmla="*/ 1 h 353"/>
                <a:gd name="T42" fmla="*/ 0 w 127"/>
                <a:gd name="T43" fmla="*/ 1 h 353"/>
                <a:gd name="T44" fmla="*/ 0 w 127"/>
                <a:gd name="T45" fmla="*/ 1 h 353"/>
                <a:gd name="T46" fmla="*/ 0 w 127"/>
                <a:gd name="T47" fmla="*/ 1 h 353"/>
                <a:gd name="T48" fmla="*/ 0 w 127"/>
                <a:gd name="T49" fmla="*/ 1 h 353"/>
                <a:gd name="T50" fmla="*/ 0 w 127"/>
                <a:gd name="T51" fmla="*/ 1 h 353"/>
                <a:gd name="T52" fmla="*/ 0 w 127"/>
                <a:gd name="T53" fmla="*/ 1 h 353"/>
                <a:gd name="T54" fmla="*/ 0 w 127"/>
                <a:gd name="T55" fmla="*/ 1 h 353"/>
                <a:gd name="T56" fmla="*/ 0 w 127"/>
                <a:gd name="T57" fmla="*/ 1 h 353"/>
                <a:gd name="T58" fmla="*/ 0 w 127"/>
                <a:gd name="T59" fmla="*/ 1 h 353"/>
                <a:gd name="T60" fmla="*/ 0 w 127"/>
                <a:gd name="T61" fmla="*/ 0 h 353"/>
                <a:gd name="T62" fmla="*/ 0 w 127"/>
                <a:gd name="T63" fmla="*/ 1 h 353"/>
                <a:gd name="T64" fmla="*/ 0 w 127"/>
                <a:gd name="T65" fmla="*/ 1 h 35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7"/>
                <a:gd name="T100" fmla="*/ 0 h 353"/>
                <a:gd name="T101" fmla="*/ 127 w 127"/>
                <a:gd name="T102" fmla="*/ 353 h 35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7" h="353">
                  <a:moveTo>
                    <a:pt x="105" y="9"/>
                  </a:moveTo>
                  <a:lnTo>
                    <a:pt x="88" y="38"/>
                  </a:lnTo>
                  <a:lnTo>
                    <a:pt x="69" y="64"/>
                  </a:lnTo>
                  <a:lnTo>
                    <a:pt x="52" y="82"/>
                  </a:lnTo>
                  <a:lnTo>
                    <a:pt x="20" y="133"/>
                  </a:lnTo>
                  <a:lnTo>
                    <a:pt x="44" y="138"/>
                  </a:lnTo>
                  <a:lnTo>
                    <a:pt x="62" y="155"/>
                  </a:lnTo>
                  <a:lnTo>
                    <a:pt x="62" y="173"/>
                  </a:lnTo>
                  <a:lnTo>
                    <a:pt x="51" y="192"/>
                  </a:lnTo>
                  <a:lnTo>
                    <a:pt x="55" y="204"/>
                  </a:lnTo>
                  <a:lnTo>
                    <a:pt x="62" y="226"/>
                  </a:lnTo>
                  <a:lnTo>
                    <a:pt x="73" y="249"/>
                  </a:lnTo>
                  <a:lnTo>
                    <a:pt x="94" y="289"/>
                  </a:lnTo>
                  <a:lnTo>
                    <a:pt x="109" y="318"/>
                  </a:lnTo>
                  <a:lnTo>
                    <a:pt x="127" y="344"/>
                  </a:lnTo>
                  <a:lnTo>
                    <a:pt x="126" y="353"/>
                  </a:lnTo>
                  <a:lnTo>
                    <a:pt x="116" y="352"/>
                  </a:lnTo>
                  <a:lnTo>
                    <a:pt x="76" y="298"/>
                  </a:lnTo>
                  <a:lnTo>
                    <a:pt x="60" y="254"/>
                  </a:lnTo>
                  <a:lnTo>
                    <a:pt x="40" y="207"/>
                  </a:lnTo>
                  <a:lnTo>
                    <a:pt x="35" y="192"/>
                  </a:lnTo>
                  <a:lnTo>
                    <a:pt x="39" y="165"/>
                  </a:lnTo>
                  <a:lnTo>
                    <a:pt x="21" y="156"/>
                  </a:lnTo>
                  <a:lnTo>
                    <a:pt x="5" y="146"/>
                  </a:lnTo>
                  <a:lnTo>
                    <a:pt x="0" y="128"/>
                  </a:lnTo>
                  <a:lnTo>
                    <a:pt x="9" y="109"/>
                  </a:lnTo>
                  <a:lnTo>
                    <a:pt x="25" y="91"/>
                  </a:lnTo>
                  <a:lnTo>
                    <a:pt x="41" y="71"/>
                  </a:lnTo>
                  <a:lnTo>
                    <a:pt x="56" y="54"/>
                  </a:lnTo>
                  <a:lnTo>
                    <a:pt x="93" y="1"/>
                  </a:lnTo>
                  <a:lnTo>
                    <a:pt x="104" y="0"/>
                  </a:lnTo>
                  <a:lnTo>
                    <a:pt x="105" y="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871" name="Freeform 54"/>
            <p:cNvSpPr>
              <a:spLocks/>
            </p:cNvSpPr>
            <p:nvPr/>
          </p:nvSpPr>
          <p:spPr bwMode="auto">
            <a:xfrm>
              <a:off x="2418" y="2643"/>
              <a:ext cx="104" cy="62"/>
            </a:xfrm>
            <a:custGeom>
              <a:avLst/>
              <a:gdLst>
                <a:gd name="T0" fmla="*/ 1 w 207"/>
                <a:gd name="T1" fmla="*/ 1 h 123"/>
                <a:gd name="T2" fmla="*/ 1 w 207"/>
                <a:gd name="T3" fmla="*/ 1 h 123"/>
                <a:gd name="T4" fmla="*/ 1 w 207"/>
                <a:gd name="T5" fmla="*/ 1 h 123"/>
                <a:gd name="T6" fmla="*/ 1 w 207"/>
                <a:gd name="T7" fmla="*/ 1 h 123"/>
                <a:gd name="T8" fmla="*/ 1 w 207"/>
                <a:gd name="T9" fmla="*/ 1 h 123"/>
                <a:gd name="T10" fmla="*/ 1 w 207"/>
                <a:gd name="T11" fmla="*/ 1 h 123"/>
                <a:gd name="T12" fmla="*/ 1 w 207"/>
                <a:gd name="T13" fmla="*/ 1 h 123"/>
                <a:gd name="T14" fmla="*/ 1 w 207"/>
                <a:gd name="T15" fmla="*/ 1 h 123"/>
                <a:gd name="T16" fmla="*/ 0 w 207"/>
                <a:gd name="T17" fmla="*/ 1 h 123"/>
                <a:gd name="T18" fmla="*/ 1 w 207"/>
                <a:gd name="T19" fmla="*/ 1 h 123"/>
                <a:gd name="T20" fmla="*/ 1 w 207"/>
                <a:gd name="T21" fmla="*/ 1 h 123"/>
                <a:gd name="T22" fmla="*/ 1 w 207"/>
                <a:gd name="T23" fmla="*/ 1 h 123"/>
                <a:gd name="T24" fmla="*/ 1 w 207"/>
                <a:gd name="T25" fmla="*/ 1 h 123"/>
                <a:gd name="T26" fmla="*/ 1 w 207"/>
                <a:gd name="T27" fmla="*/ 1 h 123"/>
                <a:gd name="T28" fmla="*/ 1 w 207"/>
                <a:gd name="T29" fmla="*/ 1 h 123"/>
                <a:gd name="T30" fmla="*/ 1 w 207"/>
                <a:gd name="T31" fmla="*/ 1 h 123"/>
                <a:gd name="T32" fmla="*/ 1 w 207"/>
                <a:gd name="T33" fmla="*/ 0 h 123"/>
                <a:gd name="T34" fmla="*/ 1 w 207"/>
                <a:gd name="T35" fmla="*/ 1 h 123"/>
                <a:gd name="T36" fmla="*/ 1 w 207"/>
                <a:gd name="T37" fmla="*/ 1 h 123"/>
                <a:gd name="T38" fmla="*/ 1 w 207"/>
                <a:gd name="T39" fmla="*/ 1 h 123"/>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207"/>
                <a:gd name="T61" fmla="*/ 0 h 123"/>
                <a:gd name="T62" fmla="*/ 207 w 207"/>
                <a:gd name="T63" fmla="*/ 123 h 123"/>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207" h="123">
                  <a:moveTo>
                    <a:pt x="200" y="15"/>
                  </a:moveTo>
                  <a:lnTo>
                    <a:pt x="147" y="31"/>
                  </a:lnTo>
                  <a:lnTo>
                    <a:pt x="104" y="54"/>
                  </a:lnTo>
                  <a:lnTo>
                    <a:pt x="85" y="68"/>
                  </a:lnTo>
                  <a:lnTo>
                    <a:pt x="64" y="84"/>
                  </a:lnTo>
                  <a:lnTo>
                    <a:pt x="43" y="101"/>
                  </a:lnTo>
                  <a:lnTo>
                    <a:pt x="19" y="119"/>
                  </a:lnTo>
                  <a:lnTo>
                    <a:pt x="8" y="123"/>
                  </a:lnTo>
                  <a:lnTo>
                    <a:pt x="0" y="117"/>
                  </a:lnTo>
                  <a:lnTo>
                    <a:pt x="1" y="96"/>
                  </a:lnTo>
                  <a:lnTo>
                    <a:pt x="25" y="78"/>
                  </a:lnTo>
                  <a:lnTo>
                    <a:pt x="49" y="62"/>
                  </a:lnTo>
                  <a:lnTo>
                    <a:pt x="71" y="47"/>
                  </a:lnTo>
                  <a:lnTo>
                    <a:pt x="93" y="36"/>
                  </a:lnTo>
                  <a:lnTo>
                    <a:pt x="117" y="25"/>
                  </a:lnTo>
                  <a:lnTo>
                    <a:pt x="140" y="16"/>
                  </a:lnTo>
                  <a:lnTo>
                    <a:pt x="198" y="0"/>
                  </a:lnTo>
                  <a:lnTo>
                    <a:pt x="207" y="6"/>
                  </a:lnTo>
                  <a:lnTo>
                    <a:pt x="200" y="1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872" name="Freeform 55"/>
            <p:cNvSpPr>
              <a:spLocks/>
            </p:cNvSpPr>
            <p:nvPr/>
          </p:nvSpPr>
          <p:spPr bwMode="auto">
            <a:xfrm>
              <a:off x="2408" y="2709"/>
              <a:ext cx="18" cy="180"/>
            </a:xfrm>
            <a:custGeom>
              <a:avLst/>
              <a:gdLst>
                <a:gd name="T0" fmla="*/ 1 w 36"/>
                <a:gd name="T1" fmla="*/ 0 h 361"/>
                <a:gd name="T2" fmla="*/ 1 w 36"/>
                <a:gd name="T3" fmla="*/ 0 h 361"/>
                <a:gd name="T4" fmla="*/ 1 w 36"/>
                <a:gd name="T5" fmla="*/ 0 h 361"/>
                <a:gd name="T6" fmla="*/ 1 w 36"/>
                <a:gd name="T7" fmla="*/ 0 h 361"/>
                <a:gd name="T8" fmla="*/ 1 w 36"/>
                <a:gd name="T9" fmla="*/ 0 h 361"/>
                <a:gd name="T10" fmla="*/ 1 w 36"/>
                <a:gd name="T11" fmla="*/ 0 h 361"/>
                <a:gd name="T12" fmla="*/ 1 w 36"/>
                <a:gd name="T13" fmla="*/ 0 h 361"/>
                <a:gd name="T14" fmla="*/ 1 w 36"/>
                <a:gd name="T15" fmla="*/ 0 h 361"/>
                <a:gd name="T16" fmla="*/ 1 w 36"/>
                <a:gd name="T17" fmla="*/ 0 h 361"/>
                <a:gd name="T18" fmla="*/ 0 w 36"/>
                <a:gd name="T19" fmla="*/ 0 h 361"/>
                <a:gd name="T20" fmla="*/ 0 w 36"/>
                <a:gd name="T21" fmla="*/ 0 h 361"/>
                <a:gd name="T22" fmla="*/ 1 w 36"/>
                <a:gd name="T23" fmla="*/ 0 h 361"/>
                <a:gd name="T24" fmla="*/ 1 w 36"/>
                <a:gd name="T25" fmla="*/ 0 h 361"/>
                <a:gd name="T26" fmla="*/ 1 w 36"/>
                <a:gd name="T27" fmla="*/ 0 h 361"/>
                <a:gd name="T28" fmla="*/ 1 w 36"/>
                <a:gd name="T29" fmla="*/ 0 h 361"/>
                <a:gd name="T30" fmla="*/ 1 w 36"/>
                <a:gd name="T31" fmla="*/ 0 h 361"/>
                <a:gd name="T32" fmla="*/ 1 w 36"/>
                <a:gd name="T33" fmla="*/ 0 h 361"/>
                <a:gd name="T34" fmla="*/ 1 w 36"/>
                <a:gd name="T35" fmla="*/ 0 h 361"/>
                <a:gd name="T36" fmla="*/ 1 w 36"/>
                <a:gd name="T37" fmla="*/ 0 h 36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6"/>
                <a:gd name="T58" fmla="*/ 0 h 361"/>
                <a:gd name="T59" fmla="*/ 36 w 36"/>
                <a:gd name="T60" fmla="*/ 361 h 36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6" h="361">
                  <a:moveTo>
                    <a:pt x="36" y="13"/>
                  </a:moveTo>
                  <a:lnTo>
                    <a:pt x="28" y="133"/>
                  </a:lnTo>
                  <a:lnTo>
                    <a:pt x="18" y="197"/>
                  </a:lnTo>
                  <a:lnTo>
                    <a:pt x="33" y="270"/>
                  </a:lnTo>
                  <a:lnTo>
                    <a:pt x="32" y="350"/>
                  </a:lnTo>
                  <a:lnTo>
                    <a:pt x="26" y="360"/>
                  </a:lnTo>
                  <a:lnTo>
                    <a:pt x="17" y="361"/>
                  </a:lnTo>
                  <a:lnTo>
                    <a:pt x="6" y="346"/>
                  </a:lnTo>
                  <a:lnTo>
                    <a:pt x="5" y="310"/>
                  </a:lnTo>
                  <a:lnTo>
                    <a:pt x="0" y="274"/>
                  </a:lnTo>
                  <a:lnTo>
                    <a:pt x="0" y="236"/>
                  </a:lnTo>
                  <a:lnTo>
                    <a:pt x="5" y="198"/>
                  </a:lnTo>
                  <a:lnTo>
                    <a:pt x="7" y="166"/>
                  </a:lnTo>
                  <a:lnTo>
                    <a:pt x="13" y="133"/>
                  </a:lnTo>
                  <a:lnTo>
                    <a:pt x="9" y="13"/>
                  </a:lnTo>
                  <a:lnTo>
                    <a:pt x="13" y="3"/>
                  </a:lnTo>
                  <a:lnTo>
                    <a:pt x="22" y="0"/>
                  </a:lnTo>
                  <a:lnTo>
                    <a:pt x="36" y="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873" name="Freeform 56"/>
            <p:cNvSpPr>
              <a:spLocks/>
            </p:cNvSpPr>
            <p:nvPr/>
          </p:nvSpPr>
          <p:spPr bwMode="auto">
            <a:xfrm>
              <a:off x="2439" y="2742"/>
              <a:ext cx="45" cy="123"/>
            </a:xfrm>
            <a:custGeom>
              <a:avLst/>
              <a:gdLst>
                <a:gd name="T0" fmla="*/ 1 w 89"/>
                <a:gd name="T1" fmla="*/ 0 h 247"/>
                <a:gd name="T2" fmla="*/ 1 w 89"/>
                <a:gd name="T3" fmla="*/ 0 h 247"/>
                <a:gd name="T4" fmla="*/ 1 w 89"/>
                <a:gd name="T5" fmla="*/ 0 h 247"/>
                <a:gd name="T6" fmla="*/ 1 w 89"/>
                <a:gd name="T7" fmla="*/ 0 h 247"/>
                <a:gd name="T8" fmla="*/ 1 w 89"/>
                <a:gd name="T9" fmla="*/ 0 h 247"/>
                <a:gd name="T10" fmla="*/ 1 w 89"/>
                <a:gd name="T11" fmla="*/ 0 h 247"/>
                <a:gd name="T12" fmla="*/ 1 w 89"/>
                <a:gd name="T13" fmla="*/ 0 h 247"/>
                <a:gd name="T14" fmla="*/ 1 w 89"/>
                <a:gd name="T15" fmla="*/ 0 h 247"/>
                <a:gd name="T16" fmla="*/ 1 w 89"/>
                <a:gd name="T17" fmla="*/ 0 h 247"/>
                <a:gd name="T18" fmla="*/ 1 w 89"/>
                <a:gd name="T19" fmla="*/ 0 h 247"/>
                <a:gd name="T20" fmla="*/ 1 w 89"/>
                <a:gd name="T21" fmla="*/ 0 h 247"/>
                <a:gd name="T22" fmla="*/ 0 w 89"/>
                <a:gd name="T23" fmla="*/ 0 h 247"/>
                <a:gd name="T24" fmla="*/ 1 w 89"/>
                <a:gd name="T25" fmla="*/ 0 h 247"/>
                <a:gd name="T26" fmla="*/ 1 w 89"/>
                <a:gd name="T27" fmla="*/ 0 h 247"/>
                <a:gd name="T28" fmla="*/ 1 w 89"/>
                <a:gd name="T29" fmla="*/ 0 h 24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89"/>
                <a:gd name="T46" fmla="*/ 0 h 247"/>
                <a:gd name="T47" fmla="*/ 89 w 89"/>
                <a:gd name="T48" fmla="*/ 247 h 24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89" h="247">
                  <a:moveTo>
                    <a:pt x="15" y="6"/>
                  </a:moveTo>
                  <a:lnTo>
                    <a:pt x="26" y="48"/>
                  </a:lnTo>
                  <a:lnTo>
                    <a:pt x="41" y="84"/>
                  </a:lnTo>
                  <a:lnTo>
                    <a:pt x="69" y="160"/>
                  </a:lnTo>
                  <a:lnTo>
                    <a:pt x="87" y="228"/>
                  </a:lnTo>
                  <a:lnTo>
                    <a:pt x="89" y="239"/>
                  </a:lnTo>
                  <a:lnTo>
                    <a:pt x="83" y="247"/>
                  </a:lnTo>
                  <a:lnTo>
                    <a:pt x="65" y="242"/>
                  </a:lnTo>
                  <a:lnTo>
                    <a:pt x="37" y="168"/>
                  </a:lnTo>
                  <a:lnTo>
                    <a:pt x="29" y="126"/>
                  </a:lnTo>
                  <a:lnTo>
                    <a:pt x="19" y="89"/>
                  </a:lnTo>
                  <a:lnTo>
                    <a:pt x="0" y="9"/>
                  </a:lnTo>
                  <a:lnTo>
                    <a:pt x="7" y="0"/>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874" name="Freeform 57"/>
            <p:cNvSpPr>
              <a:spLocks/>
            </p:cNvSpPr>
            <p:nvPr/>
          </p:nvSpPr>
          <p:spPr bwMode="auto">
            <a:xfrm>
              <a:off x="2537" y="2713"/>
              <a:ext cx="65" cy="34"/>
            </a:xfrm>
            <a:custGeom>
              <a:avLst/>
              <a:gdLst>
                <a:gd name="T0" fmla="*/ 0 w 130"/>
                <a:gd name="T1" fmla="*/ 1 h 68"/>
                <a:gd name="T2" fmla="*/ 1 w 130"/>
                <a:gd name="T3" fmla="*/ 1 h 68"/>
                <a:gd name="T4" fmla="*/ 1 w 130"/>
                <a:gd name="T5" fmla="*/ 1 h 68"/>
                <a:gd name="T6" fmla="*/ 1 w 130"/>
                <a:gd name="T7" fmla="*/ 0 h 68"/>
                <a:gd name="T8" fmla="*/ 1 w 130"/>
                <a:gd name="T9" fmla="*/ 1 h 68"/>
                <a:gd name="T10" fmla="*/ 1 w 130"/>
                <a:gd name="T11" fmla="*/ 1 h 68"/>
                <a:gd name="T12" fmla="*/ 1 w 130"/>
                <a:gd name="T13" fmla="*/ 1 h 68"/>
                <a:gd name="T14" fmla="*/ 1 w 130"/>
                <a:gd name="T15" fmla="*/ 1 h 68"/>
                <a:gd name="T16" fmla="*/ 1 w 130"/>
                <a:gd name="T17" fmla="*/ 1 h 68"/>
                <a:gd name="T18" fmla="*/ 1 w 130"/>
                <a:gd name="T19" fmla="*/ 1 h 68"/>
                <a:gd name="T20" fmla="*/ 1 w 130"/>
                <a:gd name="T21" fmla="*/ 1 h 68"/>
                <a:gd name="T22" fmla="*/ 1 w 130"/>
                <a:gd name="T23" fmla="*/ 1 h 68"/>
                <a:gd name="T24" fmla="*/ 1 w 130"/>
                <a:gd name="T25" fmla="*/ 1 h 68"/>
                <a:gd name="T26" fmla="*/ 1 w 130"/>
                <a:gd name="T27" fmla="*/ 1 h 68"/>
                <a:gd name="T28" fmla="*/ 1 w 130"/>
                <a:gd name="T29" fmla="*/ 1 h 68"/>
                <a:gd name="T30" fmla="*/ 1 w 130"/>
                <a:gd name="T31" fmla="*/ 1 h 68"/>
                <a:gd name="T32" fmla="*/ 1 w 130"/>
                <a:gd name="T33" fmla="*/ 1 h 68"/>
                <a:gd name="T34" fmla="*/ 1 w 130"/>
                <a:gd name="T35" fmla="*/ 1 h 68"/>
                <a:gd name="T36" fmla="*/ 1 w 130"/>
                <a:gd name="T37" fmla="*/ 1 h 68"/>
                <a:gd name="T38" fmla="*/ 1 w 130"/>
                <a:gd name="T39" fmla="*/ 1 h 68"/>
                <a:gd name="T40" fmla="*/ 0 w 130"/>
                <a:gd name="T41" fmla="*/ 1 h 68"/>
                <a:gd name="T42" fmla="*/ 0 w 130"/>
                <a:gd name="T43" fmla="*/ 1 h 6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30"/>
                <a:gd name="T67" fmla="*/ 0 h 68"/>
                <a:gd name="T68" fmla="*/ 130 w 130"/>
                <a:gd name="T69" fmla="*/ 68 h 68"/>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30" h="68">
                  <a:moveTo>
                    <a:pt x="0" y="46"/>
                  </a:moveTo>
                  <a:lnTo>
                    <a:pt x="15" y="15"/>
                  </a:lnTo>
                  <a:lnTo>
                    <a:pt x="25" y="4"/>
                  </a:lnTo>
                  <a:lnTo>
                    <a:pt x="39" y="0"/>
                  </a:lnTo>
                  <a:lnTo>
                    <a:pt x="63" y="6"/>
                  </a:lnTo>
                  <a:lnTo>
                    <a:pt x="83" y="20"/>
                  </a:lnTo>
                  <a:lnTo>
                    <a:pt x="103" y="37"/>
                  </a:lnTo>
                  <a:lnTo>
                    <a:pt x="125" y="52"/>
                  </a:lnTo>
                  <a:lnTo>
                    <a:pt x="130" y="63"/>
                  </a:lnTo>
                  <a:lnTo>
                    <a:pt x="127" y="68"/>
                  </a:lnTo>
                  <a:lnTo>
                    <a:pt x="122" y="67"/>
                  </a:lnTo>
                  <a:lnTo>
                    <a:pt x="100" y="59"/>
                  </a:lnTo>
                  <a:lnTo>
                    <a:pt x="79" y="43"/>
                  </a:lnTo>
                  <a:lnTo>
                    <a:pt x="58" y="30"/>
                  </a:lnTo>
                  <a:lnTo>
                    <a:pt x="35" y="22"/>
                  </a:lnTo>
                  <a:lnTo>
                    <a:pt x="28" y="25"/>
                  </a:lnTo>
                  <a:lnTo>
                    <a:pt x="26" y="33"/>
                  </a:lnTo>
                  <a:lnTo>
                    <a:pt x="25" y="57"/>
                  </a:lnTo>
                  <a:lnTo>
                    <a:pt x="16" y="64"/>
                  </a:lnTo>
                  <a:lnTo>
                    <a:pt x="8" y="64"/>
                  </a:lnTo>
                  <a:lnTo>
                    <a:pt x="0" y="4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875" name="Freeform 58"/>
            <p:cNvSpPr>
              <a:spLocks/>
            </p:cNvSpPr>
            <p:nvPr/>
          </p:nvSpPr>
          <p:spPr bwMode="auto">
            <a:xfrm>
              <a:off x="2565" y="2729"/>
              <a:ext cx="17" cy="20"/>
            </a:xfrm>
            <a:custGeom>
              <a:avLst/>
              <a:gdLst>
                <a:gd name="T0" fmla="*/ 1 w 34"/>
                <a:gd name="T1" fmla="*/ 1 h 40"/>
                <a:gd name="T2" fmla="*/ 1 w 34"/>
                <a:gd name="T3" fmla="*/ 1 h 40"/>
                <a:gd name="T4" fmla="*/ 1 w 34"/>
                <a:gd name="T5" fmla="*/ 1 h 40"/>
                <a:gd name="T6" fmla="*/ 0 w 34"/>
                <a:gd name="T7" fmla="*/ 1 h 40"/>
                <a:gd name="T8" fmla="*/ 1 w 34"/>
                <a:gd name="T9" fmla="*/ 1 h 40"/>
                <a:gd name="T10" fmla="*/ 1 w 34"/>
                <a:gd name="T11" fmla="*/ 0 h 40"/>
                <a:gd name="T12" fmla="*/ 1 w 34"/>
                <a:gd name="T13" fmla="*/ 1 h 40"/>
                <a:gd name="T14" fmla="*/ 1 w 34"/>
                <a:gd name="T15" fmla="*/ 1 h 40"/>
                <a:gd name="T16" fmla="*/ 1 w 34"/>
                <a:gd name="T17" fmla="*/ 1 h 4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4"/>
                <a:gd name="T28" fmla="*/ 0 h 40"/>
                <a:gd name="T29" fmla="*/ 34 w 34"/>
                <a:gd name="T30" fmla="*/ 40 h 4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4" h="40">
                  <a:moveTo>
                    <a:pt x="34" y="11"/>
                  </a:moveTo>
                  <a:lnTo>
                    <a:pt x="12" y="37"/>
                  </a:lnTo>
                  <a:lnTo>
                    <a:pt x="2" y="40"/>
                  </a:lnTo>
                  <a:lnTo>
                    <a:pt x="0" y="30"/>
                  </a:lnTo>
                  <a:lnTo>
                    <a:pt x="10" y="14"/>
                  </a:lnTo>
                  <a:lnTo>
                    <a:pt x="24" y="0"/>
                  </a:lnTo>
                  <a:lnTo>
                    <a:pt x="34" y="1"/>
                  </a:lnTo>
                  <a:lnTo>
                    <a:pt x="34"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876" name="Freeform 59"/>
            <p:cNvSpPr>
              <a:spLocks/>
            </p:cNvSpPr>
            <p:nvPr/>
          </p:nvSpPr>
          <p:spPr bwMode="auto">
            <a:xfrm>
              <a:off x="2550" y="2762"/>
              <a:ext cx="22" cy="42"/>
            </a:xfrm>
            <a:custGeom>
              <a:avLst/>
              <a:gdLst>
                <a:gd name="T0" fmla="*/ 1 w 43"/>
                <a:gd name="T1" fmla="*/ 1 h 83"/>
                <a:gd name="T2" fmla="*/ 0 w 43"/>
                <a:gd name="T3" fmla="*/ 1 h 83"/>
                <a:gd name="T4" fmla="*/ 1 w 43"/>
                <a:gd name="T5" fmla="*/ 1 h 83"/>
                <a:gd name="T6" fmla="*/ 1 w 43"/>
                <a:gd name="T7" fmla="*/ 0 h 83"/>
                <a:gd name="T8" fmla="*/ 1 w 43"/>
                <a:gd name="T9" fmla="*/ 1 h 83"/>
                <a:gd name="T10" fmla="*/ 1 w 43"/>
                <a:gd name="T11" fmla="*/ 1 h 83"/>
                <a:gd name="T12" fmla="*/ 1 w 43"/>
                <a:gd name="T13" fmla="*/ 1 h 83"/>
                <a:gd name="T14" fmla="*/ 1 w 43"/>
                <a:gd name="T15" fmla="*/ 1 h 83"/>
                <a:gd name="T16" fmla="*/ 1 w 43"/>
                <a:gd name="T17" fmla="*/ 1 h 83"/>
                <a:gd name="T18" fmla="*/ 1 w 43"/>
                <a:gd name="T19" fmla="*/ 1 h 83"/>
                <a:gd name="T20" fmla="*/ 1 w 43"/>
                <a:gd name="T21" fmla="*/ 1 h 83"/>
                <a:gd name="T22" fmla="*/ 1 w 43"/>
                <a:gd name="T23" fmla="*/ 1 h 83"/>
                <a:gd name="T24" fmla="*/ 1 w 43"/>
                <a:gd name="T25" fmla="*/ 1 h 83"/>
                <a:gd name="T26" fmla="*/ 1 w 43"/>
                <a:gd name="T27" fmla="*/ 1 h 8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43"/>
                <a:gd name="T43" fmla="*/ 0 h 83"/>
                <a:gd name="T44" fmla="*/ 43 w 43"/>
                <a:gd name="T45" fmla="*/ 83 h 83"/>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43" h="83">
                  <a:moveTo>
                    <a:pt x="3" y="75"/>
                  </a:moveTo>
                  <a:lnTo>
                    <a:pt x="0" y="14"/>
                  </a:lnTo>
                  <a:lnTo>
                    <a:pt x="8" y="3"/>
                  </a:lnTo>
                  <a:lnTo>
                    <a:pt x="20" y="0"/>
                  </a:lnTo>
                  <a:lnTo>
                    <a:pt x="40" y="32"/>
                  </a:lnTo>
                  <a:lnTo>
                    <a:pt x="43" y="75"/>
                  </a:lnTo>
                  <a:lnTo>
                    <a:pt x="37" y="83"/>
                  </a:lnTo>
                  <a:lnTo>
                    <a:pt x="29" y="76"/>
                  </a:lnTo>
                  <a:lnTo>
                    <a:pt x="25" y="51"/>
                  </a:lnTo>
                  <a:lnTo>
                    <a:pt x="15" y="29"/>
                  </a:lnTo>
                  <a:lnTo>
                    <a:pt x="18" y="74"/>
                  </a:lnTo>
                  <a:lnTo>
                    <a:pt x="11" y="82"/>
                  </a:lnTo>
                  <a:lnTo>
                    <a:pt x="3" y="7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877" name="Freeform 60"/>
            <p:cNvSpPr>
              <a:spLocks/>
            </p:cNvSpPr>
            <p:nvPr/>
          </p:nvSpPr>
          <p:spPr bwMode="auto">
            <a:xfrm>
              <a:off x="2566" y="2743"/>
              <a:ext cx="35" cy="80"/>
            </a:xfrm>
            <a:custGeom>
              <a:avLst/>
              <a:gdLst>
                <a:gd name="T0" fmla="*/ 0 w 72"/>
                <a:gd name="T1" fmla="*/ 0 h 161"/>
                <a:gd name="T2" fmla="*/ 0 w 72"/>
                <a:gd name="T3" fmla="*/ 0 h 161"/>
                <a:gd name="T4" fmla="*/ 0 w 72"/>
                <a:gd name="T5" fmla="*/ 0 h 161"/>
                <a:gd name="T6" fmla="*/ 0 w 72"/>
                <a:gd name="T7" fmla="*/ 0 h 161"/>
                <a:gd name="T8" fmla="*/ 0 w 72"/>
                <a:gd name="T9" fmla="*/ 0 h 161"/>
                <a:gd name="T10" fmla="*/ 0 w 72"/>
                <a:gd name="T11" fmla="*/ 0 h 161"/>
                <a:gd name="T12" fmla="*/ 0 w 72"/>
                <a:gd name="T13" fmla="*/ 0 h 161"/>
                <a:gd name="T14" fmla="*/ 0 w 72"/>
                <a:gd name="T15" fmla="*/ 0 h 161"/>
                <a:gd name="T16" fmla="*/ 0 w 72"/>
                <a:gd name="T17" fmla="*/ 0 h 161"/>
                <a:gd name="T18" fmla="*/ 0 w 72"/>
                <a:gd name="T19" fmla="*/ 0 h 161"/>
                <a:gd name="T20" fmla="*/ 0 w 72"/>
                <a:gd name="T21" fmla="*/ 0 h 161"/>
                <a:gd name="T22" fmla="*/ 0 w 72"/>
                <a:gd name="T23" fmla="*/ 0 h 161"/>
                <a:gd name="T24" fmla="*/ 0 w 72"/>
                <a:gd name="T25" fmla="*/ 0 h 16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2"/>
                <a:gd name="T40" fmla="*/ 0 h 161"/>
                <a:gd name="T41" fmla="*/ 72 w 72"/>
                <a:gd name="T42" fmla="*/ 161 h 16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2" h="161">
                  <a:moveTo>
                    <a:pt x="12" y="3"/>
                  </a:moveTo>
                  <a:lnTo>
                    <a:pt x="67" y="73"/>
                  </a:lnTo>
                  <a:lnTo>
                    <a:pt x="72" y="153"/>
                  </a:lnTo>
                  <a:lnTo>
                    <a:pt x="64" y="161"/>
                  </a:lnTo>
                  <a:lnTo>
                    <a:pt x="57" y="153"/>
                  </a:lnTo>
                  <a:lnTo>
                    <a:pt x="53" y="133"/>
                  </a:lnTo>
                  <a:lnTo>
                    <a:pt x="46" y="117"/>
                  </a:lnTo>
                  <a:lnTo>
                    <a:pt x="31" y="80"/>
                  </a:lnTo>
                  <a:lnTo>
                    <a:pt x="19" y="44"/>
                  </a:lnTo>
                  <a:lnTo>
                    <a:pt x="0" y="10"/>
                  </a:lnTo>
                  <a:lnTo>
                    <a:pt x="3" y="0"/>
                  </a:lnTo>
                  <a:lnTo>
                    <a:pt x="12"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878" name="Freeform 61"/>
            <p:cNvSpPr>
              <a:spLocks/>
            </p:cNvSpPr>
            <p:nvPr/>
          </p:nvSpPr>
          <p:spPr bwMode="auto">
            <a:xfrm>
              <a:off x="2530" y="2739"/>
              <a:ext cx="22" cy="63"/>
            </a:xfrm>
            <a:custGeom>
              <a:avLst/>
              <a:gdLst>
                <a:gd name="T0" fmla="*/ 1 w 44"/>
                <a:gd name="T1" fmla="*/ 1 h 126"/>
                <a:gd name="T2" fmla="*/ 1 w 44"/>
                <a:gd name="T3" fmla="*/ 1 h 126"/>
                <a:gd name="T4" fmla="*/ 1 w 44"/>
                <a:gd name="T5" fmla="*/ 1 h 126"/>
                <a:gd name="T6" fmla="*/ 1 w 44"/>
                <a:gd name="T7" fmla="*/ 1 h 126"/>
                <a:gd name="T8" fmla="*/ 0 w 44"/>
                <a:gd name="T9" fmla="*/ 1 h 126"/>
                <a:gd name="T10" fmla="*/ 1 w 44"/>
                <a:gd name="T11" fmla="*/ 1 h 126"/>
                <a:gd name="T12" fmla="*/ 1 w 44"/>
                <a:gd name="T13" fmla="*/ 1 h 126"/>
                <a:gd name="T14" fmla="*/ 1 w 44"/>
                <a:gd name="T15" fmla="*/ 1 h 126"/>
                <a:gd name="T16" fmla="*/ 1 w 44"/>
                <a:gd name="T17" fmla="*/ 0 h 126"/>
                <a:gd name="T18" fmla="*/ 1 w 44"/>
                <a:gd name="T19" fmla="*/ 1 h 126"/>
                <a:gd name="T20" fmla="*/ 1 w 44"/>
                <a:gd name="T21" fmla="*/ 1 h 12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
                <a:gd name="T34" fmla="*/ 0 h 126"/>
                <a:gd name="T35" fmla="*/ 44 w 44"/>
                <a:gd name="T36" fmla="*/ 126 h 12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 h="126">
                  <a:moveTo>
                    <a:pt x="44" y="10"/>
                  </a:moveTo>
                  <a:lnTo>
                    <a:pt x="19" y="63"/>
                  </a:lnTo>
                  <a:lnTo>
                    <a:pt x="14" y="118"/>
                  </a:lnTo>
                  <a:lnTo>
                    <a:pt x="7" y="126"/>
                  </a:lnTo>
                  <a:lnTo>
                    <a:pt x="0" y="118"/>
                  </a:lnTo>
                  <a:lnTo>
                    <a:pt x="6" y="58"/>
                  </a:lnTo>
                  <a:lnTo>
                    <a:pt x="14" y="31"/>
                  </a:lnTo>
                  <a:lnTo>
                    <a:pt x="32" y="1"/>
                  </a:lnTo>
                  <a:lnTo>
                    <a:pt x="42" y="0"/>
                  </a:lnTo>
                  <a:lnTo>
                    <a:pt x="44"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879" name="Freeform 62"/>
            <p:cNvSpPr>
              <a:spLocks/>
            </p:cNvSpPr>
            <p:nvPr/>
          </p:nvSpPr>
          <p:spPr bwMode="auto">
            <a:xfrm>
              <a:off x="2618" y="2409"/>
              <a:ext cx="69" cy="55"/>
            </a:xfrm>
            <a:custGeom>
              <a:avLst/>
              <a:gdLst>
                <a:gd name="T0" fmla="*/ 1 w 138"/>
                <a:gd name="T1" fmla="*/ 1 h 110"/>
                <a:gd name="T2" fmla="*/ 1 w 138"/>
                <a:gd name="T3" fmla="*/ 1 h 110"/>
                <a:gd name="T4" fmla="*/ 1 w 138"/>
                <a:gd name="T5" fmla="*/ 1 h 110"/>
                <a:gd name="T6" fmla="*/ 1 w 138"/>
                <a:gd name="T7" fmla="*/ 1 h 110"/>
                <a:gd name="T8" fmla="*/ 1 w 138"/>
                <a:gd name="T9" fmla="*/ 1 h 110"/>
                <a:gd name="T10" fmla="*/ 1 w 138"/>
                <a:gd name="T11" fmla="*/ 1 h 110"/>
                <a:gd name="T12" fmla="*/ 1 w 138"/>
                <a:gd name="T13" fmla="*/ 1 h 110"/>
                <a:gd name="T14" fmla="*/ 1 w 138"/>
                <a:gd name="T15" fmla="*/ 1 h 110"/>
                <a:gd name="T16" fmla="*/ 1 w 138"/>
                <a:gd name="T17" fmla="*/ 1 h 110"/>
                <a:gd name="T18" fmla="*/ 1 w 138"/>
                <a:gd name="T19" fmla="*/ 1 h 110"/>
                <a:gd name="T20" fmla="*/ 1 w 138"/>
                <a:gd name="T21" fmla="*/ 1 h 110"/>
                <a:gd name="T22" fmla="*/ 0 w 138"/>
                <a:gd name="T23" fmla="*/ 1 h 110"/>
                <a:gd name="T24" fmla="*/ 1 w 138"/>
                <a:gd name="T25" fmla="*/ 1 h 110"/>
                <a:gd name="T26" fmla="*/ 1 w 138"/>
                <a:gd name="T27" fmla="*/ 1 h 110"/>
                <a:gd name="T28" fmla="*/ 1 w 138"/>
                <a:gd name="T29" fmla="*/ 1 h 110"/>
                <a:gd name="T30" fmla="*/ 1 w 138"/>
                <a:gd name="T31" fmla="*/ 1 h 110"/>
                <a:gd name="T32" fmla="*/ 1 w 138"/>
                <a:gd name="T33" fmla="*/ 1 h 110"/>
                <a:gd name="T34" fmla="*/ 1 w 138"/>
                <a:gd name="T35" fmla="*/ 1 h 110"/>
                <a:gd name="T36" fmla="*/ 1 w 138"/>
                <a:gd name="T37" fmla="*/ 0 h 110"/>
                <a:gd name="T38" fmla="*/ 1 w 138"/>
                <a:gd name="T39" fmla="*/ 1 h 110"/>
                <a:gd name="T40" fmla="*/ 1 w 138"/>
                <a:gd name="T41" fmla="*/ 1 h 110"/>
                <a:gd name="T42" fmla="*/ 1 w 138"/>
                <a:gd name="T43" fmla="*/ 1 h 110"/>
                <a:gd name="T44" fmla="*/ 1 w 138"/>
                <a:gd name="T45" fmla="*/ 1 h 110"/>
                <a:gd name="T46" fmla="*/ 1 w 138"/>
                <a:gd name="T47" fmla="*/ 1 h 110"/>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38"/>
                <a:gd name="T73" fmla="*/ 0 h 110"/>
                <a:gd name="T74" fmla="*/ 138 w 138"/>
                <a:gd name="T75" fmla="*/ 110 h 110"/>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38" h="110">
                  <a:moveTo>
                    <a:pt x="124" y="20"/>
                  </a:moveTo>
                  <a:lnTo>
                    <a:pt x="108" y="18"/>
                  </a:lnTo>
                  <a:lnTo>
                    <a:pt x="93" y="34"/>
                  </a:lnTo>
                  <a:lnTo>
                    <a:pt x="89" y="41"/>
                  </a:lnTo>
                  <a:lnTo>
                    <a:pt x="59" y="50"/>
                  </a:lnTo>
                  <a:lnTo>
                    <a:pt x="50" y="63"/>
                  </a:lnTo>
                  <a:lnTo>
                    <a:pt x="48" y="82"/>
                  </a:lnTo>
                  <a:lnTo>
                    <a:pt x="40" y="88"/>
                  </a:lnTo>
                  <a:lnTo>
                    <a:pt x="20" y="103"/>
                  </a:lnTo>
                  <a:lnTo>
                    <a:pt x="15" y="109"/>
                  </a:lnTo>
                  <a:lnTo>
                    <a:pt x="7" y="110"/>
                  </a:lnTo>
                  <a:lnTo>
                    <a:pt x="0" y="98"/>
                  </a:lnTo>
                  <a:lnTo>
                    <a:pt x="11" y="79"/>
                  </a:lnTo>
                  <a:lnTo>
                    <a:pt x="28" y="68"/>
                  </a:lnTo>
                  <a:lnTo>
                    <a:pt x="38" y="49"/>
                  </a:lnTo>
                  <a:lnTo>
                    <a:pt x="55" y="36"/>
                  </a:lnTo>
                  <a:lnTo>
                    <a:pt x="70" y="24"/>
                  </a:lnTo>
                  <a:lnTo>
                    <a:pt x="84" y="9"/>
                  </a:lnTo>
                  <a:lnTo>
                    <a:pt x="105" y="0"/>
                  </a:lnTo>
                  <a:lnTo>
                    <a:pt x="124" y="3"/>
                  </a:lnTo>
                  <a:lnTo>
                    <a:pt x="138" y="15"/>
                  </a:lnTo>
                  <a:lnTo>
                    <a:pt x="134" y="25"/>
                  </a:lnTo>
                  <a:lnTo>
                    <a:pt x="124" y="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880" name="Freeform 63"/>
            <p:cNvSpPr>
              <a:spLocks/>
            </p:cNvSpPr>
            <p:nvPr/>
          </p:nvSpPr>
          <p:spPr bwMode="auto">
            <a:xfrm>
              <a:off x="2646" y="2462"/>
              <a:ext cx="36" cy="109"/>
            </a:xfrm>
            <a:custGeom>
              <a:avLst/>
              <a:gdLst>
                <a:gd name="T0" fmla="*/ 0 w 73"/>
                <a:gd name="T1" fmla="*/ 0 h 220"/>
                <a:gd name="T2" fmla="*/ 0 w 73"/>
                <a:gd name="T3" fmla="*/ 0 h 220"/>
                <a:gd name="T4" fmla="*/ 0 w 73"/>
                <a:gd name="T5" fmla="*/ 0 h 220"/>
                <a:gd name="T6" fmla="*/ 0 w 73"/>
                <a:gd name="T7" fmla="*/ 0 h 220"/>
                <a:gd name="T8" fmla="*/ 0 w 73"/>
                <a:gd name="T9" fmla="*/ 0 h 220"/>
                <a:gd name="T10" fmla="*/ 0 w 73"/>
                <a:gd name="T11" fmla="*/ 0 h 220"/>
                <a:gd name="T12" fmla="*/ 0 w 73"/>
                <a:gd name="T13" fmla="*/ 0 h 220"/>
                <a:gd name="T14" fmla="*/ 0 w 73"/>
                <a:gd name="T15" fmla="*/ 0 h 220"/>
                <a:gd name="T16" fmla="*/ 0 w 73"/>
                <a:gd name="T17" fmla="*/ 0 h 220"/>
                <a:gd name="T18" fmla="*/ 0 w 73"/>
                <a:gd name="T19" fmla="*/ 0 h 220"/>
                <a:gd name="T20" fmla="*/ 0 w 73"/>
                <a:gd name="T21" fmla="*/ 0 h 220"/>
                <a:gd name="T22" fmla="*/ 0 w 73"/>
                <a:gd name="T23" fmla="*/ 0 h 220"/>
                <a:gd name="T24" fmla="*/ 0 w 73"/>
                <a:gd name="T25" fmla="*/ 0 h 220"/>
                <a:gd name="T26" fmla="*/ 0 w 73"/>
                <a:gd name="T27" fmla="*/ 0 h 2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73"/>
                <a:gd name="T43" fmla="*/ 0 h 220"/>
                <a:gd name="T44" fmla="*/ 73 w 73"/>
                <a:gd name="T45" fmla="*/ 220 h 2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73" h="220">
                  <a:moveTo>
                    <a:pt x="15" y="9"/>
                  </a:moveTo>
                  <a:lnTo>
                    <a:pt x="14" y="48"/>
                  </a:lnTo>
                  <a:lnTo>
                    <a:pt x="21" y="88"/>
                  </a:lnTo>
                  <a:lnTo>
                    <a:pt x="32" y="136"/>
                  </a:lnTo>
                  <a:lnTo>
                    <a:pt x="50" y="172"/>
                  </a:lnTo>
                  <a:lnTo>
                    <a:pt x="73" y="210"/>
                  </a:lnTo>
                  <a:lnTo>
                    <a:pt x="70" y="220"/>
                  </a:lnTo>
                  <a:lnTo>
                    <a:pt x="59" y="217"/>
                  </a:lnTo>
                  <a:lnTo>
                    <a:pt x="19" y="142"/>
                  </a:lnTo>
                  <a:lnTo>
                    <a:pt x="6" y="89"/>
                  </a:lnTo>
                  <a:lnTo>
                    <a:pt x="0" y="6"/>
                  </a:lnTo>
                  <a:lnTo>
                    <a:pt x="9" y="0"/>
                  </a:lnTo>
                  <a:lnTo>
                    <a:pt x="15" y="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881" name="Freeform 64"/>
            <p:cNvSpPr>
              <a:spLocks/>
            </p:cNvSpPr>
            <p:nvPr/>
          </p:nvSpPr>
          <p:spPr bwMode="auto">
            <a:xfrm>
              <a:off x="2670" y="2529"/>
              <a:ext cx="46" cy="18"/>
            </a:xfrm>
            <a:custGeom>
              <a:avLst/>
              <a:gdLst>
                <a:gd name="T0" fmla="*/ 0 w 93"/>
                <a:gd name="T1" fmla="*/ 0 h 37"/>
                <a:gd name="T2" fmla="*/ 0 w 93"/>
                <a:gd name="T3" fmla="*/ 0 h 37"/>
                <a:gd name="T4" fmla="*/ 0 w 93"/>
                <a:gd name="T5" fmla="*/ 0 h 37"/>
                <a:gd name="T6" fmla="*/ 0 w 93"/>
                <a:gd name="T7" fmla="*/ 0 h 37"/>
                <a:gd name="T8" fmla="*/ 0 w 93"/>
                <a:gd name="T9" fmla="*/ 0 h 37"/>
                <a:gd name="T10" fmla="*/ 0 w 93"/>
                <a:gd name="T11" fmla="*/ 0 h 37"/>
                <a:gd name="T12" fmla="*/ 0 w 93"/>
                <a:gd name="T13" fmla="*/ 0 h 37"/>
                <a:gd name="T14" fmla="*/ 0 w 93"/>
                <a:gd name="T15" fmla="*/ 0 h 37"/>
                <a:gd name="T16" fmla="*/ 0 w 93"/>
                <a:gd name="T17" fmla="*/ 0 h 37"/>
                <a:gd name="T18" fmla="*/ 0 w 93"/>
                <a:gd name="T19" fmla="*/ 0 h 37"/>
                <a:gd name="T20" fmla="*/ 0 w 93"/>
                <a:gd name="T21" fmla="*/ 0 h 37"/>
                <a:gd name="T22" fmla="*/ 0 w 93"/>
                <a:gd name="T23" fmla="*/ 0 h 37"/>
                <a:gd name="T24" fmla="*/ 0 w 93"/>
                <a:gd name="T25" fmla="*/ 0 h 37"/>
                <a:gd name="T26" fmla="*/ 0 w 93"/>
                <a:gd name="T27" fmla="*/ 0 h 3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93"/>
                <a:gd name="T43" fmla="*/ 0 h 37"/>
                <a:gd name="T44" fmla="*/ 93 w 93"/>
                <a:gd name="T45" fmla="*/ 37 h 37"/>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93" h="37">
                  <a:moveTo>
                    <a:pt x="14" y="2"/>
                  </a:moveTo>
                  <a:lnTo>
                    <a:pt x="27" y="16"/>
                  </a:lnTo>
                  <a:lnTo>
                    <a:pt x="47" y="19"/>
                  </a:lnTo>
                  <a:lnTo>
                    <a:pt x="87" y="3"/>
                  </a:lnTo>
                  <a:lnTo>
                    <a:pt x="93" y="7"/>
                  </a:lnTo>
                  <a:lnTo>
                    <a:pt x="87" y="21"/>
                  </a:lnTo>
                  <a:lnTo>
                    <a:pt x="75" y="28"/>
                  </a:lnTo>
                  <a:lnTo>
                    <a:pt x="63" y="34"/>
                  </a:lnTo>
                  <a:lnTo>
                    <a:pt x="40" y="37"/>
                  </a:lnTo>
                  <a:lnTo>
                    <a:pt x="18" y="28"/>
                  </a:lnTo>
                  <a:lnTo>
                    <a:pt x="0" y="9"/>
                  </a:lnTo>
                  <a:lnTo>
                    <a:pt x="4" y="0"/>
                  </a:lnTo>
                  <a:lnTo>
                    <a:pt x="14"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882" name="Freeform 65"/>
            <p:cNvSpPr>
              <a:spLocks/>
            </p:cNvSpPr>
            <p:nvPr/>
          </p:nvSpPr>
          <p:spPr bwMode="auto">
            <a:xfrm>
              <a:off x="2671" y="2436"/>
              <a:ext cx="72" cy="76"/>
            </a:xfrm>
            <a:custGeom>
              <a:avLst/>
              <a:gdLst>
                <a:gd name="T0" fmla="*/ 1 w 144"/>
                <a:gd name="T1" fmla="*/ 0 h 152"/>
                <a:gd name="T2" fmla="*/ 1 w 144"/>
                <a:gd name="T3" fmla="*/ 1 h 152"/>
                <a:gd name="T4" fmla="*/ 1 w 144"/>
                <a:gd name="T5" fmla="*/ 1 h 152"/>
                <a:gd name="T6" fmla="*/ 1 w 144"/>
                <a:gd name="T7" fmla="*/ 1 h 152"/>
                <a:gd name="T8" fmla="*/ 1 w 144"/>
                <a:gd name="T9" fmla="*/ 1 h 152"/>
                <a:gd name="T10" fmla="*/ 1 w 144"/>
                <a:gd name="T11" fmla="*/ 1 h 152"/>
                <a:gd name="T12" fmla="*/ 1 w 144"/>
                <a:gd name="T13" fmla="*/ 1 h 152"/>
                <a:gd name="T14" fmla="*/ 1 w 144"/>
                <a:gd name="T15" fmla="*/ 1 h 152"/>
                <a:gd name="T16" fmla="*/ 1 w 144"/>
                <a:gd name="T17" fmla="*/ 1 h 152"/>
                <a:gd name="T18" fmla="*/ 1 w 144"/>
                <a:gd name="T19" fmla="*/ 1 h 152"/>
                <a:gd name="T20" fmla="*/ 1 w 144"/>
                <a:gd name="T21" fmla="*/ 1 h 152"/>
                <a:gd name="T22" fmla="*/ 1 w 144"/>
                <a:gd name="T23" fmla="*/ 1 h 152"/>
                <a:gd name="T24" fmla="*/ 1 w 144"/>
                <a:gd name="T25" fmla="*/ 1 h 152"/>
                <a:gd name="T26" fmla="*/ 1 w 144"/>
                <a:gd name="T27" fmla="*/ 1 h 152"/>
                <a:gd name="T28" fmla="*/ 1 w 144"/>
                <a:gd name="T29" fmla="*/ 1 h 152"/>
                <a:gd name="T30" fmla="*/ 1 w 144"/>
                <a:gd name="T31" fmla="*/ 1 h 152"/>
                <a:gd name="T32" fmla="*/ 1 w 144"/>
                <a:gd name="T33" fmla="*/ 1 h 152"/>
                <a:gd name="T34" fmla="*/ 1 w 144"/>
                <a:gd name="T35" fmla="*/ 1 h 152"/>
                <a:gd name="T36" fmla="*/ 1 w 144"/>
                <a:gd name="T37" fmla="*/ 1 h 152"/>
                <a:gd name="T38" fmla="*/ 1 w 144"/>
                <a:gd name="T39" fmla="*/ 1 h 152"/>
                <a:gd name="T40" fmla="*/ 1 w 144"/>
                <a:gd name="T41" fmla="*/ 1 h 152"/>
                <a:gd name="T42" fmla="*/ 0 w 144"/>
                <a:gd name="T43" fmla="*/ 1 h 152"/>
                <a:gd name="T44" fmla="*/ 1 w 144"/>
                <a:gd name="T45" fmla="*/ 0 h 152"/>
                <a:gd name="T46" fmla="*/ 1 w 144"/>
                <a:gd name="T47" fmla="*/ 0 h 152"/>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44"/>
                <a:gd name="T73" fmla="*/ 0 h 152"/>
                <a:gd name="T74" fmla="*/ 144 w 144"/>
                <a:gd name="T75" fmla="*/ 152 h 152"/>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44" h="152">
                  <a:moveTo>
                    <a:pt x="7" y="0"/>
                  </a:moveTo>
                  <a:lnTo>
                    <a:pt x="42" y="13"/>
                  </a:lnTo>
                  <a:lnTo>
                    <a:pt x="52" y="33"/>
                  </a:lnTo>
                  <a:lnTo>
                    <a:pt x="65" y="44"/>
                  </a:lnTo>
                  <a:lnTo>
                    <a:pt x="70" y="63"/>
                  </a:lnTo>
                  <a:lnTo>
                    <a:pt x="85" y="83"/>
                  </a:lnTo>
                  <a:lnTo>
                    <a:pt x="98" y="105"/>
                  </a:lnTo>
                  <a:lnTo>
                    <a:pt x="113" y="124"/>
                  </a:lnTo>
                  <a:lnTo>
                    <a:pt x="123" y="134"/>
                  </a:lnTo>
                  <a:lnTo>
                    <a:pt x="137" y="137"/>
                  </a:lnTo>
                  <a:lnTo>
                    <a:pt x="144" y="145"/>
                  </a:lnTo>
                  <a:lnTo>
                    <a:pt x="137" y="152"/>
                  </a:lnTo>
                  <a:lnTo>
                    <a:pt x="116" y="152"/>
                  </a:lnTo>
                  <a:lnTo>
                    <a:pt x="101" y="142"/>
                  </a:lnTo>
                  <a:lnTo>
                    <a:pt x="85" y="116"/>
                  </a:lnTo>
                  <a:lnTo>
                    <a:pt x="71" y="89"/>
                  </a:lnTo>
                  <a:lnTo>
                    <a:pt x="55" y="67"/>
                  </a:lnTo>
                  <a:lnTo>
                    <a:pt x="53" y="56"/>
                  </a:lnTo>
                  <a:lnTo>
                    <a:pt x="45" y="49"/>
                  </a:lnTo>
                  <a:lnTo>
                    <a:pt x="29" y="20"/>
                  </a:lnTo>
                  <a:lnTo>
                    <a:pt x="7" y="15"/>
                  </a:lnTo>
                  <a:lnTo>
                    <a:pt x="0" y="8"/>
                  </a:lnTo>
                  <a:lnTo>
                    <a:pt x="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883" name="Freeform 66"/>
            <p:cNvSpPr>
              <a:spLocks/>
            </p:cNvSpPr>
            <p:nvPr/>
          </p:nvSpPr>
          <p:spPr bwMode="auto">
            <a:xfrm>
              <a:off x="2690" y="2408"/>
              <a:ext cx="67" cy="48"/>
            </a:xfrm>
            <a:custGeom>
              <a:avLst/>
              <a:gdLst>
                <a:gd name="T0" fmla="*/ 1 w 133"/>
                <a:gd name="T1" fmla="*/ 1 h 96"/>
                <a:gd name="T2" fmla="*/ 1 w 133"/>
                <a:gd name="T3" fmla="*/ 0 h 96"/>
                <a:gd name="T4" fmla="*/ 1 w 133"/>
                <a:gd name="T5" fmla="*/ 1 h 96"/>
                <a:gd name="T6" fmla="*/ 1 w 133"/>
                <a:gd name="T7" fmla="*/ 1 h 96"/>
                <a:gd name="T8" fmla="*/ 1 w 133"/>
                <a:gd name="T9" fmla="*/ 1 h 96"/>
                <a:gd name="T10" fmla="*/ 1 w 133"/>
                <a:gd name="T11" fmla="*/ 1 h 96"/>
                <a:gd name="T12" fmla="*/ 1 w 133"/>
                <a:gd name="T13" fmla="*/ 1 h 96"/>
                <a:gd name="T14" fmla="*/ 1 w 133"/>
                <a:gd name="T15" fmla="*/ 1 h 96"/>
                <a:gd name="T16" fmla="*/ 1 w 133"/>
                <a:gd name="T17" fmla="*/ 1 h 96"/>
                <a:gd name="T18" fmla="*/ 1 w 133"/>
                <a:gd name="T19" fmla="*/ 1 h 96"/>
                <a:gd name="T20" fmla="*/ 1 w 133"/>
                <a:gd name="T21" fmla="*/ 1 h 96"/>
                <a:gd name="T22" fmla="*/ 1 w 133"/>
                <a:gd name="T23" fmla="*/ 1 h 96"/>
                <a:gd name="T24" fmla="*/ 1 w 133"/>
                <a:gd name="T25" fmla="*/ 1 h 96"/>
                <a:gd name="T26" fmla="*/ 1 w 133"/>
                <a:gd name="T27" fmla="*/ 1 h 96"/>
                <a:gd name="T28" fmla="*/ 1 w 133"/>
                <a:gd name="T29" fmla="*/ 1 h 96"/>
                <a:gd name="T30" fmla="*/ 1 w 133"/>
                <a:gd name="T31" fmla="*/ 1 h 96"/>
                <a:gd name="T32" fmla="*/ 1 w 133"/>
                <a:gd name="T33" fmla="*/ 1 h 96"/>
                <a:gd name="T34" fmla="*/ 0 w 133"/>
                <a:gd name="T35" fmla="*/ 1 h 96"/>
                <a:gd name="T36" fmla="*/ 1 w 133"/>
                <a:gd name="T37" fmla="*/ 1 h 96"/>
                <a:gd name="T38" fmla="*/ 1 w 133"/>
                <a:gd name="T39" fmla="*/ 1 h 9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33"/>
                <a:gd name="T61" fmla="*/ 0 h 96"/>
                <a:gd name="T62" fmla="*/ 133 w 133"/>
                <a:gd name="T63" fmla="*/ 96 h 9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33" h="96">
                  <a:moveTo>
                    <a:pt x="7" y="6"/>
                  </a:moveTo>
                  <a:lnTo>
                    <a:pt x="37" y="0"/>
                  </a:lnTo>
                  <a:lnTo>
                    <a:pt x="63" y="1"/>
                  </a:lnTo>
                  <a:lnTo>
                    <a:pt x="85" y="23"/>
                  </a:lnTo>
                  <a:lnTo>
                    <a:pt x="107" y="30"/>
                  </a:lnTo>
                  <a:lnTo>
                    <a:pt x="118" y="41"/>
                  </a:lnTo>
                  <a:lnTo>
                    <a:pt x="123" y="58"/>
                  </a:lnTo>
                  <a:lnTo>
                    <a:pt x="133" y="88"/>
                  </a:lnTo>
                  <a:lnTo>
                    <a:pt x="126" y="96"/>
                  </a:lnTo>
                  <a:lnTo>
                    <a:pt x="118" y="90"/>
                  </a:lnTo>
                  <a:lnTo>
                    <a:pt x="110" y="62"/>
                  </a:lnTo>
                  <a:lnTo>
                    <a:pt x="103" y="43"/>
                  </a:lnTo>
                  <a:lnTo>
                    <a:pt x="74" y="33"/>
                  </a:lnTo>
                  <a:lnTo>
                    <a:pt x="53" y="28"/>
                  </a:lnTo>
                  <a:lnTo>
                    <a:pt x="43" y="18"/>
                  </a:lnTo>
                  <a:lnTo>
                    <a:pt x="27" y="16"/>
                  </a:lnTo>
                  <a:lnTo>
                    <a:pt x="7" y="21"/>
                  </a:lnTo>
                  <a:lnTo>
                    <a:pt x="0" y="14"/>
                  </a:lnTo>
                  <a:lnTo>
                    <a:pt x="7"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884" name="Freeform 67"/>
            <p:cNvSpPr>
              <a:spLocks/>
            </p:cNvSpPr>
            <p:nvPr/>
          </p:nvSpPr>
          <p:spPr bwMode="auto">
            <a:xfrm>
              <a:off x="2620" y="2497"/>
              <a:ext cx="36" cy="15"/>
            </a:xfrm>
            <a:custGeom>
              <a:avLst/>
              <a:gdLst>
                <a:gd name="T0" fmla="*/ 1 w 71"/>
                <a:gd name="T1" fmla="*/ 1 h 29"/>
                <a:gd name="T2" fmla="*/ 1 w 71"/>
                <a:gd name="T3" fmla="*/ 1 h 29"/>
                <a:gd name="T4" fmla="*/ 1 w 71"/>
                <a:gd name="T5" fmla="*/ 1 h 29"/>
                <a:gd name="T6" fmla="*/ 1 w 71"/>
                <a:gd name="T7" fmla="*/ 1 h 29"/>
                <a:gd name="T8" fmla="*/ 1 w 71"/>
                <a:gd name="T9" fmla="*/ 1 h 29"/>
                <a:gd name="T10" fmla="*/ 1 w 71"/>
                <a:gd name="T11" fmla="*/ 1 h 29"/>
                <a:gd name="T12" fmla="*/ 0 w 71"/>
                <a:gd name="T13" fmla="*/ 1 h 29"/>
                <a:gd name="T14" fmla="*/ 1 w 71"/>
                <a:gd name="T15" fmla="*/ 0 h 29"/>
                <a:gd name="T16" fmla="*/ 1 w 71"/>
                <a:gd name="T17" fmla="*/ 1 h 29"/>
                <a:gd name="T18" fmla="*/ 1 w 71"/>
                <a:gd name="T19" fmla="*/ 1 h 2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1"/>
                <a:gd name="T31" fmla="*/ 0 h 29"/>
                <a:gd name="T32" fmla="*/ 71 w 71"/>
                <a:gd name="T33" fmla="*/ 29 h 2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1" h="29">
                  <a:moveTo>
                    <a:pt x="13" y="3"/>
                  </a:moveTo>
                  <a:lnTo>
                    <a:pt x="34" y="11"/>
                  </a:lnTo>
                  <a:lnTo>
                    <a:pt x="63" y="14"/>
                  </a:lnTo>
                  <a:lnTo>
                    <a:pt x="71" y="20"/>
                  </a:lnTo>
                  <a:lnTo>
                    <a:pt x="65" y="29"/>
                  </a:lnTo>
                  <a:lnTo>
                    <a:pt x="32" y="25"/>
                  </a:lnTo>
                  <a:lnTo>
                    <a:pt x="0" y="9"/>
                  </a:lnTo>
                  <a:lnTo>
                    <a:pt x="3" y="0"/>
                  </a:lnTo>
                  <a:lnTo>
                    <a:pt x="13"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885" name="Freeform 68"/>
            <p:cNvSpPr>
              <a:spLocks/>
            </p:cNvSpPr>
            <p:nvPr/>
          </p:nvSpPr>
          <p:spPr bwMode="auto">
            <a:xfrm>
              <a:off x="2744" y="2462"/>
              <a:ext cx="21" cy="40"/>
            </a:xfrm>
            <a:custGeom>
              <a:avLst/>
              <a:gdLst>
                <a:gd name="T0" fmla="*/ 1 w 42"/>
                <a:gd name="T1" fmla="*/ 0 h 81"/>
                <a:gd name="T2" fmla="*/ 1 w 42"/>
                <a:gd name="T3" fmla="*/ 0 h 81"/>
                <a:gd name="T4" fmla="*/ 1 w 42"/>
                <a:gd name="T5" fmla="*/ 0 h 81"/>
                <a:gd name="T6" fmla="*/ 1 w 42"/>
                <a:gd name="T7" fmla="*/ 0 h 81"/>
                <a:gd name="T8" fmla="*/ 1 w 42"/>
                <a:gd name="T9" fmla="*/ 0 h 81"/>
                <a:gd name="T10" fmla="*/ 0 w 42"/>
                <a:gd name="T11" fmla="*/ 0 h 81"/>
                <a:gd name="T12" fmla="*/ 1 w 42"/>
                <a:gd name="T13" fmla="*/ 0 h 81"/>
                <a:gd name="T14" fmla="*/ 1 w 42"/>
                <a:gd name="T15" fmla="*/ 0 h 81"/>
                <a:gd name="T16" fmla="*/ 1 w 42"/>
                <a:gd name="T17" fmla="*/ 0 h 81"/>
                <a:gd name="T18" fmla="*/ 1 w 42"/>
                <a:gd name="T19" fmla="*/ 0 h 81"/>
                <a:gd name="T20" fmla="*/ 1 w 42"/>
                <a:gd name="T21" fmla="*/ 0 h 81"/>
                <a:gd name="T22" fmla="*/ 1 w 42"/>
                <a:gd name="T23" fmla="*/ 0 h 8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2"/>
                <a:gd name="T37" fmla="*/ 0 h 81"/>
                <a:gd name="T38" fmla="*/ 42 w 42"/>
                <a:gd name="T39" fmla="*/ 81 h 8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2" h="81">
                  <a:moveTo>
                    <a:pt x="35" y="7"/>
                  </a:moveTo>
                  <a:lnTo>
                    <a:pt x="42" y="58"/>
                  </a:lnTo>
                  <a:lnTo>
                    <a:pt x="40" y="68"/>
                  </a:lnTo>
                  <a:lnTo>
                    <a:pt x="31" y="76"/>
                  </a:lnTo>
                  <a:lnTo>
                    <a:pt x="8" y="81"/>
                  </a:lnTo>
                  <a:lnTo>
                    <a:pt x="0" y="73"/>
                  </a:lnTo>
                  <a:lnTo>
                    <a:pt x="8" y="66"/>
                  </a:lnTo>
                  <a:lnTo>
                    <a:pt x="21" y="55"/>
                  </a:lnTo>
                  <a:lnTo>
                    <a:pt x="20" y="9"/>
                  </a:lnTo>
                  <a:lnTo>
                    <a:pt x="26" y="0"/>
                  </a:lnTo>
                  <a:lnTo>
                    <a:pt x="35"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886" name="Freeform 69"/>
            <p:cNvSpPr>
              <a:spLocks/>
            </p:cNvSpPr>
            <p:nvPr/>
          </p:nvSpPr>
          <p:spPr bwMode="auto">
            <a:xfrm>
              <a:off x="2701" y="2441"/>
              <a:ext cx="42" cy="55"/>
            </a:xfrm>
            <a:custGeom>
              <a:avLst/>
              <a:gdLst>
                <a:gd name="T0" fmla="*/ 1 w 84"/>
                <a:gd name="T1" fmla="*/ 0 h 108"/>
                <a:gd name="T2" fmla="*/ 1 w 84"/>
                <a:gd name="T3" fmla="*/ 1 h 108"/>
                <a:gd name="T4" fmla="*/ 1 w 84"/>
                <a:gd name="T5" fmla="*/ 1 h 108"/>
                <a:gd name="T6" fmla="*/ 1 w 84"/>
                <a:gd name="T7" fmla="*/ 1 h 108"/>
                <a:gd name="T8" fmla="*/ 1 w 84"/>
                <a:gd name="T9" fmla="*/ 1 h 108"/>
                <a:gd name="T10" fmla="*/ 1 w 84"/>
                <a:gd name="T11" fmla="*/ 1 h 108"/>
                <a:gd name="T12" fmla="*/ 1 w 84"/>
                <a:gd name="T13" fmla="*/ 1 h 108"/>
                <a:gd name="T14" fmla="*/ 1 w 84"/>
                <a:gd name="T15" fmla="*/ 1 h 108"/>
                <a:gd name="T16" fmla="*/ 1 w 84"/>
                <a:gd name="T17" fmla="*/ 1 h 108"/>
                <a:gd name="T18" fmla="*/ 1 w 84"/>
                <a:gd name="T19" fmla="*/ 1 h 108"/>
                <a:gd name="T20" fmla="*/ 1 w 84"/>
                <a:gd name="T21" fmla="*/ 1 h 108"/>
                <a:gd name="T22" fmla="*/ 1 w 84"/>
                <a:gd name="T23" fmla="*/ 1 h 108"/>
                <a:gd name="T24" fmla="*/ 0 w 84"/>
                <a:gd name="T25" fmla="*/ 1 h 108"/>
                <a:gd name="T26" fmla="*/ 1 w 84"/>
                <a:gd name="T27" fmla="*/ 0 h 108"/>
                <a:gd name="T28" fmla="*/ 1 w 84"/>
                <a:gd name="T29" fmla="*/ 0 h 10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84"/>
                <a:gd name="T46" fmla="*/ 0 h 108"/>
                <a:gd name="T47" fmla="*/ 84 w 84"/>
                <a:gd name="T48" fmla="*/ 108 h 108"/>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84" h="108">
                  <a:moveTo>
                    <a:pt x="10" y="0"/>
                  </a:moveTo>
                  <a:lnTo>
                    <a:pt x="30" y="30"/>
                  </a:lnTo>
                  <a:lnTo>
                    <a:pt x="49" y="55"/>
                  </a:lnTo>
                  <a:lnTo>
                    <a:pt x="59" y="80"/>
                  </a:lnTo>
                  <a:lnTo>
                    <a:pt x="67" y="88"/>
                  </a:lnTo>
                  <a:lnTo>
                    <a:pt x="78" y="93"/>
                  </a:lnTo>
                  <a:lnTo>
                    <a:pt x="84" y="102"/>
                  </a:lnTo>
                  <a:lnTo>
                    <a:pt x="77" y="108"/>
                  </a:lnTo>
                  <a:lnTo>
                    <a:pt x="47" y="92"/>
                  </a:lnTo>
                  <a:lnTo>
                    <a:pt x="31" y="61"/>
                  </a:lnTo>
                  <a:lnTo>
                    <a:pt x="16" y="38"/>
                  </a:lnTo>
                  <a:lnTo>
                    <a:pt x="1" y="11"/>
                  </a:lnTo>
                  <a:lnTo>
                    <a:pt x="0" y="1"/>
                  </a:lnTo>
                  <a:lnTo>
                    <a:pt x="1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887" name="Freeform 70"/>
            <p:cNvSpPr>
              <a:spLocks/>
            </p:cNvSpPr>
            <p:nvPr/>
          </p:nvSpPr>
          <p:spPr bwMode="auto">
            <a:xfrm>
              <a:off x="2713" y="2504"/>
              <a:ext cx="15" cy="24"/>
            </a:xfrm>
            <a:custGeom>
              <a:avLst/>
              <a:gdLst>
                <a:gd name="T0" fmla="*/ 1 w 28"/>
                <a:gd name="T1" fmla="*/ 1 h 47"/>
                <a:gd name="T2" fmla="*/ 1 w 28"/>
                <a:gd name="T3" fmla="*/ 1 h 47"/>
                <a:gd name="T4" fmla="*/ 1 w 28"/>
                <a:gd name="T5" fmla="*/ 1 h 47"/>
                <a:gd name="T6" fmla="*/ 0 w 28"/>
                <a:gd name="T7" fmla="*/ 1 h 47"/>
                <a:gd name="T8" fmla="*/ 1 w 28"/>
                <a:gd name="T9" fmla="*/ 1 h 47"/>
                <a:gd name="T10" fmla="*/ 1 w 28"/>
                <a:gd name="T11" fmla="*/ 0 h 47"/>
                <a:gd name="T12" fmla="*/ 1 w 28"/>
                <a:gd name="T13" fmla="*/ 1 h 47"/>
                <a:gd name="T14" fmla="*/ 1 w 28"/>
                <a:gd name="T15" fmla="*/ 1 h 47"/>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7"/>
                <a:gd name="T26" fmla="*/ 28 w 28"/>
                <a:gd name="T27" fmla="*/ 47 h 4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7">
                  <a:moveTo>
                    <a:pt x="28" y="10"/>
                  </a:moveTo>
                  <a:lnTo>
                    <a:pt x="12" y="43"/>
                  </a:lnTo>
                  <a:lnTo>
                    <a:pt x="2" y="47"/>
                  </a:lnTo>
                  <a:lnTo>
                    <a:pt x="0" y="37"/>
                  </a:lnTo>
                  <a:lnTo>
                    <a:pt x="16" y="3"/>
                  </a:lnTo>
                  <a:lnTo>
                    <a:pt x="26" y="0"/>
                  </a:lnTo>
                  <a:lnTo>
                    <a:pt x="28"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888" name="Freeform 71"/>
            <p:cNvSpPr>
              <a:spLocks/>
            </p:cNvSpPr>
            <p:nvPr/>
          </p:nvSpPr>
          <p:spPr bwMode="auto">
            <a:xfrm>
              <a:off x="2687" y="2470"/>
              <a:ext cx="9" cy="35"/>
            </a:xfrm>
            <a:custGeom>
              <a:avLst/>
              <a:gdLst>
                <a:gd name="T0" fmla="*/ 1 w 17"/>
                <a:gd name="T1" fmla="*/ 1 h 70"/>
                <a:gd name="T2" fmla="*/ 1 w 17"/>
                <a:gd name="T3" fmla="*/ 1 h 70"/>
                <a:gd name="T4" fmla="*/ 1 w 17"/>
                <a:gd name="T5" fmla="*/ 1 h 70"/>
                <a:gd name="T6" fmla="*/ 1 w 17"/>
                <a:gd name="T7" fmla="*/ 1 h 70"/>
                <a:gd name="T8" fmla="*/ 0 w 17"/>
                <a:gd name="T9" fmla="*/ 1 h 70"/>
                <a:gd name="T10" fmla="*/ 1 w 17"/>
                <a:gd name="T11" fmla="*/ 0 h 70"/>
                <a:gd name="T12" fmla="*/ 1 w 17"/>
                <a:gd name="T13" fmla="*/ 1 h 70"/>
                <a:gd name="T14" fmla="*/ 1 w 17"/>
                <a:gd name="T15" fmla="*/ 1 h 70"/>
                <a:gd name="T16" fmla="*/ 0 60000 65536"/>
                <a:gd name="T17" fmla="*/ 0 60000 65536"/>
                <a:gd name="T18" fmla="*/ 0 60000 65536"/>
                <a:gd name="T19" fmla="*/ 0 60000 65536"/>
                <a:gd name="T20" fmla="*/ 0 60000 65536"/>
                <a:gd name="T21" fmla="*/ 0 60000 65536"/>
                <a:gd name="T22" fmla="*/ 0 60000 65536"/>
                <a:gd name="T23" fmla="*/ 0 60000 65536"/>
                <a:gd name="T24" fmla="*/ 0 w 17"/>
                <a:gd name="T25" fmla="*/ 0 h 70"/>
                <a:gd name="T26" fmla="*/ 17 w 17"/>
                <a:gd name="T27" fmla="*/ 70 h 7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7" h="70">
                  <a:moveTo>
                    <a:pt x="15" y="8"/>
                  </a:moveTo>
                  <a:lnTo>
                    <a:pt x="17" y="64"/>
                  </a:lnTo>
                  <a:lnTo>
                    <a:pt x="8" y="70"/>
                  </a:lnTo>
                  <a:lnTo>
                    <a:pt x="2" y="61"/>
                  </a:lnTo>
                  <a:lnTo>
                    <a:pt x="0" y="8"/>
                  </a:lnTo>
                  <a:lnTo>
                    <a:pt x="7" y="0"/>
                  </a:lnTo>
                  <a:lnTo>
                    <a:pt x="15"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889" name="Freeform 72"/>
            <p:cNvSpPr>
              <a:spLocks/>
            </p:cNvSpPr>
            <p:nvPr/>
          </p:nvSpPr>
          <p:spPr bwMode="auto">
            <a:xfrm>
              <a:off x="2682" y="2512"/>
              <a:ext cx="26" cy="10"/>
            </a:xfrm>
            <a:custGeom>
              <a:avLst/>
              <a:gdLst>
                <a:gd name="T0" fmla="*/ 1 w 52"/>
                <a:gd name="T1" fmla="*/ 1 h 20"/>
                <a:gd name="T2" fmla="*/ 1 w 52"/>
                <a:gd name="T3" fmla="*/ 0 h 20"/>
                <a:gd name="T4" fmla="*/ 1 w 52"/>
                <a:gd name="T5" fmla="*/ 1 h 20"/>
                <a:gd name="T6" fmla="*/ 1 w 52"/>
                <a:gd name="T7" fmla="*/ 1 h 20"/>
                <a:gd name="T8" fmla="*/ 1 w 52"/>
                <a:gd name="T9" fmla="*/ 1 h 20"/>
                <a:gd name="T10" fmla="*/ 1 w 52"/>
                <a:gd name="T11" fmla="*/ 1 h 20"/>
                <a:gd name="T12" fmla="*/ 0 w 52"/>
                <a:gd name="T13" fmla="*/ 1 h 20"/>
                <a:gd name="T14" fmla="*/ 1 w 52"/>
                <a:gd name="T15" fmla="*/ 1 h 20"/>
                <a:gd name="T16" fmla="*/ 1 w 52"/>
                <a:gd name="T17" fmla="*/ 1 h 2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2"/>
                <a:gd name="T28" fmla="*/ 0 h 20"/>
                <a:gd name="T29" fmla="*/ 52 w 52"/>
                <a:gd name="T30" fmla="*/ 20 h 2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2" h="20">
                  <a:moveTo>
                    <a:pt x="7" y="3"/>
                  </a:moveTo>
                  <a:lnTo>
                    <a:pt x="48" y="0"/>
                  </a:lnTo>
                  <a:lnTo>
                    <a:pt x="52" y="4"/>
                  </a:lnTo>
                  <a:lnTo>
                    <a:pt x="44" y="15"/>
                  </a:lnTo>
                  <a:lnTo>
                    <a:pt x="26" y="20"/>
                  </a:lnTo>
                  <a:lnTo>
                    <a:pt x="7" y="18"/>
                  </a:lnTo>
                  <a:lnTo>
                    <a:pt x="0" y="10"/>
                  </a:lnTo>
                  <a:lnTo>
                    <a:pt x="7"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890" name="Freeform 73"/>
            <p:cNvSpPr>
              <a:spLocks/>
            </p:cNvSpPr>
            <p:nvPr/>
          </p:nvSpPr>
          <p:spPr bwMode="auto">
            <a:xfrm>
              <a:off x="2676" y="2547"/>
              <a:ext cx="26" cy="29"/>
            </a:xfrm>
            <a:custGeom>
              <a:avLst/>
              <a:gdLst>
                <a:gd name="T0" fmla="*/ 1 w 52"/>
                <a:gd name="T1" fmla="*/ 1 h 56"/>
                <a:gd name="T2" fmla="*/ 1 w 52"/>
                <a:gd name="T3" fmla="*/ 1 h 56"/>
                <a:gd name="T4" fmla="*/ 1 w 52"/>
                <a:gd name="T5" fmla="*/ 1 h 56"/>
                <a:gd name="T6" fmla="*/ 0 w 52"/>
                <a:gd name="T7" fmla="*/ 1 h 56"/>
                <a:gd name="T8" fmla="*/ 1 w 52"/>
                <a:gd name="T9" fmla="*/ 1 h 56"/>
                <a:gd name="T10" fmla="*/ 1 w 52"/>
                <a:gd name="T11" fmla="*/ 1 h 56"/>
                <a:gd name="T12" fmla="*/ 1 w 52"/>
                <a:gd name="T13" fmla="*/ 0 h 56"/>
                <a:gd name="T14" fmla="*/ 1 w 52"/>
                <a:gd name="T15" fmla="*/ 1 h 56"/>
                <a:gd name="T16" fmla="*/ 1 w 52"/>
                <a:gd name="T17" fmla="*/ 1 h 5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2"/>
                <a:gd name="T28" fmla="*/ 0 h 56"/>
                <a:gd name="T29" fmla="*/ 52 w 52"/>
                <a:gd name="T30" fmla="*/ 56 h 5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2" h="56">
                  <a:moveTo>
                    <a:pt x="52" y="11"/>
                  </a:moveTo>
                  <a:lnTo>
                    <a:pt x="32" y="35"/>
                  </a:lnTo>
                  <a:lnTo>
                    <a:pt x="10" y="56"/>
                  </a:lnTo>
                  <a:lnTo>
                    <a:pt x="0" y="54"/>
                  </a:lnTo>
                  <a:lnTo>
                    <a:pt x="1" y="44"/>
                  </a:lnTo>
                  <a:lnTo>
                    <a:pt x="39" y="1"/>
                  </a:lnTo>
                  <a:lnTo>
                    <a:pt x="50" y="0"/>
                  </a:lnTo>
                  <a:lnTo>
                    <a:pt x="52"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891" name="Freeform 74"/>
            <p:cNvSpPr>
              <a:spLocks/>
            </p:cNvSpPr>
            <p:nvPr/>
          </p:nvSpPr>
          <p:spPr bwMode="auto">
            <a:xfrm>
              <a:off x="2647" y="2552"/>
              <a:ext cx="63" cy="47"/>
            </a:xfrm>
            <a:custGeom>
              <a:avLst/>
              <a:gdLst>
                <a:gd name="T0" fmla="*/ 1 w 126"/>
                <a:gd name="T1" fmla="*/ 0 h 95"/>
                <a:gd name="T2" fmla="*/ 1 w 126"/>
                <a:gd name="T3" fmla="*/ 0 h 95"/>
                <a:gd name="T4" fmla="*/ 1 w 126"/>
                <a:gd name="T5" fmla="*/ 0 h 95"/>
                <a:gd name="T6" fmla="*/ 1 w 126"/>
                <a:gd name="T7" fmla="*/ 0 h 95"/>
                <a:gd name="T8" fmla="*/ 1 w 126"/>
                <a:gd name="T9" fmla="*/ 0 h 95"/>
                <a:gd name="T10" fmla="*/ 1 w 126"/>
                <a:gd name="T11" fmla="*/ 0 h 95"/>
                <a:gd name="T12" fmla="*/ 1 w 126"/>
                <a:gd name="T13" fmla="*/ 0 h 95"/>
                <a:gd name="T14" fmla="*/ 1 w 126"/>
                <a:gd name="T15" fmla="*/ 0 h 95"/>
                <a:gd name="T16" fmla="*/ 1 w 126"/>
                <a:gd name="T17" fmla="*/ 0 h 95"/>
                <a:gd name="T18" fmla="*/ 1 w 126"/>
                <a:gd name="T19" fmla="*/ 0 h 95"/>
                <a:gd name="T20" fmla="*/ 1 w 126"/>
                <a:gd name="T21" fmla="*/ 0 h 95"/>
                <a:gd name="T22" fmla="*/ 1 w 126"/>
                <a:gd name="T23" fmla="*/ 0 h 95"/>
                <a:gd name="T24" fmla="*/ 1 w 126"/>
                <a:gd name="T25" fmla="*/ 0 h 95"/>
                <a:gd name="T26" fmla="*/ 1 w 126"/>
                <a:gd name="T27" fmla="*/ 0 h 95"/>
                <a:gd name="T28" fmla="*/ 1 w 126"/>
                <a:gd name="T29" fmla="*/ 0 h 95"/>
                <a:gd name="T30" fmla="*/ 0 w 126"/>
                <a:gd name="T31" fmla="*/ 0 h 95"/>
                <a:gd name="T32" fmla="*/ 1 w 126"/>
                <a:gd name="T33" fmla="*/ 0 h 95"/>
                <a:gd name="T34" fmla="*/ 1 w 126"/>
                <a:gd name="T35" fmla="*/ 0 h 95"/>
                <a:gd name="T36" fmla="*/ 1 w 126"/>
                <a:gd name="T37" fmla="*/ 0 h 95"/>
                <a:gd name="T38" fmla="*/ 1 w 126"/>
                <a:gd name="T39" fmla="*/ 0 h 9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26"/>
                <a:gd name="T61" fmla="*/ 0 h 95"/>
                <a:gd name="T62" fmla="*/ 126 w 126"/>
                <a:gd name="T63" fmla="*/ 95 h 9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26" h="95">
                  <a:moveTo>
                    <a:pt x="23" y="8"/>
                  </a:moveTo>
                  <a:lnTo>
                    <a:pt x="16" y="75"/>
                  </a:lnTo>
                  <a:lnTo>
                    <a:pt x="34" y="59"/>
                  </a:lnTo>
                  <a:lnTo>
                    <a:pt x="54" y="45"/>
                  </a:lnTo>
                  <a:lnTo>
                    <a:pt x="75" y="50"/>
                  </a:lnTo>
                  <a:lnTo>
                    <a:pt x="95" y="62"/>
                  </a:lnTo>
                  <a:lnTo>
                    <a:pt x="107" y="69"/>
                  </a:lnTo>
                  <a:lnTo>
                    <a:pt x="122" y="80"/>
                  </a:lnTo>
                  <a:lnTo>
                    <a:pt x="126" y="90"/>
                  </a:lnTo>
                  <a:lnTo>
                    <a:pt x="115" y="93"/>
                  </a:lnTo>
                  <a:lnTo>
                    <a:pt x="99" y="87"/>
                  </a:lnTo>
                  <a:lnTo>
                    <a:pt x="86" y="73"/>
                  </a:lnTo>
                  <a:lnTo>
                    <a:pt x="63" y="69"/>
                  </a:lnTo>
                  <a:lnTo>
                    <a:pt x="37" y="83"/>
                  </a:lnTo>
                  <a:lnTo>
                    <a:pt x="9" y="95"/>
                  </a:lnTo>
                  <a:lnTo>
                    <a:pt x="0" y="87"/>
                  </a:lnTo>
                  <a:lnTo>
                    <a:pt x="9" y="8"/>
                  </a:lnTo>
                  <a:lnTo>
                    <a:pt x="16" y="0"/>
                  </a:lnTo>
                  <a:lnTo>
                    <a:pt x="23"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892" name="Freeform 75"/>
            <p:cNvSpPr>
              <a:spLocks/>
            </p:cNvSpPr>
            <p:nvPr/>
          </p:nvSpPr>
          <p:spPr bwMode="auto">
            <a:xfrm>
              <a:off x="2627" y="2537"/>
              <a:ext cx="35" cy="9"/>
            </a:xfrm>
            <a:custGeom>
              <a:avLst/>
              <a:gdLst>
                <a:gd name="T0" fmla="*/ 1 w 69"/>
                <a:gd name="T1" fmla="*/ 1 h 18"/>
                <a:gd name="T2" fmla="*/ 1 w 69"/>
                <a:gd name="T3" fmla="*/ 0 h 18"/>
                <a:gd name="T4" fmla="*/ 1 w 69"/>
                <a:gd name="T5" fmla="*/ 1 h 18"/>
                <a:gd name="T6" fmla="*/ 1 w 69"/>
                <a:gd name="T7" fmla="*/ 1 h 18"/>
                <a:gd name="T8" fmla="*/ 1 w 69"/>
                <a:gd name="T9" fmla="*/ 1 h 18"/>
                <a:gd name="T10" fmla="*/ 0 w 69"/>
                <a:gd name="T11" fmla="*/ 1 h 18"/>
                <a:gd name="T12" fmla="*/ 1 w 69"/>
                <a:gd name="T13" fmla="*/ 1 h 18"/>
                <a:gd name="T14" fmla="*/ 1 w 69"/>
                <a:gd name="T15" fmla="*/ 1 h 18"/>
                <a:gd name="T16" fmla="*/ 0 60000 65536"/>
                <a:gd name="T17" fmla="*/ 0 60000 65536"/>
                <a:gd name="T18" fmla="*/ 0 60000 65536"/>
                <a:gd name="T19" fmla="*/ 0 60000 65536"/>
                <a:gd name="T20" fmla="*/ 0 60000 65536"/>
                <a:gd name="T21" fmla="*/ 0 60000 65536"/>
                <a:gd name="T22" fmla="*/ 0 60000 65536"/>
                <a:gd name="T23" fmla="*/ 0 60000 65536"/>
                <a:gd name="T24" fmla="*/ 0 w 69"/>
                <a:gd name="T25" fmla="*/ 0 h 18"/>
                <a:gd name="T26" fmla="*/ 69 w 69"/>
                <a:gd name="T27" fmla="*/ 18 h 1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69" h="18">
                  <a:moveTo>
                    <a:pt x="6" y="5"/>
                  </a:moveTo>
                  <a:lnTo>
                    <a:pt x="62" y="0"/>
                  </a:lnTo>
                  <a:lnTo>
                    <a:pt x="69" y="7"/>
                  </a:lnTo>
                  <a:lnTo>
                    <a:pt x="61" y="13"/>
                  </a:lnTo>
                  <a:lnTo>
                    <a:pt x="9" y="18"/>
                  </a:lnTo>
                  <a:lnTo>
                    <a:pt x="0" y="12"/>
                  </a:lnTo>
                  <a:lnTo>
                    <a:pt x="6" y="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893" name="Freeform 76"/>
            <p:cNvSpPr>
              <a:spLocks/>
            </p:cNvSpPr>
            <p:nvPr/>
          </p:nvSpPr>
          <p:spPr bwMode="auto">
            <a:xfrm>
              <a:off x="2713" y="2548"/>
              <a:ext cx="75" cy="77"/>
            </a:xfrm>
            <a:custGeom>
              <a:avLst/>
              <a:gdLst>
                <a:gd name="T0" fmla="*/ 1 w 150"/>
                <a:gd name="T1" fmla="*/ 1 h 154"/>
                <a:gd name="T2" fmla="*/ 1 w 150"/>
                <a:gd name="T3" fmla="*/ 1 h 154"/>
                <a:gd name="T4" fmla="*/ 1 w 150"/>
                <a:gd name="T5" fmla="*/ 1 h 154"/>
                <a:gd name="T6" fmla="*/ 1 w 150"/>
                <a:gd name="T7" fmla="*/ 1 h 154"/>
                <a:gd name="T8" fmla="*/ 1 w 150"/>
                <a:gd name="T9" fmla="*/ 1 h 154"/>
                <a:gd name="T10" fmla="*/ 1 w 150"/>
                <a:gd name="T11" fmla="*/ 1 h 154"/>
                <a:gd name="T12" fmla="*/ 1 w 150"/>
                <a:gd name="T13" fmla="*/ 1 h 154"/>
                <a:gd name="T14" fmla="*/ 1 w 150"/>
                <a:gd name="T15" fmla="*/ 1 h 154"/>
                <a:gd name="T16" fmla="*/ 1 w 150"/>
                <a:gd name="T17" fmla="*/ 1 h 154"/>
                <a:gd name="T18" fmla="*/ 1 w 150"/>
                <a:gd name="T19" fmla="*/ 1 h 154"/>
                <a:gd name="T20" fmla="*/ 0 w 150"/>
                <a:gd name="T21" fmla="*/ 1 h 154"/>
                <a:gd name="T22" fmla="*/ 1 w 150"/>
                <a:gd name="T23" fmla="*/ 0 h 154"/>
                <a:gd name="T24" fmla="*/ 1 w 150"/>
                <a:gd name="T25" fmla="*/ 1 h 154"/>
                <a:gd name="T26" fmla="*/ 1 w 150"/>
                <a:gd name="T27" fmla="*/ 1 h 15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50"/>
                <a:gd name="T43" fmla="*/ 0 h 154"/>
                <a:gd name="T44" fmla="*/ 150 w 150"/>
                <a:gd name="T45" fmla="*/ 154 h 154"/>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50" h="154">
                  <a:moveTo>
                    <a:pt x="12" y="2"/>
                  </a:moveTo>
                  <a:lnTo>
                    <a:pt x="28" y="20"/>
                  </a:lnTo>
                  <a:lnTo>
                    <a:pt x="44" y="32"/>
                  </a:lnTo>
                  <a:lnTo>
                    <a:pt x="82" y="57"/>
                  </a:lnTo>
                  <a:lnTo>
                    <a:pt x="150" y="145"/>
                  </a:lnTo>
                  <a:lnTo>
                    <a:pt x="145" y="154"/>
                  </a:lnTo>
                  <a:lnTo>
                    <a:pt x="135" y="149"/>
                  </a:lnTo>
                  <a:lnTo>
                    <a:pt x="124" y="124"/>
                  </a:lnTo>
                  <a:lnTo>
                    <a:pt x="107" y="108"/>
                  </a:lnTo>
                  <a:lnTo>
                    <a:pt x="66" y="74"/>
                  </a:lnTo>
                  <a:lnTo>
                    <a:pt x="0" y="10"/>
                  </a:lnTo>
                  <a:lnTo>
                    <a:pt x="1" y="0"/>
                  </a:lnTo>
                  <a:lnTo>
                    <a:pt x="12"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894" name="Freeform 77"/>
            <p:cNvSpPr>
              <a:spLocks/>
            </p:cNvSpPr>
            <p:nvPr/>
          </p:nvSpPr>
          <p:spPr bwMode="auto">
            <a:xfrm>
              <a:off x="2713" y="2549"/>
              <a:ext cx="13" cy="57"/>
            </a:xfrm>
            <a:custGeom>
              <a:avLst/>
              <a:gdLst>
                <a:gd name="T0" fmla="*/ 0 w 27"/>
                <a:gd name="T1" fmla="*/ 0 h 116"/>
                <a:gd name="T2" fmla="*/ 0 w 27"/>
                <a:gd name="T3" fmla="*/ 0 h 116"/>
                <a:gd name="T4" fmla="*/ 0 w 27"/>
                <a:gd name="T5" fmla="*/ 0 h 116"/>
                <a:gd name="T6" fmla="*/ 0 w 27"/>
                <a:gd name="T7" fmla="*/ 0 h 116"/>
                <a:gd name="T8" fmla="*/ 0 w 27"/>
                <a:gd name="T9" fmla="*/ 0 h 116"/>
                <a:gd name="T10" fmla="*/ 0 w 27"/>
                <a:gd name="T11" fmla="*/ 0 h 116"/>
                <a:gd name="T12" fmla="*/ 0 w 27"/>
                <a:gd name="T13" fmla="*/ 0 h 116"/>
                <a:gd name="T14" fmla="*/ 0 w 27"/>
                <a:gd name="T15" fmla="*/ 0 h 116"/>
                <a:gd name="T16" fmla="*/ 0 w 27"/>
                <a:gd name="T17" fmla="*/ 0 h 116"/>
                <a:gd name="T18" fmla="*/ 0 w 27"/>
                <a:gd name="T19" fmla="*/ 0 h 116"/>
                <a:gd name="T20" fmla="*/ 0 w 27"/>
                <a:gd name="T21" fmla="*/ 0 h 116"/>
                <a:gd name="T22" fmla="*/ 0 w 27"/>
                <a:gd name="T23" fmla="*/ 0 h 11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7"/>
                <a:gd name="T37" fmla="*/ 0 h 116"/>
                <a:gd name="T38" fmla="*/ 27 w 27"/>
                <a:gd name="T39" fmla="*/ 116 h 11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7" h="116">
                  <a:moveTo>
                    <a:pt x="14" y="7"/>
                  </a:moveTo>
                  <a:lnTo>
                    <a:pt x="25" y="43"/>
                  </a:lnTo>
                  <a:lnTo>
                    <a:pt x="27" y="65"/>
                  </a:lnTo>
                  <a:lnTo>
                    <a:pt x="25" y="109"/>
                  </a:lnTo>
                  <a:lnTo>
                    <a:pt x="18" y="116"/>
                  </a:lnTo>
                  <a:lnTo>
                    <a:pt x="11" y="109"/>
                  </a:lnTo>
                  <a:lnTo>
                    <a:pt x="4" y="68"/>
                  </a:lnTo>
                  <a:lnTo>
                    <a:pt x="3" y="48"/>
                  </a:lnTo>
                  <a:lnTo>
                    <a:pt x="0" y="7"/>
                  </a:lnTo>
                  <a:lnTo>
                    <a:pt x="7" y="0"/>
                  </a:lnTo>
                  <a:lnTo>
                    <a:pt x="14"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895" name="Freeform 78"/>
            <p:cNvSpPr>
              <a:spLocks/>
            </p:cNvSpPr>
            <p:nvPr/>
          </p:nvSpPr>
          <p:spPr bwMode="auto">
            <a:xfrm>
              <a:off x="2625" y="2547"/>
              <a:ext cx="35" cy="58"/>
            </a:xfrm>
            <a:custGeom>
              <a:avLst/>
              <a:gdLst>
                <a:gd name="T0" fmla="*/ 1 w 70"/>
                <a:gd name="T1" fmla="*/ 1 h 115"/>
                <a:gd name="T2" fmla="*/ 1 w 70"/>
                <a:gd name="T3" fmla="*/ 1 h 115"/>
                <a:gd name="T4" fmla="*/ 1 w 70"/>
                <a:gd name="T5" fmla="*/ 1 h 115"/>
                <a:gd name="T6" fmla="*/ 1 w 70"/>
                <a:gd name="T7" fmla="*/ 1 h 115"/>
                <a:gd name="T8" fmla="*/ 1 w 70"/>
                <a:gd name="T9" fmla="*/ 1 h 115"/>
                <a:gd name="T10" fmla="*/ 0 w 70"/>
                <a:gd name="T11" fmla="*/ 1 h 115"/>
                <a:gd name="T12" fmla="*/ 1 w 70"/>
                <a:gd name="T13" fmla="*/ 1 h 115"/>
                <a:gd name="T14" fmla="*/ 1 w 70"/>
                <a:gd name="T15" fmla="*/ 1 h 115"/>
                <a:gd name="T16" fmla="*/ 1 w 70"/>
                <a:gd name="T17" fmla="*/ 1 h 115"/>
                <a:gd name="T18" fmla="*/ 1 w 70"/>
                <a:gd name="T19" fmla="*/ 0 h 115"/>
                <a:gd name="T20" fmla="*/ 1 w 70"/>
                <a:gd name="T21" fmla="*/ 1 h 115"/>
                <a:gd name="T22" fmla="*/ 1 w 70"/>
                <a:gd name="T23" fmla="*/ 1 h 11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70"/>
                <a:gd name="T37" fmla="*/ 0 h 115"/>
                <a:gd name="T38" fmla="*/ 70 w 70"/>
                <a:gd name="T39" fmla="*/ 115 h 11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70" h="115">
                  <a:moveTo>
                    <a:pt x="70" y="9"/>
                  </a:moveTo>
                  <a:lnTo>
                    <a:pt x="58" y="44"/>
                  </a:lnTo>
                  <a:lnTo>
                    <a:pt x="28" y="82"/>
                  </a:lnTo>
                  <a:lnTo>
                    <a:pt x="14" y="112"/>
                  </a:lnTo>
                  <a:lnTo>
                    <a:pt x="5" y="115"/>
                  </a:lnTo>
                  <a:lnTo>
                    <a:pt x="0" y="107"/>
                  </a:lnTo>
                  <a:lnTo>
                    <a:pt x="16" y="75"/>
                  </a:lnTo>
                  <a:lnTo>
                    <a:pt x="38" y="29"/>
                  </a:lnTo>
                  <a:lnTo>
                    <a:pt x="56" y="5"/>
                  </a:lnTo>
                  <a:lnTo>
                    <a:pt x="66" y="0"/>
                  </a:lnTo>
                  <a:lnTo>
                    <a:pt x="70" y="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896" name="Freeform 79"/>
            <p:cNvSpPr>
              <a:spLocks/>
            </p:cNvSpPr>
            <p:nvPr/>
          </p:nvSpPr>
          <p:spPr bwMode="auto">
            <a:xfrm>
              <a:off x="2663" y="2454"/>
              <a:ext cx="23" cy="11"/>
            </a:xfrm>
            <a:custGeom>
              <a:avLst/>
              <a:gdLst>
                <a:gd name="T0" fmla="*/ 1 w 46"/>
                <a:gd name="T1" fmla="*/ 1 h 21"/>
                <a:gd name="T2" fmla="*/ 1 w 46"/>
                <a:gd name="T3" fmla="*/ 1 h 21"/>
                <a:gd name="T4" fmla="*/ 1 w 46"/>
                <a:gd name="T5" fmla="*/ 0 h 21"/>
                <a:gd name="T6" fmla="*/ 1 w 46"/>
                <a:gd name="T7" fmla="*/ 1 h 21"/>
                <a:gd name="T8" fmla="*/ 1 w 46"/>
                <a:gd name="T9" fmla="*/ 1 h 21"/>
                <a:gd name="T10" fmla="*/ 1 w 46"/>
                <a:gd name="T11" fmla="*/ 1 h 21"/>
                <a:gd name="T12" fmla="*/ 0 w 46"/>
                <a:gd name="T13" fmla="*/ 1 h 21"/>
                <a:gd name="T14" fmla="*/ 1 w 46"/>
                <a:gd name="T15" fmla="*/ 1 h 21"/>
                <a:gd name="T16" fmla="*/ 1 w 46"/>
                <a:gd name="T17" fmla="*/ 1 h 2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6"/>
                <a:gd name="T28" fmla="*/ 0 h 21"/>
                <a:gd name="T29" fmla="*/ 46 w 46"/>
                <a:gd name="T30" fmla="*/ 21 h 2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6" h="21">
                  <a:moveTo>
                    <a:pt x="2" y="10"/>
                  </a:moveTo>
                  <a:lnTo>
                    <a:pt x="20" y="2"/>
                  </a:lnTo>
                  <a:lnTo>
                    <a:pt x="39" y="0"/>
                  </a:lnTo>
                  <a:lnTo>
                    <a:pt x="46" y="8"/>
                  </a:lnTo>
                  <a:lnTo>
                    <a:pt x="37" y="15"/>
                  </a:lnTo>
                  <a:lnTo>
                    <a:pt x="11" y="21"/>
                  </a:lnTo>
                  <a:lnTo>
                    <a:pt x="0" y="20"/>
                  </a:lnTo>
                  <a:lnTo>
                    <a:pt x="2"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897" name="Freeform 80"/>
            <p:cNvSpPr>
              <a:spLocks/>
            </p:cNvSpPr>
            <p:nvPr/>
          </p:nvSpPr>
          <p:spPr bwMode="auto">
            <a:xfrm>
              <a:off x="2669" y="2469"/>
              <a:ext cx="11" cy="8"/>
            </a:xfrm>
            <a:custGeom>
              <a:avLst/>
              <a:gdLst>
                <a:gd name="T0" fmla="*/ 1 w 22"/>
                <a:gd name="T1" fmla="*/ 0 h 16"/>
                <a:gd name="T2" fmla="*/ 1 w 22"/>
                <a:gd name="T3" fmla="*/ 0 h 16"/>
                <a:gd name="T4" fmla="*/ 1 w 22"/>
                <a:gd name="T5" fmla="*/ 1 h 16"/>
                <a:gd name="T6" fmla="*/ 1 w 22"/>
                <a:gd name="T7" fmla="*/ 1 h 16"/>
                <a:gd name="T8" fmla="*/ 1 w 22"/>
                <a:gd name="T9" fmla="*/ 1 h 16"/>
                <a:gd name="T10" fmla="*/ 0 w 22"/>
                <a:gd name="T11" fmla="*/ 1 h 16"/>
                <a:gd name="T12" fmla="*/ 1 w 22"/>
                <a:gd name="T13" fmla="*/ 1 h 16"/>
                <a:gd name="T14" fmla="*/ 1 w 22"/>
                <a:gd name="T15" fmla="*/ 0 h 16"/>
                <a:gd name="T16" fmla="*/ 1 w 22"/>
                <a:gd name="T17" fmla="*/ 0 h 1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2"/>
                <a:gd name="T28" fmla="*/ 0 h 16"/>
                <a:gd name="T29" fmla="*/ 22 w 22"/>
                <a:gd name="T30" fmla="*/ 16 h 1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2" h="16">
                  <a:moveTo>
                    <a:pt x="11" y="0"/>
                  </a:moveTo>
                  <a:lnTo>
                    <a:pt x="15" y="0"/>
                  </a:lnTo>
                  <a:lnTo>
                    <a:pt x="22" y="7"/>
                  </a:lnTo>
                  <a:lnTo>
                    <a:pt x="15" y="15"/>
                  </a:lnTo>
                  <a:lnTo>
                    <a:pt x="4" y="16"/>
                  </a:lnTo>
                  <a:lnTo>
                    <a:pt x="0" y="9"/>
                  </a:lnTo>
                  <a:lnTo>
                    <a:pt x="5" y="3"/>
                  </a:lnTo>
                  <a:lnTo>
                    <a:pt x="1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898" name="Freeform 81"/>
            <p:cNvSpPr>
              <a:spLocks/>
            </p:cNvSpPr>
            <p:nvPr/>
          </p:nvSpPr>
          <p:spPr bwMode="auto">
            <a:xfrm>
              <a:off x="2534" y="2359"/>
              <a:ext cx="30" cy="85"/>
            </a:xfrm>
            <a:custGeom>
              <a:avLst/>
              <a:gdLst>
                <a:gd name="T0" fmla="*/ 1 w 59"/>
                <a:gd name="T1" fmla="*/ 0 h 171"/>
                <a:gd name="T2" fmla="*/ 1 w 59"/>
                <a:gd name="T3" fmla="*/ 0 h 171"/>
                <a:gd name="T4" fmla="*/ 1 w 59"/>
                <a:gd name="T5" fmla="*/ 0 h 171"/>
                <a:gd name="T6" fmla="*/ 1 w 59"/>
                <a:gd name="T7" fmla="*/ 0 h 171"/>
                <a:gd name="T8" fmla="*/ 1 w 59"/>
                <a:gd name="T9" fmla="*/ 0 h 171"/>
                <a:gd name="T10" fmla="*/ 1 w 59"/>
                <a:gd name="T11" fmla="*/ 0 h 171"/>
                <a:gd name="T12" fmla="*/ 1 w 59"/>
                <a:gd name="T13" fmla="*/ 0 h 171"/>
                <a:gd name="T14" fmla="*/ 1 w 59"/>
                <a:gd name="T15" fmla="*/ 0 h 171"/>
                <a:gd name="T16" fmla="*/ 1 w 59"/>
                <a:gd name="T17" fmla="*/ 0 h 171"/>
                <a:gd name="T18" fmla="*/ 1 w 59"/>
                <a:gd name="T19" fmla="*/ 0 h 171"/>
                <a:gd name="T20" fmla="*/ 1 w 59"/>
                <a:gd name="T21" fmla="*/ 0 h 171"/>
                <a:gd name="T22" fmla="*/ 0 w 59"/>
                <a:gd name="T23" fmla="*/ 0 h 171"/>
                <a:gd name="T24" fmla="*/ 1 w 59"/>
                <a:gd name="T25" fmla="*/ 0 h 171"/>
                <a:gd name="T26" fmla="*/ 1 w 59"/>
                <a:gd name="T27" fmla="*/ 0 h 171"/>
                <a:gd name="T28" fmla="*/ 1 w 59"/>
                <a:gd name="T29" fmla="*/ 0 h 171"/>
                <a:gd name="T30" fmla="*/ 1 w 59"/>
                <a:gd name="T31" fmla="*/ 0 h 17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59"/>
                <a:gd name="T49" fmla="*/ 0 h 171"/>
                <a:gd name="T50" fmla="*/ 59 w 59"/>
                <a:gd name="T51" fmla="*/ 171 h 171"/>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59" h="171">
                  <a:moveTo>
                    <a:pt x="21" y="9"/>
                  </a:moveTo>
                  <a:lnTo>
                    <a:pt x="19" y="61"/>
                  </a:lnTo>
                  <a:lnTo>
                    <a:pt x="26" y="100"/>
                  </a:lnTo>
                  <a:lnTo>
                    <a:pt x="37" y="134"/>
                  </a:lnTo>
                  <a:lnTo>
                    <a:pt x="46" y="147"/>
                  </a:lnTo>
                  <a:lnTo>
                    <a:pt x="58" y="159"/>
                  </a:lnTo>
                  <a:lnTo>
                    <a:pt x="59" y="171"/>
                  </a:lnTo>
                  <a:lnTo>
                    <a:pt x="50" y="171"/>
                  </a:lnTo>
                  <a:lnTo>
                    <a:pt x="25" y="142"/>
                  </a:lnTo>
                  <a:lnTo>
                    <a:pt x="11" y="105"/>
                  </a:lnTo>
                  <a:lnTo>
                    <a:pt x="5" y="66"/>
                  </a:lnTo>
                  <a:lnTo>
                    <a:pt x="0" y="35"/>
                  </a:lnTo>
                  <a:lnTo>
                    <a:pt x="8" y="4"/>
                  </a:lnTo>
                  <a:lnTo>
                    <a:pt x="16" y="0"/>
                  </a:lnTo>
                  <a:lnTo>
                    <a:pt x="21" y="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899" name="Freeform 82"/>
            <p:cNvSpPr>
              <a:spLocks/>
            </p:cNvSpPr>
            <p:nvPr/>
          </p:nvSpPr>
          <p:spPr bwMode="auto">
            <a:xfrm>
              <a:off x="2573" y="2409"/>
              <a:ext cx="38" cy="35"/>
            </a:xfrm>
            <a:custGeom>
              <a:avLst/>
              <a:gdLst>
                <a:gd name="T0" fmla="*/ 1 w 75"/>
                <a:gd name="T1" fmla="*/ 0 h 71"/>
                <a:gd name="T2" fmla="*/ 1 w 75"/>
                <a:gd name="T3" fmla="*/ 0 h 71"/>
                <a:gd name="T4" fmla="*/ 1 w 75"/>
                <a:gd name="T5" fmla="*/ 0 h 71"/>
                <a:gd name="T6" fmla="*/ 1 w 75"/>
                <a:gd name="T7" fmla="*/ 0 h 71"/>
                <a:gd name="T8" fmla="*/ 1 w 75"/>
                <a:gd name="T9" fmla="*/ 0 h 71"/>
                <a:gd name="T10" fmla="*/ 1 w 75"/>
                <a:gd name="T11" fmla="*/ 0 h 71"/>
                <a:gd name="T12" fmla="*/ 1 w 75"/>
                <a:gd name="T13" fmla="*/ 0 h 71"/>
                <a:gd name="T14" fmla="*/ 1 w 75"/>
                <a:gd name="T15" fmla="*/ 0 h 71"/>
                <a:gd name="T16" fmla="*/ 0 w 75"/>
                <a:gd name="T17" fmla="*/ 0 h 71"/>
                <a:gd name="T18" fmla="*/ 1 w 75"/>
                <a:gd name="T19" fmla="*/ 0 h 71"/>
                <a:gd name="T20" fmla="*/ 1 w 75"/>
                <a:gd name="T21" fmla="*/ 0 h 7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75"/>
                <a:gd name="T34" fmla="*/ 0 h 71"/>
                <a:gd name="T35" fmla="*/ 75 w 75"/>
                <a:gd name="T36" fmla="*/ 71 h 7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75" h="71">
                  <a:moveTo>
                    <a:pt x="2" y="58"/>
                  </a:moveTo>
                  <a:lnTo>
                    <a:pt x="26" y="41"/>
                  </a:lnTo>
                  <a:lnTo>
                    <a:pt x="61" y="4"/>
                  </a:lnTo>
                  <a:lnTo>
                    <a:pt x="71" y="0"/>
                  </a:lnTo>
                  <a:lnTo>
                    <a:pt x="75" y="10"/>
                  </a:lnTo>
                  <a:lnTo>
                    <a:pt x="59" y="39"/>
                  </a:lnTo>
                  <a:lnTo>
                    <a:pt x="36" y="58"/>
                  </a:lnTo>
                  <a:lnTo>
                    <a:pt x="10" y="71"/>
                  </a:lnTo>
                  <a:lnTo>
                    <a:pt x="0" y="68"/>
                  </a:lnTo>
                  <a:lnTo>
                    <a:pt x="2" y="5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900" name="Freeform 83"/>
            <p:cNvSpPr>
              <a:spLocks/>
            </p:cNvSpPr>
            <p:nvPr/>
          </p:nvSpPr>
          <p:spPr bwMode="auto">
            <a:xfrm>
              <a:off x="2564" y="2443"/>
              <a:ext cx="19" cy="31"/>
            </a:xfrm>
            <a:custGeom>
              <a:avLst/>
              <a:gdLst>
                <a:gd name="T0" fmla="*/ 1 w 37"/>
                <a:gd name="T1" fmla="*/ 1 h 62"/>
                <a:gd name="T2" fmla="*/ 1 w 37"/>
                <a:gd name="T3" fmla="*/ 1 h 62"/>
                <a:gd name="T4" fmla="*/ 1 w 37"/>
                <a:gd name="T5" fmla="*/ 1 h 62"/>
                <a:gd name="T6" fmla="*/ 1 w 37"/>
                <a:gd name="T7" fmla="*/ 1 h 62"/>
                <a:gd name="T8" fmla="*/ 1 w 37"/>
                <a:gd name="T9" fmla="*/ 1 h 62"/>
                <a:gd name="T10" fmla="*/ 0 w 37"/>
                <a:gd name="T11" fmla="*/ 1 h 62"/>
                <a:gd name="T12" fmla="*/ 1 w 37"/>
                <a:gd name="T13" fmla="*/ 0 h 62"/>
                <a:gd name="T14" fmla="*/ 1 w 37"/>
                <a:gd name="T15" fmla="*/ 1 h 62"/>
                <a:gd name="T16" fmla="*/ 1 w 37"/>
                <a:gd name="T17" fmla="*/ 1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7"/>
                <a:gd name="T28" fmla="*/ 0 h 62"/>
                <a:gd name="T29" fmla="*/ 37 w 37"/>
                <a:gd name="T30" fmla="*/ 62 h 6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7" h="62">
                  <a:moveTo>
                    <a:pt x="13" y="5"/>
                  </a:moveTo>
                  <a:lnTo>
                    <a:pt x="22" y="30"/>
                  </a:lnTo>
                  <a:lnTo>
                    <a:pt x="37" y="52"/>
                  </a:lnTo>
                  <a:lnTo>
                    <a:pt x="35" y="62"/>
                  </a:lnTo>
                  <a:lnTo>
                    <a:pt x="25" y="61"/>
                  </a:lnTo>
                  <a:lnTo>
                    <a:pt x="0" y="8"/>
                  </a:lnTo>
                  <a:lnTo>
                    <a:pt x="5" y="0"/>
                  </a:lnTo>
                  <a:lnTo>
                    <a:pt x="13" y="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901" name="Freeform 84"/>
            <p:cNvSpPr>
              <a:spLocks/>
            </p:cNvSpPr>
            <p:nvPr/>
          </p:nvSpPr>
          <p:spPr bwMode="auto">
            <a:xfrm>
              <a:off x="2582" y="2438"/>
              <a:ext cx="29" cy="35"/>
            </a:xfrm>
            <a:custGeom>
              <a:avLst/>
              <a:gdLst>
                <a:gd name="T0" fmla="*/ 1 w 58"/>
                <a:gd name="T1" fmla="*/ 0 h 71"/>
                <a:gd name="T2" fmla="*/ 1 w 58"/>
                <a:gd name="T3" fmla="*/ 0 h 71"/>
                <a:gd name="T4" fmla="*/ 1 w 58"/>
                <a:gd name="T5" fmla="*/ 0 h 71"/>
                <a:gd name="T6" fmla="*/ 1 w 58"/>
                <a:gd name="T7" fmla="*/ 0 h 71"/>
                <a:gd name="T8" fmla="*/ 0 w 58"/>
                <a:gd name="T9" fmla="*/ 0 h 71"/>
                <a:gd name="T10" fmla="*/ 1 w 58"/>
                <a:gd name="T11" fmla="*/ 0 h 71"/>
                <a:gd name="T12" fmla="*/ 1 w 58"/>
                <a:gd name="T13" fmla="*/ 0 h 71"/>
                <a:gd name="T14" fmla="*/ 1 w 58"/>
                <a:gd name="T15" fmla="*/ 0 h 71"/>
                <a:gd name="T16" fmla="*/ 1 w 58"/>
                <a:gd name="T17" fmla="*/ 0 h 71"/>
                <a:gd name="T18" fmla="*/ 1 w 58"/>
                <a:gd name="T19" fmla="*/ 0 h 71"/>
                <a:gd name="T20" fmla="*/ 1 w 58"/>
                <a:gd name="T21" fmla="*/ 0 h 7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8"/>
                <a:gd name="T34" fmla="*/ 0 h 71"/>
                <a:gd name="T35" fmla="*/ 58 w 58"/>
                <a:gd name="T36" fmla="*/ 71 h 7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8" h="71">
                  <a:moveTo>
                    <a:pt x="58" y="9"/>
                  </a:moveTo>
                  <a:lnTo>
                    <a:pt x="41" y="45"/>
                  </a:lnTo>
                  <a:lnTo>
                    <a:pt x="29" y="58"/>
                  </a:lnTo>
                  <a:lnTo>
                    <a:pt x="10" y="71"/>
                  </a:lnTo>
                  <a:lnTo>
                    <a:pt x="0" y="68"/>
                  </a:lnTo>
                  <a:lnTo>
                    <a:pt x="4" y="58"/>
                  </a:lnTo>
                  <a:lnTo>
                    <a:pt x="30" y="35"/>
                  </a:lnTo>
                  <a:lnTo>
                    <a:pt x="45" y="4"/>
                  </a:lnTo>
                  <a:lnTo>
                    <a:pt x="53" y="0"/>
                  </a:lnTo>
                  <a:lnTo>
                    <a:pt x="58" y="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902" name="Freeform 85"/>
            <p:cNvSpPr>
              <a:spLocks/>
            </p:cNvSpPr>
            <p:nvPr/>
          </p:nvSpPr>
          <p:spPr bwMode="auto">
            <a:xfrm>
              <a:off x="2506" y="2444"/>
              <a:ext cx="54" cy="48"/>
            </a:xfrm>
            <a:custGeom>
              <a:avLst/>
              <a:gdLst>
                <a:gd name="T0" fmla="*/ 1 w 107"/>
                <a:gd name="T1" fmla="*/ 1 h 95"/>
                <a:gd name="T2" fmla="*/ 1 w 107"/>
                <a:gd name="T3" fmla="*/ 1 h 95"/>
                <a:gd name="T4" fmla="*/ 1 w 107"/>
                <a:gd name="T5" fmla="*/ 1 h 95"/>
                <a:gd name="T6" fmla="*/ 1 w 107"/>
                <a:gd name="T7" fmla="*/ 1 h 95"/>
                <a:gd name="T8" fmla="*/ 1 w 107"/>
                <a:gd name="T9" fmla="*/ 1 h 95"/>
                <a:gd name="T10" fmla="*/ 1 w 107"/>
                <a:gd name="T11" fmla="*/ 1 h 95"/>
                <a:gd name="T12" fmla="*/ 1 w 107"/>
                <a:gd name="T13" fmla="*/ 1 h 95"/>
                <a:gd name="T14" fmla="*/ 1 w 107"/>
                <a:gd name="T15" fmla="*/ 1 h 95"/>
                <a:gd name="T16" fmla="*/ 0 w 107"/>
                <a:gd name="T17" fmla="*/ 1 h 95"/>
                <a:gd name="T18" fmla="*/ 1 w 107"/>
                <a:gd name="T19" fmla="*/ 1 h 95"/>
                <a:gd name="T20" fmla="*/ 1 w 107"/>
                <a:gd name="T21" fmla="*/ 1 h 95"/>
                <a:gd name="T22" fmla="*/ 1 w 107"/>
                <a:gd name="T23" fmla="*/ 1 h 95"/>
                <a:gd name="T24" fmla="*/ 1 w 107"/>
                <a:gd name="T25" fmla="*/ 1 h 95"/>
                <a:gd name="T26" fmla="*/ 1 w 107"/>
                <a:gd name="T27" fmla="*/ 1 h 95"/>
                <a:gd name="T28" fmla="*/ 1 w 107"/>
                <a:gd name="T29" fmla="*/ 1 h 95"/>
                <a:gd name="T30" fmla="*/ 1 w 107"/>
                <a:gd name="T31" fmla="*/ 0 h 95"/>
                <a:gd name="T32" fmla="*/ 1 w 107"/>
                <a:gd name="T33" fmla="*/ 1 h 95"/>
                <a:gd name="T34" fmla="*/ 1 w 107"/>
                <a:gd name="T35" fmla="*/ 1 h 95"/>
                <a:gd name="T36" fmla="*/ 1 w 107"/>
                <a:gd name="T37" fmla="*/ 1 h 9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07"/>
                <a:gd name="T58" fmla="*/ 0 h 95"/>
                <a:gd name="T59" fmla="*/ 107 w 107"/>
                <a:gd name="T60" fmla="*/ 95 h 95"/>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07" h="95">
                  <a:moveTo>
                    <a:pt x="102" y="13"/>
                  </a:moveTo>
                  <a:lnTo>
                    <a:pt x="77" y="28"/>
                  </a:lnTo>
                  <a:lnTo>
                    <a:pt x="68" y="35"/>
                  </a:lnTo>
                  <a:lnTo>
                    <a:pt x="54" y="43"/>
                  </a:lnTo>
                  <a:lnTo>
                    <a:pt x="29" y="66"/>
                  </a:lnTo>
                  <a:lnTo>
                    <a:pt x="24" y="85"/>
                  </a:lnTo>
                  <a:lnTo>
                    <a:pt x="18" y="93"/>
                  </a:lnTo>
                  <a:lnTo>
                    <a:pt x="10" y="95"/>
                  </a:lnTo>
                  <a:lnTo>
                    <a:pt x="0" y="81"/>
                  </a:lnTo>
                  <a:lnTo>
                    <a:pt x="2" y="63"/>
                  </a:lnTo>
                  <a:lnTo>
                    <a:pt x="7" y="50"/>
                  </a:lnTo>
                  <a:lnTo>
                    <a:pt x="18" y="42"/>
                  </a:lnTo>
                  <a:lnTo>
                    <a:pt x="48" y="29"/>
                  </a:lnTo>
                  <a:lnTo>
                    <a:pt x="72" y="15"/>
                  </a:lnTo>
                  <a:lnTo>
                    <a:pt x="84" y="6"/>
                  </a:lnTo>
                  <a:lnTo>
                    <a:pt x="98" y="0"/>
                  </a:lnTo>
                  <a:lnTo>
                    <a:pt x="107" y="5"/>
                  </a:lnTo>
                  <a:lnTo>
                    <a:pt x="102" y="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903" name="Freeform 86"/>
            <p:cNvSpPr>
              <a:spLocks/>
            </p:cNvSpPr>
            <p:nvPr/>
          </p:nvSpPr>
          <p:spPr bwMode="auto">
            <a:xfrm>
              <a:off x="2611" y="2426"/>
              <a:ext cx="23" cy="14"/>
            </a:xfrm>
            <a:custGeom>
              <a:avLst/>
              <a:gdLst>
                <a:gd name="T0" fmla="*/ 1 w 46"/>
                <a:gd name="T1" fmla="*/ 1 h 28"/>
                <a:gd name="T2" fmla="*/ 1 w 46"/>
                <a:gd name="T3" fmla="*/ 1 h 28"/>
                <a:gd name="T4" fmla="*/ 1 w 46"/>
                <a:gd name="T5" fmla="*/ 1 h 28"/>
                <a:gd name="T6" fmla="*/ 1 w 46"/>
                <a:gd name="T7" fmla="*/ 1 h 28"/>
                <a:gd name="T8" fmla="*/ 1 w 46"/>
                <a:gd name="T9" fmla="*/ 1 h 28"/>
                <a:gd name="T10" fmla="*/ 0 w 46"/>
                <a:gd name="T11" fmla="*/ 1 h 28"/>
                <a:gd name="T12" fmla="*/ 1 w 46"/>
                <a:gd name="T13" fmla="*/ 0 h 28"/>
                <a:gd name="T14" fmla="*/ 1 w 46"/>
                <a:gd name="T15" fmla="*/ 1 h 28"/>
                <a:gd name="T16" fmla="*/ 1 w 46"/>
                <a:gd name="T17" fmla="*/ 1 h 2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6"/>
                <a:gd name="T28" fmla="*/ 0 h 28"/>
                <a:gd name="T29" fmla="*/ 46 w 46"/>
                <a:gd name="T30" fmla="*/ 28 h 2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6" h="28">
                  <a:moveTo>
                    <a:pt x="11" y="1"/>
                  </a:moveTo>
                  <a:lnTo>
                    <a:pt x="40" y="13"/>
                  </a:lnTo>
                  <a:lnTo>
                    <a:pt x="46" y="22"/>
                  </a:lnTo>
                  <a:lnTo>
                    <a:pt x="37" y="28"/>
                  </a:lnTo>
                  <a:lnTo>
                    <a:pt x="4" y="17"/>
                  </a:lnTo>
                  <a:lnTo>
                    <a:pt x="0" y="5"/>
                  </a:lnTo>
                  <a:lnTo>
                    <a:pt x="4" y="0"/>
                  </a:lnTo>
                  <a:lnTo>
                    <a:pt x="11"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904" name="Freeform 87"/>
            <p:cNvSpPr>
              <a:spLocks/>
            </p:cNvSpPr>
            <p:nvPr/>
          </p:nvSpPr>
          <p:spPr bwMode="auto">
            <a:xfrm>
              <a:off x="2538" y="2353"/>
              <a:ext cx="57" cy="24"/>
            </a:xfrm>
            <a:custGeom>
              <a:avLst/>
              <a:gdLst>
                <a:gd name="T0" fmla="*/ 1 w 113"/>
                <a:gd name="T1" fmla="*/ 1 h 48"/>
                <a:gd name="T2" fmla="*/ 1 w 113"/>
                <a:gd name="T3" fmla="*/ 1 h 48"/>
                <a:gd name="T4" fmla="*/ 1 w 113"/>
                <a:gd name="T5" fmla="*/ 1 h 48"/>
                <a:gd name="T6" fmla="*/ 1 w 113"/>
                <a:gd name="T7" fmla="*/ 1 h 48"/>
                <a:gd name="T8" fmla="*/ 1 w 113"/>
                <a:gd name="T9" fmla="*/ 1 h 48"/>
                <a:gd name="T10" fmla="*/ 1 w 113"/>
                <a:gd name="T11" fmla="*/ 1 h 48"/>
                <a:gd name="T12" fmla="*/ 1 w 113"/>
                <a:gd name="T13" fmla="*/ 1 h 48"/>
                <a:gd name="T14" fmla="*/ 1 w 113"/>
                <a:gd name="T15" fmla="*/ 1 h 48"/>
                <a:gd name="T16" fmla="*/ 1 w 113"/>
                <a:gd name="T17" fmla="*/ 1 h 48"/>
                <a:gd name="T18" fmla="*/ 1 w 113"/>
                <a:gd name="T19" fmla="*/ 1 h 48"/>
                <a:gd name="T20" fmla="*/ 1 w 113"/>
                <a:gd name="T21" fmla="*/ 1 h 48"/>
                <a:gd name="T22" fmla="*/ 1 w 113"/>
                <a:gd name="T23" fmla="*/ 1 h 48"/>
                <a:gd name="T24" fmla="*/ 0 w 113"/>
                <a:gd name="T25" fmla="*/ 1 h 48"/>
                <a:gd name="T26" fmla="*/ 1 w 113"/>
                <a:gd name="T27" fmla="*/ 0 h 48"/>
                <a:gd name="T28" fmla="*/ 1 w 113"/>
                <a:gd name="T29" fmla="*/ 1 h 48"/>
                <a:gd name="T30" fmla="*/ 1 w 113"/>
                <a:gd name="T31" fmla="*/ 1 h 4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13"/>
                <a:gd name="T49" fmla="*/ 0 h 48"/>
                <a:gd name="T50" fmla="*/ 113 w 113"/>
                <a:gd name="T51" fmla="*/ 48 h 48"/>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13" h="48">
                  <a:moveTo>
                    <a:pt x="11" y="2"/>
                  </a:moveTo>
                  <a:lnTo>
                    <a:pt x="27" y="9"/>
                  </a:lnTo>
                  <a:lnTo>
                    <a:pt x="47" y="11"/>
                  </a:lnTo>
                  <a:lnTo>
                    <a:pt x="74" y="15"/>
                  </a:lnTo>
                  <a:lnTo>
                    <a:pt x="94" y="26"/>
                  </a:lnTo>
                  <a:lnTo>
                    <a:pt x="106" y="30"/>
                  </a:lnTo>
                  <a:lnTo>
                    <a:pt x="113" y="37"/>
                  </a:lnTo>
                  <a:lnTo>
                    <a:pt x="106" y="45"/>
                  </a:lnTo>
                  <a:lnTo>
                    <a:pt x="90" y="48"/>
                  </a:lnTo>
                  <a:lnTo>
                    <a:pt x="85" y="47"/>
                  </a:lnTo>
                  <a:lnTo>
                    <a:pt x="70" y="37"/>
                  </a:lnTo>
                  <a:lnTo>
                    <a:pt x="45" y="26"/>
                  </a:lnTo>
                  <a:lnTo>
                    <a:pt x="0" y="11"/>
                  </a:lnTo>
                  <a:lnTo>
                    <a:pt x="1" y="0"/>
                  </a:lnTo>
                  <a:lnTo>
                    <a:pt x="11"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905" name="Freeform 88"/>
            <p:cNvSpPr>
              <a:spLocks/>
            </p:cNvSpPr>
            <p:nvPr/>
          </p:nvSpPr>
          <p:spPr bwMode="auto">
            <a:xfrm>
              <a:off x="2586" y="2380"/>
              <a:ext cx="21" cy="10"/>
            </a:xfrm>
            <a:custGeom>
              <a:avLst/>
              <a:gdLst>
                <a:gd name="T0" fmla="*/ 1 w 42"/>
                <a:gd name="T1" fmla="*/ 0 h 20"/>
                <a:gd name="T2" fmla="*/ 1 w 42"/>
                <a:gd name="T3" fmla="*/ 1 h 20"/>
                <a:gd name="T4" fmla="*/ 1 w 42"/>
                <a:gd name="T5" fmla="*/ 1 h 20"/>
                <a:gd name="T6" fmla="*/ 1 w 42"/>
                <a:gd name="T7" fmla="*/ 1 h 20"/>
                <a:gd name="T8" fmla="*/ 1 w 42"/>
                <a:gd name="T9" fmla="*/ 1 h 20"/>
                <a:gd name="T10" fmla="*/ 1 w 42"/>
                <a:gd name="T11" fmla="*/ 1 h 20"/>
                <a:gd name="T12" fmla="*/ 0 w 42"/>
                <a:gd name="T13" fmla="*/ 1 h 20"/>
                <a:gd name="T14" fmla="*/ 1 w 42"/>
                <a:gd name="T15" fmla="*/ 0 h 20"/>
                <a:gd name="T16" fmla="*/ 1 w 42"/>
                <a:gd name="T17" fmla="*/ 0 h 20"/>
                <a:gd name="T18" fmla="*/ 1 w 42"/>
                <a:gd name="T19" fmla="*/ 0 h 2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2"/>
                <a:gd name="T31" fmla="*/ 0 h 20"/>
                <a:gd name="T32" fmla="*/ 42 w 42"/>
                <a:gd name="T33" fmla="*/ 20 h 2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2" h="20">
                  <a:moveTo>
                    <a:pt x="12" y="0"/>
                  </a:moveTo>
                  <a:lnTo>
                    <a:pt x="33" y="5"/>
                  </a:lnTo>
                  <a:lnTo>
                    <a:pt x="42" y="10"/>
                  </a:lnTo>
                  <a:lnTo>
                    <a:pt x="36" y="20"/>
                  </a:lnTo>
                  <a:lnTo>
                    <a:pt x="18" y="20"/>
                  </a:lnTo>
                  <a:lnTo>
                    <a:pt x="2" y="10"/>
                  </a:lnTo>
                  <a:lnTo>
                    <a:pt x="0" y="4"/>
                  </a:lnTo>
                  <a:lnTo>
                    <a:pt x="2" y="0"/>
                  </a:lnTo>
                  <a:lnTo>
                    <a:pt x="1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906" name="Freeform 89"/>
            <p:cNvSpPr>
              <a:spLocks/>
            </p:cNvSpPr>
            <p:nvPr/>
          </p:nvSpPr>
          <p:spPr bwMode="auto">
            <a:xfrm>
              <a:off x="2594" y="2389"/>
              <a:ext cx="13" cy="11"/>
            </a:xfrm>
            <a:custGeom>
              <a:avLst/>
              <a:gdLst>
                <a:gd name="T0" fmla="*/ 0 w 27"/>
                <a:gd name="T1" fmla="*/ 1 h 22"/>
                <a:gd name="T2" fmla="*/ 0 w 27"/>
                <a:gd name="T3" fmla="*/ 1 h 22"/>
                <a:gd name="T4" fmla="*/ 0 w 27"/>
                <a:gd name="T5" fmla="*/ 1 h 22"/>
                <a:gd name="T6" fmla="*/ 0 w 27"/>
                <a:gd name="T7" fmla="*/ 1 h 22"/>
                <a:gd name="T8" fmla="*/ 0 w 27"/>
                <a:gd name="T9" fmla="*/ 1 h 22"/>
                <a:gd name="T10" fmla="*/ 0 w 27"/>
                <a:gd name="T11" fmla="*/ 0 h 22"/>
                <a:gd name="T12" fmla="*/ 0 w 27"/>
                <a:gd name="T13" fmla="*/ 1 h 22"/>
                <a:gd name="T14" fmla="*/ 0 w 27"/>
                <a:gd name="T15" fmla="*/ 1 h 22"/>
                <a:gd name="T16" fmla="*/ 0 60000 65536"/>
                <a:gd name="T17" fmla="*/ 0 60000 65536"/>
                <a:gd name="T18" fmla="*/ 0 60000 65536"/>
                <a:gd name="T19" fmla="*/ 0 60000 65536"/>
                <a:gd name="T20" fmla="*/ 0 60000 65536"/>
                <a:gd name="T21" fmla="*/ 0 60000 65536"/>
                <a:gd name="T22" fmla="*/ 0 60000 65536"/>
                <a:gd name="T23" fmla="*/ 0 60000 65536"/>
                <a:gd name="T24" fmla="*/ 0 w 27"/>
                <a:gd name="T25" fmla="*/ 0 h 22"/>
                <a:gd name="T26" fmla="*/ 27 w 27"/>
                <a:gd name="T27" fmla="*/ 22 h 2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7" h="22">
                  <a:moveTo>
                    <a:pt x="11" y="1"/>
                  </a:moveTo>
                  <a:lnTo>
                    <a:pt x="18" y="6"/>
                  </a:lnTo>
                  <a:lnTo>
                    <a:pt x="27" y="13"/>
                  </a:lnTo>
                  <a:lnTo>
                    <a:pt x="18" y="22"/>
                  </a:lnTo>
                  <a:lnTo>
                    <a:pt x="0" y="10"/>
                  </a:lnTo>
                  <a:lnTo>
                    <a:pt x="1" y="0"/>
                  </a:lnTo>
                  <a:lnTo>
                    <a:pt x="11"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907" name="Freeform 90"/>
            <p:cNvSpPr>
              <a:spLocks/>
            </p:cNvSpPr>
            <p:nvPr/>
          </p:nvSpPr>
          <p:spPr bwMode="auto">
            <a:xfrm>
              <a:off x="2608" y="2388"/>
              <a:ext cx="13" cy="26"/>
            </a:xfrm>
            <a:custGeom>
              <a:avLst/>
              <a:gdLst>
                <a:gd name="T0" fmla="*/ 1 w 26"/>
                <a:gd name="T1" fmla="*/ 0 h 51"/>
                <a:gd name="T2" fmla="*/ 1 w 26"/>
                <a:gd name="T3" fmla="*/ 1 h 51"/>
                <a:gd name="T4" fmla="*/ 1 w 26"/>
                <a:gd name="T5" fmla="*/ 1 h 51"/>
                <a:gd name="T6" fmla="*/ 1 w 26"/>
                <a:gd name="T7" fmla="*/ 1 h 51"/>
                <a:gd name="T8" fmla="*/ 1 w 26"/>
                <a:gd name="T9" fmla="*/ 1 h 51"/>
                <a:gd name="T10" fmla="*/ 1 w 26"/>
                <a:gd name="T11" fmla="*/ 1 h 51"/>
                <a:gd name="T12" fmla="*/ 0 w 26"/>
                <a:gd name="T13" fmla="*/ 1 h 51"/>
                <a:gd name="T14" fmla="*/ 1 w 26"/>
                <a:gd name="T15" fmla="*/ 1 h 51"/>
                <a:gd name="T16" fmla="*/ 1 w 26"/>
                <a:gd name="T17" fmla="*/ 1 h 51"/>
                <a:gd name="T18" fmla="*/ 1 w 26"/>
                <a:gd name="T19" fmla="*/ 1 h 51"/>
                <a:gd name="T20" fmla="*/ 1 w 26"/>
                <a:gd name="T21" fmla="*/ 1 h 51"/>
                <a:gd name="T22" fmla="*/ 1 w 26"/>
                <a:gd name="T23" fmla="*/ 1 h 51"/>
                <a:gd name="T24" fmla="*/ 1 w 26"/>
                <a:gd name="T25" fmla="*/ 0 h 51"/>
                <a:gd name="T26" fmla="*/ 1 w 26"/>
                <a:gd name="T27" fmla="*/ 0 h 5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6"/>
                <a:gd name="T43" fmla="*/ 0 h 51"/>
                <a:gd name="T44" fmla="*/ 26 w 26"/>
                <a:gd name="T45" fmla="*/ 51 h 51"/>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6" h="51">
                  <a:moveTo>
                    <a:pt x="11" y="0"/>
                  </a:moveTo>
                  <a:lnTo>
                    <a:pt x="26" y="12"/>
                  </a:lnTo>
                  <a:lnTo>
                    <a:pt x="20" y="25"/>
                  </a:lnTo>
                  <a:lnTo>
                    <a:pt x="22" y="40"/>
                  </a:lnTo>
                  <a:lnTo>
                    <a:pt x="19" y="49"/>
                  </a:lnTo>
                  <a:lnTo>
                    <a:pt x="10" y="51"/>
                  </a:lnTo>
                  <a:lnTo>
                    <a:pt x="0" y="50"/>
                  </a:lnTo>
                  <a:lnTo>
                    <a:pt x="1" y="39"/>
                  </a:lnTo>
                  <a:lnTo>
                    <a:pt x="4" y="37"/>
                  </a:lnTo>
                  <a:lnTo>
                    <a:pt x="6" y="24"/>
                  </a:lnTo>
                  <a:lnTo>
                    <a:pt x="7" y="13"/>
                  </a:lnTo>
                  <a:lnTo>
                    <a:pt x="4" y="6"/>
                  </a:lnTo>
                  <a:lnTo>
                    <a:pt x="1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908" name="Freeform 91"/>
            <p:cNvSpPr>
              <a:spLocks/>
            </p:cNvSpPr>
            <p:nvPr/>
          </p:nvSpPr>
          <p:spPr bwMode="auto">
            <a:xfrm>
              <a:off x="2525" y="2337"/>
              <a:ext cx="92" cy="46"/>
            </a:xfrm>
            <a:custGeom>
              <a:avLst/>
              <a:gdLst>
                <a:gd name="T0" fmla="*/ 1 w 182"/>
                <a:gd name="T1" fmla="*/ 0 h 94"/>
                <a:gd name="T2" fmla="*/ 0 w 182"/>
                <a:gd name="T3" fmla="*/ 0 h 94"/>
                <a:gd name="T4" fmla="*/ 1 w 182"/>
                <a:gd name="T5" fmla="*/ 0 h 94"/>
                <a:gd name="T6" fmla="*/ 1 w 182"/>
                <a:gd name="T7" fmla="*/ 0 h 94"/>
                <a:gd name="T8" fmla="*/ 1 w 182"/>
                <a:gd name="T9" fmla="*/ 0 h 94"/>
                <a:gd name="T10" fmla="*/ 1 w 182"/>
                <a:gd name="T11" fmla="*/ 0 h 94"/>
                <a:gd name="T12" fmla="*/ 1 w 182"/>
                <a:gd name="T13" fmla="*/ 0 h 94"/>
                <a:gd name="T14" fmla="*/ 1 w 182"/>
                <a:gd name="T15" fmla="*/ 0 h 94"/>
                <a:gd name="T16" fmla="*/ 1 w 182"/>
                <a:gd name="T17" fmla="*/ 0 h 94"/>
                <a:gd name="T18" fmla="*/ 1 w 182"/>
                <a:gd name="T19" fmla="*/ 0 h 94"/>
                <a:gd name="T20" fmla="*/ 1 w 182"/>
                <a:gd name="T21" fmla="*/ 0 h 94"/>
                <a:gd name="T22" fmla="*/ 1 w 182"/>
                <a:gd name="T23" fmla="*/ 0 h 94"/>
                <a:gd name="T24" fmla="*/ 1 w 182"/>
                <a:gd name="T25" fmla="*/ 0 h 94"/>
                <a:gd name="T26" fmla="*/ 1 w 182"/>
                <a:gd name="T27" fmla="*/ 0 h 94"/>
                <a:gd name="T28" fmla="*/ 1 w 182"/>
                <a:gd name="T29" fmla="*/ 0 h 94"/>
                <a:gd name="T30" fmla="*/ 1 w 182"/>
                <a:gd name="T31" fmla="*/ 0 h 94"/>
                <a:gd name="T32" fmla="*/ 1 w 182"/>
                <a:gd name="T33" fmla="*/ 0 h 94"/>
                <a:gd name="T34" fmla="*/ 1 w 182"/>
                <a:gd name="T35" fmla="*/ 0 h 94"/>
                <a:gd name="T36" fmla="*/ 1 w 182"/>
                <a:gd name="T37" fmla="*/ 0 h 94"/>
                <a:gd name="T38" fmla="*/ 1 w 182"/>
                <a:gd name="T39" fmla="*/ 0 h 94"/>
                <a:gd name="T40" fmla="*/ 1 w 182"/>
                <a:gd name="T41" fmla="*/ 0 h 94"/>
                <a:gd name="T42" fmla="*/ 1 w 182"/>
                <a:gd name="T43" fmla="*/ 0 h 94"/>
                <a:gd name="T44" fmla="*/ 1 w 182"/>
                <a:gd name="T45" fmla="*/ 0 h 94"/>
                <a:gd name="T46" fmla="*/ 1 w 182"/>
                <a:gd name="T47" fmla="*/ 0 h 94"/>
                <a:gd name="T48" fmla="*/ 1 w 182"/>
                <a:gd name="T49" fmla="*/ 0 h 94"/>
                <a:gd name="T50" fmla="*/ 1 w 182"/>
                <a:gd name="T51" fmla="*/ 0 h 94"/>
                <a:gd name="T52" fmla="*/ 1 w 182"/>
                <a:gd name="T53" fmla="*/ 0 h 9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82"/>
                <a:gd name="T82" fmla="*/ 0 h 94"/>
                <a:gd name="T83" fmla="*/ 182 w 182"/>
                <a:gd name="T84" fmla="*/ 94 h 9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82" h="94">
                  <a:moveTo>
                    <a:pt x="11" y="62"/>
                  </a:moveTo>
                  <a:lnTo>
                    <a:pt x="0" y="44"/>
                  </a:lnTo>
                  <a:lnTo>
                    <a:pt x="2" y="25"/>
                  </a:lnTo>
                  <a:lnTo>
                    <a:pt x="14" y="16"/>
                  </a:lnTo>
                  <a:lnTo>
                    <a:pt x="27" y="11"/>
                  </a:lnTo>
                  <a:lnTo>
                    <a:pt x="48" y="2"/>
                  </a:lnTo>
                  <a:lnTo>
                    <a:pt x="94" y="0"/>
                  </a:lnTo>
                  <a:lnTo>
                    <a:pt x="138" y="6"/>
                  </a:lnTo>
                  <a:lnTo>
                    <a:pt x="144" y="9"/>
                  </a:lnTo>
                  <a:lnTo>
                    <a:pt x="177" y="43"/>
                  </a:lnTo>
                  <a:lnTo>
                    <a:pt x="182" y="89"/>
                  </a:lnTo>
                  <a:lnTo>
                    <a:pt x="174" y="94"/>
                  </a:lnTo>
                  <a:lnTo>
                    <a:pt x="169" y="85"/>
                  </a:lnTo>
                  <a:lnTo>
                    <a:pt x="170" y="76"/>
                  </a:lnTo>
                  <a:lnTo>
                    <a:pt x="169" y="68"/>
                  </a:lnTo>
                  <a:lnTo>
                    <a:pt x="160" y="54"/>
                  </a:lnTo>
                  <a:lnTo>
                    <a:pt x="131" y="32"/>
                  </a:lnTo>
                  <a:lnTo>
                    <a:pt x="91" y="21"/>
                  </a:lnTo>
                  <a:lnTo>
                    <a:pt x="51" y="17"/>
                  </a:lnTo>
                  <a:lnTo>
                    <a:pt x="34" y="26"/>
                  </a:lnTo>
                  <a:lnTo>
                    <a:pt x="15" y="31"/>
                  </a:lnTo>
                  <a:lnTo>
                    <a:pt x="15" y="42"/>
                  </a:lnTo>
                  <a:lnTo>
                    <a:pt x="21" y="51"/>
                  </a:lnTo>
                  <a:lnTo>
                    <a:pt x="23" y="57"/>
                  </a:lnTo>
                  <a:lnTo>
                    <a:pt x="21" y="62"/>
                  </a:lnTo>
                  <a:lnTo>
                    <a:pt x="11" y="6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909" name="Freeform 92"/>
            <p:cNvSpPr>
              <a:spLocks/>
            </p:cNvSpPr>
            <p:nvPr/>
          </p:nvSpPr>
          <p:spPr bwMode="auto">
            <a:xfrm>
              <a:off x="2548" y="2370"/>
              <a:ext cx="13" cy="39"/>
            </a:xfrm>
            <a:custGeom>
              <a:avLst/>
              <a:gdLst>
                <a:gd name="T0" fmla="*/ 1 w 25"/>
                <a:gd name="T1" fmla="*/ 1 h 77"/>
                <a:gd name="T2" fmla="*/ 1 w 25"/>
                <a:gd name="T3" fmla="*/ 1 h 77"/>
                <a:gd name="T4" fmla="*/ 1 w 25"/>
                <a:gd name="T5" fmla="*/ 1 h 77"/>
                <a:gd name="T6" fmla="*/ 1 w 25"/>
                <a:gd name="T7" fmla="*/ 1 h 77"/>
                <a:gd name="T8" fmla="*/ 1 w 25"/>
                <a:gd name="T9" fmla="*/ 1 h 77"/>
                <a:gd name="T10" fmla="*/ 1 w 25"/>
                <a:gd name="T11" fmla="*/ 1 h 77"/>
                <a:gd name="T12" fmla="*/ 1 w 25"/>
                <a:gd name="T13" fmla="*/ 1 h 77"/>
                <a:gd name="T14" fmla="*/ 0 w 25"/>
                <a:gd name="T15" fmla="*/ 1 h 77"/>
                <a:gd name="T16" fmla="*/ 1 w 25"/>
                <a:gd name="T17" fmla="*/ 1 h 77"/>
                <a:gd name="T18" fmla="*/ 1 w 25"/>
                <a:gd name="T19" fmla="*/ 0 h 77"/>
                <a:gd name="T20" fmla="*/ 1 w 25"/>
                <a:gd name="T21" fmla="*/ 1 h 77"/>
                <a:gd name="T22" fmla="*/ 1 w 25"/>
                <a:gd name="T23" fmla="*/ 1 h 7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5"/>
                <a:gd name="T37" fmla="*/ 0 h 77"/>
                <a:gd name="T38" fmla="*/ 25 w 25"/>
                <a:gd name="T39" fmla="*/ 77 h 7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5" h="77">
                  <a:moveTo>
                    <a:pt x="21" y="8"/>
                  </a:moveTo>
                  <a:lnTo>
                    <a:pt x="12" y="55"/>
                  </a:lnTo>
                  <a:lnTo>
                    <a:pt x="16" y="61"/>
                  </a:lnTo>
                  <a:lnTo>
                    <a:pt x="24" y="64"/>
                  </a:lnTo>
                  <a:lnTo>
                    <a:pt x="25" y="72"/>
                  </a:lnTo>
                  <a:lnTo>
                    <a:pt x="14" y="77"/>
                  </a:lnTo>
                  <a:lnTo>
                    <a:pt x="3" y="65"/>
                  </a:lnTo>
                  <a:lnTo>
                    <a:pt x="0" y="46"/>
                  </a:lnTo>
                  <a:lnTo>
                    <a:pt x="7" y="6"/>
                  </a:lnTo>
                  <a:lnTo>
                    <a:pt x="14" y="0"/>
                  </a:lnTo>
                  <a:lnTo>
                    <a:pt x="21"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910" name="Freeform 93"/>
            <p:cNvSpPr>
              <a:spLocks/>
            </p:cNvSpPr>
            <p:nvPr/>
          </p:nvSpPr>
          <p:spPr bwMode="auto">
            <a:xfrm>
              <a:off x="2563" y="2379"/>
              <a:ext cx="14" cy="12"/>
            </a:xfrm>
            <a:custGeom>
              <a:avLst/>
              <a:gdLst>
                <a:gd name="T0" fmla="*/ 1 w 27"/>
                <a:gd name="T1" fmla="*/ 0 h 25"/>
                <a:gd name="T2" fmla="*/ 1 w 27"/>
                <a:gd name="T3" fmla="*/ 0 h 25"/>
                <a:gd name="T4" fmla="*/ 1 w 27"/>
                <a:gd name="T5" fmla="*/ 0 h 25"/>
                <a:gd name="T6" fmla="*/ 1 w 27"/>
                <a:gd name="T7" fmla="*/ 0 h 25"/>
                <a:gd name="T8" fmla="*/ 1 w 27"/>
                <a:gd name="T9" fmla="*/ 0 h 25"/>
                <a:gd name="T10" fmla="*/ 0 w 27"/>
                <a:gd name="T11" fmla="*/ 0 h 25"/>
                <a:gd name="T12" fmla="*/ 1 w 27"/>
                <a:gd name="T13" fmla="*/ 0 h 25"/>
                <a:gd name="T14" fmla="*/ 1 w 27"/>
                <a:gd name="T15" fmla="*/ 0 h 25"/>
                <a:gd name="T16" fmla="*/ 0 60000 65536"/>
                <a:gd name="T17" fmla="*/ 0 60000 65536"/>
                <a:gd name="T18" fmla="*/ 0 60000 65536"/>
                <a:gd name="T19" fmla="*/ 0 60000 65536"/>
                <a:gd name="T20" fmla="*/ 0 60000 65536"/>
                <a:gd name="T21" fmla="*/ 0 60000 65536"/>
                <a:gd name="T22" fmla="*/ 0 60000 65536"/>
                <a:gd name="T23" fmla="*/ 0 60000 65536"/>
                <a:gd name="T24" fmla="*/ 0 w 27"/>
                <a:gd name="T25" fmla="*/ 0 h 25"/>
                <a:gd name="T26" fmla="*/ 27 w 27"/>
                <a:gd name="T27" fmla="*/ 25 h 2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7" h="25">
                  <a:moveTo>
                    <a:pt x="10" y="0"/>
                  </a:moveTo>
                  <a:lnTo>
                    <a:pt x="26" y="12"/>
                  </a:lnTo>
                  <a:lnTo>
                    <a:pt x="27" y="23"/>
                  </a:lnTo>
                  <a:lnTo>
                    <a:pt x="16" y="25"/>
                  </a:lnTo>
                  <a:lnTo>
                    <a:pt x="4" y="14"/>
                  </a:lnTo>
                  <a:lnTo>
                    <a:pt x="0" y="5"/>
                  </a:lnTo>
                  <a:lnTo>
                    <a:pt x="1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911" name="Freeform 94"/>
            <p:cNvSpPr>
              <a:spLocks/>
            </p:cNvSpPr>
            <p:nvPr/>
          </p:nvSpPr>
          <p:spPr bwMode="auto">
            <a:xfrm>
              <a:off x="2553" y="2416"/>
              <a:ext cx="24" cy="10"/>
            </a:xfrm>
            <a:custGeom>
              <a:avLst/>
              <a:gdLst>
                <a:gd name="T0" fmla="*/ 1 w 48"/>
                <a:gd name="T1" fmla="*/ 1 h 20"/>
                <a:gd name="T2" fmla="*/ 1 w 48"/>
                <a:gd name="T3" fmla="*/ 0 h 20"/>
                <a:gd name="T4" fmla="*/ 1 w 48"/>
                <a:gd name="T5" fmla="*/ 1 h 20"/>
                <a:gd name="T6" fmla="*/ 1 w 48"/>
                <a:gd name="T7" fmla="*/ 1 h 20"/>
                <a:gd name="T8" fmla="*/ 1 w 48"/>
                <a:gd name="T9" fmla="*/ 1 h 20"/>
                <a:gd name="T10" fmla="*/ 0 w 48"/>
                <a:gd name="T11" fmla="*/ 1 h 20"/>
                <a:gd name="T12" fmla="*/ 1 w 48"/>
                <a:gd name="T13" fmla="*/ 1 h 20"/>
                <a:gd name="T14" fmla="*/ 1 w 48"/>
                <a:gd name="T15" fmla="*/ 1 h 20"/>
                <a:gd name="T16" fmla="*/ 0 60000 65536"/>
                <a:gd name="T17" fmla="*/ 0 60000 65536"/>
                <a:gd name="T18" fmla="*/ 0 60000 65536"/>
                <a:gd name="T19" fmla="*/ 0 60000 65536"/>
                <a:gd name="T20" fmla="*/ 0 60000 65536"/>
                <a:gd name="T21" fmla="*/ 0 60000 65536"/>
                <a:gd name="T22" fmla="*/ 0 60000 65536"/>
                <a:gd name="T23" fmla="*/ 0 60000 65536"/>
                <a:gd name="T24" fmla="*/ 0 w 48"/>
                <a:gd name="T25" fmla="*/ 0 h 20"/>
                <a:gd name="T26" fmla="*/ 48 w 48"/>
                <a:gd name="T27" fmla="*/ 20 h 2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8" h="20">
                  <a:moveTo>
                    <a:pt x="9" y="5"/>
                  </a:moveTo>
                  <a:lnTo>
                    <a:pt x="40" y="0"/>
                  </a:lnTo>
                  <a:lnTo>
                    <a:pt x="48" y="5"/>
                  </a:lnTo>
                  <a:lnTo>
                    <a:pt x="44" y="15"/>
                  </a:lnTo>
                  <a:lnTo>
                    <a:pt x="8" y="20"/>
                  </a:lnTo>
                  <a:lnTo>
                    <a:pt x="0" y="11"/>
                  </a:lnTo>
                  <a:lnTo>
                    <a:pt x="9" y="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912" name="Freeform 95"/>
            <p:cNvSpPr>
              <a:spLocks/>
            </p:cNvSpPr>
            <p:nvPr/>
          </p:nvSpPr>
          <p:spPr bwMode="auto">
            <a:xfrm>
              <a:off x="2717" y="2880"/>
              <a:ext cx="27" cy="247"/>
            </a:xfrm>
            <a:custGeom>
              <a:avLst/>
              <a:gdLst>
                <a:gd name="T0" fmla="*/ 1 w 53"/>
                <a:gd name="T1" fmla="*/ 1 h 494"/>
                <a:gd name="T2" fmla="*/ 1 w 53"/>
                <a:gd name="T3" fmla="*/ 1 h 494"/>
                <a:gd name="T4" fmla="*/ 1 w 53"/>
                <a:gd name="T5" fmla="*/ 1 h 494"/>
                <a:gd name="T6" fmla="*/ 1 w 53"/>
                <a:gd name="T7" fmla="*/ 1 h 494"/>
                <a:gd name="T8" fmla="*/ 1 w 53"/>
                <a:gd name="T9" fmla="*/ 1 h 494"/>
                <a:gd name="T10" fmla="*/ 1 w 53"/>
                <a:gd name="T11" fmla="*/ 1 h 494"/>
                <a:gd name="T12" fmla="*/ 1 w 53"/>
                <a:gd name="T13" fmla="*/ 1 h 494"/>
                <a:gd name="T14" fmla="*/ 1 w 53"/>
                <a:gd name="T15" fmla="*/ 1 h 494"/>
                <a:gd name="T16" fmla="*/ 1 w 53"/>
                <a:gd name="T17" fmla="*/ 1 h 494"/>
                <a:gd name="T18" fmla="*/ 1 w 53"/>
                <a:gd name="T19" fmla="*/ 1 h 494"/>
                <a:gd name="T20" fmla="*/ 1 w 53"/>
                <a:gd name="T21" fmla="*/ 1 h 494"/>
                <a:gd name="T22" fmla="*/ 1 w 53"/>
                <a:gd name="T23" fmla="*/ 1 h 494"/>
                <a:gd name="T24" fmla="*/ 1 w 53"/>
                <a:gd name="T25" fmla="*/ 1 h 494"/>
                <a:gd name="T26" fmla="*/ 1 w 53"/>
                <a:gd name="T27" fmla="*/ 1 h 494"/>
                <a:gd name="T28" fmla="*/ 0 w 53"/>
                <a:gd name="T29" fmla="*/ 1 h 494"/>
                <a:gd name="T30" fmla="*/ 1 w 53"/>
                <a:gd name="T31" fmla="*/ 0 h 494"/>
                <a:gd name="T32" fmla="*/ 1 w 53"/>
                <a:gd name="T33" fmla="*/ 1 h 494"/>
                <a:gd name="T34" fmla="*/ 1 w 53"/>
                <a:gd name="T35" fmla="*/ 1 h 49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53"/>
                <a:gd name="T55" fmla="*/ 0 h 494"/>
                <a:gd name="T56" fmla="*/ 53 w 53"/>
                <a:gd name="T57" fmla="*/ 494 h 49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53" h="494">
                  <a:moveTo>
                    <a:pt x="15" y="6"/>
                  </a:moveTo>
                  <a:lnTo>
                    <a:pt x="22" y="35"/>
                  </a:lnTo>
                  <a:lnTo>
                    <a:pt x="32" y="59"/>
                  </a:lnTo>
                  <a:lnTo>
                    <a:pt x="51" y="112"/>
                  </a:lnTo>
                  <a:lnTo>
                    <a:pt x="53" y="194"/>
                  </a:lnTo>
                  <a:lnTo>
                    <a:pt x="51" y="340"/>
                  </a:lnTo>
                  <a:lnTo>
                    <a:pt x="43" y="409"/>
                  </a:lnTo>
                  <a:lnTo>
                    <a:pt x="31" y="488"/>
                  </a:lnTo>
                  <a:lnTo>
                    <a:pt x="21" y="494"/>
                  </a:lnTo>
                  <a:lnTo>
                    <a:pt x="15" y="486"/>
                  </a:lnTo>
                  <a:lnTo>
                    <a:pt x="25" y="408"/>
                  </a:lnTo>
                  <a:lnTo>
                    <a:pt x="22" y="340"/>
                  </a:lnTo>
                  <a:lnTo>
                    <a:pt x="13" y="195"/>
                  </a:lnTo>
                  <a:lnTo>
                    <a:pt x="10" y="116"/>
                  </a:lnTo>
                  <a:lnTo>
                    <a:pt x="0" y="9"/>
                  </a:lnTo>
                  <a:lnTo>
                    <a:pt x="6" y="0"/>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913" name="Freeform 96"/>
            <p:cNvSpPr>
              <a:spLocks/>
            </p:cNvSpPr>
            <p:nvPr/>
          </p:nvSpPr>
          <p:spPr bwMode="auto">
            <a:xfrm>
              <a:off x="2731" y="2846"/>
              <a:ext cx="69" cy="46"/>
            </a:xfrm>
            <a:custGeom>
              <a:avLst/>
              <a:gdLst>
                <a:gd name="T0" fmla="*/ 0 w 140"/>
                <a:gd name="T1" fmla="*/ 0 h 93"/>
                <a:gd name="T2" fmla="*/ 0 w 140"/>
                <a:gd name="T3" fmla="*/ 0 h 93"/>
                <a:gd name="T4" fmla="*/ 0 w 140"/>
                <a:gd name="T5" fmla="*/ 0 h 93"/>
                <a:gd name="T6" fmla="*/ 0 w 140"/>
                <a:gd name="T7" fmla="*/ 0 h 93"/>
                <a:gd name="T8" fmla="*/ 0 w 140"/>
                <a:gd name="T9" fmla="*/ 0 h 93"/>
                <a:gd name="T10" fmla="*/ 0 w 140"/>
                <a:gd name="T11" fmla="*/ 0 h 93"/>
                <a:gd name="T12" fmla="*/ 0 w 140"/>
                <a:gd name="T13" fmla="*/ 0 h 93"/>
                <a:gd name="T14" fmla="*/ 0 w 140"/>
                <a:gd name="T15" fmla="*/ 0 h 93"/>
                <a:gd name="T16" fmla="*/ 0 w 140"/>
                <a:gd name="T17" fmla="*/ 0 h 93"/>
                <a:gd name="T18" fmla="*/ 0 w 140"/>
                <a:gd name="T19" fmla="*/ 0 h 93"/>
                <a:gd name="T20" fmla="*/ 0 w 140"/>
                <a:gd name="T21" fmla="*/ 0 h 93"/>
                <a:gd name="T22" fmla="*/ 0 w 140"/>
                <a:gd name="T23" fmla="*/ 0 h 93"/>
                <a:gd name="T24" fmla="*/ 0 w 140"/>
                <a:gd name="T25" fmla="*/ 0 h 93"/>
                <a:gd name="T26" fmla="*/ 0 w 140"/>
                <a:gd name="T27" fmla="*/ 0 h 93"/>
                <a:gd name="T28" fmla="*/ 0 w 140"/>
                <a:gd name="T29" fmla="*/ 0 h 93"/>
                <a:gd name="T30" fmla="*/ 0 w 140"/>
                <a:gd name="T31" fmla="*/ 0 h 9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40"/>
                <a:gd name="T49" fmla="*/ 0 h 93"/>
                <a:gd name="T50" fmla="*/ 140 w 140"/>
                <a:gd name="T51" fmla="*/ 93 h 93"/>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40" h="93">
                  <a:moveTo>
                    <a:pt x="10" y="0"/>
                  </a:moveTo>
                  <a:lnTo>
                    <a:pt x="77" y="26"/>
                  </a:lnTo>
                  <a:lnTo>
                    <a:pt x="105" y="44"/>
                  </a:lnTo>
                  <a:lnTo>
                    <a:pt x="135" y="66"/>
                  </a:lnTo>
                  <a:lnTo>
                    <a:pt x="140" y="77"/>
                  </a:lnTo>
                  <a:lnTo>
                    <a:pt x="136" y="88"/>
                  </a:lnTo>
                  <a:lnTo>
                    <a:pt x="126" y="93"/>
                  </a:lnTo>
                  <a:lnTo>
                    <a:pt x="114" y="89"/>
                  </a:lnTo>
                  <a:lnTo>
                    <a:pt x="88" y="66"/>
                  </a:lnTo>
                  <a:lnTo>
                    <a:pt x="64" y="46"/>
                  </a:lnTo>
                  <a:lnTo>
                    <a:pt x="52" y="36"/>
                  </a:lnTo>
                  <a:lnTo>
                    <a:pt x="38" y="29"/>
                  </a:lnTo>
                  <a:lnTo>
                    <a:pt x="5" y="15"/>
                  </a:lnTo>
                  <a:lnTo>
                    <a:pt x="0" y="5"/>
                  </a:lnTo>
                  <a:lnTo>
                    <a:pt x="1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914" name="Freeform 97"/>
            <p:cNvSpPr>
              <a:spLocks/>
            </p:cNvSpPr>
            <p:nvPr/>
          </p:nvSpPr>
          <p:spPr bwMode="auto">
            <a:xfrm>
              <a:off x="2743" y="2888"/>
              <a:ext cx="44" cy="109"/>
            </a:xfrm>
            <a:custGeom>
              <a:avLst/>
              <a:gdLst>
                <a:gd name="T0" fmla="*/ 0 w 89"/>
                <a:gd name="T1" fmla="*/ 1 h 217"/>
                <a:gd name="T2" fmla="*/ 0 w 89"/>
                <a:gd name="T3" fmla="*/ 1 h 217"/>
                <a:gd name="T4" fmla="*/ 0 w 89"/>
                <a:gd name="T5" fmla="*/ 1 h 217"/>
                <a:gd name="T6" fmla="*/ 0 w 89"/>
                <a:gd name="T7" fmla="*/ 1 h 217"/>
                <a:gd name="T8" fmla="*/ 0 w 89"/>
                <a:gd name="T9" fmla="*/ 1 h 217"/>
                <a:gd name="T10" fmla="*/ 0 w 89"/>
                <a:gd name="T11" fmla="*/ 1 h 217"/>
                <a:gd name="T12" fmla="*/ 0 w 89"/>
                <a:gd name="T13" fmla="*/ 1 h 217"/>
                <a:gd name="T14" fmla="*/ 0 w 89"/>
                <a:gd name="T15" fmla="*/ 1 h 217"/>
                <a:gd name="T16" fmla="*/ 0 w 89"/>
                <a:gd name="T17" fmla="*/ 1 h 217"/>
                <a:gd name="T18" fmla="*/ 0 w 89"/>
                <a:gd name="T19" fmla="*/ 1 h 217"/>
                <a:gd name="T20" fmla="*/ 0 w 89"/>
                <a:gd name="T21" fmla="*/ 1 h 217"/>
                <a:gd name="T22" fmla="*/ 0 w 89"/>
                <a:gd name="T23" fmla="*/ 1 h 217"/>
                <a:gd name="T24" fmla="*/ 0 w 89"/>
                <a:gd name="T25" fmla="*/ 1 h 217"/>
                <a:gd name="T26" fmla="*/ 0 w 89"/>
                <a:gd name="T27" fmla="*/ 1 h 217"/>
                <a:gd name="T28" fmla="*/ 0 w 89"/>
                <a:gd name="T29" fmla="*/ 1 h 217"/>
                <a:gd name="T30" fmla="*/ 0 w 89"/>
                <a:gd name="T31" fmla="*/ 1 h 217"/>
                <a:gd name="T32" fmla="*/ 0 w 89"/>
                <a:gd name="T33" fmla="*/ 1 h 217"/>
                <a:gd name="T34" fmla="*/ 0 w 89"/>
                <a:gd name="T35" fmla="*/ 1 h 217"/>
                <a:gd name="T36" fmla="*/ 0 w 89"/>
                <a:gd name="T37" fmla="*/ 1 h 217"/>
                <a:gd name="T38" fmla="*/ 0 w 89"/>
                <a:gd name="T39" fmla="*/ 1 h 217"/>
                <a:gd name="T40" fmla="*/ 0 w 89"/>
                <a:gd name="T41" fmla="*/ 1 h 217"/>
                <a:gd name="T42" fmla="*/ 0 w 89"/>
                <a:gd name="T43" fmla="*/ 0 h 217"/>
                <a:gd name="T44" fmla="*/ 0 w 89"/>
                <a:gd name="T45" fmla="*/ 1 h 217"/>
                <a:gd name="T46" fmla="*/ 0 w 89"/>
                <a:gd name="T47" fmla="*/ 1 h 217"/>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89"/>
                <a:gd name="T73" fmla="*/ 0 h 217"/>
                <a:gd name="T74" fmla="*/ 89 w 89"/>
                <a:gd name="T75" fmla="*/ 217 h 217"/>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89" h="217">
                  <a:moveTo>
                    <a:pt x="16" y="5"/>
                  </a:moveTo>
                  <a:lnTo>
                    <a:pt x="43" y="36"/>
                  </a:lnTo>
                  <a:lnTo>
                    <a:pt x="75" y="66"/>
                  </a:lnTo>
                  <a:lnTo>
                    <a:pt x="89" y="103"/>
                  </a:lnTo>
                  <a:lnTo>
                    <a:pt x="84" y="116"/>
                  </a:lnTo>
                  <a:lnTo>
                    <a:pt x="74" y="126"/>
                  </a:lnTo>
                  <a:lnTo>
                    <a:pt x="49" y="147"/>
                  </a:lnTo>
                  <a:lnTo>
                    <a:pt x="49" y="162"/>
                  </a:lnTo>
                  <a:lnTo>
                    <a:pt x="57" y="170"/>
                  </a:lnTo>
                  <a:lnTo>
                    <a:pt x="75" y="194"/>
                  </a:lnTo>
                  <a:lnTo>
                    <a:pt x="66" y="211"/>
                  </a:lnTo>
                  <a:lnTo>
                    <a:pt x="60" y="217"/>
                  </a:lnTo>
                  <a:lnTo>
                    <a:pt x="55" y="215"/>
                  </a:lnTo>
                  <a:lnTo>
                    <a:pt x="46" y="193"/>
                  </a:lnTo>
                  <a:lnTo>
                    <a:pt x="34" y="175"/>
                  </a:lnTo>
                  <a:lnTo>
                    <a:pt x="27" y="135"/>
                  </a:lnTo>
                  <a:lnTo>
                    <a:pt x="62" y="77"/>
                  </a:lnTo>
                  <a:lnTo>
                    <a:pt x="52" y="61"/>
                  </a:lnTo>
                  <a:lnTo>
                    <a:pt x="33" y="51"/>
                  </a:lnTo>
                  <a:lnTo>
                    <a:pt x="11" y="30"/>
                  </a:lnTo>
                  <a:lnTo>
                    <a:pt x="0" y="11"/>
                  </a:lnTo>
                  <a:lnTo>
                    <a:pt x="1" y="0"/>
                  </a:lnTo>
                  <a:lnTo>
                    <a:pt x="16" y="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915" name="Freeform 98"/>
            <p:cNvSpPr>
              <a:spLocks/>
            </p:cNvSpPr>
            <p:nvPr/>
          </p:nvSpPr>
          <p:spPr bwMode="auto">
            <a:xfrm>
              <a:off x="2516" y="2855"/>
              <a:ext cx="97" cy="316"/>
            </a:xfrm>
            <a:custGeom>
              <a:avLst/>
              <a:gdLst>
                <a:gd name="T0" fmla="*/ 1 w 193"/>
                <a:gd name="T1" fmla="*/ 1 h 631"/>
                <a:gd name="T2" fmla="*/ 1 w 193"/>
                <a:gd name="T3" fmla="*/ 1 h 631"/>
                <a:gd name="T4" fmla="*/ 1 w 193"/>
                <a:gd name="T5" fmla="*/ 1 h 631"/>
                <a:gd name="T6" fmla="*/ 1 w 193"/>
                <a:gd name="T7" fmla="*/ 1 h 631"/>
                <a:gd name="T8" fmla="*/ 1 w 193"/>
                <a:gd name="T9" fmla="*/ 1 h 631"/>
                <a:gd name="T10" fmla="*/ 1 w 193"/>
                <a:gd name="T11" fmla="*/ 1 h 631"/>
                <a:gd name="T12" fmla="*/ 1 w 193"/>
                <a:gd name="T13" fmla="*/ 1 h 631"/>
                <a:gd name="T14" fmla="*/ 1 w 193"/>
                <a:gd name="T15" fmla="*/ 1 h 631"/>
                <a:gd name="T16" fmla="*/ 1 w 193"/>
                <a:gd name="T17" fmla="*/ 1 h 631"/>
                <a:gd name="T18" fmla="*/ 1 w 193"/>
                <a:gd name="T19" fmla="*/ 1 h 631"/>
                <a:gd name="T20" fmla="*/ 1 w 193"/>
                <a:gd name="T21" fmla="*/ 1 h 631"/>
                <a:gd name="T22" fmla="*/ 1 w 193"/>
                <a:gd name="T23" fmla="*/ 1 h 631"/>
                <a:gd name="T24" fmla="*/ 1 w 193"/>
                <a:gd name="T25" fmla="*/ 1 h 631"/>
                <a:gd name="T26" fmla="*/ 1 w 193"/>
                <a:gd name="T27" fmla="*/ 1 h 631"/>
                <a:gd name="T28" fmla="*/ 1 w 193"/>
                <a:gd name="T29" fmla="*/ 1 h 631"/>
                <a:gd name="T30" fmla="*/ 1 w 193"/>
                <a:gd name="T31" fmla="*/ 1 h 631"/>
                <a:gd name="T32" fmla="*/ 1 w 193"/>
                <a:gd name="T33" fmla="*/ 1 h 631"/>
                <a:gd name="T34" fmla="*/ 1 w 193"/>
                <a:gd name="T35" fmla="*/ 1 h 631"/>
                <a:gd name="T36" fmla="*/ 1 w 193"/>
                <a:gd name="T37" fmla="*/ 1 h 631"/>
                <a:gd name="T38" fmla="*/ 1 w 193"/>
                <a:gd name="T39" fmla="*/ 1 h 631"/>
                <a:gd name="T40" fmla="*/ 1 w 193"/>
                <a:gd name="T41" fmla="*/ 1 h 631"/>
                <a:gd name="T42" fmla="*/ 1 w 193"/>
                <a:gd name="T43" fmla="*/ 1 h 631"/>
                <a:gd name="T44" fmla="*/ 1 w 193"/>
                <a:gd name="T45" fmla="*/ 1 h 631"/>
                <a:gd name="T46" fmla="*/ 1 w 193"/>
                <a:gd name="T47" fmla="*/ 1 h 631"/>
                <a:gd name="T48" fmla="*/ 1 w 193"/>
                <a:gd name="T49" fmla="*/ 1 h 631"/>
                <a:gd name="T50" fmla="*/ 1 w 193"/>
                <a:gd name="T51" fmla="*/ 1 h 631"/>
                <a:gd name="T52" fmla="*/ 1 w 193"/>
                <a:gd name="T53" fmla="*/ 1 h 631"/>
                <a:gd name="T54" fmla="*/ 1 w 193"/>
                <a:gd name="T55" fmla="*/ 1 h 631"/>
                <a:gd name="T56" fmla="*/ 1 w 193"/>
                <a:gd name="T57" fmla="*/ 1 h 631"/>
                <a:gd name="T58" fmla="*/ 1 w 193"/>
                <a:gd name="T59" fmla="*/ 1 h 631"/>
                <a:gd name="T60" fmla="*/ 1 w 193"/>
                <a:gd name="T61" fmla="*/ 1 h 631"/>
                <a:gd name="T62" fmla="*/ 1 w 193"/>
                <a:gd name="T63" fmla="*/ 1 h 631"/>
                <a:gd name="T64" fmla="*/ 1 w 193"/>
                <a:gd name="T65" fmla="*/ 1 h 631"/>
                <a:gd name="T66" fmla="*/ 1 w 193"/>
                <a:gd name="T67" fmla="*/ 1 h 631"/>
                <a:gd name="T68" fmla="*/ 1 w 193"/>
                <a:gd name="T69" fmla="*/ 1 h 631"/>
                <a:gd name="T70" fmla="*/ 1 w 193"/>
                <a:gd name="T71" fmla="*/ 1 h 631"/>
                <a:gd name="T72" fmla="*/ 1 w 193"/>
                <a:gd name="T73" fmla="*/ 1 h 631"/>
                <a:gd name="T74" fmla="*/ 1 w 193"/>
                <a:gd name="T75" fmla="*/ 1 h 631"/>
                <a:gd name="T76" fmla="*/ 1 w 193"/>
                <a:gd name="T77" fmla="*/ 1 h 631"/>
                <a:gd name="T78" fmla="*/ 0 w 193"/>
                <a:gd name="T79" fmla="*/ 1 h 631"/>
                <a:gd name="T80" fmla="*/ 0 w 193"/>
                <a:gd name="T81" fmla="*/ 1 h 631"/>
                <a:gd name="T82" fmla="*/ 1 w 193"/>
                <a:gd name="T83" fmla="*/ 1 h 631"/>
                <a:gd name="T84" fmla="*/ 1 w 193"/>
                <a:gd name="T85" fmla="*/ 1 h 631"/>
                <a:gd name="T86" fmla="*/ 1 w 193"/>
                <a:gd name="T87" fmla="*/ 1 h 631"/>
                <a:gd name="T88" fmla="*/ 1 w 193"/>
                <a:gd name="T89" fmla="*/ 1 h 631"/>
                <a:gd name="T90" fmla="*/ 1 w 193"/>
                <a:gd name="T91" fmla="*/ 1 h 631"/>
                <a:gd name="T92" fmla="*/ 1 w 193"/>
                <a:gd name="T93" fmla="*/ 1 h 631"/>
                <a:gd name="T94" fmla="*/ 1 w 193"/>
                <a:gd name="T95" fmla="*/ 1 h 631"/>
                <a:gd name="T96" fmla="*/ 1 w 193"/>
                <a:gd name="T97" fmla="*/ 1 h 631"/>
                <a:gd name="T98" fmla="*/ 1 w 193"/>
                <a:gd name="T99" fmla="*/ 0 h 631"/>
                <a:gd name="T100" fmla="*/ 1 w 193"/>
                <a:gd name="T101" fmla="*/ 1 h 631"/>
                <a:gd name="T102" fmla="*/ 1 w 193"/>
                <a:gd name="T103" fmla="*/ 1 h 631"/>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93"/>
                <a:gd name="T157" fmla="*/ 0 h 631"/>
                <a:gd name="T158" fmla="*/ 193 w 193"/>
                <a:gd name="T159" fmla="*/ 631 h 631"/>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93" h="631">
                  <a:moveTo>
                    <a:pt x="138" y="10"/>
                  </a:moveTo>
                  <a:lnTo>
                    <a:pt x="129" y="32"/>
                  </a:lnTo>
                  <a:lnTo>
                    <a:pt x="117" y="50"/>
                  </a:lnTo>
                  <a:lnTo>
                    <a:pt x="93" y="87"/>
                  </a:lnTo>
                  <a:lnTo>
                    <a:pt x="73" y="161"/>
                  </a:lnTo>
                  <a:lnTo>
                    <a:pt x="65" y="195"/>
                  </a:lnTo>
                  <a:lnTo>
                    <a:pt x="59" y="212"/>
                  </a:lnTo>
                  <a:lnTo>
                    <a:pt x="49" y="230"/>
                  </a:lnTo>
                  <a:lnTo>
                    <a:pt x="44" y="259"/>
                  </a:lnTo>
                  <a:lnTo>
                    <a:pt x="49" y="272"/>
                  </a:lnTo>
                  <a:lnTo>
                    <a:pt x="57" y="286"/>
                  </a:lnTo>
                  <a:lnTo>
                    <a:pt x="67" y="299"/>
                  </a:lnTo>
                  <a:lnTo>
                    <a:pt x="104" y="364"/>
                  </a:lnTo>
                  <a:lnTo>
                    <a:pt x="101" y="375"/>
                  </a:lnTo>
                  <a:lnTo>
                    <a:pt x="77" y="393"/>
                  </a:lnTo>
                  <a:lnTo>
                    <a:pt x="73" y="425"/>
                  </a:lnTo>
                  <a:lnTo>
                    <a:pt x="91" y="446"/>
                  </a:lnTo>
                  <a:lnTo>
                    <a:pt x="105" y="465"/>
                  </a:lnTo>
                  <a:lnTo>
                    <a:pt x="119" y="484"/>
                  </a:lnTo>
                  <a:lnTo>
                    <a:pt x="134" y="507"/>
                  </a:lnTo>
                  <a:lnTo>
                    <a:pt x="154" y="536"/>
                  </a:lnTo>
                  <a:lnTo>
                    <a:pt x="168" y="562"/>
                  </a:lnTo>
                  <a:lnTo>
                    <a:pt x="193" y="621"/>
                  </a:lnTo>
                  <a:lnTo>
                    <a:pt x="188" y="631"/>
                  </a:lnTo>
                  <a:lnTo>
                    <a:pt x="177" y="626"/>
                  </a:lnTo>
                  <a:lnTo>
                    <a:pt x="165" y="597"/>
                  </a:lnTo>
                  <a:lnTo>
                    <a:pt x="150" y="571"/>
                  </a:lnTo>
                  <a:lnTo>
                    <a:pt x="133" y="547"/>
                  </a:lnTo>
                  <a:lnTo>
                    <a:pt x="112" y="520"/>
                  </a:lnTo>
                  <a:lnTo>
                    <a:pt x="98" y="498"/>
                  </a:lnTo>
                  <a:lnTo>
                    <a:pt x="85" y="478"/>
                  </a:lnTo>
                  <a:lnTo>
                    <a:pt x="70" y="459"/>
                  </a:lnTo>
                  <a:lnTo>
                    <a:pt x="52" y="438"/>
                  </a:lnTo>
                  <a:lnTo>
                    <a:pt x="50" y="414"/>
                  </a:lnTo>
                  <a:lnTo>
                    <a:pt x="61" y="389"/>
                  </a:lnTo>
                  <a:lnTo>
                    <a:pt x="62" y="360"/>
                  </a:lnTo>
                  <a:lnTo>
                    <a:pt x="51" y="340"/>
                  </a:lnTo>
                  <a:lnTo>
                    <a:pt x="32" y="322"/>
                  </a:lnTo>
                  <a:lnTo>
                    <a:pt x="24" y="306"/>
                  </a:lnTo>
                  <a:lnTo>
                    <a:pt x="0" y="259"/>
                  </a:lnTo>
                  <a:lnTo>
                    <a:pt x="0" y="234"/>
                  </a:lnTo>
                  <a:lnTo>
                    <a:pt x="9" y="210"/>
                  </a:lnTo>
                  <a:lnTo>
                    <a:pt x="29" y="176"/>
                  </a:lnTo>
                  <a:lnTo>
                    <a:pt x="45" y="147"/>
                  </a:lnTo>
                  <a:lnTo>
                    <a:pt x="59" y="116"/>
                  </a:lnTo>
                  <a:lnTo>
                    <a:pt x="76" y="81"/>
                  </a:lnTo>
                  <a:lnTo>
                    <a:pt x="87" y="60"/>
                  </a:lnTo>
                  <a:lnTo>
                    <a:pt x="99" y="44"/>
                  </a:lnTo>
                  <a:lnTo>
                    <a:pt x="121" y="5"/>
                  </a:lnTo>
                  <a:lnTo>
                    <a:pt x="133" y="0"/>
                  </a:lnTo>
                  <a:lnTo>
                    <a:pt x="138"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916" name="Freeform 99"/>
            <p:cNvSpPr>
              <a:spLocks/>
            </p:cNvSpPr>
            <p:nvPr/>
          </p:nvSpPr>
          <p:spPr bwMode="auto">
            <a:xfrm>
              <a:off x="2578" y="2830"/>
              <a:ext cx="74" cy="310"/>
            </a:xfrm>
            <a:custGeom>
              <a:avLst/>
              <a:gdLst>
                <a:gd name="T0" fmla="*/ 0 w 149"/>
                <a:gd name="T1" fmla="*/ 1 h 620"/>
                <a:gd name="T2" fmla="*/ 0 w 149"/>
                <a:gd name="T3" fmla="*/ 1 h 620"/>
                <a:gd name="T4" fmla="*/ 0 w 149"/>
                <a:gd name="T5" fmla="*/ 1 h 620"/>
                <a:gd name="T6" fmla="*/ 0 w 149"/>
                <a:gd name="T7" fmla="*/ 1 h 620"/>
                <a:gd name="T8" fmla="*/ 0 w 149"/>
                <a:gd name="T9" fmla="*/ 1 h 620"/>
                <a:gd name="T10" fmla="*/ 0 w 149"/>
                <a:gd name="T11" fmla="*/ 1 h 620"/>
                <a:gd name="T12" fmla="*/ 0 w 149"/>
                <a:gd name="T13" fmla="*/ 1 h 620"/>
                <a:gd name="T14" fmla="*/ 0 w 149"/>
                <a:gd name="T15" fmla="*/ 1 h 620"/>
                <a:gd name="T16" fmla="*/ 0 w 149"/>
                <a:gd name="T17" fmla="*/ 1 h 620"/>
                <a:gd name="T18" fmla="*/ 0 w 149"/>
                <a:gd name="T19" fmla="*/ 1 h 620"/>
                <a:gd name="T20" fmla="*/ 0 w 149"/>
                <a:gd name="T21" fmla="*/ 1 h 620"/>
                <a:gd name="T22" fmla="*/ 0 w 149"/>
                <a:gd name="T23" fmla="*/ 1 h 620"/>
                <a:gd name="T24" fmla="*/ 0 w 149"/>
                <a:gd name="T25" fmla="*/ 1 h 620"/>
                <a:gd name="T26" fmla="*/ 0 w 149"/>
                <a:gd name="T27" fmla="*/ 1 h 620"/>
                <a:gd name="T28" fmla="*/ 0 w 149"/>
                <a:gd name="T29" fmla="*/ 1 h 620"/>
                <a:gd name="T30" fmla="*/ 0 w 149"/>
                <a:gd name="T31" fmla="*/ 1 h 620"/>
                <a:gd name="T32" fmla="*/ 0 w 149"/>
                <a:gd name="T33" fmla="*/ 1 h 620"/>
                <a:gd name="T34" fmla="*/ 0 w 149"/>
                <a:gd name="T35" fmla="*/ 1 h 620"/>
                <a:gd name="T36" fmla="*/ 0 w 149"/>
                <a:gd name="T37" fmla="*/ 1 h 620"/>
                <a:gd name="T38" fmla="*/ 0 w 149"/>
                <a:gd name="T39" fmla="*/ 1 h 620"/>
                <a:gd name="T40" fmla="*/ 0 w 149"/>
                <a:gd name="T41" fmla="*/ 1 h 620"/>
                <a:gd name="T42" fmla="*/ 0 w 149"/>
                <a:gd name="T43" fmla="*/ 1 h 620"/>
                <a:gd name="T44" fmla="*/ 0 w 149"/>
                <a:gd name="T45" fmla="*/ 1 h 620"/>
                <a:gd name="T46" fmla="*/ 0 w 149"/>
                <a:gd name="T47" fmla="*/ 1 h 620"/>
                <a:gd name="T48" fmla="*/ 0 w 149"/>
                <a:gd name="T49" fmla="*/ 1 h 620"/>
                <a:gd name="T50" fmla="*/ 0 w 149"/>
                <a:gd name="T51" fmla="*/ 1 h 620"/>
                <a:gd name="T52" fmla="*/ 0 w 149"/>
                <a:gd name="T53" fmla="*/ 1 h 620"/>
                <a:gd name="T54" fmla="*/ 0 w 149"/>
                <a:gd name="T55" fmla="*/ 1 h 620"/>
                <a:gd name="T56" fmla="*/ 0 w 149"/>
                <a:gd name="T57" fmla="*/ 1 h 620"/>
                <a:gd name="T58" fmla="*/ 0 w 149"/>
                <a:gd name="T59" fmla="*/ 1 h 620"/>
                <a:gd name="T60" fmla="*/ 0 w 149"/>
                <a:gd name="T61" fmla="*/ 1 h 620"/>
                <a:gd name="T62" fmla="*/ 0 w 149"/>
                <a:gd name="T63" fmla="*/ 0 h 620"/>
                <a:gd name="T64" fmla="*/ 0 w 149"/>
                <a:gd name="T65" fmla="*/ 1 h 620"/>
                <a:gd name="T66" fmla="*/ 0 w 149"/>
                <a:gd name="T67" fmla="*/ 1 h 62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49"/>
                <a:gd name="T103" fmla="*/ 0 h 620"/>
                <a:gd name="T104" fmla="*/ 149 w 149"/>
                <a:gd name="T105" fmla="*/ 620 h 620"/>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49" h="620">
                  <a:moveTo>
                    <a:pt x="82" y="11"/>
                  </a:moveTo>
                  <a:lnTo>
                    <a:pt x="49" y="75"/>
                  </a:lnTo>
                  <a:lnTo>
                    <a:pt x="39" y="146"/>
                  </a:lnTo>
                  <a:lnTo>
                    <a:pt x="34" y="197"/>
                  </a:lnTo>
                  <a:lnTo>
                    <a:pt x="37" y="250"/>
                  </a:lnTo>
                  <a:lnTo>
                    <a:pt x="48" y="319"/>
                  </a:lnTo>
                  <a:lnTo>
                    <a:pt x="63" y="380"/>
                  </a:lnTo>
                  <a:lnTo>
                    <a:pt x="72" y="409"/>
                  </a:lnTo>
                  <a:lnTo>
                    <a:pt x="85" y="439"/>
                  </a:lnTo>
                  <a:lnTo>
                    <a:pt x="98" y="470"/>
                  </a:lnTo>
                  <a:lnTo>
                    <a:pt x="114" y="503"/>
                  </a:lnTo>
                  <a:lnTo>
                    <a:pt x="130" y="556"/>
                  </a:lnTo>
                  <a:lnTo>
                    <a:pt x="136" y="582"/>
                  </a:lnTo>
                  <a:lnTo>
                    <a:pt x="149" y="610"/>
                  </a:lnTo>
                  <a:lnTo>
                    <a:pt x="145" y="620"/>
                  </a:lnTo>
                  <a:lnTo>
                    <a:pt x="134" y="618"/>
                  </a:lnTo>
                  <a:lnTo>
                    <a:pt x="116" y="564"/>
                  </a:lnTo>
                  <a:lnTo>
                    <a:pt x="109" y="538"/>
                  </a:lnTo>
                  <a:lnTo>
                    <a:pt x="100" y="509"/>
                  </a:lnTo>
                  <a:lnTo>
                    <a:pt x="81" y="475"/>
                  </a:lnTo>
                  <a:lnTo>
                    <a:pt x="65" y="444"/>
                  </a:lnTo>
                  <a:lnTo>
                    <a:pt x="50" y="414"/>
                  </a:lnTo>
                  <a:lnTo>
                    <a:pt x="35" y="385"/>
                  </a:lnTo>
                  <a:lnTo>
                    <a:pt x="0" y="252"/>
                  </a:lnTo>
                  <a:lnTo>
                    <a:pt x="2" y="142"/>
                  </a:lnTo>
                  <a:lnTo>
                    <a:pt x="8" y="101"/>
                  </a:lnTo>
                  <a:lnTo>
                    <a:pt x="23" y="69"/>
                  </a:lnTo>
                  <a:lnTo>
                    <a:pt x="32" y="53"/>
                  </a:lnTo>
                  <a:lnTo>
                    <a:pt x="43" y="37"/>
                  </a:lnTo>
                  <a:lnTo>
                    <a:pt x="55" y="21"/>
                  </a:lnTo>
                  <a:lnTo>
                    <a:pt x="67" y="3"/>
                  </a:lnTo>
                  <a:lnTo>
                    <a:pt x="79" y="0"/>
                  </a:lnTo>
                  <a:lnTo>
                    <a:pt x="82"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917" name="Freeform 100"/>
            <p:cNvSpPr>
              <a:spLocks/>
            </p:cNvSpPr>
            <p:nvPr/>
          </p:nvSpPr>
          <p:spPr bwMode="auto">
            <a:xfrm>
              <a:off x="2556" y="2676"/>
              <a:ext cx="17" cy="34"/>
            </a:xfrm>
            <a:custGeom>
              <a:avLst/>
              <a:gdLst>
                <a:gd name="T0" fmla="*/ 0 w 35"/>
                <a:gd name="T1" fmla="*/ 1 h 68"/>
                <a:gd name="T2" fmla="*/ 0 w 35"/>
                <a:gd name="T3" fmla="*/ 1 h 68"/>
                <a:gd name="T4" fmla="*/ 0 w 35"/>
                <a:gd name="T5" fmla="*/ 1 h 68"/>
                <a:gd name="T6" fmla="*/ 0 w 35"/>
                <a:gd name="T7" fmla="*/ 1 h 68"/>
                <a:gd name="T8" fmla="*/ 0 w 35"/>
                <a:gd name="T9" fmla="*/ 1 h 68"/>
                <a:gd name="T10" fmla="*/ 0 w 35"/>
                <a:gd name="T11" fmla="*/ 1 h 68"/>
                <a:gd name="T12" fmla="*/ 0 w 35"/>
                <a:gd name="T13" fmla="*/ 0 h 68"/>
                <a:gd name="T14" fmla="*/ 0 w 35"/>
                <a:gd name="T15" fmla="*/ 1 h 68"/>
                <a:gd name="T16" fmla="*/ 0 w 35"/>
                <a:gd name="T17" fmla="*/ 1 h 6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5"/>
                <a:gd name="T28" fmla="*/ 0 h 68"/>
                <a:gd name="T29" fmla="*/ 35 w 35"/>
                <a:gd name="T30" fmla="*/ 68 h 6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5" h="68">
                  <a:moveTo>
                    <a:pt x="9" y="1"/>
                  </a:moveTo>
                  <a:lnTo>
                    <a:pt x="35" y="52"/>
                  </a:lnTo>
                  <a:lnTo>
                    <a:pt x="34" y="63"/>
                  </a:lnTo>
                  <a:lnTo>
                    <a:pt x="27" y="68"/>
                  </a:lnTo>
                  <a:lnTo>
                    <a:pt x="11" y="62"/>
                  </a:lnTo>
                  <a:lnTo>
                    <a:pt x="0" y="6"/>
                  </a:lnTo>
                  <a:lnTo>
                    <a:pt x="3" y="0"/>
                  </a:lnTo>
                  <a:lnTo>
                    <a:pt x="9"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918" name="Freeform 101"/>
            <p:cNvSpPr>
              <a:spLocks/>
            </p:cNvSpPr>
            <p:nvPr/>
          </p:nvSpPr>
          <p:spPr bwMode="auto">
            <a:xfrm>
              <a:off x="2635" y="2481"/>
              <a:ext cx="17" cy="20"/>
            </a:xfrm>
            <a:custGeom>
              <a:avLst/>
              <a:gdLst>
                <a:gd name="T0" fmla="*/ 0 w 35"/>
                <a:gd name="T1" fmla="*/ 1 h 39"/>
                <a:gd name="T2" fmla="*/ 0 w 35"/>
                <a:gd name="T3" fmla="*/ 1 h 39"/>
                <a:gd name="T4" fmla="*/ 0 w 35"/>
                <a:gd name="T5" fmla="*/ 1 h 39"/>
                <a:gd name="T6" fmla="*/ 0 w 35"/>
                <a:gd name="T7" fmla="*/ 1 h 39"/>
                <a:gd name="T8" fmla="*/ 0 w 35"/>
                <a:gd name="T9" fmla="*/ 1 h 39"/>
                <a:gd name="T10" fmla="*/ 0 w 35"/>
                <a:gd name="T11" fmla="*/ 1 h 39"/>
                <a:gd name="T12" fmla="*/ 0 w 35"/>
                <a:gd name="T13" fmla="*/ 1 h 39"/>
                <a:gd name="T14" fmla="*/ 0 w 35"/>
                <a:gd name="T15" fmla="*/ 1 h 39"/>
                <a:gd name="T16" fmla="*/ 0 w 35"/>
                <a:gd name="T17" fmla="*/ 1 h 39"/>
                <a:gd name="T18" fmla="*/ 0 w 35"/>
                <a:gd name="T19" fmla="*/ 1 h 39"/>
                <a:gd name="T20" fmla="*/ 0 w 35"/>
                <a:gd name="T21" fmla="*/ 0 h 39"/>
                <a:gd name="T22" fmla="*/ 0 w 35"/>
                <a:gd name="T23" fmla="*/ 1 h 39"/>
                <a:gd name="T24" fmla="*/ 0 w 35"/>
                <a:gd name="T25" fmla="*/ 1 h 3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5"/>
                <a:gd name="T40" fmla="*/ 0 h 39"/>
                <a:gd name="T41" fmla="*/ 35 w 35"/>
                <a:gd name="T42" fmla="*/ 39 h 3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5" h="39">
                  <a:moveTo>
                    <a:pt x="8" y="7"/>
                  </a:moveTo>
                  <a:lnTo>
                    <a:pt x="9" y="17"/>
                  </a:lnTo>
                  <a:lnTo>
                    <a:pt x="19" y="22"/>
                  </a:lnTo>
                  <a:lnTo>
                    <a:pt x="26" y="18"/>
                  </a:lnTo>
                  <a:lnTo>
                    <a:pt x="32" y="16"/>
                  </a:lnTo>
                  <a:lnTo>
                    <a:pt x="35" y="22"/>
                  </a:lnTo>
                  <a:lnTo>
                    <a:pt x="30" y="33"/>
                  </a:lnTo>
                  <a:lnTo>
                    <a:pt x="20" y="39"/>
                  </a:lnTo>
                  <a:lnTo>
                    <a:pt x="0" y="26"/>
                  </a:lnTo>
                  <a:lnTo>
                    <a:pt x="0" y="2"/>
                  </a:lnTo>
                  <a:lnTo>
                    <a:pt x="6" y="0"/>
                  </a:lnTo>
                  <a:lnTo>
                    <a:pt x="8"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919" name="Freeform 102"/>
            <p:cNvSpPr>
              <a:spLocks/>
            </p:cNvSpPr>
            <p:nvPr/>
          </p:nvSpPr>
          <p:spPr bwMode="auto">
            <a:xfrm>
              <a:off x="2716" y="2786"/>
              <a:ext cx="29" cy="13"/>
            </a:xfrm>
            <a:custGeom>
              <a:avLst/>
              <a:gdLst>
                <a:gd name="T0" fmla="*/ 1 w 58"/>
                <a:gd name="T1" fmla="*/ 1 h 25"/>
                <a:gd name="T2" fmla="*/ 1 w 58"/>
                <a:gd name="T3" fmla="*/ 0 h 25"/>
                <a:gd name="T4" fmla="*/ 1 w 58"/>
                <a:gd name="T5" fmla="*/ 1 h 25"/>
                <a:gd name="T6" fmla="*/ 1 w 58"/>
                <a:gd name="T7" fmla="*/ 1 h 25"/>
                <a:gd name="T8" fmla="*/ 1 w 58"/>
                <a:gd name="T9" fmla="*/ 1 h 25"/>
                <a:gd name="T10" fmla="*/ 1 w 58"/>
                <a:gd name="T11" fmla="*/ 1 h 25"/>
                <a:gd name="T12" fmla="*/ 0 w 58"/>
                <a:gd name="T13" fmla="*/ 1 h 25"/>
                <a:gd name="T14" fmla="*/ 1 w 58"/>
                <a:gd name="T15" fmla="*/ 1 h 25"/>
                <a:gd name="T16" fmla="*/ 1 w 58"/>
                <a:gd name="T17" fmla="*/ 1 h 2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8"/>
                <a:gd name="T28" fmla="*/ 0 h 25"/>
                <a:gd name="T29" fmla="*/ 58 w 58"/>
                <a:gd name="T30" fmla="*/ 25 h 2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8" h="25">
                  <a:moveTo>
                    <a:pt x="8" y="7"/>
                  </a:moveTo>
                  <a:lnTo>
                    <a:pt x="43" y="0"/>
                  </a:lnTo>
                  <a:lnTo>
                    <a:pt x="58" y="7"/>
                  </a:lnTo>
                  <a:lnTo>
                    <a:pt x="58" y="16"/>
                  </a:lnTo>
                  <a:lnTo>
                    <a:pt x="50" y="21"/>
                  </a:lnTo>
                  <a:lnTo>
                    <a:pt x="8" y="25"/>
                  </a:lnTo>
                  <a:lnTo>
                    <a:pt x="0" y="16"/>
                  </a:lnTo>
                  <a:lnTo>
                    <a:pt x="8"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920" name="Freeform 103"/>
            <p:cNvSpPr>
              <a:spLocks/>
            </p:cNvSpPr>
            <p:nvPr/>
          </p:nvSpPr>
          <p:spPr bwMode="auto">
            <a:xfrm>
              <a:off x="2628" y="2915"/>
              <a:ext cx="37" cy="62"/>
            </a:xfrm>
            <a:custGeom>
              <a:avLst/>
              <a:gdLst>
                <a:gd name="T0" fmla="*/ 0 w 73"/>
                <a:gd name="T1" fmla="*/ 1 h 123"/>
                <a:gd name="T2" fmla="*/ 1 w 73"/>
                <a:gd name="T3" fmla="*/ 1 h 123"/>
                <a:gd name="T4" fmla="*/ 1 w 73"/>
                <a:gd name="T5" fmla="*/ 1 h 123"/>
                <a:gd name="T6" fmla="*/ 1 w 73"/>
                <a:gd name="T7" fmla="*/ 1 h 123"/>
                <a:gd name="T8" fmla="*/ 1 w 73"/>
                <a:gd name="T9" fmla="*/ 1 h 123"/>
                <a:gd name="T10" fmla="*/ 1 w 73"/>
                <a:gd name="T11" fmla="*/ 0 h 123"/>
                <a:gd name="T12" fmla="*/ 1 w 73"/>
                <a:gd name="T13" fmla="*/ 1 h 123"/>
                <a:gd name="T14" fmla="*/ 1 w 73"/>
                <a:gd name="T15" fmla="*/ 1 h 123"/>
                <a:gd name="T16" fmla="*/ 1 w 73"/>
                <a:gd name="T17" fmla="*/ 1 h 123"/>
                <a:gd name="T18" fmla="*/ 1 w 73"/>
                <a:gd name="T19" fmla="*/ 1 h 123"/>
                <a:gd name="T20" fmla="*/ 0 w 73"/>
                <a:gd name="T21" fmla="*/ 1 h 123"/>
                <a:gd name="T22" fmla="*/ 0 w 73"/>
                <a:gd name="T23" fmla="*/ 1 h 12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73"/>
                <a:gd name="T37" fmla="*/ 0 h 123"/>
                <a:gd name="T38" fmla="*/ 73 w 73"/>
                <a:gd name="T39" fmla="*/ 123 h 123"/>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73" h="123">
                  <a:moveTo>
                    <a:pt x="0" y="112"/>
                  </a:moveTo>
                  <a:lnTo>
                    <a:pt x="14" y="59"/>
                  </a:lnTo>
                  <a:lnTo>
                    <a:pt x="23" y="41"/>
                  </a:lnTo>
                  <a:lnTo>
                    <a:pt x="34" y="29"/>
                  </a:lnTo>
                  <a:lnTo>
                    <a:pt x="59" y="2"/>
                  </a:lnTo>
                  <a:lnTo>
                    <a:pt x="72" y="0"/>
                  </a:lnTo>
                  <a:lnTo>
                    <a:pt x="73" y="12"/>
                  </a:lnTo>
                  <a:lnTo>
                    <a:pt x="43" y="70"/>
                  </a:lnTo>
                  <a:lnTo>
                    <a:pt x="16" y="119"/>
                  </a:lnTo>
                  <a:lnTo>
                    <a:pt x="3" y="123"/>
                  </a:lnTo>
                  <a:lnTo>
                    <a:pt x="0" y="1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921" name="Freeform 104"/>
            <p:cNvSpPr>
              <a:spLocks/>
            </p:cNvSpPr>
            <p:nvPr/>
          </p:nvSpPr>
          <p:spPr bwMode="auto">
            <a:xfrm>
              <a:off x="2662" y="2916"/>
              <a:ext cx="40" cy="69"/>
            </a:xfrm>
            <a:custGeom>
              <a:avLst/>
              <a:gdLst>
                <a:gd name="T0" fmla="*/ 0 w 82"/>
                <a:gd name="T1" fmla="*/ 0 h 138"/>
                <a:gd name="T2" fmla="*/ 0 w 82"/>
                <a:gd name="T3" fmla="*/ 1 h 138"/>
                <a:gd name="T4" fmla="*/ 0 w 82"/>
                <a:gd name="T5" fmla="*/ 1 h 138"/>
                <a:gd name="T6" fmla="*/ 0 w 82"/>
                <a:gd name="T7" fmla="*/ 1 h 138"/>
                <a:gd name="T8" fmla="*/ 0 w 82"/>
                <a:gd name="T9" fmla="*/ 1 h 138"/>
                <a:gd name="T10" fmla="*/ 0 w 82"/>
                <a:gd name="T11" fmla="*/ 1 h 138"/>
                <a:gd name="T12" fmla="*/ 0 w 82"/>
                <a:gd name="T13" fmla="*/ 1 h 138"/>
                <a:gd name="T14" fmla="*/ 0 w 82"/>
                <a:gd name="T15" fmla="*/ 1 h 138"/>
                <a:gd name="T16" fmla="*/ 0 w 82"/>
                <a:gd name="T17" fmla="*/ 1 h 138"/>
                <a:gd name="T18" fmla="*/ 0 w 82"/>
                <a:gd name="T19" fmla="*/ 1 h 138"/>
                <a:gd name="T20" fmla="*/ 0 w 82"/>
                <a:gd name="T21" fmla="*/ 1 h 138"/>
                <a:gd name="T22" fmla="*/ 0 w 82"/>
                <a:gd name="T23" fmla="*/ 1 h 138"/>
                <a:gd name="T24" fmla="*/ 0 w 82"/>
                <a:gd name="T25" fmla="*/ 1 h 138"/>
                <a:gd name="T26" fmla="*/ 0 w 82"/>
                <a:gd name="T27" fmla="*/ 0 h 138"/>
                <a:gd name="T28" fmla="*/ 0 w 82"/>
                <a:gd name="T29" fmla="*/ 0 h 138"/>
                <a:gd name="T30" fmla="*/ 0 w 82"/>
                <a:gd name="T31" fmla="*/ 0 h 13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82"/>
                <a:gd name="T49" fmla="*/ 0 h 138"/>
                <a:gd name="T50" fmla="*/ 82 w 82"/>
                <a:gd name="T51" fmla="*/ 138 h 138"/>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82" h="138">
                  <a:moveTo>
                    <a:pt x="14" y="0"/>
                  </a:moveTo>
                  <a:lnTo>
                    <a:pt x="42" y="29"/>
                  </a:lnTo>
                  <a:lnTo>
                    <a:pt x="67" y="61"/>
                  </a:lnTo>
                  <a:lnTo>
                    <a:pt x="67" y="96"/>
                  </a:lnTo>
                  <a:lnTo>
                    <a:pt x="69" y="112"/>
                  </a:lnTo>
                  <a:lnTo>
                    <a:pt x="79" y="124"/>
                  </a:lnTo>
                  <a:lnTo>
                    <a:pt x="82" y="137"/>
                  </a:lnTo>
                  <a:lnTo>
                    <a:pt x="68" y="138"/>
                  </a:lnTo>
                  <a:lnTo>
                    <a:pt x="47" y="108"/>
                  </a:lnTo>
                  <a:lnTo>
                    <a:pt x="42" y="70"/>
                  </a:lnTo>
                  <a:lnTo>
                    <a:pt x="24" y="40"/>
                  </a:lnTo>
                  <a:lnTo>
                    <a:pt x="14" y="27"/>
                  </a:lnTo>
                  <a:lnTo>
                    <a:pt x="2" y="12"/>
                  </a:lnTo>
                  <a:lnTo>
                    <a:pt x="0" y="0"/>
                  </a:lnTo>
                  <a:lnTo>
                    <a:pt x="1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922" name="Freeform 105"/>
            <p:cNvSpPr>
              <a:spLocks/>
            </p:cNvSpPr>
            <p:nvPr/>
          </p:nvSpPr>
          <p:spPr bwMode="auto">
            <a:xfrm>
              <a:off x="2603" y="2619"/>
              <a:ext cx="35" cy="90"/>
            </a:xfrm>
            <a:custGeom>
              <a:avLst/>
              <a:gdLst>
                <a:gd name="T0" fmla="*/ 1 w 69"/>
                <a:gd name="T1" fmla="*/ 1 h 180"/>
                <a:gd name="T2" fmla="*/ 1 w 69"/>
                <a:gd name="T3" fmla="*/ 1 h 180"/>
                <a:gd name="T4" fmla="*/ 1 w 69"/>
                <a:gd name="T5" fmla="*/ 1 h 180"/>
                <a:gd name="T6" fmla="*/ 1 w 69"/>
                <a:gd name="T7" fmla="*/ 1 h 180"/>
                <a:gd name="T8" fmla="*/ 1 w 69"/>
                <a:gd name="T9" fmla="*/ 1 h 180"/>
                <a:gd name="T10" fmla="*/ 1 w 69"/>
                <a:gd name="T11" fmla="*/ 1 h 180"/>
                <a:gd name="T12" fmla="*/ 1 w 69"/>
                <a:gd name="T13" fmla="*/ 1 h 180"/>
                <a:gd name="T14" fmla="*/ 1 w 69"/>
                <a:gd name="T15" fmla="*/ 1 h 180"/>
                <a:gd name="T16" fmla="*/ 1 w 69"/>
                <a:gd name="T17" fmla="*/ 1 h 180"/>
                <a:gd name="T18" fmla="*/ 0 w 69"/>
                <a:gd name="T19" fmla="*/ 1 h 180"/>
                <a:gd name="T20" fmla="*/ 1 w 69"/>
                <a:gd name="T21" fmla="*/ 1 h 180"/>
                <a:gd name="T22" fmla="*/ 1 w 69"/>
                <a:gd name="T23" fmla="*/ 1 h 180"/>
                <a:gd name="T24" fmla="*/ 1 w 69"/>
                <a:gd name="T25" fmla="*/ 1 h 180"/>
                <a:gd name="T26" fmla="*/ 1 w 69"/>
                <a:gd name="T27" fmla="*/ 1 h 180"/>
                <a:gd name="T28" fmla="*/ 1 w 69"/>
                <a:gd name="T29" fmla="*/ 0 h 180"/>
                <a:gd name="T30" fmla="*/ 1 w 69"/>
                <a:gd name="T31" fmla="*/ 1 h 180"/>
                <a:gd name="T32" fmla="*/ 1 w 69"/>
                <a:gd name="T33" fmla="*/ 1 h 180"/>
                <a:gd name="T34" fmla="*/ 1 w 69"/>
                <a:gd name="T35" fmla="*/ 1 h 18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69"/>
                <a:gd name="T55" fmla="*/ 0 h 180"/>
                <a:gd name="T56" fmla="*/ 69 w 69"/>
                <a:gd name="T57" fmla="*/ 180 h 180"/>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69" h="180">
                  <a:moveTo>
                    <a:pt x="66" y="14"/>
                  </a:moveTo>
                  <a:lnTo>
                    <a:pt x="50" y="29"/>
                  </a:lnTo>
                  <a:lnTo>
                    <a:pt x="42" y="48"/>
                  </a:lnTo>
                  <a:lnTo>
                    <a:pt x="37" y="95"/>
                  </a:lnTo>
                  <a:lnTo>
                    <a:pt x="26" y="148"/>
                  </a:lnTo>
                  <a:lnTo>
                    <a:pt x="29" y="168"/>
                  </a:lnTo>
                  <a:lnTo>
                    <a:pt x="27" y="176"/>
                  </a:lnTo>
                  <a:lnTo>
                    <a:pt x="20" y="180"/>
                  </a:lnTo>
                  <a:lnTo>
                    <a:pt x="8" y="172"/>
                  </a:lnTo>
                  <a:lnTo>
                    <a:pt x="0" y="139"/>
                  </a:lnTo>
                  <a:lnTo>
                    <a:pt x="11" y="80"/>
                  </a:lnTo>
                  <a:lnTo>
                    <a:pt x="24" y="32"/>
                  </a:lnTo>
                  <a:lnTo>
                    <a:pt x="36" y="14"/>
                  </a:lnTo>
                  <a:lnTo>
                    <a:pt x="45" y="6"/>
                  </a:lnTo>
                  <a:lnTo>
                    <a:pt x="57" y="0"/>
                  </a:lnTo>
                  <a:lnTo>
                    <a:pt x="69" y="2"/>
                  </a:lnTo>
                  <a:lnTo>
                    <a:pt x="66" y="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923" name="Freeform 106"/>
            <p:cNvSpPr>
              <a:spLocks/>
            </p:cNvSpPr>
            <p:nvPr/>
          </p:nvSpPr>
          <p:spPr bwMode="auto">
            <a:xfrm>
              <a:off x="2601" y="2706"/>
              <a:ext cx="31" cy="70"/>
            </a:xfrm>
            <a:custGeom>
              <a:avLst/>
              <a:gdLst>
                <a:gd name="T0" fmla="*/ 0 w 63"/>
                <a:gd name="T1" fmla="*/ 0 h 141"/>
                <a:gd name="T2" fmla="*/ 0 w 63"/>
                <a:gd name="T3" fmla="*/ 0 h 141"/>
                <a:gd name="T4" fmla="*/ 0 w 63"/>
                <a:gd name="T5" fmla="*/ 0 h 141"/>
                <a:gd name="T6" fmla="*/ 0 w 63"/>
                <a:gd name="T7" fmla="*/ 0 h 141"/>
                <a:gd name="T8" fmla="*/ 0 w 63"/>
                <a:gd name="T9" fmla="*/ 0 h 141"/>
                <a:gd name="T10" fmla="*/ 0 w 63"/>
                <a:gd name="T11" fmla="*/ 0 h 141"/>
                <a:gd name="T12" fmla="*/ 0 w 63"/>
                <a:gd name="T13" fmla="*/ 0 h 141"/>
                <a:gd name="T14" fmla="*/ 0 w 63"/>
                <a:gd name="T15" fmla="*/ 0 h 141"/>
                <a:gd name="T16" fmla="*/ 0 w 63"/>
                <a:gd name="T17" fmla="*/ 0 h 141"/>
                <a:gd name="T18" fmla="*/ 0 w 63"/>
                <a:gd name="T19" fmla="*/ 0 h 141"/>
                <a:gd name="T20" fmla="*/ 0 w 63"/>
                <a:gd name="T21" fmla="*/ 0 h 141"/>
                <a:gd name="T22" fmla="*/ 0 w 63"/>
                <a:gd name="T23" fmla="*/ 0 h 141"/>
                <a:gd name="T24" fmla="*/ 0 w 63"/>
                <a:gd name="T25" fmla="*/ 0 h 141"/>
                <a:gd name="T26" fmla="*/ 0 w 63"/>
                <a:gd name="T27" fmla="*/ 0 h 141"/>
                <a:gd name="T28" fmla="*/ 0 w 63"/>
                <a:gd name="T29" fmla="*/ 0 h 141"/>
                <a:gd name="T30" fmla="*/ 0 w 63"/>
                <a:gd name="T31" fmla="*/ 0 h 141"/>
                <a:gd name="T32" fmla="*/ 0 w 63"/>
                <a:gd name="T33" fmla="*/ 0 h 141"/>
                <a:gd name="T34" fmla="*/ 0 w 63"/>
                <a:gd name="T35" fmla="*/ 0 h 141"/>
                <a:gd name="T36" fmla="*/ 0 w 63"/>
                <a:gd name="T37" fmla="*/ 0 h 141"/>
                <a:gd name="T38" fmla="*/ 0 w 63"/>
                <a:gd name="T39" fmla="*/ 0 h 141"/>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63"/>
                <a:gd name="T61" fmla="*/ 0 h 141"/>
                <a:gd name="T62" fmla="*/ 63 w 63"/>
                <a:gd name="T63" fmla="*/ 141 h 141"/>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63" h="141">
                  <a:moveTo>
                    <a:pt x="46" y="19"/>
                  </a:moveTo>
                  <a:lnTo>
                    <a:pt x="30" y="20"/>
                  </a:lnTo>
                  <a:lnTo>
                    <a:pt x="18" y="32"/>
                  </a:lnTo>
                  <a:lnTo>
                    <a:pt x="18" y="44"/>
                  </a:lnTo>
                  <a:lnTo>
                    <a:pt x="25" y="55"/>
                  </a:lnTo>
                  <a:lnTo>
                    <a:pt x="37" y="78"/>
                  </a:lnTo>
                  <a:lnTo>
                    <a:pt x="40" y="108"/>
                  </a:lnTo>
                  <a:lnTo>
                    <a:pt x="46" y="118"/>
                  </a:lnTo>
                  <a:lnTo>
                    <a:pt x="58" y="126"/>
                  </a:lnTo>
                  <a:lnTo>
                    <a:pt x="63" y="137"/>
                  </a:lnTo>
                  <a:lnTo>
                    <a:pt x="51" y="141"/>
                  </a:lnTo>
                  <a:lnTo>
                    <a:pt x="19" y="113"/>
                  </a:lnTo>
                  <a:lnTo>
                    <a:pt x="6" y="69"/>
                  </a:lnTo>
                  <a:lnTo>
                    <a:pt x="0" y="19"/>
                  </a:lnTo>
                  <a:lnTo>
                    <a:pt x="11" y="8"/>
                  </a:lnTo>
                  <a:lnTo>
                    <a:pt x="26" y="0"/>
                  </a:lnTo>
                  <a:lnTo>
                    <a:pt x="58" y="7"/>
                  </a:lnTo>
                  <a:lnTo>
                    <a:pt x="58" y="19"/>
                  </a:lnTo>
                  <a:lnTo>
                    <a:pt x="46" y="1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924" name="Freeform 107"/>
            <p:cNvSpPr>
              <a:spLocks/>
            </p:cNvSpPr>
            <p:nvPr/>
          </p:nvSpPr>
          <p:spPr bwMode="auto">
            <a:xfrm>
              <a:off x="2604" y="2769"/>
              <a:ext cx="41" cy="147"/>
            </a:xfrm>
            <a:custGeom>
              <a:avLst/>
              <a:gdLst>
                <a:gd name="T0" fmla="*/ 1 w 81"/>
                <a:gd name="T1" fmla="*/ 1 h 294"/>
                <a:gd name="T2" fmla="*/ 1 w 81"/>
                <a:gd name="T3" fmla="*/ 1 h 294"/>
                <a:gd name="T4" fmla="*/ 1 w 81"/>
                <a:gd name="T5" fmla="*/ 1 h 294"/>
                <a:gd name="T6" fmla="*/ 1 w 81"/>
                <a:gd name="T7" fmla="*/ 1 h 294"/>
                <a:gd name="T8" fmla="*/ 1 w 81"/>
                <a:gd name="T9" fmla="*/ 1 h 294"/>
                <a:gd name="T10" fmla="*/ 1 w 81"/>
                <a:gd name="T11" fmla="*/ 1 h 294"/>
                <a:gd name="T12" fmla="*/ 1 w 81"/>
                <a:gd name="T13" fmla="*/ 1 h 294"/>
                <a:gd name="T14" fmla="*/ 1 w 81"/>
                <a:gd name="T15" fmla="*/ 1 h 294"/>
                <a:gd name="T16" fmla="*/ 1 w 81"/>
                <a:gd name="T17" fmla="*/ 1 h 294"/>
                <a:gd name="T18" fmla="*/ 1 w 81"/>
                <a:gd name="T19" fmla="*/ 1 h 294"/>
                <a:gd name="T20" fmla="*/ 1 w 81"/>
                <a:gd name="T21" fmla="*/ 1 h 294"/>
                <a:gd name="T22" fmla="*/ 0 w 81"/>
                <a:gd name="T23" fmla="*/ 1 h 294"/>
                <a:gd name="T24" fmla="*/ 1 w 81"/>
                <a:gd name="T25" fmla="*/ 1 h 294"/>
                <a:gd name="T26" fmla="*/ 1 w 81"/>
                <a:gd name="T27" fmla="*/ 0 h 294"/>
                <a:gd name="T28" fmla="*/ 1 w 81"/>
                <a:gd name="T29" fmla="*/ 1 h 294"/>
                <a:gd name="T30" fmla="*/ 1 w 81"/>
                <a:gd name="T31" fmla="*/ 1 h 29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81"/>
                <a:gd name="T49" fmla="*/ 0 h 294"/>
                <a:gd name="T50" fmla="*/ 81 w 81"/>
                <a:gd name="T51" fmla="*/ 294 h 294"/>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81" h="294">
                  <a:moveTo>
                    <a:pt x="23" y="9"/>
                  </a:moveTo>
                  <a:lnTo>
                    <a:pt x="27" y="83"/>
                  </a:lnTo>
                  <a:lnTo>
                    <a:pt x="38" y="164"/>
                  </a:lnTo>
                  <a:lnTo>
                    <a:pt x="54" y="225"/>
                  </a:lnTo>
                  <a:lnTo>
                    <a:pt x="65" y="252"/>
                  </a:lnTo>
                  <a:lnTo>
                    <a:pt x="81" y="283"/>
                  </a:lnTo>
                  <a:lnTo>
                    <a:pt x="77" y="294"/>
                  </a:lnTo>
                  <a:lnTo>
                    <a:pt x="65" y="291"/>
                  </a:lnTo>
                  <a:lnTo>
                    <a:pt x="47" y="260"/>
                  </a:lnTo>
                  <a:lnTo>
                    <a:pt x="33" y="232"/>
                  </a:lnTo>
                  <a:lnTo>
                    <a:pt x="11" y="170"/>
                  </a:lnTo>
                  <a:lnTo>
                    <a:pt x="0" y="83"/>
                  </a:lnTo>
                  <a:lnTo>
                    <a:pt x="5" y="9"/>
                  </a:lnTo>
                  <a:lnTo>
                    <a:pt x="13" y="0"/>
                  </a:lnTo>
                  <a:lnTo>
                    <a:pt x="23" y="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925" name="Freeform 108"/>
            <p:cNvSpPr>
              <a:spLocks/>
            </p:cNvSpPr>
            <p:nvPr/>
          </p:nvSpPr>
          <p:spPr bwMode="auto">
            <a:xfrm>
              <a:off x="2638" y="2810"/>
              <a:ext cx="65" cy="64"/>
            </a:xfrm>
            <a:custGeom>
              <a:avLst/>
              <a:gdLst>
                <a:gd name="T0" fmla="*/ 0 w 131"/>
                <a:gd name="T1" fmla="*/ 1 h 127"/>
                <a:gd name="T2" fmla="*/ 0 w 131"/>
                <a:gd name="T3" fmla="*/ 1 h 127"/>
                <a:gd name="T4" fmla="*/ 0 w 131"/>
                <a:gd name="T5" fmla="*/ 1 h 127"/>
                <a:gd name="T6" fmla="*/ 0 w 131"/>
                <a:gd name="T7" fmla="*/ 1 h 127"/>
                <a:gd name="T8" fmla="*/ 0 w 131"/>
                <a:gd name="T9" fmla="*/ 1 h 127"/>
                <a:gd name="T10" fmla="*/ 0 w 131"/>
                <a:gd name="T11" fmla="*/ 1 h 127"/>
                <a:gd name="T12" fmla="*/ 0 w 131"/>
                <a:gd name="T13" fmla="*/ 1 h 127"/>
                <a:gd name="T14" fmla="*/ 0 w 131"/>
                <a:gd name="T15" fmla="*/ 1 h 127"/>
                <a:gd name="T16" fmla="*/ 0 w 131"/>
                <a:gd name="T17" fmla="*/ 1 h 127"/>
                <a:gd name="T18" fmla="*/ 0 w 131"/>
                <a:gd name="T19" fmla="*/ 1 h 127"/>
                <a:gd name="T20" fmla="*/ 0 w 131"/>
                <a:gd name="T21" fmla="*/ 1 h 127"/>
                <a:gd name="T22" fmla="*/ 0 w 131"/>
                <a:gd name="T23" fmla="*/ 1 h 127"/>
                <a:gd name="T24" fmla="*/ 0 w 131"/>
                <a:gd name="T25" fmla="*/ 0 h 127"/>
                <a:gd name="T26" fmla="*/ 0 w 131"/>
                <a:gd name="T27" fmla="*/ 1 h 127"/>
                <a:gd name="T28" fmla="*/ 0 w 131"/>
                <a:gd name="T29" fmla="*/ 1 h 12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31"/>
                <a:gd name="T46" fmla="*/ 0 h 127"/>
                <a:gd name="T47" fmla="*/ 131 w 131"/>
                <a:gd name="T48" fmla="*/ 127 h 12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31" h="127">
                  <a:moveTo>
                    <a:pt x="16" y="4"/>
                  </a:moveTo>
                  <a:lnTo>
                    <a:pt x="31" y="21"/>
                  </a:lnTo>
                  <a:lnTo>
                    <a:pt x="46" y="33"/>
                  </a:lnTo>
                  <a:lnTo>
                    <a:pt x="74" y="63"/>
                  </a:lnTo>
                  <a:lnTo>
                    <a:pt x="84" y="79"/>
                  </a:lnTo>
                  <a:lnTo>
                    <a:pt x="98" y="91"/>
                  </a:lnTo>
                  <a:lnTo>
                    <a:pt x="111" y="102"/>
                  </a:lnTo>
                  <a:lnTo>
                    <a:pt x="128" y="113"/>
                  </a:lnTo>
                  <a:lnTo>
                    <a:pt x="131" y="124"/>
                  </a:lnTo>
                  <a:lnTo>
                    <a:pt x="119" y="127"/>
                  </a:lnTo>
                  <a:lnTo>
                    <a:pt x="36" y="81"/>
                  </a:lnTo>
                  <a:lnTo>
                    <a:pt x="0" y="12"/>
                  </a:lnTo>
                  <a:lnTo>
                    <a:pt x="4" y="0"/>
                  </a:lnTo>
                  <a:lnTo>
                    <a:pt x="16"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926" name="Freeform 109"/>
            <p:cNvSpPr>
              <a:spLocks/>
            </p:cNvSpPr>
            <p:nvPr/>
          </p:nvSpPr>
          <p:spPr bwMode="auto">
            <a:xfrm>
              <a:off x="2723" y="2680"/>
              <a:ext cx="67" cy="189"/>
            </a:xfrm>
            <a:custGeom>
              <a:avLst/>
              <a:gdLst>
                <a:gd name="T0" fmla="*/ 1 w 134"/>
                <a:gd name="T1" fmla="*/ 1 h 378"/>
                <a:gd name="T2" fmla="*/ 1 w 134"/>
                <a:gd name="T3" fmla="*/ 1 h 378"/>
                <a:gd name="T4" fmla="*/ 1 w 134"/>
                <a:gd name="T5" fmla="*/ 1 h 378"/>
                <a:gd name="T6" fmla="*/ 1 w 134"/>
                <a:gd name="T7" fmla="*/ 1 h 378"/>
                <a:gd name="T8" fmla="*/ 1 w 134"/>
                <a:gd name="T9" fmla="*/ 1 h 378"/>
                <a:gd name="T10" fmla="*/ 1 w 134"/>
                <a:gd name="T11" fmla="*/ 1 h 378"/>
                <a:gd name="T12" fmla="*/ 1 w 134"/>
                <a:gd name="T13" fmla="*/ 1 h 378"/>
                <a:gd name="T14" fmla="*/ 1 w 134"/>
                <a:gd name="T15" fmla="*/ 1 h 378"/>
                <a:gd name="T16" fmla="*/ 1 w 134"/>
                <a:gd name="T17" fmla="*/ 1 h 378"/>
                <a:gd name="T18" fmla="*/ 1 w 134"/>
                <a:gd name="T19" fmla="*/ 1 h 378"/>
                <a:gd name="T20" fmla="*/ 1 w 134"/>
                <a:gd name="T21" fmla="*/ 1 h 378"/>
                <a:gd name="T22" fmla="*/ 1 w 134"/>
                <a:gd name="T23" fmla="*/ 1 h 378"/>
                <a:gd name="T24" fmla="*/ 1 w 134"/>
                <a:gd name="T25" fmla="*/ 1 h 378"/>
                <a:gd name="T26" fmla="*/ 1 w 134"/>
                <a:gd name="T27" fmla="*/ 1 h 378"/>
                <a:gd name="T28" fmla="*/ 0 w 134"/>
                <a:gd name="T29" fmla="*/ 1 h 378"/>
                <a:gd name="T30" fmla="*/ 1 w 134"/>
                <a:gd name="T31" fmla="*/ 1 h 378"/>
                <a:gd name="T32" fmla="*/ 1 w 134"/>
                <a:gd name="T33" fmla="*/ 1 h 378"/>
                <a:gd name="T34" fmla="*/ 1 w 134"/>
                <a:gd name="T35" fmla="*/ 1 h 378"/>
                <a:gd name="T36" fmla="*/ 1 w 134"/>
                <a:gd name="T37" fmla="*/ 1 h 378"/>
                <a:gd name="T38" fmla="*/ 1 w 134"/>
                <a:gd name="T39" fmla="*/ 1 h 378"/>
                <a:gd name="T40" fmla="*/ 1 w 134"/>
                <a:gd name="T41" fmla="*/ 1 h 378"/>
                <a:gd name="T42" fmla="*/ 1 w 134"/>
                <a:gd name="T43" fmla="*/ 1 h 378"/>
                <a:gd name="T44" fmla="*/ 1 w 134"/>
                <a:gd name="T45" fmla="*/ 1 h 378"/>
                <a:gd name="T46" fmla="*/ 1 w 134"/>
                <a:gd name="T47" fmla="*/ 1 h 378"/>
                <a:gd name="T48" fmla="*/ 1 w 134"/>
                <a:gd name="T49" fmla="*/ 1 h 378"/>
                <a:gd name="T50" fmla="*/ 1 w 134"/>
                <a:gd name="T51" fmla="*/ 0 h 378"/>
                <a:gd name="T52" fmla="*/ 1 w 134"/>
                <a:gd name="T53" fmla="*/ 1 h 378"/>
                <a:gd name="T54" fmla="*/ 1 w 134"/>
                <a:gd name="T55" fmla="*/ 1 h 378"/>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34"/>
                <a:gd name="T85" fmla="*/ 0 h 378"/>
                <a:gd name="T86" fmla="*/ 134 w 134"/>
                <a:gd name="T87" fmla="*/ 378 h 378"/>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34" h="378">
                  <a:moveTo>
                    <a:pt x="134" y="8"/>
                  </a:moveTo>
                  <a:lnTo>
                    <a:pt x="128" y="66"/>
                  </a:lnTo>
                  <a:lnTo>
                    <a:pt x="131" y="87"/>
                  </a:lnTo>
                  <a:lnTo>
                    <a:pt x="134" y="139"/>
                  </a:lnTo>
                  <a:lnTo>
                    <a:pt x="123" y="171"/>
                  </a:lnTo>
                  <a:lnTo>
                    <a:pt x="126" y="201"/>
                  </a:lnTo>
                  <a:lnTo>
                    <a:pt x="114" y="228"/>
                  </a:lnTo>
                  <a:lnTo>
                    <a:pt x="99" y="251"/>
                  </a:lnTo>
                  <a:lnTo>
                    <a:pt x="71" y="299"/>
                  </a:lnTo>
                  <a:lnTo>
                    <a:pt x="56" y="319"/>
                  </a:lnTo>
                  <a:lnTo>
                    <a:pt x="43" y="337"/>
                  </a:lnTo>
                  <a:lnTo>
                    <a:pt x="29" y="356"/>
                  </a:lnTo>
                  <a:lnTo>
                    <a:pt x="16" y="377"/>
                  </a:lnTo>
                  <a:lnTo>
                    <a:pt x="2" y="378"/>
                  </a:lnTo>
                  <a:lnTo>
                    <a:pt x="0" y="367"/>
                  </a:lnTo>
                  <a:lnTo>
                    <a:pt x="43" y="283"/>
                  </a:lnTo>
                  <a:lnTo>
                    <a:pt x="55" y="260"/>
                  </a:lnTo>
                  <a:lnTo>
                    <a:pt x="69" y="241"/>
                  </a:lnTo>
                  <a:lnTo>
                    <a:pt x="94" y="197"/>
                  </a:lnTo>
                  <a:lnTo>
                    <a:pt x="96" y="173"/>
                  </a:lnTo>
                  <a:lnTo>
                    <a:pt x="103" y="128"/>
                  </a:lnTo>
                  <a:lnTo>
                    <a:pt x="114" y="92"/>
                  </a:lnTo>
                  <a:lnTo>
                    <a:pt x="107" y="67"/>
                  </a:lnTo>
                  <a:lnTo>
                    <a:pt x="115" y="7"/>
                  </a:lnTo>
                  <a:lnTo>
                    <a:pt x="119" y="1"/>
                  </a:lnTo>
                  <a:lnTo>
                    <a:pt x="126" y="0"/>
                  </a:lnTo>
                  <a:lnTo>
                    <a:pt x="134"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927" name="Freeform 110"/>
            <p:cNvSpPr>
              <a:spLocks/>
            </p:cNvSpPr>
            <p:nvPr/>
          </p:nvSpPr>
          <p:spPr bwMode="auto">
            <a:xfrm>
              <a:off x="2657" y="2643"/>
              <a:ext cx="116" cy="47"/>
            </a:xfrm>
            <a:custGeom>
              <a:avLst/>
              <a:gdLst>
                <a:gd name="T0" fmla="*/ 0 w 233"/>
                <a:gd name="T1" fmla="*/ 0 h 92"/>
                <a:gd name="T2" fmla="*/ 0 w 233"/>
                <a:gd name="T3" fmla="*/ 1 h 92"/>
                <a:gd name="T4" fmla="*/ 0 w 233"/>
                <a:gd name="T5" fmla="*/ 1 h 92"/>
                <a:gd name="T6" fmla="*/ 0 w 233"/>
                <a:gd name="T7" fmla="*/ 1 h 92"/>
                <a:gd name="T8" fmla="*/ 0 w 233"/>
                <a:gd name="T9" fmla="*/ 1 h 92"/>
                <a:gd name="T10" fmla="*/ 0 w 233"/>
                <a:gd name="T11" fmla="*/ 1 h 92"/>
                <a:gd name="T12" fmla="*/ 0 w 233"/>
                <a:gd name="T13" fmla="*/ 1 h 92"/>
                <a:gd name="T14" fmla="*/ 0 w 233"/>
                <a:gd name="T15" fmla="*/ 1 h 92"/>
                <a:gd name="T16" fmla="*/ 0 w 233"/>
                <a:gd name="T17" fmla="*/ 1 h 92"/>
                <a:gd name="T18" fmla="*/ 0 w 233"/>
                <a:gd name="T19" fmla="*/ 1 h 92"/>
                <a:gd name="T20" fmla="*/ 0 w 233"/>
                <a:gd name="T21" fmla="*/ 1 h 92"/>
                <a:gd name="T22" fmla="*/ 0 w 233"/>
                <a:gd name="T23" fmla="*/ 1 h 92"/>
                <a:gd name="T24" fmla="*/ 0 w 233"/>
                <a:gd name="T25" fmla="*/ 1 h 92"/>
                <a:gd name="T26" fmla="*/ 0 w 233"/>
                <a:gd name="T27" fmla="*/ 1 h 92"/>
                <a:gd name="T28" fmla="*/ 0 w 233"/>
                <a:gd name="T29" fmla="*/ 1 h 92"/>
                <a:gd name="T30" fmla="*/ 0 w 233"/>
                <a:gd name="T31" fmla="*/ 1 h 92"/>
                <a:gd name="T32" fmla="*/ 0 w 233"/>
                <a:gd name="T33" fmla="*/ 1 h 92"/>
                <a:gd name="T34" fmla="*/ 0 w 233"/>
                <a:gd name="T35" fmla="*/ 1 h 92"/>
                <a:gd name="T36" fmla="*/ 0 w 233"/>
                <a:gd name="T37" fmla="*/ 1 h 92"/>
                <a:gd name="T38" fmla="*/ 0 w 233"/>
                <a:gd name="T39" fmla="*/ 1 h 92"/>
                <a:gd name="T40" fmla="*/ 0 w 233"/>
                <a:gd name="T41" fmla="*/ 0 h 92"/>
                <a:gd name="T42" fmla="*/ 0 w 233"/>
                <a:gd name="T43" fmla="*/ 0 h 92"/>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233"/>
                <a:gd name="T67" fmla="*/ 0 h 92"/>
                <a:gd name="T68" fmla="*/ 233 w 233"/>
                <a:gd name="T69" fmla="*/ 92 h 92"/>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233" h="92">
                  <a:moveTo>
                    <a:pt x="12" y="0"/>
                  </a:moveTo>
                  <a:lnTo>
                    <a:pt x="60" y="4"/>
                  </a:lnTo>
                  <a:lnTo>
                    <a:pt x="99" y="21"/>
                  </a:lnTo>
                  <a:lnTo>
                    <a:pt x="116" y="37"/>
                  </a:lnTo>
                  <a:lnTo>
                    <a:pt x="132" y="53"/>
                  </a:lnTo>
                  <a:lnTo>
                    <a:pt x="146" y="66"/>
                  </a:lnTo>
                  <a:lnTo>
                    <a:pt x="166" y="70"/>
                  </a:lnTo>
                  <a:lnTo>
                    <a:pt x="216" y="70"/>
                  </a:lnTo>
                  <a:lnTo>
                    <a:pt x="233" y="84"/>
                  </a:lnTo>
                  <a:lnTo>
                    <a:pt x="226" y="91"/>
                  </a:lnTo>
                  <a:lnTo>
                    <a:pt x="209" y="92"/>
                  </a:lnTo>
                  <a:lnTo>
                    <a:pt x="141" y="90"/>
                  </a:lnTo>
                  <a:lnTo>
                    <a:pt x="114" y="85"/>
                  </a:lnTo>
                  <a:lnTo>
                    <a:pt x="95" y="65"/>
                  </a:lnTo>
                  <a:lnTo>
                    <a:pt x="74" y="49"/>
                  </a:lnTo>
                  <a:lnTo>
                    <a:pt x="55" y="36"/>
                  </a:lnTo>
                  <a:lnTo>
                    <a:pt x="34" y="25"/>
                  </a:lnTo>
                  <a:lnTo>
                    <a:pt x="8" y="17"/>
                  </a:lnTo>
                  <a:lnTo>
                    <a:pt x="0" y="7"/>
                  </a:lnTo>
                  <a:lnTo>
                    <a:pt x="4" y="1"/>
                  </a:lnTo>
                  <a:lnTo>
                    <a:pt x="1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928" name="Freeform 111"/>
            <p:cNvSpPr>
              <a:spLocks/>
            </p:cNvSpPr>
            <p:nvPr/>
          </p:nvSpPr>
          <p:spPr bwMode="auto">
            <a:xfrm>
              <a:off x="2629" y="2664"/>
              <a:ext cx="49" cy="17"/>
            </a:xfrm>
            <a:custGeom>
              <a:avLst/>
              <a:gdLst>
                <a:gd name="T0" fmla="*/ 0 w 99"/>
                <a:gd name="T1" fmla="*/ 1 h 34"/>
                <a:gd name="T2" fmla="*/ 0 w 99"/>
                <a:gd name="T3" fmla="*/ 1 h 34"/>
                <a:gd name="T4" fmla="*/ 0 w 99"/>
                <a:gd name="T5" fmla="*/ 0 h 34"/>
                <a:gd name="T6" fmla="*/ 0 w 99"/>
                <a:gd name="T7" fmla="*/ 1 h 34"/>
                <a:gd name="T8" fmla="*/ 0 w 99"/>
                <a:gd name="T9" fmla="*/ 1 h 34"/>
                <a:gd name="T10" fmla="*/ 0 w 99"/>
                <a:gd name="T11" fmla="*/ 1 h 34"/>
                <a:gd name="T12" fmla="*/ 0 w 99"/>
                <a:gd name="T13" fmla="*/ 1 h 34"/>
                <a:gd name="T14" fmla="*/ 0 w 99"/>
                <a:gd name="T15" fmla="*/ 1 h 34"/>
                <a:gd name="T16" fmla="*/ 0 w 99"/>
                <a:gd name="T17" fmla="*/ 1 h 34"/>
                <a:gd name="T18" fmla="*/ 0 w 99"/>
                <a:gd name="T19" fmla="*/ 1 h 34"/>
                <a:gd name="T20" fmla="*/ 0 w 99"/>
                <a:gd name="T21" fmla="*/ 1 h 34"/>
                <a:gd name="T22" fmla="*/ 0 w 99"/>
                <a:gd name="T23" fmla="*/ 1 h 34"/>
                <a:gd name="T24" fmla="*/ 0 w 99"/>
                <a:gd name="T25" fmla="*/ 1 h 3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9"/>
                <a:gd name="T40" fmla="*/ 0 h 34"/>
                <a:gd name="T41" fmla="*/ 99 w 99"/>
                <a:gd name="T42" fmla="*/ 34 h 3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9" h="34">
                  <a:moveTo>
                    <a:pt x="10" y="12"/>
                  </a:moveTo>
                  <a:lnTo>
                    <a:pt x="30" y="6"/>
                  </a:lnTo>
                  <a:lnTo>
                    <a:pt x="51" y="0"/>
                  </a:lnTo>
                  <a:lnTo>
                    <a:pt x="70" y="7"/>
                  </a:lnTo>
                  <a:lnTo>
                    <a:pt x="90" y="11"/>
                  </a:lnTo>
                  <a:lnTo>
                    <a:pt x="99" y="19"/>
                  </a:lnTo>
                  <a:lnTo>
                    <a:pt x="90" y="28"/>
                  </a:lnTo>
                  <a:lnTo>
                    <a:pt x="69" y="32"/>
                  </a:lnTo>
                  <a:lnTo>
                    <a:pt x="48" y="34"/>
                  </a:lnTo>
                  <a:lnTo>
                    <a:pt x="10" y="29"/>
                  </a:lnTo>
                  <a:lnTo>
                    <a:pt x="0" y="21"/>
                  </a:lnTo>
                  <a:lnTo>
                    <a:pt x="10"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929" name="Freeform 112"/>
            <p:cNvSpPr>
              <a:spLocks/>
            </p:cNvSpPr>
            <p:nvPr/>
          </p:nvSpPr>
          <p:spPr bwMode="auto">
            <a:xfrm>
              <a:off x="2630" y="2693"/>
              <a:ext cx="42" cy="15"/>
            </a:xfrm>
            <a:custGeom>
              <a:avLst/>
              <a:gdLst>
                <a:gd name="T0" fmla="*/ 1 w 83"/>
                <a:gd name="T1" fmla="*/ 1 h 29"/>
                <a:gd name="T2" fmla="*/ 1 w 83"/>
                <a:gd name="T3" fmla="*/ 1 h 29"/>
                <a:gd name="T4" fmla="*/ 1 w 83"/>
                <a:gd name="T5" fmla="*/ 0 h 29"/>
                <a:gd name="T6" fmla="*/ 1 w 83"/>
                <a:gd name="T7" fmla="*/ 1 h 29"/>
                <a:gd name="T8" fmla="*/ 1 w 83"/>
                <a:gd name="T9" fmla="*/ 1 h 29"/>
                <a:gd name="T10" fmla="*/ 1 w 83"/>
                <a:gd name="T11" fmla="*/ 1 h 29"/>
                <a:gd name="T12" fmla="*/ 1 w 83"/>
                <a:gd name="T13" fmla="*/ 1 h 29"/>
                <a:gd name="T14" fmla="*/ 1 w 83"/>
                <a:gd name="T15" fmla="*/ 1 h 29"/>
                <a:gd name="T16" fmla="*/ 0 w 83"/>
                <a:gd name="T17" fmla="*/ 1 h 29"/>
                <a:gd name="T18" fmla="*/ 1 w 83"/>
                <a:gd name="T19" fmla="*/ 1 h 29"/>
                <a:gd name="T20" fmla="*/ 1 w 83"/>
                <a:gd name="T21" fmla="*/ 1 h 29"/>
                <a:gd name="T22" fmla="*/ 1 w 83"/>
                <a:gd name="T23" fmla="*/ 1 h 2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83"/>
                <a:gd name="T37" fmla="*/ 0 h 29"/>
                <a:gd name="T38" fmla="*/ 83 w 83"/>
                <a:gd name="T39" fmla="*/ 29 h 29"/>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83" h="29">
                  <a:moveTo>
                    <a:pt x="10" y="6"/>
                  </a:moveTo>
                  <a:lnTo>
                    <a:pt x="39" y="3"/>
                  </a:lnTo>
                  <a:lnTo>
                    <a:pt x="71" y="0"/>
                  </a:lnTo>
                  <a:lnTo>
                    <a:pt x="83" y="8"/>
                  </a:lnTo>
                  <a:lnTo>
                    <a:pt x="81" y="14"/>
                  </a:lnTo>
                  <a:lnTo>
                    <a:pt x="73" y="19"/>
                  </a:lnTo>
                  <a:lnTo>
                    <a:pt x="42" y="29"/>
                  </a:lnTo>
                  <a:lnTo>
                    <a:pt x="8" y="23"/>
                  </a:lnTo>
                  <a:lnTo>
                    <a:pt x="0" y="13"/>
                  </a:lnTo>
                  <a:lnTo>
                    <a:pt x="4" y="8"/>
                  </a:lnTo>
                  <a:lnTo>
                    <a:pt x="10"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930" name="Freeform 113"/>
            <p:cNvSpPr>
              <a:spLocks/>
            </p:cNvSpPr>
            <p:nvPr/>
          </p:nvSpPr>
          <p:spPr bwMode="auto">
            <a:xfrm>
              <a:off x="2651" y="2598"/>
              <a:ext cx="169" cy="100"/>
            </a:xfrm>
            <a:custGeom>
              <a:avLst/>
              <a:gdLst>
                <a:gd name="T0" fmla="*/ 1 w 338"/>
                <a:gd name="T1" fmla="*/ 1 h 200"/>
                <a:gd name="T2" fmla="*/ 1 w 338"/>
                <a:gd name="T3" fmla="*/ 1 h 200"/>
                <a:gd name="T4" fmla="*/ 1 w 338"/>
                <a:gd name="T5" fmla="*/ 1 h 200"/>
                <a:gd name="T6" fmla="*/ 1 w 338"/>
                <a:gd name="T7" fmla="*/ 0 h 200"/>
                <a:gd name="T8" fmla="*/ 1 w 338"/>
                <a:gd name="T9" fmla="*/ 1 h 200"/>
                <a:gd name="T10" fmla="*/ 1 w 338"/>
                <a:gd name="T11" fmla="*/ 1 h 200"/>
                <a:gd name="T12" fmla="*/ 1 w 338"/>
                <a:gd name="T13" fmla="*/ 1 h 200"/>
                <a:gd name="T14" fmla="*/ 1 w 338"/>
                <a:gd name="T15" fmla="*/ 1 h 200"/>
                <a:gd name="T16" fmla="*/ 1 w 338"/>
                <a:gd name="T17" fmla="*/ 1 h 200"/>
                <a:gd name="T18" fmla="*/ 1 w 338"/>
                <a:gd name="T19" fmla="*/ 1 h 200"/>
                <a:gd name="T20" fmla="*/ 1 w 338"/>
                <a:gd name="T21" fmla="*/ 1 h 200"/>
                <a:gd name="T22" fmla="*/ 1 w 338"/>
                <a:gd name="T23" fmla="*/ 1 h 200"/>
                <a:gd name="T24" fmla="*/ 1 w 338"/>
                <a:gd name="T25" fmla="*/ 1 h 200"/>
                <a:gd name="T26" fmla="*/ 1 w 338"/>
                <a:gd name="T27" fmla="*/ 1 h 200"/>
                <a:gd name="T28" fmla="*/ 1 w 338"/>
                <a:gd name="T29" fmla="*/ 1 h 200"/>
                <a:gd name="T30" fmla="*/ 1 w 338"/>
                <a:gd name="T31" fmla="*/ 1 h 200"/>
                <a:gd name="T32" fmla="*/ 1 w 338"/>
                <a:gd name="T33" fmla="*/ 1 h 200"/>
                <a:gd name="T34" fmla="*/ 1 w 338"/>
                <a:gd name="T35" fmla="*/ 1 h 200"/>
                <a:gd name="T36" fmla="*/ 1 w 338"/>
                <a:gd name="T37" fmla="*/ 1 h 200"/>
                <a:gd name="T38" fmla="*/ 1 w 338"/>
                <a:gd name="T39" fmla="*/ 1 h 200"/>
                <a:gd name="T40" fmla="*/ 1 w 338"/>
                <a:gd name="T41" fmla="*/ 1 h 200"/>
                <a:gd name="T42" fmla="*/ 1 w 338"/>
                <a:gd name="T43" fmla="*/ 1 h 200"/>
                <a:gd name="T44" fmla="*/ 1 w 338"/>
                <a:gd name="T45" fmla="*/ 1 h 200"/>
                <a:gd name="T46" fmla="*/ 1 w 338"/>
                <a:gd name="T47" fmla="*/ 1 h 200"/>
                <a:gd name="T48" fmla="*/ 1 w 338"/>
                <a:gd name="T49" fmla="*/ 1 h 200"/>
                <a:gd name="T50" fmla="*/ 1 w 338"/>
                <a:gd name="T51" fmla="*/ 1 h 200"/>
                <a:gd name="T52" fmla="*/ 1 w 338"/>
                <a:gd name="T53" fmla="*/ 1 h 200"/>
                <a:gd name="T54" fmla="*/ 1 w 338"/>
                <a:gd name="T55" fmla="*/ 1 h 200"/>
                <a:gd name="T56" fmla="*/ 1 w 338"/>
                <a:gd name="T57" fmla="*/ 1 h 200"/>
                <a:gd name="T58" fmla="*/ 1 w 338"/>
                <a:gd name="T59" fmla="*/ 1 h 200"/>
                <a:gd name="T60" fmla="*/ 1 w 338"/>
                <a:gd name="T61" fmla="*/ 1 h 200"/>
                <a:gd name="T62" fmla="*/ 1 w 338"/>
                <a:gd name="T63" fmla="*/ 1 h 200"/>
                <a:gd name="T64" fmla="*/ 1 w 338"/>
                <a:gd name="T65" fmla="*/ 1 h 200"/>
                <a:gd name="T66" fmla="*/ 1 w 338"/>
                <a:gd name="T67" fmla="*/ 1 h 200"/>
                <a:gd name="T68" fmla="*/ 0 w 338"/>
                <a:gd name="T69" fmla="*/ 1 h 200"/>
                <a:gd name="T70" fmla="*/ 1 w 338"/>
                <a:gd name="T71" fmla="*/ 1 h 200"/>
                <a:gd name="T72" fmla="*/ 1 w 338"/>
                <a:gd name="T73" fmla="*/ 1 h 200"/>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338"/>
                <a:gd name="T112" fmla="*/ 0 h 200"/>
                <a:gd name="T113" fmla="*/ 338 w 338"/>
                <a:gd name="T114" fmla="*/ 200 h 200"/>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338" h="200">
                  <a:moveTo>
                    <a:pt x="5" y="27"/>
                  </a:moveTo>
                  <a:lnTo>
                    <a:pt x="32" y="10"/>
                  </a:lnTo>
                  <a:lnTo>
                    <a:pt x="45" y="4"/>
                  </a:lnTo>
                  <a:lnTo>
                    <a:pt x="62" y="0"/>
                  </a:lnTo>
                  <a:lnTo>
                    <a:pt x="95" y="11"/>
                  </a:lnTo>
                  <a:lnTo>
                    <a:pt x="110" y="18"/>
                  </a:lnTo>
                  <a:lnTo>
                    <a:pt x="126" y="25"/>
                  </a:lnTo>
                  <a:lnTo>
                    <a:pt x="184" y="18"/>
                  </a:lnTo>
                  <a:lnTo>
                    <a:pt x="242" y="37"/>
                  </a:lnTo>
                  <a:lnTo>
                    <a:pt x="271" y="54"/>
                  </a:lnTo>
                  <a:lnTo>
                    <a:pt x="295" y="79"/>
                  </a:lnTo>
                  <a:lnTo>
                    <a:pt x="322" y="100"/>
                  </a:lnTo>
                  <a:lnTo>
                    <a:pt x="332" y="129"/>
                  </a:lnTo>
                  <a:lnTo>
                    <a:pt x="338" y="148"/>
                  </a:lnTo>
                  <a:lnTo>
                    <a:pt x="335" y="168"/>
                  </a:lnTo>
                  <a:lnTo>
                    <a:pt x="323" y="177"/>
                  </a:lnTo>
                  <a:lnTo>
                    <a:pt x="308" y="185"/>
                  </a:lnTo>
                  <a:lnTo>
                    <a:pt x="278" y="200"/>
                  </a:lnTo>
                  <a:lnTo>
                    <a:pt x="265" y="197"/>
                  </a:lnTo>
                  <a:lnTo>
                    <a:pt x="268" y="186"/>
                  </a:lnTo>
                  <a:lnTo>
                    <a:pt x="291" y="152"/>
                  </a:lnTo>
                  <a:lnTo>
                    <a:pt x="286" y="126"/>
                  </a:lnTo>
                  <a:lnTo>
                    <a:pt x="283" y="112"/>
                  </a:lnTo>
                  <a:lnTo>
                    <a:pt x="271" y="102"/>
                  </a:lnTo>
                  <a:lnTo>
                    <a:pt x="249" y="81"/>
                  </a:lnTo>
                  <a:lnTo>
                    <a:pt x="227" y="68"/>
                  </a:lnTo>
                  <a:lnTo>
                    <a:pt x="205" y="54"/>
                  </a:lnTo>
                  <a:lnTo>
                    <a:pt x="195" y="47"/>
                  </a:lnTo>
                  <a:lnTo>
                    <a:pt x="181" y="43"/>
                  </a:lnTo>
                  <a:lnTo>
                    <a:pt x="151" y="48"/>
                  </a:lnTo>
                  <a:lnTo>
                    <a:pt x="121" y="49"/>
                  </a:lnTo>
                  <a:lnTo>
                    <a:pt x="94" y="38"/>
                  </a:lnTo>
                  <a:lnTo>
                    <a:pt x="67" y="29"/>
                  </a:lnTo>
                  <a:lnTo>
                    <a:pt x="11" y="43"/>
                  </a:lnTo>
                  <a:lnTo>
                    <a:pt x="0" y="38"/>
                  </a:lnTo>
                  <a:lnTo>
                    <a:pt x="5" y="2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931" name="Freeform 114"/>
            <p:cNvSpPr>
              <a:spLocks/>
            </p:cNvSpPr>
            <p:nvPr/>
          </p:nvSpPr>
          <p:spPr bwMode="auto">
            <a:xfrm>
              <a:off x="2680" y="2806"/>
              <a:ext cx="52" cy="19"/>
            </a:xfrm>
            <a:custGeom>
              <a:avLst/>
              <a:gdLst>
                <a:gd name="T0" fmla="*/ 0 w 106"/>
                <a:gd name="T1" fmla="*/ 0 h 40"/>
                <a:gd name="T2" fmla="*/ 0 w 106"/>
                <a:gd name="T3" fmla="*/ 0 h 40"/>
                <a:gd name="T4" fmla="*/ 0 w 106"/>
                <a:gd name="T5" fmla="*/ 0 h 40"/>
                <a:gd name="T6" fmla="*/ 0 w 106"/>
                <a:gd name="T7" fmla="*/ 0 h 40"/>
                <a:gd name="T8" fmla="*/ 0 w 106"/>
                <a:gd name="T9" fmla="*/ 0 h 40"/>
                <a:gd name="T10" fmla="*/ 0 w 106"/>
                <a:gd name="T11" fmla="*/ 0 h 40"/>
                <a:gd name="T12" fmla="*/ 0 w 106"/>
                <a:gd name="T13" fmla="*/ 0 h 40"/>
                <a:gd name="T14" fmla="*/ 0 w 106"/>
                <a:gd name="T15" fmla="*/ 0 h 40"/>
                <a:gd name="T16" fmla="*/ 0 w 106"/>
                <a:gd name="T17" fmla="*/ 0 h 40"/>
                <a:gd name="T18" fmla="*/ 0 w 106"/>
                <a:gd name="T19" fmla="*/ 0 h 40"/>
                <a:gd name="T20" fmla="*/ 0 w 106"/>
                <a:gd name="T21" fmla="*/ 0 h 40"/>
                <a:gd name="T22" fmla="*/ 0 w 106"/>
                <a:gd name="T23" fmla="*/ 0 h 4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06"/>
                <a:gd name="T37" fmla="*/ 0 h 40"/>
                <a:gd name="T38" fmla="*/ 106 w 106"/>
                <a:gd name="T39" fmla="*/ 40 h 4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06" h="40">
                  <a:moveTo>
                    <a:pt x="9" y="0"/>
                  </a:moveTo>
                  <a:lnTo>
                    <a:pt x="47" y="4"/>
                  </a:lnTo>
                  <a:lnTo>
                    <a:pt x="69" y="14"/>
                  </a:lnTo>
                  <a:lnTo>
                    <a:pt x="94" y="14"/>
                  </a:lnTo>
                  <a:lnTo>
                    <a:pt x="106" y="19"/>
                  </a:lnTo>
                  <a:lnTo>
                    <a:pt x="100" y="30"/>
                  </a:lnTo>
                  <a:lnTo>
                    <a:pt x="60" y="40"/>
                  </a:lnTo>
                  <a:lnTo>
                    <a:pt x="26" y="31"/>
                  </a:lnTo>
                  <a:lnTo>
                    <a:pt x="9" y="17"/>
                  </a:lnTo>
                  <a:lnTo>
                    <a:pt x="0" y="9"/>
                  </a:lnTo>
                  <a:lnTo>
                    <a:pt x="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932" name="Freeform 115"/>
            <p:cNvSpPr>
              <a:spLocks/>
            </p:cNvSpPr>
            <p:nvPr/>
          </p:nvSpPr>
          <p:spPr bwMode="auto">
            <a:xfrm>
              <a:off x="2741" y="2719"/>
              <a:ext cx="16" cy="78"/>
            </a:xfrm>
            <a:custGeom>
              <a:avLst/>
              <a:gdLst>
                <a:gd name="T0" fmla="*/ 1 w 32"/>
                <a:gd name="T1" fmla="*/ 0 h 157"/>
                <a:gd name="T2" fmla="*/ 1 w 32"/>
                <a:gd name="T3" fmla="*/ 0 h 157"/>
                <a:gd name="T4" fmla="*/ 1 w 32"/>
                <a:gd name="T5" fmla="*/ 0 h 157"/>
                <a:gd name="T6" fmla="*/ 1 w 32"/>
                <a:gd name="T7" fmla="*/ 0 h 157"/>
                <a:gd name="T8" fmla="*/ 1 w 32"/>
                <a:gd name="T9" fmla="*/ 0 h 157"/>
                <a:gd name="T10" fmla="*/ 1 w 32"/>
                <a:gd name="T11" fmla="*/ 0 h 157"/>
                <a:gd name="T12" fmla="*/ 1 w 32"/>
                <a:gd name="T13" fmla="*/ 0 h 157"/>
                <a:gd name="T14" fmla="*/ 1 w 32"/>
                <a:gd name="T15" fmla="*/ 0 h 157"/>
                <a:gd name="T16" fmla="*/ 0 w 32"/>
                <a:gd name="T17" fmla="*/ 0 h 157"/>
                <a:gd name="T18" fmla="*/ 1 w 32"/>
                <a:gd name="T19" fmla="*/ 0 h 157"/>
                <a:gd name="T20" fmla="*/ 1 w 32"/>
                <a:gd name="T21" fmla="*/ 0 h 157"/>
                <a:gd name="T22" fmla="*/ 1 w 32"/>
                <a:gd name="T23" fmla="*/ 0 h 15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2"/>
                <a:gd name="T37" fmla="*/ 0 h 157"/>
                <a:gd name="T38" fmla="*/ 32 w 32"/>
                <a:gd name="T39" fmla="*/ 157 h 15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2" h="157">
                  <a:moveTo>
                    <a:pt x="19" y="9"/>
                  </a:moveTo>
                  <a:lnTo>
                    <a:pt x="25" y="41"/>
                  </a:lnTo>
                  <a:lnTo>
                    <a:pt x="32" y="73"/>
                  </a:lnTo>
                  <a:lnTo>
                    <a:pt x="27" y="111"/>
                  </a:lnTo>
                  <a:lnTo>
                    <a:pt x="20" y="149"/>
                  </a:lnTo>
                  <a:lnTo>
                    <a:pt x="11" y="157"/>
                  </a:lnTo>
                  <a:lnTo>
                    <a:pt x="3" y="148"/>
                  </a:lnTo>
                  <a:lnTo>
                    <a:pt x="9" y="73"/>
                  </a:lnTo>
                  <a:lnTo>
                    <a:pt x="0" y="9"/>
                  </a:lnTo>
                  <a:lnTo>
                    <a:pt x="10" y="0"/>
                  </a:lnTo>
                  <a:lnTo>
                    <a:pt x="19" y="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933" name="Freeform 116"/>
            <p:cNvSpPr>
              <a:spLocks/>
            </p:cNvSpPr>
            <p:nvPr/>
          </p:nvSpPr>
          <p:spPr bwMode="auto">
            <a:xfrm>
              <a:off x="2687" y="2724"/>
              <a:ext cx="44" cy="17"/>
            </a:xfrm>
            <a:custGeom>
              <a:avLst/>
              <a:gdLst>
                <a:gd name="T0" fmla="*/ 0 w 89"/>
                <a:gd name="T1" fmla="*/ 0 h 35"/>
                <a:gd name="T2" fmla="*/ 0 w 89"/>
                <a:gd name="T3" fmla="*/ 0 h 35"/>
                <a:gd name="T4" fmla="*/ 0 w 89"/>
                <a:gd name="T5" fmla="*/ 0 h 35"/>
                <a:gd name="T6" fmla="*/ 0 w 89"/>
                <a:gd name="T7" fmla="*/ 0 h 35"/>
                <a:gd name="T8" fmla="*/ 0 w 89"/>
                <a:gd name="T9" fmla="*/ 0 h 35"/>
                <a:gd name="T10" fmla="*/ 0 w 89"/>
                <a:gd name="T11" fmla="*/ 0 h 35"/>
                <a:gd name="T12" fmla="*/ 0 w 89"/>
                <a:gd name="T13" fmla="*/ 0 h 35"/>
                <a:gd name="T14" fmla="*/ 0 w 89"/>
                <a:gd name="T15" fmla="*/ 0 h 35"/>
                <a:gd name="T16" fmla="*/ 0 w 89"/>
                <a:gd name="T17" fmla="*/ 0 h 35"/>
                <a:gd name="T18" fmla="*/ 0 w 89"/>
                <a:gd name="T19" fmla="*/ 0 h 35"/>
                <a:gd name="T20" fmla="*/ 0 w 89"/>
                <a:gd name="T21" fmla="*/ 0 h 35"/>
                <a:gd name="T22" fmla="*/ 0 w 89"/>
                <a:gd name="T23" fmla="*/ 0 h 35"/>
                <a:gd name="T24" fmla="*/ 0 w 89"/>
                <a:gd name="T25" fmla="*/ 0 h 3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89"/>
                <a:gd name="T40" fmla="*/ 0 h 35"/>
                <a:gd name="T41" fmla="*/ 89 w 89"/>
                <a:gd name="T42" fmla="*/ 35 h 3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89" h="35">
                  <a:moveTo>
                    <a:pt x="5" y="14"/>
                  </a:moveTo>
                  <a:lnTo>
                    <a:pt x="26" y="7"/>
                  </a:lnTo>
                  <a:lnTo>
                    <a:pt x="48" y="0"/>
                  </a:lnTo>
                  <a:lnTo>
                    <a:pt x="66" y="0"/>
                  </a:lnTo>
                  <a:lnTo>
                    <a:pt x="81" y="10"/>
                  </a:lnTo>
                  <a:lnTo>
                    <a:pt x="89" y="25"/>
                  </a:lnTo>
                  <a:lnTo>
                    <a:pt x="85" y="35"/>
                  </a:lnTo>
                  <a:lnTo>
                    <a:pt x="48" y="34"/>
                  </a:lnTo>
                  <a:lnTo>
                    <a:pt x="29" y="29"/>
                  </a:lnTo>
                  <a:lnTo>
                    <a:pt x="12" y="30"/>
                  </a:lnTo>
                  <a:lnTo>
                    <a:pt x="0" y="25"/>
                  </a:lnTo>
                  <a:lnTo>
                    <a:pt x="5" y="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934" name="Freeform 117"/>
            <p:cNvSpPr>
              <a:spLocks/>
            </p:cNvSpPr>
            <p:nvPr/>
          </p:nvSpPr>
          <p:spPr bwMode="auto">
            <a:xfrm>
              <a:off x="2683" y="2704"/>
              <a:ext cx="46" cy="16"/>
            </a:xfrm>
            <a:custGeom>
              <a:avLst/>
              <a:gdLst>
                <a:gd name="T0" fmla="*/ 0 w 93"/>
                <a:gd name="T1" fmla="*/ 0 h 33"/>
                <a:gd name="T2" fmla="*/ 0 w 93"/>
                <a:gd name="T3" fmla="*/ 0 h 33"/>
                <a:gd name="T4" fmla="*/ 0 w 93"/>
                <a:gd name="T5" fmla="*/ 0 h 33"/>
                <a:gd name="T6" fmla="*/ 0 w 93"/>
                <a:gd name="T7" fmla="*/ 0 h 33"/>
                <a:gd name="T8" fmla="*/ 0 w 93"/>
                <a:gd name="T9" fmla="*/ 0 h 33"/>
                <a:gd name="T10" fmla="*/ 0 w 93"/>
                <a:gd name="T11" fmla="*/ 0 h 33"/>
                <a:gd name="T12" fmla="*/ 0 w 93"/>
                <a:gd name="T13" fmla="*/ 0 h 33"/>
                <a:gd name="T14" fmla="*/ 0 w 93"/>
                <a:gd name="T15" fmla="*/ 0 h 33"/>
                <a:gd name="T16" fmla="*/ 0 w 93"/>
                <a:gd name="T17" fmla="*/ 0 h 33"/>
                <a:gd name="T18" fmla="*/ 0 w 93"/>
                <a:gd name="T19" fmla="*/ 0 h 33"/>
                <a:gd name="T20" fmla="*/ 0 w 93"/>
                <a:gd name="T21" fmla="*/ 0 h 3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93"/>
                <a:gd name="T34" fmla="*/ 0 h 33"/>
                <a:gd name="T35" fmla="*/ 93 w 93"/>
                <a:gd name="T36" fmla="*/ 33 h 3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93" h="33">
                  <a:moveTo>
                    <a:pt x="6" y="17"/>
                  </a:moveTo>
                  <a:lnTo>
                    <a:pt x="49" y="2"/>
                  </a:lnTo>
                  <a:lnTo>
                    <a:pt x="93" y="0"/>
                  </a:lnTo>
                  <a:lnTo>
                    <a:pt x="93" y="14"/>
                  </a:lnTo>
                  <a:lnTo>
                    <a:pt x="84" y="22"/>
                  </a:lnTo>
                  <a:lnTo>
                    <a:pt x="75" y="24"/>
                  </a:lnTo>
                  <a:lnTo>
                    <a:pt x="43" y="24"/>
                  </a:lnTo>
                  <a:lnTo>
                    <a:pt x="11" y="33"/>
                  </a:lnTo>
                  <a:lnTo>
                    <a:pt x="0" y="27"/>
                  </a:lnTo>
                  <a:lnTo>
                    <a:pt x="6"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935" name="Freeform 118"/>
            <p:cNvSpPr>
              <a:spLocks/>
            </p:cNvSpPr>
            <p:nvPr/>
          </p:nvSpPr>
          <p:spPr bwMode="auto">
            <a:xfrm>
              <a:off x="2670" y="2881"/>
              <a:ext cx="36" cy="32"/>
            </a:xfrm>
            <a:custGeom>
              <a:avLst/>
              <a:gdLst>
                <a:gd name="T0" fmla="*/ 0 w 73"/>
                <a:gd name="T1" fmla="*/ 0 h 66"/>
                <a:gd name="T2" fmla="*/ 0 w 73"/>
                <a:gd name="T3" fmla="*/ 0 h 66"/>
                <a:gd name="T4" fmla="*/ 0 w 73"/>
                <a:gd name="T5" fmla="*/ 0 h 66"/>
                <a:gd name="T6" fmla="*/ 0 w 73"/>
                <a:gd name="T7" fmla="*/ 0 h 66"/>
                <a:gd name="T8" fmla="*/ 0 w 73"/>
                <a:gd name="T9" fmla="*/ 0 h 66"/>
                <a:gd name="T10" fmla="*/ 0 w 73"/>
                <a:gd name="T11" fmla="*/ 0 h 66"/>
                <a:gd name="T12" fmla="*/ 0 w 73"/>
                <a:gd name="T13" fmla="*/ 0 h 66"/>
                <a:gd name="T14" fmla="*/ 0 w 73"/>
                <a:gd name="T15" fmla="*/ 0 h 66"/>
                <a:gd name="T16" fmla="*/ 0 w 73"/>
                <a:gd name="T17" fmla="*/ 0 h 66"/>
                <a:gd name="T18" fmla="*/ 0 w 73"/>
                <a:gd name="T19" fmla="*/ 0 h 66"/>
                <a:gd name="T20" fmla="*/ 0 w 73"/>
                <a:gd name="T21" fmla="*/ 0 h 66"/>
                <a:gd name="T22" fmla="*/ 0 w 73"/>
                <a:gd name="T23" fmla="*/ 0 h 66"/>
                <a:gd name="T24" fmla="*/ 0 w 73"/>
                <a:gd name="T25" fmla="*/ 0 h 66"/>
                <a:gd name="T26" fmla="*/ 0 w 73"/>
                <a:gd name="T27" fmla="*/ 0 h 6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73"/>
                <a:gd name="T43" fmla="*/ 0 h 66"/>
                <a:gd name="T44" fmla="*/ 73 w 73"/>
                <a:gd name="T45" fmla="*/ 66 h 6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73" h="66">
                  <a:moveTo>
                    <a:pt x="72" y="10"/>
                  </a:moveTo>
                  <a:lnTo>
                    <a:pt x="41" y="35"/>
                  </a:lnTo>
                  <a:lnTo>
                    <a:pt x="26" y="60"/>
                  </a:lnTo>
                  <a:lnTo>
                    <a:pt x="18" y="66"/>
                  </a:lnTo>
                  <a:lnTo>
                    <a:pt x="3" y="63"/>
                  </a:lnTo>
                  <a:lnTo>
                    <a:pt x="0" y="53"/>
                  </a:lnTo>
                  <a:lnTo>
                    <a:pt x="14" y="39"/>
                  </a:lnTo>
                  <a:lnTo>
                    <a:pt x="22" y="18"/>
                  </a:lnTo>
                  <a:lnTo>
                    <a:pt x="32" y="7"/>
                  </a:lnTo>
                  <a:lnTo>
                    <a:pt x="42" y="3"/>
                  </a:lnTo>
                  <a:lnTo>
                    <a:pt x="61" y="0"/>
                  </a:lnTo>
                  <a:lnTo>
                    <a:pt x="73" y="2"/>
                  </a:lnTo>
                  <a:lnTo>
                    <a:pt x="72"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936" name="Freeform 119"/>
            <p:cNvSpPr>
              <a:spLocks/>
            </p:cNvSpPr>
            <p:nvPr/>
          </p:nvSpPr>
          <p:spPr bwMode="auto">
            <a:xfrm>
              <a:off x="2561" y="2470"/>
              <a:ext cx="42" cy="19"/>
            </a:xfrm>
            <a:custGeom>
              <a:avLst/>
              <a:gdLst>
                <a:gd name="T0" fmla="*/ 0 w 85"/>
                <a:gd name="T1" fmla="*/ 1 h 38"/>
                <a:gd name="T2" fmla="*/ 0 w 85"/>
                <a:gd name="T3" fmla="*/ 1 h 38"/>
                <a:gd name="T4" fmla="*/ 0 w 85"/>
                <a:gd name="T5" fmla="*/ 0 h 38"/>
                <a:gd name="T6" fmla="*/ 0 w 85"/>
                <a:gd name="T7" fmla="*/ 1 h 38"/>
                <a:gd name="T8" fmla="*/ 0 w 85"/>
                <a:gd name="T9" fmla="*/ 1 h 38"/>
                <a:gd name="T10" fmla="*/ 0 w 85"/>
                <a:gd name="T11" fmla="*/ 1 h 38"/>
                <a:gd name="T12" fmla="*/ 0 w 85"/>
                <a:gd name="T13" fmla="*/ 1 h 38"/>
                <a:gd name="T14" fmla="*/ 0 w 85"/>
                <a:gd name="T15" fmla="*/ 1 h 38"/>
                <a:gd name="T16" fmla="*/ 0 w 85"/>
                <a:gd name="T17" fmla="*/ 1 h 38"/>
                <a:gd name="T18" fmla="*/ 0 w 85"/>
                <a:gd name="T19" fmla="*/ 1 h 38"/>
                <a:gd name="T20" fmla="*/ 0 w 85"/>
                <a:gd name="T21" fmla="*/ 1 h 38"/>
                <a:gd name="T22" fmla="*/ 0 w 85"/>
                <a:gd name="T23" fmla="*/ 1 h 38"/>
                <a:gd name="T24" fmla="*/ 0 w 85"/>
                <a:gd name="T25" fmla="*/ 1 h 38"/>
                <a:gd name="T26" fmla="*/ 0 w 85"/>
                <a:gd name="T27" fmla="*/ 1 h 38"/>
                <a:gd name="T28" fmla="*/ 0 w 85"/>
                <a:gd name="T29" fmla="*/ 1 h 38"/>
                <a:gd name="T30" fmla="*/ 0 w 85"/>
                <a:gd name="T31" fmla="*/ 1 h 38"/>
                <a:gd name="T32" fmla="*/ 0 w 85"/>
                <a:gd name="T33" fmla="*/ 1 h 3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5"/>
                <a:gd name="T52" fmla="*/ 0 h 38"/>
                <a:gd name="T53" fmla="*/ 85 w 85"/>
                <a:gd name="T54" fmla="*/ 38 h 3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5" h="38">
                  <a:moveTo>
                    <a:pt x="0" y="22"/>
                  </a:moveTo>
                  <a:lnTo>
                    <a:pt x="26" y="8"/>
                  </a:lnTo>
                  <a:lnTo>
                    <a:pt x="46" y="0"/>
                  </a:lnTo>
                  <a:lnTo>
                    <a:pt x="69" y="1"/>
                  </a:lnTo>
                  <a:lnTo>
                    <a:pt x="77" y="6"/>
                  </a:lnTo>
                  <a:lnTo>
                    <a:pt x="85" y="32"/>
                  </a:lnTo>
                  <a:lnTo>
                    <a:pt x="84" y="38"/>
                  </a:lnTo>
                  <a:lnTo>
                    <a:pt x="77" y="36"/>
                  </a:lnTo>
                  <a:lnTo>
                    <a:pt x="56" y="20"/>
                  </a:lnTo>
                  <a:lnTo>
                    <a:pt x="61" y="22"/>
                  </a:lnTo>
                  <a:lnTo>
                    <a:pt x="64" y="25"/>
                  </a:lnTo>
                  <a:lnTo>
                    <a:pt x="50" y="19"/>
                  </a:lnTo>
                  <a:lnTo>
                    <a:pt x="38" y="20"/>
                  </a:lnTo>
                  <a:lnTo>
                    <a:pt x="22" y="28"/>
                  </a:lnTo>
                  <a:lnTo>
                    <a:pt x="3" y="32"/>
                  </a:lnTo>
                  <a:lnTo>
                    <a:pt x="0" y="2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937" name="Freeform 120"/>
            <p:cNvSpPr>
              <a:spLocks/>
            </p:cNvSpPr>
            <p:nvPr/>
          </p:nvSpPr>
          <p:spPr bwMode="auto">
            <a:xfrm>
              <a:off x="2761" y="2729"/>
              <a:ext cx="19" cy="20"/>
            </a:xfrm>
            <a:custGeom>
              <a:avLst/>
              <a:gdLst>
                <a:gd name="T0" fmla="*/ 1 w 38"/>
                <a:gd name="T1" fmla="*/ 0 h 40"/>
                <a:gd name="T2" fmla="*/ 1 w 38"/>
                <a:gd name="T3" fmla="*/ 1 h 40"/>
                <a:gd name="T4" fmla="*/ 1 w 38"/>
                <a:gd name="T5" fmla="*/ 1 h 40"/>
                <a:gd name="T6" fmla="*/ 1 w 38"/>
                <a:gd name="T7" fmla="*/ 1 h 40"/>
                <a:gd name="T8" fmla="*/ 1 w 38"/>
                <a:gd name="T9" fmla="*/ 1 h 40"/>
                <a:gd name="T10" fmla="*/ 0 w 38"/>
                <a:gd name="T11" fmla="*/ 1 h 40"/>
                <a:gd name="T12" fmla="*/ 0 w 38"/>
                <a:gd name="T13" fmla="*/ 0 h 40"/>
                <a:gd name="T14" fmla="*/ 1 w 38"/>
                <a:gd name="T15" fmla="*/ 0 h 40"/>
                <a:gd name="T16" fmla="*/ 1 w 38"/>
                <a:gd name="T17" fmla="*/ 0 h 4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8"/>
                <a:gd name="T28" fmla="*/ 0 h 40"/>
                <a:gd name="T29" fmla="*/ 38 w 38"/>
                <a:gd name="T30" fmla="*/ 40 h 4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8" h="40">
                  <a:moveTo>
                    <a:pt x="17" y="0"/>
                  </a:moveTo>
                  <a:lnTo>
                    <a:pt x="35" y="18"/>
                  </a:lnTo>
                  <a:lnTo>
                    <a:pt x="38" y="35"/>
                  </a:lnTo>
                  <a:lnTo>
                    <a:pt x="29" y="40"/>
                  </a:lnTo>
                  <a:lnTo>
                    <a:pt x="21" y="36"/>
                  </a:lnTo>
                  <a:lnTo>
                    <a:pt x="0" y="18"/>
                  </a:lnTo>
                  <a:lnTo>
                    <a:pt x="0" y="0"/>
                  </a:lnTo>
                  <a:lnTo>
                    <a:pt x="1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938" name="Freeform 121"/>
            <p:cNvSpPr>
              <a:spLocks/>
            </p:cNvSpPr>
            <p:nvPr/>
          </p:nvSpPr>
          <p:spPr bwMode="auto">
            <a:xfrm>
              <a:off x="2763" y="2703"/>
              <a:ext cx="20" cy="19"/>
            </a:xfrm>
            <a:custGeom>
              <a:avLst/>
              <a:gdLst>
                <a:gd name="T0" fmla="*/ 1 w 39"/>
                <a:gd name="T1" fmla="*/ 1 h 37"/>
                <a:gd name="T2" fmla="*/ 1 w 39"/>
                <a:gd name="T3" fmla="*/ 1 h 37"/>
                <a:gd name="T4" fmla="*/ 1 w 39"/>
                <a:gd name="T5" fmla="*/ 1 h 37"/>
                <a:gd name="T6" fmla="*/ 1 w 39"/>
                <a:gd name="T7" fmla="*/ 1 h 37"/>
                <a:gd name="T8" fmla="*/ 1 w 39"/>
                <a:gd name="T9" fmla="*/ 1 h 37"/>
                <a:gd name="T10" fmla="*/ 0 w 39"/>
                <a:gd name="T11" fmla="*/ 1 h 37"/>
                <a:gd name="T12" fmla="*/ 1 w 39"/>
                <a:gd name="T13" fmla="*/ 0 h 37"/>
                <a:gd name="T14" fmla="*/ 1 w 39"/>
                <a:gd name="T15" fmla="*/ 1 h 37"/>
                <a:gd name="T16" fmla="*/ 1 w 39"/>
                <a:gd name="T17" fmla="*/ 1 h 3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9"/>
                <a:gd name="T28" fmla="*/ 0 h 37"/>
                <a:gd name="T29" fmla="*/ 39 w 39"/>
                <a:gd name="T30" fmla="*/ 37 h 3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9" h="37">
                  <a:moveTo>
                    <a:pt x="17" y="2"/>
                  </a:moveTo>
                  <a:lnTo>
                    <a:pt x="39" y="20"/>
                  </a:lnTo>
                  <a:lnTo>
                    <a:pt x="38" y="37"/>
                  </a:lnTo>
                  <a:lnTo>
                    <a:pt x="21" y="36"/>
                  </a:lnTo>
                  <a:lnTo>
                    <a:pt x="5" y="23"/>
                  </a:lnTo>
                  <a:lnTo>
                    <a:pt x="0" y="5"/>
                  </a:lnTo>
                  <a:lnTo>
                    <a:pt x="7" y="0"/>
                  </a:lnTo>
                  <a:lnTo>
                    <a:pt x="17"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939" name="Freeform 122"/>
            <p:cNvSpPr>
              <a:spLocks/>
            </p:cNvSpPr>
            <p:nvPr/>
          </p:nvSpPr>
          <p:spPr bwMode="auto">
            <a:xfrm>
              <a:off x="2792" y="2820"/>
              <a:ext cx="112" cy="164"/>
            </a:xfrm>
            <a:custGeom>
              <a:avLst/>
              <a:gdLst>
                <a:gd name="T0" fmla="*/ 1 w 224"/>
                <a:gd name="T1" fmla="*/ 0 h 330"/>
                <a:gd name="T2" fmla="*/ 1 w 224"/>
                <a:gd name="T3" fmla="*/ 0 h 330"/>
                <a:gd name="T4" fmla="*/ 1 w 224"/>
                <a:gd name="T5" fmla="*/ 0 h 330"/>
                <a:gd name="T6" fmla="*/ 1 w 224"/>
                <a:gd name="T7" fmla="*/ 0 h 330"/>
                <a:gd name="T8" fmla="*/ 1 w 224"/>
                <a:gd name="T9" fmla="*/ 0 h 330"/>
                <a:gd name="T10" fmla="*/ 1 w 224"/>
                <a:gd name="T11" fmla="*/ 0 h 330"/>
                <a:gd name="T12" fmla="*/ 1 w 224"/>
                <a:gd name="T13" fmla="*/ 0 h 330"/>
                <a:gd name="T14" fmla="*/ 1 w 224"/>
                <a:gd name="T15" fmla="*/ 0 h 330"/>
                <a:gd name="T16" fmla="*/ 1 w 224"/>
                <a:gd name="T17" fmla="*/ 0 h 330"/>
                <a:gd name="T18" fmla="*/ 1 w 224"/>
                <a:gd name="T19" fmla="*/ 0 h 330"/>
                <a:gd name="T20" fmla="*/ 1 w 224"/>
                <a:gd name="T21" fmla="*/ 0 h 330"/>
                <a:gd name="T22" fmla="*/ 1 w 224"/>
                <a:gd name="T23" fmla="*/ 0 h 330"/>
                <a:gd name="T24" fmla="*/ 1 w 224"/>
                <a:gd name="T25" fmla="*/ 0 h 330"/>
                <a:gd name="T26" fmla="*/ 0 w 224"/>
                <a:gd name="T27" fmla="*/ 0 h 330"/>
                <a:gd name="T28" fmla="*/ 1 w 224"/>
                <a:gd name="T29" fmla="*/ 0 h 330"/>
                <a:gd name="T30" fmla="*/ 1 w 224"/>
                <a:gd name="T31" fmla="*/ 0 h 330"/>
                <a:gd name="T32" fmla="*/ 1 w 224"/>
                <a:gd name="T33" fmla="*/ 0 h 330"/>
                <a:gd name="T34" fmla="*/ 1 w 224"/>
                <a:gd name="T35" fmla="*/ 0 h 330"/>
                <a:gd name="T36" fmla="*/ 1 w 224"/>
                <a:gd name="T37" fmla="*/ 0 h 330"/>
                <a:gd name="T38" fmla="*/ 1 w 224"/>
                <a:gd name="T39" fmla="*/ 0 h 330"/>
                <a:gd name="T40" fmla="*/ 1 w 224"/>
                <a:gd name="T41" fmla="*/ 0 h 330"/>
                <a:gd name="T42" fmla="*/ 1 w 224"/>
                <a:gd name="T43" fmla="*/ 0 h 330"/>
                <a:gd name="T44" fmla="*/ 1 w 224"/>
                <a:gd name="T45" fmla="*/ 0 h 330"/>
                <a:gd name="T46" fmla="*/ 1 w 224"/>
                <a:gd name="T47" fmla="*/ 0 h 330"/>
                <a:gd name="T48" fmla="*/ 1 w 224"/>
                <a:gd name="T49" fmla="*/ 0 h 330"/>
                <a:gd name="T50" fmla="*/ 1 w 224"/>
                <a:gd name="T51" fmla="*/ 0 h 330"/>
                <a:gd name="T52" fmla="*/ 1 w 224"/>
                <a:gd name="T53" fmla="*/ 0 h 330"/>
                <a:gd name="T54" fmla="*/ 1 w 224"/>
                <a:gd name="T55" fmla="*/ 0 h 330"/>
                <a:gd name="T56" fmla="*/ 1 w 224"/>
                <a:gd name="T57" fmla="*/ 0 h 330"/>
                <a:gd name="T58" fmla="*/ 1 w 224"/>
                <a:gd name="T59" fmla="*/ 0 h 330"/>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224"/>
                <a:gd name="T91" fmla="*/ 0 h 330"/>
                <a:gd name="T92" fmla="*/ 224 w 224"/>
                <a:gd name="T93" fmla="*/ 330 h 330"/>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224" h="330">
                  <a:moveTo>
                    <a:pt x="210" y="25"/>
                  </a:moveTo>
                  <a:lnTo>
                    <a:pt x="142" y="26"/>
                  </a:lnTo>
                  <a:lnTo>
                    <a:pt x="128" y="36"/>
                  </a:lnTo>
                  <a:lnTo>
                    <a:pt x="119" y="52"/>
                  </a:lnTo>
                  <a:lnTo>
                    <a:pt x="104" y="90"/>
                  </a:lnTo>
                  <a:lnTo>
                    <a:pt x="65" y="131"/>
                  </a:lnTo>
                  <a:lnTo>
                    <a:pt x="45" y="178"/>
                  </a:lnTo>
                  <a:lnTo>
                    <a:pt x="40" y="225"/>
                  </a:lnTo>
                  <a:lnTo>
                    <a:pt x="38" y="272"/>
                  </a:lnTo>
                  <a:lnTo>
                    <a:pt x="32" y="298"/>
                  </a:lnTo>
                  <a:lnTo>
                    <a:pt x="22" y="323"/>
                  </a:lnTo>
                  <a:lnTo>
                    <a:pt x="14" y="330"/>
                  </a:lnTo>
                  <a:lnTo>
                    <a:pt x="6" y="328"/>
                  </a:lnTo>
                  <a:lnTo>
                    <a:pt x="0" y="312"/>
                  </a:lnTo>
                  <a:lnTo>
                    <a:pt x="14" y="257"/>
                  </a:lnTo>
                  <a:lnTo>
                    <a:pt x="13" y="204"/>
                  </a:lnTo>
                  <a:lnTo>
                    <a:pt x="12" y="178"/>
                  </a:lnTo>
                  <a:lnTo>
                    <a:pt x="12" y="152"/>
                  </a:lnTo>
                  <a:lnTo>
                    <a:pt x="18" y="126"/>
                  </a:lnTo>
                  <a:lnTo>
                    <a:pt x="30" y="100"/>
                  </a:lnTo>
                  <a:lnTo>
                    <a:pt x="69" y="61"/>
                  </a:lnTo>
                  <a:lnTo>
                    <a:pt x="83" y="41"/>
                  </a:lnTo>
                  <a:lnTo>
                    <a:pt x="98" y="24"/>
                  </a:lnTo>
                  <a:lnTo>
                    <a:pt x="115" y="10"/>
                  </a:lnTo>
                  <a:lnTo>
                    <a:pt x="139" y="3"/>
                  </a:lnTo>
                  <a:lnTo>
                    <a:pt x="211" y="0"/>
                  </a:lnTo>
                  <a:lnTo>
                    <a:pt x="224" y="14"/>
                  </a:lnTo>
                  <a:lnTo>
                    <a:pt x="220" y="23"/>
                  </a:lnTo>
                  <a:lnTo>
                    <a:pt x="210"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940" name="Freeform 123"/>
            <p:cNvSpPr>
              <a:spLocks/>
            </p:cNvSpPr>
            <p:nvPr/>
          </p:nvSpPr>
          <p:spPr bwMode="auto">
            <a:xfrm>
              <a:off x="2768" y="2969"/>
              <a:ext cx="59" cy="139"/>
            </a:xfrm>
            <a:custGeom>
              <a:avLst/>
              <a:gdLst>
                <a:gd name="T0" fmla="*/ 0 w 119"/>
                <a:gd name="T1" fmla="*/ 1 h 278"/>
                <a:gd name="T2" fmla="*/ 0 w 119"/>
                <a:gd name="T3" fmla="*/ 1 h 278"/>
                <a:gd name="T4" fmla="*/ 0 w 119"/>
                <a:gd name="T5" fmla="*/ 1 h 278"/>
                <a:gd name="T6" fmla="*/ 0 w 119"/>
                <a:gd name="T7" fmla="*/ 1 h 278"/>
                <a:gd name="T8" fmla="*/ 0 w 119"/>
                <a:gd name="T9" fmla="*/ 1 h 278"/>
                <a:gd name="T10" fmla="*/ 0 w 119"/>
                <a:gd name="T11" fmla="*/ 1 h 278"/>
                <a:gd name="T12" fmla="*/ 0 w 119"/>
                <a:gd name="T13" fmla="*/ 1 h 278"/>
                <a:gd name="T14" fmla="*/ 0 w 119"/>
                <a:gd name="T15" fmla="*/ 1 h 278"/>
                <a:gd name="T16" fmla="*/ 0 w 119"/>
                <a:gd name="T17" fmla="*/ 1 h 278"/>
                <a:gd name="T18" fmla="*/ 0 w 119"/>
                <a:gd name="T19" fmla="*/ 1 h 278"/>
                <a:gd name="T20" fmla="*/ 0 w 119"/>
                <a:gd name="T21" fmla="*/ 1 h 278"/>
                <a:gd name="T22" fmla="*/ 0 w 119"/>
                <a:gd name="T23" fmla="*/ 1 h 278"/>
                <a:gd name="T24" fmla="*/ 0 w 119"/>
                <a:gd name="T25" fmla="*/ 1 h 278"/>
                <a:gd name="T26" fmla="*/ 0 w 119"/>
                <a:gd name="T27" fmla="*/ 1 h 278"/>
                <a:gd name="T28" fmla="*/ 0 w 119"/>
                <a:gd name="T29" fmla="*/ 1 h 278"/>
                <a:gd name="T30" fmla="*/ 0 w 119"/>
                <a:gd name="T31" fmla="*/ 1 h 278"/>
                <a:gd name="T32" fmla="*/ 0 w 119"/>
                <a:gd name="T33" fmla="*/ 1 h 278"/>
                <a:gd name="T34" fmla="*/ 0 w 119"/>
                <a:gd name="T35" fmla="*/ 1 h 278"/>
                <a:gd name="T36" fmla="*/ 0 w 119"/>
                <a:gd name="T37" fmla="*/ 1 h 278"/>
                <a:gd name="T38" fmla="*/ 0 w 119"/>
                <a:gd name="T39" fmla="*/ 1 h 278"/>
                <a:gd name="T40" fmla="*/ 0 w 119"/>
                <a:gd name="T41" fmla="*/ 1 h 278"/>
                <a:gd name="T42" fmla="*/ 0 w 119"/>
                <a:gd name="T43" fmla="*/ 1 h 278"/>
                <a:gd name="T44" fmla="*/ 0 w 119"/>
                <a:gd name="T45" fmla="*/ 0 h 278"/>
                <a:gd name="T46" fmla="*/ 0 w 119"/>
                <a:gd name="T47" fmla="*/ 1 h 278"/>
                <a:gd name="T48" fmla="*/ 0 w 119"/>
                <a:gd name="T49" fmla="*/ 1 h 278"/>
                <a:gd name="T50" fmla="*/ 0 w 119"/>
                <a:gd name="T51" fmla="*/ 1 h 278"/>
                <a:gd name="T52" fmla="*/ 0 w 119"/>
                <a:gd name="T53" fmla="*/ 1 h 278"/>
                <a:gd name="T54" fmla="*/ 0 w 119"/>
                <a:gd name="T55" fmla="*/ 1 h 278"/>
                <a:gd name="T56" fmla="*/ 0 w 119"/>
                <a:gd name="T57" fmla="*/ 1 h 278"/>
                <a:gd name="T58" fmla="*/ 0 w 119"/>
                <a:gd name="T59" fmla="*/ 1 h 27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19"/>
                <a:gd name="T91" fmla="*/ 0 h 278"/>
                <a:gd name="T92" fmla="*/ 119 w 119"/>
                <a:gd name="T93" fmla="*/ 278 h 278"/>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19" h="278">
                  <a:moveTo>
                    <a:pt x="104" y="65"/>
                  </a:moveTo>
                  <a:lnTo>
                    <a:pt x="89" y="55"/>
                  </a:lnTo>
                  <a:lnTo>
                    <a:pt x="74" y="44"/>
                  </a:lnTo>
                  <a:lnTo>
                    <a:pt x="59" y="36"/>
                  </a:lnTo>
                  <a:lnTo>
                    <a:pt x="45" y="34"/>
                  </a:lnTo>
                  <a:lnTo>
                    <a:pt x="32" y="58"/>
                  </a:lnTo>
                  <a:lnTo>
                    <a:pt x="31" y="77"/>
                  </a:lnTo>
                  <a:lnTo>
                    <a:pt x="38" y="96"/>
                  </a:lnTo>
                  <a:lnTo>
                    <a:pt x="47" y="123"/>
                  </a:lnTo>
                  <a:lnTo>
                    <a:pt x="36" y="161"/>
                  </a:lnTo>
                  <a:lnTo>
                    <a:pt x="36" y="217"/>
                  </a:lnTo>
                  <a:lnTo>
                    <a:pt x="45" y="241"/>
                  </a:lnTo>
                  <a:lnTo>
                    <a:pt x="59" y="261"/>
                  </a:lnTo>
                  <a:lnTo>
                    <a:pt x="58" y="278"/>
                  </a:lnTo>
                  <a:lnTo>
                    <a:pt x="41" y="277"/>
                  </a:lnTo>
                  <a:lnTo>
                    <a:pt x="4" y="219"/>
                  </a:lnTo>
                  <a:lnTo>
                    <a:pt x="8" y="181"/>
                  </a:lnTo>
                  <a:lnTo>
                    <a:pt x="5" y="121"/>
                  </a:lnTo>
                  <a:lnTo>
                    <a:pt x="0" y="59"/>
                  </a:lnTo>
                  <a:lnTo>
                    <a:pt x="4" y="40"/>
                  </a:lnTo>
                  <a:lnTo>
                    <a:pt x="13" y="23"/>
                  </a:lnTo>
                  <a:lnTo>
                    <a:pt x="26" y="8"/>
                  </a:lnTo>
                  <a:lnTo>
                    <a:pt x="41" y="0"/>
                  </a:lnTo>
                  <a:lnTo>
                    <a:pt x="78" y="10"/>
                  </a:lnTo>
                  <a:lnTo>
                    <a:pt x="94" y="22"/>
                  </a:lnTo>
                  <a:lnTo>
                    <a:pt x="111" y="33"/>
                  </a:lnTo>
                  <a:lnTo>
                    <a:pt x="119" y="56"/>
                  </a:lnTo>
                  <a:lnTo>
                    <a:pt x="112" y="65"/>
                  </a:lnTo>
                  <a:lnTo>
                    <a:pt x="104" y="6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941" name="Freeform 124"/>
            <p:cNvSpPr>
              <a:spLocks/>
            </p:cNvSpPr>
            <p:nvPr/>
          </p:nvSpPr>
          <p:spPr bwMode="auto">
            <a:xfrm>
              <a:off x="2793" y="3014"/>
              <a:ext cx="23" cy="55"/>
            </a:xfrm>
            <a:custGeom>
              <a:avLst/>
              <a:gdLst>
                <a:gd name="T0" fmla="*/ 1 w 46"/>
                <a:gd name="T1" fmla="*/ 0 h 109"/>
                <a:gd name="T2" fmla="*/ 1 w 46"/>
                <a:gd name="T3" fmla="*/ 1 h 109"/>
                <a:gd name="T4" fmla="*/ 1 w 46"/>
                <a:gd name="T5" fmla="*/ 1 h 109"/>
                <a:gd name="T6" fmla="*/ 1 w 46"/>
                <a:gd name="T7" fmla="*/ 1 h 109"/>
                <a:gd name="T8" fmla="*/ 1 w 46"/>
                <a:gd name="T9" fmla="*/ 1 h 109"/>
                <a:gd name="T10" fmla="*/ 1 w 46"/>
                <a:gd name="T11" fmla="*/ 1 h 109"/>
                <a:gd name="T12" fmla="*/ 1 w 46"/>
                <a:gd name="T13" fmla="*/ 1 h 109"/>
                <a:gd name="T14" fmla="*/ 1 w 46"/>
                <a:gd name="T15" fmla="*/ 1 h 109"/>
                <a:gd name="T16" fmla="*/ 1 w 46"/>
                <a:gd name="T17" fmla="*/ 1 h 109"/>
                <a:gd name="T18" fmla="*/ 0 w 46"/>
                <a:gd name="T19" fmla="*/ 1 h 109"/>
                <a:gd name="T20" fmla="*/ 1 w 46"/>
                <a:gd name="T21" fmla="*/ 1 h 109"/>
                <a:gd name="T22" fmla="*/ 1 w 46"/>
                <a:gd name="T23" fmla="*/ 1 h 109"/>
                <a:gd name="T24" fmla="*/ 1 w 46"/>
                <a:gd name="T25" fmla="*/ 1 h 109"/>
                <a:gd name="T26" fmla="*/ 1 w 46"/>
                <a:gd name="T27" fmla="*/ 1 h 109"/>
                <a:gd name="T28" fmla="*/ 1 w 46"/>
                <a:gd name="T29" fmla="*/ 0 h 109"/>
                <a:gd name="T30" fmla="*/ 1 w 46"/>
                <a:gd name="T31" fmla="*/ 0 h 109"/>
                <a:gd name="T32" fmla="*/ 1 w 46"/>
                <a:gd name="T33" fmla="*/ 0 h 10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6"/>
                <a:gd name="T52" fmla="*/ 0 h 109"/>
                <a:gd name="T53" fmla="*/ 46 w 46"/>
                <a:gd name="T54" fmla="*/ 109 h 10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6" h="109">
                  <a:moveTo>
                    <a:pt x="17" y="0"/>
                  </a:moveTo>
                  <a:lnTo>
                    <a:pt x="46" y="23"/>
                  </a:lnTo>
                  <a:lnTo>
                    <a:pt x="43" y="42"/>
                  </a:lnTo>
                  <a:lnTo>
                    <a:pt x="30" y="59"/>
                  </a:lnTo>
                  <a:lnTo>
                    <a:pt x="25" y="75"/>
                  </a:lnTo>
                  <a:lnTo>
                    <a:pt x="30" y="93"/>
                  </a:lnTo>
                  <a:lnTo>
                    <a:pt x="32" y="103"/>
                  </a:lnTo>
                  <a:lnTo>
                    <a:pt x="26" y="109"/>
                  </a:lnTo>
                  <a:lnTo>
                    <a:pt x="10" y="106"/>
                  </a:lnTo>
                  <a:lnTo>
                    <a:pt x="0" y="75"/>
                  </a:lnTo>
                  <a:lnTo>
                    <a:pt x="10" y="44"/>
                  </a:lnTo>
                  <a:lnTo>
                    <a:pt x="23" y="31"/>
                  </a:lnTo>
                  <a:lnTo>
                    <a:pt x="7" y="22"/>
                  </a:lnTo>
                  <a:lnTo>
                    <a:pt x="1" y="6"/>
                  </a:lnTo>
                  <a:lnTo>
                    <a:pt x="7" y="0"/>
                  </a:lnTo>
                  <a:lnTo>
                    <a:pt x="1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942" name="Freeform 125"/>
            <p:cNvSpPr>
              <a:spLocks/>
            </p:cNvSpPr>
            <p:nvPr/>
          </p:nvSpPr>
          <p:spPr bwMode="auto">
            <a:xfrm>
              <a:off x="2950" y="3013"/>
              <a:ext cx="44" cy="138"/>
            </a:xfrm>
            <a:custGeom>
              <a:avLst/>
              <a:gdLst>
                <a:gd name="T0" fmla="*/ 0 w 89"/>
                <a:gd name="T1" fmla="*/ 1 h 274"/>
                <a:gd name="T2" fmla="*/ 0 w 89"/>
                <a:gd name="T3" fmla="*/ 1 h 274"/>
                <a:gd name="T4" fmla="*/ 0 w 89"/>
                <a:gd name="T5" fmla="*/ 1 h 274"/>
                <a:gd name="T6" fmla="*/ 0 w 89"/>
                <a:gd name="T7" fmla="*/ 1 h 274"/>
                <a:gd name="T8" fmla="*/ 0 w 89"/>
                <a:gd name="T9" fmla="*/ 1 h 274"/>
                <a:gd name="T10" fmla="*/ 0 w 89"/>
                <a:gd name="T11" fmla="*/ 1 h 274"/>
                <a:gd name="T12" fmla="*/ 0 w 89"/>
                <a:gd name="T13" fmla="*/ 1 h 274"/>
                <a:gd name="T14" fmla="*/ 0 w 89"/>
                <a:gd name="T15" fmla="*/ 1 h 274"/>
                <a:gd name="T16" fmla="*/ 0 w 89"/>
                <a:gd name="T17" fmla="*/ 1 h 274"/>
                <a:gd name="T18" fmla="*/ 0 w 89"/>
                <a:gd name="T19" fmla="*/ 1 h 274"/>
                <a:gd name="T20" fmla="*/ 0 w 89"/>
                <a:gd name="T21" fmla="*/ 1 h 274"/>
                <a:gd name="T22" fmla="*/ 0 w 89"/>
                <a:gd name="T23" fmla="*/ 1 h 274"/>
                <a:gd name="T24" fmla="*/ 0 w 89"/>
                <a:gd name="T25" fmla="*/ 0 h 274"/>
                <a:gd name="T26" fmla="*/ 0 w 89"/>
                <a:gd name="T27" fmla="*/ 1 h 274"/>
                <a:gd name="T28" fmla="*/ 0 w 89"/>
                <a:gd name="T29" fmla="*/ 1 h 27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89"/>
                <a:gd name="T46" fmla="*/ 0 h 274"/>
                <a:gd name="T47" fmla="*/ 89 w 89"/>
                <a:gd name="T48" fmla="*/ 274 h 27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89" h="274">
                  <a:moveTo>
                    <a:pt x="89" y="7"/>
                  </a:moveTo>
                  <a:lnTo>
                    <a:pt x="89" y="114"/>
                  </a:lnTo>
                  <a:lnTo>
                    <a:pt x="79" y="223"/>
                  </a:lnTo>
                  <a:lnTo>
                    <a:pt x="66" y="262"/>
                  </a:lnTo>
                  <a:lnTo>
                    <a:pt x="55" y="272"/>
                  </a:lnTo>
                  <a:lnTo>
                    <a:pt x="41" y="274"/>
                  </a:lnTo>
                  <a:lnTo>
                    <a:pt x="7" y="274"/>
                  </a:lnTo>
                  <a:lnTo>
                    <a:pt x="0" y="267"/>
                  </a:lnTo>
                  <a:lnTo>
                    <a:pt x="7" y="260"/>
                  </a:lnTo>
                  <a:lnTo>
                    <a:pt x="34" y="252"/>
                  </a:lnTo>
                  <a:lnTo>
                    <a:pt x="46" y="213"/>
                  </a:lnTo>
                  <a:lnTo>
                    <a:pt x="74" y="7"/>
                  </a:lnTo>
                  <a:lnTo>
                    <a:pt x="81" y="0"/>
                  </a:lnTo>
                  <a:lnTo>
                    <a:pt x="89"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943" name="Freeform 126"/>
            <p:cNvSpPr>
              <a:spLocks/>
            </p:cNvSpPr>
            <p:nvPr/>
          </p:nvSpPr>
          <p:spPr bwMode="auto">
            <a:xfrm>
              <a:off x="2876" y="3154"/>
              <a:ext cx="84" cy="39"/>
            </a:xfrm>
            <a:custGeom>
              <a:avLst/>
              <a:gdLst>
                <a:gd name="T0" fmla="*/ 0 w 169"/>
                <a:gd name="T1" fmla="*/ 0 h 76"/>
                <a:gd name="T2" fmla="*/ 0 w 169"/>
                <a:gd name="T3" fmla="*/ 1 h 76"/>
                <a:gd name="T4" fmla="*/ 0 w 169"/>
                <a:gd name="T5" fmla="*/ 1 h 76"/>
                <a:gd name="T6" fmla="*/ 0 w 169"/>
                <a:gd name="T7" fmla="*/ 1 h 76"/>
                <a:gd name="T8" fmla="*/ 0 w 169"/>
                <a:gd name="T9" fmla="*/ 1 h 76"/>
                <a:gd name="T10" fmla="*/ 0 w 169"/>
                <a:gd name="T11" fmla="*/ 1 h 76"/>
                <a:gd name="T12" fmla="*/ 0 w 169"/>
                <a:gd name="T13" fmla="*/ 1 h 76"/>
                <a:gd name="T14" fmla="*/ 0 w 169"/>
                <a:gd name="T15" fmla="*/ 1 h 76"/>
                <a:gd name="T16" fmla="*/ 0 w 169"/>
                <a:gd name="T17" fmla="*/ 1 h 76"/>
                <a:gd name="T18" fmla="*/ 0 w 169"/>
                <a:gd name="T19" fmla="*/ 1 h 76"/>
                <a:gd name="T20" fmla="*/ 0 w 169"/>
                <a:gd name="T21" fmla="*/ 1 h 76"/>
                <a:gd name="T22" fmla="*/ 0 w 169"/>
                <a:gd name="T23" fmla="*/ 1 h 76"/>
                <a:gd name="T24" fmla="*/ 0 w 169"/>
                <a:gd name="T25" fmla="*/ 1 h 76"/>
                <a:gd name="T26" fmla="*/ 0 w 169"/>
                <a:gd name="T27" fmla="*/ 1 h 76"/>
                <a:gd name="T28" fmla="*/ 0 w 169"/>
                <a:gd name="T29" fmla="*/ 1 h 76"/>
                <a:gd name="T30" fmla="*/ 0 w 169"/>
                <a:gd name="T31" fmla="*/ 1 h 76"/>
                <a:gd name="T32" fmla="*/ 0 w 169"/>
                <a:gd name="T33" fmla="*/ 1 h 76"/>
                <a:gd name="T34" fmla="*/ 0 w 169"/>
                <a:gd name="T35" fmla="*/ 1 h 76"/>
                <a:gd name="T36" fmla="*/ 0 w 169"/>
                <a:gd name="T37" fmla="*/ 0 h 76"/>
                <a:gd name="T38" fmla="*/ 0 w 169"/>
                <a:gd name="T39" fmla="*/ 0 h 7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69"/>
                <a:gd name="T61" fmla="*/ 0 h 76"/>
                <a:gd name="T62" fmla="*/ 169 w 169"/>
                <a:gd name="T63" fmla="*/ 76 h 7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69" h="76">
                  <a:moveTo>
                    <a:pt x="17" y="0"/>
                  </a:moveTo>
                  <a:lnTo>
                    <a:pt x="28" y="6"/>
                  </a:lnTo>
                  <a:lnTo>
                    <a:pt x="40" y="11"/>
                  </a:lnTo>
                  <a:lnTo>
                    <a:pt x="64" y="23"/>
                  </a:lnTo>
                  <a:lnTo>
                    <a:pt x="88" y="29"/>
                  </a:lnTo>
                  <a:lnTo>
                    <a:pt x="134" y="49"/>
                  </a:lnTo>
                  <a:lnTo>
                    <a:pt x="160" y="55"/>
                  </a:lnTo>
                  <a:lnTo>
                    <a:pt x="169" y="61"/>
                  </a:lnTo>
                  <a:lnTo>
                    <a:pt x="163" y="70"/>
                  </a:lnTo>
                  <a:lnTo>
                    <a:pt x="142" y="75"/>
                  </a:lnTo>
                  <a:lnTo>
                    <a:pt x="121" y="76"/>
                  </a:lnTo>
                  <a:lnTo>
                    <a:pt x="100" y="61"/>
                  </a:lnTo>
                  <a:lnTo>
                    <a:pt x="79" y="50"/>
                  </a:lnTo>
                  <a:lnTo>
                    <a:pt x="35" y="24"/>
                  </a:lnTo>
                  <a:lnTo>
                    <a:pt x="17" y="34"/>
                  </a:lnTo>
                  <a:lnTo>
                    <a:pt x="4" y="29"/>
                  </a:lnTo>
                  <a:lnTo>
                    <a:pt x="0" y="17"/>
                  </a:lnTo>
                  <a:lnTo>
                    <a:pt x="4" y="6"/>
                  </a:lnTo>
                  <a:lnTo>
                    <a:pt x="1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944" name="Freeform 127"/>
            <p:cNvSpPr>
              <a:spLocks/>
            </p:cNvSpPr>
            <p:nvPr/>
          </p:nvSpPr>
          <p:spPr bwMode="auto">
            <a:xfrm>
              <a:off x="2794" y="3105"/>
              <a:ext cx="76" cy="158"/>
            </a:xfrm>
            <a:custGeom>
              <a:avLst/>
              <a:gdLst>
                <a:gd name="T0" fmla="*/ 0 w 153"/>
                <a:gd name="T1" fmla="*/ 1 h 316"/>
                <a:gd name="T2" fmla="*/ 0 w 153"/>
                <a:gd name="T3" fmla="*/ 1 h 316"/>
                <a:gd name="T4" fmla="*/ 0 w 153"/>
                <a:gd name="T5" fmla="*/ 1 h 316"/>
                <a:gd name="T6" fmla="*/ 0 w 153"/>
                <a:gd name="T7" fmla="*/ 1 h 316"/>
                <a:gd name="T8" fmla="*/ 0 w 153"/>
                <a:gd name="T9" fmla="*/ 1 h 316"/>
                <a:gd name="T10" fmla="*/ 0 w 153"/>
                <a:gd name="T11" fmla="*/ 1 h 316"/>
                <a:gd name="T12" fmla="*/ 0 w 153"/>
                <a:gd name="T13" fmla="*/ 1 h 316"/>
                <a:gd name="T14" fmla="*/ 0 w 153"/>
                <a:gd name="T15" fmla="*/ 1 h 316"/>
                <a:gd name="T16" fmla="*/ 0 w 153"/>
                <a:gd name="T17" fmla="*/ 1 h 316"/>
                <a:gd name="T18" fmla="*/ 0 w 153"/>
                <a:gd name="T19" fmla="*/ 1 h 316"/>
                <a:gd name="T20" fmla="*/ 0 w 153"/>
                <a:gd name="T21" fmla="*/ 1 h 316"/>
                <a:gd name="T22" fmla="*/ 0 w 153"/>
                <a:gd name="T23" fmla="*/ 1 h 316"/>
                <a:gd name="T24" fmla="*/ 0 w 153"/>
                <a:gd name="T25" fmla="*/ 1 h 316"/>
                <a:gd name="T26" fmla="*/ 0 w 153"/>
                <a:gd name="T27" fmla="*/ 1 h 316"/>
                <a:gd name="T28" fmla="*/ 0 w 153"/>
                <a:gd name="T29" fmla="*/ 1 h 316"/>
                <a:gd name="T30" fmla="*/ 0 w 153"/>
                <a:gd name="T31" fmla="*/ 1 h 316"/>
                <a:gd name="T32" fmla="*/ 0 w 153"/>
                <a:gd name="T33" fmla="*/ 1 h 316"/>
                <a:gd name="T34" fmla="*/ 0 w 153"/>
                <a:gd name="T35" fmla="*/ 1 h 316"/>
                <a:gd name="T36" fmla="*/ 0 w 153"/>
                <a:gd name="T37" fmla="*/ 1 h 316"/>
                <a:gd name="T38" fmla="*/ 0 w 153"/>
                <a:gd name="T39" fmla="*/ 1 h 316"/>
                <a:gd name="T40" fmla="*/ 0 w 153"/>
                <a:gd name="T41" fmla="*/ 1 h 316"/>
                <a:gd name="T42" fmla="*/ 0 w 153"/>
                <a:gd name="T43" fmla="*/ 1 h 316"/>
                <a:gd name="T44" fmla="*/ 0 w 153"/>
                <a:gd name="T45" fmla="*/ 0 h 316"/>
                <a:gd name="T46" fmla="*/ 0 w 153"/>
                <a:gd name="T47" fmla="*/ 1 h 316"/>
                <a:gd name="T48" fmla="*/ 0 w 153"/>
                <a:gd name="T49" fmla="*/ 1 h 31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53"/>
                <a:gd name="T76" fmla="*/ 0 h 316"/>
                <a:gd name="T77" fmla="*/ 153 w 153"/>
                <a:gd name="T78" fmla="*/ 316 h 31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53" h="316">
                  <a:moveTo>
                    <a:pt x="20" y="9"/>
                  </a:moveTo>
                  <a:lnTo>
                    <a:pt x="19" y="29"/>
                  </a:lnTo>
                  <a:lnTo>
                    <a:pt x="20" y="47"/>
                  </a:lnTo>
                  <a:lnTo>
                    <a:pt x="27" y="82"/>
                  </a:lnTo>
                  <a:lnTo>
                    <a:pt x="37" y="115"/>
                  </a:lnTo>
                  <a:lnTo>
                    <a:pt x="51" y="152"/>
                  </a:lnTo>
                  <a:lnTo>
                    <a:pt x="62" y="172"/>
                  </a:lnTo>
                  <a:lnTo>
                    <a:pt x="75" y="188"/>
                  </a:lnTo>
                  <a:lnTo>
                    <a:pt x="102" y="223"/>
                  </a:lnTo>
                  <a:lnTo>
                    <a:pt x="120" y="268"/>
                  </a:lnTo>
                  <a:lnTo>
                    <a:pt x="131" y="287"/>
                  </a:lnTo>
                  <a:lnTo>
                    <a:pt x="149" y="302"/>
                  </a:lnTo>
                  <a:lnTo>
                    <a:pt x="153" y="312"/>
                  </a:lnTo>
                  <a:lnTo>
                    <a:pt x="143" y="316"/>
                  </a:lnTo>
                  <a:lnTo>
                    <a:pt x="117" y="301"/>
                  </a:lnTo>
                  <a:lnTo>
                    <a:pt x="96" y="286"/>
                  </a:lnTo>
                  <a:lnTo>
                    <a:pt x="64" y="243"/>
                  </a:lnTo>
                  <a:lnTo>
                    <a:pt x="51" y="221"/>
                  </a:lnTo>
                  <a:lnTo>
                    <a:pt x="37" y="204"/>
                  </a:lnTo>
                  <a:lnTo>
                    <a:pt x="15" y="164"/>
                  </a:lnTo>
                  <a:lnTo>
                    <a:pt x="0" y="86"/>
                  </a:lnTo>
                  <a:lnTo>
                    <a:pt x="5" y="8"/>
                  </a:lnTo>
                  <a:lnTo>
                    <a:pt x="14" y="0"/>
                  </a:lnTo>
                  <a:lnTo>
                    <a:pt x="20" y="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945" name="Freeform 128"/>
            <p:cNvSpPr>
              <a:spLocks/>
            </p:cNvSpPr>
            <p:nvPr/>
          </p:nvSpPr>
          <p:spPr bwMode="auto">
            <a:xfrm>
              <a:off x="2932" y="2817"/>
              <a:ext cx="176" cy="171"/>
            </a:xfrm>
            <a:custGeom>
              <a:avLst/>
              <a:gdLst>
                <a:gd name="T0" fmla="*/ 1 w 351"/>
                <a:gd name="T1" fmla="*/ 1 h 341"/>
                <a:gd name="T2" fmla="*/ 1 w 351"/>
                <a:gd name="T3" fmla="*/ 1 h 341"/>
                <a:gd name="T4" fmla="*/ 1 w 351"/>
                <a:gd name="T5" fmla="*/ 0 h 341"/>
                <a:gd name="T6" fmla="*/ 1 w 351"/>
                <a:gd name="T7" fmla="*/ 0 h 341"/>
                <a:gd name="T8" fmla="*/ 1 w 351"/>
                <a:gd name="T9" fmla="*/ 1 h 341"/>
                <a:gd name="T10" fmla="*/ 1 w 351"/>
                <a:gd name="T11" fmla="*/ 1 h 341"/>
                <a:gd name="T12" fmla="*/ 1 w 351"/>
                <a:gd name="T13" fmla="*/ 1 h 341"/>
                <a:gd name="T14" fmla="*/ 1 w 351"/>
                <a:gd name="T15" fmla="*/ 1 h 341"/>
                <a:gd name="T16" fmla="*/ 1 w 351"/>
                <a:gd name="T17" fmla="*/ 1 h 341"/>
                <a:gd name="T18" fmla="*/ 1 w 351"/>
                <a:gd name="T19" fmla="*/ 1 h 341"/>
                <a:gd name="T20" fmla="*/ 1 w 351"/>
                <a:gd name="T21" fmla="*/ 1 h 341"/>
                <a:gd name="T22" fmla="*/ 1 w 351"/>
                <a:gd name="T23" fmla="*/ 1 h 341"/>
                <a:gd name="T24" fmla="*/ 1 w 351"/>
                <a:gd name="T25" fmla="*/ 1 h 341"/>
                <a:gd name="T26" fmla="*/ 1 w 351"/>
                <a:gd name="T27" fmla="*/ 1 h 341"/>
                <a:gd name="T28" fmla="*/ 1 w 351"/>
                <a:gd name="T29" fmla="*/ 1 h 341"/>
                <a:gd name="T30" fmla="*/ 1 w 351"/>
                <a:gd name="T31" fmla="*/ 1 h 341"/>
                <a:gd name="T32" fmla="*/ 1 w 351"/>
                <a:gd name="T33" fmla="*/ 1 h 341"/>
                <a:gd name="T34" fmla="*/ 1 w 351"/>
                <a:gd name="T35" fmla="*/ 1 h 341"/>
                <a:gd name="T36" fmla="*/ 1 w 351"/>
                <a:gd name="T37" fmla="*/ 1 h 341"/>
                <a:gd name="T38" fmla="*/ 1 w 351"/>
                <a:gd name="T39" fmla="*/ 1 h 341"/>
                <a:gd name="T40" fmla="*/ 1 w 351"/>
                <a:gd name="T41" fmla="*/ 1 h 341"/>
                <a:gd name="T42" fmla="*/ 1 w 351"/>
                <a:gd name="T43" fmla="*/ 1 h 341"/>
                <a:gd name="T44" fmla="*/ 1 w 351"/>
                <a:gd name="T45" fmla="*/ 1 h 341"/>
                <a:gd name="T46" fmla="*/ 1 w 351"/>
                <a:gd name="T47" fmla="*/ 1 h 341"/>
                <a:gd name="T48" fmla="*/ 1 w 351"/>
                <a:gd name="T49" fmla="*/ 1 h 341"/>
                <a:gd name="T50" fmla="*/ 1 w 351"/>
                <a:gd name="T51" fmla="*/ 1 h 341"/>
                <a:gd name="T52" fmla="*/ 1 w 351"/>
                <a:gd name="T53" fmla="*/ 1 h 341"/>
                <a:gd name="T54" fmla="*/ 1 w 351"/>
                <a:gd name="T55" fmla="*/ 1 h 341"/>
                <a:gd name="T56" fmla="*/ 1 w 351"/>
                <a:gd name="T57" fmla="*/ 1 h 341"/>
                <a:gd name="T58" fmla="*/ 1 w 351"/>
                <a:gd name="T59" fmla="*/ 1 h 341"/>
                <a:gd name="T60" fmla="*/ 1 w 351"/>
                <a:gd name="T61" fmla="*/ 1 h 341"/>
                <a:gd name="T62" fmla="*/ 1 w 351"/>
                <a:gd name="T63" fmla="*/ 1 h 341"/>
                <a:gd name="T64" fmla="*/ 1 w 351"/>
                <a:gd name="T65" fmla="*/ 1 h 341"/>
                <a:gd name="T66" fmla="*/ 1 w 351"/>
                <a:gd name="T67" fmla="*/ 1 h 341"/>
                <a:gd name="T68" fmla="*/ 0 w 351"/>
                <a:gd name="T69" fmla="*/ 1 h 341"/>
                <a:gd name="T70" fmla="*/ 1 w 351"/>
                <a:gd name="T71" fmla="*/ 1 h 341"/>
                <a:gd name="T72" fmla="*/ 1 w 351"/>
                <a:gd name="T73" fmla="*/ 1 h 341"/>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351"/>
                <a:gd name="T112" fmla="*/ 0 h 341"/>
                <a:gd name="T113" fmla="*/ 351 w 351"/>
                <a:gd name="T114" fmla="*/ 341 h 341"/>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351" h="341">
                  <a:moveTo>
                    <a:pt x="4" y="14"/>
                  </a:moveTo>
                  <a:lnTo>
                    <a:pt x="31" y="4"/>
                  </a:lnTo>
                  <a:lnTo>
                    <a:pt x="57" y="0"/>
                  </a:lnTo>
                  <a:lnTo>
                    <a:pt x="106" y="0"/>
                  </a:lnTo>
                  <a:lnTo>
                    <a:pt x="153" y="14"/>
                  </a:lnTo>
                  <a:lnTo>
                    <a:pt x="176" y="25"/>
                  </a:lnTo>
                  <a:lnTo>
                    <a:pt x="200" y="40"/>
                  </a:lnTo>
                  <a:lnTo>
                    <a:pt x="238" y="81"/>
                  </a:lnTo>
                  <a:lnTo>
                    <a:pt x="255" y="102"/>
                  </a:lnTo>
                  <a:lnTo>
                    <a:pt x="275" y="124"/>
                  </a:lnTo>
                  <a:lnTo>
                    <a:pt x="313" y="176"/>
                  </a:lnTo>
                  <a:lnTo>
                    <a:pt x="323" y="221"/>
                  </a:lnTo>
                  <a:lnTo>
                    <a:pt x="340" y="263"/>
                  </a:lnTo>
                  <a:lnTo>
                    <a:pt x="351" y="303"/>
                  </a:lnTo>
                  <a:lnTo>
                    <a:pt x="349" y="321"/>
                  </a:lnTo>
                  <a:lnTo>
                    <a:pt x="338" y="340"/>
                  </a:lnTo>
                  <a:lnTo>
                    <a:pt x="327" y="341"/>
                  </a:lnTo>
                  <a:lnTo>
                    <a:pt x="325" y="331"/>
                  </a:lnTo>
                  <a:lnTo>
                    <a:pt x="334" y="295"/>
                  </a:lnTo>
                  <a:lnTo>
                    <a:pt x="327" y="279"/>
                  </a:lnTo>
                  <a:lnTo>
                    <a:pt x="313" y="262"/>
                  </a:lnTo>
                  <a:lnTo>
                    <a:pt x="271" y="183"/>
                  </a:lnTo>
                  <a:lnTo>
                    <a:pt x="263" y="166"/>
                  </a:lnTo>
                  <a:lnTo>
                    <a:pt x="249" y="152"/>
                  </a:lnTo>
                  <a:lnTo>
                    <a:pt x="229" y="130"/>
                  </a:lnTo>
                  <a:lnTo>
                    <a:pt x="213" y="110"/>
                  </a:lnTo>
                  <a:lnTo>
                    <a:pt x="197" y="92"/>
                  </a:lnTo>
                  <a:lnTo>
                    <a:pt x="176" y="72"/>
                  </a:lnTo>
                  <a:lnTo>
                    <a:pt x="155" y="59"/>
                  </a:lnTo>
                  <a:lnTo>
                    <a:pt x="136" y="46"/>
                  </a:lnTo>
                  <a:lnTo>
                    <a:pt x="116" y="35"/>
                  </a:lnTo>
                  <a:lnTo>
                    <a:pt x="96" y="27"/>
                  </a:lnTo>
                  <a:lnTo>
                    <a:pt x="56" y="18"/>
                  </a:lnTo>
                  <a:lnTo>
                    <a:pt x="10" y="28"/>
                  </a:lnTo>
                  <a:lnTo>
                    <a:pt x="0" y="24"/>
                  </a:lnTo>
                  <a:lnTo>
                    <a:pt x="4" y="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946" name="Freeform 129"/>
            <p:cNvSpPr>
              <a:spLocks/>
            </p:cNvSpPr>
            <p:nvPr/>
          </p:nvSpPr>
          <p:spPr bwMode="auto">
            <a:xfrm>
              <a:off x="2881" y="2857"/>
              <a:ext cx="190" cy="140"/>
            </a:xfrm>
            <a:custGeom>
              <a:avLst/>
              <a:gdLst>
                <a:gd name="T0" fmla="*/ 1 w 379"/>
                <a:gd name="T1" fmla="*/ 0 h 278"/>
                <a:gd name="T2" fmla="*/ 1 w 379"/>
                <a:gd name="T3" fmla="*/ 1 h 278"/>
                <a:gd name="T4" fmla="*/ 1 w 379"/>
                <a:gd name="T5" fmla="*/ 1 h 278"/>
                <a:gd name="T6" fmla="*/ 1 w 379"/>
                <a:gd name="T7" fmla="*/ 1 h 278"/>
                <a:gd name="T8" fmla="*/ 1 w 379"/>
                <a:gd name="T9" fmla="*/ 1 h 278"/>
                <a:gd name="T10" fmla="*/ 1 w 379"/>
                <a:gd name="T11" fmla="*/ 1 h 278"/>
                <a:gd name="T12" fmla="*/ 1 w 379"/>
                <a:gd name="T13" fmla="*/ 1 h 278"/>
                <a:gd name="T14" fmla="*/ 1 w 379"/>
                <a:gd name="T15" fmla="*/ 1 h 278"/>
                <a:gd name="T16" fmla="*/ 1 w 379"/>
                <a:gd name="T17" fmla="*/ 1 h 278"/>
                <a:gd name="T18" fmla="*/ 1 w 379"/>
                <a:gd name="T19" fmla="*/ 1 h 278"/>
                <a:gd name="T20" fmla="*/ 1 w 379"/>
                <a:gd name="T21" fmla="*/ 1 h 278"/>
                <a:gd name="T22" fmla="*/ 1 w 379"/>
                <a:gd name="T23" fmla="*/ 1 h 278"/>
                <a:gd name="T24" fmla="*/ 1 w 379"/>
                <a:gd name="T25" fmla="*/ 1 h 278"/>
                <a:gd name="T26" fmla="*/ 1 w 379"/>
                <a:gd name="T27" fmla="*/ 1 h 278"/>
                <a:gd name="T28" fmla="*/ 1 w 379"/>
                <a:gd name="T29" fmla="*/ 1 h 278"/>
                <a:gd name="T30" fmla="*/ 1 w 379"/>
                <a:gd name="T31" fmla="*/ 1 h 278"/>
                <a:gd name="T32" fmla="*/ 1 w 379"/>
                <a:gd name="T33" fmla="*/ 1 h 278"/>
                <a:gd name="T34" fmla="*/ 1 w 379"/>
                <a:gd name="T35" fmla="*/ 1 h 278"/>
                <a:gd name="T36" fmla="*/ 1 w 379"/>
                <a:gd name="T37" fmla="*/ 1 h 278"/>
                <a:gd name="T38" fmla="*/ 1 w 379"/>
                <a:gd name="T39" fmla="*/ 1 h 278"/>
                <a:gd name="T40" fmla="*/ 1 w 379"/>
                <a:gd name="T41" fmla="*/ 1 h 278"/>
                <a:gd name="T42" fmla="*/ 1 w 379"/>
                <a:gd name="T43" fmla="*/ 1 h 278"/>
                <a:gd name="T44" fmla="*/ 1 w 379"/>
                <a:gd name="T45" fmla="*/ 1 h 278"/>
                <a:gd name="T46" fmla="*/ 1 w 379"/>
                <a:gd name="T47" fmla="*/ 1 h 278"/>
                <a:gd name="T48" fmla="*/ 1 w 379"/>
                <a:gd name="T49" fmla="*/ 1 h 278"/>
                <a:gd name="T50" fmla="*/ 1 w 379"/>
                <a:gd name="T51" fmla="*/ 1 h 278"/>
                <a:gd name="T52" fmla="*/ 1 w 379"/>
                <a:gd name="T53" fmla="*/ 1 h 278"/>
                <a:gd name="T54" fmla="*/ 1 w 379"/>
                <a:gd name="T55" fmla="*/ 1 h 278"/>
                <a:gd name="T56" fmla="*/ 0 w 379"/>
                <a:gd name="T57" fmla="*/ 1 h 278"/>
                <a:gd name="T58" fmla="*/ 1 w 379"/>
                <a:gd name="T59" fmla="*/ 0 h 278"/>
                <a:gd name="T60" fmla="*/ 1 w 379"/>
                <a:gd name="T61" fmla="*/ 0 h 278"/>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379"/>
                <a:gd name="T94" fmla="*/ 0 h 278"/>
                <a:gd name="T95" fmla="*/ 379 w 379"/>
                <a:gd name="T96" fmla="*/ 278 h 278"/>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379" h="278">
                  <a:moveTo>
                    <a:pt x="7" y="0"/>
                  </a:moveTo>
                  <a:lnTo>
                    <a:pt x="70" y="11"/>
                  </a:lnTo>
                  <a:lnTo>
                    <a:pt x="94" y="27"/>
                  </a:lnTo>
                  <a:lnTo>
                    <a:pt x="110" y="53"/>
                  </a:lnTo>
                  <a:lnTo>
                    <a:pt x="124" y="82"/>
                  </a:lnTo>
                  <a:lnTo>
                    <a:pt x="140" y="109"/>
                  </a:lnTo>
                  <a:lnTo>
                    <a:pt x="160" y="132"/>
                  </a:lnTo>
                  <a:lnTo>
                    <a:pt x="186" y="154"/>
                  </a:lnTo>
                  <a:lnTo>
                    <a:pt x="200" y="180"/>
                  </a:lnTo>
                  <a:lnTo>
                    <a:pt x="217" y="202"/>
                  </a:lnTo>
                  <a:lnTo>
                    <a:pt x="239" y="219"/>
                  </a:lnTo>
                  <a:lnTo>
                    <a:pt x="266" y="233"/>
                  </a:lnTo>
                  <a:lnTo>
                    <a:pt x="292" y="245"/>
                  </a:lnTo>
                  <a:lnTo>
                    <a:pt x="317" y="254"/>
                  </a:lnTo>
                  <a:lnTo>
                    <a:pt x="371" y="256"/>
                  </a:lnTo>
                  <a:lnTo>
                    <a:pt x="379" y="262"/>
                  </a:lnTo>
                  <a:lnTo>
                    <a:pt x="373" y="271"/>
                  </a:lnTo>
                  <a:lnTo>
                    <a:pt x="310" y="278"/>
                  </a:lnTo>
                  <a:lnTo>
                    <a:pt x="253" y="265"/>
                  </a:lnTo>
                  <a:lnTo>
                    <a:pt x="219" y="250"/>
                  </a:lnTo>
                  <a:lnTo>
                    <a:pt x="196" y="229"/>
                  </a:lnTo>
                  <a:lnTo>
                    <a:pt x="163" y="172"/>
                  </a:lnTo>
                  <a:lnTo>
                    <a:pt x="113" y="124"/>
                  </a:lnTo>
                  <a:lnTo>
                    <a:pt x="81" y="64"/>
                  </a:lnTo>
                  <a:lnTo>
                    <a:pt x="70" y="43"/>
                  </a:lnTo>
                  <a:lnTo>
                    <a:pt x="53" y="27"/>
                  </a:lnTo>
                  <a:lnTo>
                    <a:pt x="32" y="18"/>
                  </a:lnTo>
                  <a:lnTo>
                    <a:pt x="7" y="14"/>
                  </a:lnTo>
                  <a:lnTo>
                    <a:pt x="0" y="7"/>
                  </a:lnTo>
                  <a:lnTo>
                    <a:pt x="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947" name="Freeform 130"/>
            <p:cNvSpPr>
              <a:spLocks/>
            </p:cNvSpPr>
            <p:nvPr/>
          </p:nvSpPr>
          <p:spPr bwMode="auto">
            <a:xfrm>
              <a:off x="2837" y="2892"/>
              <a:ext cx="78" cy="21"/>
            </a:xfrm>
            <a:custGeom>
              <a:avLst/>
              <a:gdLst>
                <a:gd name="T0" fmla="*/ 0 w 157"/>
                <a:gd name="T1" fmla="*/ 1 h 42"/>
                <a:gd name="T2" fmla="*/ 0 w 157"/>
                <a:gd name="T3" fmla="*/ 1 h 42"/>
                <a:gd name="T4" fmla="*/ 0 w 157"/>
                <a:gd name="T5" fmla="*/ 0 h 42"/>
                <a:gd name="T6" fmla="*/ 0 w 157"/>
                <a:gd name="T7" fmla="*/ 1 h 42"/>
                <a:gd name="T8" fmla="*/ 0 w 157"/>
                <a:gd name="T9" fmla="*/ 1 h 42"/>
                <a:gd name="T10" fmla="*/ 0 w 157"/>
                <a:gd name="T11" fmla="*/ 1 h 42"/>
                <a:gd name="T12" fmla="*/ 0 w 157"/>
                <a:gd name="T13" fmla="*/ 1 h 42"/>
                <a:gd name="T14" fmla="*/ 0 w 157"/>
                <a:gd name="T15" fmla="*/ 1 h 42"/>
                <a:gd name="T16" fmla="*/ 0 w 157"/>
                <a:gd name="T17" fmla="*/ 1 h 42"/>
                <a:gd name="T18" fmla="*/ 0 w 157"/>
                <a:gd name="T19" fmla="*/ 1 h 42"/>
                <a:gd name="T20" fmla="*/ 0 w 157"/>
                <a:gd name="T21" fmla="*/ 1 h 42"/>
                <a:gd name="T22" fmla="*/ 0 w 157"/>
                <a:gd name="T23" fmla="*/ 1 h 42"/>
                <a:gd name="T24" fmla="*/ 0 w 157"/>
                <a:gd name="T25" fmla="*/ 1 h 42"/>
                <a:gd name="T26" fmla="*/ 0 w 157"/>
                <a:gd name="T27" fmla="*/ 1 h 42"/>
                <a:gd name="T28" fmla="*/ 0 w 157"/>
                <a:gd name="T29" fmla="*/ 1 h 42"/>
                <a:gd name="T30" fmla="*/ 0 w 157"/>
                <a:gd name="T31" fmla="*/ 1 h 42"/>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57"/>
                <a:gd name="T49" fmla="*/ 0 h 42"/>
                <a:gd name="T50" fmla="*/ 157 w 157"/>
                <a:gd name="T51" fmla="*/ 42 h 42"/>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57" h="42">
                  <a:moveTo>
                    <a:pt x="3" y="12"/>
                  </a:moveTo>
                  <a:lnTo>
                    <a:pt x="19" y="3"/>
                  </a:lnTo>
                  <a:lnTo>
                    <a:pt x="35" y="0"/>
                  </a:lnTo>
                  <a:lnTo>
                    <a:pt x="73" y="1"/>
                  </a:lnTo>
                  <a:lnTo>
                    <a:pt x="111" y="10"/>
                  </a:lnTo>
                  <a:lnTo>
                    <a:pt x="129" y="18"/>
                  </a:lnTo>
                  <a:lnTo>
                    <a:pt x="150" y="24"/>
                  </a:lnTo>
                  <a:lnTo>
                    <a:pt x="157" y="33"/>
                  </a:lnTo>
                  <a:lnTo>
                    <a:pt x="148" y="40"/>
                  </a:lnTo>
                  <a:lnTo>
                    <a:pt x="76" y="42"/>
                  </a:lnTo>
                  <a:lnTo>
                    <a:pt x="42" y="28"/>
                  </a:lnTo>
                  <a:lnTo>
                    <a:pt x="28" y="22"/>
                  </a:lnTo>
                  <a:lnTo>
                    <a:pt x="13" y="26"/>
                  </a:lnTo>
                  <a:lnTo>
                    <a:pt x="0" y="24"/>
                  </a:lnTo>
                  <a:lnTo>
                    <a:pt x="3"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948" name="Freeform 131"/>
            <p:cNvSpPr>
              <a:spLocks/>
            </p:cNvSpPr>
            <p:nvPr/>
          </p:nvSpPr>
          <p:spPr bwMode="auto">
            <a:xfrm>
              <a:off x="2816" y="2925"/>
              <a:ext cx="74" cy="20"/>
            </a:xfrm>
            <a:custGeom>
              <a:avLst/>
              <a:gdLst>
                <a:gd name="T0" fmla="*/ 1 w 147"/>
                <a:gd name="T1" fmla="*/ 0 h 41"/>
                <a:gd name="T2" fmla="*/ 1 w 147"/>
                <a:gd name="T3" fmla="*/ 0 h 41"/>
                <a:gd name="T4" fmla="*/ 1 w 147"/>
                <a:gd name="T5" fmla="*/ 0 h 41"/>
                <a:gd name="T6" fmla="*/ 1 w 147"/>
                <a:gd name="T7" fmla="*/ 0 h 41"/>
                <a:gd name="T8" fmla="*/ 1 w 147"/>
                <a:gd name="T9" fmla="*/ 0 h 41"/>
                <a:gd name="T10" fmla="*/ 1 w 147"/>
                <a:gd name="T11" fmla="*/ 0 h 41"/>
                <a:gd name="T12" fmla="*/ 1 w 147"/>
                <a:gd name="T13" fmla="*/ 0 h 41"/>
                <a:gd name="T14" fmla="*/ 1 w 147"/>
                <a:gd name="T15" fmla="*/ 0 h 41"/>
                <a:gd name="T16" fmla="*/ 1 w 147"/>
                <a:gd name="T17" fmla="*/ 0 h 41"/>
                <a:gd name="T18" fmla="*/ 1 w 147"/>
                <a:gd name="T19" fmla="*/ 0 h 41"/>
                <a:gd name="T20" fmla="*/ 1 w 147"/>
                <a:gd name="T21" fmla="*/ 0 h 41"/>
                <a:gd name="T22" fmla="*/ 1 w 147"/>
                <a:gd name="T23" fmla="*/ 0 h 41"/>
                <a:gd name="T24" fmla="*/ 1 w 147"/>
                <a:gd name="T25" fmla="*/ 0 h 41"/>
                <a:gd name="T26" fmla="*/ 1 w 147"/>
                <a:gd name="T27" fmla="*/ 0 h 41"/>
                <a:gd name="T28" fmla="*/ 1 w 147"/>
                <a:gd name="T29" fmla="*/ 0 h 41"/>
                <a:gd name="T30" fmla="*/ 1 w 147"/>
                <a:gd name="T31" fmla="*/ 0 h 41"/>
                <a:gd name="T32" fmla="*/ 1 w 147"/>
                <a:gd name="T33" fmla="*/ 0 h 41"/>
                <a:gd name="T34" fmla="*/ 0 w 147"/>
                <a:gd name="T35" fmla="*/ 0 h 41"/>
                <a:gd name="T36" fmla="*/ 1 w 147"/>
                <a:gd name="T37" fmla="*/ 0 h 41"/>
                <a:gd name="T38" fmla="*/ 1 w 147"/>
                <a:gd name="T39" fmla="*/ 0 h 41"/>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47"/>
                <a:gd name="T61" fmla="*/ 0 h 41"/>
                <a:gd name="T62" fmla="*/ 147 w 147"/>
                <a:gd name="T63" fmla="*/ 41 h 41"/>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47" h="41">
                  <a:moveTo>
                    <a:pt x="2" y="4"/>
                  </a:moveTo>
                  <a:lnTo>
                    <a:pt x="18" y="0"/>
                  </a:lnTo>
                  <a:lnTo>
                    <a:pt x="34" y="5"/>
                  </a:lnTo>
                  <a:lnTo>
                    <a:pt x="49" y="10"/>
                  </a:lnTo>
                  <a:lnTo>
                    <a:pt x="66" y="7"/>
                  </a:lnTo>
                  <a:lnTo>
                    <a:pt x="83" y="0"/>
                  </a:lnTo>
                  <a:lnTo>
                    <a:pt x="101" y="0"/>
                  </a:lnTo>
                  <a:lnTo>
                    <a:pt x="141" y="10"/>
                  </a:lnTo>
                  <a:lnTo>
                    <a:pt x="147" y="19"/>
                  </a:lnTo>
                  <a:lnTo>
                    <a:pt x="145" y="23"/>
                  </a:lnTo>
                  <a:lnTo>
                    <a:pt x="139" y="26"/>
                  </a:lnTo>
                  <a:lnTo>
                    <a:pt x="109" y="27"/>
                  </a:lnTo>
                  <a:lnTo>
                    <a:pt x="85" y="41"/>
                  </a:lnTo>
                  <a:lnTo>
                    <a:pt x="65" y="39"/>
                  </a:lnTo>
                  <a:lnTo>
                    <a:pt x="46" y="27"/>
                  </a:lnTo>
                  <a:lnTo>
                    <a:pt x="29" y="16"/>
                  </a:lnTo>
                  <a:lnTo>
                    <a:pt x="9" y="17"/>
                  </a:lnTo>
                  <a:lnTo>
                    <a:pt x="0" y="14"/>
                  </a:lnTo>
                  <a:lnTo>
                    <a:pt x="2"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949" name="Freeform 132"/>
            <p:cNvSpPr>
              <a:spLocks/>
            </p:cNvSpPr>
            <p:nvPr/>
          </p:nvSpPr>
          <p:spPr bwMode="auto">
            <a:xfrm>
              <a:off x="2821" y="2958"/>
              <a:ext cx="49" cy="20"/>
            </a:xfrm>
            <a:custGeom>
              <a:avLst/>
              <a:gdLst>
                <a:gd name="T0" fmla="*/ 0 w 99"/>
                <a:gd name="T1" fmla="*/ 1 h 40"/>
                <a:gd name="T2" fmla="*/ 0 w 99"/>
                <a:gd name="T3" fmla="*/ 1 h 40"/>
                <a:gd name="T4" fmla="*/ 0 w 99"/>
                <a:gd name="T5" fmla="*/ 0 h 40"/>
                <a:gd name="T6" fmla="*/ 0 w 99"/>
                <a:gd name="T7" fmla="*/ 1 h 40"/>
                <a:gd name="T8" fmla="*/ 0 w 99"/>
                <a:gd name="T9" fmla="*/ 1 h 40"/>
                <a:gd name="T10" fmla="*/ 0 w 99"/>
                <a:gd name="T11" fmla="*/ 1 h 40"/>
                <a:gd name="T12" fmla="*/ 0 w 99"/>
                <a:gd name="T13" fmla="*/ 1 h 40"/>
                <a:gd name="T14" fmla="*/ 0 w 99"/>
                <a:gd name="T15" fmla="*/ 1 h 40"/>
                <a:gd name="T16" fmla="*/ 0 w 99"/>
                <a:gd name="T17" fmla="*/ 1 h 40"/>
                <a:gd name="T18" fmla="*/ 0 w 99"/>
                <a:gd name="T19" fmla="*/ 1 h 40"/>
                <a:gd name="T20" fmla="*/ 0 w 99"/>
                <a:gd name="T21" fmla="*/ 1 h 40"/>
                <a:gd name="T22" fmla="*/ 0 w 99"/>
                <a:gd name="T23" fmla="*/ 1 h 40"/>
                <a:gd name="T24" fmla="*/ 0 w 99"/>
                <a:gd name="T25" fmla="*/ 1 h 40"/>
                <a:gd name="T26" fmla="*/ 0 w 99"/>
                <a:gd name="T27" fmla="*/ 1 h 40"/>
                <a:gd name="T28" fmla="*/ 0 w 99"/>
                <a:gd name="T29" fmla="*/ 1 h 40"/>
                <a:gd name="T30" fmla="*/ 0 w 99"/>
                <a:gd name="T31" fmla="*/ 1 h 4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99"/>
                <a:gd name="T49" fmla="*/ 0 h 40"/>
                <a:gd name="T50" fmla="*/ 99 w 99"/>
                <a:gd name="T51" fmla="*/ 40 h 40"/>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99" h="40">
                  <a:moveTo>
                    <a:pt x="0" y="14"/>
                  </a:moveTo>
                  <a:lnTo>
                    <a:pt x="13" y="5"/>
                  </a:lnTo>
                  <a:lnTo>
                    <a:pt x="28" y="0"/>
                  </a:lnTo>
                  <a:lnTo>
                    <a:pt x="56" y="3"/>
                  </a:lnTo>
                  <a:lnTo>
                    <a:pt x="72" y="7"/>
                  </a:lnTo>
                  <a:lnTo>
                    <a:pt x="89" y="7"/>
                  </a:lnTo>
                  <a:lnTo>
                    <a:pt x="99" y="12"/>
                  </a:lnTo>
                  <a:lnTo>
                    <a:pt x="94" y="21"/>
                  </a:lnTo>
                  <a:lnTo>
                    <a:pt x="72" y="33"/>
                  </a:lnTo>
                  <a:lnTo>
                    <a:pt x="48" y="40"/>
                  </a:lnTo>
                  <a:lnTo>
                    <a:pt x="36" y="35"/>
                  </a:lnTo>
                  <a:lnTo>
                    <a:pt x="26" y="28"/>
                  </a:lnTo>
                  <a:lnTo>
                    <a:pt x="16" y="28"/>
                  </a:lnTo>
                  <a:lnTo>
                    <a:pt x="2" y="29"/>
                  </a:lnTo>
                  <a:lnTo>
                    <a:pt x="0" y="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950" name="Freeform 133"/>
            <p:cNvSpPr>
              <a:spLocks/>
            </p:cNvSpPr>
            <p:nvPr/>
          </p:nvSpPr>
          <p:spPr bwMode="auto">
            <a:xfrm>
              <a:off x="2896" y="2979"/>
              <a:ext cx="72" cy="23"/>
            </a:xfrm>
            <a:custGeom>
              <a:avLst/>
              <a:gdLst>
                <a:gd name="T0" fmla="*/ 0 w 145"/>
                <a:gd name="T1" fmla="*/ 1 h 46"/>
                <a:gd name="T2" fmla="*/ 0 w 145"/>
                <a:gd name="T3" fmla="*/ 1 h 46"/>
                <a:gd name="T4" fmla="*/ 0 w 145"/>
                <a:gd name="T5" fmla="*/ 0 h 46"/>
                <a:gd name="T6" fmla="*/ 0 w 145"/>
                <a:gd name="T7" fmla="*/ 1 h 46"/>
                <a:gd name="T8" fmla="*/ 0 w 145"/>
                <a:gd name="T9" fmla="*/ 1 h 46"/>
                <a:gd name="T10" fmla="*/ 0 w 145"/>
                <a:gd name="T11" fmla="*/ 1 h 46"/>
                <a:gd name="T12" fmla="*/ 0 w 145"/>
                <a:gd name="T13" fmla="*/ 1 h 46"/>
                <a:gd name="T14" fmla="*/ 0 w 145"/>
                <a:gd name="T15" fmla="*/ 1 h 46"/>
                <a:gd name="T16" fmla="*/ 0 w 145"/>
                <a:gd name="T17" fmla="*/ 1 h 46"/>
                <a:gd name="T18" fmla="*/ 0 w 145"/>
                <a:gd name="T19" fmla="*/ 1 h 46"/>
                <a:gd name="T20" fmla="*/ 0 w 145"/>
                <a:gd name="T21" fmla="*/ 1 h 46"/>
                <a:gd name="T22" fmla="*/ 0 w 145"/>
                <a:gd name="T23" fmla="*/ 1 h 46"/>
                <a:gd name="T24" fmla="*/ 0 w 145"/>
                <a:gd name="T25" fmla="*/ 1 h 46"/>
                <a:gd name="T26" fmla="*/ 0 w 145"/>
                <a:gd name="T27" fmla="*/ 1 h 46"/>
                <a:gd name="T28" fmla="*/ 0 w 145"/>
                <a:gd name="T29" fmla="*/ 1 h 4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45"/>
                <a:gd name="T46" fmla="*/ 0 h 46"/>
                <a:gd name="T47" fmla="*/ 145 w 145"/>
                <a:gd name="T48" fmla="*/ 46 h 4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45" h="46">
                  <a:moveTo>
                    <a:pt x="2" y="29"/>
                  </a:moveTo>
                  <a:lnTo>
                    <a:pt x="24" y="14"/>
                  </a:lnTo>
                  <a:lnTo>
                    <a:pt x="48" y="0"/>
                  </a:lnTo>
                  <a:lnTo>
                    <a:pt x="99" y="4"/>
                  </a:lnTo>
                  <a:lnTo>
                    <a:pt x="123" y="17"/>
                  </a:lnTo>
                  <a:lnTo>
                    <a:pt x="145" y="35"/>
                  </a:lnTo>
                  <a:lnTo>
                    <a:pt x="145" y="46"/>
                  </a:lnTo>
                  <a:lnTo>
                    <a:pt x="134" y="46"/>
                  </a:lnTo>
                  <a:lnTo>
                    <a:pt x="117" y="33"/>
                  </a:lnTo>
                  <a:lnTo>
                    <a:pt x="98" y="24"/>
                  </a:lnTo>
                  <a:lnTo>
                    <a:pt x="55" y="24"/>
                  </a:lnTo>
                  <a:lnTo>
                    <a:pt x="11" y="42"/>
                  </a:lnTo>
                  <a:lnTo>
                    <a:pt x="0" y="40"/>
                  </a:lnTo>
                  <a:lnTo>
                    <a:pt x="2"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951" name="Freeform 134"/>
            <p:cNvSpPr>
              <a:spLocks/>
            </p:cNvSpPr>
            <p:nvPr/>
          </p:nvSpPr>
          <p:spPr bwMode="auto">
            <a:xfrm>
              <a:off x="3005" y="3012"/>
              <a:ext cx="41" cy="35"/>
            </a:xfrm>
            <a:custGeom>
              <a:avLst/>
              <a:gdLst>
                <a:gd name="T0" fmla="*/ 1 w 81"/>
                <a:gd name="T1" fmla="*/ 0 h 69"/>
                <a:gd name="T2" fmla="*/ 1 w 81"/>
                <a:gd name="T3" fmla="*/ 1 h 69"/>
                <a:gd name="T4" fmla="*/ 1 w 81"/>
                <a:gd name="T5" fmla="*/ 1 h 69"/>
                <a:gd name="T6" fmla="*/ 1 w 81"/>
                <a:gd name="T7" fmla="*/ 1 h 69"/>
                <a:gd name="T8" fmla="*/ 1 w 81"/>
                <a:gd name="T9" fmla="*/ 1 h 69"/>
                <a:gd name="T10" fmla="*/ 1 w 81"/>
                <a:gd name="T11" fmla="*/ 1 h 69"/>
                <a:gd name="T12" fmla="*/ 1 w 81"/>
                <a:gd name="T13" fmla="*/ 1 h 69"/>
                <a:gd name="T14" fmla="*/ 1 w 81"/>
                <a:gd name="T15" fmla="*/ 1 h 69"/>
                <a:gd name="T16" fmla="*/ 1 w 81"/>
                <a:gd name="T17" fmla="*/ 1 h 69"/>
                <a:gd name="T18" fmla="*/ 0 w 81"/>
                <a:gd name="T19" fmla="*/ 1 h 69"/>
                <a:gd name="T20" fmla="*/ 1 w 81"/>
                <a:gd name="T21" fmla="*/ 0 h 69"/>
                <a:gd name="T22" fmla="*/ 1 w 81"/>
                <a:gd name="T23" fmla="*/ 0 h 6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81"/>
                <a:gd name="T37" fmla="*/ 0 h 69"/>
                <a:gd name="T38" fmla="*/ 81 w 81"/>
                <a:gd name="T39" fmla="*/ 69 h 69"/>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81" h="69">
                  <a:moveTo>
                    <a:pt x="8" y="0"/>
                  </a:moveTo>
                  <a:lnTo>
                    <a:pt x="28" y="1"/>
                  </a:lnTo>
                  <a:lnTo>
                    <a:pt x="68" y="37"/>
                  </a:lnTo>
                  <a:lnTo>
                    <a:pt x="81" y="58"/>
                  </a:lnTo>
                  <a:lnTo>
                    <a:pt x="80" y="69"/>
                  </a:lnTo>
                  <a:lnTo>
                    <a:pt x="70" y="68"/>
                  </a:lnTo>
                  <a:lnTo>
                    <a:pt x="50" y="57"/>
                  </a:lnTo>
                  <a:lnTo>
                    <a:pt x="21" y="25"/>
                  </a:lnTo>
                  <a:lnTo>
                    <a:pt x="5" y="15"/>
                  </a:lnTo>
                  <a:lnTo>
                    <a:pt x="0" y="6"/>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952" name="Freeform 135"/>
            <p:cNvSpPr>
              <a:spLocks/>
            </p:cNvSpPr>
            <p:nvPr/>
          </p:nvSpPr>
          <p:spPr bwMode="auto">
            <a:xfrm>
              <a:off x="2896" y="3018"/>
              <a:ext cx="68" cy="25"/>
            </a:xfrm>
            <a:custGeom>
              <a:avLst/>
              <a:gdLst>
                <a:gd name="T0" fmla="*/ 1 w 135"/>
                <a:gd name="T1" fmla="*/ 1 h 50"/>
                <a:gd name="T2" fmla="*/ 1 w 135"/>
                <a:gd name="T3" fmla="*/ 1 h 50"/>
                <a:gd name="T4" fmla="*/ 1 w 135"/>
                <a:gd name="T5" fmla="*/ 0 h 50"/>
                <a:gd name="T6" fmla="*/ 1 w 135"/>
                <a:gd name="T7" fmla="*/ 1 h 50"/>
                <a:gd name="T8" fmla="*/ 1 w 135"/>
                <a:gd name="T9" fmla="*/ 1 h 50"/>
                <a:gd name="T10" fmla="*/ 1 w 135"/>
                <a:gd name="T11" fmla="*/ 1 h 50"/>
                <a:gd name="T12" fmla="*/ 1 w 135"/>
                <a:gd name="T13" fmla="*/ 1 h 50"/>
                <a:gd name="T14" fmla="*/ 1 w 135"/>
                <a:gd name="T15" fmla="*/ 1 h 50"/>
                <a:gd name="T16" fmla="*/ 1 w 135"/>
                <a:gd name="T17" fmla="*/ 1 h 50"/>
                <a:gd name="T18" fmla="*/ 1 w 135"/>
                <a:gd name="T19" fmla="*/ 1 h 50"/>
                <a:gd name="T20" fmla="*/ 1 w 135"/>
                <a:gd name="T21" fmla="*/ 1 h 50"/>
                <a:gd name="T22" fmla="*/ 1 w 135"/>
                <a:gd name="T23" fmla="*/ 1 h 50"/>
                <a:gd name="T24" fmla="*/ 1 w 135"/>
                <a:gd name="T25" fmla="*/ 1 h 50"/>
                <a:gd name="T26" fmla="*/ 1 w 135"/>
                <a:gd name="T27" fmla="*/ 1 h 50"/>
                <a:gd name="T28" fmla="*/ 0 w 135"/>
                <a:gd name="T29" fmla="*/ 1 h 50"/>
                <a:gd name="T30" fmla="*/ 1 w 135"/>
                <a:gd name="T31" fmla="*/ 1 h 50"/>
                <a:gd name="T32" fmla="*/ 1 w 135"/>
                <a:gd name="T33" fmla="*/ 1 h 50"/>
                <a:gd name="T34" fmla="*/ 1 w 135"/>
                <a:gd name="T35" fmla="*/ 1 h 5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35"/>
                <a:gd name="T55" fmla="*/ 0 h 50"/>
                <a:gd name="T56" fmla="*/ 135 w 135"/>
                <a:gd name="T57" fmla="*/ 50 h 50"/>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35" h="50">
                  <a:moveTo>
                    <a:pt x="10" y="14"/>
                  </a:moveTo>
                  <a:lnTo>
                    <a:pt x="34" y="8"/>
                  </a:lnTo>
                  <a:lnTo>
                    <a:pt x="59" y="0"/>
                  </a:lnTo>
                  <a:lnTo>
                    <a:pt x="86" y="2"/>
                  </a:lnTo>
                  <a:lnTo>
                    <a:pt x="135" y="29"/>
                  </a:lnTo>
                  <a:lnTo>
                    <a:pt x="135" y="40"/>
                  </a:lnTo>
                  <a:lnTo>
                    <a:pt x="125" y="40"/>
                  </a:lnTo>
                  <a:lnTo>
                    <a:pt x="108" y="31"/>
                  </a:lnTo>
                  <a:lnTo>
                    <a:pt x="90" y="31"/>
                  </a:lnTo>
                  <a:lnTo>
                    <a:pt x="55" y="46"/>
                  </a:lnTo>
                  <a:lnTo>
                    <a:pt x="40" y="50"/>
                  </a:lnTo>
                  <a:lnTo>
                    <a:pt x="23" y="40"/>
                  </a:lnTo>
                  <a:lnTo>
                    <a:pt x="16" y="32"/>
                  </a:lnTo>
                  <a:lnTo>
                    <a:pt x="6" y="29"/>
                  </a:lnTo>
                  <a:lnTo>
                    <a:pt x="0" y="20"/>
                  </a:lnTo>
                  <a:lnTo>
                    <a:pt x="3" y="15"/>
                  </a:lnTo>
                  <a:lnTo>
                    <a:pt x="10" y="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953" name="Freeform 136"/>
            <p:cNvSpPr>
              <a:spLocks/>
            </p:cNvSpPr>
            <p:nvPr/>
          </p:nvSpPr>
          <p:spPr bwMode="auto">
            <a:xfrm>
              <a:off x="3001" y="3043"/>
              <a:ext cx="48" cy="36"/>
            </a:xfrm>
            <a:custGeom>
              <a:avLst/>
              <a:gdLst>
                <a:gd name="T0" fmla="*/ 1 w 96"/>
                <a:gd name="T1" fmla="*/ 0 h 70"/>
                <a:gd name="T2" fmla="*/ 1 w 96"/>
                <a:gd name="T3" fmla="*/ 1 h 70"/>
                <a:gd name="T4" fmla="*/ 1 w 96"/>
                <a:gd name="T5" fmla="*/ 1 h 70"/>
                <a:gd name="T6" fmla="*/ 1 w 96"/>
                <a:gd name="T7" fmla="*/ 1 h 70"/>
                <a:gd name="T8" fmla="*/ 1 w 96"/>
                <a:gd name="T9" fmla="*/ 1 h 70"/>
                <a:gd name="T10" fmla="*/ 1 w 96"/>
                <a:gd name="T11" fmla="*/ 1 h 70"/>
                <a:gd name="T12" fmla="*/ 1 w 96"/>
                <a:gd name="T13" fmla="*/ 1 h 70"/>
                <a:gd name="T14" fmla="*/ 1 w 96"/>
                <a:gd name="T15" fmla="*/ 1 h 70"/>
                <a:gd name="T16" fmla="*/ 1 w 96"/>
                <a:gd name="T17" fmla="*/ 1 h 70"/>
                <a:gd name="T18" fmla="*/ 1 w 96"/>
                <a:gd name="T19" fmla="*/ 1 h 70"/>
                <a:gd name="T20" fmla="*/ 1 w 96"/>
                <a:gd name="T21" fmla="*/ 1 h 70"/>
                <a:gd name="T22" fmla="*/ 0 w 96"/>
                <a:gd name="T23" fmla="*/ 1 h 70"/>
                <a:gd name="T24" fmla="*/ 1 w 96"/>
                <a:gd name="T25" fmla="*/ 1 h 70"/>
                <a:gd name="T26" fmla="*/ 1 w 96"/>
                <a:gd name="T27" fmla="*/ 0 h 70"/>
                <a:gd name="T28" fmla="*/ 1 w 96"/>
                <a:gd name="T29" fmla="*/ 0 h 7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96"/>
                <a:gd name="T46" fmla="*/ 0 h 70"/>
                <a:gd name="T47" fmla="*/ 96 w 96"/>
                <a:gd name="T48" fmla="*/ 70 h 7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96" h="70">
                  <a:moveTo>
                    <a:pt x="26" y="0"/>
                  </a:moveTo>
                  <a:lnTo>
                    <a:pt x="48" y="10"/>
                  </a:lnTo>
                  <a:lnTo>
                    <a:pt x="63" y="25"/>
                  </a:lnTo>
                  <a:lnTo>
                    <a:pt x="77" y="42"/>
                  </a:lnTo>
                  <a:lnTo>
                    <a:pt x="94" y="58"/>
                  </a:lnTo>
                  <a:lnTo>
                    <a:pt x="96" y="68"/>
                  </a:lnTo>
                  <a:lnTo>
                    <a:pt x="86" y="70"/>
                  </a:lnTo>
                  <a:lnTo>
                    <a:pt x="69" y="60"/>
                  </a:lnTo>
                  <a:lnTo>
                    <a:pt x="53" y="53"/>
                  </a:lnTo>
                  <a:lnTo>
                    <a:pt x="16" y="41"/>
                  </a:lnTo>
                  <a:lnTo>
                    <a:pt x="3" y="31"/>
                  </a:lnTo>
                  <a:lnTo>
                    <a:pt x="0" y="15"/>
                  </a:lnTo>
                  <a:lnTo>
                    <a:pt x="9" y="2"/>
                  </a:lnTo>
                  <a:lnTo>
                    <a:pt x="2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954" name="Freeform 137"/>
            <p:cNvSpPr>
              <a:spLocks/>
            </p:cNvSpPr>
            <p:nvPr/>
          </p:nvSpPr>
          <p:spPr bwMode="auto">
            <a:xfrm>
              <a:off x="2903" y="2996"/>
              <a:ext cx="186" cy="272"/>
            </a:xfrm>
            <a:custGeom>
              <a:avLst/>
              <a:gdLst>
                <a:gd name="T0" fmla="*/ 1 w 372"/>
                <a:gd name="T1" fmla="*/ 0 h 545"/>
                <a:gd name="T2" fmla="*/ 1 w 372"/>
                <a:gd name="T3" fmla="*/ 0 h 545"/>
                <a:gd name="T4" fmla="*/ 1 w 372"/>
                <a:gd name="T5" fmla="*/ 0 h 545"/>
                <a:gd name="T6" fmla="*/ 1 w 372"/>
                <a:gd name="T7" fmla="*/ 0 h 545"/>
                <a:gd name="T8" fmla="*/ 1 w 372"/>
                <a:gd name="T9" fmla="*/ 0 h 545"/>
                <a:gd name="T10" fmla="*/ 1 w 372"/>
                <a:gd name="T11" fmla="*/ 0 h 545"/>
                <a:gd name="T12" fmla="*/ 1 w 372"/>
                <a:gd name="T13" fmla="*/ 0 h 545"/>
                <a:gd name="T14" fmla="*/ 1 w 372"/>
                <a:gd name="T15" fmla="*/ 0 h 545"/>
                <a:gd name="T16" fmla="*/ 1 w 372"/>
                <a:gd name="T17" fmla="*/ 0 h 545"/>
                <a:gd name="T18" fmla="*/ 1 w 372"/>
                <a:gd name="T19" fmla="*/ 0 h 545"/>
                <a:gd name="T20" fmla="*/ 1 w 372"/>
                <a:gd name="T21" fmla="*/ 0 h 545"/>
                <a:gd name="T22" fmla="*/ 1 w 372"/>
                <a:gd name="T23" fmla="*/ 0 h 545"/>
                <a:gd name="T24" fmla="*/ 1 w 372"/>
                <a:gd name="T25" fmla="*/ 0 h 545"/>
                <a:gd name="T26" fmla="*/ 1 w 372"/>
                <a:gd name="T27" fmla="*/ 0 h 545"/>
                <a:gd name="T28" fmla="*/ 1 w 372"/>
                <a:gd name="T29" fmla="*/ 0 h 545"/>
                <a:gd name="T30" fmla="*/ 1 w 372"/>
                <a:gd name="T31" fmla="*/ 0 h 545"/>
                <a:gd name="T32" fmla="*/ 1 w 372"/>
                <a:gd name="T33" fmla="*/ 0 h 545"/>
                <a:gd name="T34" fmla="*/ 1 w 372"/>
                <a:gd name="T35" fmla="*/ 0 h 545"/>
                <a:gd name="T36" fmla="*/ 1 w 372"/>
                <a:gd name="T37" fmla="*/ 0 h 545"/>
                <a:gd name="T38" fmla="*/ 0 w 372"/>
                <a:gd name="T39" fmla="*/ 0 h 545"/>
                <a:gd name="T40" fmla="*/ 1 w 372"/>
                <a:gd name="T41" fmla="*/ 0 h 545"/>
                <a:gd name="T42" fmla="*/ 1 w 372"/>
                <a:gd name="T43" fmla="*/ 0 h 545"/>
                <a:gd name="T44" fmla="*/ 1 w 372"/>
                <a:gd name="T45" fmla="*/ 0 h 545"/>
                <a:gd name="T46" fmla="*/ 1 w 372"/>
                <a:gd name="T47" fmla="*/ 0 h 545"/>
                <a:gd name="T48" fmla="*/ 1 w 372"/>
                <a:gd name="T49" fmla="*/ 0 h 545"/>
                <a:gd name="T50" fmla="*/ 1 w 372"/>
                <a:gd name="T51" fmla="*/ 0 h 545"/>
                <a:gd name="T52" fmla="*/ 1 w 372"/>
                <a:gd name="T53" fmla="*/ 0 h 545"/>
                <a:gd name="T54" fmla="*/ 1 w 372"/>
                <a:gd name="T55" fmla="*/ 0 h 545"/>
                <a:gd name="T56" fmla="*/ 1 w 372"/>
                <a:gd name="T57" fmla="*/ 0 h 545"/>
                <a:gd name="T58" fmla="*/ 1 w 372"/>
                <a:gd name="T59" fmla="*/ 0 h 545"/>
                <a:gd name="T60" fmla="*/ 1 w 372"/>
                <a:gd name="T61" fmla="*/ 0 h 545"/>
                <a:gd name="T62" fmla="*/ 1 w 372"/>
                <a:gd name="T63" fmla="*/ 0 h 545"/>
                <a:gd name="T64" fmla="*/ 1 w 372"/>
                <a:gd name="T65" fmla="*/ 0 h 545"/>
                <a:gd name="T66" fmla="*/ 1 w 372"/>
                <a:gd name="T67" fmla="*/ 0 h 545"/>
                <a:gd name="T68" fmla="*/ 1 w 372"/>
                <a:gd name="T69" fmla="*/ 0 h 545"/>
                <a:gd name="T70" fmla="*/ 1 w 372"/>
                <a:gd name="T71" fmla="*/ 0 h 545"/>
                <a:gd name="T72" fmla="*/ 1 w 372"/>
                <a:gd name="T73" fmla="*/ 0 h 545"/>
                <a:gd name="T74" fmla="*/ 1 w 372"/>
                <a:gd name="T75" fmla="*/ 0 h 545"/>
                <a:gd name="T76" fmla="*/ 1 w 372"/>
                <a:gd name="T77" fmla="*/ 0 h 545"/>
                <a:gd name="T78" fmla="*/ 1 w 372"/>
                <a:gd name="T79" fmla="*/ 0 h 545"/>
                <a:gd name="T80" fmla="*/ 1 w 372"/>
                <a:gd name="T81" fmla="*/ 0 h 545"/>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372"/>
                <a:gd name="T124" fmla="*/ 0 h 545"/>
                <a:gd name="T125" fmla="*/ 372 w 372"/>
                <a:gd name="T126" fmla="*/ 545 h 545"/>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372" h="545">
                  <a:moveTo>
                    <a:pt x="372" y="11"/>
                  </a:moveTo>
                  <a:lnTo>
                    <a:pt x="340" y="80"/>
                  </a:lnTo>
                  <a:lnTo>
                    <a:pt x="324" y="145"/>
                  </a:lnTo>
                  <a:lnTo>
                    <a:pt x="307" y="211"/>
                  </a:lnTo>
                  <a:lnTo>
                    <a:pt x="294" y="243"/>
                  </a:lnTo>
                  <a:lnTo>
                    <a:pt x="285" y="259"/>
                  </a:lnTo>
                  <a:lnTo>
                    <a:pt x="273" y="275"/>
                  </a:lnTo>
                  <a:lnTo>
                    <a:pt x="249" y="312"/>
                  </a:lnTo>
                  <a:lnTo>
                    <a:pt x="238" y="327"/>
                  </a:lnTo>
                  <a:lnTo>
                    <a:pt x="215" y="371"/>
                  </a:lnTo>
                  <a:lnTo>
                    <a:pt x="199" y="407"/>
                  </a:lnTo>
                  <a:lnTo>
                    <a:pt x="186" y="420"/>
                  </a:lnTo>
                  <a:lnTo>
                    <a:pt x="169" y="431"/>
                  </a:lnTo>
                  <a:lnTo>
                    <a:pt x="133" y="450"/>
                  </a:lnTo>
                  <a:lnTo>
                    <a:pt x="109" y="471"/>
                  </a:lnTo>
                  <a:lnTo>
                    <a:pt x="91" y="498"/>
                  </a:lnTo>
                  <a:lnTo>
                    <a:pt x="73" y="514"/>
                  </a:lnTo>
                  <a:lnTo>
                    <a:pt x="53" y="524"/>
                  </a:lnTo>
                  <a:lnTo>
                    <a:pt x="10" y="545"/>
                  </a:lnTo>
                  <a:lnTo>
                    <a:pt x="0" y="544"/>
                  </a:lnTo>
                  <a:lnTo>
                    <a:pt x="3" y="533"/>
                  </a:lnTo>
                  <a:lnTo>
                    <a:pt x="64" y="475"/>
                  </a:lnTo>
                  <a:lnTo>
                    <a:pt x="87" y="445"/>
                  </a:lnTo>
                  <a:lnTo>
                    <a:pt x="100" y="433"/>
                  </a:lnTo>
                  <a:lnTo>
                    <a:pt x="116" y="422"/>
                  </a:lnTo>
                  <a:lnTo>
                    <a:pt x="136" y="409"/>
                  </a:lnTo>
                  <a:lnTo>
                    <a:pt x="154" y="399"/>
                  </a:lnTo>
                  <a:lnTo>
                    <a:pt x="178" y="383"/>
                  </a:lnTo>
                  <a:lnTo>
                    <a:pt x="193" y="360"/>
                  </a:lnTo>
                  <a:lnTo>
                    <a:pt x="215" y="316"/>
                  </a:lnTo>
                  <a:lnTo>
                    <a:pt x="222" y="298"/>
                  </a:lnTo>
                  <a:lnTo>
                    <a:pt x="234" y="276"/>
                  </a:lnTo>
                  <a:lnTo>
                    <a:pt x="249" y="256"/>
                  </a:lnTo>
                  <a:lnTo>
                    <a:pt x="285" y="194"/>
                  </a:lnTo>
                  <a:lnTo>
                    <a:pt x="306" y="133"/>
                  </a:lnTo>
                  <a:lnTo>
                    <a:pt x="326" y="70"/>
                  </a:lnTo>
                  <a:lnTo>
                    <a:pt x="340" y="37"/>
                  </a:lnTo>
                  <a:lnTo>
                    <a:pt x="359" y="2"/>
                  </a:lnTo>
                  <a:lnTo>
                    <a:pt x="370" y="0"/>
                  </a:lnTo>
                  <a:lnTo>
                    <a:pt x="372"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955" name="Freeform 138"/>
            <p:cNvSpPr>
              <a:spLocks/>
            </p:cNvSpPr>
            <p:nvPr/>
          </p:nvSpPr>
          <p:spPr bwMode="auto">
            <a:xfrm>
              <a:off x="2837" y="3274"/>
              <a:ext cx="41" cy="67"/>
            </a:xfrm>
            <a:custGeom>
              <a:avLst/>
              <a:gdLst>
                <a:gd name="T0" fmla="*/ 0 w 83"/>
                <a:gd name="T1" fmla="*/ 1 h 134"/>
                <a:gd name="T2" fmla="*/ 0 w 83"/>
                <a:gd name="T3" fmla="*/ 1 h 134"/>
                <a:gd name="T4" fmla="*/ 0 w 83"/>
                <a:gd name="T5" fmla="*/ 1 h 134"/>
                <a:gd name="T6" fmla="*/ 0 w 83"/>
                <a:gd name="T7" fmla="*/ 1 h 134"/>
                <a:gd name="T8" fmla="*/ 0 w 83"/>
                <a:gd name="T9" fmla="*/ 1 h 134"/>
                <a:gd name="T10" fmla="*/ 0 w 83"/>
                <a:gd name="T11" fmla="*/ 1 h 134"/>
                <a:gd name="T12" fmla="*/ 0 w 83"/>
                <a:gd name="T13" fmla="*/ 1 h 134"/>
                <a:gd name="T14" fmla="*/ 0 w 83"/>
                <a:gd name="T15" fmla="*/ 1 h 134"/>
                <a:gd name="T16" fmla="*/ 0 w 83"/>
                <a:gd name="T17" fmla="*/ 1 h 134"/>
                <a:gd name="T18" fmla="*/ 0 w 83"/>
                <a:gd name="T19" fmla="*/ 1 h 134"/>
                <a:gd name="T20" fmla="*/ 0 w 83"/>
                <a:gd name="T21" fmla="*/ 1 h 134"/>
                <a:gd name="T22" fmla="*/ 0 w 83"/>
                <a:gd name="T23" fmla="*/ 0 h 134"/>
                <a:gd name="T24" fmla="*/ 0 w 83"/>
                <a:gd name="T25" fmla="*/ 1 h 134"/>
                <a:gd name="T26" fmla="*/ 0 w 83"/>
                <a:gd name="T27" fmla="*/ 1 h 13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83"/>
                <a:gd name="T43" fmla="*/ 0 h 134"/>
                <a:gd name="T44" fmla="*/ 83 w 83"/>
                <a:gd name="T45" fmla="*/ 134 h 134"/>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83" h="134">
                  <a:moveTo>
                    <a:pt x="83" y="11"/>
                  </a:moveTo>
                  <a:lnTo>
                    <a:pt x="50" y="92"/>
                  </a:lnTo>
                  <a:lnTo>
                    <a:pt x="37" y="118"/>
                  </a:lnTo>
                  <a:lnTo>
                    <a:pt x="29" y="132"/>
                  </a:lnTo>
                  <a:lnTo>
                    <a:pt x="15" y="134"/>
                  </a:lnTo>
                  <a:lnTo>
                    <a:pt x="3" y="127"/>
                  </a:lnTo>
                  <a:lnTo>
                    <a:pt x="0" y="112"/>
                  </a:lnTo>
                  <a:lnTo>
                    <a:pt x="11" y="78"/>
                  </a:lnTo>
                  <a:lnTo>
                    <a:pt x="22" y="55"/>
                  </a:lnTo>
                  <a:lnTo>
                    <a:pt x="38" y="39"/>
                  </a:lnTo>
                  <a:lnTo>
                    <a:pt x="69" y="4"/>
                  </a:lnTo>
                  <a:lnTo>
                    <a:pt x="80" y="0"/>
                  </a:lnTo>
                  <a:lnTo>
                    <a:pt x="83"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956" name="Freeform 139"/>
            <p:cNvSpPr>
              <a:spLocks/>
            </p:cNvSpPr>
            <p:nvPr/>
          </p:nvSpPr>
          <p:spPr bwMode="auto">
            <a:xfrm>
              <a:off x="2734" y="3096"/>
              <a:ext cx="51" cy="79"/>
            </a:xfrm>
            <a:custGeom>
              <a:avLst/>
              <a:gdLst>
                <a:gd name="T0" fmla="*/ 0 w 103"/>
                <a:gd name="T1" fmla="*/ 0 h 159"/>
                <a:gd name="T2" fmla="*/ 0 w 103"/>
                <a:gd name="T3" fmla="*/ 0 h 159"/>
                <a:gd name="T4" fmla="*/ 0 w 103"/>
                <a:gd name="T5" fmla="*/ 0 h 159"/>
                <a:gd name="T6" fmla="*/ 0 w 103"/>
                <a:gd name="T7" fmla="*/ 0 h 159"/>
                <a:gd name="T8" fmla="*/ 0 w 103"/>
                <a:gd name="T9" fmla="*/ 0 h 159"/>
                <a:gd name="T10" fmla="*/ 0 w 103"/>
                <a:gd name="T11" fmla="*/ 0 h 159"/>
                <a:gd name="T12" fmla="*/ 0 w 103"/>
                <a:gd name="T13" fmla="*/ 0 h 159"/>
                <a:gd name="T14" fmla="*/ 0 w 103"/>
                <a:gd name="T15" fmla="*/ 0 h 159"/>
                <a:gd name="T16" fmla="*/ 0 w 103"/>
                <a:gd name="T17" fmla="*/ 0 h 159"/>
                <a:gd name="T18" fmla="*/ 0 w 103"/>
                <a:gd name="T19" fmla="*/ 0 h 159"/>
                <a:gd name="T20" fmla="*/ 0 w 103"/>
                <a:gd name="T21" fmla="*/ 0 h 159"/>
                <a:gd name="T22" fmla="*/ 0 w 103"/>
                <a:gd name="T23" fmla="*/ 0 h 159"/>
                <a:gd name="T24" fmla="*/ 0 w 103"/>
                <a:gd name="T25" fmla="*/ 0 h 159"/>
                <a:gd name="T26" fmla="*/ 0 w 103"/>
                <a:gd name="T27" fmla="*/ 0 h 159"/>
                <a:gd name="T28" fmla="*/ 0 w 103"/>
                <a:gd name="T29" fmla="*/ 0 h 15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03"/>
                <a:gd name="T46" fmla="*/ 0 h 159"/>
                <a:gd name="T47" fmla="*/ 103 w 103"/>
                <a:gd name="T48" fmla="*/ 159 h 159"/>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03" h="159">
                  <a:moveTo>
                    <a:pt x="103" y="10"/>
                  </a:moveTo>
                  <a:lnTo>
                    <a:pt x="89" y="38"/>
                  </a:lnTo>
                  <a:lnTo>
                    <a:pt x="77" y="65"/>
                  </a:lnTo>
                  <a:lnTo>
                    <a:pt x="52" y="123"/>
                  </a:lnTo>
                  <a:lnTo>
                    <a:pt x="21" y="155"/>
                  </a:lnTo>
                  <a:lnTo>
                    <a:pt x="4" y="159"/>
                  </a:lnTo>
                  <a:lnTo>
                    <a:pt x="0" y="141"/>
                  </a:lnTo>
                  <a:lnTo>
                    <a:pt x="25" y="106"/>
                  </a:lnTo>
                  <a:lnTo>
                    <a:pt x="39" y="77"/>
                  </a:lnTo>
                  <a:lnTo>
                    <a:pt x="56" y="54"/>
                  </a:lnTo>
                  <a:lnTo>
                    <a:pt x="73" y="31"/>
                  </a:lnTo>
                  <a:lnTo>
                    <a:pt x="89" y="3"/>
                  </a:lnTo>
                  <a:lnTo>
                    <a:pt x="99" y="0"/>
                  </a:lnTo>
                  <a:lnTo>
                    <a:pt x="103"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957" name="Freeform 140"/>
            <p:cNvSpPr>
              <a:spLocks/>
            </p:cNvSpPr>
            <p:nvPr/>
          </p:nvSpPr>
          <p:spPr bwMode="auto">
            <a:xfrm>
              <a:off x="2726" y="3164"/>
              <a:ext cx="84" cy="199"/>
            </a:xfrm>
            <a:custGeom>
              <a:avLst/>
              <a:gdLst>
                <a:gd name="T0" fmla="*/ 0 w 169"/>
                <a:gd name="T1" fmla="*/ 1 h 398"/>
                <a:gd name="T2" fmla="*/ 0 w 169"/>
                <a:gd name="T3" fmla="*/ 1 h 398"/>
                <a:gd name="T4" fmla="*/ 0 w 169"/>
                <a:gd name="T5" fmla="*/ 1 h 398"/>
                <a:gd name="T6" fmla="*/ 0 w 169"/>
                <a:gd name="T7" fmla="*/ 1 h 398"/>
                <a:gd name="T8" fmla="*/ 0 w 169"/>
                <a:gd name="T9" fmla="*/ 1 h 398"/>
                <a:gd name="T10" fmla="*/ 0 w 169"/>
                <a:gd name="T11" fmla="*/ 1 h 398"/>
                <a:gd name="T12" fmla="*/ 0 w 169"/>
                <a:gd name="T13" fmla="*/ 1 h 398"/>
                <a:gd name="T14" fmla="*/ 0 w 169"/>
                <a:gd name="T15" fmla="*/ 1 h 398"/>
                <a:gd name="T16" fmla="*/ 0 w 169"/>
                <a:gd name="T17" fmla="*/ 1 h 398"/>
                <a:gd name="T18" fmla="*/ 0 w 169"/>
                <a:gd name="T19" fmla="*/ 1 h 398"/>
                <a:gd name="T20" fmla="*/ 0 w 169"/>
                <a:gd name="T21" fmla="*/ 1 h 398"/>
                <a:gd name="T22" fmla="*/ 0 w 169"/>
                <a:gd name="T23" fmla="*/ 1 h 398"/>
                <a:gd name="T24" fmla="*/ 0 w 169"/>
                <a:gd name="T25" fmla="*/ 1 h 398"/>
                <a:gd name="T26" fmla="*/ 0 w 169"/>
                <a:gd name="T27" fmla="*/ 1 h 398"/>
                <a:gd name="T28" fmla="*/ 0 w 169"/>
                <a:gd name="T29" fmla="*/ 1 h 398"/>
                <a:gd name="T30" fmla="*/ 0 w 169"/>
                <a:gd name="T31" fmla="*/ 1 h 398"/>
                <a:gd name="T32" fmla="*/ 0 w 169"/>
                <a:gd name="T33" fmla="*/ 1 h 398"/>
                <a:gd name="T34" fmla="*/ 0 w 169"/>
                <a:gd name="T35" fmla="*/ 1 h 398"/>
                <a:gd name="T36" fmla="*/ 0 w 169"/>
                <a:gd name="T37" fmla="*/ 1 h 398"/>
                <a:gd name="T38" fmla="*/ 0 w 169"/>
                <a:gd name="T39" fmla="*/ 1 h 398"/>
                <a:gd name="T40" fmla="*/ 0 w 169"/>
                <a:gd name="T41" fmla="*/ 1 h 398"/>
                <a:gd name="T42" fmla="*/ 0 w 169"/>
                <a:gd name="T43" fmla="*/ 1 h 398"/>
                <a:gd name="T44" fmla="*/ 0 w 169"/>
                <a:gd name="T45" fmla="*/ 1 h 398"/>
                <a:gd name="T46" fmla="*/ 0 w 169"/>
                <a:gd name="T47" fmla="*/ 1 h 398"/>
                <a:gd name="T48" fmla="*/ 0 w 169"/>
                <a:gd name="T49" fmla="*/ 0 h 398"/>
                <a:gd name="T50" fmla="*/ 0 w 169"/>
                <a:gd name="T51" fmla="*/ 1 h 398"/>
                <a:gd name="T52" fmla="*/ 0 w 169"/>
                <a:gd name="T53" fmla="*/ 1 h 398"/>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69"/>
                <a:gd name="T82" fmla="*/ 0 h 398"/>
                <a:gd name="T83" fmla="*/ 169 w 169"/>
                <a:gd name="T84" fmla="*/ 398 h 398"/>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69" h="398">
                  <a:moveTo>
                    <a:pt x="31" y="8"/>
                  </a:moveTo>
                  <a:lnTo>
                    <a:pt x="36" y="61"/>
                  </a:lnTo>
                  <a:lnTo>
                    <a:pt x="42" y="103"/>
                  </a:lnTo>
                  <a:lnTo>
                    <a:pt x="56" y="150"/>
                  </a:lnTo>
                  <a:lnTo>
                    <a:pt x="67" y="182"/>
                  </a:lnTo>
                  <a:lnTo>
                    <a:pt x="79" y="209"/>
                  </a:lnTo>
                  <a:lnTo>
                    <a:pt x="104" y="270"/>
                  </a:lnTo>
                  <a:lnTo>
                    <a:pt x="116" y="303"/>
                  </a:lnTo>
                  <a:lnTo>
                    <a:pt x="129" y="334"/>
                  </a:lnTo>
                  <a:lnTo>
                    <a:pt x="145" y="361"/>
                  </a:lnTo>
                  <a:lnTo>
                    <a:pt x="154" y="373"/>
                  </a:lnTo>
                  <a:lnTo>
                    <a:pt x="168" y="387"/>
                  </a:lnTo>
                  <a:lnTo>
                    <a:pt x="169" y="398"/>
                  </a:lnTo>
                  <a:lnTo>
                    <a:pt x="158" y="398"/>
                  </a:lnTo>
                  <a:lnTo>
                    <a:pt x="129" y="371"/>
                  </a:lnTo>
                  <a:lnTo>
                    <a:pt x="103" y="345"/>
                  </a:lnTo>
                  <a:lnTo>
                    <a:pt x="65" y="281"/>
                  </a:lnTo>
                  <a:lnTo>
                    <a:pt x="56" y="247"/>
                  </a:lnTo>
                  <a:lnTo>
                    <a:pt x="46" y="218"/>
                  </a:lnTo>
                  <a:lnTo>
                    <a:pt x="29" y="156"/>
                  </a:lnTo>
                  <a:lnTo>
                    <a:pt x="19" y="134"/>
                  </a:lnTo>
                  <a:lnTo>
                    <a:pt x="8" y="113"/>
                  </a:lnTo>
                  <a:lnTo>
                    <a:pt x="0" y="56"/>
                  </a:lnTo>
                  <a:lnTo>
                    <a:pt x="13" y="8"/>
                  </a:lnTo>
                  <a:lnTo>
                    <a:pt x="21" y="0"/>
                  </a:lnTo>
                  <a:lnTo>
                    <a:pt x="31"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958" name="Freeform 141"/>
            <p:cNvSpPr>
              <a:spLocks/>
            </p:cNvSpPr>
            <p:nvPr/>
          </p:nvSpPr>
          <p:spPr bwMode="auto">
            <a:xfrm>
              <a:off x="2613" y="3122"/>
              <a:ext cx="147" cy="152"/>
            </a:xfrm>
            <a:custGeom>
              <a:avLst/>
              <a:gdLst>
                <a:gd name="T0" fmla="*/ 1 w 294"/>
                <a:gd name="T1" fmla="*/ 0 h 305"/>
                <a:gd name="T2" fmla="*/ 1 w 294"/>
                <a:gd name="T3" fmla="*/ 0 h 305"/>
                <a:gd name="T4" fmla="*/ 1 w 294"/>
                <a:gd name="T5" fmla="*/ 0 h 305"/>
                <a:gd name="T6" fmla="*/ 1 w 294"/>
                <a:gd name="T7" fmla="*/ 0 h 305"/>
                <a:gd name="T8" fmla="*/ 1 w 294"/>
                <a:gd name="T9" fmla="*/ 0 h 305"/>
                <a:gd name="T10" fmla="*/ 1 w 294"/>
                <a:gd name="T11" fmla="*/ 0 h 305"/>
                <a:gd name="T12" fmla="*/ 1 w 294"/>
                <a:gd name="T13" fmla="*/ 0 h 305"/>
                <a:gd name="T14" fmla="*/ 1 w 294"/>
                <a:gd name="T15" fmla="*/ 0 h 305"/>
                <a:gd name="T16" fmla="*/ 1 w 294"/>
                <a:gd name="T17" fmla="*/ 0 h 305"/>
                <a:gd name="T18" fmla="*/ 1 w 294"/>
                <a:gd name="T19" fmla="*/ 0 h 305"/>
                <a:gd name="T20" fmla="*/ 1 w 294"/>
                <a:gd name="T21" fmla="*/ 0 h 305"/>
                <a:gd name="T22" fmla="*/ 1 w 294"/>
                <a:gd name="T23" fmla="*/ 0 h 305"/>
                <a:gd name="T24" fmla="*/ 1 w 294"/>
                <a:gd name="T25" fmla="*/ 0 h 305"/>
                <a:gd name="T26" fmla="*/ 0 w 294"/>
                <a:gd name="T27" fmla="*/ 0 h 305"/>
                <a:gd name="T28" fmla="*/ 1 w 294"/>
                <a:gd name="T29" fmla="*/ 0 h 305"/>
                <a:gd name="T30" fmla="*/ 1 w 294"/>
                <a:gd name="T31" fmla="*/ 0 h 305"/>
                <a:gd name="T32" fmla="*/ 1 w 294"/>
                <a:gd name="T33" fmla="*/ 0 h 305"/>
                <a:gd name="T34" fmla="*/ 1 w 294"/>
                <a:gd name="T35" fmla="*/ 0 h 305"/>
                <a:gd name="T36" fmla="*/ 1 w 294"/>
                <a:gd name="T37" fmla="*/ 0 h 305"/>
                <a:gd name="T38" fmla="*/ 1 w 294"/>
                <a:gd name="T39" fmla="*/ 0 h 305"/>
                <a:gd name="T40" fmla="*/ 1 w 294"/>
                <a:gd name="T41" fmla="*/ 0 h 305"/>
                <a:gd name="T42" fmla="*/ 1 w 294"/>
                <a:gd name="T43" fmla="*/ 0 h 305"/>
                <a:gd name="T44" fmla="*/ 1 w 294"/>
                <a:gd name="T45" fmla="*/ 0 h 305"/>
                <a:gd name="T46" fmla="*/ 1 w 294"/>
                <a:gd name="T47" fmla="*/ 0 h 305"/>
                <a:gd name="T48" fmla="*/ 1 w 294"/>
                <a:gd name="T49" fmla="*/ 0 h 305"/>
                <a:gd name="T50" fmla="*/ 1 w 294"/>
                <a:gd name="T51" fmla="*/ 0 h 305"/>
                <a:gd name="T52" fmla="*/ 1 w 294"/>
                <a:gd name="T53" fmla="*/ 0 h 305"/>
                <a:gd name="T54" fmla="*/ 1 w 294"/>
                <a:gd name="T55" fmla="*/ 0 h 305"/>
                <a:gd name="T56" fmla="*/ 1 w 294"/>
                <a:gd name="T57" fmla="*/ 0 h 305"/>
                <a:gd name="T58" fmla="*/ 1 w 294"/>
                <a:gd name="T59" fmla="*/ 0 h 305"/>
                <a:gd name="T60" fmla="*/ 1 w 294"/>
                <a:gd name="T61" fmla="*/ 0 h 305"/>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294"/>
                <a:gd name="T94" fmla="*/ 0 h 305"/>
                <a:gd name="T95" fmla="*/ 294 w 294"/>
                <a:gd name="T96" fmla="*/ 305 h 305"/>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294" h="305">
                  <a:moveTo>
                    <a:pt x="287" y="19"/>
                  </a:moveTo>
                  <a:lnTo>
                    <a:pt x="212" y="31"/>
                  </a:lnTo>
                  <a:lnTo>
                    <a:pt x="175" y="67"/>
                  </a:lnTo>
                  <a:lnTo>
                    <a:pt x="163" y="83"/>
                  </a:lnTo>
                  <a:lnTo>
                    <a:pt x="152" y="98"/>
                  </a:lnTo>
                  <a:lnTo>
                    <a:pt x="129" y="127"/>
                  </a:lnTo>
                  <a:lnTo>
                    <a:pt x="110" y="155"/>
                  </a:lnTo>
                  <a:lnTo>
                    <a:pt x="90" y="182"/>
                  </a:lnTo>
                  <a:lnTo>
                    <a:pt x="71" y="209"/>
                  </a:lnTo>
                  <a:lnTo>
                    <a:pt x="53" y="237"/>
                  </a:lnTo>
                  <a:lnTo>
                    <a:pt x="33" y="268"/>
                  </a:lnTo>
                  <a:lnTo>
                    <a:pt x="14" y="301"/>
                  </a:lnTo>
                  <a:lnTo>
                    <a:pt x="2" y="305"/>
                  </a:lnTo>
                  <a:lnTo>
                    <a:pt x="0" y="294"/>
                  </a:lnTo>
                  <a:lnTo>
                    <a:pt x="20" y="259"/>
                  </a:lnTo>
                  <a:lnTo>
                    <a:pt x="37" y="226"/>
                  </a:lnTo>
                  <a:lnTo>
                    <a:pt x="53" y="195"/>
                  </a:lnTo>
                  <a:lnTo>
                    <a:pt x="69" y="166"/>
                  </a:lnTo>
                  <a:lnTo>
                    <a:pt x="86" y="136"/>
                  </a:lnTo>
                  <a:lnTo>
                    <a:pt x="105" y="106"/>
                  </a:lnTo>
                  <a:lnTo>
                    <a:pt x="115" y="92"/>
                  </a:lnTo>
                  <a:lnTo>
                    <a:pt x="124" y="76"/>
                  </a:lnTo>
                  <a:lnTo>
                    <a:pt x="135" y="60"/>
                  </a:lnTo>
                  <a:lnTo>
                    <a:pt x="148" y="44"/>
                  </a:lnTo>
                  <a:lnTo>
                    <a:pt x="171" y="21"/>
                  </a:lnTo>
                  <a:lnTo>
                    <a:pt x="196" y="0"/>
                  </a:lnTo>
                  <a:lnTo>
                    <a:pt x="240" y="0"/>
                  </a:lnTo>
                  <a:lnTo>
                    <a:pt x="286" y="3"/>
                  </a:lnTo>
                  <a:lnTo>
                    <a:pt x="294" y="10"/>
                  </a:lnTo>
                  <a:lnTo>
                    <a:pt x="287" y="1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959" name="Freeform 142"/>
            <p:cNvSpPr>
              <a:spLocks/>
            </p:cNvSpPr>
            <p:nvPr/>
          </p:nvSpPr>
          <p:spPr bwMode="auto">
            <a:xfrm>
              <a:off x="2362" y="3151"/>
              <a:ext cx="316" cy="153"/>
            </a:xfrm>
            <a:custGeom>
              <a:avLst/>
              <a:gdLst>
                <a:gd name="T0" fmla="*/ 1 w 632"/>
                <a:gd name="T1" fmla="*/ 1 h 304"/>
                <a:gd name="T2" fmla="*/ 1 w 632"/>
                <a:gd name="T3" fmla="*/ 1 h 304"/>
                <a:gd name="T4" fmla="*/ 1 w 632"/>
                <a:gd name="T5" fmla="*/ 1 h 304"/>
                <a:gd name="T6" fmla="*/ 1 w 632"/>
                <a:gd name="T7" fmla="*/ 1 h 304"/>
                <a:gd name="T8" fmla="*/ 1 w 632"/>
                <a:gd name="T9" fmla="*/ 1 h 304"/>
                <a:gd name="T10" fmla="*/ 1 w 632"/>
                <a:gd name="T11" fmla="*/ 1 h 304"/>
                <a:gd name="T12" fmla="*/ 1 w 632"/>
                <a:gd name="T13" fmla="*/ 1 h 304"/>
                <a:gd name="T14" fmla="*/ 1 w 632"/>
                <a:gd name="T15" fmla="*/ 1 h 304"/>
                <a:gd name="T16" fmla="*/ 1 w 632"/>
                <a:gd name="T17" fmla="*/ 1 h 304"/>
                <a:gd name="T18" fmla="*/ 1 w 632"/>
                <a:gd name="T19" fmla="*/ 1 h 304"/>
                <a:gd name="T20" fmla="*/ 1 w 632"/>
                <a:gd name="T21" fmla="*/ 1 h 304"/>
                <a:gd name="T22" fmla="*/ 1 w 632"/>
                <a:gd name="T23" fmla="*/ 1 h 304"/>
                <a:gd name="T24" fmla="*/ 1 w 632"/>
                <a:gd name="T25" fmla="*/ 1 h 304"/>
                <a:gd name="T26" fmla="*/ 1 w 632"/>
                <a:gd name="T27" fmla="*/ 1 h 304"/>
                <a:gd name="T28" fmla="*/ 1 w 632"/>
                <a:gd name="T29" fmla="*/ 1 h 304"/>
                <a:gd name="T30" fmla="*/ 1 w 632"/>
                <a:gd name="T31" fmla="*/ 1 h 304"/>
                <a:gd name="T32" fmla="*/ 1 w 632"/>
                <a:gd name="T33" fmla="*/ 1 h 304"/>
                <a:gd name="T34" fmla="*/ 1 w 632"/>
                <a:gd name="T35" fmla="*/ 1 h 304"/>
                <a:gd name="T36" fmla="*/ 1 w 632"/>
                <a:gd name="T37" fmla="*/ 1 h 304"/>
                <a:gd name="T38" fmla="*/ 1 w 632"/>
                <a:gd name="T39" fmla="*/ 1 h 304"/>
                <a:gd name="T40" fmla="*/ 1 w 632"/>
                <a:gd name="T41" fmla="*/ 1 h 304"/>
                <a:gd name="T42" fmla="*/ 0 w 632"/>
                <a:gd name="T43" fmla="*/ 1 h 304"/>
                <a:gd name="T44" fmla="*/ 1 w 632"/>
                <a:gd name="T45" fmla="*/ 1 h 304"/>
                <a:gd name="T46" fmla="*/ 1 w 632"/>
                <a:gd name="T47" fmla="*/ 1 h 304"/>
                <a:gd name="T48" fmla="*/ 1 w 632"/>
                <a:gd name="T49" fmla="*/ 1 h 304"/>
                <a:gd name="T50" fmla="*/ 1 w 632"/>
                <a:gd name="T51" fmla="*/ 1 h 304"/>
                <a:gd name="T52" fmla="*/ 1 w 632"/>
                <a:gd name="T53" fmla="*/ 1 h 304"/>
                <a:gd name="T54" fmla="*/ 1 w 632"/>
                <a:gd name="T55" fmla="*/ 1 h 304"/>
                <a:gd name="T56" fmla="*/ 1 w 632"/>
                <a:gd name="T57" fmla="*/ 1 h 304"/>
                <a:gd name="T58" fmla="*/ 1 w 632"/>
                <a:gd name="T59" fmla="*/ 1 h 304"/>
                <a:gd name="T60" fmla="*/ 1 w 632"/>
                <a:gd name="T61" fmla="*/ 1 h 304"/>
                <a:gd name="T62" fmla="*/ 1 w 632"/>
                <a:gd name="T63" fmla="*/ 1 h 304"/>
                <a:gd name="T64" fmla="*/ 1 w 632"/>
                <a:gd name="T65" fmla="*/ 1 h 304"/>
                <a:gd name="T66" fmla="*/ 1 w 632"/>
                <a:gd name="T67" fmla="*/ 1 h 304"/>
                <a:gd name="T68" fmla="*/ 1 w 632"/>
                <a:gd name="T69" fmla="*/ 1 h 304"/>
                <a:gd name="T70" fmla="*/ 1 w 632"/>
                <a:gd name="T71" fmla="*/ 1 h 304"/>
                <a:gd name="T72" fmla="*/ 1 w 632"/>
                <a:gd name="T73" fmla="*/ 1 h 304"/>
                <a:gd name="T74" fmla="*/ 1 w 632"/>
                <a:gd name="T75" fmla="*/ 1 h 304"/>
                <a:gd name="T76" fmla="*/ 1 w 632"/>
                <a:gd name="T77" fmla="*/ 1 h 304"/>
                <a:gd name="T78" fmla="*/ 1 w 632"/>
                <a:gd name="T79" fmla="*/ 1 h 304"/>
                <a:gd name="T80" fmla="*/ 1 w 632"/>
                <a:gd name="T81" fmla="*/ 0 h 304"/>
                <a:gd name="T82" fmla="*/ 1 w 632"/>
                <a:gd name="T83" fmla="*/ 1 h 304"/>
                <a:gd name="T84" fmla="*/ 1 w 632"/>
                <a:gd name="T85" fmla="*/ 1 h 304"/>
                <a:gd name="T86" fmla="*/ 1 w 632"/>
                <a:gd name="T87" fmla="*/ 1 h 304"/>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632"/>
                <a:gd name="T133" fmla="*/ 0 h 304"/>
                <a:gd name="T134" fmla="*/ 632 w 632"/>
                <a:gd name="T135" fmla="*/ 304 h 304"/>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632" h="304">
                  <a:moveTo>
                    <a:pt x="626" y="14"/>
                  </a:moveTo>
                  <a:lnTo>
                    <a:pt x="560" y="35"/>
                  </a:lnTo>
                  <a:lnTo>
                    <a:pt x="531" y="49"/>
                  </a:lnTo>
                  <a:lnTo>
                    <a:pt x="503" y="63"/>
                  </a:lnTo>
                  <a:lnTo>
                    <a:pt x="476" y="76"/>
                  </a:lnTo>
                  <a:lnTo>
                    <a:pt x="448" y="88"/>
                  </a:lnTo>
                  <a:lnTo>
                    <a:pt x="415" y="100"/>
                  </a:lnTo>
                  <a:lnTo>
                    <a:pt x="381" y="108"/>
                  </a:lnTo>
                  <a:lnTo>
                    <a:pt x="349" y="109"/>
                  </a:lnTo>
                  <a:lnTo>
                    <a:pt x="273" y="139"/>
                  </a:lnTo>
                  <a:lnTo>
                    <a:pt x="243" y="155"/>
                  </a:lnTo>
                  <a:lnTo>
                    <a:pt x="218" y="170"/>
                  </a:lnTo>
                  <a:lnTo>
                    <a:pt x="192" y="183"/>
                  </a:lnTo>
                  <a:lnTo>
                    <a:pt x="162" y="197"/>
                  </a:lnTo>
                  <a:lnTo>
                    <a:pt x="117" y="218"/>
                  </a:lnTo>
                  <a:lnTo>
                    <a:pt x="99" y="228"/>
                  </a:lnTo>
                  <a:lnTo>
                    <a:pt x="80" y="240"/>
                  </a:lnTo>
                  <a:lnTo>
                    <a:pt x="47" y="268"/>
                  </a:lnTo>
                  <a:lnTo>
                    <a:pt x="30" y="284"/>
                  </a:lnTo>
                  <a:lnTo>
                    <a:pt x="13" y="304"/>
                  </a:lnTo>
                  <a:lnTo>
                    <a:pt x="1" y="304"/>
                  </a:lnTo>
                  <a:lnTo>
                    <a:pt x="0" y="294"/>
                  </a:lnTo>
                  <a:lnTo>
                    <a:pt x="19" y="272"/>
                  </a:lnTo>
                  <a:lnTo>
                    <a:pt x="36" y="251"/>
                  </a:lnTo>
                  <a:lnTo>
                    <a:pt x="51" y="233"/>
                  </a:lnTo>
                  <a:lnTo>
                    <a:pt x="67" y="214"/>
                  </a:lnTo>
                  <a:lnTo>
                    <a:pt x="83" y="198"/>
                  </a:lnTo>
                  <a:lnTo>
                    <a:pt x="101" y="182"/>
                  </a:lnTo>
                  <a:lnTo>
                    <a:pt x="121" y="169"/>
                  </a:lnTo>
                  <a:lnTo>
                    <a:pt x="146" y="156"/>
                  </a:lnTo>
                  <a:lnTo>
                    <a:pt x="201" y="130"/>
                  </a:lnTo>
                  <a:lnTo>
                    <a:pt x="226" y="116"/>
                  </a:lnTo>
                  <a:lnTo>
                    <a:pt x="254" y="101"/>
                  </a:lnTo>
                  <a:lnTo>
                    <a:pt x="295" y="85"/>
                  </a:lnTo>
                  <a:lnTo>
                    <a:pt x="335" y="71"/>
                  </a:lnTo>
                  <a:lnTo>
                    <a:pt x="379" y="66"/>
                  </a:lnTo>
                  <a:lnTo>
                    <a:pt x="445" y="50"/>
                  </a:lnTo>
                  <a:lnTo>
                    <a:pt x="500" y="34"/>
                  </a:lnTo>
                  <a:lnTo>
                    <a:pt x="557" y="17"/>
                  </a:lnTo>
                  <a:lnTo>
                    <a:pt x="588" y="8"/>
                  </a:lnTo>
                  <a:lnTo>
                    <a:pt x="624" y="0"/>
                  </a:lnTo>
                  <a:lnTo>
                    <a:pt x="632" y="5"/>
                  </a:lnTo>
                  <a:lnTo>
                    <a:pt x="626" y="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960" name="Freeform 143"/>
            <p:cNvSpPr>
              <a:spLocks/>
            </p:cNvSpPr>
            <p:nvPr/>
          </p:nvSpPr>
          <p:spPr bwMode="auto">
            <a:xfrm>
              <a:off x="2951" y="3234"/>
              <a:ext cx="140" cy="129"/>
            </a:xfrm>
            <a:custGeom>
              <a:avLst/>
              <a:gdLst>
                <a:gd name="T0" fmla="*/ 1 w 280"/>
                <a:gd name="T1" fmla="*/ 0 h 259"/>
                <a:gd name="T2" fmla="*/ 1 w 280"/>
                <a:gd name="T3" fmla="*/ 0 h 259"/>
                <a:gd name="T4" fmla="*/ 1 w 280"/>
                <a:gd name="T5" fmla="*/ 0 h 259"/>
                <a:gd name="T6" fmla="*/ 1 w 280"/>
                <a:gd name="T7" fmla="*/ 0 h 259"/>
                <a:gd name="T8" fmla="*/ 1 w 280"/>
                <a:gd name="T9" fmla="*/ 0 h 259"/>
                <a:gd name="T10" fmla="*/ 1 w 280"/>
                <a:gd name="T11" fmla="*/ 0 h 259"/>
                <a:gd name="T12" fmla="*/ 1 w 280"/>
                <a:gd name="T13" fmla="*/ 0 h 259"/>
                <a:gd name="T14" fmla="*/ 1 w 280"/>
                <a:gd name="T15" fmla="*/ 0 h 259"/>
                <a:gd name="T16" fmla="*/ 1 w 280"/>
                <a:gd name="T17" fmla="*/ 0 h 259"/>
                <a:gd name="T18" fmla="*/ 1 w 280"/>
                <a:gd name="T19" fmla="*/ 0 h 259"/>
                <a:gd name="T20" fmla="*/ 1 w 280"/>
                <a:gd name="T21" fmla="*/ 0 h 259"/>
                <a:gd name="T22" fmla="*/ 1 w 280"/>
                <a:gd name="T23" fmla="*/ 0 h 259"/>
                <a:gd name="T24" fmla="*/ 1 w 280"/>
                <a:gd name="T25" fmla="*/ 0 h 259"/>
                <a:gd name="T26" fmla="*/ 1 w 280"/>
                <a:gd name="T27" fmla="*/ 0 h 259"/>
                <a:gd name="T28" fmla="*/ 1 w 280"/>
                <a:gd name="T29" fmla="*/ 0 h 259"/>
                <a:gd name="T30" fmla="*/ 1 w 280"/>
                <a:gd name="T31" fmla="*/ 0 h 259"/>
                <a:gd name="T32" fmla="*/ 1 w 280"/>
                <a:gd name="T33" fmla="*/ 0 h 259"/>
                <a:gd name="T34" fmla="*/ 1 w 280"/>
                <a:gd name="T35" fmla="*/ 0 h 259"/>
                <a:gd name="T36" fmla="*/ 1 w 280"/>
                <a:gd name="T37" fmla="*/ 0 h 259"/>
                <a:gd name="T38" fmla="*/ 1 w 280"/>
                <a:gd name="T39" fmla="*/ 0 h 259"/>
                <a:gd name="T40" fmla="*/ 1 w 280"/>
                <a:gd name="T41" fmla="*/ 0 h 259"/>
                <a:gd name="T42" fmla="*/ 1 w 280"/>
                <a:gd name="T43" fmla="*/ 0 h 259"/>
                <a:gd name="T44" fmla="*/ 1 w 280"/>
                <a:gd name="T45" fmla="*/ 0 h 259"/>
                <a:gd name="T46" fmla="*/ 1 w 280"/>
                <a:gd name="T47" fmla="*/ 0 h 259"/>
                <a:gd name="T48" fmla="*/ 1 w 280"/>
                <a:gd name="T49" fmla="*/ 0 h 259"/>
                <a:gd name="T50" fmla="*/ 1 w 280"/>
                <a:gd name="T51" fmla="*/ 0 h 259"/>
                <a:gd name="T52" fmla="*/ 0 w 280"/>
                <a:gd name="T53" fmla="*/ 0 h 259"/>
                <a:gd name="T54" fmla="*/ 1 w 280"/>
                <a:gd name="T55" fmla="*/ 0 h 259"/>
                <a:gd name="T56" fmla="*/ 1 w 280"/>
                <a:gd name="T57" fmla="*/ 0 h 259"/>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280"/>
                <a:gd name="T88" fmla="*/ 0 h 259"/>
                <a:gd name="T89" fmla="*/ 280 w 280"/>
                <a:gd name="T90" fmla="*/ 259 h 259"/>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280" h="259">
                  <a:moveTo>
                    <a:pt x="10" y="0"/>
                  </a:moveTo>
                  <a:lnTo>
                    <a:pt x="60" y="17"/>
                  </a:lnTo>
                  <a:lnTo>
                    <a:pt x="82" y="29"/>
                  </a:lnTo>
                  <a:lnTo>
                    <a:pt x="103" y="44"/>
                  </a:lnTo>
                  <a:lnTo>
                    <a:pt x="120" y="57"/>
                  </a:lnTo>
                  <a:lnTo>
                    <a:pt x="133" y="68"/>
                  </a:lnTo>
                  <a:lnTo>
                    <a:pt x="159" y="90"/>
                  </a:lnTo>
                  <a:lnTo>
                    <a:pt x="182" y="116"/>
                  </a:lnTo>
                  <a:lnTo>
                    <a:pt x="204" y="149"/>
                  </a:lnTo>
                  <a:lnTo>
                    <a:pt x="225" y="174"/>
                  </a:lnTo>
                  <a:lnTo>
                    <a:pt x="249" y="197"/>
                  </a:lnTo>
                  <a:lnTo>
                    <a:pt x="280" y="248"/>
                  </a:lnTo>
                  <a:lnTo>
                    <a:pt x="279" y="259"/>
                  </a:lnTo>
                  <a:lnTo>
                    <a:pt x="268" y="257"/>
                  </a:lnTo>
                  <a:lnTo>
                    <a:pt x="257" y="248"/>
                  </a:lnTo>
                  <a:lnTo>
                    <a:pt x="244" y="241"/>
                  </a:lnTo>
                  <a:lnTo>
                    <a:pt x="220" y="223"/>
                  </a:lnTo>
                  <a:lnTo>
                    <a:pt x="193" y="197"/>
                  </a:lnTo>
                  <a:lnTo>
                    <a:pt x="169" y="171"/>
                  </a:lnTo>
                  <a:lnTo>
                    <a:pt x="151" y="140"/>
                  </a:lnTo>
                  <a:lnTo>
                    <a:pt x="132" y="114"/>
                  </a:lnTo>
                  <a:lnTo>
                    <a:pt x="110" y="92"/>
                  </a:lnTo>
                  <a:lnTo>
                    <a:pt x="83" y="71"/>
                  </a:lnTo>
                  <a:lnTo>
                    <a:pt x="48" y="38"/>
                  </a:lnTo>
                  <a:lnTo>
                    <a:pt x="30" y="24"/>
                  </a:lnTo>
                  <a:lnTo>
                    <a:pt x="7" y="15"/>
                  </a:lnTo>
                  <a:lnTo>
                    <a:pt x="0" y="6"/>
                  </a:lnTo>
                  <a:lnTo>
                    <a:pt x="1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961" name="Freeform 144"/>
            <p:cNvSpPr>
              <a:spLocks/>
            </p:cNvSpPr>
            <p:nvPr/>
          </p:nvSpPr>
          <p:spPr bwMode="auto">
            <a:xfrm>
              <a:off x="2405" y="3280"/>
              <a:ext cx="80" cy="138"/>
            </a:xfrm>
            <a:custGeom>
              <a:avLst/>
              <a:gdLst>
                <a:gd name="T0" fmla="*/ 0 w 161"/>
                <a:gd name="T1" fmla="*/ 1 h 275"/>
                <a:gd name="T2" fmla="*/ 0 w 161"/>
                <a:gd name="T3" fmla="*/ 1 h 275"/>
                <a:gd name="T4" fmla="*/ 0 w 161"/>
                <a:gd name="T5" fmla="*/ 1 h 275"/>
                <a:gd name="T6" fmla="*/ 0 w 161"/>
                <a:gd name="T7" fmla="*/ 1 h 275"/>
                <a:gd name="T8" fmla="*/ 0 w 161"/>
                <a:gd name="T9" fmla="*/ 1 h 275"/>
                <a:gd name="T10" fmla="*/ 0 w 161"/>
                <a:gd name="T11" fmla="*/ 1 h 275"/>
                <a:gd name="T12" fmla="*/ 0 w 161"/>
                <a:gd name="T13" fmla="*/ 1 h 275"/>
                <a:gd name="T14" fmla="*/ 0 w 161"/>
                <a:gd name="T15" fmla="*/ 1 h 275"/>
                <a:gd name="T16" fmla="*/ 0 w 161"/>
                <a:gd name="T17" fmla="*/ 1 h 275"/>
                <a:gd name="T18" fmla="*/ 0 w 161"/>
                <a:gd name="T19" fmla="*/ 1 h 275"/>
                <a:gd name="T20" fmla="*/ 0 w 161"/>
                <a:gd name="T21" fmla="*/ 1 h 275"/>
                <a:gd name="T22" fmla="*/ 0 w 161"/>
                <a:gd name="T23" fmla="*/ 1 h 275"/>
                <a:gd name="T24" fmla="*/ 0 w 161"/>
                <a:gd name="T25" fmla="*/ 1 h 275"/>
                <a:gd name="T26" fmla="*/ 0 w 161"/>
                <a:gd name="T27" fmla="*/ 1 h 275"/>
                <a:gd name="T28" fmla="*/ 0 w 161"/>
                <a:gd name="T29" fmla="*/ 1 h 275"/>
                <a:gd name="T30" fmla="*/ 0 w 161"/>
                <a:gd name="T31" fmla="*/ 1 h 275"/>
                <a:gd name="T32" fmla="*/ 0 w 161"/>
                <a:gd name="T33" fmla="*/ 1 h 275"/>
                <a:gd name="T34" fmla="*/ 0 w 161"/>
                <a:gd name="T35" fmla="*/ 1 h 275"/>
                <a:gd name="T36" fmla="*/ 0 w 161"/>
                <a:gd name="T37" fmla="*/ 0 h 275"/>
                <a:gd name="T38" fmla="*/ 0 w 161"/>
                <a:gd name="T39" fmla="*/ 1 h 275"/>
                <a:gd name="T40" fmla="*/ 0 w 161"/>
                <a:gd name="T41" fmla="*/ 1 h 275"/>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61"/>
                <a:gd name="T64" fmla="*/ 0 h 275"/>
                <a:gd name="T65" fmla="*/ 161 w 161"/>
                <a:gd name="T66" fmla="*/ 275 h 275"/>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61" h="275">
                  <a:moveTo>
                    <a:pt x="13" y="2"/>
                  </a:moveTo>
                  <a:lnTo>
                    <a:pt x="35" y="31"/>
                  </a:lnTo>
                  <a:lnTo>
                    <a:pt x="56" y="56"/>
                  </a:lnTo>
                  <a:lnTo>
                    <a:pt x="76" y="83"/>
                  </a:lnTo>
                  <a:lnTo>
                    <a:pt x="98" y="114"/>
                  </a:lnTo>
                  <a:lnTo>
                    <a:pt x="111" y="136"/>
                  </a:lnTo>
                  <a:lnTo>
                    <a:pt x="142" y="198"/>
                  </a:lnTo>
                  <a:lnTo>
                    <a:pt x="161" y="267"/>
                  </a:lnTo>
                  <a:lnTo>
                    <a:pt x="156" y="275"/>
                  </a:lnTo>
                  <a:lnTo>
                    <a:pt x="146" y="269"/>
                  </a:lnTo>
                  <a:lnTo>
                    <a:pt x="134" y="237"/>
                  </a:lnTo>
                  <a:lnTo>
                    <a:pt x="114" y="212"/>
                  </a:lnTo>
                  <a:lnTo>
                    <a:pt x="93" y="188"/>
                  </a:lnTo>
                  <a:lnTo>
                    <a:pt x="71" y="161"/>
                  </a:lnTo>
                  <a:lnTo>
                    <a:pt x="57" y="138"/>
                  </a:lnTo>
                  <a:lnTo>
                    <a:pt x="29" y="73"/>
                  </a:lnTo>
                  <a:lnTo>
                    <a:pt x="18" y="42"/>
                  </a:lnTo>
                  <a:lnTo>
                    <a:pt x="0" y="10"/>
                  </a:lnTo>
                  <a:lnTo>
                    <a:pt x="2" y="0"/>
                  </a:lnTo>
                  <a:lnTo>
                    <a:pt x="13"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962" name="Freeform 145"/>
            <p:cNvSpPr>
              <a:spLocks/>
            </p:cNvSpPr>
            <p:nvPr/>
          </p:nvSpPr>
          <p:spPr bwMode="auto">
            <a:xfrm>
              <a:off x="2672" y="3201"/>
              <a:ext cx="43" cy="169"/>
            </a:xfrm>
            <a:custGeom>
              <a:avLst/>
              <a:gdLst>
                <a:gd name="T0" fmla="*/ 1 w 85"/>
                <a:gd name="T1" fmla="*/ 1 h 337"/>
                <a:gd name="T2" fmla="*/ 1 w 85"/>
                <a:gd name="T3" fmla="*/ 1 h 337"/>
                <a:gd name="T4" fmla="*/ 1 w 85"/>
                <a:gd name="T5" fmla="*/ 1 h 337"/>
                <a:gd name="T6" fmla="*/ 1 w 85"/>
                <a:gd name="T7" fmla="*/ 1 h 337"/>
                <a:gd name="T8" fmla="*/ 1 w 85"/>
                <a:gd name="T9" fmla="*/ 1 h 337"/>
                <a:gd name="T10" fmla="*/ 1 w 85"/>
                <a:gd name="T11" fmla="*/ 1 h 337"/>
                <a:gd name="T12" fmla="*/ 1 w 85"/>
                <a:gd name="T13" fmla="*/ 1 h 337"/>
                <a:gd name="T14" fmla="*/ 1 w 85"/>
                <a:gd name="T15" fmla="*/ 1 h 337"/>
                <a:gd name="T16" fmla="*/ 0 w 85"/>
                <a:gd name="T17" fmla="*/ 1 h 337"/>
                <a:gd name="T18" fmla="*/ 1 w 85"/>
                <a:gd name="T19" fmla="*/ 1 h 337"/>
                <a:gd name="T20" fmla="*/ 1 w 85"/>
                <a:gd name="T21" fmla="*/ 1 h 337"/>
                <a:gd name="T22" fmla="*/ 1 w 85"/>
                <a:gd name="T23" fmla="*/ 1 h 337"/>
                <a:gd name="T24" fmla="*/ 1 w 85"/>
                <a:gd name="T25" fmla="*/ 1 h 337"/>
                <a:gd name="T26" fmla="*/ 1 w 85"/>
                <a:gd name="T27" fmla="*/ 1 h 337"/>
                <a:gd name="T28" fmla="*/ 1 w 85"/>
                <a:gd name="T29" fmla="*/ 1 h 337"/>
                <a:gd name="T30" fmla="*/ 1 w 85"/>
                <a:gd name="T31" fmla="*/ 1 h 337"/>
                <a:gd name="T32" fmla="*/ 1 w 85"/>
                <a:gd name="T33" fmla="*/ 0 h 337"/>
                <a:gd name="T34" fmla="*/ 1 w 85"/>
                <a:gd name="T35" fmla="*/ 1 h 337"/>
                <a:gd name="T36" fmla="*/ 1 w 85"/>
                <a:gd name="T37" fmla="*/ 1 h 33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85"/>
                <a:gd name="T58" fmla="*/ 0 h 337"/>
                <a:gd name="T59" fmla="*/ 85 w 85"/>
                <a:gd name="T60" fmla="*/ 337 h 33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85" h="337">
                  <a:moveTo>
                    <a:pt x="85" y="9"/>
                  </a:moveTo>
                  <a:lnTo>
                    <a:pt x="72" y="85"/>
                  </a:lnTo>
                  <a:lnTo>
                    <a:pt x="64" y="161"/>
                  </a:lnTo>
                  <a:lnTo>
                    <a:pt x="47" y="213"/>
                  </a:lnTo>
                  <a:lnTo>
                    <a:pt x="43" y="235"/>
                  </a:lnTo>
                  <a:lnTo>
                    <a:pt x="36" y="319"/>
                  </a:lnTo>
                  <a:lnTo>
                    <a:pt x="31" y="332"/>
                  </a:lnTo>
                  <a:lnTo>
                    <a:pt x="19" y="337"/>
                  </a:lnTo>
                  <a:lnTo>
                    <a:pt x="0" y="319"/>
                  </a:lnTo>
                  <a:lnTo>
                    <a:pt x="10" y="234"/>
                  </a:lnTo>
                  <a:lnTo>
                    <a:pt x="13" y="205"/>
                  </a:lnTo>
                  <a:lnTo>
                    <a:pt x="29" y="154"/>
                  </a:lnTo>
                  <a:lnTo>
                    <a:pt x="37" y="113"/>
                  </a:lnTo>
                  <a:lnTo>
                    <a:pt x="47" y="77"/>
                  </a:lnTo>
                  <a:lnTo>
                    <a:pt x="57" y="44"/>
                  </a:lnTo>
                  <a:lnTo>
                    <a:pt x="70" y="4"/>
                  </a:lnTo>
                  <a:lnTo>
                    <a:pt x="80" y="0"/>
                  </a:lnTo>
                  <a:lnTo>
                    <a:pt x="85" y="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963" name="Freeform 146"/>
            <p:cNvSpPr>
              <a:spLocks/>
            </p:cNvSpPr>
            <p:nvPr/>
          </p:nvSpPr>
          <p:spPr bwMode="auto">
            <a:xfrm>
              <a:off x="2729" y="3351"/>
              <a:ext cx="160" cy="54"/>
            </a:xfrm>
            <a:custGeom>
              <a:avLst/>
              <a:gdLst>
                <a:gd name="T0" fmla="*/ 0 w 320"/>
                <a:gd name="T1" fmla="*/ 0 h 109"/>
                <a:gd name="T2" fmla="*/ 1 w 320"/>
                <a:gd name="T3" fmla="*/ 0 h 109"/>
                <a:gd name="T4" fmla="*/ 1 w 320"/>
                <a:gd name="T5" fmla="*/ 0 h 109"/>
                <a:gd name="T6" fmla="*/ 1 w 320"/>
                <a:gd name="T7" fmla="*/ 0 h 109"/>
                <a:gd name="T8" fmla="*/ 1 w 320"/>
                <a:gd name="T9" fmla="*/ 0 h 109"/>
                <a:gd name="T10" fmla="*/ 1 w 320"/>
                <a:gd name="T11" fmla="*/ 0 h 109"/>
                <a:gd name="T12" fmla="*/ 1 w 320"/>
                <a:gd name="T13" fmla="*/ 0 h 109"/>
                <a:gd name="T14" fmla="*/ 1 w 320"/>
                <a:gd name="T15" fmla="*/ 0 h 109"/>
                <a:gd name="T16" fmla="*/ 1 w 320"/>
                <a:gd name="T17" fmla="*/ 0 h 109"/>
                <a:gd name="T18" fmla="*/ 1 w 320"/>
                <a:gd name="T19" fmla="*/ 0 h 109"/>
                <a:gd name="T20" fmla="*/ 1 w 320"/>
                <a:gd name="T21" fmla="*/ 0 h 109"/>
                <a:gd name="T22" fmla="*/ 1 w 320"/>
                <a:gd name="T23" fmla="*/ 0 h 109"/>
                <a:gd name="T24" fmla="*/ 1 w 320"/>
                <a:gd name="T25" fmla="*/ 0 h 109"/>
                <a:gd name="T26" fmla="*/ 1 w 320"/>
                <a:gd name="T27" fmla="*/ 0 h 109"/>
                <a:gd name="T28" fmla="*/ 1 w 320"/>
                <a:gd name="T29" fmla="*/ 0 h 109"/>
                <a:gd name="T30" fmla="*/ 1 w 320"/>
                <a:gd name="T31" fmla="*/ 0 h 109"/>
                <a:gd name="T32" fmla="*/ 1 w 320"/>
                <a:gd name="T33" fmla="*/ 0 h 109"/>
                <a:gd name="T34" fmla="*/ 1 w 320"/>
                <a:gd name="T35" fmla="*/ 0 h 109"/>
                <a:gd name="T36" fmla="*/ 1 w 320"/>
                <a:gd name="T37" fmla="*/ 0 h 109"/>
                <a:gd name="T38" fmla="*/ 1 w 320"/>
                <a:gd name="T39" fmla="*/ 0 h 109"/>
                <a:gd name="T40" fmla="*/ 1 w 320"/>
                <a:gd name="T41" fmla="*/ 0 h 109"/>
                <a:gd name="T42" fmla="*/ 0 w 320"/>
                <a:gd name="T43" fmla="*/ 0 h 109"/>
                <a:gd name="T44" fmla="*/ 0 w 320"/>
                <a:gd name="T45" fmla="*/ 0 h 109"/>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320"/>
                <a:gd name="T70" fmla="*/ 0 h 109"/>
                <a:gd name="T71" fmla="*/ 320 w 320"/>
                <a:gd name="T72" fmla="*/ 109 h 109"/>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320" h="109">
                  <a:moveTo>
                    <a:pt x="0" y="99"/>
                  </a:moveTo>
                  <a:lnTo>
                    <a:pt x="21" y="69"/>
                  </a:lnTo>
                  <a:lnTo>
                    <a:pt x="41" y="44"/>
                  </a:lnTo>
                  <a:lnTo>
                    <a:pt x="66" y="25"/>
                  </a:lnTo>
                  <a:lnTo>
                    <a:pt x="81" y="16"/>
                  </a:lnTo>
                  <a:lnTo>
                    <a:pt x="98" y="9"/>
                  </a:lnTo>
                  <a:lnTo>
                    <a:pt x="129" y="0"/>
                  </a:lnTo>
                  <a:lnTo>
                    <a:pt x="157" y="0"/>
                  </a:lnTo>
                  <a:lnTo>
                    <a:pt x="223" y="11"/>
                  </a:lnTo>
                  <a:lnTo>
                    <a:pt x="276" y="27"/>
                  </a:lnTo>
                  <a:lnTo>
                    <a:pt x="320" y="64"/>
                  </a:lnTo>
                  <a:lnTo>
                    <a:pt x="320" y="75"/>
                  </a:lnTo>
                  <a:lnTo>
                    <a:pt x="309" y="75"/>
                  </a:lnTo>
                  <a:lnTo>
                    <a:pt x="289" y="59"/>
                  </a:lnTo>
                  <a:lnTo>
                    <a:pt x="268" y="49"/>
                  </a:lnTo>
                  <a:lnTo>
                    <a:pt x="220" y="41"/>
                  </a:lnTo>
                  <a:lnTo>
                    <a:pt x="165" y="35"/>
                  </a:lnTo>
                  <a:lnTo>
                    <a:pt x="113" y="43"/>
                  </a:lnTo>
                  <a:lnTo>
                    <a:pt x="56" y="67"/>
                  </a:lnTo>
                  <a:lnTo>
                    <a:pt x="12" y="107"/>
                  </a:lnTo>
                  <a:lnTo>
                    <a:pt x="2" y="109"/>
                  </a:lnTo>
                  <a:lnTo>
                    <a:pt x="0" y="9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964" name="Freeform 147"/>
            <p:cNvSpPr>
              <a:spLocks/>
            </p:cNvSpPr>
            <p:nvPr/>
          </p:nvSpPr>
          <p:spPr bwMode="auto">
            <a:xfrm>
              <a:off x="2891" y="3288"/>
              <a:ext cx="31" cy="99"/>
            </a:xfrm>
            <a:custGeom>
              <a:avLst/>
              <a:gdLst>
                <a:gd name="T0" fmla="*/ 1 w 60"/>
                <a:gd name="T1" fmla="*/ 0 h 199"/>
                <a:gd name="T2" fmla="*/ 1 w 60"/>
                <a:gd name="T3" fmla="*/ 0 h 199"/>
                <a:gd name="T4" fmla="*/ 1 w 60"/>
                <a:gd name="T5" fmla="*/ 0 h 199"/>
                <a:gd name="T6" fmla="*/ 1 w 60"/>
                <a:gd name="T7" fmla="*/ 0 h 199"/>
                <a:gd name="T8" fmla="*/ 1 w 60"/>
                <a:gd name="T9" fmla="*/ 0 h 199"/>
                <a:gd name="T10" fmla="*/ 1 w 60"/>
                <a:gd name="T11" fmla="*/ 0 h 199"/>
                <a:gd name="T12" fmla="*/ 1 w 60"/>
                <a:gd name="T13" fmla="*/ 0 h 199"/>
                <a:gd name="T14" fmla="*/ 1 w 60"/>
                <a:gd name="T15" fmla="*/ 0 h 199"/>
                <a:gd name="T16" fmla="*/ 1 w 60"/>
                <a:gd name="T17" fmla="*/ 0 h 199"/>
                <a:gd name="T18" fmla="*/ 1 w 60"/>
                <a:gd name="T19" fmla="*/ 0 h 199"/>
                <a:gd name="T20" fmla="*/ 1 w 60"/>
                <a:gd name="T21" fmla="*/ 0 h 199"/>
                <a:gd name="T22" fmla="*/ 1 w 60"/>
                <a:gd name="T23" fmla="*/ 0 h 199"/>
                <a:gd name="T24" fmla="*/ 0 w 60"/>
                <a:gd name="T25" fmla="*/ 0 h 199"/>
                <a:gd name="T26" fmla="*/ 1 w 60"/>
                <a:gd name="T27" fmla="*/ 0 h 199"/>
                <a:gd name="T28" fmla="*/ 1 w 60"/>
                <a:gd name="T29" fmla="*/ 0 h 199"/>
                <a:gd name="T30" fmla="*/ 1 w 60"/>
                <a:gd name="T31" fmla="*/ 0 h 199"/>
                <a:gd name="T32" fmla="*/ 1 w 60"/>
                <a:gd name="T33" fmla="*/ 0 h 199"/>
                <a:gd name="T34" fmla="*/ 1 w 60"/>
                <a:gd name="T35" fmla="*/ 0 h 19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60"/>
                <a:gd name="T55" fmla="*/ 0 h 199"/>
                <a:gd name="T56" fmla="*/ 60 w 60"/>
                <a:gd name="T57" fmla="*/ 199 h 199"/>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60" h="199">
                  <a:moveTo>
                    <a:pt x="33" y="10"/>
                  </a:moveTo>
                  <a:lnTo>
                    <a:pt x="26" y="36"/>
                  </a:lnTo>
                  <a:lnTo>
                    <a:pt x="29" y="60"/>
                  </a:lnTo>
                  <a:lnTo>
                    <a:pt x="41" y="85"/>
                  </a:lnTo>
                  <a:lnTo>
                    <a:pt x="53" y="112"/>
                  </a:lnTo>
                  <a:lnTo>
                    <a:pt x="60" y="166"/>
                  </a:lnTo>
                  <a:lnTo>
                    <a:pt x="59" y="179"/>
                  </a:lnTo>
                  <a:lnTo>
                    <a:pt x="52" y="194"/>
                  </a:lnTo>
                  <a:lnTo>
                    <a:pt x="39" y="199"/>
                  </a:lnTo>
                  <a:lnTo>
                    <a:pt x="18" y="179"/>
                  </a:lnTo>
                  <a:lnTo>
                    <a:pt x="17" y="163"/>
                  </a:lnTo>
                  <a:lnTo>
                    <a:pt x="12" y="126"/>
                  </a:lnTo>
                  <a:lnTo>
                    <a:pt x="0" y="63"/>
                  </a:lnTo>
                  <a:lnTo>
                    <a:pt x="5" y="32"/>
                  </a:lnTo>
                  <a:lnTo>
                    <a:pt x="20" y="3"/>
                  </a:lnTo>
                  <a:lnTo>
                    <a:pt x="31" y="0"/>
                  </a:lnTo>
                  <a:lnTo>
                    <a:pt x="33"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pic>
        <p:nvPicPr>
          <p:cNvPr id="72710" name="Picture 148" descr="pe01538_"/>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3625850"/>
            <a:ext cx="1217613" cy="2249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2711" name="Picture 149" descr="j028577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81800" y="3511550"/>
            <a:ext cx="760413"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2712" name="Picture 150" descr="j028577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81800" y="4249738"/>
            <a:ext cx="760413" cy="582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2713" name="Picture 151" descr="j028577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81800" y="5011738"/>
            <a:ext cx="760413" cy="582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2714" name="Group 152"/>
          <p:cNvGrpSpPr>
            <a:grpSpLocks/>
          </p:cNvGrpSpPr>
          <p:nvPr/>
        </p:nvGrpSpPr>
        <p:grpSpPr bwMode="auto">
          <a:xfrm>
            <a:off x="6400800" y="3497263"/>
            <a:ext cx="373063" cy="473075"/>
            <a:chOff x="3485" y="2208"/>
            <a:chExt cx="179" cy="227"/>
          </a:xfrm>
        </p:grpSpPr>
        <p:sp>
          <p:nvSpPr>
            <p:cNvPr id="72796" name="Freeform 153"/>
            <p:cNvSpPr>
              <a:spLocks/>
            </p:cNvSpPr>
            <p:nvPr/>
          </p:nvSpPr>
          <p:spPr bwMode="auto">
            <a:xfrm>
              <a:off x="3493" y="2264"/>
              <a:ext cx="35" cy="46"/>
            </a:xfrm>
            <a:custGeom>
              <a:avLst/>
              <a:gdLst>
                <a:gd name="T0" fmla="*/ 1 w 70"/>
                <a:gd name="T1" fmla="*/ 0 h 93"/>
                <a:gd name="T2" fmla="*/ 1 w 70"/>
                <a:gd name="T3" fmla="*/ 0 h 93"/>
                <a:gd name="T4" fmla="*/ 1 w 70"/>
                <a:gd name="T5" fmla="*/ 0 h 93"/>
                <a:gd name="T6" fmla="*/ 0 w 70"/>
                <a:gd name="T7" fmla="*/ 0 h 93"/>
                <a:gd name="T8" fmla="*/ 1 w 70"/>
                <a:gd name="T9" fmla="*/ 0 h 93"/>
                <a:gd name="T10" fmla="*/ 1 w 70"/>
                <a:gd name="T11" fmla="*/ 0 h 93"/>
                <a:gd name="T12" fmla="*/ 1 w 70"/>
                <a:gd name="T13" fmla="*/ 0 h 93"/>
                <a:gd name="T14" fmla="*/ 1 w 70"/>
                <a:gd name="T15" fmla="*/ 0 h 93"/>
                <a:gd name="T16" fmla="*/ 0 60000 65536"/>
                <a:gd name="T17" fmla="*/ 0 60000 65536"/>
                <a:gd name="T18" fmla="*/ 0 60000 65536"/>
                <a:gd name="T19" fmla="*/ 0 60000 65536"/>
                <a:gd name="T20" fmla="*/ 0 60000 65536"/>
                <a:gd name="T21" fmla="*/ 0 60000 65536"/>
                <a:gd name="T22" fmla="*/ 0 60000 65536"/>
                <a:gd name="T23" fmla="*/ 0 60000 65536"/>
                <a:gd name="T24" fmla="*/ 0 w 70"/>
                <a:gd name="T25" fmla="*/ 0 h 93"/>
                <a:gd name="T26" fmla="*/ 70 w 70"/>
                <a:gd name="T27" fmla="*/ 93 h 9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0" h="93">
                  <a:moveTo>
                    <a:pt x="64" y="0"/>
                  </a:moveTo>
                  <a:lnTo>
                    <a:pt x="33" y="9"/>
                  </a:lnTo>
                  <a:lnTo>
                    <a:pt x="30" y="29"/>
                  </a:lnTo>
                  <a:lnTo>
                    <a:pt x="0" y="59"/>
                  </a:lnTo>
                  <a:lnTo>
                    <a:pt x="33" y="79"/>
                  </a:lnTo>
                  <a:lnTo>
                    <a:pt x="70" y="93"/>
                  </a:lnTo>
                  <a:lnTo>
                    <a:pt x="64" y="0"/>
                  </a:lnTo>
                  <a:close/>
                </a:path>
              </a:pathLst>
            </a:custGeom>
            <a:solidFill>
              <a:srgbClr val="FF9D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797" name="Freeform 154"/>
            <p:cNvSpPr>
              <a:spLocks/>
            </p:cNvSpPr>
            <p:nvPr/>
          </p:nvSpPr>
          <p:spPr bwMode="auto">
            <a:xfrm>
              <a:off x="3525" y="2225"/>
              <a:ext cx="112" cy="83"/>
            </a:xfrm>
            <a:custGeom>
              <a:avLst/>
              <a:gdLst>
                <a:gd name="T0" fmla="*/ 0 w 223"/>
                <a:gd name="T1" fmla="*/ 0 h 167"/>
                <a:gd name="T2" fmla="*/ 1 w 223"/>
                <a:gd name="T3" fmla="*/ 0 h 167"/>
                <a:gd name="T4" fmla="*/ 1 w 223"/>
                <a:gd name="T5" fmla="*/ 0 h 167"/>
                <a:gd name="T6" fmla="*/ 1 w 223"/>
                <a:gd name="T7" fmla="*/ 0 h 167"/>
                <a:gd name="T8" fmla="*/ 1 w 223"/>
                <a:gd name="T9" fmla="*/ 0 h 167"/>
                <a:gd name="T10" fmla="*/ 1 w 223"/>
                <a:gd name="T11" fmla="*/ 0 h 167"/>
                <a:gd name="T12" fmla="*/ 1 w 223"/>
                <a:gd name="T13" fmla="*/ 0 h 167"/>
                <a:gd name="T14" fmla="*/ 1 w 223"/>
                <a:gd name="T15" fmla="*/ 0 h 167"/>
                <a:gd name="T16" fmla="*/ 1 w 223"/>
                <a:gd name="T17" fmla="*/ 0 h 167"/>
                <a:gd name="T18" fmla="*/ 1 w 223"/>
                <a:gd name="T19" fmla="*/ 0 h 167"/>
                <a:gd name="T20" fmla="*/ 1 w 223"/>
                <a:gd name="T21" fmla="*/ 0 h 167"/>
                <a:gd name="T22" fmla="*/ 1 w 223"/>
                <a:gd name="T23" fmla="*/ 0 h 167"/>
                <a:gd name="T24" fmla="*/ 1 w 223"/>
                <a:gd name="T25" fmla="*/ 0 h 167"/>
                <a:gd name="T26" fmla="*/ 1 w 223"/>
                <a:gd name="T27" fmla="*/ 0 h 167"/>
                <a:gd name="T28" fmla="*/ 1 w 223"/>
                <a:gd name="T29" fmla="*/ 0 h 167"/>
                <a:gd name="T30" fmla="*/ 1 w 223"/>
                <a:gd name="T31" fmla="*/ 0 h 167"/>
                <a:gd name="T32" fmla="*/ 1 w 223"/>
                <a:gd name="T33" fmla="*/ 0 h 167"/>
                <a:gd name="T34" fmla="*/ 1 w 223"/>
                <a:gd name="T35" fmla="*/ 0 h 167"/>
                <a:gd name="T36" fmla="*/ 1 w 223"/>
                <a:gd name="T37" fmla="*/ 0 h 167"/>
                <a:gd name="T38" fmla="*/ 0 w 223"/>
                <a:gd name="T39" fmla="*/ 0 h 167"/>
                <a:gd name="T40" fmla="*/ 0 w 223"/>
                <a:gd name="T41" fmla="*/ 0 h 167"/>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23"/>
                <a:gd name="T64" fmla="*/ 0 h 167"/>
                <a:gd name="T65" fmla="*/ 223 w 223"/>
                <a:gd name="T66" fmla="*/ 167 h 167"/>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23" h="167">
                  <a:moveTo>
                    <a:pt x="0" y="51"/>
                  </a:moveTo>
                  <a:lnTo>
                    <a:pt x="3" y="31"/>
                  </a:lnTo>
                  <a:lnTo>
                    <a:pt x="37" y="20"/>
                  </a:lnTo>
                  <a:lnTo>
                    <a:pt x="54" y="9"/>
                  </a:lnTo>
                  <a:lnTo>
                    <a:pt x="85" y="14"/>
                  </a:lnTo>
                  <a:lnTo>
                    <a:pt x="109" y="40"/>
                  </a:lnTo>
                  <a:lnTo>
                    <a:pt x="124" y="11"/>
                  </a:lnTo>
                  <a:lnTo>
                    <a:pt x="157" y="29"/>
                  </a:lnTo>
                  <a:lnTo>
                    <a:pt x="177" y="40"/>
                  </a:lnTo>
                  <a:lnTo>
                    <a:pt x="186" y="0"/>
                  </a:lnTo>
                  <a:lnTo>
                    <a:pt x="214" y="73"/>
                  </a:lnTo>
                  <a:lnTo>
                    <a:pt x="223" y="135"/>
                  </a:lnTo>
                  <a:lnTo>
                    <a:pt x="194" y="167"/>
                  </a:lnTo>
                  <a:lnTo>
                    <a:pt x="168" y="161"/>
                  </a:lnTo>
                  <a:lnTo>
                    <a:pt x="135" y="130"/>
                  </a:lnTo>
                  <a:lnTo>
                    <a:pt x="107" y="77"/>
                  </a:lnTo>
                  <a:lnTo>
                    <a:pt x="74" y="37"/>
                  </a:lnTo>
                  <a:lnTo>
                    <a:pt x="55" y="31"/>
                  </a:lnTo>
                  <a:lnTo>
                    <a:pt x="27" y="51"/>
                  </a:lnTo>
                  <a:lnTo>
                    <a:pt x="0" y="51"/>
                  </a:lnTo>
                  <a:close/>
                </a:path>
              </a:pathLst>
            </a:custGeom>
            <a:solidFill>
              <a:srgbClr val="FF9D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798" name="Freeform 155"/>
            <p:cNvSpPr>
              <a:spLocks/>
            </p:cNvSpPr>
            <p:nvPr/>
          </p:nvSpPr>
          <p:spPr bwMode="auto">
            <a:xfrm>
              <a:off x="3525" y="2343"/>
              <a:ext cx="74" cy="73"/>
            </a:xfrm>
            <a:custGeom>
              <a:avLst/>
              <a:gdLst>
                <a:gd name="T0" fmla="*/ 1 w 146"/>
                <a:gd name="T1" fmla="*/ 0 h 145"/>
                <a:gd name="T2" fmla="*/ 1 w 146"/>
                <a:gd name="T3" fmla="*/ 1 h 145"/>
                <a:gd name="T4" fmla="*/ 1 w 146"/>
                <a:gd name="T5" fmla="*/ 1 h 145"/>
                <a:gd name="T6" fmla="*/ 1 w 146"/>
                <a:gd name="T7" fmla="*/ 1 h 145"/>
                <a:gd name="T8" fmla="*/ 1 w 146"/>
                <a:gd name="T9" fmla="*/ 1 h 145"/>
                <a:gd name="T10" fmla="*/ 1 w 146"/>
                <a:gd name="T11" fmla="*/ 1 h 145"/>
                <a:gd name="T12" fmla="*/ 0 w 146"/>
                <a:gd name="T13" fmla="*/ 1 h 145"/>
                <a:gd name="T14" fmla="*/ 1 w 146"/>
                <a:gd name="T15" fmla="*/ 1 h 145"/>
                <a:gd name="T16" fmla="*/ 1 w 146"/>
                <a:gd name="T17" fmla="*/ 0 h 145"/>
                <a:gd name="T18" fmla="*/ 1 w 146"/>
                <a:gd name="T19" fmla="*/ 0 h 14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46"/>
                <a:gd name="T31" fmla="*/ 0 h 145"/>
                <a:gd name="T32" fmla="*/ 146 w 146"/>
                <a:gd name="T33" fmla="*/ 145 h 14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46" h="145">
                  <a:moveTo>
                    <a:pt x="107" y="0"/>
                  </a:moveTo>
                  <a:lnTo>
                    <a:pt x="127" y="11"/>
                  </a:lnTo>
                  <a:lnTo>
                    <a:pt x="146" y="145"/>
                  </a:lnTo>
                  <a:lnTo>
                    <a:pt x="62" y="112"/>
                  </a:lnTo>
                  <a:lnTo>
                    <a:pt x="17" y="138"/>
                  </a:lnTo>
                  <a:lnTo>
                    <a:pt x="28" y="106"/>
                  </a:lnTo>
                  <a:lnTo>
                    <a:pt x="0" y="104"/>
                  </a:lnTo>
                  <a:lnTo>
                    <a:pt x="65" y="54"/>
                  </a:lnTo>
                  <a:lnTo>
                    <a:pt x="107" y="0"/>
                  </a:lnTo>
                  <a:close/>
                </a:path>
              </a:pathLst>
            </a:custGeom>
            <a:solidFill>
              <a:srgbClr val="FFFA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799" name="Freeform 156"/>
            <p:cNvSpPr>
              <a:spLocks/>
            </p:cNvSpPr>
            <p:nvPr/>
          </p:nvSpPr>
          <p:spPr bwMode="auto">
            <a:xfrm>
              <a:off x="3539" y="2240"/>
              <a:ext cx="60" cy="130"/>
            </a:xfrm>
            <a:custGeom>
              <a:avLst/>
              <a:gdLst>
                <a:gd name="T0" fmla="*/ 1 w 119"/>
                <a:gd name="T1" fmla="*/ 0 h 260"/>
                <a:gd name="T2" fmla="*/ 1 w 119"/>
                <a:gd name="T3" fmla="*/ 1 h 260"/>
                <a:gd name="T4" fmla="*/ 1 w 119"/>
                <a:gd name="T5" fmla="*/ 1 h 260"/>
                <a:gd name="T6" fmla="*/ 1 w 119"/>
                <a:gd name="T7" fmla="*/ 1 h 260"/>
                <a:gd name="T8" fmla="*/ 1 w 119"/>
                <a:gd name="T9" fmla="*/ 1 h 260"/>
                <a:gd name="T10" fmla="*/ 1 w 119"/>
                <a:gd name="T11" fmla="*/ 1 h 260"/>
                <a:gd name="T12" fmla="*/ 1 w 119"/>
                <a:gd name="T13" fmla="*/ 1 h 260"/>
                <a:gd name="T14" fmla="*/ 1 w 119"/>
                <a:gd name="T15" fmla="*/ 1 h 260"/>
                <a:gd name="T16" fmla="*/ 1 w 119"/>
                <a:gd name="T17" fmla="*/ 1 h 260"/>
                <a:gd name="T18" fmla="*/ 1 w 119"/>
                <a:gd name="T19" fmla="*/ 1 h 260"/>
                <a:gd name="T20" fmla="*/ 1 w 119"/>
                <a:gd name="T21" fmla="*/ 1 h 260"/>
                <a:gd name="T22" fmla="*/ 1 w 119"/>
                <a:gd name="T23" fmla="*/ 1 h 260"/>
                <a:gd name="T24" fmla="*/ 1 w 119"/>
                <a:gd name="T25" fmla="*/ 1 h 260"/>
                <a:gd name="T26" fmla="*/ 1 w 119"/>
                <a:gd name="T27" fmla="*/ 1 h 260"/>
                <a:gd name="T28" fmla="*/ 1 w 119"/>
                <a:gd name="T29" fmla="*/ 1 h 260"/>
                <a:gd name="T30" fmla="*/ 1 w 119"/>
                <a:gd name="T31" fmla="*/ 1 h 260"/>
                <a:gd name="T32" fmla="*/ 1 w 119"/>
                <a:gd name="T33" fmla="*/ 1 h 260"/>
                <a:gd name="T34" fmla="*/ 1 w 119"/>
                <a:gd name="T35" fmla="*/ 1 h 260"/>
                <a:gd name="T36" fmla="*/ 1 w 119"/>
                <a:gd name="T37" fmla="*/ 1 h 260"/>
                <a:gd name="T38" fmla="*/ 1 w 119"/>
                <a:gd name="T39" fmla="*/ 1 h 260"/>
                <a:gd name="T40" fmla="*/ 1 w 119"/>
                <a:gd name="T41" fmla="*/ 1 h 260"/>
                <a:gd name="T42" fmla="*/ 1 w 119"/>
                <a:gd name="T43" fmla="*/ 1 h 260"/>
                <a:gd name="T44" fmla="*/ 0 w 119"/>
                <a:gd name="T45" fmla="*/ 1 h 260"/>
                <a:gd name="T46" fmla="*/ 1 w 119"/>
                <a:gd name="T47" fmla="*/ 1 h 260"/>
                <a:gd name="T48" fmla="*/ 0 w 119"/>
                <a:gd name="T49" fmla="*/ 1 h 260"/>
                <a:gd name="T50" fmla="*/ 1 w 119"/>
                <a:gd name="T51" fmla="*/ 0 h 260"/>
                <a:gd name="T52" fmla="*/ 1 w 119"/>
                <a:gd name="T53" fmla="*/ 0 h 260"/>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19"/>
                <a:gd name="T82" fmla="*/ 0 h 260"/>
                <a:gd name="T83" fmla="*/ 119 w 119"/>
                <a:gd name="T84" fmla="*/ 260 h 260"/>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19" h="260">
                  <a:moveTo>
                    <a:pt x="28" y="0"/>
                  </a:moveTo>
                  <a:lnTo>
                    <a:pt x="55" y="9"/>
                  </a:lnTo>
                  <a:lnTo>
                    <a:pt x="63" y="28"/>
                  </a:lnTo>
                  <a:lnTo>
                    <a:pt x="76" y="36"/>
                  </a:lnTo>
                  <a:lnTo>
                    <a:pt x="80" y="68"/>
                  </a:lnTo>
                  <a:lnTo>
                    <a:pt x="109" y="109"/>
                  </a:lnTo>
                  <a:lnTo>
                    <a:pt x="119" y="127"/>
                  </a:lnTo>
                  <a:lnTo>
                    <a:pt x="109" y="165"/>
                  </a:lnTo>
                  <a:lnTo>
                    <a:pt x="90" y="199"/>
                  </a:lnTo>
                  <a:lnTo>
                    <a:pt x="68" y="211"/>
                  </a:lnTo>
                  <a:lnTo>
                    <a:pt x="71" y="227"/>
                  </a:lnTo>
                  <a:lnTo>
                    <a:pt x="38" y="260"/>
                  </a:lnTo>
                  <a:lnTo>
                    <a:pt x="8" y="221"/>
                  </a:lnTo>
                  <a:lnTo>
                    <a:pt x="29" y="216"/>
                  </a:lnTo>
                  <a:lnTo>
                    <a:pt x="23" y="186"/>
                  </a:lnTo>
                  <a:lnTo>
                    <a:pt x="7" y="163"/>
                  </a:lnTo>
                  <a:lnTo>
                    <a:pt x="40" y="169"/>
                  </a:lnTo>
                  <a:lnTo>
                    <a:pt x="43" y="150"/>
                  </a:lnTo>
                  <a:lnTo>
                    <a:pt x="13" y="107"/>
                  </a:lnTo>
                  <a:lnTo>
                    <a:pt x="31" y="99"/>
                  </a:lnTo>
                  <a:lnTo>
                    <a:pt x="39" y="78"/>
                  </a:lnTo>
                  <a:lnTo>
                    <a:pt x="38" y="57"/>
                  </a:lnTo>
                  <a:lnTo>
                    <a:pt x="0" y="53"/>
                  </a:lnTo>
                  <a:lnTo>
                    <a:pt x="3" y="37"/>
                  </a:lnTo>
                  <a:lnTo>
                    <a:pt x="0" y="20"/>
                  </a:lnTo>
                  <a:lnTo>
                    <a:pt x="28" y="0"/>
                  </a:lnTo>
                  <a:close/>
                </a:path>
              </a:pathLst>
            </a:custGeom>
            <a:solidFill>
              <a:srgbClr val="F3CAB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800" name="Freeform 157"/>
            <p:cNvSpPr>
              <a:spLocks/>
            </p:cNvSpPr>
            <p:nvPr/>
          </p:nvSpPr>
          <p:spPr bwMode="auto">
            <a:xfrm>
              <a:off x="3485" y="2351"/>
              <a:ext cx="50" cy="84"/>
            </a:xfrm>
            <a:custGeom>
              <a:avLst/>
              <a:gdLst>
                <a:gd name="T0" fmla="*/ 0 w 101"/>
                <a:gd name="T1" fmla="*/ 0 h 169"/>
                <a:gd name="T2" fmla="*/ 0 w 101"/>
                <a:gd name="T3" fmla="*/ 0 h 169"/>
                <a:gd name="T4" fmla="*/ 0 w 101"/>
                <a:gd name="T5" fmla="*/ 0 h 169"/>
                <a:gd name="T6" fmla="*/ 0 w 101"/>
                <a:gd name="T7" fmla="*/ 0 h 169"/>
                <a:gd name="T8" fmla="*/ 0 w 101"/>
                <a:gd name="T9" fmla="*/ 0 h 169"/>
                <a:gd name="T10" fmla="*/ 0 w 101"/>
                <a:gd name="T11" fmla="*/ 0 h 169"/>
                <a:gd name="T12" fmla="*/ 0 w 101"/>
                <a:gd name="T13" fmla="*/ 0 h 169"/>
                <a:gd name="T14" fmla="*/ 0 w 101"/>
                <a:gd name="T15" fmla="*/ 0 h 169"/>
                <a:gd name="T16" fmla="*/ 0 w 101"/>
                <a:gd name="T17" fmla="*/ 0 h 169"/>
                <a:gd name="T18" fmla="*/ 0 w 101"/>
                <a:gd name="T19" fmla="*/ 0 h 16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1"/>
                <a:gd name="T31" fmla="*/ 0 h 169"/>
                <a:gd name="T32" fmla="*/ 101 w 101"/>
                <a:gd name="T33" fmla="*/ 169 h 16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1" h="169">
                  <a:moveTo>
                    <a:pt x="35" y="12"/>
                  </a:moveTo>
                  <a:lnTo>
                    <a:pt x="101" y="0"/>
                  </a:lnTo>
                  <a:lnTo>
                    <a:pt x="43" y="102"/>
                  </a:lnTo>
                  <a:lnTo>
                    <a:pt x="48" y="136"/>
                  </a:lnTo>
                  <a:lnTo>
                    <a:pt x="9" y="169"/>
                  </a:lnTo>
                  <a:lnTo>
                    <a:pt x="0" y="94"/>
                  </a:lnTo>
                  <a:lnTo>
                    <a:pt x="35" y="65"/>
                  </a:lnTo>
                  <a:lnTo>
                    <a:pt x="24" y="46"/>
                  </a:lnTo>
                  <a:lnTo>
                    <a:pt x="35" y="12"/>
                  </a:lnTo>
                  <a:close/>
                </a:path>
              </a:pathLst>
            </a:custGeom>
            <a:solidFill>
              <a:srgbClr val="D4C5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801" name="Freeform 158"/>
            <p:cNvSpPr>
              <a:spLocks/>
            </p:cNvSpPr>
            <p:nvPr/>
          </p:nvSpPr>
          <p:spPr bwMode="auto">
            <a:xfrm>
              <a:off x="3590" y="2355"/>
              <a:ext cx="66" cy="75"/>
            </a:xfrm>
            <a:custGeom>
              <a:avLst/>
              <a:gdLst>
                <a:gd name="T0" fmla="*/ 0 w 132"/>
                <a:gd name="T1" fmla="*/ 0 h 149"/>
                <a:gd name="T2" fmla="*/ 1 w 132"/>
                <a:gd name="T3" fmla="*/ 1 h 149"/>
                <a:gd name="T4" fmla="*/ 1 w 132"/>
                <a:gd name="T5" fmla="*/ 1 h 149"/>
                <a:gd name="T6" fmla="*/ 1 w 132"/>
                <a:gd name="T7" fmla="*/ 1 h 149"/>
                <a:gd name="T8" fmla="*/ 1 w 132"/>
                <a:gd name="T9" fmla="*/ 1 h 149"/>
                <a:gd name="T10" fmla="*/ 1 w 132"/>
                <a:gd name="T11" fmla="*/ 1 h 149"/>
                <a:gd name="T12" fmla="*/ 0 w 132"/>
                <a:gd name="T13" fmla="*/ 0 h 149"/>
                <a:gd name="T14" fmla="*/ 0 w 132"/>
                <a:gd name="T15" fmla="*/ 0 h 149"/>
                <a:gd name="T16" fmla="*/ 0 60000 65536"/>
                <a:gd name="T17" fmla="*/ 0 60000 65536"/>
                <a:gd name="T18" fmla="*/ 0 60000 65536"/>
                <a:gd name="T19" fmla="*/ 0 60000 65536"/>
                <a:gd name="T20" fmla="*/ 0 60000 65536"/>
                <a:gd name="T21" fmla="*/ 0 60000 65536"/>
                <a:gd name="T22" fmla="*/ 0 60000 65536"/>
                <a:gd name="T23" fmla="*/ 0 60000 65536"/>
                <a:gd name="T24" fmla="*/ 0 w 132"/>
                <a:gd name="T25" fmla="*/ 0 h 149"/>
                <a:gd name="T26" fmla="*/ 132 w 132"/>
                <a:gd name="T27" fmla="*/ 149 h 14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32" h="149">
                  <a:moveTo>
                    <a:pt x="0" y="0"/>
                  </a:moveTo>
                  <a:lnTo>
                    <a:pt x="17" y="120"/>
                  </a:lnTo>
                  <a:lnTo>
                    <a:pt x="59" y="113"/>
                  </a:lnTo>
                  <a:lnTo>
                    <a:pt x="132" y="149"/>
                  </a:lnTo>
                  <a:lnTo>
                    <a:pt x="107" y="93"/>
                  </a:lnTo>
                  <a:lnTo>
                    <a:pt x="51" y="30"/>
                  </a:lnTo>
                  <a:lnTo>
                    <a:pt x="0" y="0"/>
                  </a:lnTo>
                  <a:close/>
                </a:path>
              </a:pathLst>
            </a:custGeom>
            <a:solidFill>
              <a:srgbClr val="D4C5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802" name="Freeform 159"/>
            <p:cNvSpPr>
              <a:spLocks/>
            </p:cNvSpPr>
            <p:nvPr/>
          </p:nvSpPr>
          <p:spPr bwMode="auto">
            <a:xfrm>
              <a:off x="3513" y="2279"/>
              <a:ext cx="14" cy="20"/>
            </a:xfrm>
            <a:custGeom>
              <a:avLst/>
              <a:gdLst>
                <a:gd name="T0" fmla="*/ 1 w 27"/>
                <a:gd name="T1" fmla="*/ 0 h 38"/>
                <a:gd name="T2" fmla="*/ 0 w 27"/>
                <a:gd name="T3" fmla="*/ 1 h 38"/>
                <a:gd name="T4" fmla="*/ 1 w 27"/>
                <a:gd name="T5" fmla="*/ 1 h 38"/>
                <a:gd name="T6" fmla="*/ 1 w 27"/>
                <a:gd name="T7" fmla="*/ 1 h 38"/>
                <a:gd name="T8" fmla="*/ 1 w 27"/>
                <a:gd name="T9" fmla="*/ 1 h 38"/>
                <a:gd name="T10" fmla="*/ 1 w 27"/>
                <a:gd name="T11" fmla="*/ 0 h 38"/>
                <a:gd name="T12" fmla="*/ 1 w 27"/>
                <a:gd name="T13" fmla="*/ 0 h 38"/>
                <a:gd name="T14" fmla="*/ 0 60000 65536"/>
                <a:gd name="T15" fmla="*/ 0 60000 65536"/>
                <a:gd name="T16" fmla="*/ 0 60000 65536"/>
                <a:gd name="T17" fmla="*/ 0 60000 65536"/>
                <a:gd name="T18" fmla="*/ 0 60000 65536"/>
                <a:gd name="T19" fmla="*/ 0 60000 65536"/>
                <a:gd name="T20" fmla="*/ 0 60000 65536"/>
                <a:gd name="T21" fmla="*/ 0 w 27"/>
                <a:gd name="T22" fmla="*/ 0 h 38"/>
                <a:gd name="T23" fmla="*/ 27 w 27"/>
                <a:gd name="T24" fmla="*/ 38 h 3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7" h="38">
                  <a:moveTo>
                    <a:pt x="15" y="0"/>
                  </a:moveTo>
                  <a:lnTo>
                    <a:pt x="0" y="6"/>
                  </a:lnTo>
                  <a:lnTo>
                    <a:pt x="1" y="23"/>
                  </a:lnTo>
                  <a:lnTo>
                    <a:pt x="12" y="38"/>
                  </a:lnTo>
                  <a:lnTo>
                    <a:pt x="27" y="33"/>
                  </a:lnTo>
                  <a:lnTo>
                    <a:pt x="15" y="0"/>
                  </a:lnTo>
                  <a:close/>
                </a:path>
              </a:pathLst>
            </a:custGeom>
            <a:solidFill>
              <a:srgbClr val="FFF5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803" name="Freeform 160"/>
            <p:cNvSpPr>
              <a:spLocks/>
            </p:cNvSpPr>
            <p:nvPr/>
          </p:nvSpPr>
          <p:spPr bwMode="auto">
            <a:xfrm>
              <a:off x="3494" y="2209"/>
              <a:ext cx="69" cy="55"/>
            </a:xfrm>
            <a:custGeom>
              <a:avLst/>
              <a:gdLst>
                <a:gd name="T0" fmla="*/ 1 w 138"/>
                <a:gd name="T1" fmla="*/ 1 h 110"/>
                <a:gd name="T2" fmla="*/ 1 w 138"/>
                <a:gd name="T3" fmla="*/ 1 h 110"/>
                <a:gd name="T4" fmla="*/ 1 w 138"/>
                <a:gd name="T5" fmla="*/ 1 h 110"/>
                <a:gd name="T6" fmla="*/ 1 w 138"/>
                <a:gd name="T7" fmla="*/ 1 h 110"/>
                <a:gd name="T8" fmla="*/ 1 w 138"/>
                <a:gd name="T9" fmla="*/ 1 h 110"/>
                <a:gd name="T10" fmla="*/ 1 w 138"/>
                <a:gd name="T11" fmla="*/ 1 h 110"/>
                <a:gd name="T12" fmla="*/ 1 w 138"/>
                <a:gd name="T13" fmla="*/ 1 h 110"/>
                <a:gd name="T14" fmla="*/ 1 w 138"/>
                <a:gd name="T15" fmla="*/ 1 h 110"/>
                <a:gd name="T16" fmla="*/ 1 w 138"/>
                <a:gd name="T17" fmla="*/ 1 h 110"/>
                <a:gd name="T18" fmla="*/ 1 w 138"/>
                <a:gd name="T19" fmla="*/ 1 h 110"/>
                <a:gd name="T20" fmla="*/ 1 w 138"/>
                <a:gd name="T21" fmla="*/ 1 h 110"/>
                <a:gd name="T22" fmla="*/ 0 w 138"/>
                <a:gd name="T23" fmla="*/ 1 h 110"/>
                <a:gd name="T24" fmla="*/ 1 w 138"/>
                <a:gd name="T25" fmla="*/ 1 h 110"/>
                <a:gd name="T26" fmla="*/ 1 w 138"/>
                <a:gd name="T27" fmla="*/ 1 h 110"/>
                <a:gd name="T28" fmla="*/ 1 w 138"/>
                <a:gd name="T29" fmla="*/ 1 h 110"/>
                <a:gd name="T30" fmla="*/ 1 w 138"/>
                <a:gd name="T31" fmla="*/ 1 h 110"/>
                <a:gd name="T32" fmla="*/ 1 w 138"/>
                <a:gd name="T33" fmla="*/ 1 h 110"/>
                <a:gd name="T34" fmla="*/ 1 w 138"/>
                <a:gd name="T35" fmla="*/ 1 h 110"/>
                <a:gd name="T36" fmla="*/ 1 w 138"/>
                <a:gd name="T37" fmla="*/ 0 h 110"/>
                <a:gd name="T38" fmla="*/ 1 w 138"/>
                <a:gd name="T39" fmla="*/ 1 h 110"/>
                <a:gd name="T40" fmla="*/ 1 w 138"/>
                <a:gd name="T41" fmla="*/ 1 h 110"/>
                <a:gd name="T42" fmla="*/ 1 w 138"/>
                <a:gd name="T43" fmla="*/ 1 h 110"/>
                <a:gd name="T44" fmla="*/ 1 w 138"/>
                <a:gd name="T45" fmla="*/ 1 h 110"/>
                <a:gd name="T46" fmla="*/ 1 w 138"/>
                <a:gd name="T47" fmla="*/ 1 h 110"/>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38"/>
                <a:gd name="T73" fmla="*/ 0 h 110"/>
                <a:gd name="T74" fmla="*/ 138 w 138"/>
                <a:gd name="T75" fmla="*/ 110 h 110"/>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38" h="110">
                  <a:moveTo>
                    <a:pt x="124" y="20"/>
                  </a:moveTo>
                  <a:lnTo>
                    <a:pt x="108" y="18"/>
                  </a:lnTo>
                  <a:lnTo>
                    <a:pt x="93" y="34"/>
                  </a:lnTo>
                  <a:lnTo>
                    <a:pt x="89" y="41"/>
                  </a:lnTo>
                  <a:lnTo>
                    <a:pt x="59" y="50"/>
                  </a:lnTo>
                  <a:lnTo>
                    <a:pt x="50" y="63"/>
                  </a:lnTo>
                  <a:lnTo>
                    <a:pt x="48" y="82"/>
                  </a:lnTo>
                  <a:lnTo>
                    <a:pt x="40" y="88"/>
                  </a:lnTo>
                  <a:lnTo>
                    <a:pt x="20" y="103"/>
                  </a:lnTo>
                  <a:lnTo>
                    <a:pt x="15" y="109"/>
                  </a:lnTo>
                  <a:lnTo>
                    <a:pt x="7" y="110"/>
                  </a:lnTo>
                  <a:lnTo>
                    <a:pt x="0" y="98"/>
                  </a:lnTo>
                  <a:lnTo>
                    <a:pt x="11" y="79"/>
                  </a:lnTo>
                  <a:lnTo>
                    <a:pt x="28" y="68"/>
                  </a:lnTo>
                  <a:lnTo>
                    <a:pt x="38" y="49"/>
                  </a:lnTo>
                  <a:lnTo>
                    <a:pt x="55" y="36"/>
                  </a:lnTo>
                  <a:lnTo>
                    <a:pt x="70" y="24"/>
                  </a:lnTo>
                  <a:lnTo>
                    <a:pt x="84" y="9"/>
                  </a:lnTo>
                  <a:lnTo>
                    <a:pt x="105" y="0"/>
                  </a:lnTo>
                  <a:lnTo>
                    <a:pt x="124" y="3"/>
                  </a:lnTo>
                  <a:lnTo>
                    <a:pt x="138" y="15"/>
                  </a:lnTo>
                  <a:lnTo>
                    <a:pt x="134" y="25"/>
                  </a:lnTo>
                  <a:lnTo>
                    <a:pt x="124" y="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804" name="Freeform 161"/>
            <p:cNvSpPr>
              <a:spLocks/>
            </p:cNvSpPr>
            <p:nvPr/>
          </p:nvSpPr>
          <p:spPr bwMode="auto">
            <a:xfrm>
              <a:off x="3522" y="2262"/>
              <a:ext cx="36" cy="109"/>
            </a:xfrm>
            <a:custGeom>
              <a:avLst/>
              <a:gdLst>
                <a:gd name="T0" fmla="*/ 0 w 73"/>
                <a:gd name="T1" fmla="*/ 0 h 220"/>
                <a:gd name="T2" fmla="*/ 0 w 73"/>
                <a:gd name="T3" fmla="*/ 0 h 220"/>
                <a:gd name="T4" fmla="*/ 0 w 73"/>
                <a:gd name="T5" fmla="*/ 0 h 220"/>
                <a:gd name="T6" fmla="*/ 0 w 73"/>
                <a:gd name="T7" fmla="*/ 0 h 220"/>
                <a:gd name="T8" fmla="*/ 0 w 73"/>
                <a:gd name="T9" fmla="*/ 0 h 220"/>
                <a:gd name="T10" fmla="*/ 0 w 73"/>
                <a:gd name="T11" fmla="*/ 0 h 220"/>
                <a:gd name="T12" fmla="*/ 0 w 73"/>
                <a:gd name="T13" fmla="*/ 0 h 220"/>
                <a:gd name="T14" fmla="*/ 0 w 73"/>
                <a:gd name="T15" fmla="*/ 0 h 220"/>
                <a:gd name="T16" fmla="*/ 0 w 73"/>
                <a:gd name="T17" fmla="*/ 0 h 220"/>
                <a:gd name="T18" fmla="*/ 0 w 73"/>
                <a:gd name="T19" fmla="*/ 0 h 220"/>
                <a:gd name="T20" fmla="*/ 0 w 73"/>
                <a:gd name="T21" fmla="*/ 0 h 220"/>
                <a:gd name="T22" fmla="*/ 0 w 73"/>
                <a:gd name="T23" fmla="*/ 0 h 220"/>
                <a:gd name="T24" fmla="*/ 0 w 73"/>
                <a:gd name="T25" fmla="*/ 0 h 220"/>
                <a:gd name="T26" fmla="*/ 0 w 73"/>
                <a:gd name="T27" fmla="*/ 0 h 2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73"/>
                <a:gd name="T43" fmla="*/ 0 h 220"/>
                <a:gd name="T44" fmla="*/ 73 w 73"/>
                <a:gd name="T45" fmla="*/ 220 h 2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73" h="220">
                  <a:moveTo>
                    <a:pt x="15" y="9"/>
                  </a:moveTo>
                  <a:lnTo>
                    <a:pt x="14" y="48"/>
                  </a:lnTo>
                  <a:lnTo>
                    <a:pt x="21" y="88"/>
                  </a:lnTo>
                  <a:lnTo>
                    <a:pt x="32" y="136"/>
                  </a:lnTo>
                  <a:lnTo>
                    <a:pt x="50" y="172"/>
                  </a:lnTo>
                  <a:lnTo>
                    <a:pt x="73" y="210"/>
                  </a:lnTo>
                  <a:lnTo>
                    <a:pt x="70" y="220"/>
                  </a:lnTo>
                  <a:lnTo>
                    <a:pt x="59" y="217"/>
                  </a:lnTo>
                  <a:lnTo>
                    <a:pt x="19" y="142"/>
                  </a:lnTo>
                  <a:lnTo>
                    <a:pt x="6" y="89"/>
                  </a:lnTo>
                  <a:lnTo>
                    <a:pt x="0" y="6"/>
                  </a:lnTo>
                  <a:lnTo>
                    <a:pt x="9" y="0"/>
                  </a:lnTo>
                  <a:lnTo>
                    <a:pt x="15" y="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805" name="Freeform 162"/>
            <p:cNvSpPr>
              <a:spLocks/>
            </p:cNvSpPr>
            <p:nvPr/>
          </p:nvSpPr>
          <p:spPr bwMode="auto">
            <a:xfrm>
              <a:off x="3546" y="2329"/>
              <a:ext cx="46" cy="18"/>
            </a:xfrm>
            <a:custGeom>
              <a:avLst/>
              <a:gdLst>
                <a:gd name="T0" fmla="*/ 0 w 93"/>
                <a:gd name="T1" fmla="*/ 0 h 37"/>
                <a:gd name="T2" fmla="*/ 0 w 93"/>
                <a:gd name="T3" fmla="*/ 0 h 37"/>
                <a:gd name="T4" fmla="*/ 0 w 93"/>
                <a:gd name="T5" fmla="*/ 0 h 37"/>
                <a:gd name="T6" fmla="*/ 0 w 93"/>
                <a:gd name="T7" fmla="*/ 0 h 37"/>
                <a:gd name="T8" fmla="*/ 0 w 93"/>
                <a:gd name="T9" fmla="*/ 0 h 37"/>
                <a:gd name="T10" fmla="*/ 0 w 93"/>
                <a:gd name="T11" fmla="*/ 0 h 37"/>
                <a:gd name="T12" fmla="*/ 0 w 93"/>
                <a:gd name="T13" fmla="*/ 0 h 37"/>
                <a:gd name="T14" fmla="*/ 0 w 93"/>
                <a:gd name="T15" fmla="*/ 0 h 37"/>
                <a:gd name="T16" fmla="*/ 0 w 93"/>
                <a:gd name="T17" fmla="*/ 0 h 37"/>
                <a:gd name="T18" fmla="*/ 0 w 93"/>
                <a:gd name="T19" fmla="*/ 0 h 37"/>
                <a:gd name="T20" fmla="*/ 0 w 93"/>
                <a:gd name="T21" fmla="*/ 0 h 37"/>
                <a:gd name="T22" fmla="*/ 0 w 93"/>
                <a:gd name="T23" fmla="*/ 0 h 37"/>
                <a:gd name="T24" fmla="*/ 0 w 93"/>
                <a:gd name="T25" fmla="*/ 0 h 37"/>
                <a:gd name="T26" fmla="*/ 0 w 93"/>
                <a:gd name="T27" fmla="*/ 0 h 3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93"/>
                <a:gd name="T43" fmla="*/ 0 h 37"/>
                <a:gd name="T44" fmla="*/ 93 w 93"/>
                <a:gd name="T45" fmla="*/ 37 h 37"/>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93" h="37">
                  <a:moveTo>
                    <a:pt x="14" y="2"/>
                  </a:moveTo>
                  <a:lnTo>
                    <a:pt x="27" y="16"/>
                  </a:lnTo>
                  <a:lnTo>
                    <a:pt x="47" y="19"/>
                  </a:lnTo>
                  <a:lnTo>
                    <a:pt x="87" y="3"/>
                  </a:lnTo>
                  <a:lnTo>
                    <a:pt x="93" y="7"/>
                  </a:lnTo>
                  <a:lnTo>
                    <a:pt x="87" y="21"/>
                  </a:lnTo>
                  <a:lnTo>
                    <a:pt x="75" y="28"/>
                  </a:lnTo>
                  <a:lnTo>
                    <a:pt x="63" y="34"/>
                  </a:lnTo>
                  <a:lnTo>
                    <a:pt x="40" y="37"/>
                  </a:lnTo>
                  <a:lnTo>
                    <a:pt x="18" y="28"/>
                  </a:lnTo>
                  <a:lnTo>
                    <a:pt x="0" y="9"/>
                  </a:lnTo>
                  <a:lnTo>
                    <a:pt x="4" y="0"/>
                  </a:lnTo>
                  <a:lnTo>
                    <a:pt x="14"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806" name="Freeform 163"/>
            <p:cNvSpPr>
              <a:spLocks/>
            </p:cNvSpPr>
            <p:nvPr/>
          </p:nvSpPr>
          <p:spPr bwMode="auto">
            <a:xfrm>
              <a:off x="3547" y="2236"/>
              <a:ext cx="72" cy="76"/>
            </a:xfrm>
            <a:custGeom>
              <a:avLst/>
              <a:gdLst>
                <a:gd name="T0" fmla="*/ 1 w 144"/>
                <a:gd name="T1" fmla="*/ 0 h 152"/>
                <a:gd name="T2" fmla="*/ 1 w 144"/>
                <a:gd name="T3" fmla="*/ 1 h 152"/>
                <a:gd name="T4" fmla="*/ 1 w 144"/>
                <a:gd name="T5" fmla="*/ 1 h 152"/>
                <a:gd name="T6" fmla="*/ 1 w 144"/>
                <a:gd name="T7" fmla="*/ 1 h 152"/>
                <a:gd name="T8" fmla="*/ 1 w 144"/>
                <a:gd name="T9" fmla="*/ 1 h 152"/>
                <a:gd name="T10" fmla="*/ 1 w 144"/>
                <a:gd name="T11" fmla="*/ 1 h 152"/>
                <a:gd name="T12" fmla="*/ 1 w 144"/>
                <a:gd name="T13" fmla="*/ 1 h 152"/>
                <a:gd name="T14" fmla="*/ 1 w 144"/>
                <a:gd name="T15" fmla="*/ 1 h 152"/>
                <a:gd name="T16" fmla="*/ 1 w 144"/>
                <a:gd name="T17" fmla="*/ 1 h 152"/>
                <a:gd name="T18" fmla="*/ 1 w 144"/>
                <a:gd name="T19" fmla="*/ 1 h 152"/>
                <a:gd name="T20" fmla="*/ 1 w 144"/>
                <a:gd name="T21" fmla="*/ 1 h 152"/>
                <a:gd name="T22" fmla="*/ 1 w 144"/>
                <a:gd name="T23" fmla="*/ 1 h 152"/>
                <a:gd name="T24" fmla="*/ 1 w 144"/>
                <a:gd name="T25" fmla="*/ 1 h 152"/>
                <a:gd name="T26" fmla="*/ 1 w 144"/>
                <a:gd name="T27" fmla="*/ 1 h 152"/>
                <a:gd name="T28" fmla="*/ 1 w 144"/>
                <a:gd name="T29" fmla="*/ 1 h 152"/>
                <a:gd name="T30" fmla="*/ 1 w 144"/>
                <a:gd name="T31" fmla="*/ 1 h 152"/>
                <a:gd name="T32" fmla="*/ 1 w 144"/>
                <a:gd name="T33" fmla="*/ 1 h 152"/>
                <a:gd name="T34" fmla="*/ 1 w 144"/>
                <a:gd name="T35" fmla="*/ 1 h 152"/>
                <a:gd name="T36" fmla="*/ 1 w 144"/>
                <a:gd name="T37" fmla="*/ 1 h 152"/>
                <a:gd name="T38" fmla="*/ 1 w 144"/>
                <a:gd name="T39" fmla="*/ 1 h 152"/>
                <a:gd name="T40" fmla="*/ 1 w 144"/>
                <a:gd name="T41" fmla="*/ 1 h 152"/>
                <a:gd name="T42" fmla="*/ 0 w 144"/>
                <a:gd name="T43" fmla="*/ 1 h 152"/>
                <a:gd name="T44" fmla="*/ 1 w 144"/>
                <a:gd name="T45" fmla="*/ 0 h 152"/>
                <a:gd name="T46" fmla="*/ 1 w 144"/>
                <a:gd name="T47" fmla="*/ 0 h 152"/>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44"/>
                <a:gd name="T73" fmla="*/ 0 h 152"/>
                <a:gd name="T74" fmla="*/ 144 w 144"/>
                <a:gd name="T75" fmla="*/ 152 h 152"/>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44" h="152">
                  <a:moveTo>
                    <a:pt x="7" y="0"/>
                  </a:moveTo>
                  <a:lnTo>
                    <a:pt x="42" y="13"/>
                  </a:lnTo>
                  <a:lnTo>
                    <a:pt x="52" y="33"/>
                  </a:lnTo>
                  <a:lnTo>
                    <a:pt x="65" y="44"/>
                  </a:lnTo>
                  <a:lnTo>
                    <a:pt x="70" y="63"/>
                  </a:lnTo>
                  <a:lnTo>
                    <a:pt x="85" y="83"/>
                  </a:lnTo>
                  <a:lnTo>
                    <a:pt x="98" y="105"/>
                  </a:lnTo>
                  <a:lnTo>
                    <a:pt x="113" y="124"/>
                  </a:lnTo>
                  <a:lnTo>
                    <a:pt x="123" y="134"/>
                  </a:lnTo>
                  <a:lnTo>
                    <a:pt x="137" y="137"/>
                  </a:lnTo>
                  <a:lnTo>
                    <a:pt x="144" y="145"/>
                  </a:lnTo>
                  <a:lnTo>
                    <a:pt x="137" y="152"/>
                  </a:lnTo>
                  <a:lnTo>
                    <a:pt x="116" y="152"/>
                  </a:lnTo>
                  <a:lnTo>
                    <a:pt x="101" y="142"/>
                  </a:lnTo>
                  <a:lnTo>
                    <a:pt x="85" y="116"/>
                  </a:lnTo>
                  <a:lnTo>
                    <a:pt x="71" y="89"/>
                  </a:lnTo>
                  <a:lnTo>
                    <a:pt x="55" y="67"/>
                  </a:lnTo>
                  <a:lnTo>
                    <a:pt x="53" y="56"/>
                  </a:lnTo>
                  <a:lnTo>
                    <a:pt x="45" y="49"/>
                  </a:lnTo>
                  <a:lnTo>
                    <a:pt x="29" y="20"/>
                  </a:lnTo>
                  <a:lnTo>
                    <a:pt x="7" y="15"/>
                  </a:lnTo>
                  <a:lnTo>
                    <a:pt x="0" y="8"/>
                  </a:lnTo>
                  <a:lnTo>
                    <a:pt x="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807" name="Freeform 164"/>
            <p:cNvSpPr>
              <a:spLocks/>
            </p:cNvSpPr>
            <p:nvPr/>
          </p:nvSpPr>
          <p:spPr bwMode="auto">
            <a:xfrm>
              <a:off x="3566" y="2208"/>
              <a:ext cx="67" cy="48"/>
            </a:xfrm>
            <a:custGeom>
              <a:avLst/>
              <a:gdLst>
                <a:gd name="T0" fmla="*/ 1 w 133"/>
                <a:gd name="T1" fmla="*/ 1 h 96"/>
                <a:gd name="T2" fmla="*/ 1 w 133"/>
                <a:gd name="T3" fmla="*/ 0 h 96"/>
                <a:gd name="T4" fmla="*/ 1 w 133"/>
                <a:gd name="T5" fmla="*/ 1 h 96"/>
                <a:gd name="T6" fmla="*/ 1 w 133"/>
                <a:gd name="T7" fmla="*/ 1 h 96"/>
                <a:gd name="T8" fmla="*/ 1 w 133"/>
                <a:gd name="T9" fmla="*/ 1 h 96"/>
                <a:gd name="T10" fmla="*/ 1 w 133"/>
                <a:gd name="T11" fmla="*/ 1 h 96"/>
                <a:gd name="T12" fmla="*/ 1 w 133"/>
                <a:gd name="T13" fmla="*/ 1 h 96"/>
                <a:gd name="T14" fmla="*/ 1 w 133"/>
                <a:gd name="T15" fmla="*/ 1 h 96"/>
                <a:gd name="T16" fmla="*/ 1 w 133"/>
                <a:gd name="T17" fmla="*/ 1 h 96"/>
                <a:gd name="T18" fmla="*/ 1 w 133"/>
                <a:gd name="T19" fmla="*/ 1 h 96"/>
                <a:gd name="T20" fmla="*/ 1 w 133"/>
                <a:gd name="T21" fmla="*/ 1 h 96"/>
                <a:gd name="T22" fmla="*/ 1 w 133"/>
                <a:gd name="T23" fmla="*/ 1 h 96"/>
                <a:gd name="T24" fmla="*/ 1 w 133"/>
                <a:gd name="T25" fmla="*/ 1 h 96"/>
                <a:gd name="T26" fmla="*/ 1 w 133"/>
                <a:gd name="T27" fmla="*/ 1 h 96"/>
                <a:gd name="T28" fmla="*/ 1 w 133"/>
                <a:gd name="T29" fmla="*/ 1 h 96"/>
                <a:gd name="T30" fmla="*/ 1 w 133"/>
                <a:gd name="T31" fmla="*/ 1 h 96"/>
                <a:gd name="T32" fmla="*/ 1 w 133"/>
                <a:gd name="T33" fmla="*/ 1 h 96"/>
                <a:gd name="T34" fmla="*/ 0 w 133"/>
                <a:gd name="T35" fmla="*/ 1 h 96"/>
                <a:gd name="T36" fmla="*/ 1 w 133"/>
                <a:gd name="T37" fmla="*/ 1 h 96"/>
                <a:gd name="T38" fmla="*/ 1 w 133"/>
                <a:gd name="T39" fmla="*/ 1 h 9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33"/>
                <a:gd name="T61" fmla="*/ 0 h 96"/>
                <a:gd name="T62" fmla="*/ 133 w 133"/>
                <a:gd name="T63" fmla="*/ 96 h 9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33" h="96">
                  <a:moveTo>
                    <a:pt x="7" y="6"/>
                  </a:moveTo>
                  <a:lnTo>
                    <a:pt x="37" y="0"/>
                  </a:lnTo>
                  <a:lnTo>
                    <a:pt x="63" y="1"/>
                  </a:lnTo>
                  <a:lnTo>
                    <a:pt x="85" y="23"/>
                  </a:lnTo>
                  <a:lnTo>
                    <a:pt x="107" y="30"/>
                  </a:lnTo>
                  <a:lnTo>
                    <a:pt x="118" y="41"/>
                  </a:lnTo>
                  <a:lnTo>
                    <a:pt x="123" y="58"/>
                  </a:lnTo>
                  <a:lnTo>
                    <a:pt x="133" y="88"/>
                  </a:lnTo>
                  <a:lnTo>
                    <a:pt x="126" y="96"/>
                  </a:lnTo>
                  <a:lnTo>
                    <a:pt x="118" y="90"/>
                  </a:lnTo>
                  <a:lnTo>
                    <a:pt x="110" y="62"/>
                  </a:lnTo>
                  <a:lnTo>
                    <a:pt x="103" y="43"/>
                  </a:lnTo>
                  <a:lnTo>
                    <a:pt x="74" y="33"/>
                  </a:lnTo>
                  <a:lnTo>
                    <a:pt x="53" y="28"/>
                  </a:lnTo>
                  <a:lnTo>
                    <a:pt x="43" y="18"/>
                  </a:lnTo>
                  <a:lnTo>
                    <a:pt x="27" y="16"/>
                  </a:lnTo>
                  <a:lnTo>
                    <a:pt x="7" y="21"/>
                  </a:lnTo>
                  <a:lnTo>
                    <a:pt x="0" y="14"/>
                  </a:lnTo>
                  <a:lnTo>
                    <a:pt x="7"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808" name="Freeform 165"/>
            <p:cNvSpPr>
              <a:spLocks/>
            </p:cNvSpPr>
            <p:nvPr/>
          </p:nvSpPr>
          <p:spPr bwMode="auto">
            <a:xfrm>
              <a:off x="3496" y="2297"/>
              <a:ext cx="36" cy="15"/>
            </a:xfrm>
            <a:custGeom>
              <a:avLst/>
              <a:gdLst>
                <a:gd name="T0" fmla="*/ 1 w 71"/>
                <a:gd name="T1" fmla="*/ 1 h 29"/>
                <a:gd name="T2" fmla="*/ 1 w 71"/>
                <a:gd name="T3" fmla="*/ 1 h 29"/>
                <a:gd name="T4" fmla="*/ 1 w 71"/>
                <a:gd name="T5" fmla="*/ 1 h 29"/>
                <a:gd name="T6" fmla="*/ 1 w 71"/>
                <a:gd name="T7" fmla="*/ 1 h 29"/>
                <a:gd name="T8" fmla="*/ 1 w 71"/>
                <a:gd name="T9" fmla="*/ 1 h 29"/>
                <a:gd name="T10" fmla="*/ 1 w 71"/>
                <a:gd name="T11" fmla="*/ 1 h 29"/>
                <a:gd name="T12" fmla="*/ 0 w 71"/>
                <a:gd name="T13" fmla="*/ 1 h 29"/>
                <a:gd name="T14" fmla="*/ 1 w 71"/>
                <a:gd name="T15" fmla="*/ 0 h 29"/>
                <a:gd name="T16" fmla="*/ 1 w 71"/>
                <a:gd name="T17" fmla="*/ 1 h 29"/>
                <a:gd name="T18" fmla="*/ 1 w 71"/>
                <a:gd name="T19" fmla="*/ 1 h 2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1"/>
                <a:gd name="T31" fmla="*/ 0 h 29"/>
                <a:gd name="T32" fmla="*/ 71 w 71"/>
                <a:gd name="T33" fmla="*/ 29 h 2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1" h="29">
                  <a:moveTo>
                    <a:pt x="13" y="3"/>
                  </a:moveTo>
                  <a:lnTo>
                    <a:pt x="34" y="11"/>
                  </a:lnTo>
                  <a:lnTo>
                    <a:pt x="63" y="14"/>
                  </a:lnTo>
                  <a:lnTo>
                    <a:pt x="71" y="20"/>
                  </a:lnTo>
                  <a:lnTo>
                    <a:pt x="65" y="29"/>
                  </a:lnTo>
                  <a:lnTo>
                    <a:pt x="32" y="25"/>
                  </a:lnTo>
                  <a:lnTo>
                    <a:pt x="0" y="9"/>
                  </a:lnTo>
                  <a:lnTo>
                    <a:pt x="3" y="0"/>
                  </a:lnTo>
                  <a:lnTo>
                    <a:pt x="13"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809" name="Freeform 166"/>
            <p:cNvSpPr>
              <a:spLocks/>
            </p:cNvSpPr>
            <p:nvPr/>
          </p:nvSpPr>
          <p:spPr bwMode="auto">
            <a:xfrm>
              <a:off x="3620" y="2262"/>
              <a:ext cx="21" cy="40"/>
            </a:xfrm>
            <a:custGeom>
              <a:avLst/>
              <a:gdLst>
                <a:gd name="T0" fmla="*/ 1 w 42"/>
                <a:gd name="T1" fmla="*/ 0 h 81"/>
                <a:gd name="T2" fmla="*/ 1 w 42"/>
                <a:gd name="T3" fmla="*/ 0 h 81"/>
                <a:gd name="T4" fmla="*/ 1 w 42"/>
                <a:gd name="T5" fmla="*/ 0 h 81"/>
                <a:gd name="T6" fmla="*/ 1 w 42"/>
                <a:gd name="T7" fmla="*/ 0 h 81"/>
                <a:gd name="T8" fmla="*/ 1 w 42"/>
                <a:gd name="T9" fmla="*/ 0 h 81"/>
                <a:gd name="T10" fmla="*/ 0 w 42"/>
                <a:gd name="T11" fmla="*/ 0 h 81"/>
                <a:gd name="T12" fmla="*/ 1 w 42"/>
                <a:gd name="T13" fmla="*/ 0 h 81"/>
                <a:gd name="T14" fmla="*/ 1 w 42"/>
                <a:gd name="T15" fmla="*/ 0 h 81"/>
                <a:gd name="T16" fmla="*/ 1 w 42"/>
                <a:gd name="T17" fmla="*/ 0 h 81"/>
                <a:gd name="T18" fmla="*/ 1 w 42"/>
                <a:gd name="T19" fmla="*/ 0 h 81"/>
                <a:gd name="T20" fmla="*/ 1 w 42"/>
                <a:gd name="T21" fmla="*/ 0 h 81"/>
                <a:gd name="T22" fmla="*/ 1 w 42"/>
                <a:gd name="T23" fmla="*/ 0 h 8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2"/>
                <a:gd name="T37" fmla="*/ 0 h 81"/>
                <a:gd name="T38" fmla="*/ 42 w 42"/>
                <a:gd name="T39" fmla="*/ 81 h 8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2" h="81">
                  <a:moveTo>
                    <a:pt x="35" y="7"/>
                  </a:moveTo>
                  <a:lnTo>
                    <a:pt x="42" y="58"/>
                  </a:lnTo>
                  <a:lnTo>
                    <a:pt x="40" y="68"/>
                  </a:lnTo>
                  <a:lnTo>
                    <a:pt x="31" y="76"/>
                  </a:lnTo>
                  <a:lnTo>
                    <a:pt x="8" y="81"/>
                  </a:lnTo>
                  <a:lnTo>
                    <a:pt x="0" y="73"/>
                  </a:lnTo>
                  <a:lnTo>
                    <a:pt x="8" y="66"/>
                  </a:lnTo>
                  <a:lnTo>
                    <a:pt x="21" y="55"/>
                  </a:lnTo>
                  <a:lnTo>
                    <a:pt x="20" y="9"/>
                  </a:lnTo>
                  <a:lnTo>
                    <a:pt x="26" y="0"/>
                  </a:lnTo>
                  <a:lnTo>
                    <a:pt x="35"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810" name="Freeform 167"/>
            <p:cNvSpPr>
              <a:spLocks/>
            </p:cNvSpPr>
            <p:nvPr/>
          </p:nvSpPr>
          <p:spPr bwMode="auto">
            <a:xfrm>
              <a:off x="3577" y="2241"/>
              <a:ext cx="42" cy="55"/>
            </a:xfrm>
            <a:custGeom>
              <a:avLst/>
              <a:gdLst>
                <a:gd name="T0" fmla="*/ 1 w 84"/>
                <a:gd name="T1" fmla="*/ 0 h 108"/>
                <a:gd name="T2" fmla="*/ 1 w 84"/>
                <a:gd name="T3" fmla="*/ 1 h 108"/>
                <a:gd name="T4" fmla="*/ 1 w 84"/>
                <a:gd name="T5" fmla="*/ 1 h 108"/>
                <a:gd name="T6" fmla="*/ 1 w 84"/>
                <a:gd name="T7" fmla="*/ 1 h 108"/>
                <a:gd name="T8" fmla="*/ 1 w 84"/>
                <a:gd name="T9" fmla="*/ 1 h 108"/>
                <a:gd name="T10" fmla="*/ 1 w 84"/>
                <a:gd name="T11" fmla="*/ 1 h 108"/>
                <a:gd name="T12" fmla="*/ 1 w 84"/>
                <a:gd name="T13" fmla="*/ 1 h 108"/>
                <a:gd name="T14" fmla="*/ 1 w 84"/>
                <a:gd name="T15" fmla="*/ 1 h 108"/>
                <a:gd name="T16" fmla="*/ 1 w 84"/>
                <a:gd name="T17" fmla="*/ 1 h 108"/>
                <a:gd name="T18" fmla="*/ 1 w 84"/>
                <a:gd name="T19" fmla="*/ 1 h 108"/>
                <a:gd name="T20" fmla="*/ 1 w 84"/>
                <a:gd name="T21" fmla="*/ 1 h 108"/>
                <a:gd name="T22" fmla="*/ 1 w 84"/>
                <a:gd name="T23" fmla="*/ 1 h 108"/>
                <a:gd name="T24" fmla="*/ 0 w 84"/>
                <a:gd name="T25" fmla="*/ 1 h 108"/>
                <a:gd name="T26" fmla="*/ 1 w 84"/>
                <a:gd name="T27" fmla="*/ 0 h 108"/>
                <a:gd name="T28" fmla="*/ 1 w 84"/>
                <a:gd name="T29" fmla="*/ 0 h 10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84"/>
                <a:gd name="T46" fmla="*/ 0 h 108"/>
                <a:gd name="T47" fmla="*/ 84 w 84"/>
                <a:gd name="T48" fmla="*/ 108 h 108"/>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84" h="108">
                  <a:moveTo>
                    <a:pt x="10" y="0"/>
                  </a:moveTo>
                  <a:lnTo>
                    <a:pt x="30" y="30"/>
                  </a:lnTo>
                  <a:lnTo>
                    <a:pt x="49" y="55"/>
                  </a:lnTo>
                  <a:lnTo>
                    <a:pt x="59" y="80"/>
                  </a:lnTo>
                  <a:lnTo>
                    <a:pt x="67" y="88"/>
                  </a:lnTo>
                  <a:lnTo>
                    <a:pt x="78" y="93"/>
                  </a:lnTo>
                  <a:lnTo>
                    <a:pt x="84" y="102"/>
                  </a:lnTo>
                  <a:lnTo>
                    <a:pt x="77" y="108"/>
                  </a:lnTo>
                  <a:lnTo>
                    <a:pt x="47" y="92"/>
                  </a:lnTo>
                  <a:lnTo>
                    <a:pt x="31" y="61"/>
                  </a:lnTo>
                  <a:lnTo>
                    <a:pt x="16" y="38"/>
                  </a:lnTo>
                  <a:lnTo>
                    <a:pt x="1" y="11"/>
                  </a:lnTo>
                  <a:lnTo>
                    <a:pt x="0" y="1"/>
                  </a:lnTo>
                  <a:lnTo>
                    <a:pt x="1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811" name="Freeform 168"/>
            <p:cNvSpPr>
              <a:spLocks/>
            </p:cNvSpPr>
            <p:nvPr/>
          </p:nvSpPr>
          <p:spPr bwMode="auto">
            <a:xfrm>
              <a:off x="3589" y="2304"/>
              <a:ext cx="15" cy="24"/>
            </a:xfrm>
            <a:custGeom>
              <a:avLst/>
              <a:gdLst>
                <a:gd name="T0" fmla="*/ 1 w 28"/>
                <a:gd name="T1" fmla="*/ 1 h 47"/>
                <a:gd name="T2" fmla="*/ 1 w 28"/>
                <a:gd name="T3" fmla="*/ 1 h 47"/>
                <a:gd name="T4" fmla="*/ 1 w 28"/>
                <a:gd name="T5" fmla="*/ 1 h 47"/>
                <a:gd name="T6" fmla="*/ 0 w 28"/>
                <a:gd name="T7" fmla="*/ 1 h 47"/>
                <a:gd name="T8" fmla="*/ 1 w 28"/>
                <a:gd name="T9" fmla="*/ 1 h 47"/>
                <a:gd name="T10" fmla="*/ 1 w 28"/>
                <a:gd name="T11" fmla="*/ 0 h 47"/>
                <a:gd name="T12" fmla="*/ 1 w 28"/>
                <a:gd name="T13" fmla="*/ 1 h 47"/>
                <a:gd name="T14" fmla="*/ 1 w 28"/>
                <a:gd name="T15" fmla="*/ 1 h 47"/>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7"/>
                <a:gd name="T26" fmla="*/ 28 w 28"/>
                <a:gd name="T27" fmla="*/ 47 h 4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7">
                  <a:moveTo>
                    <a:pt x="28" y="10"/>
                  </a:moveTo>
                  <a:lnTo>
                    <a:pt x="12" y="43"/>
                  </a:lnTo>
                  <a:lnTo>
                    <a:pt x="2" y="47"/>
                  </a:lnTo>
                  <a:lnTo>
                    <a:pt x="0" y="37"/>
                  </a:lnTo>
                  <a:lnTo>
                    <a:pt x="16" y="3"/>
                  </a:lnTo>
                  <a:lnTo>
                    <a:pt x="26" y="0"/>
                  </a:lnTo>
                  <a:lnTo>
                    <a:pt x="28"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812" name="Freeform 169"/>
            <p:cNvSpPr>
              <a:spLocks/>
            </p:cNvSpPr>
            <p:nvPr/>
          </p:nvSpPr>
          <p:spPr bwMode="auto">
            <a:xfrm>
              <a:off x="3563" y="2270"/>
              <a:ext cx="9" cy="35"/>
            </a:xfrm>
            <a:custGeom>
              <a:avLst/>
              <a:gdLst>
                <a:gd name="T0" fmla="*/ 1 w 17"/>
                <a:gd name="T1" fmla="*/ 1 h 70"/>
                <a:gd name="T2" fmla="*/ 1 w 17"/>
                <a:gd name="T3" fmla="*/ 1 h 70"/>
                <a:gd name="T4" fmla="*/ 1 w 17"/>
                <a:gd name="T5" fmla="*/ 1 h 70"/>
                <a:gd name="T6" fmla="*/ 1 w 17"/>
                <a:gd name="T7" fmla="*/ 1 h 70"/>
                <a:gd name="T8" fmla="*/ 0 w 17"/>
                <a:gd name="T9" fmla="*/ 1 h 70"/>
                <a:gd name="T10" fmla="*/ 1 w 17"/>
                <a:gd name="T11" fmla="*/ 0 h 70"/>
                <a:gd name="T12" fmla="*/ 1 w 17"/>
                <a:gd name="T13" fmla="*/ 1 h 70"/>
                <a:gd name="T14" fmla="*/ 1 w 17"/>
                <a:gd name="T15" fmla="*/ 1 h 70"/>
                <a:gd name="T16" fmla="*/ 0 60000 65536"/>
                <a:gd name="T17" fmla="*/ 0 60000 65536"/>
                <a:gd name="T18" fmla="*/ 0 60000 65536"/>
                <a:gd name="T19" fmla="*/ 0 60000 65536"/>
                <a:gd name="T20" fmla="*/ 0 60000 65536"/>
                <a:gd name="T21" fmla="*/ 0 60000 65536"/>
                <a:gd name="T22" fmla="*/ 0 60000 65536"/>
                <a:gd name="T23" fmla="*/ 0 60000 65536"/>
                <a:gd name="T24" fmla="*/ 0 w 17"/>
                <a:gd name="T25" fmla="*/ 0 h 70"/>
                <a:gd name="T26" fmla="*/ 17 w 17"/>
                <a:gd name="T27" fmla="*/ 70 h 7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7" h="70">
                  <a:moveTo>
                    <a:pt x="15" y="8"/>
                  </a:moveTo>
                  <a:lnTo>
                    <a:pt x="17" y="64"/>
                  </a:lnTo>
                  <a:lnTo>
                    <a:pt x="8" y="70"/>
                  </a:lnTo>
                  <a:lnTo>
                    <a:pt x="2" y="61"/>
                  </a:lnTo>
                  <a:lnTo>
                    <a:pt x="0" y="8"/>
                  </a:lnTo>
                  <a:lnTo>
                    <a:pt x="7" y="0"/>
                  </a:lnTo>
                  <a:lnTo>
                    <a:pt x="15"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813" name="Freeform 170"/>
            <p:cNvSpPr>
              <a:spLocks/>
            </p:cNvSpPr>
            <p:nvPr/>
          </p:nvSpPr>
          <p:spPr bwMode="auto">
            <a:xfrm>
              <a:off x="3558" y="2312"/>
              <a:ext cx="26" cy="10"/>
            </a:xfrm>
            <a:custGeom>
              <a:avLst/>
              <a:gdLst>
                <a:gd name="T0" fmla="*/ 1 w 52"/>
                <a:gd name="T1" fmla="*/ 1 h 20"/>
                <a:gd name="T2" fmla="*/ 1 w 52"/>
                <a:gd name="T3" fmla="*/ 0 h 20"/>
                <a:gd name="T4" fmla="*/ 1 w 52"/>
                <a:gd name="T5" fmla="*/ 1 h 20"/>
                <a:gd name="T6" fmla="*/ 1 w 52"/>
                <a:gd name="T7" fmla="*/ 1 h 20"/>
                <a:gd name="T8" fmla="*/ 1 w 52"/>
                <a:gd name="T9" fmla="*/ 1 h 20"/>
                <a:gd name="T10" fmla="*/ 1 w 52"/>
                <a:gd name="T11" fmla="*/ 1 h 20"/>
                <a:gd name="T12" fmla="*/ 0 w 52"/>
                <a:gd name="T13" fmla="*/ 1 h 20"/>
                <a:gd name="T14" fmla="*/ 1 w 52"/>
                <a:gd name="T15" fmla="*/ 1 h 20"/>
                <a:gd name="T16" fmla="*/ 1 w 52"/>
                <a:gd name="T17" fmla="*/ 1 h 2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2"/>
                <a:gd name="T28" fmla="*/ 0 h 20"/>
                <a:gd name="T29" fmla="*/ 52 w 52"/>
                <a:gd name="T30" fmla="*/ 20 h 2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2" h="20">
                  <a:moveTo>
                    <a:pt x="7" y="3"/>
                  </a:moveTo>
                  <a:lnTo>
                    <a:pt x="48" y="0"/>
                  </a:lnTo>
                  <a:lnTo>
                    <a:pt x="52" y="4"/>
                  </a:lnTo>
                  <a:lnTo>
                    <a:pt x="44" y="15"/>
                  </a:lnTo>
                  <a:lnTo>
                    <a:pt x="26" y="20"/>
                  </a:lnTo>
                  <a:lnTo>
                    <a:pt x="7" y="18"/>
                  </a:lnTo>
                  <a:lnTo>
                    <a:pt x="0" y="10"/>
                  </a:lnTo>
                  <a:lnTo>
                    <a:pt x="7"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814" name="Freeform 171"/>
            <p:cNvSpPr>
              <a:spLocks/>
            </p:cNvSpPr>
            <p:nvPr/>
          </p:nvSpPr>
          <p:spPr bwMode="auto">
            <a:xfrm>
              <a:off x="3552" y="2347"/>
              <a:ext cx="26" cy="29"/>
            </a:xfrm>
            <a:custGeom>
              <a:avLst/>
              <a:gdLst>
                <a:gd name="T0" fmla="*/ 1 w 52"/>
                <a:gd name="T1" fmla="*/ 1 h 56"/>
                <a:gd name="T2" fmla="*/ 1 w 52"/>
                <a:gd name="T3" fmla="*/ 1 h 56"/>
                <a:gd name="T4" fmla="*/ 1 w 52"/>
                <a:gd name="T5" fmla="*/ 1 h 56"/>
                <a:gd name="T6" fmla="*/ 0 w 52"/>
                <a:gd name="T7" fmla="*/ 1 h 56"/>
                <a:gd name="T8" fmla="*/ 1 w 52"/>
                <a:gd name="T9" fmla="*/ 1 h 56"/>
                <a:gd name="T10" fmla="*/ 1 w 52"/>
                <a:gd name="T11" fmla="*/ 1 h 56"/>
                <a:gd name="T12" fmla="*/ 1 w 52"/>
                <a:gd name="T13" fmla="*/ 0 h 56"/>
                <a:gd name="T14" fmla="*/ 1 w 52"/>
                <a:gd name="T15" fmla="*/ 1 h 56"/>
                <a:gd name="T16" fmla="*/ 1 w 52"/>
                <a:gd name="T17" fmla="*/ 1 h 5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2"/>
                <a:gd name="T28" fmla="*/ 0 h 56"/>
                <a:gd name="T29" fmla="*/ 52 w 52"/>
                <a:gd name="T30" fmla="*/ 56 h 5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2" h="56">
                  <a:moveTo>
                    <a:pt x="52" y="11"/>
                  </a:moveTo>
                  <a:lnTo>
                    <a:pt x="32" y="35"/>
                  </a:lnTo>
                  <a:lnTo>
                    <a:pt x="10" y="56"/>
                  </a:lnTo>
                  <a:lnTo>
                    <a:pt x="0" y="54"/>
                  </a:lnTo>
                  <a:lnTo>
                    <a:pt x="1" y="44"/>
                  </a:lnTo>
                  <a:lnTo>
                    <a:pt x="39" y="1"/>
                  </a:lnTo>
                  <a:lnTo>
                    <a:pt x="50" y="0"/>
                  </a:lnTo>
                  <a:lnTo>
                    <a:pt x="52"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815" name="Freeform 172"/>
            <p:cNvSpPr>
              <a:spLocks/>
            </p:cNvSpPr>
            <p:nvPr/>
          </p:nvSpPr>
          <p:spPr bwMode="auto">
            <a:xfrm>
              <a:off x="3523" y="2352"/>
              <a:ext cx="63" cy="47"/>
            </a:xfrm>
            <a:custGeom>
              <a:avLst/>
              <a:gdLst>
                <a:gd name="T0" fmla="*/ 1 w 126"/>
                <a:gd name="T1" fmla="*/ 0 h 95"/>
                <a:gd name="T2" fmla="*/ 1 w 126"/>
                <a:gd name="T3" fmla="*/ 0 h 95"/>
                <a:gd name="T4" fmla="*/ 1 w 126"/>
                <a:gd name="T5" fmla="*/ 0 h 95"/>
                <a:gd name="T6" fmla="*/ 1 w 126"/>
                <a:gd name="T7" fmla="*/ 0 h 95"/>
                <a:gd name="T8" fmla="*/ 1 w 126"/>
                <a:gd name="T9" fmla="*/ 0 h 95"/>
                <a:gd name="T10" fmla="*/ 1 w 126"/>
                <a:gd name="T11" fmla="*/ 0 h 95"/>
                <a:gd name="T12" fmla="*/ 1 w 126"/>
                <a:gd name="T13" fmla="*/ 0 h 95"/>
                <a:gd name="T14" fmla="*/ 1 w 126"/>
                <a:gd name="T15" fmla="*/ 0 h 95"/>
                <a:gd name="T16" fmla="*/ 1 w 126"/>
                <a:gd name="T17" fmla="*/ 0 h 95"/>
                <a:gd name="T18" fmla="*/ 1 w 126"/>
                <a:gd name="T19" fmla="*/ 0 h 95"/>
                <a:gd name="T20" fmla="*/ 1 w 126"/>
                <a:gd name="T21" fmla="*/ 0 h 95"/>
                <a:gd name="T22" fmla="*/ 1 w 126"/>
                <a:gd name="T23" fmla="*/ 0 h 95"/>
                <a:gd name="T24" fmla="*/ 1 w 126"/>
                <a:gd name="T25" fmla="*/ 0 h 95"/>
                <a:gd name="T26" fmla="*/ 1 w 126"/>
                <a:gd name="T27" fmla="*/ 0 h 95"/>
                <a:gd name="T28" fmla="*/ 1 w 126"/>
                <a:gd name="T29" fmla="*/ 0 h 95"/>
                <a:gd name="T30" fmla="*/ 0 w 126"/>
                <a:gd name="T31" fmla="*/ 0 h 95"/>
                <a:gd name="T32" fmla="*/ 1 w 126"/>
                <a:gd name="T33" fmla="*/ 0 h 95"/>
                <a:gd name="T34" fmla="*/ 1 w 126"/>
                <a:gd name="T35" fmla="*/ 0 h 95"/>
                <a:gd name="T36" fmla="*/ 1 w 126"/>
                <a:gd name="T37" fmla="*/ 0 h 95"/>
                <a:gd name="T38" fmla="*/ 1 w 126"/>
                <a:gd name="T39" fmla="*/ 0 h 9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26"/>
                <a:gd name="T61" fmla="*/ 0 h 95"/>
                <a:gd name="T62" fmla="*/ 126 w 126"/>
                <a:gd name="T63" fmla="*/ 95 h 9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26" h="95">
                  <a:moveTo>
                    <a:pt x="23" y="8"/>
                  </a:moveTo>
                  <a:lnTo>
                    <a:pt x="16" y="75"/>
                  </a:lnTo>
                  <a:lnTo>
                    <a:pt x="34" y="59"/>
                  </a:lnTo>
                  <a:lnTo>
                    <a:pt x="54" y="45"/>
                  </a:lnTo>
                  <a:lnTo>
                    <a:pt x="75" y="50"/>
                  </a:lnTo>
                  <a:lnTo>
                    <a:pt x="95" y="62"/>
                  </a:lnTo>
                  <a:lnTo>
                    <a:pt x="107" y="69"/>
                  </a:lnTo>
                  <a:lnTo>
                    <a:pt x="122" y="80"/>
                  </a:lnTo>
                  <a:lnTo>
                    <a:pt x="126" y="90"/>
                  </a:lnTo>
                  <a:lnTo>
                    <a:pt x="115" y="93"/>
                  </a:lnTo>
                  <a:lnTo>
                    <a:pt x="99" y="87"/>
                  </a:lnTo>
                  <a:lnTo>
                    <a:pt x="86" y="73"/>
                  </a:lnTo>
                  <a:lnTo>
                    <a:pt x="63" y="69"/>
                  </a:lnTo>
                  <a:lnTo>
                    <a:pt x="37" y="83"/>
                  </a:lnTo>
                  <a:lnTo>
                    <a:pt x="9" y="95"/>
                  </a:lnTo>
                  <a:lnTo>
                    <a:pt x="0" y="87"/>
                  </a:lnTo>
                  <a:lnTo>
                    <a:pt x="9" y="8"/>
                  </a:lnTo>
                  <a:lnTo>
                    <a:pt x="16" y="0"/>
                  </a:lnTo>
                  <a:lnTo>
                    <a:pt x="23"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816" name="Freeform 173"/>
            <p:cNvSpPr>
              <a:spLocks/>
            </p:cNvSpPr>
            <p:nvPr/>
          </p:nvSpPr>
          <p:spPr bwMode="auto">
            <a:xfrm>
              <a:off x="3503" y="2337"/>
              <a:ext cx="35" cy="9"/>
            </a:xfrm>
            <a:custGeom>
              <a:avLst/>
              <a:gdLst>
                <a:gd name="T0" fmla="*/ 1 w 69"/>
                <a:gd name="T1" fmla="*/ 1 h 18"/>
                <a:gd name="T2" fmla="*/ 1 w 69"/>
                <a:gd name="T3" fmla="*/ 0 h 18"/>
                <a:gd name="T4" fmla="*/ 1 w 69"/>
                <a:gd name="T5" fmla="*/ 1 h 18"/>
                <a:gd name="T6" fmla="*/ 1 w 69"/>
                <a:gd name="T7" fmla="*/ 1 h 18"/>
                <a:gd name="T8" fmla="*/ 1 w 69"/>
                <a:gd name="T9" fmla="*/ 1 h 18"/>
                <a:gd name="T10" fmla="*/ 0 w 69"/>
                <a:gd name="T11" fmla="*/ 1 h 18"/>
                <a:gd name="T12" fmla="*/ 1 w 69"/>
                <a:gd name="T13" fmla="*/ 1 h 18"/>
                <a:gd name="T14" fmla="*/ 1 w 69"/>
                <a:gd name="T15" fmla="*/ 1 h 18"/>
                <a:gd name="T16" fmla="*/ 0 60000 65536"/>
                <a:gd name="T17" fmla="*/ 0 60000 65536"/>
                <a:gd name="T18" fmla="*/ 0 60000 65536"/>
                <a:gd name="T19" fmla="*/ 0 60000 65536"/>
                <a:gd name="T20" fmla="*/ 0 60000 65536"/>
                <a:gd name="T21" fmla="*/ 0 60000 65536"/>
                <a:gd name="T22" fmla="*/ 0 60000 65536"/>
                <a:gd name="T23" fmla="*/ 0 60000 65536"/>
                <a:gd name="T24" fmla="*/ 0 w 69"/>
                <a:gd name="T25" fmla="*/ 0 h 18"/>
                <a:gd name="T26" fmla="*/ 69 w 69"/>
                <a:gd name="T27" fmla="*/ 18 h 1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69" h="18">
                  <a:moveTo>
                    <a:pt x="6" y="5"/>
                  </a:moveTo>
                  <a:lnTo>
                    <a:pt x="62" y="0"/>
                  </a:lnTo>
                  <a:lnTo>
                    <a:pt x="69" y="7"/>
                  </a:lnTo>
                  <a:lnTo>
                    <a:pt x="61" y="13"/>
                  </a:lnTo>
                  <a:lnTo>
                    <a:pt x="9" y="18"/>
                  </a:lnTo>
                  <a:lnTo>
                    <a:pt x="0" y="12"/>
                  </a:lnTo>
                  <a:lnTo>
                    <a:pt x="6" y="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817" name="Freeform 174"/>
            <p:cNvSpPr>
              <a:spLocks/>
            </p:cNvSpPr>
            <p:nvPr/>
          </p:nvSpPr>
          <p:spPr bwMode="auto">
            <a:xfrm>
              <a:off x="3589" y="2348"/>
              <a:ext cx="75" cy="77"/>
            </a:xfrm>
            <a:custGeom>
              <a:avLst/>
              <a:gdLst>
                <a:gd name="T0" fmla="*/ 1 w 150"/>
                <a:gd name="T1" fmla="*/ 1 h 154"/>
                <a:gd name="T2" fmla="*/ 1 w 150"/>
                <a:gd name="T3" fmla="*/ 1 h 154"/>
                <a:gd name="T4" fmla="*/ 1 w 150"/>
                <a:gd name="T5" fmla="*/ 1 h 154"/>
                <a:gd name="T6" fmla="*/ 1 w 150"/>
                <a:gd name="T7" fmla="*/ 1 h 154"/>
                <a:gd name="T8" fmla="*/ 1 w 150"/>
                <a:gd name="T9" fmla="*/ 1 h 154"/>
                <a:gd name="T10" fmla="*/ 1 w 150"/>
                <a:gd name="T11" fmla="*/ 1 h 154"/>
                <a:gd name="T12" fmla="*/ 1 w 150"/>
                <a:gd name="T13" fmla="*/ 1 h 154"/>
                <a:gd name="T14" fmla="*/ 1 w 150"/>
                <a:gd name="T15" fmla="*/ 1 h 154"/>
                <a:gd name="T16" fmla="*/ 1 w 150"/>
                <a:gd name="T17" fmla="*/ 1 h 154"/>
                <a:gd name="T18" fmla="*/ 1 w 150"/>
                <a:gd name="T19" fmla="*/ 1 h 154"/>
                <a:gd name="T20" fmla="*/ 0 w 150"/>
                <a:gd name="T21" fmla="*/ 1 h 154"/>
                <a:gd name="T22" fmla="*/ 1 w 150"/>
                <a:gd name="T23" fmla="*/ 0 h 154"/>
                <a:gd name="T24" fmla="*/ 1 w 150"/>
                <a:gd name="T25" fmla="*/ 1 h 154"/>
                <a:gd name="T26" fmla="*/ 1 w 150"/>
                <a:gd name="T27" fmla="*/ 1 h 15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50"/>
                <a:gd name="T43" fmla="*/ 0 h 154"/>
                <a:gd name="T44" fmla="*/ 150 w 150"/>
                <a:gd name="T45" fmla="*/ 154 h 154"/>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50" h="154">
                  <a:moveTo>
                    <a:pt x="12" y="2"/>
                  </a:moveTo>
                  <a:lnTo>
                    <a:pt x="28" y="20"/>
                  </a:lnTo>
                  <a:lnTo>
                    <a:pt x="44" y="32"/>
                  </a:lnTo>
                  <a:lnTo>
                    <a:pt x="82" y="57"/>
                  </a:lnTo>
                  <a:lnTo>
                    <a:pt x="150" y="145"/>
                  </a:lnTo>
                  <a:lnTo>
                    <a:pt x="145" y="154"/>
                  </a:lnTo>
                  <a:lnTo>
                    <a:pt x="135" y="149"/>
                  </a:lnTo>
                  <a:lnTo>
                    <a:pt x="124" y="124"/>
                  </a:lnTo>
                  <a:lnTo>
                    <a:pt x="107" y="108"/>
                  </a:lnTo>
                  <a:lnTo>
                    <a:pt x="66" y="74"/>
                  </a:lnTo>
                  <a:lnTo>
                    <a:pt x="0" y="10"/>
                  </a:lnTo>
                  <a:lnTo>
                    <a:pt x="1" y="0"/>
                  </a:lnTo>
                  <a:lnTo>
                    <a:pt x="12"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818" name="Freeform 175"/>
            <p:cNvSpPr>
              <a:spLocks/>
            </p:cNvSpPr>
            <p:nvPr/>
          </p:nvSpPr>
          <p:spPr bwMode="auto">
            <a:xfrm>
              <a:off x="3589" y="2349"/>
              <a:ext cx="13" cy="57"/>
            </a:xfrm>
            <a:custGeom>
              <a:avLst/>
              <a:gdLst>
                <a:gd name="T0" fmla="*/ 0 w 27"/>
                <a:gd name="T1" fmla="*/ 0 h 116"/>
                <a:gd name="T2" fmla="*/ 0 w 27"/>
                <a:gd name="T3" fmla="*/ 0 h 116"/>
                <a:gd name="T4" fmla="*/ 0 w 27"/>
                <a:gd name="T5" fmla="*/ 0 h 116"/>
                <a:gd name="T6" fmla="*/ 0 w 27"/>
                <a:gd name="T7" fmla="*/ 0 h 116"/>
                <a:gd name="T8" fmla="*/ 0 w 27"/>
                <a:gd name="T9" fmla="*/ 0 h 116"/>
                <a:gd name="T10" fmla="*/ 0 w 27"/>
                <a:gd name="T11" fmla="*/ 0 h 116"/>
                <a:gd name="T12" fmla="*/ 0 w 27"/>
                <a:gd name="T13" fmla="*/ 0 h 116"/>
                <a:gd name="T14" fmla="*/ 0 w 27"/>
                <a:gd name="T15" fmla="*/ 0 h 116"/>
                <a:gd name="T16" fmla="*/ 0 w 27"/>
                <a:gd name="T17" fmla="*/ 0 h 116"/>
                <a:gd name="T18" fmla="*/ 0 w 27"/>
                <a:gd name="T19" fmla="*/ 0 h 116"/>
                <a:gd name="T20" fmla="*/ 0 w 27"/>
                <a:gd name="T21" fmla="*/ 0 h 116"/>
                <a:gd name="T22" fmla="*/ 0 w 27"/>
                <a:gd name="T23" fmla="*/ 0 h 11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7"/>
                <a:gd name="T37" fmla="*/ 0 h 116"/>
                <a:gd name="T38" fmla="*/ 27 w 27"/>
                <a:gd name="T39" fmla="*/ 116 h 11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7" h="116">
                  <a:moveTo>
                    <a:pt x="14" y="7"/>
                  </a:moveTo>
                  <a:lnTo>
                    <a:pt x="25" y="43"/>
                  </a:lnTo>
                  <a:lnTo>
                    <a:pt x="27" y="65"/>
                  </a:lnTo>
                  <a:lnTo>
                    <a:pt x="25" y="109"/>
                  </a:lnTo>
                  <a:lnTo>
                    <a:pt x="18" y="116"/>
                  </a:lnTo>
                  <a:lnTo>
                    <a:pt x="11" y="109"/>
                  </a:lnTo>
                  <a:lnTo>
                    <a:pt x="4" y="68"/>
                  </a:lnTo>
                  <a:lnTo>
                    <a:pt x="3" y="48"/>
                  </a:lnTo>
                  <a:lnTo>
                    <a:pt x="0" y="7"/>
                  </a:lnTo>
                  <a:lnTo>
                    <a:pt x="7" y="0"/>
                  </a:lnTo>
                  <a:lnTo>
                    <a:pt x="14"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819" name="Freeform 176"/>
            <p:cNvSpPr>
              <a:spLocks/>
            </p:cNvSpPr>
            <p:nvPr/>
          </p:nvSpPr>
          <p:spPr bwMode="auto">
            <a:xfrm>
              <a:off x="3501" y="2347"/>
              <a:ext cx="35" cy="58"/>
            </a:xfrm>
            <a:custGeom>
              <a:avLst/>
              <a:gdLst>
                <a:gd name="T0" fmla="*/ 1 w 70"/>
                <a:gd name="T1" fmla="*/ 1 h 115"/>
                <a:gd name="T2" fmla="*/ 1 w 70"/>
                <a:gd name="T3" fmla="*/ 1 h 115"/>
                <a:gd name="T4" fmla="*/ 1 w 70"/>
                <a:gd name="T5" fmla="*/ 1 h 115"/>
                <a:gd name="T6" fmla="*/ 1 w 70"/>
                <a:gd name="T7" fmla="*/ 1 h 115"/>
                <a:gd name="T8" fmla="*/ 1 w 70"/>
                <a:gd name="T9" fmla="*/ 1 h 115"/>
                <a:gd name="T10" fmla="*/ 0 w 70"/>
                <a:gd name="T11" fmla="*/ 1 h 115"/>
                <a:gd name="T12" fmla="*/ 1 w 70"/>
                <a:gd name="T13" fmla="*/ 1 h 115"/>
                <a:gd name="T14" fmla="*/ 1 w 70"/>
                <a:gd name="T15" fmla="*/ 1 h 115"/>
                <a:gd name="T16" fmla="*/ 1 w 70"/>
                <a:gd name="T17" fmla="*/ 1 h 115"/>
                <a:gd name="T18" fmla="*/ 1 w 70"/>
                <a:gd name="T19" fmla="*/ 0 h 115"/>
                <a:gd name="T20" fmla="*/ 1 w 70"/>
                <a:gd name="T21" fmla="*/ 1 h 115"/>
                <a:gd name="T22" fmla="*/ 1 w 70"/>
                <a:gd name="T23" fmla="*/ 1 h 11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70"/>
                <a:gd name="T37" fmla="*/ 0 h 115"/>
                <a:gd name="T38" fmla="*/ 70 w 70"/>
                <a:gd name="T39" fmla="*/ 115 h 11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70" h="115">
                  <a:moveTo>
                    <a:pt x="70" y="9"/>
                  </a:moveTo>
                  <a:lnTo>
                    <a:pt x="58" y="44"/>
                  </a:lnTo>
                  <a:lnTo>
                    <a:pt x="28" y="82"/>
                  </a:lnTo>
                  <a:lnTo>
                    <a:pt x="14" y="112"/>
                  </a:lnTo>
                  <a:lnTo>
                    <a:pt x="5" y="115"/>
                  </a:lnTo>
                  <a:lnTo>
                    <a:pt x="0" y="107"/>
                  </a:lnTo>
                  <a:lnTo>
                    <a:pt x="16" y="75"/>
                  </a:lnTo>
                  <a:lnTo>
                    <a:pt x="38" y="29"/>
                  </a:lnTo>
                  <a:lnTo>
                    <a:pt x="56" y="5"/>
                  </a:lnTo>
                  <a:lnTo>
                    <a:pt x="66" y="0"/>
                  </a:lnTo>
                  <a:lnTo>
                    <a:pt x="70" y="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820" name="Freeform 177"/>
            <p:cNvSpPr>
              <a:spLocks/>
            </p:cNvSpPr>
            <p:nvPr/>
          </p:nvSpPr>
          <p:spPr bwMode="auto">
            <a:xfrm>
              <a:off x="3539" y="2254"/>
              <a:ext cx="23" cy="11"/>
            </a:xfrm>
            <a:custGeom>
              <a:avLst/>
              <a:gdLst>
                <a:gd name="T0" fmla="*/ 1 w 46"/>
                <a:gd name="T1" fmla="*/ 1 h 21"/>
                <a:gd name="T2" fmla="*/ 1 w 46"/>
                <a:gd name="T3" fmla="*/ 1 h 21"/>
                <a:gd name="T4" fmla="*/ 1 w 46"/>
                <a:gd name="T5" fmla="*/ 0 h 21"/>
                <a:gd name="T6" fmla="*/ 1 w 46"/>
                <a:gd name="T7" fmla="*/ 1 h 21"/>
                <a:gd name="T8" fmla="*/ 1 w 46"/>
                <a:gd name="T9" fmla="*/ 1 h 21"/>
                <a:gd name="T10" fmla="*/ 1 w 46"/>
                <a:gd name="T11" fmla="*/ 1 h 21"/>
                <a:gd name="T12" fmla="*/ 0 w 46"/>
                <a:gd name="T13" fmla="*/ 1 h 21"/>
                <a:gd name="T14" fmla="*/ 1 w 46"/>
                <a:gd name="T15" fmla="*/ 1 h 21"/>
                <a:gd name="T16" fmla="*/ 1 w 46"/>
                <a:gd name="T17" fmla="*/ 1 h 2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6"/>
                <a:gd name="T28" fmla="*/ 0 h 21"/>
                <a:gd name="T29" fmla="*/ 46 w 46"/>
                <a:gd name="T30" fmla="*/ 21 h 2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6" h="21">
                  <a:moveTo>
                    <a:pt x="2" y="10"/>
                  </a:moveTo>
                  <a:lnTo>
                    <a:pt x="20" y="2"/>
                  </a:lnTo>
                  <a:lnTo>
                    <a:pt x="39" y="0"/>
                  </a:lnTo>
                  <a:lnTo>
                    <a:pt x="46" y="8"/>
                  </a:lnTo>
                  <a:lnTo>
                    <a:pt x="37" y="15"/>
                  </a:lnTo>
                  <a:lnTo>
                    <a:pt x="11" y="21"/>
                  </a:lnTo>
                  <a:lnTo>
                    <a:pt x="0" y="20"/>
                  </a:lnTo>
                  <a:lnTo>
                    <a:pt x="2"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821" name="Freeform 178"/>
            <p:cNvSpPr>
              <a:spLocks/>
            </p:cNvSpPr>
            <p:nvPr/>
          </p:nvSpPr>
          <p:spPr bwMode="auto">
            <a:xfrm>
              <a:off x="3545" y="2269"/>
              <a:ext cx="11" cy="8"/>
            </a:xfrm>
            <a:custGeom>
              <a:avLst/>
              <a:gdLst>
                <a:gd name="T0" fmla="*/ 1 w 22"/>
                <a:gd name="T1" fmla="*/ 0 h 16"/>
                <a:gd name="T2" fmla="*/ 1 w 22"/>
                <a:gd name="T3" fmla="*/ 0 h 16"/>
                <a:gd name="T4" fmla="*/ 1 w 22"/>
                <a:gd name="T5" fmla="*/ 1 h 16"/>
                <a:gd name="T6" fmla="*/ 1 w 22"/>
                <a:gd name="T7" fmla="*/ 1 h 16"/>
                <a:gd name="T8" fmla="*/ 1 w 22"/>
                <a:gd name="T9" fmla="*/ 1 h 16"/>
                <a:gd name="T10" fmla="*/ 0 w 22"/>
                <a:gd name="T11" fmla="*/ 1 h 16"/>
                <a:gd name="T12" fmla="*/ 1 w 22"/>
                <a:gd name="T13" fmla="*/ 1 h 16"/>
                <a:gd name="T14" fmla="*/ 1 w 22"/>
                <a:gd name="T15" fmla="*/ 0 h 16"/>
                <a:gd name="T16" fmla="*/ 1 w 22"/>
                <a:gd name="T17" fmla="*/ 0 h 1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2"/>
                <a:gd name="T28" fmla="*/ 0 h 16"/>
                <a:gd name="T29" fmla="*/ 22 w 22"/>
                <a:gd name="T30" fmla="*/ 16 h 1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2" h="16">
                  <a:moveTo>
                    <a:pt x="11" y="0"/>
                  </a:moveTo>
                  <a:lnTo>
                    <a:pt x="15" y="0"/>
                  </a:lnTo>
                  <a:lnTo>
                    <a:pt x="22" y="7"/>
                  </a:lnTo>
                  <a:lnTo>
                    <a:pt x="15" y="15"/>
                  </a:lnTo>
                  <a:lnTo>
                    <a:pt x="4" y="16"/>
                  </a:lnTo>
                  <a:lnTo>
                    <a:pt x="0" y="9"/>
                  </a:lnTo>
                  <a:lnTo>
                    <a:pt x="5" y="3"/>
                  </a:lnTo>
                  <a:lnTo>
                    <a:pt x="1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822" name="Freeform 179"/>
            <p:cNvSpPr>
              <a:spLocks/>
            </p:cNvSpPr>
            <p:nvPr/>
          </p:nvSpPr>
          <p:spPr bwMode="auto">
            <a:xfrm>
              <a:off x="3511" y="2281"/>
              <a:ext cx="17" cy="20"/>
            </a:xfrm>
            <a:custGeom>
              <a:avLst/>
              <a:gdLst>
                <a:gd name="T0" fmla="*/ 0 w 35"/>
                <a:gd name="T1" fmla="*/ 1 h 39"/>
                <a:gd name="T2" fmla="*/ 0 w 35"/>
                <a:gd name="T3" fmla="*/ 1 h 39"/>
                <a:gd name="T4" fmla="*/ 0 w 35"/>
                <a:gd name="T5" fmla="*/ 1 h 39"/>
                <a:gd name="T6" fmla="*/ 0 w 35"/>
                <a:gd name="T7" fmla="*/ 1 h 39"/>
                <a:gd name="T8" fmla="*/ 0 w 35"/>
                <a:gd name="T9" fmla="*/ 1 h 39"/>
                <a:gd name="T10" fmla="*/ 0 w 35"/>
                <a:gd name="T11" fmla="*/ 1 h 39"/>
                <a:gd name="T12" fmla="*/ 0 w 35"/>
                <a:gd name="T13" fmla="*/ 1 h 39"/>
                <a:gd name="T14" fmla="*/ 0 w 35"/>
                <a:gd name="T15" fmla="*/ 1 h 39"/>
                <a:gd name="T16" fmla="*/ 0 w 35"/>
                <a:gd name="T17" fmla="*/ 1 h 39"/>
                <a:gd name="T18" fmla="*/ 0 w 35"/>
                <a:gd name="T19" fmla="*/ 1 h 39"/>
                <a:gd name="T20" fmla="*/ 0 w 35"/>
                <a:gd name="T21" fmla="*/ 0 h 39"/>
                <a:gd name="T22" fmla="*/ 0 w 35"/>
                <a:gd name="T23" fmla="*/ 1 h 39"/>
                <a:gd name="T24" fmla="*/ 0 w 35"/>
                <a:gd name="T25" fmla="*/ 1 h 3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5"/>
                <a:gd name="T40" fmla="*/ 0 h 39"/>
                <a:gd name="T41" fmla="*/ 35 w 35"/>
                <a:gd name="T42" fmla="*/ 39 h 3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5" h="39">
                  <a:moveTo>
                    <a:pt x="8" y="7"/>
                  </a:moveTo>
                  <a:lnTo>
                    <a:pt x="9" y="17"/>
                  </a:lnTo>
                  <a:lnTo>
                    <a:pt x="19" y="22"/>
                  </a:lnTo>
                  <a:lnTo>
                    <a:pt x="26" y="18"/>
                  </a:lnTo>
                  <a:lnTo>
                    <a:pt x="32" y="16"/>
                  </a:lnTo>
                  <a:lnTo>
                    <a:pt x="35" y="22"/>
                  </a:lnTo>
                  <a:lnTo>
                    <a:pt x="30" y="33"/>
                  </a:lnTo>
                  <a:lnTo>
                    <a:pt x="20" y="39"/>
                  </a:lnTo>
                  <a:lnTo>
                    <a:pt x="0" y="26"/>
                  </a:lnTo>
                  <a:lnTo>
                    <a:pt x="0" y="2"/>
                  </a:lnTo>
                  <a:lnTo>
                    <a:pt x="6" y="0"/>
                  </a:lnTo>
                  <a:lnTo>
                    <a:pt x="8"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72715" name="Group 180"/>
          <p:cNvGrpSpPr>
            <a:grpSpLocks/>
          </p:cNvGrpSpPr>
          <p:nvPr/>
        </p:nvGrpSpPr>
        <p:grpSpPr bwMode="auto">
          <a:xfrm>
            <a:off x="6172200" y="4246563"/>
            <a:ext cx="633413" cy="509587"/>
            <a:chOff x="3238" y="2699"/>
            <a:chExt cx="746" cy="601"/>
          </a:xfrm>
        </p:grpSpPr>
        <p:sp>
          <p:nvSpPr>
            <p:cNvPr id="72764" name="Freeform 181"/>
            <p:cNvSpPr>
              <a:spLocks/>
            </p:cNvSpPr>
            <p:nvPr/>
          </p:nvSpPr>
          <p:spPr bwMode="auto">
            <a:xfrm>
              <a:off x="3564" y="3112"/>
              <a:ext cx="223" cy="184"/>
            </a:xfrm>
            <a:custGeom>
              <a:avLst/>
              <a:gdLst>
                <a:gd name="T0" fmla="*/ 0 w 447"/>
                <a:gd name="T1" fmla="*/ 0 h 369"/>
                <a:gd name="T2" fmla="*/ 0 w 447"/>
                <a:gd name="T3" fmla="*/ 0 h 369"/>
                <a:gd name="T4" fmla="*/ 0 w 447"/>
                <a:gd name="T5" fmla="*/ 0 h 369"/>
                <a:gd name="T6" fmla="*/ 0 w 447"/>
                <a:gd name="T7" fmla="*/ 0 h 369"/>
                <a:gd name="T8" fmla="*/ 0 w 447"/>
                <a:gd name="T9" fmla="*/ 0 h 369"/>
                <a:gd name="T10" fmla="*/ 0 w 447"/>
                <a:gd name="T11" fmla="*/ 0 h 369"/>
                <a:gd name="T12" fmla="*/ 0 w 447"/>
                <a:gd name="T13" fmla="*/ 0 h 369"/>
                <a:gd name="T14" fmla="*/ 0 w 447"/>
                <a:gd name="T15" fmla="*/ 0 h 369"/>
                <a:gd name="T16" fmla="*/ 0 w 447"/>
                <a:gd name="T17" fmla="*/ 0 h 369"/>
                <a:gd name="T18" fmla="*/ 0 w 447"/>
                <a:gd name="T19" fmla="*/ 0 h 369"/>
                <a:gd name="T20" fmla="*/ 0 w 447"/>
                <a:gd name="T21" fmla="*/ 0 h 369"/>
                <a:gd name="T22" fmla="*/ 0 w 447"/>
                <a:gd name="T23" fmla="*/ 0 h 369"/>
                <a:gd name="T24" fmla="*/ 0 w 447"/>
                <a:gd name="T25" fmla="*/ 0 h 369"/>
                <a:gd name="T26" fmla="*/ 0 w 447"/>
                <a:gd name="T27" fmla="*/ 0 h 369"/>
                <a:gd name="T28" fmla="*/ 0 w 447"/>
                <a:gd name="T29" fmla="*/ 0 h 369"/>
                <a:gd name="T30" fmla="*/ 0 w 447"/>
                <a:gd name="T31" fmla="*/ 0 h 369"/>
                <a:gd name="T32" fmla="*/ 0 w 447"/>
                <a:gd name="T33" fmla="*/ 0 h 369"/>
                <a:gd name="T34" fmla="*/ 0 w 447"/>
                <a:gd name="T35" fmla="*/ 0 h 369"/>
                <a:gd name="T36" fmla="*/ 0 w 447"/>
                <a:gd name="T37" fmla="*/ 0 h 369"/>
                <a:gd name="T38" fmla="*/ 0 w 447"/>
                <a:gd name="T39" fmla="*/ 0 h 369"/>
                <a:gd name="T40" fmla="*/ 0 w 447"/>
                <a:gd name="T41" fmla="*/ 0 h 369"/>
                <a:gd name="T42" fmla="*/ 0 w 447"/>
                <a:gd name="T43" fmla="*/ 0 h 369"/>
                <a:gd name="T44" fmla="*/ 0 w 447"/>
                <a:gd name="T45" fmla="*/ 0 h 369"/>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447"/>
                <a:gd name="T70" fmla="*/ 0 h 369"/>
                <a:gd name="T71" fmla="*/ 447 w 447"/>
                <a:gd name="T72" fmla="*/ 369 h 369"/>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447" h="369">
                  <a:moveTo>
                    <a:pt x="39" y="0"/>
                  </a:moveTo>
                  <a:lnTo>
                    <a:pt x="53" y="121"/>
                  </a:lnTo>
                  <a:lnTo>
                    <a:pt x="76" y="185"/>
                  </a:lnTo>
                  <a:lnTo>
                    <a:pt x="118" y="143"/>
                  </a:lnTo>
                  <a:lnTo>
                    <a:pt x="115" y="27"/>
                  </a:lnTo>
                  <a:lnTo>
                    <a:pt x="185" y="196"/>
                  </a:lnTo>
                  <a:lnTo>
                    <a:pt x="320" y="143"/>
                  </a:lnTo>
                  <a:lnTo>
                    <a:pt x="356" y="67"/>
                  </a:lnTo>
                  <a:lnTo>
                    <a:pt x="391" y="84"/>
                  </a:lnTo>
                  <a:lnTo>
                    <a:pt x="421" y="79"/>
                  </a:lnTo>
                  <a:lnTo>
                    <a:pt x="391" y="160"/>
                  </a:lnTo>
                  <a:lnTo>
                    <a:pt x="447" y="253"/>
                  </a:lnTo>
                  <a:lnTo>
                    <a:pt x="435" y="334"/>
                  </a:lnTo>
                  <a:lnTo>
                    <a:pt x="345" y="310"/>
                  </a:lnTo>
                  <a:lnTo>
                    <a:pt x="244" y="321"/>
                  </a:lnTo>
                  <a:lnTo>
                    <a:pt x="208" y="369"/>
                  </a:lnTo>
                  <a:lnTo>
                    <a:pt x="152" y="340"/>
                  </a:lnTo>
                  <a:lnTo>
                    <a:pt x="57" y="360"/>
                  </a:lnTo>
                  <a:lnTo>
                    <a:pt x="14" y="354"/>
                  </a:lnTo>
                  <a:lnTo>
                    <a:pt x="0" y="264"/>
                  </a:lnTo>
                  <a:lnTo>
                    <a:pt x="17" y="59"/>
                  </a:lnTo>
                  <a:lnTo>
                    <a:pt x="39" y="0"/>
                  </a:lnTo>
                  <a:close/>
                </a:path>
              </a:pathLst>
            </a:custGeom>
            <a:solidFill>
              <a:srgbClr val="C7F5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765" name="Freeform 182"/>
            <p:cNvSpPr>
              <a:spLocks/>
            </p:cNvSpPr>
            <p:nvPr/>
          </p:nvSpPr>
          <p:spPr bwMode="auto">
            <a:xfrm>
              <a:off x="3238" y="3033"/>
              <a:ext cx="387" cy="264"/>
            </a:xfrm>
            <a:custGeom>
              <a:avLst/>
              <a:gdLst>
                <a:gd name="T0" fmla="*/ 0 w 775"/>
                <a:gd name="T1" fmla="*/ 0 h 529"/>
                <a:gd name="T2" fmla="*/ 0 w 775"/>
                <a:gd name="T3" fmla="*/ 0 h 529"/>
                <a:gd name="T4" fmla="*/ 0 w 775"/>
                <a:gd name="T5" fmla="*/ 0 h 529"/>
                <a:gd name="T6" fmla="*/ 0 w 775"/>
                <a:gd name="T7" fmla="*/ 0 h 529"/>
                <a:gd name="T8" fmla="*/ 0 w 775"/>
                <a:gd name="T9" fmla="*/ 0 h 529"/>
                <a:gd name="T10" fmla="*/ 0 w 775"/>
                <a:gd name="T11" fmla="*/ 0 h 529"/>
                <a:gd name="T12" fmla="*/ 0 w 775"/>
                <a:gd name="T13" fmla="*/ 0 h 529"/>
                <a:gd name="T14" fmla="*/ 0 w 775"/>
                <a:gd name="T15" fmla="*/ 0 h 529"/>
                <a:gd name="T16" fmla="*/ 0 w 775"/>
                <a:gd name="T17" fmla="*/ 0 h 529"/>
                <a:gd name="T18" fmla="*/ 0 w 775"/>
                <a:gd name="T19" fmla="*/ 0 h 529"/>
                <a:gd name="T20" fmla="*/ 0 w 775"/>
                <a:gd name="T21" fmla="*/ 0 h 529"/>
                <a:gd name="T22" fmla="*/ 0 w 775"/>
                <a:gd name="T23" fmla="*/ 0 h 529"/>
                <a:gd name="T24" fmla="*/ 0 w 775"/>
                <a:gd name="T25" fmla="*/ 0 h 529"/>
                <a:gd name="T26" fmla="*/ 0 w 775"/>
                <a:gd name="T27" fmla="*/ 0 h 529"/>
                <a:gd name="T28" fmla="*/ 0 w 775"/>
                <a:gd name="T29" fmla="*/ 0 h 529"/>
                <a:gd name="T30" fmla="*/ 0 w 775"/>
                <a:gd name="T31" fmla="*/ 0 h 529"/>
                <a:gd name="T32" fmla="*/ 0 w 775"/>
                <a:gd name="T33" fmla="*/ 0 h 529"/>
                <a:gd name="T34" fmla="*/ 0 w 775"/>
                <a:gd name="T35" fmla="*/ 0 h 529"/>
                <a:gd name="T36" fmla="*/ 0 w 775"/>
                <a:gd name="T37" fmla="*/ 0 h 529"/>
                <a:gd name="T38" fmla="*/ 0 w 775"/>
                <a:gd name="T39" fmla="*/ 0 h 529"/>
                <a:gd name="T40" fmla="*/ 0 w 775"/>
                <a:gd name="T41" fmla="*/ 0 h 529"/>
                <a:gd name="T42" fmla="*/ 0 w 775"/>
                <a:gd name="T43" fmla="*/ 0 h 529"/>
                <a:gd name="T44" fmla="*/ 0 w 775"/>
                <a:gd name="T45" fmla="*/ 0 h 529"/>
                <a:gd name="T46" fmla="*/ 0 w 775"/>
                <a:gd name="T47" fmla="*/ 0 h 529"/>
                <a:gd name="T48" fmla="*/ 0 w 775"/>
                <a:gd name="T49" fmla="*/ 0 h 529"/>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775"/>
                <a:gd name="T76" fmla="*/ 0 h 529"/>
                <a:gd name="T77" fmla="*/ 775 w 775"/>
                <a:gd name="T78" fmla="*/ 529 h 529"/>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775" h="529">
                  <a:moveTo>
                    <a:pt x="17" y="338"/>
                  </a:moveTo>
                  <a:lnTo>
                    <a:pt x="59" y="290"/>
                  </a:lnTo>
                  <a:lnTo>
                    <a:pt x="99" y="296"/>
                  </a:lnTo>
                  <a:lnTo>
                    <a:pt x="165" y="380"/>
                  </a:lnTo>
                  <a:lnTo>
                    <a:pt x="152" y="259"/>
                  </a:lnTo>
                  <a:lnTo>
                    <a:pt x="213" y="206"/>
                  </a:lnTo>
                  <a:lnTo>
                    <a:pt x="360" y="172"/>
                  </a:lnTo>
                  <a:lnTo>
                    <a:pt x="475" y="132"/>
                  </a:lnTo>
                  <a:lnTo>
                    <a:pt x="621" y="45"/>
                  </a:lnTo>
                  <a:lnTo>
                    <a:pt x="545" y="189"/>
                  </a:lnTo>
                  <a:lnTo>
                    <a:pt x="635" y="110"/>
                  </a:lnTo>
                  <a:lnTo>
                    <a:pt x="709" y="25"/>
                  </a:lnTo>
                  <a:lnTo>
                    <a:pt x="775" y="0"/>
                  </a:lnTo>
                  <a:lnTo>
                    <a:pt x="705" y="124"/>
                  </a:lnTo>
                  <a:lnTo>
                    <a:pt x="643" y="293"/>
                  </a:lnTo>
                  <a:lnTo>
                    <a:pt x="638" y="445"/>
                  </a:lnTo>
                  <a:lnTo>
                    <a:pt x="529" y="453"/>
                  </a:lnTo>
                  <a:lnTo>
                    <a:pt x="435" y="422"/>
                  </a:lnTo>
                  <a:lnTo>
                    <a:pt x="334" y="470"/>
                  </a:lnTo>
                  <a:lnTo>
                    <a:pt x="239" y="529"/>
                  </a:lnTo>
                  <a:lnTo>
                    <a:pt x="138" y="457"/>
                  </a:lnTo>
                  <a:lnTo>
                    <a:pt x="77" y="374"/>
                  </a:lnTo>
                  <a:lnTo>
                    <a:pt x="0" y="389"/>
                  </a:lnTo>
                  <a:lnTo>
                    <a:pt x="17" y="338"/>
                  </a:lnTo>
                  <a:close/>
                </a:path>
              </a:pathLst>
            </a:custGeom>
            <a:solidFill>
              <a:srgbClr val="A2A2C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766" name="Freeform 183"/>
            <p:cNvSpPr>
              <a:spLocks/>
            </p:cNvSpPr>
            <p:nvPr/>
          </p:nvSpPr>
          <p:spPr bwMode="auto">
            <a:xfrm>
              <a:off x="3774" y="3128"/>
              <a:ext cx="180" cy="156"/>
            </a:xfrm>
            <a:custGeom>
              <a:avLst/>
              <a:gdLst>
                <a:gd name="T0" fmla="*/ 1 w 360"/>
                <a:gd name="T1" fmla="*/ 0 h 312"/>
                <a:gd name="T2" fmla="*/ 1 w 360"/>
                <a:gd name="T3" fmla="*/ 1 h 312"/>
                <a:gd name="T4" fmla="*/ 1 w 360"/>
                <a:gd name="T5" fmla="*/ 1 h 312"/>
                <a:gd name="T6" fmla="*/ 1 w 360"/>
                <a:gd name="T7" fmla="*/ 1 h 312"/>
                <a:gd name="T8" fmla="*/ 1 w 360"/>
                <a:gd name="T9" fmla="*/ 1 h 312"/>
                <a:gd name="T10" fmla="*/ 1 w 360"/>
                <a:gd name="T11" fmla="*/ 1 h 312"/>
                <a:gd name="T12" fmla="*/ 1 w 360"/>
                <a:gd name="T13" fmla="*/ 1 h 312"/>
                <a:gd name="T14" fmla="*/ 1 w 360"/>
                <a:gd name="T15" fmla="*/ 1 h 312"/>
                <a:gd name="T16" fmla="*/ 1 w 360"/>
                <a:gd name="T17" fmla="*/ 1 h 312"/>
                <a:gd name="T18" fmla="*/ 0 w 360"/>
                <a:gd name="T19" fmla="*/ 1 h 312"/>
                <a:gd name="T20" fmla="*/ 1 w 360"/>
                <a:gd name="T21" fmla="*/ 1 h 312"/>
                <a:gd name="T22" fmla="*/ 1 w 360"/>
                <a:gd name="T23" fmla="*/ 1 h 312"/>
                <a:gd name="T24" fmla="*/ 1 w 360"/>
                <a:gd name="T25" fmla="*/ 0 h 312"/>
                <a:gd name="T26" fmla="*/ 1 w 360"/>
                <a:gd name="T27" fmla="*/ 0 h 31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60"/>
                <a:gd name="T43" fmla="*/ 0 h 312"/>
                <a:gd name="T44" fmla="*/ 360 w 360"/>
                <a:gd name="T45" fmla="*/ 312 h 312"/>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60" h="312">
                  <a:moveTo>
                    <a:pt x="65" y="0"/>
                  </a:moveTo>
                  <a:lnTo>
                    <a:pt x="135" y="12"/>
                  </a:lnTo>
                  <a:lnTo>
                    <a:pt x="225" y="124"/>
                  </a:lnTo>
                  <a:lnTo>
                    <a:pt x="244" y="203"/>
                  </a:lnTo>
                  <a:lnTo>
                    <a:pt x="273" y="189"/>
                  </a:lnTo>
                  <a:lnTo>
                    <a:pt x="360" y="254"/>
                  </a:lnTo>
                  <a:lnTo>
                    <a:pt x="284" y="257"/>
                  </a:lnTo>
                  <a:lnTo>
                    <a:pt x="163" y="288"/>
                  </a:lnTo>
                  <a:lnTo>
                    <a:pt x="34" y="312"/>
                  </a:lnTo>
                  <a:lnTo>
                    <a:pt x="0" y="220"/>
                  </a:lnTo>
                  <a:lnTo>
                    <a:pt x="9" y="113"/>
                  </a:lnTo>
                  <a:lnTo>
                    <a:pt x="18" y="34"/>
                  </a:lnTo>
                  <a:lnTo>
                    <a:pt x="65" y="0"/>
                  </a:lnTo>
                  <a:close/>
                </a:path>
              </a:pathLst>
            </a:custGeom>
            <a:solidFill>
              <a:srgbClr val="A2A2C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767" name="Freeform 184"/>
            <p:cNvSpPr>
              <a:spLocks/>
            </p:cNvSpPr>
            <p:nvPr/>
          </p:nvSpPr>
          <p:spPr bwMode="auto">
            <a:xfrm>
              <a:off x="3682" y="2723"/>
              <a:ext cx="280" cy="149"/>
            </a:xfrm>
            <a:custGeom>
              <a:avLst/>
              <a:gdLst>
                <a:gd name="T0" fmla="*/ 1 w 559"/>
                <a:gd name="T1" fmla="*/ 0 h 299"/>
                <a:gd name="T2" fmla="*/ 1 w 559"/>
                <a:gd name="T3" fmla="*/ 0 h 299"/>
                <a:gd name="T4" fmla="*/ 1 w 559"/>
                <a:gd name="T5" fmla="*/ 0 h 299"/>
                <a:gd name="T6" fmla="*/ 1 w 559"/>
                <a:gd name="T7" fmla="*/ 0 h 299"/>
                <a:gd name="T8" fmla="*/ 1 w 559"/>
                <a:gd name="T9" fmla="*/ 0 h 299"/>
                <a:gd name="T10" fmla="*/ 1 w 559"/>
                <a:gd name="T11" fmla="*/ 0 h 299"/>
                <a:gd name="T12" fmla="*/ 1 w 559"/>
                <a:gd name="T13" fmla="*/ 0 h 299"/>
                <a:gd name="T14" fmla="*/ 1 w 559"/>
                <a:gd name="T15" fmla="*/ 0 h 299"/>
                <a:gd name="T16" fmla="*/ 1 w 559"/>
                <a:gd name="T17" fmla="*/ 0 h 299"/>
                <a:gd name="T18" fmla="*/ 1 w 559"/>
                <a:gd name="T19" fmla="*/ 0 h 299"/>
                <a:gd name="T20" fmla="*/ 1 w 559"/>
                <a:gd name="T21" fmla="*/ 0 h 299"/>
                <a:gd name="T22" fmla="*/ 1 w 559"/>
                <a:gd name="T23" fmla="*/ 0 h 299"/>
                <a:gd name="T24" fmla="*/ 1 w 559"/>
                <a:gd name="T25" fmla="*/ 0 h 299"/>
                <a:gd name="T26" fmla="*/ 1 w 559"/>
                <a:gd name="T27" fmla="*/ 0 h 299"/>
                <a:gd name="T28" fmla="*/ 1 w 559"/>
                <a:gd name="T29" fmla="*/ 0 h 299"/>
                <a:gd name="T30" fmla="*/ 1 w 559"/>
                <a:gd name="T31" fmla="*/ 0 h 299"/>
                <a:gd name="T32" fmla="*/ 1 w 559"/>
                <a:gd name="T33" fmla="*/ 0 h 299"/>
                <a:gd name="T34" fmla="*/ 1 w 559"/>
                <a:gd name="T35" fmla="*/ 0 h 299"/>
                <a:gd name="T36" fmla="*/ 1 w 559"/>
                <a:gd name="T37" fmla="*/ 0 h 299"/>
                <a:gd name="T38" fmla="*/ 1 w 559"/>
                <a:gd name="T39" fmla="*/ 0 h 299"/>
                <a:gd name="T40" fmla="*/ 1 w 559"/>
                <a:gd name="T41" fmla="*/ 0 h 299"/>
                <a:gd name="T42" fmla="*/ 1 w 559"/>
                <a:gd name="T43" fmla="*/ 0 h 299"/>
                <a:gd name="T44" fmla="*/ 1 w 559"/>
                <a:gd name="T45" fmla="*/ 0 h 299"/>
                <a:gd name="T46" fmla="*/ 1 w 559"/>
                <a:gd name="T47" fmla="*/ 0 h 299"/>
                <a:gd name="T48" fmla="*/ 1 w 559"/>
                <a:gd name="T49" fmla="*/ 0 h 299"/>
                <a:gd name="T50" fmla="*/ 1 w 559"/>
                <a:gd name="T51" fmla="*/ 0 h 299"/>
                <a:gd name="T52" fmla="*/ 1 w 559"/>
                <a:gd name="T53" fmla="*/ 0 h 299"/>
                <a:gd name="T54" fmla="*/ 1 w 559"/>
                <a:gd name="T55" fmla="*/ 0 h 299"/>
                <a:gd name="T56" fmla="*/ 1 w 559"/>
                <a:gd name="T57" fmla="*/ 0 h 299"/>
                <a:gd name="T58" fmla="*/ 1 w 559"/>
                <a:gd name="T59" fmla="*/ 0 h 299"/>
                <a:gd name="T60" fmla="*/ 1 w 559"/>
                <a:gd name="T61" fmla="*/ 0 h 299"/>
                <a:gd name="T62" fmla="*/ 1 w 559"/>
                <a:gd name="T63" fmla="*/ 0 h 299"/>
                <a:gd name="T64" fmla="*/ 1 w 559"/>
                <a:gd name="T65" fmla="*/ 0 h 299"/>
                <a:gd name="T66" fmla="*/ 1 w 559"/>
                <a:gd name="T67" fmla="*/ 0 h 299"/>
                <a:gd name="T68" fmla="*/ 1 w 559"/>
                <a:gd name="T69" fmla="*/ 0 h 299"/>
                <a:gd name="T70" fmla="*/ 1 w 559"/>
                <a:gd name="T71" fmla="*/ 0 h 299"/>
                <a:gd name="T72" fmla="*/ 1 w 559"/>
                <a:gd name="T73" fmla="*/ 0 h 299"/>
                <a:gd name="T74" fmla="*/ 1 w 559"/>
                <a:gd name="T75" fmla="*/ 0 h 299"/>
                <a:gd name="T76" fmla="*/ 1 w 559"/>
                <a:gd name="T77" fmla="*/ 0 h 299"/>
                <a:gd name="T78" fmla="*/ 1 w 559"/>
                <a:gd name="T79" fmla="*/ 0 h 299"/>
                <a:gd name="T80" fmla="*/ 1 w 559"/>
                <a:gd name="T81" fmla="*/ 0 h 299"/>
                <a:gd name="T82" fmla="*/ 1 w 559"/>
                <a:gd name="T83" fmla="*/ 0 h 299"/>
                <a:gd name="T84" fmla="*/ 0 w 559"/>
                <a:gd name="T85" fmla="*/ 0 h 299"/>
                <a:gd name="T86" fmla="*/ 1 w 559"/>
                <a:gd name="T87" fmla="*/ 0 h 299"/>
                <a:gd name="T88" fmla="*/ 1 w 559"/>
                <a:gd name="T89" fmla="*/ 0 h 299"/>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559"/>
                <a:gd name="T136" fmla="*/ 0 h 299"/>
                <a:gd name="T137" fmla="*/ 559 w 559"/>
                <a:gd name="T138" fmla="*/ 299 h 299"/>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559" h="299">
                  <a:moveTo>
                    <a:pt x="38" y="299"/>
                  </a:moveTo>
                  <a:lnTo>
                    <a:pt x="74" y="295"/>
                  </a:lnTo>
                  <a:lnTo>
                    <a:pt x="130" y="267"/>
                  </a:lnTo>
                  <a:lnTo>
                    <a:pt x="145" y="238"/>
                  </a:lnTo>
                  <a:lnTo>
                    <a:pt x="123" y="217"/>
                  </a:lnTo>
                  <a:lnTo>
                    <a:pt x="155" y="199"/>
                  </a:lnTo>
                  <a:lnTo>
                    <a:pt x="191" y="189"/>
                  </a:lnTo>
                  <a:lnTo>
                    <a:pt x="162" y="142"/>
                  </a:lnTo>
                  <a:lnTo>
                    <a:pt x="212" y="138"/>
                  </a:lnTo>
                  <a:lnTo>
                    <a:pt x="251" y="117"/>
                  </a:lnTo>
                  <a:lnTo>
                    <a:pt x="297" y="161"/>
                  </a:lnTo>
                  <a:lnTo>
                    <a:pt x="353" y="235"/>
                  </a:lnTo>
                  <a:lnTo>
                    <a:pt x="417" y="284"/>
                  </a:lnTo>
                  <a:lnTo>
                    <a:pt x="499" y="295"/>
                  </a:lnTo>
                  <a:lnTo>
                    <a:pt x="559" y="274"/>
                  </a:lnTo>
                  <a:lnTo>
                    <a:pt x="552" y="246"/>
                  </a:lnTo>
                  <a:lnTo>
                    <a:pt x="481" y="214"/>
                  </a:lnTo>
                  <a:lnTo>
                    <a:pt x="457" y="157"/>
                  </a:lnTo>
                  <a:lnTo>
                    <a:pt x="403" y="100"/>
                  </a:lnTo>
                  <a:lnTo>
                    <a:pt x="449" y="110"/>
                  </a:lnTo>
                  <a:lnTo>
                    <a:pt x="488" y="138"/>
                  </a:lnTo>
                  <a:lnTo>
                    <a:pt x="474" y="93"/>
                  </a:lnTo>
                  <a:lnTo>
                    <a:pt x="399" y="32"/>
                  </a:lnTo>
                  <a:lnTo>
                    <a:pt x="304" y="0"/>
                  </a:lnTo>
                  <a:lnTo>
                    <a:pt x="251" y="11"/>
                  </a:lnTo>
                  <a:lnTo>
                    <a:pt x="289" y="40"/>
                  </a:lnTo>
                  <a:lnTo>
                    <a:pt x="332" y="78"/>
                  </a:lnTo>
                  <a:lnTo>
                    <a:pt x="289" y="78"/>
                  </a:lnTo>
                  <a:lnTo>
                    <a:pt x="251" y="44"/>
                  </a:lnTo>
                  <a:lnTo>
                    <a:pt x="191" y="15"/>
                  </a:lnTo>
                  <a:lnTo>
                    <a:pt x="130" y="25"/>
                  </a:lnTo>
                  <a:lnTo>
                    <a:pt x="102" y="50"/>
                  </a:lnTo>
                  <a:lnTo>
                    <a:pt x="166" y="57"/>
                  </a:lnTo>
                  <a:lnTo>
                    <a:pt x="191" y="89"/>
                  </a:lnTo>
                  <a:lnTo>
                    <a:pt x="117" y="74"/>
                  </a:lnTo>
                  <a:lnTo>
                    <a:pt x="70" y="93"/>
                  </a:lnTo>
                  <a:lnTo>
                    <a:pt x="53" y="125"/>
                  </a:lnTo>
                  <a:lnTo>
                    <a:pt x="98" y="157"/>
                  </a:lnTo>
                  <a:lnTo>
                    <a:pt x="70" y="163"/>
                  </a:lnTo>
                  <a:lnTo>
                    <a:pt x="28" y="163"/>
                  </a:lnTo>
                  <a:lnTo>
                    <a:pt x="56" y="210"/>
                  </a:lnTo>
                  <a:lnTo>
                    <a:pt x="28" y="223"/>
                  </a:lnTo>
                  <a:lnTo>
                    <a:pt x="0" y="276"/>
                  </a:lnTo>
                  <a:lnTo>
                    <a:pt x="38" y="299"/>
                  </a:lnTo>
                  <a:close/>
                </a:path>
              </a:pathLst>
            </a:custGeom>
            <a:solidFill>
              <a:srgbClr val="D6D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768" name="Freeform 185"/>
            <p:cNvSpPr>
              <a:spLocks/>
            </p:cNvSpPr>
            <p:nvPr/>
          </p:nvSpPr>
          <p:spPr bwMode="auto">
            <a:xfrm>
              <a:off x="3625" y="2797"/>
              <a:ext cx="319" cy="440"/>
            </a:xfrm>
            <a:custGeom>
              <a:avLst/>
              <a:gdLst>
                <a:gd name="T0" fmla="*/ 1 w 637"/>
                <a:gd name="T1" fmla="*/ 0 h 880"/>
                <a:gd name="T2" fmla="*/ 1 w 637"/>
                <a:gd name="T3" fmla="*/ 1 h 880"/>
                <a:gd name="T4" fmla="*/ 1 w 637"/>
                <a:gd name="T5" fmla="*/ 1 h 880"/>
                <a:gd name="T6" fmla="*/ 1 w 637"/>
                <a:gd name="T7" fmla="*/ 1 h 880"/>
                <a:gd name="T8" fmla="*/ 1 w 637"/>
                <a:gd name="T9" fmla="*/ 1 h 880"/>
                <a:gd name="T10" fmla="*/ 1 w 637"/>
                <a:gd name="T11" fmla="*/ 1 h 880"/>
                <a:gd name="T12" fmla="*/ 1 w 637"/>
                <a:gd name="T13" fmla="*/ 1 h 880"/>
                <a:gd name="T14" fmla="*/ 1 w 637"/>
                <a:gd name="T15" fmla="*/ 1 h 880"/>
                <a:gd name="T16" fmla="*/ 1 w 637"/>
                <a:gd name="T17" fmla="*/ 1 h 880"/>
                <a:gd name="T18" fmla="*/ 1 w 637"/>
                <a:gd name="T19" fmla="*/ 1 h 880"/>
                <a:gd name="T20" fmla="*/ 1 w 637"/>
                <a:gd name="T21" fmla="*/ 1 h 880"/>
                <a:gd name="T22" fmla="*/ 1 w 637"/>
                <a:gd name="T23" fmla="*/ 1 h 880"/>
                <a:gd name="T24" fmla="*/ 1 w 637"/>
                <a:gd name="T25" fmla="*/ 1 h 880"/>
                <a:gd name="T26" fmla="*/ 1 w 637"/>
                <a:gd name="T27" fmla="*/ 1 h 880"/>
                <a:gd name="T28" fmla="*/ 1 w 637"/>
                <a:gd name="T29" fmla="*/ 1 h 880"/>
                <a:gd name="T30" fmla="*/ 1 w 637"/>
                <a:gd name="T31" fmla="*/ 1 h 880"/>
                <a:gd name="T32" fmla="*/ 1 w 637"/>
                <a:gd name="T33" fmla="*/ 1 h 880"/>
                <a:gd name="T34" fmla="*/ 1 w 637"/>
                <a:gd name="T35" fmla="*/ 1 h 880"/>
                <a:gd name="T36" fmla="*/ 1 w 637"/>
                <a:gd name="T37" fmla="*/ 1 h 880"/>
                <a:gd name="T38" fmla="*/ 1 w 637"/>
                <a:gd name="T39" fmla="*/ 1 h 880"/>
                <a:gd name="T40" fmla="*/ 1 w 637"/>
                <a:gd name="T41" fmla="*/ 1 h 880"/>
                <a:gd name="T42" fmla="*/ 1 w 637"/>
                <a:gd name="T43" fmla="*/ 1 h 880"/>
                <a:gd name="T44" fmla="*/ 1 w 637"/>
                <a:gd name="T45" fmla="*/ 1 h 880"/>
                <a:gd name="T46" fmla="*/ 0 w 637"/>
                <a:gd name="T47" fmla="*/ 1 h 880"/>
                <a:gd name="T48" fmla="*/ 1 w 637"/>
                <a:gd name="T49" fmla="*/ 1 h 880"/>
                <a:gd name="T50" fmla="*/ 1 w 637"/>
                <a:gd name="T51" fmla="*/ 1 h 880"/>
                <a:gd name="T52" fmla="*/ 1 w 637"/>
                <a:gd name="T53" fmla="*/ 1 h 880"/>
                <a:gd name="T54" fmla="*/ 1 w 637"/>
                <a:gd name="T55" fmla="*/ 1 h 880"/>
                <a:gd name="T56" fmla="*/ 1 w 637"/>
                <a:gd name="T57" fmla="*/ 1 h 880"/>
                <a:gd name="T58" fmla="*/ 1 w 637"/>
                <a:gd name="T59" fmla="*/ 1 h 880"/>
                <a:gd name="T60" fmla="*/ 1 w 637"/>
                <a:gd name="T61" fmla="*/ 1 h 880"/>
                <a:gd name="T62" fmla="*/ 1 w 637"/>
                <a:gd name="T63" fmla="*/ 1 h 880"/>
                <a:gd name="T64" fmla="*/ 1 w 637"/>
                <a:gd name="T65" fmla="*/ 1 h 880"/>
                <a:gd name="T66" fmla="*/ 1 w 637"/>
                <a:gd name="T67" fmla="*/ 1 h 880"/>
                <a:gd name="T68" fmla="*/ 1 w 637"/>
                <a:gd name="T69" fmla="*/ 1 h 880"/>
                <a:gd name="T70" fmla="*/ 1 w 637"/>
                <a:gd name="T71" fmla="*/ 1 h 880"/>
                <a:gd name="T72" fmla="*/ 1 w 637"/>
                <a:gd name="T73" fmla="*/ 1 h 880"/>
                <a:gd name="T74" fmla="*/ 1 w 637"/>
                <a:gd name="T75" fmla="*/ 1 h 880"/>
                <a:gd name="T76" fmla="*/ 1 w 637"/>
                <a:gd name="T77" fmla="*/ 1 h 880"/>
                <a:gd name="T78" fmla="*/ 1 w 637"/>
                <a:gd name="T79" fmla="*/ 1 h 880"/>
                <a:gd name="T80" fmla="*/ 1 w 637"/>
                <a:gd name="T81" fmla="*/ 1 h 880"/>
                <a:gd name="T82" fmla="*/ 1 w 637"/>
                <a:gd name="T83" fmla="*/ 1 h 880"/>
                <a:gd name="T84" fmla="*/ 1 w 637"/>
                <a:gd name="T85" fmla="*/ 0 h 880"/>
                <a:gd name="T86" fmla="*/ 1 w 637"/>
                <a:gd name="T87" fmla="*/ 0 h 880"/>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637"/>
                <a:gd name="T133" fmla="*/ 0 h 880"/>
                <a:gd name="T134" fmla="*/ 637 w 637"/>
                <a:gd name="T135" fmla="*/ 880 h 880"/>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637" h="880">
                  <a:moveTo>
                    <a:pt x="379" y="0"/>
                  </a:moveTo>
                  <a:lnTo>
                    <a:pt x="503" y="126"/>
                  </a:lnTo>
                  <a:lnTo>
                    <a:pt x="571" y="149"/>
                  </a:lnTo>
                  <a:lnTo>
                    <a:pt x="637" y="152"/>
                  </a:lnTo>
                  <a:lnTo>
                    <a:pt x="595" y="205"/>
                  </a:lnTo>
                  <a:lnTo>
                    <a:pt x="609" y="258"/>
                  </a:lnTo>
                  <a:lnTo>
                    <a:pt x="545" y="266"/>
                  </a:lnTo>
                  <a:lnTo>
                    <a:pt x="520" y="305"/>
                  </a:lnTo>
                  <a:lnTo>
                    <a:pt x="560" y="343"/>
                  </a:lnTo>
                  <a:lnTo>
                    <a:pt x="539" y="396"/>
                  </a:lnTo>
                  <a:lnTo>
                    <a:pt x="507" y="457"/>
                  </a:lnTo>
                  <a:lnTo>
                    <a:pt x="482" y="514"/>
                  </a:lnTo>
                  <a:lnTo>
                    <a:pt x="403" y="542"/>
                  </a:lnTo>
                  <a:lnTo>
                    <a:pt x="390" y="574"/>
                  </a:lnTo>
                  <a:lnTo>
                    <a:pt x="350" y="592"/>
                  </a:lnTo>
                  <a:lnTo>
                    <a:pt x="340" y="649"/>
                  </a:lnTo>
                  <a:lnTo>
                    <a:pt x="297" y="695"/>
                  </a:lnTo>
                  <a:lnTo>
                    <a:pt x="255" y="702"/>
                  </a:lnTo>
                  <a:lnTo>
                    <a:pt x="223" y="751"/>
                  </a:lnTo>
                  <a:lnTo>
                    <a:pt x="184" y="840"/>
                  </a:lnTo>
                  <a:lnTo>
                    <a:pt x="170" y="880"/>
                  </a:lnTo>
                  <a:lnTo>
                    <a:pt x="99" y="872"/>
                  </a:lnTo>
                  <a:lnTo>
                    <a:pt x="32" y="734"/>
                  </a:lnTo>
                  <a:lnTo>
                    <a:pt x="0" y="602"/>
                  </a:lnTo>
                  <a:lnTo>
                    <a:pt x="42" y="631"/>
                  </a:lnTo>
                  <a:lnTo>
                    <a:pt x="91" y="581"/>
                  </a:lnTo>
                  <a:lnTo>
                    <a:pt x="110" y="482"/>
                  </a:lnTo>
                  <a:lnTo>
                    <a:pt x="167" y="536"/>
                  </a:lnTo>
                  <a:lnTo>
                    <a:pt x="176" y="493"/>
                  </a:lnTo>
                  <a:lnTo>
                    <a:pt x="170" y="404"/>
                  </a:lnTo>
                  <a:lnTo>
                    <a:pt x="248" y="319"/>
                  </a:lnTo>
                  <a:lnTo>
                    <a:pt x="301" y="326"/>
                  </a:lnTo>
                  <a:lnTo>
                    <a:pt x="340" y="287"/>
                  </a:lnTo>
                  <a:lnTo>
                    <a:pt x="316" y="255"/>
                  </a:lnTo>
                  <a:lnTo>
                    <a:pt x="372" y="258"/>
                  </a:lnTo>
                  <a:lnTo>
                    <a:pt x="407" y="237"/>
                  </a:lnTo>
                  <a:lnTo>
                    <a:pt x="379" y="209"/>
                  </a:lnTo>
                  <a:lnTo>
                    <a:pt x="308" y="216"/>
                  </a:lnTo>
                  <a:lnTo>
                    <a:pt x="290" y="177"/>
                  </a:lnTo>
                  <a:lnTo>
                    <a:pt x="333" y="141"/>
                  </a:lnTo>
                  <a:lnTo>
                    <a:pt x="333" y="92"/>
                  </a:lnTo>
                  <a:lnTo>
                    <a:pt x="375" y="73"/>
                  </a:lnTo>
                  <a:lnTo>
                    <a:pt x="379" y="0"/>
                  </a:lnTo>
                  <a:close/>
                </a:path>
              </a:pathLst>
            </a:custGeom>
            <a:solidFill>
              <a:srgbClr val="FFD9C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769" name="Freeform 186"/>
            <p:cNvSpPr>
              <a:spLocks/>
            </p:cNvSpPr>
            <p:nvPr/>
          </p:nvSpPr>
          <p:spPr bwMode="auto">
            <a:xfrm>
              <a:off x="3664" y="2879"/>
              <a:ext cx="46" cy="83"/>
            </a:xfrm>
            <a:custGeom>
              <a:avLst/>
              <a:gdLst>
                <a:gd name="T0" fmla="*/ 1 w 92"/>
                <a:gd name="T1" fmla="*/ 0 h 168"/>
                <a:gd name="T2" fmla="*/ 1 w 92"/>
                <a:gd name="T3" fmla="*/ 0 h 168"/>
                <a:gd name="T4" fmla="*/ 1 w 92"/>
                <a:gd name="T5" fmla="*/ 0 h 168"/>
                <a:gd name="T6" fmla="*/ 1 w 92"/>
                <a:gd name="T7" fmla="*/ 0 h 168"/>
                <a:gd name="T8" fmla="*/ 1 w 92"/>
                <a:gd name="T9" fmla="*/ 0 h 168"/>
                <a:gd name="T10" fmla="*/ 1 w 92"/>
                <a:gd name="T11" fmla="*/ 0 h 168"/>
                <a:gd name="T12" fmla="*/ 1 w 92"/>
                <a:gd name="T13" fmla="*/ 0 h 168"/>
                <a:gd name="T14" fmla="*/ 1 w 92"/>
                <a:gd name="T15" fmla="*/ 0 h 168"/>
                <a:gd name="T16" fmla="*/ 0 w 92"/>
                <a:gd name="T17" fmla="*/ 0 h 168"/>
                <a:gd name="T18" fmla="*/ 1 w 92"/>
                <a:gd name="T19" fmla="*/ 0 h 168"/>
                <a:gd name="T20" fmla="*/ 1 w 92"/>
                <a:gd name="T21" fmla="*/ 0 h 16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92"/>
                <a:gd name="T34" fmla="*/ 0 h 168"/>
                <a:gd name="T35" fmla="*/ 92 w 92"/>
                <a:gd name="T36" fmla="*/ 168 h 16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92" h="168">
                  <a:moveTo>
                    <a:pt x="36" y="4"/>
                  </a:moveTo>
                  <a:lnTo>
                    <a:pt x="70" y="15"/>
                  </a:lnTo>
                  <a:lnTo>
                    <a:pt x="92" y="61"/>
                  </a:lnTo>
                  <a:lnTo>
                    <a:pt x="57" y="83"/>
                  </a:lnTo>
                  <a:lnTo>
                    <a:pt x="45" y="125"/>
                  </a:lnTo>
                  <a:lnTo>
                    <a:pt x="21" y="168"/>
                  </a:lnTo>
                  <a:lnTo>
                    <a:pt x="7" y="104"/>
                  </a:lnTo>
                  <a:lnTo>
                    <a:pt x="32" y="36"/>
                  </a:lnTo>
                  <a:lnTo>
                    <a:pt x="0" y="0"/>
                  </a:lnTo>
                  <a:lnTo>
                    <a:pt x="36" y="4"/>
                  </a:lnTo>
                  <a:close/>
                </a:path>
              </a:pathLst>
            </a:custGeom>
            <a:solidFill>
              <a:srgbClr val="FFD9C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770" name="Freeform 187"/>
            <p:cNvSpPr>
              <a:spLocks/>
            </p:cNvSpPr>
            <p:nvPr/>
          </p:nvSpPr>
          <p:spPr bwMode="auto">
            <a:xfrm>
              <a:off x="3668" y="2702"/>
              <a:ext cx="112" cy="164"/>
            </a:xfrm>
            <a:custGeom>
              <a:avLst/>
              <a:gdLst>
                <a:gd name="T0" fmla="*/ 1 w 224"/>
                <a:gd name="T1" fmla="*/ 0 h 330"/>
                <a:gd name="T2" fmla="*/ 1 w 224"/>
                <a:gd name="T3" fmla="*/ 0 h 330"/>
                <a:gd name="T4" fmla="*/ 1 w 224"/>
                <a:gd name="T5" fmla="*/ 0 h 330"/>
                <a:gd name="T6" fmla="*/ 1 w 224"/>
                <a:gd name="T7" fmla="*/ 0 h 330"/>
                <a:gd name="T8" fmla="*/ 1 w 224"/>
                <a:gd name="T9" fmla="*/ 0 h 330"/>
                <a:gd name="T10" fmla="*/ 1 w 224"/>
                <a:gd name="T11" fmla="*/ 0 h 330"/>
                <a:gd name="T12" fmla="*/ 1 w 224"/>
                <a:gd name="T13" fmla="*/ 0 h 330"/>
                <a:gd name="T14" fmla="*/ 1 w 224"/>
                <a:gd name="T15" fmla="*/ 0 h 330"/>
                <a:gd name="T16" fmla="*/ 1 w 224"/>
                <a:gd name="T17" fmla="*/ 0 h 330"/>
                <a:gd name="T18" fmla="*/ 1 w 224"/>
                <a:gd name="T19" fmla="*/ 0 h 330"/>
                <a:gd name="T20" fmla="*/ 1 w 224"/>
                <a:gd name="T21" fmla="*/ 0 h 330"/>
                <a:gd name="T22" fmla="*/ 1 w 224"/>
                <a:gd name="T23" fmla="*/ 0 h 330"/>
                <a:gd name="T24" fmla="*/ 1 w 224"/>
                <a:gd name="T25" fmla="*/ 0 h 330"/>
                <a:gd name="T26" fmla="*/ 0 w 224"/>
                <a:gd name="T27" fmla="*/ 0 h 330"/>
                <a:gd name="T28" fmla="*/ 1 w 224"/>
                <a:gd name="T29" fmla="*/ 0 h 330"/>
                <a:gd name="T30" fmla="*/ 1 w 224"/>
                <a:gd name="T31" fmla="*/ 0 h 330"/>
                <a:gd name="T32" fmla="*/ 1 w 224"/>
                <a:gd name="T33" fmla="*/ 0 h 330"/>
                <a:gd name="T34" fmla="*/ 1 w 224"/>
                <a:gd name="T35" fmla="*/ 0 h 330"/>
                <a:gd name="T36" fmla="*/ 1 w 224"/>
                <a:gd name="T37" fmla="*/ 0 h 330"/>
                <a:gd name="T38" fmla="*/ 1 w 224"/>
                <a:gd name="T39" fmla="*/ 0 h 330"/>
                <a:gd name="T40" fmla="*/ 1 w 224"/>
                <a:gd name="T41" fmla="*/ 0 h 330"/>
                <a:gd name="T42" fmla="*/ 1 w 224"/>
                <a:gd name="T43" fmla="*/ 0 h 330"/>
                <a:gd name="T44" fmla="*/ 1 w 224"/>
                <a:gd name="T45" fmla="*/ 0 h 330"/>
                <a:gd name="T46" fmla="*/ 1 w 224"/>
                <a:gd name="T47" fmla="*/ 0 h 330"/>
                <a:gd name="T48" fmla="*/ 1 w 224"/>
                <a:gd name="T49" fmla="*/ 0 h 330"/>
                <a:gd name="T50" fmla="*/ 1 w 224"/>
                <a:gd name="T51" fmla="*/ 0 h 330"/>
                <a:gd name="T52" fmla="*/ 1 w 224"/>
                <a:gd name="T53" fmla="*/ 0 h 330"/>
                <a:gd name="T54" fmla="*/ 1 w 224"/>
                <a:gd name="T55" fmla="*/ 0 h 330"/>
                <a:gd name="T56" fmla="*/ 1 w 224"/>
                <a:gd name="T57" fmla="*/ 0 h 330"/>
                <a:gd name="T58" fmla="*/ 1 w 224"/>
                <a:gd name="T59" fmla="*/ 0 h 330"/>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224"/>
                <a:gd name="T91" fmla="*/ 0 h 330"/>
                <a:gd name="T92" fmla="*/ 224 w 224"/>
                <a:gd name="T93" fmla="*/ 330 h 330"/>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224" h="330">
                  <a:moveTo>
                    <a:pt x="210" y="25"/>
                  </a:moveTo>
                  <a:lnTo>
                    <a:pt x="142" y="26"/>
                  </a:lnTo>
                  <a:lnTo>
                    <a:pt x="128" y="36"/>
                  </a:lnTo>
                  <a:lnTo>
                    <a:pt x="119" y="52"/>
                  </a:lnTo>
                  <a:lnTo>
                    <a:pt x="104" y="90"/>
                  </a:lnTo>
                  <a:lnTo>
                    <a:pt x="65" y="131"/>
                  </a:lnTo>
                  <a:lnTo>
                    <a:pt x="45" y="178"/>
                  </a:lnTo>
                  <a:lnTo>
                    <a:pt x="40" y="225"/>
                  </a:lnTo>
                  <a:lnTo>
                    <a:pt x="38" y="272"/>
                  </a:lnTo>
                  <a:lnTo>
                    <a:pt x="32" y="298"/>
                  </a:lnTo>
                  <a:lnTo>
                    <a:pt x="22" y="323"/>
                  </a:lnTo>
                  <a:lnTo>
                    <a:pt x="14" y="330"/>
                  </a:lnTo>
                  <a:lnTo>
                    <a:pt x="6" y="328"/>
                  </a:lnTo>
                  <a:lnTo>
                    <a:pt x="0" y="312"/>
                  </a:lnTo>
                  <a:lnTo>
                    <a:pt x="14" y="257"/>
                  </a:lnTo>
                  <a:lnTo>
                    <a:pt x="13" y="204"/>
                  </a:lnTo>
                  <a:lnTo>
                    <a:pt x="12" y="178"/>
                  </a:lnTo>
                  <a:lnTo>
                    <a:pt x="12" y="152"/>
                  </a:lnTo>
                  <a:lnTo>
                    <a:pt x="18" y="126"/>
                  </a:lnTo>
                  <a:lnTo>
                    <a:pt x="30" y="100"/>
                  </a:lnTo>
                  <a:lnTo>
                    <a:pt x="69" y="61"/>
                  </a:lnTo>
                  <a:lnTo>
                    <a:pt x="83" y="41"/>
                  </a:lnTo>
                  <a:lnTo>
                    <a:pt x="98" y="24"/>
                  </a:lnTo>
                  <a:lnTo>
                    <a:pt x="115" y="10"/>
                  </a:lnTo>
                  <a:lnTo>
                    <a:pt x="139" y="3"/>
                  </a:lnTo>
                  <a:lnTo>
                    <a:pt x="211" y="0"/>
                  </a:lnTo>
                  <a:lnTo>
                    <a:pt x="224" y="14"/>
                  </a:lnTo>
                  <a:lnTo>
                    <a:pt x="220" y="23"/>
                  </a:lnTo>
                  <a:lnTo>
                    <a:pt x="210"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771" name="Freeform 188"/>
            <p:cNvSpPr>
              <a:spLocks/>
            </p:cNvSpPr>
            <p:nvPr/>
          </p:nvSpPr>
          <p:spPr bwMode="auto">
            <a:xfrm>
              <a:off x="3644" y="2851"/>
              <a:ext cx="59" cy="139"/>
            </a:xfrm>
            <a:custGeom>
              <a:avLst/>
              <a:gdLst>
                <a:gd name="T0" fmla="*/ 0 w 119"/>
                <a:gd name="T1" fmla="*/ 1 h 278"/>
                <a:gd name="T2" fmla="*/ 0 w 119"/>
                <a:gd name="T3" fmla="*/ 1 h 278"/>
                <a:gd name="T4" fmla="*/ 0 w 119"/>
                <a:gd name="T5" fmla="*/ 1 h 278"/>
                <a:gd name="T6" fmla="*/ 0 w 119"/>
                <a:gd name="T7" fmla="*/ 1 h 278"/>
                <a:gd name="T8" fmla="*/ 0 w 119"/>
                <a:gd name="T9" fmla="*/ 1 h 278"/>
                <a:gd name="T10" fmla="*/ 0 w 119"/>
                <a:gd name="T11" fmla="*/ 1 h 278"/>
                <a:gd name="T12" fmla="*/ 0 w 119"/>
                <a:gd name="T13" fmla="*/ 1 h 278"/>
                <a:gd name="T14" fmla="*/ 0 w 119"/>
                <a:gd name="T15" fmla="*/ 1 h 278"/>
                <a:gd name="T16" fmla="*/ 0 w 119"/>
                <a:gd name="T17" fmla="*/ 1 h 278"/>
                <a:gd name="T18" fmla="*/ 0 w 119"/>
                <a:gd name="T19" fmla="*/ 1 h 278"/>
                <a:gd name="T20" fmla="*/ 0 w 119"/>
                <a:gd name="T21" fmla="*/ 1 h 278"/>
                <a:gd name="T22" fmla="*/ 0 w 119"/>
                <a:gd name="T23" fmla="*/ 1 h 278"/>
                <a:gd name="T24" fmla="*/ 0 w 119"/>
                <a:gd name="T25" fmla="*/ 1 h 278"/>
                <a:gd name="T26" fmla="*/ 0 w 119"/>
                <a:gd name="T27" fmla="*/ 1 h 278"/>
                <a:gd name="T28" fmla="*/ 0 w 119"/>
                <a:gd name="T29" fmla="*/ 1 h 278"/>
                <a:gd name="T30" fmla="*/ 0 w 119"/>
                <a:gd name="T31" fmla="*/ 1 h 278"/>
                <a:gd name="T32" fmla="*/ 0 w 119"/>
                <a:gd name="T33" fmla="*/ 1 h 278"/>
                <a:gd name="T34" fmla="*/ 0 w 119"/>
                <a:gd name="T35" fmla="*/ 1 h 278"/>
                <a:gd name="T36" fmla="*/ 0 w 119"/>
                <a:gd name="T37" fmla="*/ 1 h 278"/>
                <a:gd name="T38" fmla="*/ 0 w 119"/>
                <a:gd name="T39" fmla="*/ 1 h 278"/>
                <a:gd name="T40" fmla="*/ 0 w 119"/>
                <a:gd name="T41" fmla="*/ 1 h 278"/>
                <a:gd name="T42" fmla="*/ 0 w 119"/>
                <a:gd name="T43" fmla="*/ 1 h 278"/>
                <a:gd name="T44" fmla="*/ 0 w 119"/>
                <a:gd name="T45" fmla="*/ 0 h 278"/>
                <a:gd name="T46" fmla="*/ 0 w 119"/>
                <a:gd name="T47" fmla="*/ 1 h 278"/>
                <a:gd name="T48" fmla="*/ 0 w 119"/>
                <a:gd name="T49" fmla="*/ 1 h 278"/>
                <a:gd name="T50" fmla="*/ 0 w 119"/>
                <a:gd name="T51" fmla="*/ 1 h 278"/>
                <a:gd name="T52" fmla="*/ 0 w 119"/>
                <a:gd name="T53" fmla="*/ 1 h 278"/>
                <a:gd name="T54" fmla="*/ 0 w 119"/>
                <a:gd name="T55" fmla="*/ 1 h 278"/>
                <a:gd name="T56" fmla="*/ 0 w 119"/>
                <a:gd name="T57" fmla="*/ 1 h 278"/>
                <a:gd name="T58" fmla="*/ 0 w 119"/>
                <a:gd name="T59" fmla="*/ 1 h 27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19"/>
                <a:gd name="T91" fmla="*/ 0 h 278"/>
                <a:gd name="T92" fmla="*/ 119 w 119"/>
                <a:gd name="T93" fmla="*/ 278 h 278"/>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19" h="278">
                  <a:moveTo>
                    <a:pt x="104" y="65"/>
                  </a:moveTo>
                  <a:lnTo>
                    <a:pt x="89" y="55"/>
                  </a:lnTo>
                  <a:lnTo>
                    <a:pt x="74" y="44"/>
                  </a:lnTo>
                  <a:lnTo>
                    <a:pt x="59" y="36"/>
                  </a:lnTo>
                  <a:lnTo>
                    <a:pt x="45" y="34"/>
                  </a:lnTo>
                  <a:lnTo>
                    <a:pt x="32" y="58"/>
                  </a:lnTo>
                  <a:lnTo>
                    <a:pt x="31" y="77"/>
                  </a:lnTo>
                  <a:lnTo>
                    <a:pt x="38" y="96"/>
                  </a:lnTo>
                  <a:lnTo>
                    <a:pt x="47" y="123"/>
                  </a:lnTo>
                  <a:lnTo>
                    <a:pt x="36" y="161"/>
                  </a:lnTo>
                  <a:lnTo>
                    <a:pt x="36" y="217"/>
                  </a:lnTo>
                  <a:lnTo>
                    <a:pt x="45" y="241"/>
                  </a:lnTo>
                  <a:lnTo>
                    <a:pt x="59" y="261"/>
                  </a:lnTo>
                  <a:lnTo>
                    <a:pt x="58" y="278"/>
                  </a:lnTo>
                  <a:lnTo>
                    <a:pt x="41" y="277"/>
                  </a:lnTo>
                  <a:lnTo>
                    <a:pt x="4" y="219"/>
                  </a:lnTo>
                  <a:lnTo>
                    <a:pt x="8" y="181"/>
                  </a:lnTo>
                  <a:lnTo>
                    <a:pt x="5" y="121"/>
                  </a:lnTo>
                  <a:lnTo>
                    <a:pt x="0" y="59"/>
                  </a:lnTo>
                  <a:lnTo>
                    <a:pt x="4" y="40"/>
                  </a:lnTo>
                  <a:lnTo>
                    <a:pt x="13" y="23"/>
                  </a:lnTo>
                  <a:lnTo>
                    <a:pt x="26" y="8"/>
                  </a:lnTo>
                  <a:lnTo>
                    <a:pt x="41" y="0"/>
                  </a:lnTo>
                  <a:lnTo>
                    <a:pt x="78" y="10"/>
                  </a:lnTo>
                  <a:lnTo>
                    <a:pt x="94" y="22"/>
                  </a:lnTo>
                  <a:lnTo>
                    <a:pt x="111" y="33"/>
                  </a:lnTo>
                  <a:lnTo>
                    <a:pt x="119" y="56"/>
                  </a:lnTo>
                  <a:lnTo>
                    <a:pt x="112" y="65"/>
                  </a:lnTo>
                  <a:lnTo>
                    <a:pt x="104" y="6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772" name="Freeform 189"/>
            <p:cNvSpPr>
              <a:spLocks/>
            </p:cNvSpPr>
            <p:nvPr/>
          </p:nvSpPr>
          <p:spPr bwMode="auto">
            <a:xfrm>
              <a:off x="3669" y="2896"/>
              <a:ext cx="23" cy="55"/>
            </a:xfrm>
            <a:custGeom>
              <a:avLst/>
              <a:gdLst>
                <a:gd name="T0" fmla="*/ 1 w 46"/>
                <a:gd name="T1" fmla="*/ 0 h 109"/>
                <a:gd name="T2" fmla="*/ 1 w 46"/>
                <a:gd name="T3" fmla="*/ 1 h 109"/>
                <a:gd name="T4" fmla="*/ 1 w 46"/>
                <a:gd name="T5" fmla="*/ 1 h 109"/>
                <a:gd name="T6" fmla="*/ 1 w 46"/>
                <a:gd name="T7" fmla="*/ 1 h 109"/>
                <a:gd name="T8" fmla="*/ 1 w 46"/>
                <a:gd name="T9" fmla="*/ 1 h 109"/>
                <a:gd name="T10" fmla="*/ 1 w 46"/>
                <a:gd name="T11" fmla="*/ 1 h 109"/>
                <a:gd name="T12" fmla="*/ 1 w 46"/>
                <a:gd name="T13" fmla="*/ 1 h 109"/>
                <a:gd name="T14" fmla="*/ 1 w 46"/>
                <a:gd name="T15" fmla="*/ 1 h 109"/>
                <a:gd name="T16" fmla="*/ 1 w 46"/>
                <a:gd name="T17" fmla="*/ 1 h 109"/>
                <a:gd name="T18" fmla="*/ 0 w 46"/>
                <a:gd name="T19" fmla="*/ 1 h 109"/>
                <a:gd name="T20" fmla="*/ 1 w 46"/>
                <a:gd name="T21" fmla="*/ 1 h 109"/>
                <a:gd name="T22" fmla="*/ 1 w 46"/>
                <a:gd name="T23" fmla="*/ 1 h 109"/>
                <a:gd name="T24" fmla="*/ 1 w 46"/>
                <a:gd name="T25" fmla="*/ 1 h 109"/>
                <a:gd name="T26" fmla="*/ 1 w 46"/>
                <a:gd name="T27" fmla="*/ 1 h 109"/>
                <a:gd name="T28" fmla="*/ 1 w 46"/>
                <a:gd name="T29" fmla="*/ 0 h 109"/>
                <a:gd name="T30" fmla="*/ 1 w 46"/>
                <a:gd name="T31" fmla="*/ 0 h 109"/>
                <a:gd name="T32" fmla="*/ 1 w 46"/>
                <a:gd name="T33" fmla="*/ 0 h 10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6"/>
                <a:gd name="T52" fmla="*/ 0 h 109"/>
                <a:gd name="T53" fmla="*/ 46 w 46"/>
                <a:gd name="T54" fmla="*/ 109 h 10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6" h="109">
                  <a:moveTo>
                    <a:pt x="17" y="0"/>
                  </a:moveTo>
                  <a:lnTo>
                    <a:pt x="46" y="23"/>
                  </a:lnTo>
                  <a:lnTo>
                    <a:pt x="43" y="42"/>
                  </a:lnTo>
                  <a:lnTo>
                    <a:pt x="30" y="59"/>
                  </a:lnTo>
                  <a:lnTo>
                    <a:pt x="25" y="75"/>
                  </a:lnTo>
                  <a:lnTo>
                    <a:pt x="30" y="93"/>
                  </a:lnTo>
                  <a:lnTo>
                    <a:pt x="32" y="103"/>
                  </a:lnTo>
                  <a:lnTo>
                    <a:pt x="26" y="109"/>
                  </a:lnTo>
                  <a:lnTo>
                    <a:pt x="10" y="106"/>
                  </a:lnTo>
                  <a:lnTo>
                    <a:pt x="0" y="75"/>
                  </a:lnTo>
                  <a:lnTo>
                    <a:pt x="10" y="44"/>
                  </a:lnTo>
                  <a:lnTo>
                    <a:pt x="23" y="31"/>
                  </a:lnTo>
                  <a:lnTo>
                    <a:pt x="7" y="22"/>
                  </a:lnTo>
                  <a:lnTo>
                    <a:pt x="1" y="6"/>
                  </a:lnTo>
                  <a:lnTo>
                    <a:pt x="7" y="0"/>
                  </a:lnTo>
                  <a:lnTo>
                    <a:pt x="1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773" name="Freeform 190"/>
            <p:cNvSpPr>
              <a:spLocks/>
            </p:cNvSpPr>
            <p:nvPr/>
          </p:nvSpPr>
          <p:spPr bwMode="auto">
            <a:xfrm>
              <a:off x="3826" y="2895"/>
              <a:ext cx="44" cy="138"/>
            </a:xfrm>
            <a:custGeom>
              <a:avLst/>
              <a:gdLst>
                <a:gd name="T0" fmla="*/ 0 w 89"/>
                <a:gd name="T1" fmla="*/ 1 h 274"/>
                <a:gd name="T2" fmla="*/ 0 w 89"/>
                <a:gd name="T3" fmla="*/ 1 h 274"/>
                <a:gd name="T4" fmla="*/ 0 w 89"/>
                <a:gd name="T5" fmla="*/ 1 h 274"/>
                <a:gd name="T6" fmla="*/ 0 w 89"/>
                <a:gd name="T7" fmla="*/ 1 h 274"/>
                <a:gd name="T8" fmla="*/ 0 w 89"/>
                <a:gd name="T9" fmla="*/ 1 h 274"/>
                <a:gd name="T10" fmla="*/ 0 w 89"/>
                <a:gd name="T11" fmla="*/ 1 h 274"/>
                <a:gd name="T12" fmla="*/ 0 w 89"/>
                <a:gd name="T13" fmla="*/ 1 h 274"/>
                <a:gd name="T14" fmla="*/ 0 w 89"/>
                <a:gd name="T15" fmla="*/ 1 h 274"/>
                <a:gd name="T16" fmla="*/ 0 w 89"/>
                <a:gd name="T17" fmla="*/ 1 h 274"/>
                <a:gd name="T18" fmla="*/ 0 w 89"/>
                <a:gd name="T19" fmla="*/ 1 h 274"/>
                <a:gd name="T20" fmla="*/ 0 w 89"/>
                <a:gd name="T21" fmla="*/ 1 h 274"/>
                <a:gd name="T22" fmla="*/ 0 w 89"/>
                <a:gd name="T23" fmla="*/ 1 h 274"/>
                <a:gd name="T24" fmla="*/ 0 w 89"/>
                <a:gd name="T25" fmla="*/ 0 h 274"/>
                <a:gd name="T26" fmla="*/ 0 w 89"/>
                <a:gd name="T27" fmla="*/ 1 h 274"/>
                <a:gd name="T28" fmla="*/ 0 w 89"/>
                <a:gd name="T29" fmla="*/ 1 h 27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89"/>
                <a:gd name="T46" fmla="*/ 0 h 274"/>
                <a:gd name="T47" fmla="*/ 89 w 89"/>
                <a:gd name="T48" fmla="*/ 274 h 27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89" h="274">
                  <a:moveTo>
                    <a:pt x="89" y="7"/>
                  </a:moveTo>
                  <a:lnTo>
                    <a:pt x="89" y="114"/>
                  </a:lnTo>
                  <a:lnTo>
                    <a:pt x="79" y="223"/>
                  </a:lnTo>
                  <a:lnTo>
                    <a:pt x="66" y="262"/>
                  </a:lnTo>
                  <a:lnTo>
                    <a:pt x="55" y="272"/>
                  </a:lnTo>
                  <a:lnTo>
                    <a:pt x="41" y="274"/>
                  </a:lnTo>
                  <a:lnTo>
                    <a:pt x="7" y="274"/>
                  </a:lnTo>
                  <a:lnTo>
                    <a:pt x="0" y="267"/>
                  </a:lnTo>
                  <a:lnTo>
                    <a:pt x="7" y="260"/>
                  </a:lnTo>
                  <a:lnTo>
                    <a:pt x="34" y="252"/>
                  </a:lnTo>
                  <a:lnTo>
                    <a:pt x="46" y="213"/>
                  </a:lnTo>
                  <a:lnTo>
                    <a:pt x="74" y="7"/>
                  </a:lnTo>
                  <a:lnTo>
                    <a:pt x="81" y="0"/>
                  </a:lnTo>
                  <a:lnTo>
                    <a:pt x="89"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774" name="Freeform 191"/>
            <p:cNvSpPr>
              <a:spLocks/>
            </p:cNvSpPr>
            <p:nvPr/>
          </p:nvSpPr>
          <p:spPr bwMode="auto">
            <a:xfrm>
              <a:off x="3752" y="3036"/>
              <a:ext cx="84" cy="39"/>
            </a:xfrm>
            <a:custGeom>
              <a:avLst/>
              <a:gdLst>
                <a:gd name="T0" fmla="*/ 0 w 169"/>
                <a:gd name="T1" fmla="*/ 0 h 76"/>
                <a:gd name="T2" fmla="*/ 0 w 169"/>
                <a:gd name="T3" fmla="*/ 1 h 76"/>
                <a:gd name="T4" fmla="*/ 0 w 169"/>
                <a:gd name="T5" fmla="*/ 1 h 76"/>
                <a:gd name="T6" fmla="*/ 0 w 169"/>
                <a:gd name="T7" fmla="*/ 1 h 76"/>
                <a:gd name="T8" fmla="*/ 0 w 169"/>
                <a:gd name="T9" fmla="*/ 1 h 76"/>
                <a:gd name="T10" fmla="*/ 0 w 169"/>
                <a:gd name="T11" fmla="*/ 1 h 76"/>
                <a:gd name="T12" fmla="*/ 0 w 169"/>
                <a:gd name="T13" fmla="*/ 1 h 76"/>
                <a:gd name="T14" fmla="*/ 0 w 169"/>
                <a:gd name="T15" fmla="*/ 1 h 76"/>
                <a:gd name="T16" fmla="*/ 0 w 169"/>
                <a:gd name="T17" fmla="*/ 1 h 76"/>
                <a:gd name="T18" fmla="*/ 0 w 169"/>
                <a:gd name="T19" fmla="*/ 1 h 76"/>
                <a:gd name="T20" fmla="*/ 0 w 169"/>
                <a:gd name="T21" fmla="*/ 1 h 76"/>
                <a:gd name="T22" fmla="*/ 0 w 169"/>
                <a:gd name="T23" fmla="*/ 1 h 76"/>
                <a:gd name="T24" fmla="*/ 0 w 169"/>
                <a:gd name="T25" fmla="*/ 1 h 76"/>
                <a:gd name="T26" fmla="*/ 0 w 169"/>
                <a:gd name="T27" fmla="*/ 1 h 76"/>
                <a:gd name="T28" fmla="*/ 0 w 169"/>
                <a:gd name="T29" fmla="*/ 1 h 76"/>
                <a:gd name="T30" fmla="*/ 0 w 169"/>
                <a:gd name="T31" fmla="*/ 1 h 76"/>
                <a:gd name="T32" fmla="*/ 0 w 169"/>
                <a:gd name="T33" fmla="*/ 1 h 76"/>
                <a:gd name="T34" fmla="*/ 0 w 169"/>
                <a:gd name="T35" fmla="*/ 1 h 76"/>
                <a:gd name="T36" fmla="*/ 0 w 169"/>
                <a:gd name="T37" fmla="*/ 0 h 76"/>
                <a:gd name="T38" fmla="*/ 0 w 169"/>
                <a:gd name="T39" fmla="*/ 0 h 7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69"/>
                <a:gd name="T61" fmla="*/ 0 h 76"/>
                <a:gd name="T62" fmla="*/ 169 w 169"/>
                <a:gd name="T63" fmla="*/ 76 h 7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69" h="76">
                  <a:moveTo>
                    <a:pt x="17" y="0"/>
                  </a:moveTo>
                  <a:lnTo>
                    <a:pt x="28" y="6"/>
                  </a:lnTo>
                  <a:lnTo>
                    <a:pt x="40" y="11"/>
                  </a:lnTo>
                  <a:lnTo>
                    <a:pt x="64" y="23"/>
                  </a:lnTo>
                  <a:lnTo>
                    <a:pt x="88" y="29"/>
                  </a:lnTo>
                  <a:lnTo>
                    <a:pt x="134" y="49"/>
                  </a:lnTo>
                  <a:lnTo>
                    <a:pt x="160" y="55"/>
                  </a:lnTo>
                  <a:lnTo>
                    <a:pt x="169" y="61"/>
                  </a:lnTo>
                  <a:lnTo>
                    <a:pt x="163" y="70"/>
                  </a:lnTo>
                  <a:lnTo>
                    <a:pt x="142" y="75"/>
                  </a:lnTo>
                  <a:lnTo>
                    <a:pt x="121" y="76"/>
                  </a:lnTo>
                  <a:lnTo>
                    <a:pt x="100" y="61"/>
                  </a:lnTo>
                  <a:lnTo>
                    <a:pt x="79" y="50"/>
                  </a:lnTo>
                  <a:lnTo>
                    <a:pt x="35" y="24"/>
                  </a:lnTo>
                  <a:lnTo>
                    <a:pt x="17" y="34"/>
                  </a:lnTo>
                  <a:lnTo>
                    <a:pt x="4" y="29"/>
                  </a:lnTo>
                  <a:lnTo>
                    <a:pt x="0" y="17"/>
                  </a:lnTo>
                  <a:lnTo>
                    <a:pt x="4" y="6"/>
                  </a:lnTo>
                  <a:lnTo>
                    <a:pt x="1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775" name="Freeform 192"/>
            <p:cNvSpPr>
              <a:spLocks/>
            </p:cNvSpPr>
            <p:nvPr/>
          </p:nvSpPr>
          <p:spPr bwMode="auto">
            <a:xfrm>
              <a:off x="3670" y="2987"/>
              <a:ext cx="76" cy="158"/>
            </a:xfrm>
            <a:custGeom>
              <a:avLst/>
              <a:gdLst>
                <a:gd name="T0" fmla="*/ 0 w 153"/>
                <a:gd name="T1" fmla="*/ 1 h 316"/>
                <a:gd name="T2" fmla="*/ 0 w 153"/>
                <a:gd name="T3" fmla="*/ 1 h 316"/>
                <a:gd name="T4" fmla="*/ 0 w 153"/>
                <a:gd name="T5" fmla="*/ 1 h 316"/>
                <a:gd name="T6" fmla="*/ 0 w 153"/>
                <a:gd name="T7" fmla="*/ 1 h 316"/>
                <a:gd name="T8" fmla="*/ 0 w 153"/>
                <a:gd name="T9" fmla="*/ 1 h 316"/>
                <a:gd name="T10" fmla="*/ 0 w 153"/>
                <a:gd name="T11" fmla="*/ 1 h 316"/>
                <a:gd name="T12" fmla="*/ 0 w 153"/>
                <a:gd name="T13" fmla="*/ 1 h 316"/>
                <a:gd name="T14" fmla="*/ 0 w 153"/>
                <a:gd name="T15" fmla="*/ 1 h 316"/>
                <a:gd name="T16" fmla="*/ 0 w 153"/>
                <a:gd name="T17" fmla="*/ 1 h 316"/>
                <a:gd name="T18" fmla="*/ 0 w 153"/>
                <a:gd name="T19" fmla="*/ 1 h 316"/>
                <a:gd name="T20" fmla="*/ 0 w 153"/>
                <a:gd name="T21" fmla="*/ 1 h 316"/>
                <a:gd name="T22" fmla="*/ 0 w 153"/>
                <a:gd name="T23" fmla="*/ 1 h 316"/>
                <a:gd name="T24" fmla="*/ 0 w 153"/>
                <a:gd name="T25" fmla="*/ 1 h 316"/>
                <a:gd name="T26" fmla="*/ 0 w 153"/>
                <a:gd name="T27" fmla="*/ 1 h 316"/>
                <a:gd name="T28" fmla="*/ 0 w 153"/>
                <a:gd name="T29" fmla="*/ 1 h 316"/>
                <a:gd name="T30" fmla="*/ 0 w 153"/>
                <a:gd name="T31" fmla="*/ 1 h 316"/>
                <a:gd name="T32" fmla="*/ 0 w 153"/>
                <a:gd name="T33" fmla="*/ 1 h 316"/>
                <a:gd name="T34" fmla="*/ 0 w 153"/>
                <a:gd name="T35" fmla="*/ 1 h 316"/>
                <a:gd name="T36" fmla="*/ 0 w 153"/>
                <a:gd name="T37" fmla="*/ 1 h 316"/>
                <a:gd name="T38" fmla="*/ 0 w 153"/>
                <a:gd name="T39" fmla="*/ 1 h 316"/>
                <a:gd name="T40" fmla="*/ 0 w 153"/>
                <a:gd name="T41" fmla="*/ 1 h 316"/>
                <a:gd name="T42" fmla="*/ 0 w 153"/>
                <a:gd name="T43" fmla="*/ 1 h 316"/>
                <a:gd name="T44" fmla="*/ 0 w 153"/>
                <a:gd name="T45" fmla="*/ 0 h 316"/>
                <a:gd name="T46" fmla="*/ 0 w 153"/>
                <a:gd name="T47" fmla="*/ 1 h 316"/>
                <a:gd name="T48" fmla="*/ 0 w 153"/>
                <a:gd name="T49" fmla="*/ 1 h 31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53"/>
                <a:gd name="T76" fmla="*/ 0 h 316"/>
                <a:gd name="T77" fmla="*/ 153 w 153"/>
                <a:gd name="T78" fmla="*/ 316 h 31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53" h="316">
                  <a:moveTo>
                    <a:pt x="20" y="9"/>
                  </a:moveTo>
                  <a:lnTo>
                    <a:pt x="19" y="29"/>
                  </a:lnTo>
                  <a:lnTo>
                    <a:pt x="20" y="47"/>
                  </a:lnTo>
                  <a:lnTo>
                    <a:pt x="27" y="82"/>
                  </a:lnTo>
                  <a:lnTo>
                    <a:pt x="37" y="115"/>
                  </a:lnTo>
                  <a:lnTo>
                    <a:pt x="51" y="152"/>
                  </a:lnTo>
                  <a:lnTo>
                    <a:pt x="62" y="172"/>
                  </a:lnTo>
                  <a:lnTo>
                    <a:pt x="75" y="188"/>
                  </a:lnTo>
                  <a:lnTo>
                    <a:pt x="102" y="223"/>
                  </a:lnTo>
                  <a:lnTo>
                    <a:pt x="120" y="268"/>
                  </a:lnTo>
                  <a:lnTo>
                    <a:pt x="131" y="287"/>
                  </a:lnTo>
                  <a:lnTo>
                    <a:pt x="149" y="302"/>
                  </a:lnTo>
                  <a:lnTo>
                    <a:pt x="153" y="312"/>
                  </a:lnTo>
                  <a:lnTo>
                    <a:pt x="143" y="316"/>
                  </a:lnTo>
                  <a:lnTo>
                    <a:pt x="117" y="301"/>
                  </a:lnTo>
                  <a:lnTo>
                    <a:pt x="96" y="286"/>
                  </a:lnTo>
                  <a:lnTo>
                    <a:pt x="64" y="243"/>
                  </a:lnTo>
                  <a:lnTo>
                    <a:pt x="51" y="221"/>
                  </a:lnTo>
                  <a:lnTo>
                    <a:pt x="37" y="204"/>
                  </a:lnTo>
                  <a:lnTo>
                    <a:pt x="15" y="164"/>
                  </a:lnTo>
                  <a:lnTo>
                    <a:pt x="0" y="86"/>
                  </a:lnTo>
                  <a:lnTo>
                    <a:pt x="5" y="8"/>
                  </a:lnTo>
                  <a:lnTo>
                    <a:pt x="14" y="0"/>
                  </a:lnTo>
                  <a:lnTo>
                    <a:pt x="20" y="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776" name="Freeform 193"/>
            <p:cNvSpPr>
              <a:spLocks/>
            </p:cNvSpPr>
            <p:nvPr/>
          </p:nvSpPr>
          <p:spPr bwMode="auto">
            <a:xfrm>
              <a:off x="3808" y="2699"/>
              <a:ext cx="176" cy="171"/>
            </a:xfrm>
            <a:custGeom>
              <a:avLst/>
              <a:gdLst>
                <a:gd name="T0" fmla="*/ 1 w 351"/>
                <a:gd name="T1" fmla="*/ 1 h 341"/>
                <a:gd name="T2" fmla="*/ 1 w 351"/>
                <a:gd name="T3" fmla="*/ 1 h 341"/>
                <a:gd name="T4" fmla="*/ 1 w 351"/>
                <a:gd name="T5" fmla="*/ 0 h 341"/>
                <a:gd name="T6" fmla="*/ 1 w 351"/>
                <a:gd name="T7" fmla="*/ 0 h 341"/>
                <a:gd name="T8" fmla="*/ 1 w 351"/>
                <a:gd name="T9" fmla="*/ 1 h 341"/>
                <a:gd name="T10" fmla="*/ 1 w 351"/>
                <a:gd name="T11" fmla="*/ 1 h 341"/>
                <a:gd name="T12" fmla="*/ 1 w 351"/>
                <a:gd name="T13" fmla="*/ 1 h 341"/>
                <a:gd name="T14" fmla="*/ 1 w 351"/>
                <a:gd name="T15" fmla="*/ 1 h 341"/>
                <a:gd name="T16" fmla="*/ 1 w 351"/>
                <a:gd name="T17" fmla="*/ 1 h 341"/>
                <a:gd name="T18" fmla="*/ 1 w 351"/>
                <a:gd name="T19" fmla="*/ 1 h 341"/>
                <a:gd name="T20" fmla="*/ 1 w 351"/>
                <a:gd name="T21" fmla="*/ 1 h 341"/>
                <a:gd name="T22" fmla="*/ 1 w 351"/>
                <a:gd name="T23" fmla="*/ 1 h 341"/>
                <a:gd name="T24" fmla="*/ 1 w 351"/>
                <a:gd name="T25" fmla="*/ 1 h 341"/>
                <a:gd name="T26" fmla="*/ 1 w 351"/>
                <a:gd name="T27" fmla="*/ 1 h 341"/>
                <a:gd name="T28" fmla="*/ 1 w 351"/>
                <a:gd name="T29" fmla="*/ 1 h 341"/>
                <a:gd name="T30" fmla="*/ 1 w 351"/>
                <a:gd name="T31" fmla="*/ 1 h 341"/>
                <a:gd name="T32" fmla="*/ 1 w 351"/>
                <a:gd name="T33" fmla="*/ 1 h 341"/>
                <a:gd name="T34" fmla="*/ 1 w 351"/>
                <a:gd name="T35" fmla="*/ 1 h 341"/>
                <a:gd name="T36" fmla="*/ 1 w 351"/>
                <a:gd name="T37" fmla="*/ 1 h 341"/>
                <a:gd name="T38" fmla="*/ 1 w 351"/>
                <a:gd name="T39" fmla="*/ 1 h 341"/>
                <a:gd name="T40" fmla="*/ 1 w 351"/>
                <a:gd name="T41" fmla="*/ 1 h 341"/>
                <a:gd name="T42" fmla="*/ 1 w 351"/>
                <a:gd name="T43" fmla="*/ 1 h 341"/>
                <a:gd name="T44" fmla="*/ 1 w 351"/>
                <a:gd name="T45" fmla="*/ 1 h 341"/>
                <a:gd name="T46" fmla="*/ 1 w 351"/>
                <a:gd name="T47" fmla="*/ 1 h 341"/>
                <a:gd name="T48" fmla="*/ 1 w 351"/>
                <a:gd name="T49" fmla="*/ 1 h 341"/>
                <a:gd name="T50" fmla="*/ 1 w 351"/>
                <a:gd name="T51" fmla="*/ 1 h 341"/>
                <a:gd name="T52" fmla="*/ 1 w 351"/>
                <a:gd name="T53" fmla="*/ 1 h 341"/>
                <a:gd name="T54" fmla="*/ 1 w 351"/>
                <a:gd name="T55" fmla="*/ 1 h 341"/>
                <a:gd name="T56" fmla="*/ 1 w 351"/>
                <a:gd name="T57" fmla="*/ 1 h 341"/>
                <a:gd name="T58" fmla="*/ 1 w 351"/>
                <a:gd name="T59" fmla="*/ 1 h 341"/>
                <a:gd name="T60" fmla="*/ 1 w 351"/>
                <a:gd name="T61" fmla="*/ 1 h 341"/>
                <a:gd name="T62" fmla="*/ 1 w 351"/>
                <a:gd name="T63" fmla="*/ 1 h 341"/>
                <a:gd name="T64" fmla="*/ 1 w 351"/>
                <a:gd name="T65" fmla="*/ 1 h 341"/>
                <a:gd name="T66" fmla="*/ 1 w 351"/>
                <a:gd name="T67" fmla="*/ 1 h 341"/>
                <a:gd name="T68" fmla="*/ 0 w 351"/>
                <a:gd name="T69" fmla="*/ 1 h 341"/>
                <a:gd name="T70" fmla="*/ 1 w 351"/>
                <a:gd name="T71" fmla="*/ 1 h 341"/>
                <a:gd name="T72" fmla="*/ 1 w 351"/>
                <a:gd name="T73" fmla="*/ 1 h 341"/>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351"/>
                <a:gd name="T112" fmla="*/ 0 h 341"/>
                <a:gd name="T113" fmla="*/ 351 w 351"/>
                <a:gd name="T114" fmla="*/ 341 h 341"/>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351" h="341">
                  <a:moveTo>
                    <a:pt x="4" y="14"/>
                  </a:moveTo>
                  <a:lnTo>
                    <a:pt x="31" y="4"/>
                  </a:lnTo>
                  <a:lnTo>
                    <a:pt x="57" y="0"/>
                  </a:lnTo>
                  <a:lnTo>
                    <a:pt x="106" y="0"/>
                  </a:lnTo>
                  <a:lnTo>
                    <a:pt x="153" y="14"/>
                  </a:lnTo>
                  <a:lnTo>
                    <a:pt x="176" y="25"/>
                  </a:lnTo>
                  <a:lnTo>
                    <a:pt x="200" y="40"/>
                  </a:lnTo>
                  <a:lnTo>
                    <a:pt x="238" y="81"/>
                  </a:lnTo>
                  <a:lnTo>
                    <a:pt x="255" y="102"/>
                  </a:lnTo>
                  <a:lnTo>
                    <a:pt x="275" y="124"/>
                  </a:lnTo>
                  <a:lnTo>
                    <a:pt x="313" y="176"/>
                  </a:lnTo>
                  <a:lnTo>
                    <a:pt x="323" y="221"/>
                  </a:lnTo>
                  <a:lnTo>
                    <a:pt x="340" y="263"/>
                  </a:lnTo>
                  <a:lnTo>
                    <a:pt x="351" y="303"/>
                  </a:lnTo>
                  <a:lnTo>
                    <a:pt x="349" y="321"/>
                  </a:lnTo>
                  <a:lnTo>
                    <a:pt x="338" y="340"/>
                  </a:lnTo>
                  <a:lnTo>
                    <a:pt x="327" y="341"/>
                  </a:lnTo>
                  <a:lnTo>
                    <a:pt x="325" y="331"/>
                  </a:lnTo>
                  <a:lnTo>
                    <a:pt x="334" y="295"/>
                  </a:lnTo>
                  <a:lnTo>
                    <a:pt x="327" y="279"/>
                  </a:lnTo>
                  <a:lnTo>
                    <a:pt x="313" y="262"/>
                  </a:lnTo>
                  <a:lnTo>
                    <a:pt x="271" y="183"/>
                  </a:lnTo>
                  <a:lnTo>
                    <a:pt x="263" y="166"/>
                  </a:lnTo>
                  <a:lnTo>
                    <a:pt x="249" y="152"/>
                  </a:lnTo>
                  <a:lnTo>
                    <a:pt x="229" y="130"/>
                  </a:lnTo>
                  <a:lnTo>
                    <a:pt x="213" y="110"/>
                  </a:lnTo>
                  <a:lnTo>
                    <a:pt x="197" y="92"/>
                  </a:lnTo>
                  <a:lnTo>
                    <a:pt x="176" y="72"/>
                  </a:lnTo>
                  <a:lnTo>
                    <a:pt x="155" y="59"/>
                  </a:lnTo>
                  <a:lnTo>
                    <a:pt x="136" y="46"/>
                  </a:lnTo>
                  <a:lnTo>
                    <a:pt x="116" y="35"/>
                  </a:lnTo>
                  <a:lnTo>
                    <a:pt x="96" y="27"/>
                  </a:lnTo>
                  <a:lnTo>
                    <a:pt x="56" y="18"/>
                  </a:lnTo>
                  <a:lnTo>
                    <a:pt x="10" y="28"/>
                  </a:lnTo>
                  <a:lnTo>
                    <a:pt x="0" y="24"/>
                  </a:lnTo>
                  <a:lnTo>
                    <a:pt x="4" y="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777" name="Freeform 194"/>
            <p:cNvSpPr>
              <a:spLocks/>
            </p:cNvSpPr>
            <p:nvPr/>
          </p:nvSpPr>
          <p:spPr bwMode="auto">
            <a:xfrm>
              <a:off x="3757" y="2739"/>
              <a:ext cx="190" cy="140"/>
            </a:xfrm>
            <a:custGeom>
              <a:avLst/>
              <a:gdLst>
                <a:gd name="T0" fmla="*/ 1 w 379"/>
                <a:gd name="T1" fmla="*/ 0 h 278"/>
                <a:gd name="T2" fmla="*/ 1 w 379"/>
                <a:gd name="T3" fmla="*/ 1 h 278"/>
                <a:gd name="T4" fmla="*/ 1 w 379"/>
                <a:gd name="T5" fmla="*/ 1 h 278"/>
                <a:gd name="T6" fmla="*/ 1 w 379"/>
                <a:gd name="T7" fmla="*/ 1 h 278"/>
                <a:gd name="T8" fmla="*/ 1 w 379"/>
                <a:gd name="T9" fmla="*/ 1 h 278"/>
                <a:gd name="T10" fmla="*/ 1 w 379"/>
                <a:gd name="T11" fmla="*/ 1 h 278"/>
                <a:gd name="T12" fmla="*/ 1 w 379"/>
                <a:gd name="T13" fmla="*/ 1 h 278"/>
                <a:gd name="T14" fmla="*/ 1 w 379"/>
                <a:gd name="T15" fmla="*/ 1 h 278"/>
                <a:gd name="T16" fmla="*/ 1 w 379"/>
                <a:gd name="T17" fmla="*/ 1 h 278"/>
                <a:gd name="T18" fmla="*/ 1 w 379"/>
                <a:gd name="T19" fmla="*/ 1 h 278"/>
                <a:gd name="T20" fmla="*/ 1 w 379"/>
                <a:gd name="T21" fmla="*/ 1 h 278"/>
                <a:gd name="T22" fmla="*/ 1 w 379"/>
                <a:gd name="T23" fmla="*/ 1 h 278"/>
                <a:gd name="T24" fmla="*/ 1 w 379"/>
                <a:gd name="T25" fmla="*/ 1 h 278"/>
                <a:gd name="T26" fmla="*/ 1 w 379"/>
                <a:gd name="T27" fmla="*/ 1 h 278"/>
                <a:gd name="T28" fmla="*/ 1 w 379"/>
                <a:gd name="T29" fmla="*/ 1 h 278"/>
                <a:gd name="T30" fmla="*/ 1 w 379"/>
                <a:gd name="T31" fmla="*/ 1 h 278"/>
                <a:gd name="T32" fmla="*/ 1 w 379"/>
                <a:gd name="T33" fmla="*/ 1 h 278"/>
                <a:gd name="T34" fmla="*/ 1 w 379"/>
                <a:gd name="T35" fmla="*/ 1 h 278"/>
                <a:gd name="T36" fmla="*/ 1 w 379"/>
                <a:gd name="T37" fmla="*/ 1 h 278"/>
                <a:gd name="T38" fmla="*/ 1 w 379"/>
                <a:gd name="T39" fmla="*/ 1 h 278"/>
                <a:gd name="T40" fmla="*/ 1 w 379"/>
                <a:gd name="T41" fmla="*/ 1 h 278"/>
                <a:gd name="T42" fmla="*/ 1 w 379"/>
                <a:gd name="T43" fmla="*/ 1 h 278"/>
                <a:gd name="T44" fmla="*/ 1 w 379"/>
                <a:gd name="T45" fmla="*/ 1 h 278"/>
                <a:gd name="T46" fmla="*/ 1 w 379"/>
                <a:gd name="T47" fmla="*/ 1 h 278"/>
                <a:gd name="T48" fmla="*/ 1 w 379"/>
                <a:gd name="T49" fmla="*/ 1 h 278"/>
                <a:gd name="T50" fmla="*/ 1 w 379"/>
                <a:gd name="T51" fmla="*/ 1 h 278"/>
                <a:gd name="T52" fmla="*/ 1 w 379"/>
                <a:gd name="T53" fmla="*/ 1 h 278"/>
                <a:gd name="T54" fmla="*/ 1 w 379"/>
                <a:gd name="T55" fmla="*/ 1 h 278"/>
                <a:gd name="T56" fmla="*/ 0 w 379"/>
                <a:gd name="T57" fmla="*/ 1 h 278"/>
                <a:gd name="T58" fmla="*/ 1 w 379"/>
                <a:gd name="T59" fmla="*/ 0 h 278"/>
                <a:gd name="T60" fmla="*/ 1 w 379"/>
                <a:gd name="T61" fmla="*/ 0 h 278"/>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379"/>
                <a:gd name="T94" fmla="*/ 0 h 278"/>
                <a:gd name="T95" fmla="*/ 379 w 379"/>
                <a:gd name="T96" fmla="*/ 278 h 278"/>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379" h="278">
                  <a:moveTo>
                    <a:pt x="7" y="0"/>
                  </a:moveTo>
                  <a:lnTo>
                    <a:pt x="70" y="11"/>
                  </a:lnTo>
                  <a:lnTo>
                    <a:pt x="94" y="27"/>
                  </a:lnTo>
                  <a:lnTo>
                    <a:pt x="110" y="53"/>
                  </a:lnTo>
                  <a:lnTo>
                    <a:pt x="124" y="82"/>
                  </a:lnTo>
                  <a:lnTo>
                    <a:pt x="140" y="109"/>
                  </a:lnTo>
                  <a:lnTo>
                    <a:pt x="160" y="132"/>
                  </a:lnTo>
                  <a:lnTo>
                    <a:pt x="186" y="154"/>
                  </a:lnTo>
                  <a:lnTo>
                    <a:pt x="200" y="180"/>
                  </a:lnTo>
                  <a:lnTo>
                    <a:pt x="217" y="202"/>
                  </a:lnTo>
                  <a:lnTo>
                    <a:pt x="239" y="219"/>
                  </a:lnTo>
                  <a:lnTo>
                    <a:pt x="266" y="233"/>
                  </a:lnTo>
                  <a:lnTo>
                    <a:pt x="292" y="245"/>
                  </a:lnTo>
                  <a:lnTo>
                    <a:pt x="317" y="254"/>
                  </a:lnTo>
                  <a:lnTo>
                    <a:pt x="371" y="256"/>
                  </a:lnTo>
                  <a:lnTo>
                    <a:pt x="379" y="262"/>
                  </a:lnTo>
                  <a:lnTo>
                    <a:pt x="373" y="271"/>
                  </a:lnTo>
                  <a:lnTo>
                    <a:pt x="310" y="278"/>
                  </a:lnTo>
                  <a:lnTo>
                    <a:pt x="253" y="265"/>
                  </a:lnTo>
                  <a:lnTo>
                    <a:pt x="219" y="250"/>
                  </a:lnTo>
                  <a:lnTo>
                    <a:pt x="196" y="229"/>
                  </a:lnTo>
                  <a:lnTo>
                    <a:pt x="163" y="172"/>
                  </a:lnTo>
                  <a:lnTo>
                    <a:pt x="113" y="124"/>
                  </a:lnTo>
                  <a:lnTo>
                    <a:pt x="81" y="64"/>
                  </a:lnTo>
                  <a:lnTo>
                    <a:pt x="70" y="43"/>
                  </a:lnTo>
                  <a:lnTo>
                    <a:pt x="53" y="27"/>
                  </a:lnTo>
                  <a:lnTo>
                    <a:pt x="32" y="18"/>
                  </a:lnTo>
                  <a:lnTo>
                    <a:pt x="7" y="14"/>
                  </a:lnTo>
                  <a:lnTo>
                    <a:pt x="0" y="7"/>
                  </a:lnTo>
                  <a:lnTo>
                    <a:pt x="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778" name="Freeform 195"/>
            <p:cNvSpPr>
              <a:spLocks/>
            </p:cNvSpPr>
            <p:nvPr/>
          </p:nvSpPr>
          <p:spPr bwMode="auto">
            <a:xfrm>
              <a:off x="3713" y="2774"/>
              <a:ext cx="78" cy="21"/>
            </a:xfrm>
            <a:custGeom>
              <a:avLst/>
              <a:gdLst>
                <a:gd name="T0" fmla="*/ 0 w 157"/>
                <a:gd name="T1" fmla="*/ 1 h 42"/>
                <a:gd name="T2" fmla="*/ 0 w 157"/>
                <a:gd name="T3" fmla="*/ 1 h 42"/>
                <a:gd name="T4" fmla="*/ 0 w 157"/>
                <a:gd name="T5" fmla="*/ 0 h 42"/>
                <a:gd name="T6" fmla="*/ 0 w 157"/>
                <a:gd name="T7" fmla="*/ 1 h 42"/>
                <a:gd name="T8" fmla="*/ 0 w 157"/>
                <a:gd name="T9" fmla="*/ 1 h 42"/>
                <a:gd name="T10" fmla="*/ 0 w 157"/>
                <a:gd name="T11" fmla="*/ 1 h 42"/>
                <a:gd name="T12" fmla="*/ 0 w 157"/>
                <a:gd name="T13" fmla="*/ 1 h 42"/>
                <a:gd name="T14" fmla="*/ 0 w 157"/>
                <a:gd name="T15" fmla="*/ 1 h 42"/>
                <a:gd name="T16" fmla="*/ 0 w 157"/>
                <a:gd name="T17" fmla="*/ 1 h 42"/>
                <a:gd name="T18" fmla="*/ 0 w 157"/>
                <a:gd name="T19" fmla="*/ 1 h 42"/>
                <a:gd name="T20" fmla="*/ 0 w 157"/>
                <a:gd name="T21" fmla="*/ 1 h 42"/>
                <a:gd name="T22" fmla="*/ 0 w 157"/>
                <a:gd name="T23" fmla="*/ 1 h 42"/>
                <a:gd name="T24" fmla="*/ 0 w 157"/>
                <a:gd name="T25" fmla="*/ 1 h 42"/>
                <a:gd name="T26" fmla="*/ 0 w 157"/>
                <a:gd name="T27" fmla="*/ 1 h 42"/>
                <a:gd name="T28" fmla="*/ 0 w 157"/>
                <a:gd name="T29" fmla="*/ 1 h 42"/>
                <a:gd name="T30" fmla="*/ 0 w 157"/>
                <a:gd name="T31" fmla="*/ 1 h 42"/>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57"/>
                <a:gd name="T49" fmla="*/ 0 h 42"/>
                <a:gd name="T50" fmla="*/ 157 w 157"/>
                <a:gd name="T51" fmla="*/ 42 h 42"/>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57" h="42">
                  <a:moveTo>
                    <a:pt x="3" y="12"/>
                  </a:moveTo>
                  <a:lnTo>
                    <a:pt x="19" y="3"/>
                  </a:lnTo>
                  <a:lnTo>
                    <a:pt x="35" y="0"/>
                  </a:lnTo>
                  <a:lnTo>
                    <a:pt x="73" y="1"/>
                  </a:lnTo>
                  <a:lnTo>
                    <a:pt x="111" y="10"/>
                  </a:lnTo>
                  <a:lnTo>
                    <a:pt x="129" y="18"/>
                  </a:lnTo>
                  <a:lnTo>
                    <a:pt x="150" y="24"/>
                  </a:lnTo>
                  <a:lnTo>
                    <a:pt x="157" y="33"/>
                  </a:lnTo>
                  <a:lnTo>
                    <a:pt x="148" y="40"/>
                  </a:lnTo>
                  <a:lnTo>
                    <a:pt x="76" y="42"/>
                  </a:lnTo>
                  <a:lnTo>
                    <a:pt x="42" y="28"/>
                  </a:lnTo>
                  <a:lnTo>
                    <a:pt x="28" y="22"/>
                  </a:lnTo>
                  <a:lnTo>
                    <a:pt x="13" y="26"/>
                  </a:lnTo>
                  <a:lnTo>
                    <a:pt x="0" y="24"/>
                  </a:lnTo>
                  <a:lnTo>
                    <a:pt x="3"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779" name="Freeform 196"/>
            <p:cNvSpPr>
              <a:spLocks/>
            </p:cNvSpPr>
            <p:nvPr/>
          </p:nvSpPr>
          <p:spPr bwMode="auto">
            <a:xfrm>
              <a:off x="3692" y="2807"/>
              <a:ext cx="74" cy="20"/>
            </a:xfrm>
            <a:custGeom>
              <a:avLst/>
              <a:gdLst>
                <a:gd name="T0" fmla="*/ 1 w 147"/>
                <a:gd name="T1" fmla="*/ 0 h 41"/>
                <a:gd name="T2" fmla="*/ 1 w 147"/>
                <a:gd name="T3" fmla="*/ 0 h 41"/>
                <a:gd name="T4" fmla="*/ 1 w 147"/>
                <a:gd name="T5" fmla="*/ 0 h 41"/>
                <a:gd name="T6" fmla="*/ 1 w 147"/>
                <a:gd name="T7" fmla="*/ 0 h 41"/>
                <a:gd name="T8" fmla="*/ 1 w 147"/>
                <a:gd name="T9" fmla="*/ 0 h 41"/>
                <a:gd name="T10" fmla="*/ 1 w 147"/>
                <a:gd name="T11" fmla="*/ 0 h 41"/>
                <a:gd name="T12" fmla="*/ 1 w 147"/>
                <a:gd name="T13" fmla="*/ 0 h 41"/>
                <a:gd name="T14" fmla="*/ 1 w 147"/>
                <a:gd name="T15" fmla="*/ 0 h 41"/>
                <a:gd name="T16" fmla="*/ 1 w 147"/>
                <a:gd name="T17" fmla="*/ 0 h 41"/>
                <a:gd name="T18" fmla="*/ 1 w 147"/>
                <a:gd name="T19" fmla="*/ 0 h 41"/>
                <a:gd name="T20" fmla="*/ 1 w 147"/>
                <a:gd name="T21" fmla="*/ 0 h 41"/>
                <a:gd name="T22" fmla="*/ 1 w 147"/>
                <a:gd name="T23" fmla="*/ 0 h 41"/>
                <a:gd name="T24" fmla="*/ 1 w 147"/>
                <a:gd name="T25" fmla="*/ 0 h 41"/>
                <a:gd name="T26" fmla="*/ 1 w 147"/>
                <a:gd name="T27" fmla="*/ 0 h 41"/>
                <a:gd name="T28" fmla="*/ 1 w 147"/>
                <a:gd name="T29" fmla="*/ 0 h 41"/>
                <a:gd name="T30" fmla="*/ 1 w 147"/>
                <a:gd name="T31" fmla="*/ 0 h 41"/>
                <a:gd name="T32" fmla="*/ 1 w 147"/>
                <a:gd name="T33" fmla="*/ 0 h 41"/>
                <a:gd name="T34" fmla="*/ 0 w 147"/>
                <a:gd name="T35" fmla="*/ 0 h 41"/>
                <a:gd name="T36" fmla="*/ 1 w 147"/>
                <a:gd name="T37" fmla="*/ 0 h 41"/>
                <a:gd name="T38" fmla="*/ 1 w 147"/>
                <a:gd name="T39" fmla="*/ 0 h 41"/>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47"/>
                <a:gd name="T61" fmla="*/ 0 h 41"/>
                <a:gd name="T62" fmla="*/ 147 w 147"/>
                <a:gd name="T63" fmla="*/ 41 h 41"/>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47" h="41">
                  <a:moveTo>
                    <a:pt x="2" y="4"/>
                  </a:moveTo>
                  <a:lnTo>
                    <a:pt x="18" y="0"/>
                  </a:lnTo>
                  <a:lnTo>
                    <a:pt x="34" y="5"/>
                  </a:lnTo>
                  <a:lnTo>
                    <a:pt x="49" y="10"/>
                  </a:lnTo>
                  <a:lnTo>
                    <a:pt x="66" y="7"/>
                  </a:lnTo>
                  <a:lnTo>
                    <a:pt x="83" y="0"/>
                  </a:lnTo>
                  <a:lnTo>
                    <a:pt x="101" y="0"/>
                  </a:lnTo>
                  <a:lnTo>
                    <a:pt x="141" y="10"/>
                  </a:lnTo>
                  <a:lnTo>
                    <a:pt x="147" y="19"/>
                  </a:lnTo>
                  <a:lnTo>
                    <a:pt x="145" y="23"/>
                  </a:lnTo>
                  <a:lnTo>
                    <a:pt x="139" y="26"/>
                  </a:lnTo>
                  <a:lnTo>
                    <a:pt x="109" y="27"/>
                  </a:lnTo>
                  <a:lnTo>
                    <a:pt x="85" y="41"/>
                  </a:lnTo>
                  <a:lnTo>
                    <a:pt x="65" y="39"/>
                  </a:lnTo>
                  <a:lnTo>
                    <a:pt x="46" y="27"/>
                  </a:lnTo>
                  <a:lnTo>
                    <a:pt x="29" y="16"/>
                  </a:lnTo>
                  <a:lnTo>
                    <a:pt x="9" y="17"/>
                  </a:lnTo>
                  <a:lnTo>
                    <a:pt x="0" y="14"/>
                  </a:lnTo>
                  <a:lnTo>
                    <a:pt x="2"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780" name="Freeform 197"/>
            <p:cNvSpPr>
              <a:spLocks/>
            </p:cNvSpPr>
            <p:nvPr/>
          </p:nvSpPr>
          <p:spPr bwMode="auto">
            <a:xfrm>
              <a:off x="3697" y="2840"/>
              <a:ext cx="49" cy="20"/>
            </a:xfrm>
            <a:custGeom>
              <a:avLst/>
              <a:gdLst>
                <a:gd name="T0" fmla="*/ 0 w 99"/>
                <a:gd name="T1" fmla="*/ 1 h 40"/>
                <a:gd name="T2" fmla="*/ 0 w 99"/>
                <a:gd name="T3" fmla="*/ 1 h 40"/>
                <a:gd name="T4" fmla="*/ 0 w 99"/>
                <a:gd name="T5" fmla="*/ 0 h 40"/>
                <a:gd name="T6" fmla="*/ 0 w 99"/>
                <a:gd name="T7" fmla="*/ 1 h 40"/>
                <a:gd name="T8" fmla="*/ 0 w 99"/>
                <a:gd name="T9" fmla="*/ 1 h 40"/>
                <a:gd name="T10" fmla="*/ 0 w 99"/>
                <a:gd name="T11" fmla="*/ 1 h 40"/>
                <a:gd name="T12" fmla="*/ 0 w 99"/>
                <a:gd name="T13" fmla="*/ 1 h 40"/>
                <a:gd name="T14" fmla="*/ 0 w 99"/>
                <a:gd name="T15" fmla="*/ 1 h 40"/>
                <a:gd name="T16" fmla="*/ 0 w 99"/>
                <a:gd name="T17" fmla="*/ 1 h 40"/>
                <a:gd name="T18" fmla="*/ 0 w 99"/>
                <a:gd name="T19" fmla="*/ 1 h 40"/>
                <a:gd name="T20" fmla="*/ 0 w 99"/>
                <a:gd name="T21" fmla="*/ 1 h 40"/>
                <a:gd name="T22" fmla="*/ 0 w 99"/>
                <a:gd name="T23" fmla="*/ 1 h 40"/>
                <a:gd name="T24" fmla="*/ 0 w 99"/>
                <a:gd name="T25" fmla="*/ 1 h 40"/>
                <a:gd name="T26" fmla="*/ 0 w 99"/>
                <a:gd name="T27" fmla="*/ 1 h 40"/>
                <a:gd name="T28" fmla="*/ 0 w 99"/>
                <a:gd name="T29" fmla="*/ 1 h 40"/>
                <a:gd name="T30" fmla="*/ 0 w 99"/>
                <a:gd name="T31" fmla="*/ 1 h 4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99"/>
                <a:gd name="T49" fmla="*/ 0 h 40"/>
                <a:gd name="T50" fmla="*/ 99 w 99"/>
                <a:gd name="T51" fmla="*/ 40 h 40"/>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99" h="40">
                  <a:moveTo>
                    <a:pt x="0" y="14"/>
                  </a:moveTo>
                  <a:lnTo>
                    <a:pt x="13" y="5"/>
                  </a:lnTo>
                  <a:lnTo>
                    <a:pt x="28" y="0"/>
                  </a:lnTo>
                  <a:lnTo>
                    <a:pt x="56" y="3"/>
                  </a:lnTo>
                  <a:lnTo>
                    <a:pt x="72" y="7"/>
                  </a:lnTo>
                  <a:lnTo>
                    <a:pt x="89" y="7"/>
                  </a:lnTo>
                  <a:lnTo>
                    <a:pt x="99" y="12"/>
                  </a:lnTo>
                  <a:lnTo>
                    <a:pt x="94" y="21"/>
                  </a:lnTo>
                  <a:lnTo>
                    <a:pt x="72" y="33"/>
                  </a:lnTo>
                  <a:lnTo>
                    <a:pt x="48" y="40"/>
                  </a:lnTo>
                  <a:lnTo>
                    <a:pt x="36" y="35"/>
                  </a:lnTo>
                  <a:lnTo>
                    <a:pt x="26" y="28"/>
                  </a:lnTo>
                  <a:lnTo>
                    <a:pt x="16" y="28"/>
                  </a:lnTo>
                  <a:lnTo>
                    <a:pt x="2" y="29"/>
                  </a:lnTo>
                  <a:lnTo>
                    <a:pt x="0" y="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781" name="Freeform 198"/>
            <p:cNvSpPr>
              <a:spLocks/>
            </p:cNvSpPr>
            <p:nvPr/>
          </p:nvSpPr>
          <p:spPr bwMode="auto">
            <a:xfrm>
              <a:off x="3772" y="2861"/>
              <a:ext cx="72" cy="23"/>
            </a:xfrm>
            <a:custGeom>
              <a:avLst/>
              <a:gdLst>
                <a:gd name="T0" fmla="*/ 0 w 145"/>
                <a:gd name="T1" fmla="*/ 1 h 46"/>
                <a:gd name="T2" fmla="*/ 0 w 145"/>
                <a:gd name="T3" fmla="*/ 1 h 46"/>
                <a:gd name="T4" fmla="*/ 0 w 145"/>
                <a:gd name="T5" fmla="*/ 0 h 46"/>
                <a:gd name="T6" fmla="*/ 0 w 145"/>
                <a:gd name="T7" fmla="*/ 1 h 46"/>
                <a:gd name="T8" fmla="*/ 0 w 145"/>
                <a:gd name="T9" fmla="*/ 1 h 46"/>
                <a:gd name="T10" fmla="*/ 0 w 145"/>
                <a:gd name="T11" fmla="*/ 1 h 46"/>
                <a:gd name="T12" fmla="*/ 0 w 145"/>
                <a:gd name="T13" fmla="*/ 1 h 46"/>
                <a:gd name="T14" fmla="*/ 0 w 145"/>
                <a:gd name="T15" fmla="*/ 1 h 46"/>
                <a:gd name="T16" fmla="*/ 0 w 145"/>
                <a:gd name="T17" fmla="*/ 1 h 46"/>
                <a:gd name="T18" fmla="*/ 0 w 145"/>
                <a:gd name="T19" fmla="*/ 1 h 46"/>
                <a:gd name="T20" fmla="*/ 0 w 145"/>
                <a:gd name="T21" fmla="*/ 1 h 46"/>
                <a:gd name="T22" fmla="*/ 0 w 145"/>
                <a:gd name="T23" fmla="*/ 1 h 46"/>
                <a:gd name="T24" fmla="*/ 0 w 145"/>
                <a:gd name="T25" fmla="*/ 1 h 46"/>
                <a:gd name="T26" fmla="*/ 0 w 145"/>
                <a:gd name="T27" fmla="*/ 1 h 46"/>
                <a:gd name="T28" fmla="*/ 0 w 145"/>
                <a:gd name="T29" fmla="*/ 1 h 4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45"/>
                <a:gd name="T46" fmla="*/ 0 h 46"/>
                <a:gd name="T47" fmla="*/ 145 w 145"/>
                <a:gd name="T48" fmla="*/ 46 h 4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45" h="46">
                  <a:moveTo>
                    <a:pt x="2" y="29"/>
                  </a:moveTo>
                  <a:lnTo>
                    <a:pt x="24" y="14"/>
                  </a:lnTo>
                  <a:lnTo>
                    <a:pt x="48" y="0"/>
                  </a:lnTo>
                  <a:lnTo>
                    <a:pt x="99" y="4"/>
                  </a:lnTo>
                  <a:lnTo>
                    <a:pt x="123" y="17"/>
                  </a:lnTo>
                  <a:lnTo>
                    <a:pt x="145" y="35"/>
                  </a:lnTo>
                  <a:lnTo>
                    <a:pt x="145" y="46"/>
                  </a:lnTo>
                  <a:lnTo>
                    <a:pt x="134" y="46"/>
                  </a:lnTo>
                  <a:lnTo>
                    <a:pt x="117" y="33"/>
                  </a:lnTo>
                  <a:lnTo>
                    <a:pt x="98" y="24"/>
                  </a:lnTo>
                  <a:lnTo>
                    <a:pt x="55" y="24"/>
                  </a:lnTo>
                  <a:lnTo>
                    <a:pt x="11" y="42"/>
                  </a:lnTo>
                  <a:lnTo>
                    <a:pt x="0" y="40"/>
                  </a:lnTo>
                  <a:lnTo>
                    <a:pt x="2"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782" name="Freeform 199"/>
            <p:cNvSpPr>
              <a:spLocks/>
            </p:cNvSpPr>
            <p:nvPr/>
          </p:nvSpPr>
          <p:spPr bwMode="auto">
            <a:xfrm>
              <a:off x="3881" y="2894"/>
              <a:ext cx="41" cy="35"/>
            </a:xfrm>
            <a:custGeom>
              <a:avLst/>
              <a:gdLst>
                <a:gd name="T0" fmla="*/ 1 w 81"/>
                <a:gd name="T1" fmla="*/ 0 h 69"/>
                <a:gd name="T2" fmla="*/ 1 w 81"/>
                <a:gd name="T3" fmla="*/ 1 h 69"/>
                <a:gd name="T4" fmla="*/ 1 w 81"/>
                <a:gd name="T5" fmla="*/ 1 h 69"/>
                <a:gd name="T6" fmla="*/ 1 w 81"/>
                <a:gd name="T7" fmla="*/ 1 h 69"/>
                <a:gd name="T8" fmla="*/ 1 w 81"/>
                <a:gd name="T9" fmla="*/ 1 h 69"/>
                <a:gd name="T10" fmla="*/ 1 w 81"/>
                <a:gd name="T11" fmla="*/ 1 h 69"/>
                <a:gd name="T12" fmla="*/ 1 w 81"/>
                <a:gd name="T13" fmla="*/ 1 h 69"/>
                <a:gd name="T14" fmla="*/ 1 w 81"/>
                <a:gd name="T15" fmla="*/ 1 h 69"/>
                <a:gd name="T16" fmla="*/ 1 w 81"/>
                <a:gd name="T17" fmla="*/ 1 h 69"/>
                <a:gd name="T18" fmla="*/ 0 w 81"/>
                <a:gd name="T19" fmla="*/ 1 h 69"/>
                <a:gd name="T20" fmla="*/ 1 w 81"/>
                <a:gd name="T21" fmla="*/ 0 h 69"/>
                <a:gd name="T22" fmla="*/ 1 w 81"/>
                <a:gd name="T23" fmla="*/ 0 h 6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81"/>
                <a:gd name="T37" fmla="*/ 0 h 69"/>
                <a:gd name="T38" fmla="*/ 81 w 81"/>
                <a:gd name="T39" fmla="*/ 69 h 69"/>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81" h="69">
                  <a:moveTo>
                    <a:pt x="8" y="0"/>
                  </a:moveTo>
                  <a:lnTo>
                    <a:pt x="28" y="1"/>
                  </a:lnTo>
                  <a:lnTo>
                    <a:pt x="68" y="37"/>
                  </a:lnTo>
                  <a:lnTo>
                    <a:pt x="81" y="58"/>
                  </a:lnTo>
                  <a:lnTo>
                    <a:pt x="80" y="69"/>
                  </a:lnTo>
                  <a:lnTo>
                    <a:pt x="70" y="68"/>
                  </a:lnTo>
                  <a:lnTo>
                    <a:pt x="50" y="57"/>
                  </a:lnTo>
                  <a:lnTo>
                    <a:pt x="21" y="25"/>
                  </a:lnTo>
                  <a:lnTo>
                    <a:pt x="5" y="15"/>
                  </a:lnTo>
                  <a:lnTo>
                    <a:pt x="0" y="6"/>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783" name="Freeform 200"/>
            <p:cNvSpPr>
              <a:spLocks/>
            </p:cNvSpPr>
            <p:nvPr/>
          </p:nvSpPr>
          <p:spPr bwMode="auto">
            <a:xfrm>
              <a:off x="3772" y="2900"/>
              <a:ext cx="68" cy="25"/>
            </a:xfrm>
            <a:custGeom>
              <a:avLst/>
              <a:gdLst>
                <a:gd name="T0" fmla="*/ 1 w 135"/>
                <a:gd name="T1" fmla="*/ 1 h 50"/>
                <a:gd name="T2" fmla="*/ 1 w 135"/>
                <a:gd name="T3" fmla="*/ 1 h 50"/>
                <a:gd name="T4" fmla="*/ 1 w 135"/>
                <a:gd name="T5" fmla="*/ 0 h 50"/>
                <a:gd name="T6" fmla="*/ 1 w 135"/>
                <a:gd name="T7" fmla="*/ 1 h 50"/>
                <a:gd name="T8" fmla="*/ 1 w 135"/>
                <a:gd name="T9" fmla="*/ 1 h 50"/>
                <a:gd name="T10" fmla="*/ 1 w 135"/>
                <a:gd name="T11" fmla="*/ 1 h 50"/>
                <a:gd name="T12" fmla="*/ 1 w 135"/>
                <a:gd name="T13" fmla="*/ 1 h 50"/>
                <a:gd name="T14" fmla="*/ 1 w 135"/>
                <a:gd name="T15" fmla="*/ 1 h 50"/>
                <a:gd name="T16" fmla="*/ 1 w 135"/>
                <a:gd name="T17" fmla="*/ 1 h 50"/>
                <a:gd name="T18" fmla="*/ 1 w 135"/>
                <a:gd name="T19" fmla="*/ 1 h 50"/>
                <a:gd name="T20" fmla="*/ 1 w 135"/>
                <a:gd name="T21" fmla="*/ 1 h 50"/>
                <a:gd name="T22" fmla="*/ 1 w 135"/>
                <a:gd name="T23" fmla="*/ 1 h 50"/>
                <a:gd name="T24" fmla="*/ 1 w 135"/>
                <a:gd name="T25" fmla="*/ 1 h 50"/>
                <a:gd name="T26" fmla="*/ 1 w 135"/>
                <a:gd name="T27" fmla="*/ 1 h 50"/>
                <a:gd name="T28" fmla="*/ 0 w 135"/>
                <a:gd name="T29" fmla="*/ 1 h 50"/>
                <a:gd name="T30" fmla="*/ 1 w 135"/>
                <a:gd name="T31" fmla="*/ 1 h 50"/>
                <a:gd name="T32" fmla="*/ 1 w 135"/>
                <a:gd name="T33" fmla="*/ 1 h 50"/>
                <a:gd name="T34" fmla="*/ 1 w 135"/>
                <a:gd name="T35" fmla="*/ 1 h 5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35"/>
                <a:gd name="T55" fmla="*/ 0 h 50"/>
                <a:gd name="T56" fmla="*/ 135 w 135"/>
                <a:gd name="T57" fmla="*/ 50 h 50"/>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35" h="50">
                  <a:moveTo>
                    <a:pt x="10" y="14"/>
                  </a:moveTo>
                  <a:lnTo>
                    <a:pt x="34" y="8"/>
                  </a:lnTo>
                  <a:lnTo>
                    <a:pt x="59" y="0"/>
                  </a:lnTo>
                  <a:lnTo>
                    <a:pt x="86" y="2"/>
                  </a:lnTo>
                  <a:lnTo>
                    <a:pt x="135" y="29"/>
                  </a:lnTo>
                  <a:lnTo>
                    <a:pt x="135" y="40"/>
                  </a:lnTo>
                  <a:lnTo>
                    <a:pt x="125" y="40"/>
                  </a:lnTo>
                  <a:lnTo>
                    <a:pt x="108" y="31"/>
                  </a:lnTo>
                  <a:lnTo>
                    <a:pt x="90" y="31"/>
                  </a:lnTo>
                  <a:lnTo>
                    <a:pt x="55" y="46"/>
                  </a:lnTo>
                  <a:lnTo>
                    <a:pt x="40" y="50"/>
                  </a:lnTo>
                  <a:lnTo>
                    <a:pt x="23" y="40"/>
                  </a:lnTo>
                  <a:lnTo>
                    <a:pt x="16" y="32"/>
                  </a:lnTo>
                  <a:lnTo>
                    <a:pt x="6" y="29"/>
                  </a:lnTo>
                  <a:lnTo>
                    <a:pt x="0" y="20"/>
                  </a:lnTo>
                  <a:lnTo>
                    <a:pt x="3" y="15"/>
                  </a:lnTo>
                  <a:lnTo>
                    <a:pt x="10" y="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784" name="Freeform 201"/>
            <p:cNvSpPr>
              <a:spLocks/>
            </p:cNvSpPr>
            <p:nvPr/>
          </p:nvSpPr>
          <p:spPr bwMode="auto">
            <a:xfrm>
              <a:off x="3877" y="2925"/>
              <a:ext cx="48" cy="36"/>
            </a:xfrm>
            <a:custGeom>
              <a:avLst/>
              <a:gdLst>
                <a:gd name="T0" fmla="*/ 1 w 96"/>
                <a:gd name="T1" fmla="*/ 0 h 70"/>
                <a:gd name="T2" fmla="*/ 1 w 96"/>
                <a:gd name="T3" fmla="*/ 1 h 70"/>
                <a:gd name="T4" fmla="*/ 1 w 96"/>
                <a:gd name="T5" fmla="*/ 1 h 70"/>
                <a:gd name="T6" fmla="*/ 1 w 96"/>
                <a:gd name="T7" fmla="*/ 1 h 70"/>
                <a:gd name="T8" fmla="*/ 1 w 96"/>
                <a:gd name="T9" fmla="*/ 1 h 70"/>
                <a:gd name="T10" fmla="*/ 1 w 96"/>
                <a:gd name="T11" fmla="*/ 1 h 70"/>
                <a:gd name="T12" fmla="*/ 1 w 96"/>
                <a:gd name="T13" fmla="*/ 1 h 70"/>
                <a:gd name="T14" fmla="*/ 1 w 96"/>
                <a:gd name="T15" fmla="*/ 1 h 70"/>
                <a:gd name="T16" fmla="*/ 1 w 96"/>
                <a:gd name="T17" fmla="*/ 1 h 70"/>
                <a:gd name="T18" fmla="*/ 1 w 96"/>
                <a:gd name="T19" fmla="*/ 1 h 70"/>
                <a:gd name="T20" fmla="*/ 1 w 96"/>
                <a:gd name="T21" fmla="*/ 1 h 70"/>
                <a:gd name="T22" fmla="*/ 0 w 96"/>
                <a:gd name="T23" fmla="*/ 1 h 70"/>
                <a:gd name="T24" fmla="*/ 1 w 96"/>
                <a:gd name="T25" fmla="*/ 1 h 70"/>
                <a:gd name="T26" fmla="*/ 1 w 96"/>
                <a:gd name="T27" fmla="*/ 0 h 70"/>
                <a:gd name="T28" fmla="*/ 1 w 96"/>
                <a:gd name="T29" fmla="*/ 0 h 7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96"/>
                <a:gd name="T46" fmla="*/ 0 h 70"/>
                <a:gd name="T47" fmla="*/ 96 w 96"/>
                <a:gd name="T48" fmla="*/ 70 h 7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96" h="70">
                  <a:moveTo>
                    <a:pt x="26" y="0"/>
                  </a:moveTo>
                  <a:lnTo>
                    <a:pt x="48" y="10"/>
                  </a:lnTo>
                  <a:lnTo>
                    <a:pt x="63" y="25"/>
                  </a:lnTo>
                  <a:lnTo>
                    <a:pt x="77" y="42"/>
                  </a:lnTo>
                  <a:lnTo>
                    <a:pt x="94" y="58"/>
                  </a:lnTo>
                  <a:lnTo>
                    <a:pt x="96" y="68"/>
                  </a:lnTo>
                  <a:lnTo>
                    <a:pt x="86" y="70"/>
                  </a:lnTo>
                  <a:lnTo>
                    <a:pt x="69" y="60"/>
                  </a:lnTo>
                  <a:lnTo>
                    <a:pt x="53" y="53"/>
                  </a:lnTo>
                  <a:lnTo>
                    <a:pt x="16" y="41"/>
                  </a:lnTo>
                  <a:lnTo>
                    <a:pt x="3" y="31"/>
                  </a:lnTo>
                  <a:lnTo>
                    <a:pt x="0" y="15"/>
                  </a:lnTo>
                  <a:lnTo>
                    <a:pt x="9" y="2"/>
                  </a:lnTo>
                  <a:lnTo>
                    <a:pt x="2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785" name="Freeform 202"/>
            <p:cNvSpPr>
              <a:spLocks/>
            </p:cNvSpPr>
            <p:nvPr/>
          </p:nvSpPr>
          <p:spPr bwMode="auto">
            <a:xfrm>
              <a:off x="3779" y="2878"/>
              <a:ext cx="186" cy="272"/>
            </a:xfrm>
            <a:custGeom>
              <a:avLst/>
              <a:gdLst>
                <a:gd name="T0" fmla="*/ 1 w 372"/>
                <a:gd name="T1" fmla="*/ 0 h 545"/>
                <a:gd name="T2" fmla="*/ 1 w 372"/>
                <a:gd name="T3" fmla="*/ 0 h 545"/>
                <a:gd name="T4" fmla="*/ 1 w 372"/>
                <a:gd name="T5" fmla="*/ 0 h 545"/>
                <a:gd name="T6" fmla="*/ 1 w 372"/>
                <a:gd name="T7" fmla="*/ 0 h 545"/>
                <a:gd name="T8" fmla="*/ 1 w 372"/>
                <a:gd name="T9" fmla="*/ 0 h 545"/>
                <a:gd name="T10" fmla="*/ 1 w 372"/>
                <a:gd name="T11" fmla="*/ 0 h 545"/>
                <a:gd name="T12" fmla="*/ 1 w 372"/>
                <a:gd name="T13" fmla="*/ 0 h 545"/>
                <a:gd name="T14" fmla="*/ 1 w 372"/>
                <a:gd name="T15" fmla="*/ 0 h 545"/>
                <a:gd name="T16" fmla="*/ 1 w 372"/>
                <a:gd name="T17" fmla="*/ 0 h 545"/>
                <a:gd name="T18" fmla="*/ 1 w 372"/>
                <a:gd name="T19" fmla="*/ 0 h 545"/>
                <a:gd name="T20" fmla="*/ 1 w 372"/>
                <a:gd name="T21" fmla="*/ 0 h 545"/>
                <a:gd name="T22" fmla="*/ 1 w 372"/>
                <a:gd name="T23" fmla="*/ 0 h 545"/>
                <a:gd name="T24" fmla="*/ 1 w 372"/>
                <a:gd name="T25" fmla="*/ 0 h 545"/>
                <a:gd name="T26" fmla="*/ 1 w 372"/>
                <a:gd name="T27" fmla="*/ 0 h 545"/>
                <a:gd name="T28" fmla="*/ 1 w 372"/>
                <a:gd name="T29" fmla="*/ 0 h 545"/>
                <a:gd name="T30" fmla="*/ 1 w 372"/>
                <a:gd name="T31" fmla="*/ 0 h 545"/>
                <a:gd name="T32" fmla="*/ 1 w 372"/>
                <a:gd name="T33" fmla="*/ 0 h 545"/>
                <a:gd name="T34" fmla="*/ 1 w 372"/>
                <a:gd name="T35" fmla="*/ 0 h 545"/>
                <a:gd name="T36" fmla="*/ 1 w 372"/>
                <a:gd name="T37" fmla="*/ 0 h 545"/>
                <a:gd name="T38" fmla="*/ 0 w 372"/>
                <a:gd name="T39" fmla="*/ 0 h 545"/>
                <a:gd name="T40" fmla="*/ 1 w 372"/>
                <a:gd name="T41" fmla="*/ 0 h 545"/>
                <a:gd name="T42" fmla="*/ 1 w 372"/>
                <a:gd name="T43" fmla="*/ 0 h 545"/>
                <a:gd name="T44" fmla="*/ 1 w 372"/>
                <a:gd name="T45" fmla="*/ 0 h 545"/>
                <a:gd name="T46" fmla="*/ 1 w 372"/>
                <a:gd name="T47" fmla="*/ 0 h 545"/>
                <a:gd name="T48" fmla="*/ 1 w 372"/>
                <a:gd name="T49" fmla="*/ 0 h 545"/>
                <a:gd name="T50" fmla="*/ 1 w 372"/>
                <a:gd name="T51" fmla="*/ 0 h 545"/>
                <a:gd name="T52" fmla="*/ 1 w 372"/>
                <a:gd name="T53" fmla="*/ 0 h 545"/>
                <a:gd name="T54" fmla="*/ 1 w 372"/>
                <a:gd name="T55" fmla="*/ 0 h 545"/>
                <a:gd name="T56" fmla="*/ 1 w 372"/>
                <a:gd name="T57" fmla="*/ 0 h 545"/>
                <a:gd name="T58" fmla="*/ 1 w 372"/>
                <a:gd name="T59" fmla="*/ 0 h 545"/>
                <a:gd name="T60" fmla="*/ 1 w 372"/>
                <a:gd name="T61" fmla="*/ 0 h 545"/>
                <a:gd name="T62" fmla="*/ 1 w 372"/>
                <a:gd name="T63" fmla="*/ 0 h 545"/>
                <a:gd name="T64" fmla="*/ 1 w 372"/>
                <a:gd name="T65" fmla="*/ 0 h 545"/>
                <a:gd name="T66" fmla="*/ 1 w 372"/>
                <a:gd name="T67" fmla="*/ 0 h 545"/>
                <a:gd name="T68" fmla="*/ 1 w 372"/>
                <a:gd name="T69" fmla="*/ 0 h 545"/>
                <a:gd name="T70" fmla="*/ 1 w 372"/>
                <a:gd name="T71" fmla="*/ 0 h 545"/>
                <a:gd name="T72" fmla="*/ 1 w 372"/>
                <a:gd name="T73" fmla="*/ 0 h 545"/>
                <a:gd name="T74" fmla="*/ 1 w 372"/>
                <a:gd name="T75" fmla="*/ 0 h 545"/>
                <a:gd name="T76" fmla="*/ 1 w 372"/>
                <a:gd name="T77" fmla="*/ 0 h 545"/>
                <a:gd name="T78" fmla="*/ 1 w 372"/>
                <a:gd name="T79" fmla="*/ 0 h 545"/>
                <a:gd name="T80" fmla="*/ 1 w 372"/>
                <a:gd name="T81" fmla="*/ 0 h 545"/>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372"/>
                <a:gd name="T124" fmla="*/ 0 h 545"/>
                <a:gd name="T125" fmla="*/ 372 w 372"/>
                <a:gd name="T126" fmla="*/ 545 h 545"/>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372" h="545">
                  <a:moveTo>
                    <a:pt x="372" y="11"/>
                  </a:moveTo>
                  <a:lnTo>
                    <a:pt x="340" y="80"/>
                  </a:lnTo>
                  <a:lnTo>
                    <a:pt x="324" y="145"/>
                  </a:lnTo>
                  <a:lnTo>
                    <a:pt x="307" y="211"/>
                  </a:lnTo>
                  <a:lnTo>
                    <a:pt x="294" y="243"/>
                  </a:lnTo>
                  <a:lnTo>
                    <a:pt x="285" y="259"/>
                  </a:lnTo>
                  <a:lnTo>
                    <a:pt x="273" y="275"/>
                  </a:lnTo>
                  <a:lnTo>
                    <a:pt x="249" y="312"/>
                  </a:lnTo>
                  <a:lnTo>
                    <a:pt x="238" y="327"/>
                  </a:lnTo>
                  <a:lnTo>
                    <a:pt x="215" y="371"/>
                  </a:lnTo>
                  <a:lnTo>
                    <a:pt x="199" y="407"/>
                  </a:lnTo>
                  <a:lnTo>
                    <a:pt x="186" y="420"/>
                  </a:lnTo>
                  <a:lnTo>
                    <a:pt x="169" y="431"/>
                  </a:lnTo>
                  <a:lnTo>
                    <a:pt x="133" y="450"/>
                  </a:lnTo>
                  <a:lnTo>
                    <a:pt x="109" y="471"/>
                  </a:lnTo>
                  <a:lnTo>
                    <a:pt x="91" y="498"/>
                  </a:lnTo>
                  <a:lnTo>
                    <a:pt x="73" y="514"/>
                  </a:lnTo>
                  <a:lnTo>
                    <a:pt x="53" y="524"/>
                  </a:lnTo>
                  <a:lnTo>
                    <a:pt x="10" y="545"/>
                  </a:lnTo>
                  <a:lnTo>
                    <a:pt x="0" y="544"/>
                  </a:lnTo>
                  <a:lnTo>
                    <a:pt x="3" y="533"/>
                  </a:lnTo>
                  <a:lnTo>
                    <a:pt x="64" y="475"/>
                  </a:lnTo>
                  <a:lnTo>
                    <a:pt x="87" y="445"/>
                  </a:lnTo>
                  <a:lnTo>
                    <a:pt x="100" y="433"/>
                  </a:lnTo>
                  <a:lnTo>
                    <a:pt x="116" y="422"/>
                  </a:lnTo>
                  <a:lnTo>
                    <a:pt x="136" y="409"/>
                  </a:lnTo>
                  <a:lnTo>
                    <a:pt x="154" y="399"/>
                  </a:lnTo>
                  <a:lnTo>
                    <a:pt x="178" y="383"/>
                  </a:lnTo>
                  <a:lnTo>
                    <a:pt x="193" y="360"/>
                  </a:lnTo>
                  <a:lnTo>
                    <a:pt x="215" y="316"/>
                  </a:lnTo>
                  <a:lnTo>
                    <a:pt x="222" y="298"/>
                  </a:lnTo>
                  <a:lnTo>
                    <a:pt x="234" y="276"/>
                  </a:lnTo>
                  <a:lnTo>
                    <a:pt x="249" y="256"/>
                  </a:lnTo>
                  <a:lnTo>
                    <a:pt x="285" y="194"/>
                  </a:lnTo>
                  <a:lnTo>
                    <a:pt x="306" y="133"/>
                  </a:lnTo>
                  <a:lnTo>
                    <a:pt x="326" y="70"/>
                  </a:lnTo>
                  <a:lnTo>
                    <a:pt x="340" y="37"/>
                  </a:lnTo>
                  <a:lnTo>
                    <a:pt x="359" y="2"/>
                  </a:lnTo>
                  <a:lnTo>
                    <a:pt x="370" y="0"/>
                  </a:lnTo>
                  <a:lnTo>
                    <a:pt x="372"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786" name="Freeform 203"/>
            <p:cNvSpPr>
              <a:spLocks/>
            </p:cNvSpPr>
            <p:nvPr/>
          </p:nvSpPr>
          <p:spPr bwMode="auto">
            <a:xfrm>
              <a:off x="3713" y="3156"/>
              <a:ext cx="41" cy="67"/>
            </a:xfrm>
            <a:custGeom>
              <a:avLst/>
              <a:gdLst>
                <a:gd name="T0" fmla="*/ 0 w 83"/>
                <a:gd name="T1" fmla="*/ 1 h 134"/>
                <a:gd name="T2" fmla="*/ 0 w 83"/>
                <a:gd name="T3" fmla="*/ 1 h 134"/>
                <a:gd name="T4" fmla="*/ 0 w 83"/>
                <a:gd name="T5" fmla="*/ 1 h 134"/>
                <a:gd name="T6" fmla="*/ 0 w 83"/>
                <a:gd name="T7" fmla="*/ 1 h 134"/>
                <a:gd name="T8" fmla="*/ 0 w 83"/>
                <a:gd name="T9" fmla="*/ 1 h 134"/>
                <a:gd name="T10" fmla="*/ 0 w 83"/>
                <a:gd name="T11" fmla="*/ 1 h 134"/>
                <a:gd name="T12" fmla="*/ 0 w 83"/>
                <a:gd name="T13" fmla="*/ 1 h 134"/>
                <a:gd name="T14" fmla="*/ 0 w 83"/>
                <a:gd name="T15" fmla="*/ 1 h 134"/>
                <a:gd name="T16" fmla="*/ 0 w 83"/>
                <a:gd name="T17" fmla="*/ 1 h 134"/>
                <a:gd name="T18" fmla="*/ 0 w 83"/>
                <a:gd name="T19" fmla="*/ 1 h 134"/>
                <a:gd name="T20" fmla="*/ 0 w 83"/>
                <a:gd name="T21" fmla="*/ 1 h 134"/>
                <a:gd name="T22" fmla="*/ 0 w 83"/>
                <a:gd name="T23" fmla="*/ 0 h 134"/>
                <a:gd name="T24" fmla="*/ 0 w 83"/>
                <a:gd name="T25" fmla="*/ 1 h 134"/>
                <a:gd name="T26" fmla="*/ 0 w 83"/>
                <a:gd name="T27" fmla="*/ 1 h 13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83"/>
                <a:gd name="T43" fmla="*/ 0 h 134"/>
                <a:gd name="T44" fmla="*/ 83 w 83"/>
                <a:gd name="T45" fmla="*/ 134 h 134"/>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83" h="134">
                  <a:moveTo>
                    <a:pt x="83" y="11"/>
                  </a:moveTo>
                  <a:lnTo>
                    <a:pt x="50" y="92"/>
                  </a:lnTo>
                  <a:lnTo>
                    <a:pt x="37" y="118"/>
                  </a:lnTo>
                  <a:lnTo>
                    <a:pt x="29" y="132"/>
                  </a:lnTo>
                  <a:lnTo>
                    <a:pt x="15" y="134"/>
                  </a:lnTo>
                  <a:lnTo>
                    <a:pt x="3" y="127"/>
                  </a:lnTo>
                  <a:lnTo>
                    <a:pt x="0" y="112"/>
                  </a:lnTo>
                  <a:lnTo>
                    <a:pt x="11" y="78"/>
                  </a:lnTo>
                  <a:lnTo>
                    <a:pt x="22" y="55"/>
                  </a:lnTo>
                  <a:lnTo>
                    <a:pt x="38" y="39"/>
                  </a:lnTo>
                  <a:lnTo>
                    <a:pt x="69" y="4"/>
                  </a:lnTo>
                  <a:lnTo>
                    <a:pt x="80" y="0"/>
                  </a:lnTo>
                  <a:lnTo>
                    <a:pt x="83"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787" name="Freeform 204"/>
            <p:cNvSpPr>
              <a:spLocks/>
            </p:cNvSpPr>
            <p:nvPr/>
          </p:nvSpPr>
          <p:spPr bwMode="auto">
            <a:xfrm>
              <a:off x="3610" y="2978"/>
              <a:ext cx="51" cy="79"/>
            </a:xfrm>
            <a:custGeom>
              <a:avLst/>
              <a:gdLst>
                <a:gd name="T0" fmla="*/ 0 w 103"/>
                <a:gd name="T1" fmla="*/ 0 h 159"/>
                <a:gd name="T2" fmla="*/ 0 w 103"/>
                <a:gd name="T3" fmla="*/ 0 h 159"/>
                <a:gd name="T4" fmla="*/ 0 w 103"/>
                <a:gd name="T5" fmla="*/ 0 h 159"/>
                <a:gd name="T6" fmla="*/ 0 w 103"/>
                <a:gd name="T7" fmla="*/ 0 h 159"/>
                <a:gd name="T8" fmla="*/ 0 w 103"/>
                <a:gd name="T9" fmla="*/ 0 h 159"/>
                <a:gd name="T10" fmla="*/ 0 w 103"/>
                <a:gd name="T11" fmla="*/ 0 h 159"/>
                <a:gd name="T12" fmla="*/ 0 w 103"/>
                <a:gd name="T13" fmla="*/ 0 h 159"/>
                <a:gd name="T14" fmla="*/ 0 w 103"/>
                <a:gd name="T15" fmla="*/ 0 h 159"/>
                <a:gd name="T16" fmla="*/ 0 w 103"/>
                <a:gd name="T17" fmla="*/ 0 h 159"/>
                <a:gd name="T18" fmla="*/ 0 w 103"/>
                <a:gd name="T19" fmla="*/ 0 h 159"/>
                <a:gd name="T20" fmla="*/ 0 w 103"/>
                <a:gd name="T21" fmla="*/ 0 h 159"/>
                <a:gd name="T22" fmla="*/ 0 w 103"/>
                <a:gd name="T23" fmla="*/ 0 h 159"/>
                <a:gd name="T24" fmla="*/ 0 w 103"/>
                <a:gd name="T25" fmla="*/ 0 h 159"/>
                <a:gd name="T26" fmla="*/ 0 w 103"/>
                <a:gd name="T27" fmla="*/ 0 h 159"/>
                <a:gd name="T28" fmla="*/ 0 w 103"/>
                <a:gd name="T29" fmla="*/ 0 h 15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03"/>
                <a:gd name="T46" fmla="*/ 0 h 159"/>
                <a:gd name="T47" fmla="*/ 103 w 103"/>
                <a:gd name="T48" fmla="*/ 159 h 159"/>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03" h="159">
                  <a:moveTo>
                    <a:pt x="103" y="10"/>
                  </a:moveTo>
                  <a:lnTo>
                    <a:pt x="89" y="38"/>
                  </a:lnTo>
                  <a:lnTo>
                    <a:pt x="77" y="65"/>
                  </a:lnTo>
                  <a:lnTo>
                    <a:pt x="52" y="123"/>
                  </a:lnTo>
                  <a:lnTo>
                    <a:pt x="21" y="155"/>
                  </a:lnTo>
                  <a:lnTo>
                    <a:pt x="4" y="159"/>
                  </a:lnTo>
                  <a:lnTo>
                    <a:pt x="0" y="141"/>
                  </a:lnTo>
                  <a:lnTo>
                    <a:pt x="25" y="106"/>
                  </a:lnTo>
                  <a:lnTo>
                    <a:pt x="39" y="77"/>
                  </a:lnTo>
                  <a:lnTo>
                    <a:pt x="56" y="54"/>
                  </a:lnTo>
                  <a:lnTo>
                    <a:pt x="73" y="31"/>
                  </a:lnTo>
                  <a:lnTo>
                    <a:pt x="89" y="3"/>
                  </a:lnTo>
                  <a:lnTo>
                    <a:pt x="99" y="0"/>
                  </a:lnTo>
                  <a:lnTo>
                    <a:pt x="103"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788" name="Freeform 205"/>
            <p:cNvSpPr>
              <a:spLocks/>
            </p:cNvSpPr>
            <p:nvPr/>
          </p:nvSpPr>
          <p:spPr bwMode="auto">
            <a:xfrm>
              <a:off x="3602" y="3046"/>
              <a:ext cx="84" cy="199"/>
            </a:xfrm>
            <a:custGeom>
              <a:avLst/>
              <a:gdLst>
                <a:gd name="T0" fmla="*/ 0 w 169"/>
                <a:gd name="T1" fmla="*/ 1 h 398"/>
                <a:gd name="T2" fmla="*/ 0 w 169"/>
                <a:gd name="T3" fmla="*/ 1 h 398"/>
                <a:gd name="T4" fmla="*/ 0 w 169"/>
                <a:gd name="T5" fmla="*/ 1 h 398"/>
                <a:gd name="T6" fmla="*/ 0 w 169"/>
                <a:gd name="T7" fmla="*/ 1 h 398"/>
                <a:gd name="T8" fmla="*/ 0 w 169"/>
                <a:gd name="T9" fmla="*/ 1 h 398"/>
                <a:gd name="T10" fmla="*/ 0 w 169"/>
                <a:gd name="T11" fmla="*/ 1 h 398"/>
                <a:gd name="T12" fmla="*/ 0 w 169"/>
                <a:gd name="T13" fmla="*/ 1 h 398"/>
                <a:gd name="T14" fmla="*/ 0 w 169"/>
                <a:gd name="T15" fmla="*/ 1 h 398"/>
                <a:gd name="T16" fmla="*/ 0 w 169"/>
                <a:gd name="T17" fmla="*/ 1 h 398"/>
                <a:gd name="T18" fmla="*/ 0 w 169"/>
                <a:gd name="T19" fmla="*/ 1 h 398"/>
                <a:gd name="T20" fmla="*/ 0 w 169"/>
                <a:gd name="T21" fmla="*/ 1 h 398"/>
                <a:gd name="T22" fmla="*/ 0 w 169"/>
                <a:gd name="T23" fmla="*/ 1 h 398"/>
                <a:gd name="T24" fmla="*/ 0 w 169"/>
                <a:gd name="T25" fmla="*/ 1 h 398"/>
                <a:gd name="T26" fmla="*/ 0 w 169"/>
                <a:gd name="T27" fmla="*/ 1 h 398"/>
                <a:gd name="T28" fmla="*/ 0 w 169"/>
                <a:gd name="T29" fmla="*/ 1 h 398"/>
                <a:gd name="T30" fmla="*/ 0 w 169"/>
                <a:gd name="T31" fmla="*/ 1 h 398"/>
                <a:gd name="T32" fmla="*/ 0 w 169"/>
                <a:gd name="T33" fmla="*/ 1 h 398"/>
                <a:gd name="T34" fmla="*/ 0 w 169"/>
                <a:gd name="T35" fmla="*/ 1 h 398"/>
                <a:gd name="T36" fmla="*/ 0 w 169"/>
                <a:gd name="T37" fmla="*/ 1 h 398"/>
                <a:gd name="T38" fmla="*/ 0 w 169"/>
                <a:gd name="T39" fmla="*/ 1 h 398"/>
                <a:gd name="T40" fmla="*/ 0 w 169"/>
                <a:gd name="T41" fmla="*/ 1 h 398"/>
                <a:gd name="T42" fmla="*/ 0 w 169"/>
                <a:gd name="T43" fmla="*/ 1 h 398"/>
                <a:gd name="T44" fmla="*/ 0 w 169"/>
                <a:gd name="T45" fmla="*/ 1 h 398"/>
                <a:gd name="T46" fmla="*/ 0 w 169"/>
                <a:gd name="T47" fmla="*/ 1 h 398"/>
                <a:gd name="T48" fmla="*/ 0 w 169"/>
                <a:gd name="T49" fmla="*/ 0 h 398"/>
                <a:gd name="T50" fmla="*/ 0 w 169"/>
                <a:gd name="T51" fmla="*/ 1 h 398"/>
                <a:gd name="T52" fmla="*/ 0 w 169"/>
                <a:gd name="T53" fmla="*/ 1 h 398"/>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69"/>
                <a:gd name="T82" fmla="*/ 0 h 398"/>
                <a:gd name="T83" fmla="*/ 169 w 169"/>
                <a:gd name="T84" fmla="*/ 398 h 398"/>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69" h="398">
                  <a:moveTo>
                    <a:pt x="31" y="8"/>
                  </a:moveTo>
                  <a:lnTo>
                    <a:pt x="36" y="61"/>
                  </a:lnTo>
                  <a:lnTo>
                    <a:pt x="42" y="103"/>
                  </a:lnTo>
                  <a:lnTo>
                    <a:pt x="56" y="150"/>
                  </a:lnTo>
                  <a:lnTo>
                    <a:pt x="67" y="182"/>
                  </a:lnTo>
                  <a:lnTo>
                    <a:pt x="79" y="209"/>
                  </a:lnTo>
                  <a:lnTo>
                    <a:pt x="104" y="270"/>
                  </a:lnTo>
                  <a:lnTo>
                    <a:pt x="116" y="303"/>
                  </a:lnTo>
                  <a:lnTo>
                    <a:pt x="129" y="334"/>
                  </a:lnTo>
                  <a:lnTo>
                    <a:pt x="145" y="361"/>
                  </a:lnTo>
                  <a:lnTo>
                    <a:pt x="154" y="373"/>
                  </a:lnTo>
                  <a:lnTo>
                    <a:pt x="168" y="387"/>
                  </a:lnTo>
                  <a:lnTo>
                    <a:pt x="169" y="398"/>
                  </a:lnTo>
                  <a:lnTo>
                    <a:pt x="158" y="398"/>
                  </a:lnTo>
                  <a:lnTo>
                    <a:pt x="129" y="371"/>
                  </a:lnTo>
                  <a:lnTo>
                    <a:pt x="103" y="345"/>
                  </a:lnTo>
                  <a:lnTo>
                    <a:pt x="65" y="281"/>
                  </a:lnTo>
                  <a:lnTo>
                    <a:pt x="56" y="247"/>
                  </a:lnTo>
                  <a:lnTo>
                    <a:pt x="46" y="218"/>
                  </a:lnTo>
                  <a:lnTo>
                    <a:pt x="29" y="156"/>
                  </a:lnTo>
                  <a:lnTo>
                    <a:pt x="19" y="134"/>
                  </a:lnTo>
                  <a:lnTo>
                    <a:pt x="8" y="113"/>
                  </a:lnTo>
                  <a:lnTo>
                    <a:pt x="0" y="56"/>
                  </a:lnTo>
                  <a:lnTo>
                    <a:pt x="13" y="8"/>
                  </a:lnTo>
                  <a:lnTo>
                    <a:pt x="21" y="0"/>
                  </a:lnTo>
                  <a:lnTo>
                    <a:pt x="31"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789" name="Freeform 206"/>
            <p:cNvSpPr>
              <a:spLocks/>
            </p:cNvSpPr>
            <p:nvPr/>
          </p:nvSpPr>
          <p:spPr bwMode="auto">
            <a:xfrm>
              <a:off x="3489" y="3004"/>
              <a:ext cx="147" cy="152"/>
            </a:xfrm>
            <a:custGeom>
              <a:avLst/>
              <a:gdLst>
                <a:gd name="T0" fmla="*/ 1 w 294"/>
                <a:gd name="T1" fmla="*/ 0 h 305"/>
                <a:gd name="T2" fmla="*/ 1 w 294"/>
                <a:gd name="T3" fmla="*/ 0 h 305"/>
                <a:gd name="T4" fmla="*/ 1 w 294"/>
                <a:gd name="T5" fmla="*/ 0 h 305"/>
                <a:gd name="T6" fmla="*/ 1 w 294"/>
                <a:gd name="T7" fmla="*/ 0 h 305"/>
                <a:gd name="T8" fmla="*/ 1 w 294"/>
                <a:gd name="T9" fmla="*/ 0 h 305"/>
                <a:gd name="T10" fmla="*/ 1 w 294"/>
                <a:gd name="T11" fmla="*/ 0 h 305"/>
                <a:gd name="T12" fmla="*/ 1 w 294"/>
                <a:gd name="T13" fmla="*/ 0 h 305"/>
                <a:gd name="T14" fmla="*/ 1 w 294"/>
                <a:gd name="T15" fmla="*/ 0 h 305"/>
                <a:gd name="T16" fmla="*/ 1 w 294"/>
                <a:gd name="T17" fmla="*/ 0 h 305"/>
                <a:gd name="T18" fmla="*/ 1 w 294"/>
                <a:gd name="T19" fmla="*/ 0 h 305"/>
                <a:gd name="T20" fmla="*/ 1 w 294"/>
                <a:gd name="T21" fmla="*/ 0 h 305"/>
                <a:gd name="T22" fmla="*/ 1 w 294"/>
                <a:gd name="T23" fmla="*/ 0 h 305"/>
                <a:gd name="T24" fmla="*/ 1 w 294"/>
                <a:gd name="T25" fmla="*/ 0 h 305"/>
                <a:gd name="T26" fmla="*/ 0 w 294"/>
                <a:gd name="T27" fmla="*/ 0 h 305"/>
                <a:gd name="T28" fmla="*/ 1 w 294"/>
                <a:gd name="T29" fmla="*/ 0 h 305"/>
                <a:gd name="T30" fmla="*/ 1 w 294"/>
                <a:gd name="T31" fmla="*/ 0 h 305"/>
                <a:gd name="T32" fmla="*/ 1 w 294"/>
                <a:gd name="T33" fmla="*/ 0 h 305"/>
                <a:gd name="T34" fmla="*/ 1 w 294"/>
                <a:gd name="T35" fmla="*/ 0 h 305"/>
                <a:gd name="T36" fmla="*/ 1 w 294"/>
                <a:gd name="T37" fmla="*/ 0 h 305"/>
                <a:gd name="T38" fmla="*/ 1 w 294"/>
                <a:gd name="T39" fmla="*/ 0 h 305"/>
                <a:gd name="T40" fmla="*/ 1 w 294"/>
                <a:gd name="T41" fmla="*/ 0 h 305"/>
                <a:gd name="T42" fmla="*/ 1 w 294"/>
                <a:gd name="T43" fmla="*/ 0 h 305"/>
                <a:gd name="T44" fmla="*/ 1 w 294"/>
                <a:gd name="T45" fmla="*/ 0 h 305"/>
                <a:gd name="T46" fmla="*/ 1 w 294"/>
                <a:gd name="T47" fmla="*/ 0 h 305"/>
                <a:gd name="T48" fmla="*/ 1 w 294"/>
                <a:gd name="T49" fmla="*/ 0 h 305"/>
                <a:gd name="T50" fmla="*/ 1 w 294"/>
                <a:gd name="T51" fmla="*/ 0 h 305"/>
                <a:gd name="T52" fmla="*/ 1 w 294"/>
                <a:gd name="T53" fmla="*/ 0 h 305"/>
                <a:gd name="T54" fmla="*/ 1 w 294"/>
                <a:gd name="T55" fmla="*/ 0 h 305"/>
                <a:gd name="T56" fmla="*/ 1 w 294"/>
                <a:gd name="T57" fmla="*/ 0 h 305"/>
                <a:gd name="T58" fmla="*/ 1 w 294"/>
                <a:gd name="T59" fmla="*/ 0 h 305"/>
                <a:gd name="T60" fmla="*/ 1 w 294"/>
                <a:gd name="T61" fmla="*/ 0 h 305"/>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294"/>
                <a:gd name="T94" fmla="*/ 0 h 305"/>
                <a:gd name="T95" fmla="*/ 294 w 294"/>
                <a:gd name="T96" fmla="*/ 305 h 305"/>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294" h="305">
                  <a:moveTo>
                    <a:pt x="287" y="19"/>
                  </a:moveTo>
                  <a:lnTo>
                    <a:pt x="212" y="31"/>
                  </a:lnTo>
                  <a:lnTo>
                    <a:pt x="175" y="67"/>
                  </a:lnTo>
                  <a:lnTo>
                    <a:pt x="163" y="83"/>
                  </a:lnTo>
                  <a:lnTo>
                    <a:pt x="152" y="98"/>
                  </a:lnTo>
                  <a:lnTo>
                    <a:pt x="129" y="127"/>
                  </a:lnTo>
                  <a:lnTo>
                    <a:pt x="110" y="155"/>
                  </a:lnTo>
                  <a:lnTo>
                    <a:pt x="90" y="182"/>
                  </a:lnTo>
                  <a:lnTo>
                    <a:pt x="71" y="209"/>
                  </a:lnTo>
                  <a:lnTo>
                    <a:pt x="53" y="237"/>
                  </a:lnTo>
                  <a:lnTo>
                    <a:pt x="33" y="268"/>
                  </a:lnTo>
                  <a:lnTo>
                    <a:pt x="14" y="301"/>
                  </a:lnTo>
                  <a:lnTo>
                    <a:pt x="2" y="305"/>
                  </a:lnTo>
                  <a:lnTo>
                    <a:pt x="0" y="294"/>
                  </a:lnTo>
                  <a:lnTo>
                    <a:pt x="20" y="259"/>
                  </a:lnTo>
                  <a:lnTo>
                    <a:pt x="37" y="226"/>
                  </a:lnTo>
                  <a:lnTo>
                    <a:pt x="53" y="195"/>
                  </a:lnTo>
                  <a:lnTo>
                    <a:pt x="69" y="166"/>
                  </a:lnTo>
                  <a:lnTo>
                    <a:pt x="86" y="136"/>
                  </a:lnTo>
                  <a:lnTo>
                    <a:pt x="105" y="106"/>
                  </a:lnTo>
                  <a:lnTo>
                    <a:pt x="115" y="92"/>
                  </a:lnTo>
                  <a:lnTo>
                    <a:pt x="124" y="76"/>
                  </a:lnTo>
                  <a:lnTo>
                    <a:pt x="135" y="60"/>
                  </a:lnTo>
                  <a:lnTo>
                    <a:pt x="148" y="44"/>
                  </a:lnTo>
                  <a:lnTo>
                    <a:pt x="171" y="21"/>
                  </a:lnTo>
                  <a:lnTo>
                    <a:pt x="196" y="0"/>
                  </a:lnTo>
                  <a:lnTo>
                    <a:pt x="240" y="0"/>
                  </a:lnTo>
                  <a:lnTo>
                    <a:pt x="286" y="3"/>
                  </a:lnTo>
                  <a:lnTo>
                    <a:pt x="294" y="10"/>
                  </a:lnTo>
                  <a:lnTo>
                    <a:pt x="287" y="1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790" name="Freeform 207"/>
            <p:cNvSpPr>
              <a:spLocks/>
            </p:cNvSpPr>
            <p:nvPr/>
          </p:nvSpPr>
          <p:spPr bwMode="auto">
            <a:xfrm>
              <a:off x="3238" y="3033"/>
              <a:ext cx="316" cy="153"/>
            </a:xfrm>
            <a:custGeom>
              <a:avLst/>
              <a:gdLst>
                <a:gd name="T0" fmla="*/ 1 w 632"/>
                <a:gd name="T1" fmla="*/ 1 h 304"/>
                <a:gd name="T2" fmla="*/ 1 w 632"/>
                <a:gd name="T3" fmla="*/ 1 h 304"/>
                <a:gd name="T4" fmla="*/ 1 w 632"/>
                <a:gd name="T5" fmla="*/ 1 h 304"/>
                <a:gd name="T6" fmla="*/ 1 w 632"/>
                <a:gd name="T7" fmla="*/ 1 h 304"/>
                <a:gd name="T8" fmla="*/ 1 w 632"/>
                <a:gd name="T9" fmla="*/ 1 h 304"/>
                <a:gd name="T10" fmla="*/ 1 w 632"/>
                <a:gd name="T11" fmla="*/ 1 h 304"/>
                <a:gd name="T12" fmla="*/ 1 w 632"/>
                <a:gd name="T13" fmla="*/ 1 h 304"/>
                <a:gd name="T14" fmla="*/ 1 w 632"/>
                <a:gd name="T15" fmla="*/ 1 h 304"/>
                <a:gd name="T16" fmla="*/ 1 w 632"/>
                <a:gd name="T17" fmla="*/ 1 h 304"/>
                <a:gd name="T18" fmla="*/ 1 w 632"/>
                <a:gd name="T19" fmla="*/ 1 h 304"/>
                <a:gd name="T20" fmla="*/ 1 w 632"/>
                <a:gd name="T21" fmla="*/ 1 h 304"/>
                <a:gd name="T22" fmla="*/ 1 w 632"/>
                <a:gd name="T23" fmla="*/ 1 h 304"/>
                <a:gd name="T24" fmla="*/ 1 w 632"/>
                <a:gd name="T25" fmla="*/ 1 h 304"/>
                <a:gd name="T26" fmla="*/ 1 w 632"/>
                <a:gd name="T27" fmla="*/ 1 h 304"/>
                <a:gd name="T28" fmla="*/ 1 w 632"/>
                <a:gd name="T29" fmla="*/ 1 h 304"/>
                <a:gd name="T30" fmla="*/ 1 w 632"/>
                <a:gd name="T31" fmla="*/ 1 h 304"/>
                <a:gd name="T32" fmla="*/ 1 w 632"/>
                <a:gd name="T33" fmla="*/ 1 h 304"/>
                <a:gd name="T34" fmla="*/ 1 w 632"/>
                <a:gd name="T35" fmla="*/ 1 h 304"/>
                <a:gd name="T36" fmla="*/ 1 w 632"/>
                <a:gd name="T37" fmla="*/ 1 h 304"/>
                <a:gd name="T38" fmla="*/ 1 w 632"/>
                <a:gd name="T39" fmla="*/ 1 h 304"/>
                <a:gd name="T40" fmla="*/ 1 w 632"/>
                <a:gd name="T41" fmla="*/ 1 h 304"/>
                <a:gd name="T42" fmla="*/ 0 w 632"/>
                <a:gd name="T43" fmla="*/ 1 h 304"/>
                <a:gd name="T44" fmla="*/ 1 w 632"/>
                <a:gd name="T45" fmla="*/ 1 h 304"/>
                <a:gd name="T46" fmla="*/ 1 w 632"/>
                <a:gd name="T47" fmla="*/ 1 h 304"/>
                <a:gd name="T48" fmla="*/ 1 w 632"/>
                <a:gd name="T49" fmla="*/ 1 h 304"/>
                <a:gd name="T50" fmla="*/ 1 w 632"/>
                <a:gd name="T51" fmla="*/ 1 h 304"/>
                <a:gd name="T52" fmla="*/ 1 w 632"/>
                <a:gd name="T53" fmla="*/ 1 h 304"/>
                <a:gd name="T54" fmla="*/ 1 w 632"/>
                <a:gd name="T55" fmla="*/ 1 h 304"/>
                <a:gd name="T56" fmla="*/ 1 w 632"/>
                <a:gd name="T57" fmla="*/ 1 h 304"/>
                <a:gd name="T58" fmla="*/ 1 w 632"/>
                <a:gd name="T59" fmla="*/ 1 h 304"/>
                <a:gd name="T60" fmla="*/ 1 w 632"/>
                <a:gd name="T61" fmla="*/ 1 h 304"/>
                <a:gd name="T62" fmla="*/ 1 w 632"/>
                <a:gd name="T63" fmla="*/ 1 h 304"/>
                <a:gd name="T64" fmla="*/ 1 w 632"/>
                <a:gd name="T65" fmla="*/ 1 h 304"/>
                <a:gd name="T66" fmla="*/ 1 w 632"/>
                <a:gd name="T67" fmla="*/ 1 h 304"/>
                <a:gd name="T68" fmla="*/ 1 w 632"/>
                <a:gd name="T69" fmla="*/ 1 h 304"/>
                <a:gd name="T70" fmla="*/ 1 w 632"/>
                <a:gd name="T71" fmla="*/ 1 h 304"/>
                <a:gd name="T72" fmla="*/ 1 w 632"/>
                <a:gd name="T73" fmla="*/ 1 h 304"/>
                <a:gd name="T74" fmla="*/ 1 w 632"/>
                <a:gd name="T75" fmla="*/ 1 h 304"/>
                <a:gd name="T76" fmla="*/ 1 w 632"/>
                <a:gd name="T77" fmla="*/ 1 h 304"/>
                <a:gd name="T78" fmla="*/ 1 w 632"/>
                <a:gd name="T79" fmla="*/ 1 h 304"/>
                <a:gd name="T80" fmla="*/ 1 w 632"/>
                <a:gd name="T81" fmla="*/ 0 h 304"/>
                <a:gd name="T82" fmla="*/ 1 w 632"/>
                <a:gd name="T83" fmla="*/ 1 h 304"/>
                <a:gd name="T84" fmla="*/ 1 w 632"/>
                <a:gd name="T85" fmla="*/ 1 h 304"/>
                <a:gd name="T86" fmla="*/ 1 w 632"/>
                <a:gd name="T87" fmla="*/ 1 h 304"/>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632"/>
                <a:gd name="T133" fmla="*/ 0 h 304"/>
                <a:gd name="T134" fmla="*/ 632 w 632"/>
                <a:gd name="T135" fmla="*/ 304 h 304"/>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632" h="304">
                  <a:moveTo>
                    <a:pt x="626" y="14"/>
                  </a:moveTo>
                  <a:lnTo>
                    <a:pt x="560" y="35"/>
                  </a:lnTo>
                  <a:lnTo>
                    <a:pt x="531" y="49"/>
                  </a:lnTo>
                  <a:lnTo>
                    <a:pt x="503" y="63"/>
                  </a:lnTo>
                  <a:lnTo>
                    <a:pt x="476" y="76"/>
                  </a:lnTo>
                  <a:lnTo>
                    <a:pt x="448" y="88"/>
                  </a:lnTo>
                  <a:lnTo>
                    <a:pt x="415" y="100"/>
                  </a:lnTo>
                  <a:lnTo>
                    <a:pt x="381" y="108"/>
                  </a:lnTo>
                  <a:lnTo>
                    <a:pt x="349" y="109"/>
                  </a:lnTo>
                  <a:lnTo>
                    <a:pt x="273" y="139"/>
                  </a:lnTo>
                  <a:lnTo>
                    <a:pt x="243" y="155"/>
                  </a:lnTo>
                  <a:lnTo>
                    <a:pt x="218" y="170"/>
                  </a:lnTo>
                  <a:lnTo>
                    <a:pt x="192" y="183"/>
                  </a:lnTo>
                  <a:lnTo>
                    <a:pt x="162" y="197"/>
                  </a:lnTo>
                  <a:lnTo>
                    <a:pt x="117" y="218"/>
                  </a:lnTo>
                  <a:lnTo>
                    <a:pt x="99" y="228"/>
                  </a:lnTo>
                  <a:lnTo>
                    <a:pt x="80" y="240"/>
                  </a:lnTo>
                  <a:lnTo>
                    <a:pt x="47" y="268"/>
                  </a:lnTo>
                  <a:lnTo>
                    <a:pt x="30" y="284"/>
                  </a:lnTo>
                  <a:lnTo>
                    <a:pt x="13" y="304"/>
                  </a:lnTo>
                  <a:lnTo>
                    <a:pt x="1" y="304"/>
                  </a:lnTo>
                  <a:lnTo>
                    <a:pt x="0" y="294"/>
                  </a:lnTo>
                  <a:lnTo>
                    <a:pt x="19" y="272"/>
                  </a:lnTo>
                  <a:lnTo>
                    <a:pt x="36" y="251"/>
                  </a:lnTo>
                  <a:lnTo>
                    <a:pt x="51" y="233"/>
                  </a:lnTo>
                  <a:lnTo>
                    <a:pt x="67" y="214"/>
                  </a:lnTo>
                  <a:lnTo>
                    <a:pt x="83" y="198"/>
                  </a:lnTo>
                  <a:lnTo>
                    <a:pt x="101" y="182"/>
                  </a:lnTo>
                  <a:lnTo>
                    <a:pt x="121" y="169"/>
                  </a:lnTo>
                  <a:lnTo>
                    <a:pt x="146" y="156"/>
                  </a:lnTo>
                  <a:lnTo>
                    <a:pt x="201" y="130"/>
                  </a:lnTo>
                  <a:lnTo>
                    <a:pt x="226" y="116"/>
                  </a:lnTo>
                  <a:lnTo>
                    <a:pt x="254" y="101"/>
                  </a:lnTo>
                  <a:lnTo>
                    <a:pt x="295" y="85"/>
                  </a:lnTo>
                  <a:lnTo>
                    <a:pt x="335" y="71"/>
                  </a:lnTo>
                  <a:lnTo>
                    <a:pt x="379" y="66"/>
                  </a:lnTo>
                  <a:lnTo>
                    <a:pt x="445" y="50"/>
                  </a:lnTo>
                  <a:lnTo>
                    <a:pt x="500" y="34"/>
                  </a:lnTo>
                  <a:lnTo>
                    <a:pt x="557" y="17"/>
                  </a:lnTo>
                  <a:lnTo>
                    <a:pt x="588" y="8"/>
                  </a:lnTo>
                  <a:lnTo>
                    <a:pt x="624" y="0"/>
                  </a:lnTo>
                  <a:lnTo>
                    <a:pt x="632" y="5"/>
                  </a:lnTo>
                  <a:lnTo>
                    <a:pt x="626" y="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791" name="Freeform 208"/>
            <p:cNvSpPr>
              <a:spLocks/>
            </p:cNvSpPr>
            <p:nvPr/>
          </p:nvSpPr>
          <p:spPr bwMode="auto">
            <a:xfrm>
              <a:off x="3827" y="3116"/>
              <a:ext cx="140" cy="129"/>
            </a:xfrm>
            <a:custGeom>
              <a:avLst/>
              <a:gdLst>
                <a:gd name="T0" fmla="*/ 1 w 280"/>
                <a:gd name="T1" fmla="*/ 0 h 259"/>
                <a:gd name="T2" fmla="*/ 1 w 280"/>
                <a:gd name="T3" fmla="*/ 0 h 259"/>
                <a:gd name="T4" fmla="*/ 1 w 280"/>
                <a:gd name="T5" fmla="*/ 0 h 259"/>
                <a:gd name="T6" fmla="*/ 1 w 280"/>
                <a:gd name="T7" fmla="*/ 0 h 259"/>
                <a:gd name="T8" fmla="*/ 1 w 280"/>
                <a:gd name="T9" fmla="*/ 0 h 259"/>
                <a:gd name="T10" fmla="*/ 1 w 280"/>
                <a:gd name="T11" fmla="*/ 0 h 259"/>
                <a:gd name="T12" fmla="*/ 1 w 280"/>
                <a:gd name="T13" fmla="*/ 0 h 259"/>
                <a:gd name="T14" fmla="*/ 1 w 280"/>
                <a:gd name="T15" fmla="*/ 0 h 259"/>
                <a:gd name="T16" fmla="*/ 1 w 280"/>
                <a:gd name="T17" fmla="*/ 0 h 259"/>
                <a:gd name="T18" fmla="*/ 1 w 280"/>
                <a:gd name="T19" fmla="*/ 0 h 259"/>
                <a:gd name="T20" fmla="*/ 1 w 280"/>
                <a:gd name="T21" fmla="*/ 0 h 259"/>
                <a:gd name="T22" fmla="*/ 1 w 280"/>
                <a:gd name="T23" fmla="*/ 0 h 259"/>
                <a:gd name="T24" fmla="*/ 1 w 280"/>
                <a:gd name="T25" fmla="*/ 0 h 259"/>
                <a:gd name="T26" fmla="*/ 1 w 280"/>
                <a:gd name="T27" fmla="*/ 0 h 259"/>
                <a:gd name="T28" fmla="*/ 1 w 280"/>
                <a:gd name="T29" fmla="*/ 0 h 259"/>
                <a:gd name="T30" fmla="*/ 1 w 280"/>
                <a:gd name="T31" fmla="*/ 0 h 259"/>
                <a:gd name="T32" fmla="*/ 1 w 280"/>
                <a:gd name="T33" fmla="*/ 0 h 259"/>
                <a:gd name="T34" fmla="*/ 1 w 280"/>
                <a:gd name="T35" fmla="*/ 0 h 259"/>
                <a:gd name="T36" fmla="*/ 1 w 280"/>
                <a:gd name="T37" fmla="*/ 0 h 259"/>
                <a:gd name="T38" fmla="*/ 1 w 280"/>
                <a:gd name="T39" fmla="*/ 0 h 259"/>
                <a:gd name="T40" fmla="*/ 1 w 280"/>
                <a:gd name="T41" fmla="*/ 0 h 259"/>
                <a:gd name="T42" fmla="*/ 1 w 280"/>
                <a:gd name="T43" fmla="*/ 0 h 259"/>
                <a:gd name="T44" fmla="*/ 1 w 280"/>
                <a:gd name="T45" fmla="*/ 0 h 259"/>
                <a:gd name="T46" fmla="*/ 1 w 280"/>
                <a:gd name="T47" fmla="*/ 0 h 259"/>
                <a:gd name="T48" fmla="*/ 1 w 280"/>
                <a:gd name="T49" fmla="*/ 0 h 259"/>
                <a:gd name="T50" fmla="*/ 1 w 280"/>
                <a:gd name="T51" fmla="*/ 0 h 259"/>
                <a:gd name="T52" fmla="*/ 0 w 280"/>
                <a:gd name="T53" fmla="*/ 0 h 259"/>
                <a:gd name="T54" fmla="*/ 1 w 280"/>
                <a:gd name="T55" fmla="*/ 0 h 259"/>
                <a:gd name="T56" fmla="*/ 1 w 280"/>
                <a:gd name="T57" fmla="*/ 0 h 259"/>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280"/>
                <a:gd name="T88" fmla="*/ 0 h 259"/>
                <a:gd name="T89" fmla="*/ 280 w 280"/>
                <a:gd name="T90" fmla="*/ 259 h 259"/>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280" h="259">
                  <a:moveTo>
                    <a:pt x="10" y="0"/>
                  </a:moveTo>
                  <a:lnTo>
                    <a:pt x="60" y="17"/>
                  </a:lnTo>
                  <a:lnTo>
                    <a:pt x="82" y="29"/>
                  </a:lnTo>
                  <a:lnTo>
                    <a:pt x="103" y="44"/>
                  </a:lnTo>
                  <a:lnTo>
                    <a:pt x="120" y="57"/>
                  </a:lnTo>
                  <a:lnTo>
                    <a:pt x="133" y="68"/>
                  </a:lnTo>
                  <a:lnTo>
                    <a:pt x="159" y="90"/>
                  </a:lnTo>
                  <a:lnTo>
                    <a:pt x="182" y="116"/>
                  </a:lnTo>
                  <a:lnTo>
                    <a:pt x="204" y="149"/>
                  </a:lnTo>
                  <a:lnTo>
                    <a:pt x="225" y="174"/>
                  </a:lnTo>
                  <a:lnTo>
                    <a:pt x="249" y="197"/>
                  </a:lnTo>
                  <a:lnTo>
                    <a:pt x="280" y="248"/>
                  </a:lnTo>
                  <a:lnTo>
                    <a:pt x="279" y="259"/>
                  </a:lnTo>
                  <a:lnTo>
                    <a:pt x="268" y="257"/>
                  </a:lnTo>
                  <a:lnTo>
                    <a:pt x="257" y="248"/>
                  </a:lnTo>
                  <a:lnTo>
                    <a:pt x="244" y="241"/>
                  </a:lnTo>
                  <a:lnTo>
                    <a:pt x="220" y="223"/>
                  </a:lnTo>
                  <a:lnTo>
                    <a:pt x="193" y="197"/>
                  </a:lnTo>
                  <a:lnTo>
                    <a:pt x="169" y="171"/>
                  </a:lnTo>
                  <a:lnTo>
                    <a:pt x="151" y="140"/>
                  </a:lnTo>
                  <a:lnTo>
                    <a:pt x="132" y="114"/>
                  </a:lnTo>
                  <a:lnTo>
                    <a:pt x="110" y="92"/>
                  </a:lnTo>
                  <a:lnTo>
                    <a:pt x="83" y="71"/>
                  </a:lnTo>
                  <a:lnTo>
                    <a:pt x="48" y="38"/>
                  </a:lnTo>
                  <a:lnTo>
                    <a:pt x="30" y="24"/>
                  </a:lnTo>
                  <a:lnTo>
                    <a:pt x="7" y="15"/>
                  </a:lnTo>
                  <a:lnTo>
                    <a:pt x="0" y="6"/>
                  </a:lnTo>
                  <a:lnTo>
                    <a:pt x="1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792" name="Freeform 209"/>
            <p:cNvSpPr>
              <a:spLocks/>
            </p:cNvSpPr>
            <p:nvPr/>
          </p:nvSpPr>
          <p:spPr bwMode="auto">
            <a:xfrm>
              <a:off x="3281" y="3162"/>
              <a:ext cx="80" cy="138"/>
            </a:xfrm>
            <a:custGeom>
              <a:avLst/>
              <a:gdLst>
                <a:gd name="T0" fmla="*/ 0 w 161"/>
                <a:gd name="T1" fmla="*/ 1 h 275"/>
                <a:gd name="T2" fmla="*/ 0 w 161"/>
                <a:gd name="T3" fmla="*/ 1 h 275"/>
                <a:gd name="T4" fmla="*/ 0 w 161"/>
                <a:gd name="T5" fmla="*/ 1 h 275"/>
                <a:gd name="T6" fmla="*/ 0 w 161"/>
                <a:gd name="T7" fmla="*/ 1 h 275"/>
                <a:gd name="T8" fmla="*/ 0 w 161"/>
                <a:gd name="T9" fmla="*/ 1 h 275"/>
                <a:gd name="T10" fmla="*/ 0 w 161"/>
                <a:gd name="T11" fmla="*/ 1 h 275"/>
                <a:gd name="T12" fmla="*/ 0 w 161"/>
                <a:gd name="T13" fmla="*/ 1 h 275"/>
                <a:gd name="T14" fmla="*/ 0 w 161"/>
                <a:gd name="T15" fmla="*/ 1 h 275"/>
                <a:gd name="T16" fmla="*/ 0 w 161"/>
                <a:gd name="T17" fmla="*/ 1 h 275"/>
                <a:gd name="T18" fmla="*/ 0 w 161"/>
                <a:gd name="T19" fmla="*/ 1 h 275"/>
                <a:gd name="T20" fmla="*/ 0 w 161"/>
                <a:gd name="T21" fmla="*/ 1 h 275"/>
                <a:gd name="T22" fmla="*/ 0 w 161"/>
                <a:gd name="T23" fmla="*/ 1 h 275"/>
                <a:gd name="T24" fmla="*/ 0 w 161"/>
                <a:gd name="T25" fmla="*/ 1 h 275"/>
                <a:gd name="T26" fmla="*/ 0 w 161"/>
                <a:gd name="T27" fmla="*/ 1 h 275"/>
                <a:gd name="T28" fmla="*/ 0 w 161"/>
                <a:gd name="T29" fmla="*/ 1 h 275"/>
                <a:gd name="T30" fmla="*/ 0 w 161"/>
                <a:gd name="T31" fmla="*/ 1 h 275"/>
                <a:gd name="T32" fmla="*/ 0 w 161"/>
                <a:gd name="T33" fmla="*/ 1 h 275"/>
                <a:gd name="T34" fmla="*/ 0 w 161"/>
                <a:gd name="T35" fmla="*/ 1 h 275"/>
                <a:gd name="T36" fmla="*/ 0 w 161"/>
                <a:gd name="T37" fmla="*/ 0 h 275"/>
                <a:gd name="T38" fmla="*/ 0 w 161"/>
                <a:gd name="T39" fmla="*/ 1 h 275"/>
                <a:gd name="T40" fmla="*/ 0 w 161"/>
                <a:gd name="T41" fmla="*/ 1 h 275"/>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61"/>
                <a:gd name="T64" fmla="*/ 0 h 275"/>
                <a:gd name="T65" fmla="*/ 161 w 161"/>
                <a:gd name="T66" fmla="*/ 275 h 275"/>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61" h="275">
                  <a:moveTo>
                    <a:pt x="13" y="2"/>
                  </a:moveTo>
                  <a:lnTo>
                    <a:pt x="35" y="31"/>
                  </a:lnTo>
                  <a:lnTo>
                    <a:pt x="56" y="56"/>
                  </a:lnTo>
                  <a:lnTo>
                    <a:pt x="76" y="83"/>
                  </a:lnTo>
                  <a:lnTo>
                    <a:pt x="98" y="114"/>
                  </a:lnTo>
                  <a:lnTo>
                    <a:pt x="111" y="136"/>
                  </a:lnTo>
                  <a:lnTo>
                    <a:pt x="142" y="198"/>
                  </a:lnTo>
                  <a:lnTo>
                    <a:pt x="161" y="267"/>
                  </a:lnTo>
                  <a:lnTo>
                    <a:pt x="156" y="275"/>
                  </a:lnTo>
                  <a:lnTo>
                    <a:pt x="146" y="269"/>
                  </a:lnTo>
                  <a:lnTo>
                    <a:pt x="134" y="237"/>
                  </a:lnTo>
                  <a:lnTo>
                    <a:pt x="114" y="212"/>
                  </a:lnTo>
                  <a:lnTo>
                    <a:pt x="93" y="188"/>
                  </a:lnTo>
                  <a:lnTo>
                    <a:pt x="71" y="161"/>
                  </a:lnTo>
                  <a:lnTo>
                    <a:pt x="57" y="138"/>
                  </a:lnTo>
                  <a:lnTo>
                    <a:pt x="29" y="73"/>
                  </a:lnTo>
                  <a:lnTo>
                    <a:pt x="18" y="42"/>
                  </a:lnTo>
                  <a:lnTo>
                    <a:pt x="0" y="10"/>
                  </a:lnTo>
                  <a:lnTo>
                    <a:pt x="2" y="0"/>
                  </a:lnTo>
                  <a:lnTo>
                    <a:pt x="13"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793" name="Freeform 210"/>
            <p:cNvSpPr>
              <a:spLocks/>
            </p:cNvSpPr>
            <p:nvPr/>
          </p:nvSpPr>
          <p:spPr bwMode="auto">
            <a:xfrm>
              <a:off x="3548" y="3083"/>
              <a:ext cx="43" cy="169"/>
            </a:xfrm>
            <a:custGeom>
              <a:avLst/>
              <a:gdLst>
                <a:gd name="T0" fmla="*/ 1 w 85"/>
                <a:gd name="T1" fmla="*/ 1 h 337"/>
                <a:gd name="T2" fmla="*/ 1 w 85"/>
                <a:gd name="T3" fmla="*/ 1 h 337"/>
                <a:gd name="T4" fmla="*/ 1 w 85"/>
                <a:gd name="T5" fmla="*/ 1 h 337"/>
                <a:gd name="T6" fmla="*/ 1 w 85"/>
                <a:gd name="T7" fmla="*/ 1 h 337"/>
                <a:gd name="T8" fmla="*/ 1 w 85"/>
                <a:gd name="T9" fmla="*/ 1 h 337"/>
                <a:gd name="T10" fmla="*/ 1 w 85"/>
                <a:gd name="T11" fmla="*/ 1 h 337"/>
                <a:gd name="T12" fmla="*/ 1 w 85"/>
                <a:gd name="T13" fmla="*/ 1 h 337"/>
                <a:gd name="T14" fmla="*/ 1 w 85"/>
                <a:gd name="T15" fmla="*/ 1 h 337"/>
                <a:gd name="T16" fmla="*/ 0 w 85"/>
                <a:gd name="T17" fmla="*/ 1 h 337"/>
                <a:gd name="T18" fmla="*/ 1 w 85"/>
                <a:gd name="T19" fmla="*/ 1 h 337"/>
                <a:gd name="T20" fmla="*/ 1 w 85"/>
                <a:gd name="T21" fmla="*/ 1 h 337"/>
                <a:gd name="T22" fmla="*/ 1 w 85"/>
                <a:gd name="T23" fmla="*/ 1 h 337"/>
                <a:gd name="T24" fmla="*/ 1 w 85"/>
                <a:gd name="T25" fmla="*/ 1 h 337"/>
                <a:gd name="T26" fmla="*/ 1 w 85"/>
                <a:gd name="T27" fmla="*/ 1 h 337"/>
                <a:gd name="T28" fmla="*/ 1 w 85"/>
                <a:gd name="T29" fmla="*/ 1 h 337"/>
                <a:gd name="T30" fmla="*/ 1 w 85"/>
                <a:gd name="T31" fmla="*/ 1 h 337"/>
                <a:gd name="T32" fmla="*/ 1 w 85"/>
                <a:gd name="T33" fmla="*/ 0 h 337"/>
                <a:gd name="T34" fmla="*/ 1 w 85"/>
                <a:gd name="T35" fmla="*/ 1 h 337"/>
                <a:gd name="T36" fmla="*/ 1 w 85"/>
                <a:gd name="T37" fmla="*/ 1 h 33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85"/>
                <a:gd name="T58" fmla="*/ 0 h 337"/>
                <a:gd name="T59" fmla="*/ 85 w 85"/>
                <a:gd name="T60" fmla="*/ 337 h 33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85" h="337">
                  <a:moveTo>
                    <a:pt x="85" y="9"/>
                  </a:moveTo>
                  <a:lnTo>
                    <a:pt x="72" y="85"/>
                  </a:lnTo>
                  <a:lnTo>
                    <a:pt x="64" y="161"/>
                  </a:lnTo>
                  <a:lnTo>
                    <a:pt x="47" y="213"/>
                  </a:lnTo>
                  <a:lnTo>
                    <a:pt x="43" y="235"/>
                  </a:lnTo>
                  <a:lnTo>
                    <a:pt x="36" y="319"/>
                  </a:lnTo>
                  <a:lnTo>
                    <a:pt x="31" y="332"/>
                  </a:lnTo>
                  <a:lnTo>
                    <a:pt x="19" y="337"/>
                  </a:lnTo>
                  <a:lnTo>
                    <a:pt x="0" y="319"/>
                  </a:lnTo>
                  <a:lnTo>
                    <a:pt x="10" y="234"/>
                  </a:lnTo>
                  <a:lnTo>
                    <a:pt x="13" y="205"/>
                  </a:lnTo>
                  <a:lnTo>
                    <a:pt x="29" y="154"/>
                  </a:lnTo>
                  <a:lnTo>
                    <a:pt x="37" y="113"/>
                  </a:lnTo>
                  <a:lnTo>
                    <a:pt x="47" y="77"/>
                  </a:lnTo>
                  <a:lnTo>
                    <a:pt x="57" y="44"/>
                  </a:lnTo>
                  <a:lnTo>
                    <a:pt x="70" y="4"/>
                  </a:lnTo>
                  <a:lnTo>
                    <a:pt x="80" y="0"/>
                  </a:lnTo>
                  <a:lnTo>
                    <a:pt x="85" y="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794" name="Freeform 211"/>
            <p:cNvSpPr>
              <a:spLocks/>
            </p:cNvSpPr>
            <p:nvPr/>
          </p:nvSpPr>
          <p:spPr bwMode="auto">
            <a:xfrm>
              <a:off x="3605" y="3233"/>
              <a:ext cx="160" cy="54"/>
            </a:xfrm>
            <a:custGeom>
              <a:avLst/>
              <a:gdLst>
                <a:gd name="T0" fmla="*/ 0 w 320"/>
                <a:gd name="T1" fmla="*/ 0 h 109"/>
                <a:gd name="T2" fmla="*/ 1 w 320"/>
                <a:gd name="T3" fmla="*/ 0 h 109"/>
                <a:gd name="T4" fmla="*/ 1 w 320"/>
                <a:gd name="T5" fmla="*/ 0 h 109"/>
                <a:gd name="T6" fmla="*/ 1 w 320"/>
                <a:gd name="T7" fmla="*/ 0 h 109"/>
                <a:gd name="T8" fmla="*/ 1 w 320"/>
                <a:gd name="T9" fmla="*/ 0 h 109"/>
                <a:gd name="T10" fmla="*/ 1 w 320"/>
                <a:gd name="T11" fmla="*/ 0 h 109"/>
                <a:gd name="T12" fmla="*/ 1 w 320"/>
                <a:gd name="T13" fmla="*/ 0 h 109"/>
                <a:gd name="T14" fmla="*/ 1 w 320"/>
                <a:gd name="T15" fmla="*/ 0 h 109"/>
                <a:gd name="T16" fmla="*/ 1 w 320"/>
                <a:gd name="T17" fmla="*/ 0 h 109"/>
                <a:gd name="T18" fmla="*/ 1 w 320"/>
                <a:gd name="T19" fmla="*/ 0 h 109"/>
                <a:gd name="T20" fmla="*/ 1 w 320"/>
                <a:gd name="T21" fmla="*/ 0 h 109"/>
                <a:gd name="T22" fmla="*/ 1 w 320"/>
                <a:gd name="T23" fmla="*/ 0 h 109"/>
                <a:gd name="T24" fmla="*/ 1 w 320"/>
                <a:gd name="T25" fmla="*/ 0 h 109"/>
                <a:gd name="T26" fmla="*/ 1 w 320"/>
                <a:gd name="T27" fmla="*/ 0 h 109"/>
                <a:gd name="T28" fmla="*/ 1 w 320"/>
                <a:gd name="T29" fmla="*/ 0 h 109"/>
                <a:gd name="T30" fmla="*/ 1 w 320"/>
                <a:gd name="T31" fmla="*/ 0 h 109"/>
                <a:gd name="T32" fmla="*/ 1 w 320"/>
                <a:gd name="T33" fmla="*/ 0 h 109"/>
                <a:gd name="T34" fmla="*/ 1 w 320"/>
                <a:gd name="T35" fmla="*/ 0 h 109"/>
                <a:gd name="T36" fmla="*/ 1 w 320"/>
                <a:gd name="T37" fmla="*/ 0 h 109"/>
                <a:gd name="T38" fmla="*/ 1 w 320"/>
                <a:gd name="T39" fmla="*/ 0 h 109"/>
                <a:gd name="T40" fmla="*/ 1 w 320"/>
                <a:gd name="T41" fmla="*/ 0 h 109"/>
                <a:gd name="T42" fmla="*/ 0 w 320"/>
                <a:gd name="T43" fmla="*/ 0 h 109"/>
                <a:gd name="T44" fmla="*/ 0 w 320"/>
                <a:gd name="T45" fmla="*/ 0 h 109"/>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320"/>
                <a:gd name="T70" fmla="*/ 0 h 109"/>
                <a:gd name="T71" fmla="*/ 320 w 320"/>
                <a:gd name="T72" fmla="*/ 109 h 109"/>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320" h="109">
                  <a:moveTo>
                    <a:pt x="0" y="99"/>
                  </a:moveTo>
                  <a:lnTo>
                    <a:pt x="21" y="69"/>
                  </a:lnTo>
                  <a:lnTo>
                    <a:pt x="41" y="44"/>
                  </a:lnTo>
                  <a:lnTo>
                    <a:pt x="66" y="25"/>
                  </a:lnTo>
                  <a:lnTo>
                    <a:pt x="81" y="16"/>
                  </a:lnTo>
                  <a:lnTo>
                    <a:pt x="98" y="9"/>
                  </a:lnTo>
                  <a:lnTo>
                    <a:pt x="129" y="0"/>
                  </a:lnTo>
                  <a:lnTo>
                    <a:pt x="157" y="0"/>
                  </a:lnTo>
                  <a:lnTo>
                    <a:pt x="223" y="11"/>
                  </a:lnTo>
                  <a:lnTo>
                    <a:pt x="276" y="27"/>
                  </a:lnTo>
                  <a:lnTo>
                    <a:pt x="320" y="64"/>
                  </a:lnTo>
                  <a:lnTo>
                    <a:pt x="320" y="75"/>
                  </a:lnTo>
                  <a:lnTo>
                    <a:pt x="309" y="75"/>
                  </a:lnTo>
                  <a:lnTo>
                    <a:pt x="289" y="59"/>
                  </a:lnTo>
                  <a:lnTo>
                    <a:pt x="268" y="49"/>
                  </a:lnTo>
                  <a:lnTo>
                    <a:pt x="220" y="41"/>
                  </a:lnTo>
                  <a:lnTo>
                    <a:pt x="165" y="35"/>
                  </a:lnTo>
                  <a:lnTo>
                    <a:pt x="113" y="43"/>
                  </a:lnTo>
                  <a:lnTo>
                    <a:pt x="56" y="67"/>
                  </a:lnTo>
                  <a:lnTo>
                    <a:pt x="12" y="107"/>
                  </a:lnTo>
                  <a:lnTo>
                    <a:pt x="2" y="109"/>
                  </a:lnTo>
                  <a:lnTo>
                    <a:pt x="0" y="9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795" name="Freeform 212"/>
            <p:cNvSpPr>
              <a:spLocks/>
            </p:cNvSpPr>
            <p:nvPr/>
          </p:nvSpPr>
          <p:spPr bwMode="auto">
            <a:xfrm>
              <a:off x="3767" y="3170"/>
              <a:ext cx="31" cy="99"/>
            </a:xfrm>
            <a:custGeom>
              <a:avLst/>
              <a:gdLst>
                <a:gd name="T0" fmla="*/ 1 w 60"/>
                <a:gd name="T1" fmla="*/ 0 h 199"/>
                <a:gd name="T2" fmla="*/ 1 w 60"/>
                <a:gd name="T3" fmla="*/ 0 h 199"/>
                <a:gd name="T4" fmla="*/ 1 w 60"/>
                <a:gd name="T5" fmla="*/ 0 h 199"/>
                <a:gd name="T6" fmla="*/ 1 w 60"/>
                <a:gd name="T7" fmla="*/ 0 h 199"/>
                <a:gd name="T8" fmla="*/ 1 w 60"/>
                <a:gd name="T9" fmla="*/ 0 h 199"/>
                <a:gd name="T10" fmla="*/ 1 w 60"/>
                <a:gd name="T11" fmla="*/ 0 h 199"/>
                <a:gd name="T12" fmla="*/ 1 w 60"/>
                <a:gd name="T13" fmla="*/ 0 h 199"/>
                <a:gd name="T14" fmla="*/ 1 w 60"/>
                <a:gd name="T15" fmla="*/ 0 h 199"/>
                <a:gd name="T16" fmla="*/ 1 w 60"/>
                <a:gd name="T17" fmla="*/ 0 h 199"/>
                <a:gd name="T18" fmla="*/ 1 w 60"/>
                <a:gd name="T19" fmla="*/ 0 h 199"/>
                <a:gd name="T20" fmla="*/ 1 w 60"/>
                <a:gd name="T21" fmla="*/ 0 h 199"/>
                <a:gd name="T22" fmla="*/ 1 w 60"/>
                <a:gd name="T23" fmla="*/ 0 h 199"/>
                <a:gd name="T24" fmla="*/ 0 w 60"/>
                <a:gd name="T25" fmla="*/ 0 h 199"/>
                <a:gd name="T26" fmla="*/ 1 w 60"/>
                <a:gd name="T27" fmla="*/ 0 h 199"/>
                <a:gd name="T28" fmla="*/ 1 w 60"/>
                <a:gd name="T29" fmla="*/ 0 h 199"/>
                <a:gd name="T30" fmla="*/ 1 w 60"/>
                <a:gd name="T31" fmla="*/ 0 h 199"/>
                <a:gd name="T32" fmla="*/ 1 w 60"/>
                <a:gd name="T33" fmla="*/ 0 h 199"/>
                <a:gd name="T34" fmla="*/ 1 w 60"/>
                <a:gd name="T35" fmla="*/ 0 h 19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60"/>
                <a:gd name="T55" fmla="*/ 0 h 199"/>
                <a:gd name="T56" fmla="*/ 60 w 60"/>
                <a:gd name="T57" fmla="*/ 199 h 199"/>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60" h="199">
                  <a:moveTo>
                    <a:pt x="33" y="10"/>
                  </a:moveTo>
                  <a:lnTo>
                    <a:pt x="26" y="36"/>
                  </a:lnTo>
                  <a:lnTo>
                    <a:pt x="29" y="60"/>
                  </a:lnTo>
                  <a:lnTo>
                    <a:pt x="41" y="85"/>
                  </a:lnTo>
                  <a:lnTo>
                    <a:pt x="53" y="112"/>
                  </a:lnTo>
                  <a:lnTo>
                    <a:pt x="60" y="166"/>
                  </a:lnTo>
                  <a:lnTo>
                    <a:pt x="59" y="179"/>
                  </a:lnTo>
                  <a:lnTo>
                    <a:pt x="52" y="194"/>
                  </a:lnTo>
                  <a:lnTo>
                    <a:pt x="39" y="199"/>
                  </a:lnTo>
                  <a:lnTo>
                    <a:pt x="18" y="179"/>
                  </a:lnTo>
                  <a:lnTo>
                    <a:pt x="17" y="163"/>
                  </a:lnTo>
                  <a:lnTo>
                    <a:pt x="12" y="126"/>
                  </a:lnTo>
                  <a:lnTo>
                    <a:pt x="0" y="63"/>
                  </a:lnTo>
                  <a:lnTo>
                    <a:pt x="5" y="32"/>
                  </a:lnTo>
                  <a:lnTo>
                    <a:pt x="20" y="3"/>
                  </a:lnTo>
                  <a:lnTo>
                    <a:pt x="31" y="0"/>
                  </a:lnTo>
                  <a:lnTo>
                    <a:pt x="33"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72716" name="Group 213"/>
          <p:cNvGrpSpPr>
            <a:grpSpLocks/>
          </p:cNvGrpSpPr>
          <p:nvPr/>
        </p:nvGrpSpPr>
        <p:grpSpPr bwMode="auto">
          <a:xfrm>
            <a:off x="6321425" y="4984750"/>
            <a:ext cx="452438" cy="646113"/>
            <a:chOff x="3326" y="2481"/>
            <a:chExt cx="466" cy="667"/>
          </a:xfrm>
        </p:grpSpPr>
        <p:sp>
          <p:nvSpPr>
            <p:cNvPr id="72731" name="Freeform 214"/>
            <p:cNvSpPr>
              <a:spLocks/>
            </p:cNvSpPr>
            <p:nvPr/>
          </p:nvSpPr>
          <p:spPr bwMode="auto">
            <a:xfrm>
              <a:off x="3689" y="2763"/>
              <a:ext cx="91" cy="258"/>
            </a:xfrm>
            <a:custGeom>
              <a:avLst/>
              <a:gdLst>
                <a:gd name="T0" fmla="*/ 0 w 183"/>
                <a:gd name="T1" fmla="*/ 1 h 515"/>
                <a:gd name="T2" fmla="*/ 0 w 183"/>
                <a:gd name="T3" fmla="*/ 1 h 515"/>
                <a:gd name="T4" fmla="*/ 0 w 183"/>
                <a:gd name="T5" fmla="*/ 1 h 515"/>
                <a:gd name="T6" fmla="*/ 0 w 183"/>
                <a:gd name="T7" fmla="*/ 1 h 515"/>
                <a:gd name="T8" fmla="*/ 0 w 183"/>
                <a:gd name="T9" fmla="*/ 1 h 515"/>
                <a:gd name="T10" fmla="*/ 0 w 183"/>
                <a:gd name="T11" fmla="*/ 1 h 515"/>
                <a:gd name="T12" fmla="*/ 0 w 183"/>
                <a:gd name="T13" fmla="*/ 1 h 515"/>
                <a:gd name="T14" fmla="*/ 0 w 183"/>
                <a:gd name="T15" fmla="*/ 1 h 515"/>
                <a:gd name="T16" fmla="*/ 0 w 183"/>
                <a:gd name="T17" fmla="*/ 1 h 515"/>
                <a:gd name="T18" fmla="*/ 0 w 183"/>
                <a:gd name="T19" fmla="*/ 1 h 515"/>
                <a:gd name="T20" fmla="*/ 0 w 183"/>
                <a:gd name="T21" fmla="*/ 1 h 515"/>
                <a:gd name="T22" fmla="*/ 0 w 183"/>
                <a:gd name="T23" fmla="*/ 1 h 515"/>
                <a:gd name="T24" fmla="*/ 0 w 183"/>
                <a:gd name="T25" fmla="*/ 1 h 515"/>
                <a:gd name="T26" fmla="*/ 0 w 183"/>
                <a:gd name="T27" fmla="*/ 1 h 515"/>
                <a:gd name="T28" fmla="*/ 0 w 183"/>
                <a:gd name="T29" fmla="*/ 1 h 515"/>
                <a:gd name="T30" fmla="*/ 0 w 183"/>
                <a:gd name="T31" fmla="*/ 1 h 515"/>
                <a:gd name="T32" fmla="*/ 0 w 183"/>
                <a:gd name="T33" fmla="*/ 0 h 515"/>
                <a:gd name="T34" fmla="*/ 0 w 183"/>
                <a:gd name="T35" fmla="*/ 1 h 515"/>
                <a:gd name="T36" fmla="*/ 0 w 183"/>
                <a:gd name="T37" fmla="*/ 1 h 51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83"/>
                <a:gd name="T58" fmla="*/ 0 h 515"/>
                <a:gd name="T59" fmla="*/ 183 w 183"/>
                <a:gd name="T60" fmla="*/ 515 h 515"/>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83" h="515">
                  <a:moveTo>
                    <a:pt x="79" y="20"/>
                  </a:moveTo>
                  <a:lnTo>
                    <a:pt x="138" y="74"/>
                  </a:lnTo>
                  <a:lnTo>
                    <a:pt x="165" y="81"/>
                  </a:lnTo>
                  <a:lnTo>
                    <a:pt x="183" y="144"/>
                  </a:lnTo>
                  <a:lnTo>
                    <a:pt x="163" y="208"/>
                  </a:lnTo>
                  <a:lnTo>
                    <a:pt x="121" y="234"/>
                  </a:lnTo>
                  <a:lnTo>
                    <a:pt x="112" y="316"/>
                  </a:lnTo>
                  <a:lnTo>
                    <a:pt x="123" y="375"/>
                  </a:lnTo>
                  <a:lnTo>
                    <a:pt x="123" y="448"/>
                  </a:lnTo>
                  <a:lnTo>
                    <a:pt x="93" y="515"/>
                  </a:lnTo>
                  <a:lnTo>
                    <a:pt x="22" y="513"/>
                  </a:lnTo>
                  <a:lnTo>
                    <a:pt x="45" y="254"/>
                  </a:lnTo>
                  <a:lnTo>
                    <a:pt x="0" y="15"/>
                  </a:lnTo>
                  <a:lnTo>
                    <a:pt x="75" y="113"/>
                  </a:lnTo>
                  <a:lnTo>
                    <a:pt x="88" y="88"/>
                  </a:lnTo>
                  <a:lnTo>
                    <a:pt x="51" y="31"/>
                  </a:lnTo>
                  <a:lnTo>
                    <a:pt x="45" y="0"/>
                  </a:lnTo>
                  <a:lnTo>
                    <a:pt x="79" y="20"/>
                  </a:lnTo>
                  <a:close/>
                </a:path>
              </a:pathLst>
            </a:custGeom>
            <a:solidFill>
              <a:srgbClr val="9E8C8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732" name="Freeform 215"/>
            <p:cNvSpPr>
              <a:spLocks/>
            </p:cNvSpPr>
            <p:nvPr/>
          </p:nvSpPr>
          <p:spPr bwMode="auto">
            <a:xfrm>
              <a:off x="3342" y="2769"/>
              <a:ext cx="285" cy="379"/>
            </a:xfrm>
            <a:custGeom>
              <a:avLst/>
              <a:gdLst>
                <a:gd name="T0" fmla="*/ 1 w 570"/>
                <a:gd name="T1" fmla="*/ 0 h 758"/>
                <a:gd name="T2" fmla="*/ 1 w 570"/>
                <a:gd name="T3" fmla="*/ 1 h 758"/>
                <a:gd name="T4" fmla="*/ 1 w 570"/>
                <a:gd name="T5" fmla="*/ 1 h 758"/>
                <a:gd name="T6" fmla="*/ 1 w 570"/>
                <a:gd name="T7" fmla="*/ 1 h 758"/>
                <a:gd name="T8" fmla="*/ 1 w 570"/>
                <a:gd name="T9" fmla="*/ 1 h 758"/>
                <a:gd name="T10" fmla="*/ 1 w 570"/>
                <a:gd name="T11" fmla="*/ 1 h 758"/>
                <a:gd name="T12" fmla="*/ 1 w 570"/>
                <a:gd name="T13" fmla="*/ 1 h 758"/>
                <a:gd name="T14" fmla="*/ 1 w 570"/>
                <a:gd name="T15" fmla="*/ 1 h 758"/>
                <a:gd name="T16" fmla="*/ 1 w 570"/>
                <a:gd name="T17" fmla="*/ 1 h 758"/>
                <a:gd name="T18" fmla="*/ 1 w 570"/>
                <a:gd name="T19" fmla="*/ 1 h 758"/>
                <a:gd name="T20" fmla="*/ 1 w 570"/>
                <a:gd name="T21" fmla="*/ 1 h 758"/>
                <a:gd name="T22" fmla="*/ 1 w 570"/>
                <a:gd name="T23" fmla="*/ 1 h 758"/>
                <a:gd name="T24" fmla="*/ 1 w 570"/>
                <a:gd name="T25" fmla="*/ 1 h 758"/>
                <a:gd name="T26" fmla="*/ 1 w 570"/>
                <a:gd name="T27" fmla="*/ 1 h 758"/>
                <a:gd name="T28" fmla="*/ 1 w 570"/>
                <a:gd name="T29" fmla="*/ 1 h 758"/>
                <a:gd name="T30" fmla="*/ 1 w 570"/>
                <a:gd name="T31" fmla="*/ 1 h 758"/>
                <a:gd name="T32" fmla="*/ 1 w 570"/>
                <a:gd name="T33" fmla="*/ 1 h 758"/>
                <a:gd name="T34" fmla="*/ 1 w 570"/>
                <a:gd name="T35" fmla="*/ 1 h 758"/>
                <a:gd name="T36" fmla="*/ 1 w 570"/>
                <a:gd name="T37" fmla="*/ 1 h 758"/>
                <a:gd name="T38" fmla="*/ 1 w 570"/>
                <a:gd name="T39" fmla="*/ 1 h 758"/>
                <a:gd name="T40" fmla="*/ 0 w 570"/>
                <a:gd name="T41" fmla="*/ 1 h 758"/>
                <a:gd name="T42" fmla="*/ 1 w 570"/>
                <a:gd name="T43" fmla="*/ 1 h 758"/>
                <a:gd name="T44" fmla="*/ 1 w 570"/>
                <a:gd name="T45" fmla="*/ 1 h 758"/>
                <a:gd name="T46" fmla="*/ 1 w 570"/>
                <a:gd name="T47" fmla="*/ 1 h 758"/>
                <a:gd name="T48" fmla="*/ 1 w 570"/>
                <a:gd name="T49" fmla="*/ 1 h 758"/>
                <a:gd name="T50" fmla="*/ 1 w 570"/>
                <a:gd name="T51" fmla="*/ 1 h 758"/>
                <a:gd name="T52" fmla="*/ 1 w 570"/>
                <a:gd name="T53" fmla="*/ 1 h 758"/>
                <a:gd name="T54" fmla="*/ 1 w 570"/>
                <a:gd name="T55" fmla="*/ 1 h 758"/>
                <a:gd name="T56" fmla="*/ 1 w 570"/>
                <a:gd name="T57" fmla="*/ 1 h 758"/>
                <a:gd name="T58" fmla="*/ 1 w 570"/>
                <a:gd name="T59" fmla="*/ 1 h 758"/>
                <a:gd name="T60" fmla="*/ 1 w 570"/>
                <a:gd name="T61" fmla="*/ 0 h 758"/>
                <a:gd name="T62" fmla="*/ 1 w 570"/>
                <a:gd name="T63" fmla="*/ 0 h 75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570"/>
                <a:gd name="T97" fmla="*/ 0 h 758"/>
                <a:gd name="T98" fmla="*/ 570 w 570"/>
                <a:gd name="T99" fmla="*/ 758 h 75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570" h="758">
                  <a:moveTo>
                    <a:pt x="442" y="0"/>
                  </a:moveTo>
                  <a:lnTo>
                    <a:pt x="400" y="155"/>
                  </a:lnTo>
                  <a:lnTo>
                    <a:pt x="411" y="265"/>
                  </a:lnTo>
                  <a:lnTo>
                    <a:pt x="433" y="335"/>
                  </a:lnTo>
                  <a:lnTo>
                    <a:pt x="400" y="372"/>
                  </a:lnTo>
                  <a:lnTo>
                    <a:pt x="402" y="456"/>
                  </a:lnTo>
                  <a:lnTo>
                    <a:pt x="352" y="388"/>
                  </a:lnTo>
                  <a:lnTo>
                    <a:pt x="371" y="305"/>
                  </a:lnTo>
                  <a:lnTo>
                    <a:pt x="304" y="215"/>
                  </a:lnTo>
                  <a:lnTo>
                    <a:pt x="387" y="4"/>
                  </a:lnTo>
                  <a:lnTo>
                    <a:pt x="328" y="32"/>
                  </a:lnTo>
                  <a:lnTo>
                    <a:pt x="240" y="48"/>
                  </a:lnTo>
                  <a:lnTo>
                    <a:pt x="185" y="96"/>
                  </a:lnTo>
                  <a:lnTo>
                    <a:pt x="168" y="136"/>
                  </a:lnTo>
                  <a:lnTo>
                    <a:pt x="115" y="125"/>
                  </a:lnTo>
                  <a:lnTo>
                    <a:pt x="124" y="195"/>
                  </a:lnTo>
                  <a:lnTo>
                    <a:pt x="87" y="138"/>
                  </a:lnTo>
                  <a:lnTo>
                    <a:pt x="62" y="147"/>
                  </a:lnTo>
                  <a:lnTo>
                    <a:pt x="62" y="206"/>
                  </a:lnTo>
                  <a:lnTo>
                    <a:pt x="25" y="259"/>
                  </a:lnTo>
                  <a:lnTo>
                    <a:pt x="0" y="401"/>
                  </a:lnTo>
                  <a:lnTo>
                    <a:pt x="14" y="614"/>
                  </a:lnTo>
                  <a:lnTo>
                    <a:pt x="51" y="702"/>
                  </a:lnTo>
                  <a:lnTo>
                    <a:pt x="79" y="758"/>
                  </a:lnTo>
                  <a:lnTo>
                    <a:pt x="267" y="673"/>
                  </a:lnTo>
                  <a:lnTo>
                    <a:pt x="447" y="620"/>
                  </a:lnTo>
                  <a:lnTo>
                    <a:pt x="570" y="577"/>
                  </a:lnTo>
                  <a:lnTo>
                    <a:pt x="545" y="445"/>
                  </a:lnTo>
                  <a:lnTo>
                    <a:pt x="447" y="252"/>
                  </a:lnTo>
                  <a:lnTo>
                    <a:pt x="438" y="57"/>
                  </a:lnTo>
                  <a:lnTo>
                    <a:pt x="442" y="0"/>
                  </a:lnTo>
                  <a:close/>
                </a:path>
              </a:pathLst>
            </a:custGeom>
            <a:solidFill>
              <a:srgbClr val="9E8C8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733" name="Freeform 216"/>
            <p:cNvSpPr>
              <a:spLocks/>
            </p:cNvSpPr>
            <p:nvPr/>
          </p:nvSpPr>
          <p:spPr bwMode="auto">
            <a:xfrm>
              <a:off x="3560" y="2777"/>
              <a:ext cx="144" cy="274"/>
            </a:xfrm>
            <a:custGeom>
              <a:avLst/>
              <a:gdLst>
                <a:gd name="T0" fmla="*/ 0 w 290"/>
                <a:gd name="T1" fmla="*/ 0 h 550"/>
                <a:gd name="T2" fmla="*/ 0 w 290"/>
                <a:gd name="T3" fmla="*/ 0 h 550"/>
                <a:gd name="T4" fmla="*/ 0 w 290"/>
                <a:gd name="T5" fmla="*/ 0 h 550"/>
                <a:gd name="T6" fmla="*/ 0 w 290"/>
                <a:gd name="T7" fmla="*/ 0 h 550"/>
                <a:gd name="T8" fmla="*/ 0 w 290"/>
                <a:gd name="T9" fmla="*/ 0 h 550"/>
                <a:gd name="T10" fmla="*/ 0 w 290"/>
                <a:gd name="T11" fmla="*/ 0 h 550"/>
                <a:gd name="T12" fmla="*/ 0 w 290"/>
                <a:gd name="T13" fmla="*/ 0 h 550"/>
                <a:gd name="T14" fmla="*/ 0 w 290"/>
                <a:gd name="T15" fmla="*/ 0 h 550"/>
                <a:gd name="T16" fmla="*/ 0 w 290"/>
                <a:gd name="T17" fmla="*/ 0 h 550"/>
                <a:gd name="T18" fmla="*/ 0 w 290"/>
                <a:gd name="T19" fmla="*/ 0 h 550"/>
                <a:gd name="T20" fmla="*/ 0 w 290"/>
                <a:gd name="T21" fmla="*/ 0 h 550"/>
                <a:gd name="T22" fmla="*/ 0 w 290"/>
                <a:gd name="T23" fmla="*/ 0 h 550"/>
                <a:gd name="T24" fmla="*/ 0 w 290"/>
                <a:gd name="T25" fmla="*/ 0 h 550"/>
                <a:gd name="T26" fmla="*/ 0 w 290"/>
                <a:gd name="T27" fmla="*/ 0 h 550"/>
                <a:gd name="T28" fmla="*/ 0 w 290"/>
                <a:gd name="T29" fmla="*/ 0 h 550"/>
                <a:gd name="T30" fmla="*/ 0 w 290"/>
                <a:gd name="T31" fmla="*/ 0 h 550"/>
                <a:gd name="T32" fmla="*/ 0 w 290"/>
                <a:gd name="T33" fmla="*/ 0 h 550"/>
                <a:gd name="T34" fmla="*/ 0 w 290"/>
                <a:gd name="T35" fmla="*/ 0 h 550"/>
                <a:gd name="T36" fmla="*/ 0 w 290"/>
                <a:gd name="T37" fmla="*/ 0 h 550"/>
                <a:gd name="T38" fmla="*/ 0 w 290"/>
                <a:gd name="T39" fmla="*/ 0 h 550"/>
                <a:gd name="T40" fmla="*/ 0 w 290"/>
                <a:gd name="T41" fmla="*/ 0 h 550"/>
                <a:gd name="T42" fmla="*/ 0 w 290"/>
                <a:gd name="T43" fmla="*/ 0 h 550"/>
                <a:gd name="T44" fmla="*/ 0 w 290"/>
                <a:gd name="T45" fmla="*/ 0 h 550"/>
                <a:gd name="T46" fmla="*/ 0 w 290"/>
                <a:gd name="T47" fmla="*/ 0 h 550"/>
                <a:gd name="T48" fmla="*/ 0 w 290"/>
                <a:gd name="T49" fmla="*/ 0 h 55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90"/>
                <a:gd name="T76" fmla="*/ 0 h 550"/>
                <a:gd name="T77" fmla="*/ 290 w 290"/>
                <a:gd name="T78" fmla="*/ 550 h 550"/>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90" h="550">
                  <a:moveTo>
                    <a:pt x="7" y="16"/>
                  </a:moveTo>
                  <a:lnTo>
                    <a:pt x="31" y="94"/>
                  </a:lnTo>
                  <a:lnTo>
                    <a:pt x="57" y="126"/>
                  </a:lnTo>
                  <a:lnTo>
                    <a:pt x="57" y="179"/>
                  </a:lnTo>
                  <a:lnTo>
                    <a:pt x="88" y="179"/>
                  </a:lnTo>
                  <a:lnTo>
                    <a:pt x="121" y="100"/>
                  </a:lnTo>
                  <a:lnTo>
                    <a:pt x="138" y="80"/>
                  </a:lnTo>
                  <a:lnTo>
                    <a:pt x="99" y="61"/>
                  </a:lnTo>
                  <a:lnTo>
                    <a:pt x="110" y="30"/>
                  </a:lnTo>
                  <a:lnTo>
                    <a:pt x="203" y="14"/>
                  </a:lnTo>
                  <a:lnTo>
                    <a:pt x="219" y="0"/>
                  </a:lnTo>
                  <a:lnTo>
                    <a:pt x="233" y="4"/>
                  </a:lnTo>
                  <a:lnTo>
                    <a:pt x="222" y="67"/>
                  </a:lnTo>
                  <a:lnTo>
                    <a:pt x="237" y="128"/>
                  </a:lnTo>
                  <a:lnTo>
                    <a:pt x="273" y="61"/>
                  </a:lnTo>
                  <a:lnTo>
                    <a:pt x="290" y="196"/>
                  </a:lnTo>
                  <a:lnTo>
                    <a:pt x="281" y="486"/>
                  </a:lnTo>
                  <a:lnTo>
                    <a:pt x="206" y="541"/>
                  </a:lnTo>
                  <a:lnTo>
                    <a:pt x="138" y="550"/>
                  </a:lnTo>
                  <a:lnTo>
                    <a:pt x="116" y="495"/>
                  </a:lnTo>
                  <a:lnTo>
                    <a:pt x="110" y="429"/>
                  </a:lnTo>
                  <a:lnTo>
                    <a:pt x="12" y="247"/>
                  </a:lnTo>
                  <a:lnTo>
                    <a:pt x="0" y="91"/>
                  </a:lnTo>
                  <a:lnTo>
                    <a:pt x="7" y="16"/>
                  </a:lnTo>
                  <a:close/>
                </a:path>
              </a:pathLst>
            </a:custGeom>
            <a:solidFill>
              <a:srgbClr val="D2DFB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734" name="Freeform 217"/>
            <p:cNvSpPr>
              <a:spLocks/>
            </p:cNvSpPr>
            <p:nvPr/>
          </p:nvSpPr>
          <p:spPr bwMode="auto">
            <a:xfrm>
              <a:off x="3587" y="2504"/>
              <a:ext cx="165" cy="101"/>
            </a:xfrm>
            <a:custGeom>
              <a:avLst/>
              <a:gdLst>
                <a:gd name="T0" fmla="*/ 1 w 329"/>
                <a:gd name="T1" fmla="*/ 1 h 202"/>
                <a:gd name="T2" fmla="*/ 1 w 329"/>
                <a:gd name="T3" fmla="*/ 1 h 202"/>
                <a:gd name="T4" fmla="*/ 1 w 329"/>
                <a:gd name="T5" fmla="*/ 1 h 202"/>
                <a:gd name="T6" fmla="*/ 1 w 329"/>
                <a:gd name="T7" fmla="*/ 1 h 202"/>
                <a:gd name="T8" fmla="*/ 1 w 329"/>
                <a:gd name="T9" fmla="*/ 1 h 202"/>
                <a:gd name="T10" fmla="*/ 1 w 329"/>
                <a:gd name="T11" fmla="*/ 1 h 202"/>
                <a:gd name="T12" fmla="*/ 1 w 329"/>
                <a:gd name="T13" fmla="*/ 1 h 202"/>
                <a:gd name="T14" fmla="*/ 1 w 329"/>
                <a:gd name="T15" fmla="*/ 1 h 202"/>
                <a:gd name="T16" fmla="*/ 1 w 329"/>
                <a:gd name="T17" fmla="*/ 1 h 202"/>
                <a:gd name="T18" fmla="*/ 1 w 329"/>
                <a:gd name="T19" fmla="*/ 1 h 202"/>
                <a:gd name="T20" fmla="*/ 1 w 329"/>
                <a:gd name="T21" fmla="*/ 1 h 202"/>
                <a:gd name="T22" fmla="*/ 1 w 329"/>
                <a:gd name="T23" fmla="*/ 1 h 202"/>
                <a:gd name="T24" fmla="*/ 1 w 329"/>
                <a:gd name="T25" fmla="*/ 1 h 202"/>
                <a:gd name="T26" fmla="*/ 1 w 329"/>
                <a:gd name="T27" fmla="*/ 1 h 202"/>
                <a:gd name="T28" fmla="*/ 1 w 329"/>
                <a:gd name="T29" fmla="*/ 1 h 202"/>
                <a:gd name="T30" fmla="*/ 1 w 329"/>
                <a:gd name="T31" fmla="*/ 1 h 202"/>
                <a:gd name="T32" fmla="*/ 1 w 329"/>
                <a:gd name="T33" fmla="*/ 1 h 202"/>
                <a:gd name="T34" fmla="*/ 1 w 329"/>
                <a:gd name="T35" fmla="*/ 1 h 202"/>
                <a:gd name="T36" fmla="*/ 1 w 329"/>
                <a:gd name="T37" fmla="*/ 1 h 202"/>
                <a:gd name="T38" fmla="*/ 1 w 329"/>
                <a:gd name="T39" fmla="*/ 1 h 202"/>
                <a:gd name="T40" fmla="*/ 1 w 329"/>
                <a:gd name="T41" fmla="*/ 1 h 202"/>
                <a:gd name="T42" fmla="*/ 1 w 329"/>
                <a:gd name="T43" fmla="*/ 1 h 202"/>
                <a:gd name="T44" fmla="*/ 1 w 329"/>
                <a:gd name="T45" fmla="*/ 1 h 202"/>
                <a:gd name="T46" fmla="*/ 1 w 329"/>
                <a:gd name="T47" fmla="*/ 1 h 202"/>
                <a:gd name="T48" fmla="*/ 1 w 329"/>
                <a:gd name="T49" fmla="*/ 1 h 202"/>
                <a:gd name="T50" fmla="*/ 1 w 329"/>
                <a:gd name="T51" fmla="*/ 1 h 202"/>
                <a:gd name="T52" fmla="*/ 1 w 329"/>
                <a:gd name="T53" fmla="*/ 1 h 202"/>
                <a:gd name="T54" fmla="*/ 1 w 329"/>
                <a:gd name="T55" fmla="*/ 1 h 202"/>
                <a:gd name="T56" fmla="*/ 1 w 329"/>
                <a:gd name="T57" fmla="*/ 1 h 202"/>
                <a:gd name="T58" fmla="*/ 1 w 329"/>
                <a:gd name="T59" fmla="*/ 1 h 202"/>
                <a:gd name="T60" fmla="*/ 1 w 329"/>
                <a:gd name="T61" fmla="*/ 1 h 202"/>
                <a:gd name="T62" fmla="*/ 1 w 329"/>
                <a:gd name="T63" fmla="*/ 0 h 202"/>
                <a:gd name="T64" fmla="*/ 1 w 329"/>
                <a:gd name="T65" fmla="*/ 1 h 202"/>
                <a:gd name="T66" fmla="*/ 1 w 329"/>
                <a:gd name="T67" fmla="*/ 1 h 202"/>
                <a:gd name="T68" fmla="*/ 1 w 329"/>
                <a:gd name="T69" fmla="*/ 1 h 202"/>
                <a:gd name="T70" fmla="*/ 1 w 329"/>
                <a:gd name="T71" fmla="*/ 1 h 202"/>
                <a:gd name="T72" fmla="*/ 1 w 329"/>
                <a:gd name="T73" fmla="*/ 1 h 202"/>
                <a:gd name="T74" fmla="*/ 1 w 329"/>
                <a:gd name="T75" fmla="*/ 1 h 202"/>
                <a:gd name="T76" fmla="*/ 1 w 329"/>
                <a:gd name="T77" fmla="*/ 1 h 202"/>
                <a:gd name="T78" fmla="*/ 1 w 329"/>
                <a:gd name="T79" fmla="*/ 1 h 202"/>
                <a:gd name="T80" fmla="*/ 1 w 329"/>
                <a:gd name="T81" fmla="*/ 1 h 202"/>
                <a:gd name="T82" fmla="*/ 1 w 329"/>
                <a:gd name="T83" fmla="*/ 1 h 202"/>
                <a:gd name="T84" fmla="*/ 1 w 329"/>
                <a:gd name="T85" fmla="*/ 1 h 202"/>
                <a:gd name="T86" fmla="*/ 1 w 329"/>
                <a:gd name="T87" fmla="*/ 1 h 202"/>
                <a:gd name="T88" fmla="*/ 0 w 329"/>
                <a:gd name="T89" fmla="*/ 1 h 202"/>
                <a:gd name="T90" fmla="*/ 1 w 329"/>
                <a:gd name="T91" fmla="*/ 1 h 202"/>
                <a:gd name="T92" fmla="*/ 1 w 329"/>
                <a:gd name="T93" fmla="*/ 1 h 20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329"/>
                <a:gd name="T142" fmla="*/ 0 h 202"/>
                <a:gd name="T143" fmla="*/ 329 w 329"/>
                <a:gd name="T144" fmla="*/ 202 h 202"/>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329" h="202">
                  <a:moveTo>
                    <a:pt x="26" y="183"/>
                  </a:moveTo>
                  <a:lnTo>
                    <a:pt x="42" y="183"/>
                  </a:lnTo>
                  <a:lnTo>
                    <a:pt x="45" y="202"/>
                  </a:lnTo>
                  <a:lnTo>
                    <a:pt x="69" y="198"/>
                  </a:lnTo>
                  <a:lnTo>
                    <a:pt x="86" y="179"/>
                  </a:lnTo>
                  <a:lnTo>
                    <a:pt x="113" y="154"/>
                  </a:lnTo>
                  <a:lnTo>
                    <a:pt x="107" y="141"/>
                  </a:lnTo>
                  <a:lnTo>
                    <a:pt x="127" y="121"/>
                  </a:lnTo>
                  <a:lnTo>
                    <a:pt x="111" y="104"/>
                  </a:lnTo>
                  <a:lnTo>
                    <a:pt x="128" y="77"/>
                  </a:lnTo>
                  <a:lnTo>
                    <a:pt x="143" y="61"/>
                  </a:lnTo>
                  <a:lnTo>
                    <a:pt x="185" y="88"/>
                  </a:lnTo>
                  <a:lnTo>
                    <a:pt x="214" y="119"/>
                  </a:lnTo>
                  <a:lnTo>
                    <a:pt x="281" y="117"/>
                  </a:lnTo>
                  <a:lnTo>
                    <a:pt x="315" y="130"/>
                  </a:lnTo>
                  <a:lnTo>
                    <a:pt x="320" y="101"/>
                  </a:lnTo>
                  <a:lnTo>
                    <a:pt x="301" y="73"/>
                  </a:lnTo>
                  <a:lnTo>
                    <a:pt x="267" y="68"/>
                  </a:lnTo>
                  <a:lnTo>
                    <a:pt x="243" y="73"/>
                  </a:lnTo>
                  <a:lnTo>
                    <a:pt x="240" y="57"/>
                  </a:lnTo>
                  <a:lnTo>
                    <a:pt x="214" y="43"/>
                  </a:lnTo>
                  <a:lnTo>
                    <a:pt x="240" y="37"/>
                  </a:lnTo>
                  <a:lnTo>
                    <a:pt x="260" y="52"/>
                  </a:lnTo>
                  <a:lnTo>
                    <a:pt x="301" y="50"/>
                  </a:lnTo>
                  <a:lnTo>
                    <a:pt x="329" y="73"/>
                  </a:lnTo>
                  <a:lnTo>
                    <a:pt x="317" y="52"/>
                  </a:lnTo>
                  <a:lnTo>
                    <a:pt x="273" y="27"/>
                  </a:lnTo>
                  <a:lnTo>
                    <a:pt x="260" y="31"/>
                  </a:lnTo>
                  <a:lnTo>
                    <a:pt x="236" y="11"/>
                  </a:lnTo>
                  <a:lnTo>
                    <a:pt x="183" y="25"/>
                  </a:lnTo>
                  <a:lnTo>
                    <a:pt x="144" y="5"/>
                  </a:lnTo>
                  <a:lnTo>
                    <a:pt x="107" y="0"/>
                  </a:lnTo>
                  <a:lnTo>
                    <a:pt x="79" y="20"/>
                  </a:lnTo>
                  <a:lnTo>
                    <a:pt x="110" y="29"/>
                  </a:lnTo>
                  <a:lnTo>
                    <a:pt x="91" y="37"/>
                  </a:lnTo>
                  <a:lnTo>
                    <a:pt x="61" y="34"/>
                  </a:lnTo>
                  <a:lnTo>
                    <a:pt x="45" y="25"/>
                  </a:lnTo>
                  <a:lnTo>
                    <a:pt x="37" y="45"/>
                  </a:lnTo>
                  <a:lnTo>
                    <a:pt x="47" y="64"/>
                  </a:lnTo>
                  <a:lnTo>
                    <a:pt x="26" y="80"/>
                  </a:lnTo>
                  <a:lnTo>
                    <a:pt x="33" y="112"/>
                  </a:lnTo>
                  <a:lnTo>
                    <a:pt x="16" y="122"/>
                  </a:lnTo>
                  <a:lnTo>
                    <a:pt x="37" y="137"/>
                  </a:lnTo>
                  <a:lnTo>
                    <a:pt x="17" y="149"/>
                  </a:lnTo>
                  <a:lnTo>
                    <a:pt x="0" y="178"/>
                  </a:lnTo>
                  <a:lnTo>
                    <a:pt x="26" y="183"/>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735" name="Freeform 218"/>
            <p:cNvSpPr>
              <a:spLocks/>
            </p:cNvSpPr>
            <p:nvPr/>
          </p:nvSpPr>
          <p:spPr bwMode="auto">
            <a:xfrm>
              <a:off x="3584" y="2540"/>
              <a:ext cx="162" cy="254"/>
            </a:xfrm>
            <a:custGeom>
              <a:avLst/>
              <a:gdLst>
                <a:gd name="T0" fmla="*/ 1 w 324"/>
                <a:gd name="T1" fmla="*/ 0 h 508"/>
                <a:gd name="T2" fmla="*/ 1 w 324"/>
                <a:gd name="T3" fmla="*/ 1 h 508"/>
                <a:gd name="T4" fmla="*/ 1 w 324"/>
                <a:gd name="T5" fmla="*/ 1 h 508"/>
                <a:gd name="T6" fmla="*/ 1 w 324"/>
                <a:gd name="T7" fmla="*/ 1 h 508"/>
                <a:gd name="T8" fmla="*/ 1 w 324"/>
                <a:gd name="T9" fmla="*/ 1 h 508"/>
                <a:gd name="T10" fmla="*/ 1 w 324"/>
                <a:gd name="T11" fmla="*/ 1 h 508"/>
                <a:gd name="T12" fmla="*/ 1 w 324"/>
                <a:gd name="T13" fmla="*/ 1 h 508"/>
                <a:gd name="T14" fmla="*/ 1 w 324"/>
                <a:gd name="T15" fmla="*/ 1 h 508"/>
                <a:gd name="T16" fmla="*/ 1 w 324"/>
                <a:gd name="T17" fmla="*/ 1 h 508"/>
                <a:gd name="T18" fmla="*/ 1 w 324"/>
                <a:gd name="T19" fmla="*/ 1 h 508"/>
                <a:gd name="T20" fmla="*/ 1 w 324"/>
                <a:gd name="T21" fmla="*/ 1 h 508"/>
                <a:gd name="T22" fmla="*/ 1 w 324"/>
                <a:gd name="T23" fmla="*/ 1 h 508"/>
                <a:gd name="T24" fmla="*/ 1 w 324"/>
                <a:gd name="T25" fmla="*/ 1 h 508"/>
                <a:gd name="T26" fmla="*/ 1 w 324"/>
                <a:gd name="T27" fmla="*/ 1 h 508"/>
                <a:gd name="T28" fmla="*/ 1 w 324"/>
                <a:gd name="T29" fmla="*/ 1 h 508"/>
                <a:gd name="T30" fmla="*/ 1 w 324"/>
                <a:gd name="T31" fmla="*/ 1 h 508"/>
                <a:gd name="T32" fmla="*/ 1 w 324"/>
                <a:gd name="T33" fmla="*/ 1 h 508"/>
                <a:gd name="T34" fmla="*/ 1 w 324"/>
                <a:gd name="T35" fmla="*/ 1 h 508"/>
                <a:gd name="T36" fmla="*/ 1 w 324"/>
                <a:gd name="T37" fmla="*/ 1 h 508"/>
                <a:gd name="T38" fmla="*/ 1 w 324"/>
                <a:gd name="T39" fmla="*/ 1 h 508"/>
                <a:gd name="T40" fmla="*/ 1 w 324"/>
                <a:gd name="T41" fmla="*/ 1 h 508"/>
                <a:gd name="T42" fmla="*/ 1 w 324"/>
                <a:gd name="T43" fmla="*/ 1 h 508"/>
                <a:gd name="T44" fmla="*/ 1 w 324"/>
                <a:gd name="T45" fmla="*/ 1 h 508"/>
                <a:gd name="T46" fmla="*/ 1 w 324"/>
                <a:gd name="T47" fmla="*/ 1 h 508"/>
                <a:gd name="T48" fmla="*/ 0 w 324"/>
                <a:gd name="T49" fmla="*/ 1 h 508"/>
                <a:gd name="T50" fmla="*/ 1 w 324"/>
                <a:gd name="T51" fmla="*/ 1 h 508"/>
                <a:gd name="T52" fmla="*/ 1 w 324"/>
                <a:gd name="T53" fmla="*/ 1 h 508"/>
                <a:gd name="T54" fmla="*/ 1 w 324"/>
                <a:gd name="T55" fmla="*/ 1 h 508"/>
                <a:gd name="T56" fmla="*/ 1 w 324"/>
                <a:gd name="T57" fmla="*/ 1 h 508"/>
                <a:gd name="T58" fmla="*/ 1 w 324"/>
                <a:gd name="T59" fmla="*/ 1 h 508"/>
                <a:gd name="T60" fmla="*/ 1 w 324"/>
                <a:gd name="T61" fmla="*/ 1 h 508"/>
                <a:gd name="T62" fmla="*/ 1 w 324"/>
                <a:gd name="T63" fmla="*/ 1 h 508"/>
                <a:gd name="T64" fmla="*/ 1 w 324"/>
                <a:gd name="T65" fmla="*/ 1 h 508"/>
                <a:gd name="T66" fmla="*/ 1 w 324"/>
                <a:gd name="T67" fmla="*/ 1 h 508"/>
                <a:gd name="T68" fmla="*/ 1 w 324"/>
                <a:gd name="T69" fmla="*/ 1 h 508"/>
                <a:gd name="T70" fmla="*/ 1 w 324"/>
                <a:gd name="T71" fmla="*/ 1 h 508"/>
                <a:gd name="T72" fmla="*/ 1 w 324"/>
                <a:gd name="T73" fmla="*/ 1 h 508"/>
                <a:gd name="T74" fmla="*/ 1 w 324"/>
                <a:gd name="T75" fmla="*/ 1 h 508"/>
                <a:gd name="T76" fmla="*/ 1 w 324"/>
                <a:gd name="T77" fmla="*/ 1 h 508"/>
                <a:gd name="T78" fmla="*/ 1 w 324"/>
                <a:gd name="T79" fmla="*/ 0 h 508"/>
                <a:gd name="T80" fmla="*/ 1 w 324"/>
                <a:gd name="T81" fmla="*/ 0 h 508"/>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324"/>
                <a:gd name="T124" fmla="*/ 0 h 508"/>
                <a:gd name="T125" fmla="*/ 324 w 324"/>
                <a:gd name="T126" fmla="*/ 508 h 508"/>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324" h="508">
                  <a:moveTo>
                    <a:pt x="157" y="0"/>
                  </a:moveTo>
                  <a:lnTo>
                    <a:pt x="210" y="52"/>
                  </a:lnTo>
                  <a:lnTo>
                    <a:pt x="270" y="52"/>
                  </a:lnTo>
                  <a:lnTo>
                    <a:pt x="321" y="57"/>
                  </a:lnTo>
                  <a:lnTo>
                    <a:pt x="311" y="96"/>
                  </a:lnTo>
                  <a:lnTo>
                    <a:pt x="324" y="125"/>
                  </a:lnTo>
                  <a:lnTo>
                    <a:pt x="308" y="162"/>
                  </a:lnTo>
                  <a:lnTo>
                    <a:pt x="310" y="208"/>
                  </a:lnTo>
                  <a:lnTo>
                    <a:pt x="295" y="258"/>
                  </a:lnTo>
                  <a:lnTo>
                    <a:pt x="271" y="271"/>
                  </a:lnTo>
                  <a:lnTo>
                    <a:pt x="257" y="293"/>
                  </a:lnTo>
                  <a:lnTo>
                    <a:pt x="251" y="308"/>
                  </a:lnTo>
                  <a:lnTo>
                    <a:pt x="233" y="319"/>
                  </a:lnTo>
                  <a:lnTo>
                    <a:pt x="235" y="346"/>
                  </a:lnTo>
                  <a:lnTo>
                    <a:pt x="220" y="369"/>
                  </a:lnTo>
                  <a:lnTo>
                    <a:pt x="218" y="396"/>
                  </a:lnTo>
                  <a:lnTo>
                    <a:pt x="204" y="423"/>
                  </a:lnTo>
                  <a:lnTo>
                    <a:pt x="170" y="425"/>
                  </a:lnTo>
                  <a:lnTo>
                    <a:pt x="169" y="451"/>
                  </a:lnTo>
                  <a:lnTo>
                    <a:pt x="153" y="465"/>
                  </a:lnTo>
                  <a:lnTo>
                    <a:pt x="125" y="500"/>
                  </a:lnTo>
                  <a:lnTo>
                    <a:pt x="88" y="508"/>
                  </a:lnTo>
                  <a:lnTo>
                    <a:pt x="59" y="508"/>
                  </a:lnTo>
                  <a:lnTo>
                    <a:pt x="22" y="436"/>
                  </a:lnTo>
                  <a:lnTo>
                    <a:pt x="0" y="346"/>
                  </a:lnTo>
                  <a:lnTo>
                    <a:pt x="50" y="399"/>
                  </a:lnTo>
                  <a:lnTo>
                    <a:pt x="65" y="399"/>
                  </a:lnTo>
                  <a:lnTo>
                    <a:pt x="51" y="327"/>
                  </a:lnTo>
                  <a:lnTo>
                    <a:pt x="55" y="307"/>
                  </a:lnTo>
                  <a:lnTo>
                    <a:pt x="96" y="318"/>
                  </a:lnTo>
                  <a:lnTo>
                    <a:pt x="101" y="296"/>
                  </a:lnTo>
                  <a:lnTo>
                    <a:pt x="65" y="251"/>
                  </a:lnTo>
                  <a:lnTo>
                    <a:pt x="91" y="192"/>
                  </a:lnTo>
                  <a:lnTo>
                    <a:pt x="122" y="194"/>
                  </a:lnTo>
                  <a:lnTo>
                    <a:pt x="156" y="179"/>
                  </a:lnTo>
                  <a:lnTo>
                    <a:pt x="119" y="148"/>
                  </a:lnTo>
                  <a:lnTo>
                    <a:pt x="133" y="126"/>
                  </a:lnTo>
                  <a:lnTo>
                    <a:pt x="124" y="97"/>
                  </a:lnTo>
                  <a:lnTo>
                    <a:pt x="161" y="60"/>
                  </a:lnTo>
                  <a:lnTo>
                    <a:pt x="157" y="0"/>
                  </a:lnTo>
                  <a:close/>
                </a:path>
              </a:pathLst>
            </a:custGeom>
            <a:solidFill>
              <a:srgbClr val="BC8B7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736" name="Freeform 219"/>
            <p:cNvSpPr>
              <a:spLocks/>
            </p:cNvSpPr>
            <p:nvPr/>
          </p:nvSpPr>
          <p:spPr bwMode="auto">
            <a:xfrm>
              <a:off x="3590" y="2599"/>
              <a:ext cx="16" cy="43"/>
            </a:xfrm>
            <a:custGeom>
              <a:avLst/>
              <a:gdLst>
                <a:gd name="T0" fmla="*/ 0 w 32"/>
                <a:gd name="T1" fmla="*/ 0 h 87"/>
                <a:gd name="T2" fmla="*/ 1 w 32"/>
                <a:gd name="T3" fmla="*/ 0 h 87"/>
                <a:gd name="T4" fmla="*/ 1 w 32"/>
                <a:gd name="T5" fmla="*/ 0 h 87"/>
                <a:gd name="T6" fmla="*/ 1 w 32"/>
                <a:gd name="T7" fmla="*/ 0 h 87"/>
                <a:gd name="T8" fmla="*/ 1 w 32"/>
                <a:gd name="T9" fmla="*/ 0 h 87"/>
                <a:gd name="T10" fmla="*/ 1 w 32"/>
                <a:gd name="T11" fmla="*/ 0 h 87"/>
                <a:gd name="T12" fmla="*/ 1 w 32"/>
                <a:gd name="T13" fmla="*/ 0 h 87"/>
                <a:gd name="T14" fmla="*/ 1 w 32"/>
                <a:gd name="T15" fmla="*/ 0 h 87"/>
                <a:gd name="T16" fmla="*/ 0 w 32"/>
                <a:gd name="T17" fmla="*/ 0 h 87"/>
                <a:gd name="T18" fmla="*/ 0 w 32"/>
                <a:gd name="T19" fmla="*/ 0 h 8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2"/>
                <a:gd name="T31" fmla="*/ 0 h 87"/>
                <a:gd name="T32" fmla="*/ 32 w 32"/>
                <a:gd name="T33" fmla="*/ 87 h 8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2" h="87">
                  <a:moveTo>
                    <a:pt x="0" y="10"/>
                  </a:moveTo>
                  <a:lnTo>
                    <a:pt x="24" y="0"/>
                  </a:lnTo>
                  <a:lnTo>
                    <a:pt x="32" y="27"/>
                  </a:lnTo>
                  <a:lnTo>
                    <a:pt x="21" y="44"/>
                  </a:lnTo>
                  <a:lnTo>
                    <a:pt x="32" y="63"/>
                  </a:lnTo>
                  <a:lnTo>
                    <a:pt x="23" y="87"/>
                  </a:lnTo>
                  <a:lnTo>
                    <a:pt x="7" y="74"/>
                  </a:lnTo>
                  <a:lnTo>
                    <a:pt x="1" y="27"/>
                  </a:lnTo>
                  <a:lnTo>
                    <a:pt x="0" y="10"/>
                  </a:lnTo>
                  <a:close/>
                </a:path>
              </a:pathLst>
            </a:custGeom>
            <a:solidFill>
              <a:srgbClr val="BC8B7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737" name="Freeform 220"/>
            <p:cNvSpPr>
              <a:spLocks/>
            </p:cNvSpPr>
            <p:nvPr/>
          </p:nvSpPr>
          <p:spPr bwMode="auto">
            <a:xfrm>
              <a:off x="3368" y="2725"/>
              <a:ext cx="203" cy="97"/>
            </a:xfrm>
            <a:custGeom>
              <a:avLst/>
              <a:gdLst>
                <a:gd name="T0" fmla="*/ 1 w 406"/>
                <a:gd name="T1" fmla="*/ 1 h 193"/>
                <a:gd name="T2" fmla="*/ 1 w 406"/>
                <a:gd name="T3" fmla="*/ 1 h 193"/>
                <a:gd name="T4" fmla="*/ 1 w 406"/>
                <a:gd name="T5" fmla="*/ 1 h 193"/>
                <a:gd name="T6" fmla="*/ 1 w 406"/>
                <a:gd name="T7" fmla="*/ 1 h 193"/>
                <a:gd name="T8" fmla="*/ 1 w 406"/>
                <a:gd name="T9" fmla="*/ 1 h 193"/>
                <a:gd name="T10" fmla="*/ 1 w 406"/>
                <a:gd name="T11" fmla="*/ 1 h 193"/>
                <a:gd name="T12" fmla="*/ 1 w 406"/>
                <a:gd name="T13" fmla="*/ 1 h 193"/>
                <a:gd name="T14" fmla="*/ 1 w 406"/>
                <a:gd name="T15" fmla="*/ 1 h 193"/>
                <a:gd name="T16" fmla="*/ 1 w 406"/>
                <a:gd name="T17" fmla="*/ 1 h 193"/>
                <a:gd name="T18" fmla="*/ 1 w 406"/>
                <a:gd name="T19" fmla="*/ 1 h 193"/>
                <a:gd name="T20" fmla="*/ 1 w 406"/>
                <a:gd name="T21" fmla="*/ 1 h 193"/>
                <a:gd name="T22" fmla="*/ 1 w 406"/>
                <a:gd name="T23" fmla="*/ 1 h 193"/>
                <a:gd name="T24" fmla="*/ 1 w 406"/>
                <a:gd name="T25" fmla="*/ 1 h 193"/>
                <a:gd name="T26" fmla="*/ 0 w 406"/>
                <a:gd name="T27" fmla="*/ 1 h 193"/>
                <a:gd name="T28" fmla="*/ 0 w 406"/>
                <a:gd name="T29" fmla="*/ 1 h 193"/>
                <a:gd name="T30" fmla="*/ 1 w 406"/>
                <a:gd name="T31" fmla="*/ 1 h 193"/>
                <a:gd name="T32" fmla="*/ 1 w 406"/>
                <a:gd name="T33" fmla="*/ 1 h 193"/>
                <a:gd name="T34" fmla="*/ 1 w 406"/>
                <a:gd name="T35" fmla="*/ 1 h 193"/>
                <a:gd name="T36" fmla="*/ 1 w 406"/>
                <a:gd name="T37" fmla="*/ 1 h 193"/>
                <a:gd name="T38" fmla="*/ 1 w 406"/>
                <a:gd name="T39" fmla="*/ 1 h 193"/>
                <a:gd name="T40" fmla="*/ 1 w 406"/>
                <a:gd name="T41" fmla="*/ 1 h 193"/>
                <a:gd name="T42" fmla="*/ 1 w 406"/>
                <a:gd name="T43" fmla="*/ 1 h 193"/>
                <a:gd name="T44" fmla="*/ 1 w 406"/>
                <a:gd name="T45" fmla="*/ 1 h 193"/>
                <a:gd name="T46" fmla="*/ 1 w 406"/>
                <a:gd name="T47" fmla="*/ 1 h 193"/>
                <a:gd name="T48" fmla="*/ 1 w 406"/>
                <a:gd name="T49" fmla="*/ 1 h 193"/>
                <a:gd name="T50" fmla="*/ 1 w 406"/>
                <a:gd name="T51" fmla="*/ 1 h 193"/>
                <a:gd name="T52" fmla="*/ 1 w 406"/>
                <a:gd name="T53" fmla="*/ 0 h 193"/>
                <a:gd name="T54" fmla="*/ 1 w 406"/>
                <a:gd name="T55" fmla="*/ 1 h 193"/>
                <a:gd name="T56" fmla="*/ 1 w 406"/>
                <a:gd name="T57" fmla="*/ 1 h 193"/>
                <a:gd name="T58" fmla="*/ 1 w 406"/>
                <a:gd name="T59" fmla="*/ 1 h 193"/>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406"/>
                <a:gd name="T91" fmla="*/ 0 h 193"/>
                <a:gd name="T92" fmla="*/ 406 w 406"/>
                <a:gd name="T93" fmla="*/ 193 h 193"/>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406" h="193">
                  <a:moveTo>
                    <a:pt x="401" y="15"/>
                  </a:moveTo>
                  <a:lnTo>
                    <a:pt x="337" y="31"/>
                  </a:lnTo>
                  <a:lnTo>
                    <a:pt x="281" y="47"/>
                  </a:lnTo>
                  <a:lnTo>
                    <a:pt x="229" y="68"/>
                  </a:lnTo>
                  <a:lnTo>
                    <a:pt x="201" y="81"/>
                  </a:lnTo>
                  <a:lnTo>
                    <a:pt x="172" y="96"/>
                  </a:lnTo>
                  <a:lnTo>
                    <a:pt x="155" y="106"/>
                  </a:lnTo>
                  <a:lnTo>
                    <a:pt x="138" y="117"/>
                  </a:lnTo>
                  <a:lnTo>
                    <a:pt x="111" y="132"/>
                  </a:lnTo>
                  <a:lnTo>
                    <a:pt x="89" y="147"/>
                  </a:lnTo>
                  <a:lnTo>
                    <a:pt x="66" y="163"/>
                  </a:lnTo>
                  <a:lnTo>
                    <a:pt x="38" y="177"/>
                  </a:lnTo>
                  <a:lnTo>
                    <a:pt x="11" y="193"/>
                  </a:lnTo>
                  <a:lnTo>
                    <a:pt x="0" y="193"/>
                  </a:lnTo>
                  <a:lnTo>
                    <a:pt x="0" y="184"/>
                  </a:lnTo>
                  <a:lnTo>
                    <a:pt x="20" y="149"/>
                  </a:lnTo>
                  <a:lnTo>
                    <a:pt x="47" y="134"/>
                  </a:lnTo>
                  <a:lnTo>
                    <a:pt x="72" y="118"/>
                  </a:lnTo>
                  <a:lnTo>
                    <a:pt x="95" y="102"/>
                  </a:lnTo>
                  <a:lnTo>
                    <a:pt x="122" y="87"/>
                  </a:lnTo>
                  <a:lnTo>
                    <a:pt x="163" y="79"/>
                  </a:lnTo>
                  <a:lnTo>
                    <a:pt x="194" y="64"/>
                  </a:lnTo>
                  <a:lnTo>
                    <a:pt x="221" y="50"/>
                  </a:lnTo>
                  <a:lnTo>
                    <a:pt x="249" y="41"/>
                  </a:lnTo>
                  <a:lnTo>
                    <a:pt x="275" y="31"/>
                  </a:lnTo>
                  <a:lnTo>
                    <a:pt x="332" y="16"/>
                  </a:lnTo>
                  <a:lnTo>
                    <a:pt x="397" y="0"/>
                  </a:lnTo>
                  <a:lnTo>
                    <a:pt x="406" y="6"/>
                  </a:lnTo>
                  <a:lnTo>
                    <a:pt x="401" y="1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738" name="Freeform 221"/>
            <p:cNvSpPr>
              <a:spLocks/>
            </p:cNvSpPr>
            <p:nvPr/>
          </p:nvSpPr>
          <p:spPr bwMode="auto">
            <a:xfrm>
              <a:off x="3326" y="2849"/>
              <a:ext cx="34" cy="273"/>
            </a:xfrm>
            <a:custGeom>
              <a:avLst/>
              <a:gdLst>
                <a:gd name="T0" fmla="*/ 1 w 68"/>
                <a:gd name="T1" fmla="*/ 0 h 547"/>
                <a:gd name="T2" fmla="*/ 1 w 68"/>
                <a:gd name="T3" fmla="*/ 0 h 547"/>
                <a:gd name="T4" fmla="*/ 1 w 68"/>
                <a:gd name="T5" fmla="*/ 0 h 547"/>
                <a:gd name="T6" fmla="*/ 1 w 68"/>
                <a:gd name="T7" fmla="*/ 0 h 547"/>
                <a:gd name="T8" fmla="*/ 1 w 68"/>
                <a:gd name="T9" fmla="*/ 0 h 547"/>
                <a:gd name="T10" fmla="*/ 1 w 68"/>
                <a:gd name="T11" fmla="*/ 0 h 547"/>
                <a:gd name="T12" fmla="*/ 1 w 68"/>
                <a:gd name="T13" fmla="*/ 0 h 547"/>
                <a:gd name="T14" fmla="*/ 1 w 68"/>
                <a:gd name="T15" fmla="*/ 0 h 547"/>
                <a:gd name="T16" fmla="*/ 1 w 68"/>
                <a:gd name="T17" fmla="*/ 0 h 547"/>
                <a:gd name="T18" fmla="*/ 1 w 68"/>
                <a:gd name="T19" fmla="*/ 0 h 547"/>
                <a:gd name="T20" fmla="*/ 1 w 68"/>
                <a:gd name="T21" fmla="*/ 0 h 547"/>
                <a:gd name="T22" fmla="*/ 1 w 68"/>
                <a:gd name="T23" fmla="*/ 0 h 547"/>
                <a:gd name="T24" fmla="*/ 1 w 68"/>
                <a:gd name="T25" fmla="*/ 0 h 547"/>
                <a:gd name="T26" fmla="*/ 1 w 68"/>
                <a:gd name="T27" fmla="*/ 0 h 547"/>
                <a:gd name="T28" fmla="*/ 1 w 68"/>
                <a:gd name="T29" fmla="*/ 0 h 547"/>
                <a:gd name="T30" fmla="*/ 0 w 68"/>
                <a:gd name="T31" fmla="*/ 0 h 547"/>
                <a:gd name="T32" fmla="*/ 1 w 68"/>
                <a:gd name="T33" fmla="*/ 0 h 547"/>
                <a:gd name="T34" fmla="*/ 1 w 68"/>
                <a:gd name="T35" fmla="*/ 0 h 547"/>
                <a:gd name="T36" fmla="*/ 1 w 68"/>
                <a:gd name="T37" fmla="*/ 0 h 547"/>
                <a:gd name="T38" fmla="*/ 1 w 68"/>
                <a:gd name="T39" fmla="*/ 0 h 547"/>
                <a:gd name="T40" fmla="*/ 1 w 68"/>
                <a:gd name="T41" fmla="*/ 0 h 547"/>
                <a:gd name="T42" fmla="*/ 1 w 68"/>
                <a:gd name="T43" fmla="*/ 0 h 547"/>
                <a:gd name="T44" fmla="*/ 1 w 68"/>
                <a:gd name="T45" fmla="*/ 0 h 547"/>
                <a:gd name="T46" fmla="*/ 1 w 68"/>
                <a:gd name="T47" fmla="*/ 0 h 547"/>
                <a:gd name="T48" fmla="*/ 1 w 68"/>
                <a:gd name="T49" fmla="*/ 0 h 54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68"/>
                <a:gd name="T76" fmla="*/ 0 h 547"/>
                <a:gd name="T77" fmla="*/ 68 w 68"/>
                <a:gd name="T78" fmla="*/ 547 h 547"/>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68" h="547">
                  <a:moveTo>
                    <a:pt x="68" y="10"/>
                  </a:moveTo>
                  <a:lnTo>
                    <a:pt x="50" y="66"/>
                  </a:lnTo>
                  <a:lnTo>
                    <a:pt x="46" y="116"/>
                  </a:lnTo>
                  <a:lnTo>
                    <a:pt x="52" y="226"/>
                  </a:lnTo>
                  <a:lnTo>
                    <a:pt x="49" y="283"/>
                  </a:lnTo>
                  <a:lnTo>
                    <a:pt x="52" y="365"/>
                  </a:lnTo>
                  <a:lnTo>
                    <a:pt x="57" y="384"/>
                  </a:lnTo>
                  <a:lnTo>
                    <a:pt x="60" y="475"/>
                  </a:lnTo>
                  <a:lnTo>
                    <a:pt x="51" y="539"/>
                  </a:lnTo>
                  <a:lnTo>
                    <a:pt x="44" y="547"/>
                  </a:lnTo>
                  <a:lnTo>
                    <a:pt x="36" y="539"/>
                  </a:lnTo>
                  <a:lnTo>
                    <a:pt x="28" y="507"/>
                  </a:lnTo>
                  <a:lnTo>
                    <a:pt x="20" y="475"/>
                  </a:lnTo>
                  <a:lnTo>
                    <a:pt x="19" y="390"/>
                  </a:lnTo>
                  <a:lnTo>
                    <a:pt x="16" y="374"/>
                  </a:lnTo>
                  <a:lnTo>
                    <a:pt x="0" y="283"/>
                  </a:lnTo>
                  <a:lnTo>
                    <a:pt x="4" y="225"/>
                  </a:lnTo>
                  <a:lnTo>
                    <a:pt x="7" y="164"/>
                  </a:lnTo>
                  <a:lnTo>
                    <a:pt x="15" y="113"/>
                  </a:lnTo>
                  <a:lnTo>
                    <a:pt x="30" y="61"/>
                  </a:lnTo>
                  <a:lnTo>
                    <a:pt x="41" y="34"/>
                  </a:lnTo>
                  <a:lnTo>
                    <a:pt x="55" y="4"/>
                  </a:lnTo>
                  <a:lnTo>
                    <a:pt x="65" y="0"/>
                  </a:lnTo>
                  <a:lnTo>
                    <a:pt x="68"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739" name="Freeform 222"/>
            <p:cNvSpPr>
              <a:spLocks/>
            </p:cNvSpPr>
            <p:nvPr/>
          </p:nvSpPr>
          <p:spPr bwMode="auto">
            <a:xfrm>
              <a:off x="3385" y="2836"/>
              <a:ext cx="87" cy="248"/>
            </a:xfrm>
            <a:custGeom>
              <a:avLst/>
              <a:gdLst>
                <a:gd name="T0" fmla="*/ 1 w 173"/>
                <a:gd name="T1" fmla="*/ 1 h 494"/>
                <a:gd name="T2" fmla="*/ 1 w 173"/>
                <a:gd name="T3" fmla="*/ 1 h 494"/>
                <a:gd name="T4" fmla="*/ 1 w 173"/>
                <a:gd name="T5" fmla="*/ 1 h 494"/>
                <a:gd name="T6" fmla="*/ 1 w 173"/>
                <a:gd name="T7" fmla="*/ 1 h 494"/>
                <a:gd name="T8" fmla="*/ 1 w 173"/>
                <a:gd name="T9" fmla="*/ 1 h 494"/>
                <a:gd name="T10" fmla="*/ 1 w 173"/>
                <a:gd name="T11" fmla="*/ 1 h 494"/>
                <a:gd name="T12" fmla="*/ 1 w 173"/>
                <a:gd name="T13" fmla="*/ 1 h 494"/>
                <a:gd name="T14" fmla="*/ 1 w 173"/>
                <a:gd name="T15" fmla="*/ 1 h 494"/>
                <a:gd name="T16" fmla="*/ 1 w 173"/>
                <a:gd name="T17" fmla="*/ 1 h 494"/>
                <a:gd name="T18" fmla="*/ 1 w 173"/>
                <a:gd name="T19" fmla="*/ 1 h 494"/>
                <a:gd name="T20" fmla="*/ 1 w 173"/>
                <a:gd name="T21" fmla="*/ 1 h 494"/>
                <a:gd name="T22" fmla="*/ 1 w 173"/>
                <a:gd name="T23" fmla="*/ 1 h 494"/>
                <a:gd name="T24" fmla="*/ 1 w 173"/>
                <a:gd name="T25" fmla="*/ 1 h 494"/>
                <a:gd name="T26" fmla="*/ 1 w 173"/>
                <a:gd name="T27" fmla="*/ 1 h 494"/>
                <a:gd name="T28" fmla="*/ 1 w 173"/>
                <a:gd name="T29" fmla="*/ 1 h 494"/>
                <a:gd name="T30" fmla="*/ 1 w 173"/>
                <a:gd name="T31" fmla="*/ 1 h 494"/>
                <a:gd name="T32" fmla="*/ 1 w 173"/>
                <a:gd name="T33" fmla="*/ 1 h 494"/>
                <a:gd name="T34" fmla="*/ 1 w 173"/>
                <a:gd name="T35" fmla="*/ 1 h 494"/>
                <a:gd name="T36" fmla="*/ 1 w 173"/>
                <a:gd name="T37" fmla="*/ 1 h 494"/>
                <a:gd name="T38" fmla="*/ 1 w 173"/>
                <a:gd name="T39" fmla="*/ 1 h 494"/>
                <a:gd name="T40" fmla="*/ 1 w 173"/>
                <a:gd name="T41" fmla="*/ 1 h 494"/>
                <a:gd name="T42" fmla="*/ 1 w 173"/>
                <a:gd name="T43" fmla="*/ 1 h 494"/>
                <a:gd name="T44" fmla="*/ 0 w 173"/>
                <a:gd name="T45" fmla="*/ 1 h 494"/>
                <a:gd name="T46" fmla="*/ 1 w 173"/>
                <a:gd name="T47" fmla="*/ 0 h 494"/>
                <a:gd name="T48" fmla="*/ 1 w 173"/>
                <a:gd name="T49" fmla="*/ 1 h 494"/>
                <a:gd name="T50" fmla="*/ 1 w 173"/>
                <a:gd name="T51" fmla="*/ 1 h 494"/>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73"/>
                <a:gd name="T79" fmla="*/ 0 h 494"/>
                <a:gd name="T80" fmla="*/ 173 w 173"/>
                <a:gd name="T81" fmla="*/ 494 h 494"/>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73" h="494">
                  <a:moveTo>
                    <a:pt x="12" y="2"/>
                  </a:moveTo>
                  <a:lnTo>
                    <a:pt x="33" y="33"/>
                  </a:lnTo>
                  <a:lnTo>
                    <a:pt x="50" y="64"/>
                  </a:lnTo>
                  <a:lnTo>
                    <a:pt x="73" y="124"/>
                  </a:lnTo>
                  <a:lnTo>
                    <a:pt x="104" y="262"/>
                  </a:lnTo>
                  <a:lnTo>
                    <a:pt x="117" y="302"/>
                  </a:lnTo>
                  <a:lnTo>
                    <a:pt x="129" y="324"/>
                  </a:lnTo>
                  <a:lnTo>
                    <a:pt x="144" y="355"/>
                  </a:lnTo>
                  <a:lnTo>
                    <a:pt x="173" y="485"/>
                  </a:lnTo>
                  <a:lnTo>
                    <a:pt x="168" y="494"/>
                  </a:lnTo>
                  <a:lnTo>
                    <a:pt x="160" y="490"/>
                  </a:lnTo>
                  <a:lnTo>
                    <a:pt x="145" y="457"/>
                  </a:lnTo>
                  <a:lnTo>
                    <a:pt x="131" y="430"/>
                  </a:lnTo>
                  <a:lnTo>
                    <a:pt x="118" y="402"/>
                  </a:lnTo>
                  <a:lnTo>
                    <a:pt x="104" y="370"/>
                  </a:lnTo>
                  <a:lnTo>
                    <a:pt x="91" y="341"/>
                  </a:lnTo>
                  <a:lnTo>
                    <a:pt x="81" y="317"/>
                  </a:lnTo>
                  <a:lnTo>
                    <a:pt x="65" y="275"/>
                  </a:lnTo>
                  <a:lnTo>
                    <a:pt x="46" y="134"/>
                  </a:lnTo>
                  <a:lnTo>
                    <a:pt x="33" y="72"/>
                  </a:lnTo>
                  <a:lnTo>
                    <a:pt x="19" y="42"/>
                  </a:lnTo>
                  <a:lnTo>
                    <a:pt x="11" y="26"/>
                  </a:lnTo>
                  <a:lnTo>
                    <a:pt x="0" y="11"/>
                  </a:lnTo>
                  <a:lnTo>
                    <a:pt x="2" y="0"/>
                  </a:lnTo>
                  <a:lnTo>
                    <a:pt x="12"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740" name="Freeform 223"/>
            <p:cNvSpPr>
              <a:spLocks/>
            </p:cNvSpPr>
            <p:nvPr/>
          </p:nvSpPr>
          <p:spPr bwMode="auto">
            <a:xfrm>
              <a:off x="3689" y="2774"/>
              <a:ext cx="27" cy="247"/>
            </a:xfrm>
            <a:custGeom>
              <a:avLst/>
              <a:gdLst>
                <a:gd name="T0" fmla="*/ 1 w 53"/>
                <a:gd name="T1" fmla="*/ 1 h 494"/>
                <a:gd name="T2" fmla="*/ 1 w 53"/>
                <a:gd name="T3" fmla="*/ 1 h 494"/>
                <a:gd name="T4" fmla="*/ 1 w 53"/>
                <a:gd name="T5" fmla="*/ 1 h 494"/>
                <a:gd name="T6" fmla="*/ 1 w 53"/>
                <a:gd name="T7" fmla="*/ 1 h 494"/>
                <a:gd name="T8" fmla="*/ 1 w 53"/>
                <a:gd name="T9" fmla="*/ 1 h 494"/>
                <a:gd name="T10" fmla="*/ 1 w 53"/>
                <a:gd name="T11" fmla="*/ 1 h 494"/>
                <a:gd name="T12" fmla="*/ 1 w 53"/>
                <a:gd name="T13" fmla="*/ 1 h 494"/>
                <a:gd name="T14" fmla="*/ 1 w 53"/>
                <a:gd name="T15" fmla="*/ 1 h 494"/>
                <a:gd name="T16" fmla="*/ 1 w 53"/>
                <a:gd name="T17" fmla="*/ 1 h 494"/>
                <a:gd name="T18" fmla="*/ 1 w 53"/>
                <a:gd name="T19" fmla="*/ 1 h 494"/>
                <a:gd name="T20" fmla="*/ 1 w 53"/>
                <a:gd name="T21" fmla="*/ 1 h 494"/>
                <a:gd name="T22" fmla="*/ 1 w 53"/>
                <a:gd name="T23" fmla="*/ 1 h 494"/>
                <a:gd name="T24" fmla="*/ 1 w 53"/>
                <a:gd name="T25" fmla="*/ 1 h 494"/>
                <a:gd name="T26" fmla="*/ 1 w 53"/>
                <a:gd name="T27" fmla="*/ 1 h 494"/>
                <a:gd name="T28" fmla="*/ 0 w 53"/>
                <a:gd name="T29" fmla="*/ 1 h 494"/>
                <a:gd name="T30" fmla="*/ 1 w 53"/>
                <a:gd name="T31" fmla="*/ 0 h 494"/>
                <a:gd name="T32" fmla="*/ 1 w 53"/>
                <a:gd name="T33" fmla="*/ 1 h 494"/>
                <a:gd name="T34" fmla="*/ 1 w 53"/>
                <a:gd name="T35" fmla="*/ 1 h 49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53"/>
                <a:gd name="T55" fmla="*/ 0 h 494"/>
                <a:gd name="T56" fmla="*/ 53 w 53"/>
                <a:gd name="T57" fmla="*/ 494 h 49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53" h="494">
                  <a:moveTo>
                    <a:pt x="15" y="6"/>
                  </a:moveTo>
                  <a:lnTo>
                    <a:pt x="22" y="35"/>
                  </a:lnTo>
                  <a:lnTo>
                    <a:pt x="32" y="59"/>
                  </a:lnTo>
                  <a:lnTo>
                    <a:pt x="51" y="112"/>
                  </a:lnTo>
                  <a:lnTo>
                    <a:pt x="53" y="194"/>
                  </a:lnTo>
                  <a:lnTo>
                    <a:pt x="51" y="340"/>
                  </a:lnTo>
                  <a:lnTo>
                    <a:pt x="43" y="409"/>
                  </a:lnTo>
                  <a:lnTo>
                    <a:pt x="31" y="488"/>
                  </a:lnTo>
                  <a:lnTo>
                    <a:pt x="21" y="494"/>
                  </a:lnTo>
                  <a:lnTo>
                    <a:pt x="15" y="486"/>
                  </a:lnTo>
                  <a:lnTo>
                    <a:pt x="25" y="408"/>
                  </a:lnTo>
                  <a:lnTo>
                    <a:pt x="22" y="340"/>
                  </a:lnTo>
                  <a:lnTo>
                    <a:pt x="13" y="195"/>
                  </a:lnTo>
                  <a:lnTo>
                    <a:pt x="10" y="116"/>
                  </a:lnTo>
                  <a:lnTo>
                    <a:pt x="0" y="9"/>
                  </a:lnTo>
                  <a:lnTo>
                    <a:pt x="6" y="0"/>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741" name="Freeform 224"/>
            <p:cNvSpPr>
              <a:spLocks/>
            </p:cNvSpPr>
            <p:nvPr/>
          </p:nvSpPr>
          <p:spPr bwMode="auto">
            <a:xfrm>
              <a:off x="3703" y="2740"/>
              <a:ext cx="69" cy="46"/>
            </a:xfrm>
            <a:custGeom>
              <a:avLst/>
              <a:gdLst>
                <a:gd name="T0" fmla="*/ 0 w 140"/>
                <a:gd name="T1" fmla="*/ 0 h 93"/>
                <a:gd name="T2" fmla="*/ 0 w 140"/>
                <a:gd name="T3" fmla="*/ 0 h 93"/>
                <a:gd name="T4" fmla="*/ 0 w 140"/>
                <a:gd name="T5" fmla="*/ 0 h 93"/>
                <a:gd name="T6" fmla="*/ 0 w 140"/>
                <a:gd name="T7" fmla="*/ 0 h 93"/>
                <a:gd name="T8" fmla="*/ 0 w 140"/>
                <a:gd name="T9" fmla="*/ 0 h 93"/>
                <a:gd name="T10" fmla="*/ 0 w 140"/>
                <a:gd name="T11" fmla="*/ 0 h 93"/>
                <a:gd name="T12" fmla="*/ 0 w 140"/>
                <a:gd name="T13" fmla="*/ 0 h 93"/>
                <a:gd name="T14" fmla="*/ 0 w 140"/>
                <a:gd name="T15" fmla="*/ 0 h 93"/>
                <a:gd name="T16" fmla="*/ 0 w 140"/>
                <a:gd name="T17" fmla="*/ 0 h 93"/>
                <a:gd name="T18" fmla="*/ 0 w 140"/>
                <a:gd name="T19" fmla="*/ 0 h 93"/>
                <a:gd name="T20" fmla="*/ 0 w 140"/>
                <a:gd name="T21" fmla="*/ 0 h 93"/>
                <a:gd name="T22" fmla="*/ 0 w 140"/>
                <a:gd name="T23" fmla="*/ 0 h 93"/>
                <a:gd name="T24" fmla="*/ 0 w 140"/>
                <a:gd name="T25" fmla="*/ 0 h 93"/>
                <a:gd name="T26" fmla="*/ 0 w 140"/>
                <a:gd name="T27" fmla="*/ 0 h 93"/>
                <a:gd name="T28" fmla="*/ 0 w 140"/>
                <a:gd name="T29" fmla="*/ 0 h 93"/>
                <a:gd name="T30" fmla="*/ 0 w 140"/>
                <a:gd name="T31" fmla="*/ 0 h 9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40"/>
                <a:gd name="T49" fmla="*/ 0 h 93"/>
                <a:gd name="T50" fmla="*/ 140 w 140"/>
                <a:gd name="T51" fmla="*/ 93 h 93"/>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40" h="93">
                  <a:moveTo>
                    <a:pt x="10" y="0"/>
                  </a:moveTo>
                  <a:lnTo>
                    <a:pt x="77" y="26"/>
                  </a:lnTo>
                  <a:lnTo>
                    <a:pt x="105" y="44"/>
                  </a:lnTo>
                  <a:lnTo>
                    <a:pt x="135" y="66"/>
                  </a:lnTo>
                  <a:lnTo>
                    <a:pt x="140" y="77"/>
                  </a:lnTo>
                  <a:lnTo>
                    <a:pt x="136" y="88"/>
                  </a:lnTo>
                  <a:lnTo>
                    <a:pt x="126" y="93"/>
                  </a:lnTo>
                  <a:lnTo>
                    <a:pt x="114" y="89"/>
                  </a:lnTo>
                  <a:lnTo>
                    <a:pt x="88" y="66"/>
                  </a:lnTo>
                  <a:lnTo>
                    <a:pt x="64" y="46"/>
                  </a:lnTo>
                  <a:lnTo>
                    <a:pt x="52" y="36"/>
                  </a:lnTo>
                  <a:lnTo>
                    <a:pt x="38" y="29"/>
                  </a:lnTo>
                  <a:lnTo>
                    <a:pt x="5" y="15"/>
                  </a:lnTo>
                  <a:lnTo>
                    <a:pt x="0" y="5"/>
                  </a:lnTo>
                  <a:lnTo>
                    <a:pt x="1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742" name="Freeform 225"/>
            <p:cNvSpPr>
              <a:spLocks/>
            </p:cNvSpPr>
            <p:nvPr/>
          </p:nvSpPr>
          <p:spPr bwMode="auto">
            <a:xfrm>
              <a:off x="3715" y="2782"/>
              <a:ext cx="44" cy="109"/>
            </a:xfrm>
            <a:custGeom>
              <a:avLst/>
              <a:gdLst>
                <a:gd name="T0" fmla="*/ 0 w 89"/>
                <a:gd name="T1" fmla="*/ 1 h 217"/>
                <a:gd name="T2" fmla="*/ 0 w 89"/>
                <a:gd name="T3" fmla="*/ 1 h 217"/>
                <a:gd name="T4" fmla="*/ 0 w 89"/>
                <a:gd name="T5" fmla="*/ 1 h 217"/>
                <a:gd name="T6" fmla="*/ 0 w 89"/>
                <a:gd name="T7" fmla="*/ 1 h 217"/>
                <a:gd name="T8" fmla="*/ 0 w 89"/>
                <a:gd name="T9" fmla="*/ 1 h 217"/>
                <a:gd name="T10" fmla="*/ 0 w 89"/>
                <a:gd name="T11" fmla="*/ 1 h 217"/>
                <a:gd name="T12" fmla="*/ 0 w 89"/>
                <a:gd name="T13" fmla="*/ 1 h 217"/>
                <a:gd name="T14" fmla="*/ 0 w 89"/>
                <a:gd name="T15" fmla="*/ 1 h 217"/>
                <a:gd name="T16" fmla="*/ 0 w 89"/>
                <a:gd name="T17" fmla="*/ 1 h 217"/>
                <a:gd name="T18" fmla="*/ 0 w 89"/>
                <a:gd name="T19" fmla="*/ 1 h 217"/>
                <a:gd name="T20" fmla="*/ 0 w 89"/>
                <a:gd name="T21" fmla="*/ 1 h 217"/>
                <a:gd name="T22" fmla="*/ 0 w 89"/>
                <a:gd name="T23" fmla="*/ 1 h 217"/>
                <a:gd name="T24" fmla="*/ 0 w 89"/>
                <a:gd name="T25" fmla="*/ 1 h 217"/>
                <a:gd name="T26" fmla="*/ 0 w 89"/>
                <a:gd name="T27" fmla="*/ 1 h 217"/>
                <a:gd name="T28" fmla="*/ 0 w 89"/>
                <a:gd name="T29" fmla="*/ 1 h 217"/>
                <a:gd name="T30" fmla="*/ 0 w 89"/>
                <a:gd name="T31" fmla="*/ 1 h 217"/>
                <a:gd name="T32" fmla="*/ 0 w 89"/>
                <a:gd name="T33" fmla="*/ 1 h 217"/>
                <a:gd name="T34" fmla="*/ 0 w 89"/>
                <a:gd name="T35" fmla="*/ 1 h 217"/>
                <a:gd name="T36" fmla="*/ 0 w 89"/>
                <a:gd name="T37" fmla="*/ 1 h 217"/>
                <a:gd name="T38" fmla="*/ 0 w 89"/>
                <a:gd name="T39" fmla="*/ 1 h 217"/>
                <a:gd name="T40" fmla="*/ 0 w 89"/>
                <a:gd name="T41" fmla="*/ 1 h 217"/>
                <a:gd name="T42" fmla="*/ 0 w 89"/>
                <a:gd name="T43" fmla="*/ 0 h 217"/>
                <a:gd name="T44" fmla="*/ 0 w 89"/>
                <a:gd name="T45" fmla="*/ 1 h 217"/>
                <a:gd name="T46" fmla="*/ 0 w 89"/>
                <a:gd name="T47" fmla="*/ 1 h 217"/>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89"/>
                <a:gd name="T73" fmla="*/ 0 h 217"/>
                <a:gd name="T74" fmla="*/ 89 w 89"/>
                <a:gd name="T75" fmla="*/ 217 h 217"/>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89" h="217">
                  <a:moveTo>
                    <a:pt x="16" y="5"/>
                  </a:moveTo>
                  <a:lnTo>
                    <a:pt x="43" y="36"/>
                  </a:lnTo>
                  <a:lnTo>
                    <a:pt x="75" y="66"/>
                  </a:lnTo>
                  <a:lnTo>
                    <a:pt x="89" y="103"/>
                  </a:lnTo>
                  <a:lnTo>
                    <a:pt x="84" y="116"/>
                  </a:lnTo>
                  <a:lnTo>
                    <a:pt x="74" y="126"/>
                  </a:lnTo>
                  <a:lnTo>
                    <a:pt x="49" y="147"/>
                  </a:lnTo>
                  <a:lnTo>
                    <a:pt x="49" y="162"/>
                  </a:lnTo>
                  <a:lnTo>
                    <a:pt x="57" y="170"/>
                  </a:lnTo>
                  <a:lnTo>
                    <a:pt x="75" y="194"/>
                  </a:lnTo>
                  <a:lnTo>
                    <a:pt x="66" y="211"/>
                  </a:lnTo>
                  <a:lnTo>
                    <a:pt x="60" y="217"/>
                  </a:lnTo>
                  <a:lnTo>
                    <a:pt x="55" y="215"/>
                  </a:lnTo>
                  <a:lnTo>
                    <a:pt x="46" y="193"/>
                  </a:lnTo>
                  <a:lnTo>
                    <a:pt x="34" y="175"/>
                  </a:lnTo>
                  <a:lnTo>
                    <a:pt x="27" y="135"/>
                  </a:lnTo>
                  <a:lnTo>
                    <a:pt x="62" y="77"/>
                  </a:lnTo>
                  <a:lnTo>
                    <a:pt x="52" y="61"/>
                  </a:lnTo>
                  <a:lnTo>
                    <a:pt x="33" y="51"/>
                  </a:lnTo>
                  <a:lnTo>
                    <a:pt x="11" y="30"/>
                  </a:lnTo>
                  <a:lnTo>
                    <a:pt x="0" y="11"/>
                  </a:lnTo>
                  <a:lnTo>
                    <a:pt x="1" y="0"/>
                  </a:lnTo>
                  <a:lnTo>
                    <a:pt x="16" y="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743" name="Freeform 226"/>
            <p:cNvSpPr>
              <a:spLocks/>
            </p:cNvSpPr>
            <p:nvPr/>
          </p:nvSpPr>
          <p:spPr bwMode="auto">
            <a:xfrm>
              <a:off x="3488" y="2749"/>
              <a:ext cx="97" cy="316"/>
            </a:xfrm>
            <a:custGeom>
              <a:avLst/>
              <a:gdLst>
                <a:gd name="T0" fmla="*/ 1 w 193"/>
                <a:gd name="T1" fmla="*/ 1 h 631"/>
                <a:gd name="T2" fmla="*/ 1 w 193"/>
                <a:gd name="T3" fmla="*/ 1 h 631"/>
                <a:gd name="T4" fmla="*/ 1 w 193"/>
                <a:gd name="T5" fmla="*/ 1 h 631"/>
                <a:gd name="T6" fmla="*/ 1 w 193"/>
                <a:gd name="T7" fmla="*/ 1 h 631"/>
                <a:gd name="T8" fmla="*/ 1 w 193"/>
                <a:gd name="T9" fmla="*/ 1 h 631"/>
                <a:gd name="T10" fmla="*/ 1 w 193"/>
                <a:gd name="T11" fmla="*/ 1 h 631"/>
                <a:gd name="T12" fmla="*/ 1 w 193"/>
                <a:gd name="T13" fmla="*/ 1 h 631"/>
                <a:gd name="T14" fmla="*/ 1 w 193"/>
                <a:gd name="T15" fmla="*/ 1 h 631"/>
                <a:gd name="T16" fmla="*/ 1 w 193"/>
                <a:gd name="T17" fmla="*/ 1 h 631"/>
                <a:gd name="T18" fmla="*/ 1 w 193"/>
                <a:gd name="T19" fmla="*/ 1 h 631"/>
                <a:gd name="T20" fmla="*/ 1 w 193"/>
                <a:gd name="T21" fmla="*/ 1 h 631"/>
                <a:gd name="T22" fmla="*/ 1 w 193"/>
                <a:gd name="T23" fmla="*/ 1 h 631"/>
                <a:gd name="T24" fmla="*/ 1 w 193"/>
                <a:gd name="T25" fmla="*/ 1 h 631"/>
                <a:gd name="T26" fmla="*/ 1 w 193"/>
                <a:gd name="T27" fmla="*/ 1 h 631"/>
                <a:gd name="T28" fmla="*/ 1 w 193"/>
                <a:gd name="T29" fmla="*/ 1 h 631"/>
                <a:gd name="T30" fmla="*/ 1 w 193"/>
                <a:gd name="T31" fmla="*/ 1 h 631"/>
                <a:gd name="T32" fmla="*/ 1 w 193"/>
                <a:gd name="T33" fmla="*/ 1 h 631"/>
                <a:gd name="T34" fmla="*/ 1 w 193"/>
                <a:gd name="T35" fmla="*/ 1 h 631"/>
                <a:gd name="T36" fmla="*/ 1 w 193"/>
                <a:gd name="T37" fmla="*/ 1 h 631"/>
                <a:gd name="T38" fmla="*/ 1 w 193"/>
                <a:gd name="T39" fmla="*/ 1 h 631"/>
                <a:gd name="T40" fmla="*/ 1 w 193"/>
                <a:gd name="T41" fmla="*/ 1 h 631"/>
                <a:gd name="T42" fmla="*/ 1 w 193"/>
                <a:gd name="T43" fmla="*/ 1 h 631"/>
                <a:gd name="T44" fmla="*/ 1 w 193"/>
                <a:gd name="T45" fmla="*/ 1 h 631"/>
                <a:gd name="T46" fmla="*/ 1 w 193"/>
                <a:gd name="T47" fmla="*/ 1 h 631"/>
                <a:gd name="T48" fmla="*/ 1 w 193"/>
                <a:gd name="T49" fmla="*/ 1 h 631"/>
                <a:gd name="T50" fmla="*/ 1 w 193"/>
                <a:gd name="T51" fmla="*/ 1 h 631"/>
                <a:gd name="T52" fmla="*/ 1 w 193"/>
                <a:gd name="T53" fmla="*/ 1 h 631"/>
                <a:gd name="T54" fmla="*/ 1 w 193"/>
                <a:gd name="T55" fmla="*/ 1 h 631"/>
                <a:gd name="T56" fmla="*/ 1 w 193"/>
                <a:gd name="T57" fmla="*/ 1 h 631"/>
                <a:gd name="T58" fmla="*/ 1 w 193"/>
                <a:gd name="T59" fmla="*/ 1 h 631"/>
                <a:gd name="T60" fmla="*/ 1 w 193"/>
                <a:gd name="T61" fmla="*/ 1 h 631"/>
                <a:gd name="T62" fmla="*/ 1 w 193"/>
                <a:gd name="T63" fmla="*/ 1 h 631"/>
                <a:gd name="T64" fmla="*/ 1 w 193"/>
                <a:gd name="T65" fmla="*/ 1 h 631"/>
                <a:gd name="T66" fmla="*/ 1 w 193"/>
                <a:gd name="T67" fmla="*/ 1 h 631"/>
                <a:gd name="T68" fmla="*/ 1 w 193"/>
                <a:gd name="T69" fmla="*/ 1 h 631"/>
                <a:gd name="T70" fmla="*/ 1 w 193"/>
                <a:gd name="T71" fmla="*/ 1 h 631"/>
                <a:gd name="T72" fmla="*/ 1 w 193"/>
                <a:gd name="T73" fmla="*/ 1 h 631"/>
                <a:gd name="T74" fmla="*/ 1 w 193"/>
                <a:gd name="T75" fmla="*/ 1 h 631"/>
                <a:gd name="T76" fmla="*/ 1 w 193"/>
                <a:gd name="T77" fmla="*/ 1 h 631"/>
                <a:gd name="T78" fmla="*/ 0 w 193"/>
                <a:gd name="T79" fmla="*/ 1 h 631"/>
                <a:gd name="T80" fmla="*/ 0 w 193"/>
                <a:gd name="T81" fmla="*/ 1 h 631"/>
                <a:gd name="T82" fmla="*/ 1 w 193"/>
                <a:gd name="T83" fmla="*/ 1 h 631"/>
                <a:gd name="T84" fmla="*/ 1 w 193"/>
                <a:gd name="T85" fmla="*/ 1 h 631"/>
                <a:gd name="T86" fmla="*/ 1 w 193"/>
                <a:gd name="T87" fmla="*/ 1 h 631"/>
                <a:gd name="T88" fmla="*/ 1 w 193"/>
                <a:gd name="T89" fmla="*/ 1 h 631"/>
                <a:gd name="T90" fmla="*/ 1 w 193"/>
                <a:gd name="T91" fmla="*/ 1 h 631"/>
                <a:gd name="T92" fmla="*/ 1 w 193"/>
                <a:gd name="T93" fmla="*/ 1 h 631"/>
                <a:gd name="T94" fmla="*/ 1 w 193"/>
                <a:gd name="T95" fmla="*/ 1 h 631"/>
                <a:gd name="T96" fmla="*/ 1 w 193"/>
                <a:gd name="T97" fmla="*/ 1 h 631"/>
                <a:gd name="T98" fmla="*/ 1 w 193"/>
                <a:gd name="T99" fmla="*/ 0 h 631"/>
                <a:gd name="T100" fmla="*/ 1 w 193"/>
                <a:gd name="T101" fmla="*/ 1 h 631"/>
                <a:gd name="T102" fmla="*/ 1 w 193"/>
                <a:gd name="T103" fmla="*/ 1 h 631"/>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93"/>
                <a:gd name="T157" fmla="*/ 0 h 631"/>
                <a:gd name="T158" fmla="*/ 193 w 193"/>
                <a:gd name="T159" fmla="*/ 631 h 631"/>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93" h="631">
                  <a:moveTo>
                    <a:pt x="138" y="10"/>
                  </a:moveTo>
                  <a:lnTo>
                    <a:pt x="129" y="32"/>
                  </a:lnTo>
                  <a:lnTo>
                    <a:pt x="117" y="50"/>
                  </a:lnTo>
                  <a:lnTo>
                    <a:pt x="93" y="87"/>
                  </a:lnTo>
                  <a:lnTo>
                    <a:pt x="73" y="161"/>
                  </a:lnTo>
                  <a:lnTo>
                    <a:pt x="65" y="195"/>
                  </a:lnTo>
                  <a:lnTo>
                    <a:pt x="59" y="212"/>
                  </a:lnTo>
                  <a:lnTo>
                    <a:pt x="49" y="230"/>
                  </a:lnTo>
                  <a:lnTo>
                    <a:pt x="44" y="259"/>
                  </a:lnTo>
                  <a:lnTo>
                    <a:pt x="49" y="272"/>
                  </a:lnTo>
                  <a:lnTo>
                    <a:pt x="57" y="286"/>
                  </a:lnTo>
                  <a:lnTo>
                    <a:pt x="67" y="299"/>
                  </a:lnTo>
                  <a:lnTo>
                    <a:pt x="104" y="364"/>
                  </a:lnTo>
                  <a:lnTo>
                    <a:pt x="101" y="375"/>
                  </a:lnTo>
                  <a:lnTo>
                    <a:pt x="77" y="393"/>
                  </a:lnTo>
                  <a:lnTo>
                    <a:pt x="73" y="425"/>
                  </a:lnTo>
                  <a:lnTo>
                    <a:pt x="91" y="446"/>
                  </a:lnTo>
                  <a:lnTo>
                    <a:pt x="105" y="465"/>
                  </a:lnTo>
                  <a:lnTo>
                    <a:pt x="119" y="484"/>
                  </a:lnTo>
                  <a:lnTo>
                    <a:pt x="134" y="507"/>
                  </a:lnTo>
                  <a:lnTo>
                    <a:pt x="154" y="536"/>
                  </a:lnTo>
                  <a:lnTo>
                    <a:pt x="168" y="562"/>
                  </a:lnTo>
                  <a:lnTo>
                    <a:pt x="193" y="621"/>
                  </a:lnTo>
                  <a:lnTo>
                    <a:pt x="188" y="631"/>
                  </a:lnTo>
                  <a:lnTo>
                    <a:pt x="177" y="626"/>
                  </a:lnTo>
                  <a:lnTo>
                    <a:pt x="165" y="597"/>
                  </a:lnTo>
                  <a:lnTo>
                    <a:pt x="150" y="571"/>
                  </a:lnTo>
                  <a:lnTo>
                    <a:pt x="133" y="547"/>
                  </a:lnTo>
                  <a:lnTo>
                    <a:pt x="112" y="520"/>
                  </a:lnTo>
                  <a:lnTo>
                    <a:pt x="98" y="498"/>
                  </a:lnTo>
                  <a:lnTo>
                    <a:pt x="85" y="478"/>
                  </a:lnTo>
                  <a:lnTo>
                    <a:pt x="70" y="459"/>
                  </a:lnTo>
                  <a:lnTo>
                    <a:pt x="52" y="438"/>
                  </a:lnTo>
                  <a:lnTo>
                    <a:pt x="50" y="414"/>
                  </a:lnTo>
                  <a:lnTo>
                    <a:pt x="61" y="389"/>
                  </a:lnTo>
                  <a:lnTo>
                    <a:pt x="62" y="360"/>
                  </a:lnTo>
                  <a:lnTo>
                    <a:pt x="51" y="340"/>
                  </a:lnTo>
                  <a:lnTo>
                    <a:pt x="32" y="322"/>
                  </a:lnTo>
                  <a:lnTo>
                    <a:pt x="24" y="306"/>
                  </a:lnTo>
                  <a:lnTo>
                    <a:pt x="0" y="259"/>
                  </a:lnTo>
                  <a:lnTo>
                    <a:pt x="0" y="234"/>
                  </a:lnTo>
                  <a:lnTo>
                    <a:pt x="9" y="210"/>
                  </a:lnTo>
                  <a:lnTo>
                    <a:pt x="29" y="176"/>
                  </a:lnTo>
                  <a:lnTo>
                    <a:pt x="45" y="147"/>
                  </a:lnTo>
                  <a:lnTo>
                    <a:pt x="59" y="116"/>
                  </a:lnTo>
                  <a:lnTo>
                    <a:pt x="76" y="81"/>
                  </a:lnTo>
                  <a:lnTo>
                    <a:pt x="87" y="60"/>
                  </a:lnTo>
                  <a:lnTo>
                    <a:pt x="99" y="44"/>
                  </a:lnTo>
                  <a:lnTo>
                    <a:pt x="121" y="5"/>
                  </a:lnTo>
                  <a:lnTo>
                    <a:pt x="133" y="0"/>
                  </a:lnTo>
                  <a:lnTo>
                    <a:pt x="138"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744" name="Freeform 227"/>
            <p:cNvSpPr>
              <a:spLocks/>
            </p:cNvSpPr>
            <p:nvPr/>
          </p:nvSpPr>
          <p:spPr bwMode="auto">
            <a:xfrm>
              <a:off x="3550" y="2724"/>
              <a:ext cx="74" cy="310"/>
            </a:xfrm>
            <a:custGeom>
              <a:avLst/>
              <a:gdLst>
                <a:gd name="T0" fmla="*/ 0 w 149"/>
                <a:gd name="T1" fmla="*/ 1 h 620"/>
                <a:gd name="T2" fmla="*/ 0 w 149"/>
                <a:gd name="T3" fmla="*/ 1 h 620"/>
                <a:gd name="T4" fmla="*/ 0 w 149"/>
                <a:gd name="T5" fmla="*/ 1 h 620"/>
                <a:gd name="T6" fmla="*/ 0 w 149"/>
                <a:gd name="T7" fmla="*/ 1 h 620"/>
                <a:gd name="T8" fmla="*/ 0 w 149"/>
                <a:gd name="T9" fmla="*/ 1 h 620"/>
                <a:gd name="T10" fmla="*/ 0 w 149"/>
                <a:gd name="T11" fmla="*/ 1 h 620"/>
                <a:gd name="T12" fmla="*/ 0 w 149"/>
                <a:gd name="T13" fmla="*/ 1 h 620"/>
                <a:gd name="T14" fmla="*/ 0 w 149"/>
                <a:gd name="T15" fmla="*/ 1 h 620"/>
                <a:gd name="T16" fmla="*/ 0 w 149"/>
                <a:gd name="T17" fmla="*/ 1 h 620"/>
                <a:gd name="T18" fmla="*/ 0 w 149"/>
                <a:gd name="T19" fmla="*/ 1 h 620"/>
                <a:gd name="T20" fmla="*/ 0 w 149"/>
                <a:gd name="T21" fmla="*/ 1 h 620"/>
                <a:gd name="T22" fmla="*/ 0 w 149"/>
                <a:gd name="T23" fmla="*/ 1 h 620"/>
                <a:gd name="T24" fmla="*/ 0 w 149"/>
                <a:gd name="T25" fmla="*/ 1 h 620"/>
                <a:gd name="T26" fmla="*/ 0 w 149"/>
                <a:gd name="T27" fmla="*/ 1 h 620"/>
                <a:gd name="T28" fmla="*/ 0 w 149"/>
                <a:gd name="T29" fmla="*/ 1 h 620"/>
                <a:gd name="T30" fmla="*/ 0 w 149"/>
                <a:gd name="T31" fmla="*/ 1 h 620"/>
                <a:gd name="T32" fmla="*/ 0 w 149"/>
                <a:gd name="T33" fmla="*/ 1 h 620"/>
                <a:gd name="T34" fmla="*/ 0 w 149"/>
                <a:gd name="T35" fmla="*/ 1 h 620"/>
                <a:gd name="T36" fmla="*/ 0 w 149"/>
                <a:gd name="T37" fmla="*/ 1 h 620"/>
                <a:gd name="T38" fmla="*/ 0 w 149"/>
                <a:gd name="T39" fmla="*/ 1 h 620"/>
                <a:gd name="T40" fmla="*/ 0 w 149"/>
                <a:gd name="T41" fmla="*/ 1 h 620"/>
                <a:gd name="T42" fmla="*/ 0 w 149"/>
                <a:gd name="T43" fmla="*/ 1 h 620"/>
                <a:gd name="T44" fmla="*/ 0 w 149"/>
                <a:gd name="T45" fmla="*/ 1 h 620"/>
                <a:gd name="T46" fmla="*/ 0 w 149"/>
                <a:gd name="T47" fmla="*/ 1 h 620"/>
                <a:gd name="T48" fmla="*/ 0 w 149"/>
                <a:gd name="T49" fmla="*/ 1 h 620"/>
                <a:gd name="T50" fmla="*/ 0 w 149"/>
                <a:gd name="T51" fmla="*/ 1 h 620"/>
                <a:gd name="T52" fmla="*/ 0 w 149"/>
                <a:gd name="T53" fmla="*/ 1 h 620"/>
                <a:gd name="T54" fmla="*/ 0 w 149"/>
                <a:gd name="T55" fmla="*/ 1 h 620"/>
                <a:gd name="T56" fmla="*/ 0 w 149"/>
                <a:gd name="T57" fmla="*/ 1 h 620"/>
                <a:gd name="T58" fmla="*/ 0 w 149"/>
                <a:gd name="T59" fmla="*/ 1 h 620"/>
                <a:gd name="T60" fmla="*/ 0 w 149"/>
                <a:gd name="T61" fmla="*/ 1 h 620"/>
                <a:gd name="T62" fmla="*/ 0 w 149"/>
                <a:gd name="T63" fmla="*/ 0 h 620"/>
                <a:gd name="T64" fmla="*/ 0 w 149"/>
                <a:gd name="T65" fmla="*/ 1 h 620"/>
                <a:gd name="T66" fmla="*/ 0 w 149"/>
                <a:gd name="T67" fmla="*/ 1 h 62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49"/>
                <a:gd name="T103" fmla="*/ 0 h 620"/>
                <a:gd name="T104" fmla="*/ 149 w 149"/>
                <a:gd name="T105" fmla="*/ 620 h 620"/>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49" h="620">
                  <a:moveTo>
                    <a:pt x="82" y="11"/>
                  </a:moveTo>
                  <a:lnTo>
                    <a:pt x="49" y="75"/>
                  </a:lnTo>
                  <a:lnTo>
                    <a:pt x="39" y="146"/>
                  </a:lnTo>
                  <a:lnTo>
                    <a:pt x="34" y="197"/>
                  </a:lnTo>
                  <a:lnTo>
                    <a:pt x="37" y="250"/>
                  </a:lnTo>
                  <a:lnTo>
                    <a:pt x="48" y="319"/>
                  </a:lnTo>
                  <a:lnTo>
                    <a:pt x="63" y="380"/>
                  </a:lnTo>
                  <a:lnTo>
                    <a:pt x="72" y="409"/>
                  </a:lnTo>
                  <a:lnTo>
                    <a:pt x="85" y="439"/>
                  </a:lnTo>
                  <a:lnTo>
                    <a:pt x="98" y="470"/>
                  </a:lnTo>
                  <a:lnTo>
                    <a:pt x="114" y="503"/>
                  </a:lnTo>
                  <a:lnTo>
                    <a:pt x="130" y="556"/>
                  </a:lnTo>
                  <a:lnTo>
                    <a:pt x="136" y="582"/>
                  </a:lnTo>
                  <a:lnTo>
                    <a:pt x="149" y="610"/>
                  </a:lnTo>
                  <a:lnTo>
                    <a:pt x="145" y="620"/>
                  </a:lnTo>
                  <a:lnTo>
                    <a:pt x="134" y="618"/>
                  </a:lnTo>
                  <a:lnTo>
                    <a:pt x="116" y="564"/>
                  </a:lnTo>
                  <a:lnTo>
                    <a:pt x="109" y="538"/>
                  </a:lnTo>
                  <a:lnTo>
                    <a:pt x="100" y="509"/>
                  </a:lnTo>
                  <a:lnTo>
                    <a:pt x="81" y="475"/>
                  </a:lnTo>
                  <a:lnTo>
                    <a:pt x="65" y="444"/>
                  </a:lnTo>
                  <a:lnTo>
                    <a:pt x="50" y="414"/>
                  </a:lnTo>
                  <a:lnTo>
                    <a:pt x="35" y="385"/>
                  </a:lnTo>
                  <a:lnTo>
                    <a:pt x="0" y="252"/>
                  </a:lnTo>
                  <a:lnTo>
                    <a:pt x="2" y="142"/>
                  </a:lnTo>
                  <a:lnTo>
                    <a:pt x="8" y="101"/>
                  </a:lnTo>
                  <a:lnTo>
                    <a:pt x="23" y="69"/>
                  </a:lnTo>
                  <a:lnTo>
                    <a:pt x="32" y="53"/>
                  </a:lnTo>
                  <a:lnTo>
                    <a:pt x="43" y="37"/>
                  </a:lnTo>
                  <a:lnTo>
                    <a:pt x="55" y="21"/>
                  </a:lnTo>
                  <a:lnTo>
                    <a:pt x="67" y="3"/>
                  </a:lnTo>
                  <a:lnTo>
                    <a:pt x="79" y="0"/>
                  </a:lnTo>
                  <a:lnTo>
                    <a:pt x="82"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745" name="Freeform 228"/>
            <p:cNvSpPr>
              <a:spLocks/>
            </p:cNvSpPr>
            <p:nvPr/>
          </p:nvSpPr>
          <p:spPr bwMode="auto">
            <a:xfrm>
              <a:off x="3688" y="2669"/>
              <a:ext cx="29" cy="13"/>
            </a:xfrm>
            <a:custGeom>
              <a:avLst/>
              <a:gdLst>
                <a:gd name="T0" fmla="*/ 1 w 58"/>
                <a:gd name="T1" fmla="*/ 1 h 25"/>
                <a:gd name="T2" fmla="*/ 1 w 58"/>
                <a:gd name="T3" fmla="*/ 0 h 25"/>
                <a:gd name="T4" fmla="*/ 1 w 58"/>
                <a:gd name="T5" fmla="*/ 1 h 25"/>
                <a:gd name="T6" fmla="*/ 1 w 58"/>
                <a:gd name="T7" fmla="*/ 1 h 25"/>
                <a:gd name="T8" fmla="*/ 1 w 58"/>
                <a:gd name="T9" fmla="*/ 1 h 25"/>
                <a:gd name="T10" fmla="*/ 1 w 58"/>
                <a:gd name="T11" fmla="*/ 1 h 25"/>
                <a:gd name="T12" fmla="*/ 0 w 58"/>
                <a:gd name="T13" fmla="*/ 1 h 25"/>
                <a:gd name="T14" fmla="*/ 1 w 58"/>
                <a:gd name="T15" fmla="*/ 1 h 25"/>
                <a:gd name="T16" fmla="*/ 1 w 58"/>
                <a:gd name="T17" fmla="*/ 1 h 2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8"/>
                <a:gd name="T28" fmla="*/ 0 h 25"/>
                <a:gd name="T29" fmla="*/ 58 w 58"/>
                <a:gd name="T30" fmla="*/ 25 h 2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8" h="25">
                  <a:moveTo>
                    <a:pt x="8" y="7"/>
                  </a:moveTo>
                  <a:lnTo>
                    <a:pt x="43" y="0"/>
                  </a:lnTo>
                  <a:lnTo>
                    <a:pt x="58" y="7"/>
                  </a:lnTo>
                  <a:lnTo>
                    <a:pt x="58" y="16"/>
                  </a:lnTo>
                  <a:lnTo>
                    <a:pt x="50" y="21"/>
                  </a:lnTo>
                  <a:lnTo>
                    <a:pt x="8" y="25"/>
                  </a:lnTo>
                  <a:lnTo>
                    <a:pt x="0" y="16"/>
                  </a:lnTo>
                  <a:lnTo>
                    <a:pt x="8"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746" name="Freeform 229"/>
            <p:cNvSpPr>
              <a:spLocks/>
            </p:cNvSpPr>
            <p:nvPr/>
          </p:nvSpPr>
          <p:spPr bwMode="auto">
            <a:xfrm>
              <a:off x="3600" y="2809"/>
              <a:ext cx="37" cy="62"/>
            </a:xfrm>
            <a:custGeom>
              <a:avLst/>
              <a:gdLst>
                <a:gd name="T0" fmla="*/ 0 w 73"/>
                <a:gd name="T1" fmla="*/ 1 h 123"/>
                <a:gd name="T2" fmla="*/ 1 w 73"/>
                <a:gd name="T3" fmla="*/ 1 h 123"/>
                <a:gd name="T4" fmla="*/ 1 w 73"/>
                <a:gd name="T5" fmla="*/ 1 h 123"/>
                <a:gd name="T6" fmla="*/ 1 w 73"/>
                <a:gd name="T7" fmla="*/ 1 h 123"/>
                <a:gd name="T8" fmla="*/ 1 w 73"/>
                <a:gd name="T9" fmla="*/ 1 h 123"/>
                <a:gd name="T10" fmla="*/ 1 w 73"/>
                <a:gd name="T11" fmla="*/ 0 h 123"/>
                <a:gd name="T12" fmla="*/ 1 w 73"/>
                <a:gd name="T13" fmla="*/ 1 h 123"/>
                <a:gd name="T14" fmla="*/ 1 w 73"/>
                <a:gd name="T15" fmla="*/ 1 h 123"/>
                <a:gd name="T16" fmla="*/ 1 w 73"/>
                <a:gd name="T17" fmla="*/ 1 h 123"/>
                <a:gd name="T18" fmla="*/ 1 w 73"/>
                <a:gd name="T19" fmla="*/ 1 h 123"/>
                <a:gd name="T20" fmla="*/ 0 w 73"/>
                <a:gd name="T21" fmla="*/ 1 h 123"/>
                <a:gd name="T22" fmla="*/ 0 w 73"/>
                <a:gd name="T23" fmla="*/ 1 h 12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73"/>
                <a:gd name="T37" fmla="*/ 0 h 123"/>
                <a:gd name="T38" fmla="*/ 73 w 73"/>
                <a:gd name="T39" fmla="*/ 123 h 123"/>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73" h="123">
                  <a:moveTo>
                    <a:pt x="0" y="112"/>
                  </a:moveTo>
                  <a:lnTo>
                    <a:pt x="14" y="59"/>
                  </a:lnTo>
                  <a:lnTo>
                    <a:pt x="23" y="41"/>
                  </a:lnTo>
                  <a:lnTo>
                    <a:pt x="34" y="29"/>
                  </a:lnTo>
                  <a:lnTo>
                    <a:pt x="59" y="2"/>
                  </a:lnTo>
                  <a:lnTo>
                    <a:pt x="72" y="0"/>
                  </a:lnTo>
                  <a:lnTo>
                    <a:pt x="73" y="12"/>
                  </a:lnTo>
                  <a:lnTo>
                    <a:pt x="43" y="70"/>
                  </a:lnTo>
                  <a:lnTo>
                    <a:pt x="16" y="119"/>
                  </a:lnTo>
                  <a:lnTo>
                    <a:pt x="3" y="123"/>
                  </a:lnTo>
                  <a:lnTo>
                    <a:pt x="0" y="1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747" name="Freeform 230"/>
            <p:cNvSpPr>
              <a:spLocks/>
            </p:cNvSpPr>
            <p:nvPr/>
          </p:nvSpPr>
          <p:spPr bwMode="auto">
            <a:xfrm>
              <a:off x="3634" y="2810"/>
              <a:ext cx="40" cy="69"/>
            </a:xfrm>
            <a:custGeom>
              <a:avLst/>
              <a:gdLst>
                <a:gd name="T0" fmla="*/ 0 w 82"/>
                <a:gd name="T1" fmla="*/ 0 h 138"/>
                <a:gd name="T2" fmla="*/ 0 w 82"/>
                <a:gd name="T3" fmla="*/ 1 h 138"/>
                <a:gd name="T4" fmla="*/ 0 w 82"/>
                <a:gd name="T5" fmla="*/ 1 h 138"/>
                <a:gd name="T6" fmla="*/ 0 w 82"/>
                <a:gd name="T7" fmla="*/ 1 h 138"/>
                <a:gd name="T8" fmla="*/ 0 w 82"/>
                <a:gd name="T9" fmla="*/ 1 h 138"/>
                <a:gd name="T10" fmla="*/ 0 w 82"/>
                <a:gd name="T11" fmla="*/ 1 h 138"/>
                <a:gd name="T12" fmla="*/ 0 w 82"/>
                <a:gd name="T13" fmla="*/ 1 h 138"/>
                <a:gd name="T14" fmla="*/ 0 w 82"/>
                <a:gd name="T15" fmla="*/ 1 h 138"/>
                <a:gd name="T16" fmla="*/ 0 w 82"/>
                <a:gd name="T17" fmla="*/ 1 h 138"/>
                <a:gd name="T18" fmla="*/ 0 w 82"/>
                <a:gd name="T19" fmla="*/ 1 h 138"/>
                <a:gd name="T20" fmla="*/ 0 w 82"/>
                <a:gd name="T21" fmla="*/ 1 h 138"/>
                <a:gd name="T22" fmla="*/ 0 w 82"/>
                <a:gd name="T23" fmla="*/ 1 h 138"/>
                <a:gd name="T24" fmla="*/ 0 w 82"/>
                <a:gd name="T25" fmla="*/ 1 h 138"/>
                <a:gd name="T26" fmla="*/ 0 w 82"/>
                <a:gd name="T27" fmla="*/ 0 h 138"/>
                <a:gd name="T28" fmla="*/ 0 w 82"/>
                <a:gd name="T29" fmla="*/ 0 h 138"/>
                <a:gd name="T30" fmla="*/ 0 w 82"/>
                <a:gd name="T31" fmla="*/ 0 h 13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82"/>
                <a:gd name="T49" fmla="*/ 0 h 138"/>
                <a:gd name="T50" fmla="*/ 82 w 82"/>
                <a:gd name="T51" fmla="*/ 138 h 138"/>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82" h="138">
                  <a:moveTo>
                    <a:pt x="14" y="0"/>
                  </a:moveTo>
                  <a:lnTo>
                    <a:pt x="42" y="29"/>
                  </a:lnTo>
                  <a:lnTo>
                    <a:pt x="67" y="61"/>
                  </a:lnTo>
                  <a:lnTo>
                    <a:pt x="67" y="96"/>
                  </a:lnTo>
                  <a:lnTo>
                    <a:pt x="69" y="112"/>
                  </a:lnTo>
                  <a:lnTo>
                    <a:pt x="79" y="124"/>
                  </a:lnTo>
                  <a:lnTo>
                    <a:pt x="82" y="137"/>
                  </a:lnTo>
                  <a:lnTo>
                    <a:pt x="68" y="138"/>
                  </a:lnTo>
                  <a:lnTo>
                    <a:pt x="47" y="108"/>
                  </a:lnTo>
                  <a:lnTo>
                    <a:pt x="42" y="70"/>
                  </a:lnTo>
                  <a:lnTo>
                    <a:pt x="24" y="40"/>
                  </a:lnTo>
                  <a:lnTo>
                    <a:pt x="14" y="27"/>
                  </a:lnTo>
                  <a:lnTo>
                    <a:pt x="2" y="12"/>
                  </a:lnTo>
                  <a:lnTo>
                    <a:pt x="0" y="0"/>
                  </a:lnTo>
                  <a:lnTo>
                    <a:pt x="1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748" name="Freeform 231"/>
            <p:cNvSpPr>
              <a:spLocks/>
            </p:cNvSpPr>
            <p:nvPr/>
          </p:nvSpPr>
          <p:spPr bwMode="auto">
            <a:xfrm>
              <a:off x="3575" y="2502"/>
              <a:ext cx="35" cy="90"/>
            </a:xfrm>
            <a:custGeom>
              <a:avLst/>
              <a:gdLst>
                <a:gd name="T0" fmla="*/ 1 w 69"/>
                <a:gd name="T1" fmla="*/ 1 h 180"/>
                <a:gd name="T2" fmla="*/ 1 w 69"/>
                <a:gd name="T3" fmla="*/ 1 h 180"/>
                <a:gd name="T4" fmla="*/ 1 w 69"/>
                <a:gd name="T5" fmla="*/ 1 h 180"/>
                <a:gd name="T6" fmla="*/ 1 w 69"/>
                <a:gd name="T7" fmla="*/ 1 h 180"/>
                <a:gd name="T8" fmla="*/ 1 w 69"/>
                <a:gd name="T9" fmla="*/ 1 h 180"/>
                <a:gd name="T10" fmla="*/ 1 w 69"/>
                <a:gd name="T11" fmla="*/ 1 h 180"/>
                <a:gd name="T12" fmla="*/ 1 w 69"/>
                <a:gd name="T13" fmla="*/ 1 h 180"/>
                <a:gd name="T14" fmla="*/ 1 w 69"/>
                <a:gd name="T15" fmla="*/ 1 h 180"/>
                <a:gd name="T16" fmla="*/ 1 w 69"/>
                <a:gd name="T17" fmla="*/ 1 h 180"/>
                <a:gd name="T18" fmla="*/ 0 w 69"/>
                <a:gd name="T19" fmla="*/ 1 h 180"/>
                <a:gd name="T20" fmla="*/ 1 w 69"/>
                <a:gd name="T21" fmla="*/ 1 h 180"/>
                <a:gd name="T22" fmla="*/ 1 w 69"/>
                <a:gd name="T23" fmla="*/ 1 h 180"/>
                <a:gd name="T24" fmla="*/ 1 w 69"/>
                <a:gd name="T25" fmla="*/ 1 h 180"/>
                <a:gd name="T26" fmla="*/ 1 w 69"/>
                <a:gd name="T27" fmla="*/ 1 h 180"/>
                <a:gd name="T28" fmla="*/ 1 w 69"/>
                <a:gd name="T29" fmla="*/ 0 h 180"/>
                <a:gd name="T30" fmla="*/ 1 w 69"/>
                <a:gd name="T31" fmla="*/ 1 h 180"/>
                <a:gd name="T32" fmla="*/ 1 w 69"/>
                <a:gd name="T33" fmla="*/ 1 h 180"/>
                <a:gd name="T34" fmla="*/ 1 w 69"/>
                <a:gd name="T35" fmla="*/ 1 h 18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69"/>
                <a:gd name="T55" fmla="*/ 0 h 180"/>
                <a:gd name="T56" fmla="*/ 69 w 69"/>
                <a:gd name="T57" fmla="*/ 180 h 180"/>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69" h="180">
                  <a:moveTo>
                    <a:pt x="66" y="14"/>
                  </a:moveTo>
                  <a:lnTo>
                    <a:pt x="50" y="29"/>
                  </a:lnTo>
                  <a:lnTo>
                    <a:pt x="42" y="48"/>
                  </a:lnTo>
                  <a:lnTo>
                    <a:pt x="37" y="95"/>
                  </a:lnTo>
                  <a:lnTo>
                    <a:pt x="26" y="148"/>
                  </a:lnTo>
                  <a:lnTo>
                    <a:pt x="29" y="168"/>
                  </a:lnTo>
                  <a:lnTo>
                    <a:pt x="27" y="176"/>
                  </a:lnTo>
                  <a:lnTo>
                    <a:pt x="20" y="180"/>
                  </a:lnTo>
                  <a:lnTo>
                    <a:pt x="8" y="172"/>
                  </a:lnTo>
                  <a:lnTo>
                    <a:pt x="0" y="139"/>
                  </a:lnTo>
                  <a:lnTo>
                    <a:pt x="11" y="80"/>
                  </a:lnTo>
                  <a:lnTo>
                    <a:pt x="24" y="32"/>
                  </a:lnTo>
                  <a:lnTo>
                    <a:pt x="36" y="14"/>
                  </a:lnTo>
                  <a:lnTo>
                    <a:pt x="45" y="6"/>
                  </a:lnTo>
                  <a:lnTo>
                    <a:pt x="57" y="0"/>
                  </a:lnTo>
                  <a:lnTo>
                    <a:pt x="69" y="2"/>
                  </a:lnTo>
                  <a:lnTo>
                    <a:pt x="66" y="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749" name="Freeform 232"/>
            <p:cNvSpPr>
              <a:spLocks/>
            </p:cNvSpPr>
            <p:nvPr/>
          </p:nvSpPr>
          <p:spPr bwMode="auto">
            <a:xfrm>
              <a:off x="3573" y="2589"/>
              <a:ext cx="31" cy="70"/>
            </a:xfrm>
            <a:custGeom>
              <a:avLst/>
              <a:gdLst>
                <a:gd name="T0" fmla="*/ 0 w 63"/>
                <a:gd name="T1" fmla="*/ 0 h 141"/>
                <a:gd name="T2" fmla="*/ 0 w 63"/>
                <a:gd name="T3" fmla="*/ 0 h 141"/>
                <a:gd name="T4" fmla="*/ 0 w 63"/>
                <a:gd name="T5" fmla="*/ 0 h 141"/>
                <a:gd name="T6" fmla="*/ 0 w 63"/>
                <a:gd name="T7" fmla="*/ 0 h 141"/>
                <a:gd name="T8" fmla="*/ 0 w 63"/>
                <a:gd name="T9" fmla="*/ 0 h 141"/>
                <a:gd name="T10" fmla="*/ 0 w 63"/>
                <a:gd name="T11" fmla="*/ 0 h 141"/>
                <a:gd name="T12" fmla="*/ 0 w 63"/>
                <a:gd name="T13" fmla="*/ 0 h 141"/>
                <a:gd name="T14" fmla="*/ 0 w 63"/>
                <a:gd name="T15" fmla="*/ 0 h 141"/>
                <a:gd name="T16" fmla="*/ 0 w 63"/>
                <a:gd name="T17" fmla="*/ 0 h 141"/>
                <a:gd name="T18" fmla="*/ 0 w 63"/>
                <a:gd name="T19" fmla="*/ 0 h 141"/>
                <a:gd name="T20" fmla="*/ 0 w 63"/>
                <a:gd name="T21" fmla="*/ 0 h 141"/>
                <a:gd name="T22" fmla="*/ 0 w 63"/>
                <a:gd name="T23" fmla="*/ 0 h 141"/>
                <a:gd name="T24" fmla="*/ 0 w 63"/>
                <a:gd name="T25" fmla="*/ 0 h 141"/>
                <a:gd name="T26" fmla="*/ 0 w 63"/>
                <a:gd name="T27" fmla="*/ 0 h 141"/>
                <a:gd name="T28" fmla="*/ 0 w 63"/>
                <a:gd name="T29" fmla="*/ 0 h 141"/>
                <a:gd name="T30" fmla="*/ 0 w 63"/>
                <a:gd name="T31" fmla="*/ 0 h 141"/>
                <a:gd name="T32" fmla="*/ 0 w 63"/>
                <a:gd name="T33" fmla="*/ 0 h 141"/>
                <a:gd name="T34" fmla="*/ 0 w 63"/>
                <a:gd name="T35" fmla="*/ 0 h 141"/>
                <a:gd name="T36" fmla="*/ 0 w 63"/>
                <a:gd name="T37" fmla="*/ 0 h 141"/>
                <a:gd name="T38" fmla="*/ 0 w 63"/>
                <a:gd name="T39" fmla="*/ 0 h 141"/>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63"/>
                <a:gd name="T61" fmla="*/ 0 h 141"/>
                <a:gd name="T62" fmla="*/ 63 w 63"/>
                <a:gd name="T63" fmla="*/ 141 h 141"/>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63" h="141">
                  <a:moveTo>
                    <a:pt x="46" y="19"/>
                  </a:moveTo>
                  <a:lnTo>
                    <a:pt x="30" y="20"/>
                  </a:lnTo>
                  <a:lnTo>
                    <a:pt x="18" y="32"/>
                  </a:lnTo>
                  <a:lnTo>
                    <a:pt x="18" y="44"/>
                  </a:lnTo>
                  <a:lnTo>
                    <a:pt x="25" y="55"/>
                  </a:lnTo>
                  <a:lnTo>
                    <a:pt x="37" y="78"/>
                  </a:lnTo>
                  <a:lnTo>
                    <a:pt x="40" y="108"/>
                  </a:lnTo>
                  <a:lnTo>
                    <a:pt x="46" y="118"/>
                  </a:lnTo>
                  <a:lnTo>
                    <a:pt x="58" y="126"/>
                  </a:lnTo>
                  <a:lnTo>
                    <a:pt x="63" y="137"/>
                  </a:lnTo>
                  <a:lnTo>
                    <a:pt x="51" y="141"/>
                  </a:lnTo>
                  <a:lnTo>
                    <a:pt x="19" y="113"/>
                  </a:lnTo>
                  <a:lnTo>
                    <a:pt x="6" y="69"/>
                  </a:lnTo>
                  <a:lnTo>
                    <a:pt x="0" y="19"/>
                  </a:lnTo>
                  <a:lnTo>
                    <a:pt x="11" y="8"/>
                  </a:lnTo>
                  <a:lnTo>
                    <a:pt x="26" y="0"/>
                  </a:lnTo>
                  <a:lnTo>
                    <a:pt x="58" y="7"/>
                  </a:lnTo>
                  <a:lnTo>
                    <a:pt x="58" y="19"/>
                  </a:lnTo>
                  <a:lnTo>
                    <a:pt x="46" y="1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750" name="Freeform 233"/>
            <p:cNvSpPr>
              <a:spLocks/>
            </p:cNvSpPr>
            <p:nvPr/>
          </p:nvSpPr>
          <p:spPr bwMode="auto">
            <a:xfrm>
              <a:off x="3576" y="2652"/>
              <a:ext cx="41" cy="147"/>
            </a:xfrm>
            <a:custGeom>
              <a:avLst/>
              <a:gdLst>
                <a:gd name="T0" fmla="*/ 1 w 81"/>
                <a:gd name="T1" fmla="*/ 1 h 294"/>
                <a:gd name="T2" fmla="*/ 1 w 81"/>
                <a:gd name="T3" fmla="*/ 1 h 294"/>
                <a:gd name="T4" fmla="*/ 1 w 81"/>
                <a:gd name="T5" fmla="*/ 1 h 294"/>
                <a:gd name="T6" fmla="*/ 1 w 81"/>
                <a:gd name="T7" fmla="*/ 1 h 294"/>
                <a:gd name="T8" fmla="*/ 1 w 81"/>
                <a:gd name="T9" fmla="*/ 1 h 294"/>
                <a:gd name="T10" fmla="*/ 1 w 81"/>
                <a:gd name="T11" fmla="*/ 1 h 294"/>
                <a:gd name="T12" fmla="*/ 1 w 81"/>
                <a:gd name="T13" fmla="*/ 1 h 294"/>
                <a:gd name="T14" fmla="*/ 1 w 81"/>
                <a:gd name="T15" fmla="*/ 1 h 294"/>
                <a:gd name="T16" fmla="*/ 1 w 81"/>
                <a:gd name="T17" fmla="*/ 1 h 294"/>
                <a:gd name="T18" fmla="*/ 1 w 81"/>
                <a:gd name="T19" fmla="*/ 1 h 294"/>
                <a:gd name="T20" fmla="*/ 1 w 81"/>
                <a:gd name="T21" fmla="*/ 1 h 294"/>
                <a:gd name="T22" fmla="*/ 0 w 81"/>
                <a:gd name="T23" fmla="*/ 1 h 294"/>
                <a:gd name="T24" fmla="*/ 1 w 81"/>
                <a:gd name="T25" fmla="*/ 1 h 294"/>
                <a:gd name="T26" fmla="*/ 1 w 81"/>
                <a:gd name="T27" fmla="*/ 0 h 294"/>
                <a:gd name="T28" fmla="*/ 1 w 81"/>
                <a:gd name="T29" fmla="*/ 1 h 294"/>
                <a:gd name="T30" fmla="*/ 1 w 81"/>
                <a:gd name="T31" fmla="*/ 1 h 29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81"/>
                <a:gd name="T49" fmla="*/ 0 h 294"/>
                <a:gd name="T50" fmla="*/ 81 w 81"/>
                <a:gd name="T51" fmla="*/ 294 h 294"/>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81" h="294">
                  <a:moveTo>
                    <a:pt x="23" y="9"/>
                  </a:moveTo>
                  <a:lnTo>
                    <a:pt x="27" y="83"/>
                  </a:lnTo>
                  <a:lnTo>
                    <a:pt x="38" y="164"/>
                  </a:lnTo>
                  <a:lnTo>
                    <a:pt x="54" y="225"/>
                  </a:lnTo>
                  <a:lnTo>
                    <a:pt x="65" y="252"/>
                  </a:lnTo>
                  <a:lnTo>
                    <a:pt x="81" y="283"/>
                  </a:lnTo>
                  <a:lnTo>
                    <a:pt x="77" y="294"/>
                  </a:lnTo>
                  <a:lnTo>
                    <a:pt x="65" y="291"/>
                  </a:lnTo>
                  <a:lnTo>
                    <a:pt x="47" y="260"/>
                  </a:lnTo>
                  <a:lnTo>
                    <a:pt x="33" y="232"/>
                  </a:lnTo>
                  <a:lnTo>
                    <a:pt x="11" y="170"/>
                  </a:lnTo>
                  <a:lnTo>
                    <a:pt x="0" y="83"/>
                  </a:lnTo>
                  <a:lnTo>
                    <a:pt x="5" y="9"/>
                  </a:lnTo>
                  <a:lnTo>
                    <a:pt x="13" y="0"/>
                  </a:lnTo>
                  <a:lnTo>
                    <a:pt x="23" y="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751" name="Freeform 234"/>
            <p:cNvSpPr>
              <a:spLocks/>
            </p:cNvSpPr>
            <p:nvPr/>
          </p:nvSpPr>
          <p:spPr bwMode="auto">
            <a:xfrm>
              <a:off x="3610" y="2704"/>
              <a:ext cx="65" cy="64"/>
            </a:xfrm>
            <a:custGeom>
              <a:avLst/>
              <a:gdLst>
                <a:gd name="T0" fmla="*/ 0 w 131"/>
                <a:gd name="T1" fmla="*/ 1 h 127"/>
                <a:gd name="T2" fmla="*/ 0 w 131"/>
                <a:gd name="T3" fmla="*/ 1 h 127"/>
                <a:gd name="T4" fmla="*/ 0 w 131"/>
                <a:gd name="T5" fmla="*/ 1 h 127"/>
                <a:gd name="T6" fmla="*/ 0 w 131"/>
                <a:gd name="T7" fmla="*/ 1 h 127"/>
                <a:gd name="T8" fmla="*/ 0 w 131"/>
                <a:gd name="T9" fmla="*/ 1 h 127"/>
                <a:gd name="T10" fmla="*/ 0 w 131"/>
                <a:gd name="T11" fmla="*/ 1 h 127"/>
                <a:gd name="T12" fmla="*/ 0 w 131"/>
                <a:gd name="T13" fmla="*/ 1 h 127"/>
                <a:gd name="T14" fmla="*/ 0 w 131"/>
                <a:gd name="T15" fmla="*/ 1 h 127"/>
                <a:gd name="T16" fmla="*/ 0 w 131"/>
                <a:gd name="T17" fmla="*/ 1 h 127"/>
                <a:gd name="T18" fmla="*/ 0 w 131"/>
                <a:gd name="T19" fmla="*/ 1 h 127"/>
                <a:gd name="T20" fmla="*/ 0 w 131"/>
                <a:gd name="T21" fmla="*/ 1 h 127"/>
                <a:gd name="T22" fmla="*/ 0 w 131"/>
                <a:gd name="T23" fmla="*/ 1 h 127"/>
                <a:gd name="T24" fmla="*/ 0 w 131"/>
                <a:gd name="T25" fmla="*/ 0 h 127"/>
                <a:gd name="T26" fmla="*/ 0 w 131"/>
                <a:gd name="T27" fmla="*/ 1 h 127"/>
                <a:gd name="T28" fmla="*/ 0 w 131"/>
                <a:gd name="T29" fmla="*/ 1 h 12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31"/>
                <a:gd name="T46" fmla="*/ 0 h 127"/>
                <a:gd name="T47" fmla="*/ 131 w 131"/>
                <a:gd name="T48" fmla="*/ 127 h 12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31" h="127">
                  <a:moveTo>
                    <a:pt x="16" y="4"/>
                  </a:moveTo>
                  <a:lnTo>
                    <a:pt x="31" y="21"/>
                  </a:lnTo>
                  <a:lnTo>
                    <a:pt x="46" y="33"/>
                  </a:lnTo>
                  <a:lnTo>
                    <a:pt x="74" y="63"/>
                  </a:lnTo>
                  <a:lnTo>
                    <a:pt x="84" y="79"/>
                  </a:lnTo>
                  <a:lnTo>
                    <a:pt x="98" y="91"/>
                  </a:lnTo>
                  <a:lnTo>
                    <a:pt x="111" y="102"/>
                  </a:lnTo>
                  <a:lnTo>
                    <a:pt x="128" y="113"/>
                  </a:lnTo>
                  <a:lnTo>
                    <a:pt x="131" y="124"/>
                  </a:lnTo>
                  <a:lnTo>
                    <a:pt x="119" y="127"/>
                  </a:lnTo>
                  <a:lnTo>
                    <a:pt x="36" y="81"/>
                  </a:lnTo>
                  <a:lnTo>
                    <a:pt x="0" y="12"/>
                  </a:lnTo>
                  <a:lnTo>
                    <a:pt x="4" y="0"/>
                  </a:lnTo>
                  <a:lnTo>
                    <a:pt x="16"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752" name="Freeform 235"/>
            <p:cNvSpPr>
              <a:spLocks/>
            </p:cNvSpPr>
            <p:nvPr/>
          </p:nvSpPr>
          <p:spPr bwMode="auto">
            <a:xfrm>
              <a:off x="3695" y="2563"/>
              <a:ext cx="67" cy="189"/>
            </a:xfrm>
            <a:custGeom>
              <a:avLst/>
              <a:gdLst>
                <a:gd name="T0" fmla="*/ 1 w 134"/>
                <a:gd name="T1" fmla="*/ 1 h 378"/>
                <a:gd name="T2" fmla="*/ 1 w 134"/>
                <a:gd name="T3" fmla="*/ 1 h 378"/>
                <a:gd name="T4" fmla="*/ 1 w 134"/>
                <a:gd name="T5" fmla="*/ 1 h 378"/>
                <a:gd name="T6" fmla="*/ 1 w 134"/>
                <a:gd name="T7" fmla="*/ 1 h 378"/>
                <a:gd name="T8" fmla="*/ 1 w 134"/>
                <a:gd name="T9" fmla="*/ 1 h 378"/>
                <a:gd name="T10" fmla="*/ 1 w 134"/>
                <a:gd name="T11" fmla="*/ 1 h 378"/>
                <a:gd name="T12" fmla="*/ 1 w 134"/>
                <a:gd name="T13" fmla="*/ 1 h 378"/>
                <a:gd name="T14" fmla="*/ 1 w 134"/>
                <a:gd name="T15" fmla="*/ 1 h 378"/>
                <a:gd name="T16" fmla="*/ 1 w 134"/>
                <a:gd name="T17" fmla="*/ 1 h 378"/>
                <a:gd name="T18" fmla="*/ 1 w 134"/>
                <a:gd name="T19" fmla="*/ 1 h 378"/>
                <a:gd name="T20" fmla="*/ 1 w 134"/>
                <a:gd name="T21" fmla="*/ 1 h 378"/>
                <a:gd name="T22" fmla="*/ 1 w 134"/>
                <a:gd name="T23" fmla="*/ 1 h 378"/>
                <a:gd name="T24" fmla="*/ 1 w 134"/>
                <a:gd name="T25" fmla="*/ 1 h 378"/>
                <a:gd name="T26" fmla="*/ 1 w 134"/>
                <a:gd name="T27" fmla="*/ 1 h 378"/>
                <a:gd name="T28" fmla="*/ 0 w 134"/>
                <a:gd name="T29" fmla="*/ 1 h 378"/>
                <a:gd name="T30" fmla="*/ 1 w 134"/>
                <a:gd name="T31" fmla="*/ 1 h 378"/>
                <a:gd name="T32" fmla="*/ 1 w 134"/>
                <a:gd name="T33" fmla="*/ 1 h 378"/>
                <a:gd name="T34" fmla="*/ 1 w 134"/>
                <a:gd name="T35" fmla="*/ 1 h 378"/>
                <a:gd name="T36" fmla="*/ 1 w 134"/>
                <a:gd name="T37" fmla="*/ 1 h 378"/>
                <a:gd name="T38" fmla="*/ 1 w 134"/>
                <a:gd name="T39" fmla="*/ 1 h 378"/>
                <a:gd name="T40" fmla="*/ 1 w 134"/>
                <a:gd name="T41" fmla="*/ 1 h 378"/>
                <a:gd name="T42" fmla="*/ 1 w 134"/>
                <a:gd name="T43" fmla="*/ 1 h 378"/>
                <a:gd name="T44" fmla="*/ 1 w 134"/>
                <a:gd name="T45" fmla="*/ 1 h 378"/>
                <a:gd name="T46" fmla="*/ 1 w 134"/>
                <a:gd name="T47" fmla="*/ 1 h 378"/>
                <a:gd name="T48" fmla="*/ 1 w 134"/>
                <a:gd name="T49" fmla="*/ 1 h 378"/>
                <a:gd name="T50" fmla="*/ 1 w 134"/>
                <a:gd name="T51" fmla="*/ 0 h 378"/>
                <a:gd name="T52" fmla="*/ 1 w 134"/>
                <a:gd name="T53" fmla="*/ 1 h 378"/>
                <a:gd name="T54" fmla="*/ 1 w 134"/>
                <a:gd name="T55" fmla="*/ 1 h 378"/>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34"/>
                <a:gd name="T85" fmla="*/ 0 h 378"/>
                <a:gd name="T86" fmla="*/ 134 w 134"/>
                <a:gd name="T87" fmla="*/ 378 h 378"/>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34" h="378">
                  <a:moveTo>
                    <a:pt x="134" y="8"/>
                  </a:moveTo>
                  <a:lnTo>
                    <a:pt x="128" y="66"/>
                  </a:lnTo>
                  <a:lnTo>
                    <a:pt x="131" y="87"/>
                  </a:lnTo>
                  <a:lnTo>
                    <a:pt x="134" y="139"/>
                  </a:lnTo>
                  <a:lnTo>
                    <a:pt x="123" y="171"/>
                  </a:lnTo>
                  <a:lnTo>
                    <a:pt x="126" y="201"/>
                  </a:lnTo>
                  <a:lnTo>
                    <a:pt x="114" y="228"/>
                  </a:lnTo>
                  <a:lnTo>
                    <a:pt x="99" y="251"/>
                  </a:lnTo>
                  <a:lnTo>
                    <a:pt x="71" y="299"/>
                  </a:lnTo>
                  <a:lnTo>
                    <a:pt x="56" y="319"/>
                  </a:lnTo>
                  <a:lnTo>
                    <a:pt x="43" y="337"/>
                  </a:lnTo>
                  <a:lnTo>
                    <a:pt x="29" y="356"/>
                  </a:lnTo>
                  <a:lnTo>
                    <a:pt x="16" y="377"/>
                  </a:lnTo>
                  <a:lnTo>
                    <a:pt x="2" y="378"/>
                  </a:lnTo>
                  <a:lnTo>
                    <a:pt x="0" y="367"/>
                  </a:lnTo>
                  <a:lnTo>
                    <a:pt x="43" y="283"/>
                  </a:lnTo>
                  <a:lnTo>
                    <a:pt x="55" y="260"/>
                  </a:lnTo>
                  <a:lnTo>
                    <a:pt x="69" y="241"/>
                  </a:lnTo>
                  <a:lnTo>
                    <a:pt x="94" y="197"/>
                  </a:lnTo>
                  <a:lnTo>
                    <a:pt x="96" y="173"/>
                  </a:lnTo>
                  <a:lnTo>
                    <a:pt x="103" y="128"/>
                  </a:lnTo>
                  <a:lnTo>
                    <a:pt x="114" y="92"/>
                  </a:lnTo>
                  <a:lnTo>
                    <a:pt x="107" y="67"/>
                  </a:lnTo>
                  <a:lnTo>
                    <a:pt x="115" y="7"/>
                  </a:lnTo>
                  <a:lnTo>
                    <a:pt x="119" y="1"/>
                  </a:lnTo>
                  <a:lnTo>
                    <a:pt x="126" y="0"/>
                  </a:lnTo>
                  <a:lnTo>
                    <a:pt x="134"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753" name="Freeform 236"/>
            <p:cNvSpPr>
              <a:spLocks/>
            </p:cNvSpPr>
            <p:nvPr/>
          </p:nvSpPr>
          <p:spPr bwMode="auto">
            <a:xfrm>
              <a:off x="3629" y="2526"/>
              <a:ext cx="116" cy="47"/>
            </a:xfrm>
            <a:custGeom>
              <a:avLst/>
              <a:gdLst>
                <a:gd name="T0" fmla="*/ 0 w 233"/>
                <a:gd name="T1" fmla="*/ 0 h 92"/>
                <a:gd name="T2" fmla="*/ 0 w 233"/>
                <a:gd name="T3" fmla="*/ 1 h 92"/>
                <a:gd name="T4" fmla="*/ 0 w 233"/>
                <a:gd name="T5" fmla="*/ 1 h 92"/>
                <a:gd name="T6" fmla="*/ 0 w 233"/>
                <a:gd name="T7" fmla="*/ 1 h 92"/>
                <a:gd name="T8" fmla="*/ 0 w 233"/>
                <a:gd name="T9" fmla="*/ 1 h 92"/>
                <a:gd name="T10" fmla="*/ 0 w 233"/>
                <a:gd name="T11" fmla="*/ 1 h 92"/>
                <a:gd name="T12" fmla="*/ 0 w 233"/>
                <a:gd name="T13" fmla="*/ 1 h 92"/>
                <a:gd name="T14" fmla="*/ 0 w 233"/>
                <a:gd name="T15" fmla="*/ 1 h 92"/>
                <a:gd name="T16" fmla="*/ 0 w 233"/>
                <a:gd name="T17" fmla="*/ 1 h 92"/>
                <a:gd name="T18" fmla="*/ 0 w 233"/>
                <a:gd name="T19" fmla="*/ 1 h 92"/>
                <a:gd name="T20" fmla="*/ 0 w 233"/>
                <a:gd name="T21" fmla="*/ 1 h 92"/>
                <a:gd name="T22" fmla="*/ 0 w 233"/>
                <a:gd name="T23" fmla="*/ 1 h 92"/>
                <a:gd name="T24" fmla="*/ 0 w 233"/>
                <a:gd name="T25" fmla="*/ 1 h 92"/>
                <a:gd name="T26" fmla="*/ 0 w 233"/>
                <a:gd name="T27" fmla="*/ 1 h 92"/>
                <a:gd name="T28" fmla="*/ 0 w 233"/>
                <a:gd name="T29" fmla="*/ 1 h 92"/>
                <a:gd name="T30" fmla="*/ 0 w 233"/>
                <a:gd name="T31" fmla="*/ 1 h 92"/>
                <a:gd name="T32" fmla="*/ 0 w 233"/>
                <a:gd name="T33" fmla="*/ 1 h 92"/>
                <a:gd name="T34" fmla="*/ 0 w 233"/>
                <a:gd name="T35" fmla="*/ 1 h 92"/>
                <a:gd name="T36" fmla="*/ 0 w 233"/>
                <a:gd name="T37" fmla="*/ 1 h 92"/>
                <a:gd name="T38" fmla="*/ 0 w 233"/>
                <a:gd name="T39" fmla="*/ 1 h 92"/>
                <a:gd name="T40" fmla="*/ 0 w 233"/>
                <a:gd name="T41" fmla="*/ 0 h 92"/>
                <a:gd name="T42" fmla="*/ 0 w 233"/>
                <a:gd name="T43" fmla="*/ 0 h 92"/>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233"/>
                <a:gd name="T67" fmla="*/ 0 h 92"/>
                <a:gd name="T68" fmla="*/ 233 w 233"/>
                <a:gd name="T69" fmla="*/ 92 h 92"/>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233" h="92">
                  <a:moveTo>
                    <a:pt x="12" y="0"/>
                  </a:moveTo>
                  <a:lnTo>
                    <a:pt x="60" y="4"/>
                  </a:lnTo>
                  <a:lnTo>
                    <a:pt x="99" y="21"/>
                  </a:lnTo>
                  <a:lnTo>
                    <a:pt x="116" y="37"/>
                  </a:lnTo>
                  <a:lnTo>
                    <a:pt x="132" y="53"/>
                  </a:lnTo>
                  <a:lnTo>
                    <a:pt x="146" y="66"/>
                  </a:lnTo>
                  <a:lnTo>
                    <a:pt x="166" y="70"/>
                  </a:lnTo>
                  <a:lnTo>
                    <a:pt x="216" y="70"/>
                  </a:lnTo>
                  <a:lnTo>
                    <a:pt x="233" y="84"/>
                  </a:lnTo>
                  <a:lnTo>
                    <a:pt x="226" y="91"/>
                  </a:lnTo>
                  <a:lnTo>
                    <a:pt x="209" y="92"/>
                  </a:lnTo>
                  <a:lnTo>
                    <a:pt x="141" y="90"/>
                  </a:lnTo>
                  <a:lnTo>
                    <a:pt x="114" y="85"/>
                  </a:lnTo>
                  <a:lnTo>
                    <a:pt x="95" y="65"/>
                  </a:lnTo>
                  <a:lnTo>
                    <a:pt x="74" y="49"/>
                  </a:lnTo>
                  <a:lnTo>
                    <a:pt x="55" y="36"/>
                  </a:lnTo>
                  <a:lnTo>
                    <a:pt x="34" y="25"/>
                  </a:lnTo>
                  <a:lnTo>
                    <a:pt x="8" y="17"/>
                  </a:lnTo>
                  <a:lnTo>
                    <a:pt x="0" y="7"/>
                  </a:lnTo>
                  <a:lnTo>
                    <a:pt x="4" y="1"/>
                  </a:lnTo>
                  <a:lnTo>
                    <a:pt x="1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754" name="Freeform 237"/>
            <p:cNvSpPr>
              <a:spLocks/>
            </p:cNvSpPr>
            <p:nvPr/>
          </p:nvSpPr>
          <p:spPr bwMode="auto">
            <a:xfrm>
              <a:off x="3601" y="2547"/>
              <a:ext cx="49" cy="17"/>
            </a:xfrm>
            <a:custGeom>
              <a:avLst/>
              <a:gdLst>
                <a:gd name="T0" fmla="*/ 0 w 99"/>
                <a:gd name="T1" fmla="*/ 1 h 34"/>
                <a:gd name="T2" fmla="*/ 0 w 99"/>
                <a:gd name="T3" fmla="*/ 1 h 34"/>
                <a:gd name="T4" fmla="*/ 0 w 99"/>
                <a:gd name="T5" fmla="*/ 0 h 34"/>
                <a:gd name="T6" fmla="*/ 0 w 99"/>
                <a:gd name="T7" fmla="*/ 1 h 34"/>
                <a:gd name="T8" fmla="*/ 0 w 99"/>
                <a:gd name="T9" fmla="*/ 1 h 34"/>
                <a:gd name="T10" fmla="*/ 0 w 99"/>
                <a:gd name="T11" fmla="*/ 1 h 34"/>
                <a:gd name="T12" fmla="*/ 0 w 99"/>
                <a:gd name="T13" fmla="*/ 1 h 34"/>
                <a:gd name="T14" fmla="*/ 0 w 99"/>
                <a:gd name="T15" fmla="*/ 1 h 34"/>
                <a:gd name="T16" fmla="*/ 0 w 99"/>
                <a:gd name="T17" fmla="*/ 1 h 34"/>
                <a:gd name="T18" fmla="*/ 0 w 99"/>
                <a:gd name="T19" fmla="*/ 1 h 34"/>
                <a:gd name="T20" fmla="*/ 0 w 99"/>
                <a:gd name="T21" fmla="*/ 1 h 34"/>
                <a:gd name="T22" fmla="*/ 0 w 99"/>
                <a:gd name="T23" fmla="*/ 1 h 34"/>
                <a:gd name="T24" fmla="*/ 0 w 99"/>
                <a:gd name="T25" fmla="*/ 1 h 3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9"/>
                <a:gd name="T40" fmla="*/ 0 h 34"/>
                <a:gd name="T41" fmla="*/ 99 w 99"/>
                <a:gd name="T42" fmla="*/ 34 h 3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9" h="34">
                  <a:moveTo>
                    <a:pt x="10" y="12"/>
                  </a:moveTo>
                  <a:lnTo>
                    <a:pt x="30" y="6"/>
                  </a:lnTo>
                  <a:lnTo>
                    <a:pt x="51" y="0"/>
                  </a:lnTo>
                  <a:lnTo>
                    <a:pt x="70" y="7"/>
                  </a:lnTo>
                  <a:lnTo>
                    <a:pt x="90" y="11"/>
                  </a:lnTo>
                  <a:lnTo>
                    <a:pt x="99" y="19"/>
                  </a:lnTo>
                  <a:lnTo>
                    <a:pt x="90" y="28"/>
                  </a:lnTo>
                  <a:lnTo>
                    <a:pt x="69" y="32"/>
                  </a:lnTo>
                  <a:lnTo>
                    <a:pt x="48" y="34"/>
                  </a:lnTo>
                  <a:lnTo>
                    <a:pt x="10" y="29"/>
                  </a:lnTo>
                  <a:lnTo>
                    <a:pt x="0" y="21"/>
                  </a:lnTo>
                  <a:lnTo>
                    <a:pt x="10"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755" name="Freeform 238"/>
            <p:cNvSpPr>
              <a:spLocks/>
            </p:cNvSpPr>
            <p:nvPr/>
          </p:nvSpPr>
          <p:spPr bwMode="auto">
            <a:xfrm>
              <a:off x="3602" y="2576"/>
              <a:ext cx="42" cy="15"/>
            </a:xfrm>
            <a:custGeom>
              <a:avLst/>
              <a:gdLst>
                <a:gd name="T0" fmla="*/ 1 w 83"/>
                <a:gd name="T1" fmla="*/ 1 h 29"/>
                <a:gd name="T2" fmla="*/ 1 w 83"/>
                <a:gd name="T3" fmla="*/ 1 h 29"/>
                <a:gd name="T4" fmla="*/ 1 w 83"/>
                <a:gd name="T5" fmla="*/ 0 h 29"/>
                <a:gd name="T6" fmla="*/ 1 w 83"/>
                <a:gd name="T7" fmla="*/ 1 h 29"/>
                <a:gd name="T8" fmla="*/ 1 w 83"/>
                <a:gd name="T9" fmla="*/ 1 h 29"/>
                <a:gd name="T10" fmla="*/ 1 w 83"/>
                <a:gd name="T11" fmla="*/ 1 h 29"/>
                <a:gd name="T12" fmla="*/ 1 w 83"/>
                <a:gd name="T13" fmla="*/ 1 h 29"/>
                <a:gd name="T14" fmla="*/ 1 w 83"/>
                <a:gd name="T15" fmla="*/ 1 h 29"/>
                <a:gd name="T16" fmla="*/ 0 w 83"/>
                <a:gd name="T17" fmla="*/ 1 h 29"/>
                <a:gd name="T18" fmla="*/ 1 w 83"/>
                <a:gd name="T19" fmla="*/ 1 h 29"/>
                <a:gd name="T20" fmla="*/ 1 w 83"/>
                <a:gd name="T21" fmla="*/ 1 h 29"/>
                <a:gd name="T22" fmla="*/ 1 w 83"/>
                <a:gd name="T23" fmla="*/ 1 h 2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83"/>
                <a:gd name="T37" fmla="*/ 0 h 29"/>
                <a:gd name="T38" fmla="*/ 83 w 83"/>
                <a:gd name="T39" fmla="*/ 29 h 29"/>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83" h="29">
                  <a:moveTo>
                    <a:pt x="10" y="6"/>
                  </a:moveTo>
                  <a:lnTo>
                    <a:pt x="39" y="3"/>
                  </a:lnTo>
                  <a:lnTo>
                    <a:pt x="71" y="0"/>
                  </a:lnTo>
                  <a:lnTo>
                    <a:pt x="83" y="8"/>
                  </a:lnTo>
                  <a:lnTo>
                    <a:pt x="81" y="14"/>
                  </a:lnTo>
                  <a:lnTo>
                    <a:pt x="73" y="19"/>
                  </a:lnTo>
                  <a:lnTo>
                    <a:pt x="42" y="29"/>
                  </a:lnTo>
                  <a:lnTo>
                    <a:pt x="8" y="23"/>
                  </a:lnTo>
                  <a:lnTo>
                    <a:pt x="0" y="13"/>
                  </a:lnTo>
                  <a:lnTo>
                    <a:pt x="4" y="8"/>
                  </a:lnTo>
                  <a:lnTo>
                    <a:pt x="10"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756" name="Freeform 239"/>
            <p:cNvSpPr>
              <a:spLocks/>
            </p:cNvSpPr>
            <p:nvPr/>
          </p:nvSpPr>
          <p:spPr bwMode="auto">
            <a:xfrm>
              <a:off x="3623" y="2481"/>
              <a:ext cx="169" cy="100"/>
            </a:xfrm>
            <a:custGeom>
              <a:avLst/>
              <a:gdLst>
                <a:gd name="T0" fmla="*/ 1 w 338"/>
                <a:gd name="T1" fmla="*/ 1 h 200"/>
                <a:gd name="T2" fmla="*/ 1 w 338"/>
                <a:gd name="T3" fmla="*/ 1 h 200"/>
                <a:gd name="T4" fmla="*/ 1 w 338"/>
                <a:gd name="T5" fmla="*/ 1 h 200"/>
                <a:gd name="T6" fmla="*/ 1 w 338"/>
                <a:gd name="T7" fmla="*/ 0 h 200"/>
                <a:gd name="T8" fmla="*/ 1 w 338"/>
                <a:gd name="T9" fmla="*/ 1 h 200"/>
                <a:gd name="T10" fmla="*/ 1 w 338"/>
                <a:gd name="T11" fmla="*/ 1 h 200"/>
                <a:gd name="T12" fmla="*/ 1 w 338"/>
                <a:gd name="T13" fmla="*/ 1 h 200"/>
                <a:gd name="T14" fmla="*/ 1 w 338"/>
                <a:gd name="T15" fmla="*/ 1 h 200"/>
                <a:gd name="T16" fmla="*/ 1 w 338"/>
                <a:gd name="T17" fmla="*/ 1 h 200"/>
                <a:gd name="T18" fmla="*/ 1 w 338"/>
                <a:gd name="T19" fmla="*/ 1 h 200"/>
                <a:gd name="T20" fmla="*/ 1 w 338"/>
                <a:gd name="T21" fmla="*/ 1 h 200"/>
                <a:gd name="T22" fmla="*/ 1 w 338"/>
                <a:gd name="T23" fmla="*/ 1 h 200"/>
                <a:gd name="T24" fmla="*/ 1 w 338"/>
                <a:gd name="T25" fmla="*/ 1 h 200"/>
                <a:gd name="T26" fmla="*/ 1 w 338"/>
                <a:gd name="T27" fmla="*/ 1 h 200"/>
                <a:gd name="T28" fmla="*/ 1 w 338"/>
                <a:gd name="T29" fmla="*/ 1 h 200"/>
                <a:gd name="T30" fmla="*/ 1 w 338"/>
                <a:gd name="T31" fmla="*/ 1 h 200"/>
                <a:gd name="T32" fmla="*/ 1 w 338"/>
                <a:gd name="T33" fmla="*/ 1 h 200"/>
                <a:gd name="T34" fmla="*/ 1 w 338"/>
                <a:gd name="T35" fmla="*/ 1 h 200"/>
                <a:gd name="T36" fmla="*/ 1 w 338"/>
                <a:gd name="T37" fmla="*/ 1 h 200"/>
                <a:gd name="T38" fmla="*/ 1 w 338"/>
                <a:gd name="T39" fmla="*/ 1 h 200"/>
                <a:gd name="T40" fmla="*/ 1 w 338"/>
                <a:gd name="T41" fmla="*/ 1 h 200"/>
                <a:gd name="T42" fmla="*/ 1 w 338"/>
                <a:gd name="T43" fmla="*/ 1 h 200"/>
                <a:gd name="T44" fmla="*/ 1 w 338"/>
                <a:gd name="T45" fmla="*/ 1 h 200"/>
                <a:gd name="T46" fmla="*/ 1 w 338"/>
                <a:gd name="T47" fmla="*/ 1 h 200"/>
                <a:gd name="T48" fmla="*/ 1 w 338"/>
                <a:gd name="T49" fmla="*/ 1 h 200"/>
                <a:gd name="T50" fmla="*/ 1 w 338"/>
                <a:gd name="T51" fmla="*/ 1 h 200"/>
                <a:gd name="T52" fmla="*/ 1 w 338"/>
                <a:gd name="T53" fmla="*/ 1 h 200"/>
                <a:gd name="T54" fmla="*/ 1 w 338"/>
                <a:gd name="T55" fmla="*/ 1 h 200"/>
                <a:gd name="T56" fmla="*/ 1 w 338"/>
                <a:gd name="T57" fmla="*/ 1 h 200"/>
                <a:gd name="T58" fmla="*/ 1 w 338"/>
                <a:gd name="T59" fmla="*/ 1 h 200"/>
                <a:gd name="T60" fmla="*/ 1 w 338"/>
                <a:gd name="T61" fmla="*/ 1 h 200"/>
                <a:gd name="T62" fmla="*/ 1 w 338"/>
                <a:gd name="T63" fmla="*/ 1 h 200"/>
                <a:gd name="T64" fmla="*/ 1 w 338"/>
                <a:gd name="T65" fmla="*/ 1 h 200"/>
                <a:gd name="T66" fmla="*/ 1 w 338"/>
                <a:gd name="T67" fmla="*/ 1 h 200"/>
                <a:gd name="T68" fmla="*/ 0 w 338"/>
                <a:gd name="T69" fmla="*/ 1 h 200"/>
                <a:gd name="T70" fmla="*/ 1 w 338"/>
                <a:gd name="T71" fmla="*/ 1 h 200"/>
                <a:gd name="T72" fmla="*/ 1 w 338"/>
                <a:gd name="T73" fmla="*/ 1 h 200"/>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338"/>
                <a:gd name="T112" fmla="*/ 0 h 200"/>
                <a:gd name="T113" fmla="*/ 338 w 338"/>
                <a:gd name="T114" fmla="*/ 200 h 200"/>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338" h="200">
                  <a:moveTo>
                    <a:pt x="5" y="27"/>
                  </a:moveTo>
                  <a:lnTo>
                    <a:pt x="32" y="10"/>
                  </a:lnTo>
                  <a:lnTo>
                    <a:pt x="45" y="4"/>
                  </a:lnTo>
                  <a:lnTo>
                    <a:pt x="62" y="0"/>
                  </a:lnTo>
                  <a:lnTo>
                    <a:pt x="95" y="11"/>
                  </a:lnTo>
                  <a:lnTo>
                    <a:pt x="110" y="18"/>
                  </a:lnTo>
                  <a:lnTo>
                    <a:pt x="126" y="25"/>
                  </a:lnTo>
                  <a:lnTo>
                    <a:pt x="184" y="18"/>
                  </a:lnTo>
                  <a:lnTo>
                    <a:pt x="242" y="37"/>
                  </a:lnTo>
                  <a:lnTo>
                    <a:pt x="271" y="54"/>
                  </a:lnTo>
                  <a:lnTo>
                    <a:pt x="295" y="79"/>
                  </a:lnTo>
                  <a:lnTo>
                    <a:pt x="322" y="100"/>
                  </a:lnTo>
                  <a:lnTo>
                    <a:pt x="332" y="129"/>
                  </a:lnTo>
                  <a:lnTo>
                    <a:pt x="338" y="148"/>
                  </a:lnTo>
                  <a:lnTo>
                    <a:pt x="335" y="168"/>
                  </a:lnTo>
                  <a:lnTo>
                    <a:pt x="323" y="177"/>
                  </a:lnTo>
                  <a:lnTo>
                    <a:pt x="308" y="185"/>
                  </a:lnTo>
                  <a:lnTo>
                    <a:pt x="278" y="200"/>
                  </a:lnTo>
                  <a:lnTo>
                    <a:pt x="265" y="197"/>
                  </a:lnTo>
                  <a:lnTo>
                    <a:pt x="268" y="186"/>
                  </a:lnTo>
                  <a:lnTo>
                    <a:pt x="291" y="152"/>
                  </a:lnTo>
                  <a:lnTo>
                    <a:pt x="286" y="126"/>
                  </a:lnTo>
                  <a:lnTo>
                    <a:pt x="283" y="112"/>
                  </a:lnTo>
                  <a:lnTo>
                    <a:pt x="271" y="102"/>
                  </a:lnTo>
                  <a:lnTo>
                    <a:pt x="249" y="81"/>
                  </a:lnTo>
                  <a:lnTo>
                    <a:pt x="227" y="68"/>
                  </a:lnTo>
                  <a:lnTo>
                    <a:pt x="205" y="54"/>
                  </a:lnTo>
                  <a:lnTo>
                    <a:pt x="195" y="47"/>
                  </a:lnTo>
                  <a:lnTo>
                    <a:pt x="181" y="43"/>
                  </a:lnTo>
                  <a:lnTo>
                    <a:pt x="151" y="48"/>
                  </a:lnTo>
                  <a:lnTo>
                    <a:pt x="121" y="49"/>
                  </a:lnTo>
                  <a:lnTo>
                    <a:pt x="94" y="38"/>
                  </a:lnTo>
                  <a:lnTo>
                    <a:pt x="67" y="29"/>
                  </a:lnTo>
                  <a:lnTo>
                    <a:pt x="11" y="43"/>
                  </a:lnTo>
                  <a:lnTo>
                    <a:pt x="0" y="38"/>
                  </a:lnTo>
                  <a:lnTo>
                    <a:pt x="5" y="2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757" name="Freeform 240"/>
            <p:cNvSpPr>
              <a:spLocks/>
            </p:cNvSpPr>
            <p:nvPr/>
          </p:nvSpPr>
          <p:spPr bwMode="auto">
            <a:xfrm>
              <a:off x="3652" y="2700"/>
              <a:ext cx="52" cy="19"/>
            </a:xfrm>
            <a:custGeom>
              <a:avLst/>
              <a:gdLst>
                <a:gd name="T0" fmla="*/ 0 w 106"/>
                <a:gd name="T1" fmla="*/ 0 h 40"/>
                <a:gd name="T2" fmla="*/ 0 w 106"/>
                <a:gd name="T3" fmla="*/ 0 h 40"/>
                <a:gd name="T4" fmla="*/ 0 w 106"/>
                <a:gd name="T5" fmla="*/ 0 h 40"/>
                <a:gd name="T6" fmla="*/ 0 w 106"/>
                <a:gd name="T7" fmla="*/ 0 h 40"/>
                <a:gd name="T8" fmla="*/ 0 w 106"/>
                <a:gd name="T9" fmla="*/ 0 h 40"/>
                <a:gd name="T10" fmla="*/ 0 w 106"/>
                <a:gd name="T11" fmla="*/ 0 h 40"/>
                <a:gd name="T12" fmla="*/ 0 w 106"/>
                <a:gd name="T13" fmla="*/ 0 h 40"/>
                <a:gd name="T14" fmla="*/ 0 w 106"/>
                <a:gd name="T15" fmla="*/ 0 h 40"/>
                <a:gd name="T16" fmla="*/ 0 w 106"/>
                <a:gd name="T17" fmla="*/ 0 h 40"/>
                <a:gd name="T18" fmla="*/ 0 w 106"/>
                <a:gd name="T19" fmla="*/ 0 h 40"/>
                <a:gd name="T20" fmla="*/ 0 w 106"/>
                <a:gd name="T21" fmla="*/ 0 h 40"/>
                <a:gd name="T22" fmla="*/ 0 w 106"/>
                <a:gd name="T23" fmla="*/ 0 h 4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06"/>
                <a:gd name="T37" fmla="*/ 0 h 40"/>
                <a:gd name="T38" fmla="*/ 106 w 106"/>
                <a:gd name="T39" fmla="*/ 40 h 4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06" h="40">
                  <a:moveTo>
                    <a:pt x="9" y="0"/>
                  </a:moveTo>
                  <a:lnTo>
                    <a:pt x="47" y="4"/>
                  </a:lnTo>
                  <a:lnTo>
                    <a:pt x="69" y="14"/>
                  </a:lnTo>
                  <a:lnTo>
                    <a:pt x="94" y="14"/>
                  </a:lnTo>
                  <a:lnTo>
                    <a:pt x="106" y="19"/>
                  </a:lnTo>
                  <a:lnTo>
                    <a:pt x="100" y="30"/>
                  </a:lnTo>
                  <a:lnTo>
                    <a:pt x="60" y="40"/>
                  </a:lnTo>
                  <a:lnTo>
                    <a:pt x="26" y="31"/>
                  </a:lnTo>
                  <a:lnTo>
                    <a:pt x="9" y="17"/>
                  </a:lnTo>
                  <a:lnTo>
                    <a:pt x="0" y="9"/>
                  </a:lnTo>
                  <a:lnTo>
                    <a:pt x="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758" name="Freeform 241"/>
            <p:cNvSpPr>
              <a:spLocks/>
            </p:cNvSpPr>
            <p:nvPr/>
          </p:nvSpPr>
          <p:spPr bwMode="auto">
            <a:xfrm>
              <a:off x="3713" y="2602"/>
              <a:ext cx="16" cy="78"/>
            </a:xfrm>
            <a:custGeom>
              <a:avLst/>
              <a:gdLst>
                <a:gd name="T0" fmla="*/ 1 w 32"/>
                <a:gd name="T1" fmla="*/ 0 h 157"/>
                <a:gd name="T2" fmla="*/ 1 w 32"/>
                <a:gd name="T3" fmla="*/ 0 h 157"/>
                <a:gd name="T4" fmla="*/ 1 w 32"/>
                <a:gd name="T5" fmla="*/ 0 h 157"/>
                <a:gd name="T6" fmla="*/ 1 w 32"/>
                <a:gd name="T7" fmla="*/ 0 h 157"/>
                <a:gd name="T8" fmla="*/ 1 w 32"/>
                <a:gd name="T9" fmla="*/ 0 h 157"/>
                <a:gd name="T10" fmla="*/ 1 w 32"/>
                <a:gd name="T11" fmla="*/ 0 h 157"/>
                <a:gd name="T12" fmla="*/ 1 w 32"/>
                <a:gd name="T13" fmla="*/ 0 h 157"/>
                <a:gd name="T14" fmla="*/ 1 w 32"/>
                <a:gd name="T15" fmla="*/ 0 h 157"/>
                <a:gd name="T16" fmla="*/ 0 w 32"/>
                <a:gd name="T17" fmla="*/ 0 h 157"/>
                <a:gd name="T18" fmla="*/ 1 w 32"/>
                <a:gd name="T19" fmla="*/ 0 h 157"/>
                <a:gd name="T20" fmla="*/ 1 w 32"/>
                <a:gd name="T21" fmla="*/ 0 h 157"/>
                <a:gd name="T22" fmla="*/ 1 w 32"/>
                <a:gd name="T23" fmla="*/ 0 h 15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2"/>
                <a:gd name="T37" fmla="*/ 0 h 157"/>
                <a:gd name="T38" fmla="*/ 32 w 32"/>
                <a:gd name="T39" fmla="*/ 157 h 15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2" h="157">
                  <a:moveTo>
                    <a:pt x="19" y="9"/>
                  </a:moveTo>
                  <a:lnTo>
                    <a:pt x="25" y="41"/>
                  </a:lnTo>
                  <a:lnTo>
                    <a:pt x="32" y="73"/>
                  </a:lnTo>
                  <a:lnTo>
                    <a:pt x="27" y="111"/>
                  </a:lnTo>
                  <a:lnTo>
                    <a:pt x="20" y="149"/>
                  </a:lnTo>
                  <a:lnTo>
                    <a:pt x="11" y="157"/>
                  </a:lnTo>
                  <a:lnTo>
                    <a:pt x="3" y="148"/>
                  </a:lnTo>
                  <a:lnTo>
                    <a:pt x="9" y="73"/>
                  </a:lnTo>
                  <a:lnTo>
                    <a:pt x="0" y="9"/>
                  </a:lnTo>
                  <a:lnTo>
                    <a:pt x="10" y="0"/>
                  </a:lnTo>
                  <a:lnTo>
                    <a:pt x="19" y="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759" name="Freeform 242"/>
            <p:cNvSpPr>
              <a:spLocks/>
            </p:cNvSpPr>
            <p:nvPr/>
          </p:nvSpPr>
          <p:spPr bwMode="auto">
            <a:xfrm>
              <a:off x="3659" y="2607"/>
              <a:ext cx="44" cy="17"/>
            </a:xfrm>
            <a:custGeom>
              <a:avLst/>
              <a:gdLst>
                <a:gd name="T0" fmla="*/ 0 w 89"/>
                <a:gd name="T1" fmla="*/ 0 h 35"/>
                <a:gd name="T2" fmla="*/ 0 w 89"/>
                <a:gd name="T3" fmla="*/ 0 h 35"/>
                <a:gd name="T4" fmla="*/ 0 w 89"/>
                <a:gd name="T5" fmla="*/ 0 h 35"/>
                <a:gd name="T6" fmla="*/ 0 w 89"/>
                <a:gd name="T7" fmla="*/ 0 h 35"/>
                <a:gd name="T8" fmla="*/ 0 w 89"/>
                <a:gd name="T9" fmla="*/ 0 h 35"/>
                <a:gd name="T10" fmla="*/ 0 w 89"/>
                <a:gd name="T11" fmla="*/ 0 h 35"/>
                <a:gd name="T12" fmla="*/ 0 w 89"/>
                <a:gd name="T13" fmla="*/ 0 h 35"/>
                <a:gd name="T14" fmla="*/ 0 w 89"/>
                <a:gd name="T15" fmla="*/ 0 h 35"/>
                <a:gd name="T16" fmla="*/ 0 w 89"/>
                <a:gd name="T17" fmla="*/ 0 h 35"/>
                <a:gd name="T18" fmla="*/ 0 w 89"/>
                <a:gd name="T19" fmla="*/ 0 h 35"/>
                <a:gd name="T20" fmla="*/ 0 w 89"/>
                <a:gd name="T21" fmla="*/ 0 h 35"/>
                <a:gd name="T22" fmla="*/ 0 w 89"/>
                <a:gd name="T23" fmla="*/ 0 h 35"/>
                <a:gd name="T24" fmla="*/ 0 w 89"/>
                <a:gd name="T25" fmla="*/ 0 h 3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89"/>
                <a:gd name="T40" fmla="*/ 0 h 35"/>
                <a:gd name="T41" fmla="*/ 89 w 89"/>
                <a:gd name="T42" fmla="*/ 35 h 3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89" h="35">
                  <a:moveTo>
                    <a:pt x="5" y="14"/>
                  </a:moveTo>
                  <a:lnTo>
                    <a:pt x="26" y="7"/>
                  </a:lnTo>
                  <a:lnTo>
                    <a:pt x="48" y="0"/>
                  </a:lnTo>
                  <a:lnTo>
                    <a:pt x="66" y="0"/>
                  </a:lnTo>
                  <a:lnTo>
                    <a:pt x="81" y="10"/>
                  </a:lnTo>
                  <a:lnTo>
                    <a:pt x="89" y="25"/>
                  </a:lnTo>
                  <a:lnTo>
                    <a:pt x="85" y="35"/>
                  </a:lnTo>
                  <a:lnTo>
                    <a:pt x="48" y="34"/>
                  </a:lnTo>
                  <a:lnTo>
                    <a:pt x="29" y="29"/>
                  </a:lnTo>
                  <a:lnTo>
                    <a:pt x="12" y="30"/>
                  </a:lnTo>
                  <a:lnTo>
                    <a:pt x="0" y="25"/>
                  </a:lnTo>
                  <a:lnTo>
                    <a:pt x="5" y="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760" name="Freeform 243"/>
            <p:cNvSpPr>
              <a:spLocks/>
            </p:cNvSpPr>
            <p:nvPr/>
          </p:nvSpPr>
          <p:spPr bwMode="auto">
            <a:xfrm>
              <a:off x="3655" y="2587"/>
              <a:ext cx="46" cy="16"/>
            </a:xfrm>
            <a:custGeom>
              <a:avLst/>
              <a:gdLst>
                <a:gd name="T0" fmla="*/ 0 w 93"/>
                <a:gd name="T1" fmla="*/ 0 h 33"/>
                <a:gd name="T2" fmla="*/ 0 w 93"/>
                <a:gd name="T3" fmla="*/ 0 h 33"/>
                <a:gd name="T4" fmla="*/ 0 w 93"/>
                <a:gd name="T5" fmla="*/ 0 h 33"/>
                <a:gd name="T6" fmla="*/ 0 w 93"/>
                <a:gd name="T7" fmla="*/ 0 h 33"/>
                <a:gd name="T8" fmla="*/ 0 w 93"/>
                <a:gd name="T9" fmla="*/ 0 h 33"/>
                <a:gd name="T10" fmla="*/ 0 w 93"/>
                <a:gd name="T11" fmla="*/ 0 h 33"/>
                <a:gd name="T12" fmla="*/ 0 w 93"/>
                <a:gd name="T13" fmla="*/ 0 h 33"/>
                <a:gd name="T14" fmla="*/ 0 w 93"/>
                <a:gd name="T15" fmla="*/ 0 h 33"/>
                <a:gd name="T16" fmla="*/ 0 w 93"/>
                <a:gd name="T17" fmla="*/ 0 h 33"/>
                <a:gd name="T18" fmla="*/ 0 w 93"/>
                <a:gd name="T19" fmla="*/ 0 h 33"/>
                <a:gd name="T20" fmla="*/ 0 w 93"/>
                <a:gd name="T21" fmla="*/ 0 h 3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93"/>
                <a:gd name="T34" fmla="*/ 0 h 33"/>
                <a:gd name="T35" fmla="*/ 93 w 93"/>
                <a:gd name="T36" fmla="*/ 33 h 3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93" h="33">
                  <a:moveTo>
                    <a:pt x="6" y="17"/>
                  </a:moveTo>
                  <a:lnTo>
                    <a:pt x="49" y="2"/>
                  </a:lnTo>
                  <a:lnTo>
                    <a:pt x="93" y="0"/>
                  </a:lnTo>
                  <a:lnTo>
                    <a:pt x="93" y="14"/>
                  </a:lnTo>
                  <a:lnTo>
                    <a:pt x="84" y="22"/>
                  </a:lnTo>
                  <a:lnTo>
                    <a:pt x="75" y="24"/>
                  </a:lnTo>
                  <a:lnTo>
                    <a:pt x="43" y="24"/>
                  </a:lnTo>
                  <a:lnTo>
                    <a:pt x="11" y="33"/>
                  </a:lnTo>
                  <a:lnTo>
                    <a:pt x="0" y="27"/>
                  </a:lnTo>
                  <a:lnTo>
                    <a:pt x="6"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761" name="Freeform 244"/>
            <p:cNvSpPr>
              <a:spLocks/>
            </p:cNvSpPr>
            <p:nvPr/>
          </p:nvSpPr>
          <p:spPr bwMode="auto">
            <a:xfrm>
              <a:off x="3642" y="2775"/>
              <a:ext cx="36" cy="32"/>
            </a:xfrm>
            <a:custGeom>
              <a:avLst/>
              <a:gdLst>
                <a:gd name="T0" fmla="*/ 0 w 73"/>
                <a:gd name="T1" fmla="*/ 0 h 66"/>
                <a:gd name="T2" fmla="*/ 0 w 73"/>
                <a:gd name="T3" fmla="*/ 0 h 66"/>
                <a:gd name="T4" fmla="*/ 0 w 73"/>
                <a:gd name="T5" fmla="*/ 0 h 66"/>
                <a:gd name="T6" fmla="*/ 0 w 73"/>
                <a:gd name="T7" fmla="*/ 0 h 66"/>
                <a:gd name="T8" fmla="*/ 0 w 73"/>
                <a:gd name="T9" fmla="*/ 0 h 66"/>
                <a:gd name="T10" fmla="*/ 0 w 73"/>
                <a:gd name="T11" fmla="*/ 0 h 66"/>
                <a:gd name="T12" fmla="*/ 0 w 73"/>
                <a:gd name="T13" fmla="*/ 0 h 66"/>
                <a:gd name="T14" fmla="*/ 0 w 73"/>
                <a:gd name="T15" fmla="*/ 0 h 66"/>
                <a:gd name="T16" fmla="*/ 0 w 73"/>
                <a:gd name="T17" fmla="*/ 0 h 66"/>
                <a:gd name="T18" fmla="*/ 0 w 73"/>
                <a:gd name="T19" fmla="*/ 0 h 66"/>
                <a:gd name="T20" fmla="*/ 0 w 73"/>
                <a:gd name="T21" fmla="*/ 0 h 66"/>
                <a:gd name="T22" fmla="*/ 0 w 73"/>
                <a:gd name="T23" fmla="*/ 0 h 66"/>
                <a:gd name="T24" fmla="*/ 0 w 73"/>
                <a:gd name="T25" fmla="*/ 0 h 66"/>
                <a:gd name="T26" fmla="*/ 0 w 73"/>
                <a:gd name="T27" fmla="*/ 0 h 6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73"/>
                <a:gd name="T43" fmla="*/ 0 h 66"/>
                <a:gd name="T44" fmla="*/ 73 w 73"/>
                <a:gd name="T45" fmla="*/ 66 h 6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73" h="66">
                  <a:moveTo>
                    <a:pt x="72" y="10"/>
                  </a:moveTo>
                  <a:lnTo>
                    <a:pt x="41" y="35"/>
                  </a:lnTo>
                  <a:lnTo>
                    <a:pt x="26" y="60"/>
                  </a:lnTo>
                  <a:lnTo>
                    <a:pt x="18" y="66"/>
                  </a:lnTo>
                  <a:lnTo>
                    <a:pt x="3" y="63"/>
                  </a:lnTo>
                  <a:lnTo>
                    <a:pt x="0" y="53"/>
                  </a:lnTo>
                  <a:lnTo>
                    <a:pt x="14" y="39"/>
                  </a:lnTo>
                  <a:lnTo>
                    <a:pt x="22" y="18"/>
                  </a:lnTo>
                  <a:lnTo>
                    <a:pt x="32" y="7"/>
                  </a:lnTo>
                  <a:lnTo>
                    <a:pt x="42" y="3"/>
                  </a:lnTo>
                  <a:lnTo>
                    <a:pt x="61" y="0"/>
                  </a:lnTo>
                  <a:lnTo>
                    <a:pt x="73" y="2"/>
                  </a:lnTo>
                  <a:lnTo>
                    <a:pt x="72"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762" name="Freeform 245"/>
            <p:cNvSpPr>
              <a:spLocks/>
            </p:cNvSpPr>
            <p:nvPr/>
          </p:nvSpPr>
          <p:spPr bwMode="auto">
            <a:xfrm>
              <a:off x="3733" y="2612"/>
              <a:ext cx="19" cy="20"/>
            </a:xfrm>
            <a:custGeom>
              <a:avLst/>
              <a:gdLst>
                <a:gd name="T0" fmla="*/ 1 w 38"/>
                <a:gd name="T1" fmla="*/ 0 h 40"/>
                <a:gd name="T2" fmla="*/ 1 w 38"/>
                <a:gd name="T3" fmla="*/ 1 h 40"/>
                <a:gd name="T4" fmla="*/ 1 w 38"/>
                <a:gd name="T5" fmla="*/ 1 h 40"/>
                <a:gd name="T6" fmla="*/ 1 w 38"/>
                <a:gd name="T7" fmla="*/ 1 h 40"/>
                <a:gd name="T8" fmla="*/ 1 w 38"/>
                <a:gd name="T9" fmla="*/ 1 h 40"/>
                <a:gd name="T10" fmla="*/ 0 w 38"/>
                <a:gd name="T11" fmla="*/ 1 h 40"/>
                <a:gd name="T12" fmla="*/ 0 w 38"/>
                <a:gd name="T13" fmla="*/ 0 h 40"/>
                <a:gd name="T14" fmla="*/ 1 w 38"/>
                <a:gd name="T15" fmla="*/ 0 h 40"/>
                <a:gd name="T16" fmla="*/ 1 w 38"/>
                <a:gd name="T17" fmla="*/ 0 h 4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8"/>
                <a:gd name="T28" fmla="*/ 0 h 40"/>
                <a:gd name="T29" fmla="*/ 38 w 38"/>
                <a:gd name="T30" fmla="*/ 40 h 4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8" h="40">
                  <a:moveTo>
                    <a:pt x="17" y="0"/>
                  </a:moveTo>
                  <a:lnTo>
                    <a:pt x="35" y="18"/>
                  </a:lnTo>
                  <a:lnTo>
                    <a:pt x="38" y="35"/>
                  </a:lnTo>
                  <a:lnTo>
                    <a:pt x="29" y="40"/>
                  </a:lnTo>
                  <a:lnTo>
                    <a:pt x="21" y="36"/>
                  </a:lnTo>
                  <a:lnTo>
                    <a:pt x="0" y="18"/>
                  </a:lnTo>
                  <a:lnTo>
                    <a:pt x="0" y="0"/>
                  </a:lnTo>
                  <a:lnTo>
                    <a:pt x="1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763" name="Freeform 246"/>
            <p:cNvSpPr>
              <a:spLocks/>
            </p:cNvSpPr>
            <p:nvPr/>
          </p:nvSpPr>
          <p:spPr bwMode="auto">
            <a:xfrm>
              <a:off x="3735" y="2586"/>
              <a:ext cx="20" cy="19"/>
            </a:xfrm>
            <a:custGeom>
              <a:avLst/>
              <a:gdLst>
                <a:gd name="T0" fmla="*/ 1 w 39"/>
                <a:gd name="T1" fmla="*/ 1 h 37"/>
                <a:gd name="T2" fmla="*/ 1 w 39"/>
                <a:gd name="T3" fmla="*/ 1 h 37"/>
                <a:gd name="T4" fmla="*/ 1 w 39"/>
                <a:gd name="T5" fmla="*/ 1 h 37"/>
                <a:gd name="T6" fmla="*/ 1 w 39"/>
                <a:gd name="T7" fmla="*/ 1 h 37"/>
                <a:gd name="T8" fmla="*/ 1 w 39"/>
                <a:gd name="T9" fmla="*/ 1 h 37"/>
                <a:gd name="T10" fmla="*/ 0 w 39"/>
                <a:gd name="T11" fmla="*/ 1 h 37"/>
                <a:gd name="T12" fmla="*/ 1 w 39"/>
                <a:gd name="T13" fmla="*/ 0 h 37"/>
                <a:gd name="T14" fmla="*/ 1 w 39"/>
                <a:gd name="T15" fmla="*/ 1 h 37"/>
                <a:gd name="T16" fmla="*/ 1 w 39"/>
                <a:gd name="T17" fmla="*/ 1 h 3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9"/>
                <a:gd name="T28" fmla="*/ 0 h 37"/>
                <a:gd name="T29" fmla="*/ 39 w 39"/>
                <a:gd name="T30" fmla="*/ 37 h 3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9" h="37">
                  <a:moveTo>
                    <a:pt x="17" y="2"/>
                  </a:moveTo>
                  <a:lnTo>
                    <a:pt x="39" y="20"/>
                  </a:lnTo>
                  <a:lnTo>
                    <a:pt x="38" y="37"/>
                  </a:lnTo>
                  <a:lnTo>
                    <a:pt x="21" y="36"/>
                  </a:lnTo>
                  <a:lnTo>
                    <a:pt x="5" y="23"/>
                  </a:lnTo>
                  <a:lnTo>
                    <a:pt x="0" y="5"/>
                  </a:lnTo>
                  <a:lnTo>
                    <a:pt x="7" y="0"/>
                  </a:lnTo>
                  <a:lnTo>
                    <a:pt x="17"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72717" name="Oval 247"/>
          <p:cNvSpPr>
            <a:spLocks noChangeArrowheads="1"/>
          </p:cNvSpPr>
          <p:nvPr/>
        </p:nvSpPr>
        <p:spPr bwMode="auto">
          <a:xfrm>
            <a:off x="206375" y="3308350"/>
            <a:ext cx="2209800" cy="2895600"/>
          </a:xfrm>
          <a:prstGeom prst="ellipse">
            <a:avLst/>
          </a:prstGeom>
          <a:noFill/>
          <a:ln w="9525">
            <a:solidFill>
              <a:schemeClr val="tx1"/>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chemeClr val="tx1"/>
                </a:solidFill>
                <a:latin typeface="Arial" charset="0"/>
              </a:defRPr>
            </a:lvl1pPr>
            <a:lvl2pPr marL="742950" indent="-285750">
              <a:defRPr sz="2400" b="1">
                <a:solidFill>
                  <a:schemeClr val="tx1"/>
                </a:solidFill>
                <a:latin typeface="Arial" charset="0"/>
              </a:defRPr>
            </a:lvl2pPr>
            <a:lvl3pPr marL="1143000" indent="-228600">
              <a:defRPr sz="2400" b="1">
                <a:solidFill>
                  <a:schemeClr val="tx1"/>
                </a:solidFill>
                <a:latin typeface="Arial" charset="0"/>
              </a:defRPr>
            </a:lvl3pPr>
            <a:lvl4pPr marL="1600200" indent="-228600">
              <a:defRPr sz="2400" b="1">
                <a:solidFill>
                  <a:schemeClr val="tx1"/>
                </a:solidFill>
                <a:latin typeface="Arial" charset="0"/>
              </a:defRPr>
            </a:lvl4pPr>
            <a:lvl5pPr marL="2057400" indent="-228600">
              <a:defRPr sz="2400" b="1">
                <a:solidFill>
                  <a:schemeClr val="tx1"/>
                </a:solidFill>
                <a:latin typeface="Arial" charset="0"/>
              </a:defRPr>
            </a:lvl5pPr>
            <a:lvl6pPr marL="2514600" indent="-228600" eaLnBrk="0" fontAlgn="base" hangingPunct="0">
              <a:spcBef>
                <a:spcPct val="0"/>
              </a:spcBef>
              <a:spcAft>
                <a:spcPct val="0"/>
              </a:spcAft>
              <a:defRPr sz="2400" b="1">
                <a:solidFill>
                  <a:schemeClr val="tx1"/>
                </a:solidFill>
                <a:latin typeface="Arial" charset="0"/>
              </a:defRPr>
            </a:lvl6pPr>
            <a:lvl7pPr marL="2971800" indent="-228600" eaLnBrk="0" fontAlgn="base" hangingPunct="0">
              <a:spcBef>
                <a:spcPct val="0"/>
              </a:spcBef>
              <a:spcAft>
                <a:spcPct val="0"/>
              </a:spcAft>
              <a:defRPr sz="2400" b="1">
                <a:solidFill>
                  <a:schemeClr val="tx1"/>
                </a:solidFill>
                <a:latin typeface="Arial" charset="0"/>
              </a:defRPr>
            </a:lvl7pPr>
            <a:lvl8pPr marL="3429000" indent="-228600" eaLnBrk="0" fontAlgn="base" hangingPunct="0">
              <a:spcBef>
                <a:spcPct val="0"/>
              </a:spcBef>
              <a:spcAft>
                <a:spcPct val="0"/>
              </a:spcAft>
              <a:defRPr sz="2400" b="1">
                <a:solidFill>
                  <a:schemeClr val="tx1"/>
                </a:solidFill>
                <a:latin typeface="Arial" charset="0"/>
              </a:defRPr>
            </a:lvl8pPr>
            <a:lvl9pPr marL="3886200" indent="-228600" eaLnBrk="0" fontAlgn="base" hangingPunct="0">
              <a:spcBef>
                <a:spcPct val="0"/>
              </a:spcBef>
              <a:spcAft>
                <a:spcPct val="0"/>
              </a:spcAft>
              <a:defRPr sz="2400" b="1">
                <a:solidFill>
                  <a:schemeClr val="tx1"/>
                </a:solidFill>
                <a:latin typeface="Arial" charset="0"/>
              </a:defRPr>
            </a:lvl9pPr>
          </a:lstStyle>
          <a:p>
            <a:endParaRPr lang="en-US" altLang="en-US"/>
          </a:p>
        </p:txBody>
      </p:sp>
      <p:sp>
        <p:nvSpPr>
          <p:cNvPr id="72718" name="Oval 248"/>
          <p:cNvSpPr>
            <a:spLocks noChangeArrowheads="1"/>
          </p:cNvSpPr>
          <p:nvPr/>
        </p:nvSpPr>
        <p:spPr bwMode="auto">
          <a:xfrm>
            <a:off x="3417888" y="3308350"/>
            <a:ext cx="1512887" cy="2260600"/>
          </a:xfrm>
          <a:prstGeom prst="ellipse">
            <a:avLst/>
          </a:prstGeom>
          <a:noFill/>
          <a:ln w="9525">
            <a:solidFill>
              <a:schemeClr val="tx1"/>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chemeClr val="tx1"/>
                </a:solidFill>
                <a:latin typeface="Arial" charset="0"/>
              </a:defRPr>
            </a:lvl1pPr>
            <a:lvl2pPr marL="742950" indent="-285750">
              <a:defRPr sz="2400" b="1">
                <a:solidFill>
                  <a:schemeClr val="tx1"/>
                </a:solidFill>
                <a:latin typeface="Arial" charset="0"/>
              </a:defRPr>
            </a:lvl2pPr>
            <a:lvl3pPr marL="1143000" indent="-228600">
              <a:defRPr sz="2400" b="1">
                <a:solidFill>
                  <a:schemeClr val="tx1"/>
                </a:solidFill>
                <a:latin typeface="Arial" charset="0"/>
              </a:defRPr>
            </a:lvl3pPr>
            <a:lvl4pPr marL="1600200" indent="-228600">
              <a:defRPr sz="2400" b="1">
                <a:solidFill>
                  <a:schemeClr val="tx1"/>
                </a:solidFill>
                <a:latin typeface="Arial" charset="0"/>
              </a:defRPr>
            </a:lvl4pPr>
            <a:lvl5pPr marL="2057400" indent="-228600">
              <a:defRPr sz="2400" b="1">
                <a:solidFill>
                  <a:schemeClr val="tx1"/>
                </a:solidFill>
                <a:latin typeface="Arial" charset="0"/>
              </a:defRPr>
            </a:lvl5pPr>
            <a:lvl6pPr marL="2514600" indent="-228600" eaLnBrk="0" fontAlgn="base" hangingPunct="0">
              <a:spcBef>
                <a:spcPct val="0"/>
              </a:spcBef>
              <a:spcAft>
                <a:spcPct val="0"/>
              </a:spcAft>
              <a:defRPr sz="2400" b="1">
                <a:solidFill>
                  <a:schemeClr val="tx1"/>
                </a:solidFill>
                <a:latin typeface="Arial" charset="0"/>
              </a:defRPr>
            </a:lvl6pPr>
            <a:lvl7pPr marL="2971800" indent="-228600" eaLnBrk="0" fontAlgn="base" hangingPunct="0">
              <a:spcBef>
                <a:spcPct val="0"/>
              </a:spcBef>
              <a:spcAft>
                <a:spcPct val="0"/>
              </a:spcAft>
              <a:defRPr sz="2400" b="1">
                <a:solidFill>
                  <a:schemeClr val="tx1"/>
                </a:solidFill>
                <a:latin typeface="Arial" charset="0"/>
              </a:defRPr>
            </a:lvl7pPr>
            <a:lvl8pPr marL="3429000" indent="-228600" eaLnBrk="0" fontAlgn="base" hangingPunct="0">
              <a:spcBef>
                <a:spcPct val="0"/>
              </a:spcBef>
              <a:spcAft>
                <a:spcPct val="0"/>
              </a:spcAft>
              <a:defRPr sz="2400" b="1">
                <a:solidFill>
                  <a:schemeClr val="tx1"/>
                </a:solidFill>
                <a:latin typeface="Arial" charset="0"/>
              </a:defRPr>
            </a:lvl8pPr>
            <a:lvl9pPr marL="3886200" indent="-228600" eaLnBrk="0" fontAlgn="base" hangingPunct="0">
              <a:spcBef>
                <a:spcPct val="0"/>
              </a:spcBef>
              <a:spcAft>
                <a:spcPct val="0"/>
              </a:spcAft>
              <a:defRPr sz="2400" b="1">
                <a:solidFill>
                  <a:schemeClr val="tx1"/>
                </a:solidFill>
                <a:latin typeface="Arial" charset="0"/>
              </a:defRPr>
            </a:lvl9pPr>
          </a:lstStyle>
          <a:p>
            <a:endParaRPr lang="en-US" altLang="en-US"/>
          </a:p>
        </p:txBody>
      </p:sp>
      <p:sp>
        <p:nvSpPr>
          <p:cNvPr id="72719" name="Oval 249"/>
          <p:cNvSpPr>
            <a:spLocks noChangeArrowheads="1"/>
          </p:cNvSpPr>
          <p:nvPr/>
        </p:nvSpPr>
        <p:spPr bwMode="auto">
          <a:xfrm>
            <a:off x="6126163" y="3308350"/>
            <a:ext cx="808037" cy="2566988"/>
          </a:xfrm>
          <a:prstGeom prst="ellipse">
            <a:avLst/>
          </a:prstGeom>
          <a:noFill/>
          <a:ln w="9525">
            <a:solidFill>
              <a:schemeClr val="tx1"/>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chemeClr val="tx1"/>
                </a:solidFill>
                <a:latin typeface="Arial" charset="0"/>
              </a:defRPr>
            </a:lvl1pPr>
            <a:lvl2pPr marL="742950" indent="-285750">
              <a:defRPr sz="2400" b="1">
                <a:solidFill>
                  <a:schemeClr val="tx1"/>
                </a:solidFill>
                <a:latin typeface="Arial" charset="0"/>
              </a:defRPr>
            </a:lvl2pPr>
            <a:lvl3pPr marL="1143000" indent="-228600">
              <a:defRPr sz="2400" b="1">
                <a:solidFill>
                  <a:schemeClr val="tx1"/>
                </a:solidFill>
                <a:latin typeface="Arial" charset="0"/>
              </a:defRPr>
            </a:lvl3pPr>
            <a:lvl4pPr marL="1600200" indent="-228600">
              <a:defRPr sz="2400" b="1">
                <a:solidFill>
                  <a:schemeClr val="tx1"/>
                </a:solidFill>
                <a:latin typeface="Arial" charset="0"/>
              </a:defRPr>
            </a:lvl4pPr>
            <a:lvl5pPr marL="2057400" indent="-228600">
              <a:defRPr sz="2400" b="1">
                <a:solidFill>
                  <a:schemeClr val="tx1"/>
                </a:solidFill>
                <a:latin typeface="Arial" charset="0"/>
              </a:defRPr>
            </a:lvl5pPr>
            <a:lvl6pPr marL="2514600" indent="-228600" eaLnBrk="0" fontAlgn="base" hangingPunct="0">
              <a:spcBef>
                <a:spcPct val="0"/>
              </a:spcBef>
              <a:spcAft>
                <a:spcPct val="0"/>
              </a:spcAft>
              <a:defRPr sz="2400" b="1">
                <a:solidFill>
                  <a:schemeClr val="tx1"/>
                </a:solidFill>
                <a:latin typeface="Arial" charset="0"/>
              </a:defRPr>
            </a:lvl6pPr>
            <a:lvl7pPr marL="2971800" indent="-228600" eaLnBrk="0" fontAlgn="base" hangingPunct="0">
              <a:spcBef>
                <a:spcPct val="0"/>
              </a:spcBef>
              <a:spcAft>
                <a:spcPct val="0"/>
              </a:spcAft>
              <a:defRPr sz="2400" b="1">
                <a:solidFill>
                  <a:schemeClr val="tx1"/>
                </a:solidFill>
                <a:latin typeface="Arial" charset="0"/>
              </a:defRPr>
            </a:lvl7pPr>
            <a:lvl8pPr marL="3429000" indent="-228600" eaLnBrk="0" fontAlgn="base" hangingPunct="0">
              <a:spcBef>
                <a:spcPct val="0"/>
              </a:spcBef>
              <a:spcAft>
                <a:spcPct val="0"/>
              </a:spcAft>
              <a:defRPr sz="2400" b="1">
                <a:solidFill>
                  <a:schemeClr val="tx1"/>
                </a:solidFill>
                <a:latin typeface="Arial" charset="0"/>
              </a:defRPr>
            </a:lvl8pPr>
            <a:lvl9pPr marL="3886200" indent="-228600" eaLnBrk="0" fontAlgn="base" hangingPunct="0">
              <a:spcBef>
                <a:spcPct val="0"/>
              </a:spcBef>
              <a:spcAft>
                <a:spcPct val="0"/>
              </a:spcAft>
              <a:defRPr sz="2400" b="1">
                <a:solidFill>
                  <a:schemeClr val="tx1"/>
                </a:solidFill>
                <a:latin typeface="Arial" charset="0"/>
              </a:defRPr>
            </a:lvl9pPr>
          </a:lstStyle>
          <a:p>
            <a:endParaRPr lang="en-US" altLang="en-US"/>
          </a:p>
        </p:txBody>
      </p:sp>
      <p:sp>
        <p:nvSpPr>
          <p:cNvPr id="72720" name="Text Box 250"/>
          <p:cNvSpPr txBox="1">
            <a:spLocks noChangeArrowheads="1"/>
          </p:cNvSpPr>
          <p:nvPr/>
        </p:nvSpPr>
        <p:spPr bwMode="auto">
          <a:xfrm>
            <a:off x="2262188" y="3073400"/>
            <a:ext cx="10731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Arial" charset="0"/>
              </a:defRPr>
            </a:lvl1pPr>
            <a:lvl2pPr marL="742950" indent="-285750">
              <a:defRPr sz="2400" b="1">
                <a:solidFill>
                  <a:schemeClr val="tx1"/>
                </a:solidFill>
                <a:latin typeface="Arial" charset="0"/>
              </a:defRPr>
            </a:lvl2pPr>
            <a:lvl3pPr marL="1143000" indent="-228600">
              <a:defRPr sz="2400" b="1">
                <a:solidFill>
                  <a:schemeClr val="tx1"/>
                </a:solidFill>
                <a:latin typeface="Arial" charset="0"/>
              </a:defRPr>
            </a:lvl3pPr>
            <a:lvl4pPr marL="1600200" indent="-228600">
              <a:defRPr sz="2400" b="1">
                <a:solidFill>
                  <a:schemeClr val="tx1"/>
                </a:solidFill>
                <a:latin typeface="Arial" charset="0"/>
              </a:defRPr>
            </a:lvl4pPr>
            <a:lvl5pPr marL="2057400" indent="-228600">
              <a:defRPr sz="2400" b="1">
                <a:solidFill>
                  <a:schemeClr val="tx1"/>
                </a:solidFill>
                <a:latin typeface="Arial" charset="0"/>
              </a:defRPr>
            </a:lvl5pPr>
            <a:lvl6pPr marL="2514600" indent="-228600" eaLnBrk="0" fontAlgn="base" hangingPunct="0">
              <a:spcBef>
                <a:spcPct val="0"/>
              </a:spcBef>
              <a:spcAft>
                <a:spcPct val="0"/>
              </a:spcAft>
              <a:defRPr sz="2400" b="1">
                <a:solidFill>
                  <a:schemeClr val="tx1"/>
                </a:solidFill>
                <a:latin typeface="Arial" charset="0"/>
              </a:defRPr>
            </a:lvl6pPr>
            <a:lvl7pPr marL="2971800" indent="-228600" eaLnBrk="0" fontAlgn="base" hangingPunct="0">
              <a:spcBef>
                <a:spcPct val="0"/>
              </a:spcBef>
              <a:spcAft>
                <a:spcPct val="0"/>
              </a:spcAft>
              <a:defRPr sz="2400" b="1">
                <a:solidFill>
                  <a:schemeClr val="tx1"/>
                </a:solidFill>
                <a:latin typeface="Arial" charset="0"/>
              </a:defRPr>
            </a:lvl7pPr>
            <a:lvl8pPr marL="3429000" indent="-228600" eaLnBrk="0" fontAlgn="base" hangingPunct="0">
              <a:spcBef>
                <a:spcPct val="0"/>
              </a:spcBef>
              <a:spcAft>
                <a:spcPct val="0"/>
              </a:spcAft>
              <a:defRPr sz="2400" b="1">
                <a:solidFill>
                  <a:schemeClr val="tx1"/>
                </a:solidFill>
                <a:latin typeface="Arial" charset="0"/>
              </a:defRPr>
            </a:lvl8pPr>
            <a:lvl9pPr marL="3886200" indent="-228600" eaLnBrk="0" fontAlgn="base" hangingPunct="0">
              <a:spcBef>
                <a:spcPct val="0"/>
              </a:spcBef>
              <a:spcAft>
                <a:spcPct val="0"/>
              </a:spcAft>
              <a:defRPr sz="2400" b="1">
                <a:solidFill>
                  <a:schemeClr val="tx1"/>
                </a:solidFill>
                <a:latin typeface="Arial" charset="0"/>
              </a:defRPr>
            </a:lvl9pPr>
          </a:lstStyle>
          <a:p>
            <a:pPr algn="ctr" eaLnBrk="1" hangingPunct="1"/>
            <a:r>
              <a:rPr lang="en-US" altLang="en-US" sz="1800" b="0">
                <a:latin typeface="Times New Roman" pitchFamily="18" charset="0"/>
              </a:rPr>
              <a:t>1. Arrival</a:t>
            </a:r>
          </a:p>
          <a:p>
            <a:pPr algn="ctr" eaLnBrk="1" hangingPunct="1"/>
            <a:r>
              <a:rPr lang="en-US" altLang="en-US" sz="1800" b="0">
                <a:latin typeface="Times New Roman" pitchFamily="18" charset="0"/>
              </a:rPr>
              <a:t>process</a:t>
            </a:r>
          </a:p>
        </p:txBody>
      </p:sp>
      <p:sp>
        <p:nvSpPr>
          <p:cNvPr id="72721" name="Text Box 251"/>
          <p:cNvSpPr txBox="1">
            <a:spLocks noChangeArrowheads="1"/>
          </p:cNvSpPr>
          <p:nvPr/>
        </p:nvSpPr>
        <p:spPr bwMode="auto">
          <a:xfrm>
            <a:off x="6530975" y="2895600"/>
            <a:ext cx="15621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Arial" charset="0"/>
              </a:defRPr>
            </a:lvl1pPr>
            <a:lvl2pPr marL="742950" indent="-285750">
              <a:defRPr sz="2400" b="1">
                <a:solidFill>
                  <a:schemeClr val="tx1"/>
                </a:solidFill>
                <a:latin typeface="Arial" charset="0"/>
              </a:defRPr>
            </a:lvl2pPr>
            <a:lvl3pPr marL="1143000" indent="-228600">
              <a:defRPr sz="2400" b="1">
                <a:solidFill>
                  <a:schemeClr val="tx1"/>
                </a:solidFill>
                <a:latin typeface="Arial" charset="0"/>
              </a:defRPr>
            </a:lvl3pPr>
            <a:lvl4pPr marL="1600200" indent="-228600">
              <a:defRPr sz="2400" b="1">
                <a:solidFill>
                  <a:schemeClr val="tx1"/>
                </a:solidFill>
                <a:latin typeface="Arial" charset="0"/>
              </a:defRPr>
            </a:lvl4pPr>
            <a:lvl5pPr marL="2057400" indent="-228600">
              <a:defRPr sz="2400" b="1">
                <a:solidFill>
                  <a:schemeClr val="tx1"/>
                </a:solidFill>
                <a:latin typeface="Arial" charset="0"/>
              </a:defRPr>
            </a:lvl5pPr>
            <a:lvl6pPr marL="2514600" indent="-228600" eaLnBrk="0" fontAlgn="base" hangingPunct="0">
              <a:spcBef>
                <a:spcPct val="0"/>
              </a:spcBef>
              <a:spcAft>
                <a:spcPct val="0"/>
              </a:spcAft>
              <a:defRPr sz="2400" b="1">
                <a:solidFill>
                  <a:schemeClr val="tx1"/>
                </a:solidFill>
                <a:latin typeface="Arial" charset="0"/>
              </a:defRPr>
            </a:lvl6pPr>
            <a:lvl7pPr marL="2971800" indent="-228600" eaLnBrk="0" fontAlgn="base" hangingPunct="0">
              <a:spcBef>
                <a:spcPct val="0"/>
              </a:spcBef>
              <a:spcAft>
                <a:spcPct val="0"/>
              </a:spcAft>
              <a:defRPr sz="2400" b="1">
                <a:solidFill>
                  <a:schemeClr val="tx1"/>
                </a:solidFill>
                <a:latin typeface="Arial" charset="0"/>
              </a:defRPr>
            </a:lvl7pPr>
            <a:lvl8pPr marL="3429000" indent="-228600" eaLnBrk="0" fontAlgn="base" hangingPunct="0">
              <a:spcBef>
                <a:spcPct val="0"/>
              </a:spcBef>
              <a:spcAft>
                <a:spcPct val="0"/>
              </a:spcAft>
              <a:defRPr sz="2400" b="1">
                <a:solidFill>
                  <a:schemeClr val="tx1"/>
                </a:solidFill>
                <a:latin typeface="Arial" charset="0"/>
              </a:defRPr>
            </a:lvl8pPr>
            <a:lvl9pPr marL="3886200" indent="-228600" eaLnBrk="0" fontAlgn="base" hangingPunct="0">
              <a:spcBef>
                <a:spcPct val="0"/>
              </a:spcBef>
              <a:spcAft>
                <a:spcPct val="0"/>
              </a:spcAft>
              <a:defRPr sz="2400" b="1">
                <a:solidFill>
                  <a:schemeClr val="tx1"/>
                </a:solidFill>
                <a:latin typeface="Arial" charset="0"/>
              </a:defRPr>
            </a:lvl9pPr>
          </a:lstStyle>
          <a:p>
            <a:pPr algn="ctr" eaLnBrk="1" hangingPunct="1"/>
            <a:r>
              <a:rPr lang="en-US" altLang="en-US" sz="1800" b="0">
                <a:latin typeface="Times New Roman" pitchFamily="18" charset="0"/>
              </a:rPr>
              <a:t>2. Service time</a:t>
            </a:r>
          </a:p>
          <a:p>
            <a:pPr algn="ctr" eaLnBrk="1" hangingPunct="1"/>
            <a:r>
              <a:rPr lang="en-US" altLang="en-US" sz="1800" b="0">
                <a:latin typeface="Times New Roman" pitchFamily="18" charset="0"/>
              </a:rPr>
              <a:t>distribution</a:t>
            </a:r>
          </a:p>
        </p:txBody>
      </p:sp>
      <p:sp>
        <p:nvSpPr>
          <p:cNvPr id="72722" name="Text Box 252"/>
          <p:cNvSpPr txBox="1">
            <a:spLocks noChangeArrowheads="1"/>
          </p:cNvSpPr>
          <p:nvPr/>
        </p:nvSpPr>
        <p:spPr bwMode="auto">
          <a:xfrm>
            <a:off x="7542213" y="5289550"/>
            <a:ext cx="14097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Arial" charset="0"/>
              </a:defRPr>
            </a:lvl1pPr>
            <a:lvl2pPr marL="742950" indent="-285750">
              <a:defRPr sz="2400" b="1">
                <a:solidFill>
                  <a:schemeClr val="tx1"/>
                </a:solidFill>
                <a:latin typeface="Arial" charset="0"/>
              </a:defRPr>
            </a:lvl2pPr>
            <a:lvl3pPr marL="1143000" indent="-228600">
              <a:defRPr sz="2400" b="1">
                <a:solidFill>
                  <a:schemeClr val="tx1"/>
                </a:solidFill>
                <a:latin typeface="Arial" charset="0"/>
              </a:defRPr>
            </a:lvl3pPr>
            <a:lvl4pPr marL="1600200" indent="-228600">
              <a:defRPr sz="2400" b="1">
                <a:solidFill>
                  <a:schemeClr val="tx1"/>
                </a:solidFill>
                <a:latin typeface="Arial" charset="0"/>
              </a:defRPr>
            </a:lvl4pPr>
            <a:lvl5pPr marL="2057400" indent="-228600">
              <a:defRPr sz="2400" b="1">
                <a:solidFill>
                  <a:schemeClr val="tx1"/>
                </a:solidFill>
                <a:latin typeface="Arial" charset="0"/>
              </a:defRPr>
            </a:lvl5pPr>
            <a:lvl6pPr marL="2514600" indent="-228600" eaLnBrk="0" fontAlgn="base" hangingPunct="0">
              <a:spcBef>
                <a:spcPct val="0"/>
              </a:spcBef>
              <a:spcAft>
                <a:spcPct val="0"/>
              </a:spcAft>
              <a:defRPr sz="2400" b="1">
                <a:solidFill>
                  <a:schemeClr val="tx1"/>
                </a:solidFill>
                <a:latin typeface="Arial" charset="0"/>
              </a:defRPr>
            </a:lvl6pPr>
            <a:lvl7pPr marL="2971800" indent="-228600" eaLnBrk="0" fontAlgn="base" hangingPunct="0">
              <a:spcBef>
                <a:spcPct val="0"/>
              </a:spcBef>
              <a:spcAft>
                <a:spcPct val="0"/>
              </a:spcAft>
              <a:defRPr sz="2400" b="1">
                <a:solidFill>
                  <a:schemeClr val="tx1"/>
                </a:solidFill>
                <a:latin typeface="Arial" charset="0"/>
              </a:defRPr>
            </a:lvl7pPr>
            <a:lvl8pPr marL="3429000" indent="-228600" eaLnBrk="0" fontAlgn="base" hangingPunct="0">
              <a:spcBef>
                <a:spcPct val="0"/>
              </a:spcBef>
              <a:spcAft>
                <a:spcPct val="0"/>
              </a:spcAft>
              <a:defRPr sz="2400" b="1">
                <a:solidFill>
                  <a:schemeClr val="tx1"/>
                </a:solidFill>
                <a:latin typeface="Arial" charset="0"/>
              </a:defRPr>
            </a:lvl8pPr>
            <a:lvl9pPr marL="3886200" indent="-228600" eaLnBrk="0" fontAlgn="base" hangingPunct="0">
              <a:spcBef>
                <a:spcPct val="0"/>
              </a:spcBef>
              <a:spcAft>
                <a:spcPct val="0"/>
              </a:spcAft>
              <a:defRPr sz="2400" b="1">
                <a:solidFill>
                  <a:schemeClr val="tx1"/>
                </a:solidFill>
                <a:latin typeface="Arial" charset="0"/>
              </a:defRPr>
            </a:lvl9pPr>
          </a:lstStyle>
          <a:p>
            <a:pPr algn="ctr" eaLnBrk="1" hangingPunct="1"/>
            <a:r>
              <a:rPr lang="en-US" altLang="en-US" sz="1800" b="0">
                <a:latin typeface="Times New Roman" pitchFamily="18" charset="0"/>
              </a:rPr>
              <a:t>3. Number of</a:t>
            </a:r>
            <a:br>
              <a:rPr lang="en-US" altLang="en-US" sz="1800" b="0">
                <a:latin typeface="Times New Roman" pitchFamily="18" charset="0"/>
              </a:rPr>
            </a:br>
            <a:r>
              <a:rPr lang="en-US" altLang="en-US" sz="1800" b="0">
                <a:latin typeface="Times New Roman" pitchFamily="18" charset="0"/>
              </a:rPr>
              <a:t>servers</a:t>
            </a:r>
          </a:p>
        </p:txBody>
      </p:sp>
      <p:sp>
        <p:nvSpPr>
          <p:cNvPr id="72723" name="Text Box 253"/>
          <p:cNvSpPr txBox="1">
            <a:spLocks noChangeArrowheads="1"/>
          </p:cNvSpPr>
          <p:nvPr/>
        </p:nvSpPr>
        <p:spPr bwMode="auto">
          <a:xfrm>
            <a:off x="4933950" y="5289550"/>
            <a:ext cx="1149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Arial" charset="0"/>
              </a:defRPr>
            </a:lvl1pPr>
            <a:lvl2pPr marL="742950" indent="-285750">
              <a:defRPr sz="2400" b="1">
                <a:solidFill>
                  <a:schemeClr val="tx1"/>
                </a:solidFill>
                <a:latin typeface="Arial" charset="0"/>
              </a:defRPr>
            </a:lvl2pPr>
            <a:lvl3pPr marL="1143000" indent="-228600">
              <a:defRPr sz="2400" b="1">
                <a:solidFill>
                  <a:schemeClr val="tx1"/>
                </a:solidFill>
                <a:latin typeface="Arial" charset="0"/>
              </a:defRPr>
            </a:lvl3pPr>
            <a:lvl4pPr marL="1600200" indent="-228600">
              <a:defRPr sz="2400" b="1">
                <a:solidFill>
                  <a:schemeClr val="tx1"/>
                </a:solidFill>
                <a:latin typeface="Arial" charset="0"/>
              </a:defRPr>
            </a:lvl4pPr>
            <a:lvl5pPr marL="2057400" indent="-228600">
              <a:defRPr sz="2400" b="1">
                <a:solidFill>
                  <a:schemeClr val="tx1"/>
                </a:solidFill>
                <a:latin typeface="Arial" charset="0"/>
              </a:defRPr>
            </a:lvl5pPr>
            <a:lvl6pPr marL="2514600" indent="-228600" eaLnBrk="0" fontAlgn="base" hangingPunct="0">
              <a:spcBef>
                <a:spcPct val="0"/>
              </a:spcBef>
              <a:spcAft>
                <a:spcPct val="0"/>
              </a:spcAft>
              <a:defRPr sz="2400" b="1">
                <a:solidFill>
                  <a:schemeClr val="tx1"/>
                </a:solidFill>
                <a:latin typeface="Arial" charset="0"/>
              </a:defRPr>
            </a:lvl6pPr>
            <a:lvl7pPr marL="2971800" indent="-228600" eaLnBrk="0" fontAlgn="base" hangingPunct="0">
              <a:spcBef>
                <a:spcPct val="0"/>
              </a:spcBef>
              <a:spcAft>
                <a:spcPct val="0"/>
              </a:spcAft>
              <a:defRPr sz="2400" b="1">
                <a:solidFill>
                  <a:schemeClr val="tx1"/>
                </a:solidFill>
                <a:latin typeface="Arial" charset="0"/>
              </a:defRPr>
            </a:lvl7pPr>
            <a:lvl8pPr marL="3429000" indent="-228600" eaLnBrk="0" fontAlgn="base" hangingPunct="0">
              <a:spcBef>
                <a:spcPct val="0"/>
              </a:spcBef>
              <a:spcAft>
                <a:spcPct val="0"/>
              </a:spcAft>
              <a:defRPr sz="2400" b="1">
                <a:solidFill>
                  <a:schemeClr val="tx1"/>
                </a:solidFill>
                <a:latin typeface="Arial" charset="0"/>
              </a:defRPr>
            </a:lvl8pPr>
            <a:lvl9pPr marL="3886200" indent="-228600" eaLnBrk="0" fontAlgn="base" hangingPunct="0">
              <a:spcBef>
                <a:spcPct val="0"/>
              </a:spcBef>
              <a:spcAft>
                <a:spcPct val="0"/>
              </a:spcAft>
              <a:defRPr sz="2400" b="1">
                <a:solidFill>
                  <a:schemeClr val="tx1"/>
                </a:solidFill>
                <a:latin typeface="Arial" charset="0"/>
              </a:defRPr>
            </a:lvl9pPr>
          </a:lstStyle>
          <a:p>
            <a:pPr algn="ctr" eaLnBrk="1" hangingPunct="1"/>
            <a:r>
              <a:rPr lang="en-US" altLang="en-US" sz="1800" b="0">
                <a:latin typeface="Times New Roman" pitchFamily="18" charset="0"/>
              </a:rPr>
              <a:t>4. Waiting</a:t>
            </a:r>
            <a:br>
              <a:rPr lang="en-US" altLang="en-US" sz="1800" b="0">
                <a:latin typeface="Times New Roman" pitchFamily="18" charset="0"/>
              </a:rPr>
            </a:br>
            <a:r>
              <a:rPr lang="en-US" altLang="en-US" sz="1800" b="0">
                <a:latin typeface="Times New Roman" pitchFamily="18" charset="0"/>
              </a:rPr>
              <a:t>positions</a:t>
            </a:r>
          </a:p>
        </p:txBody>
      </p:sp>
      <p:sp>
        <p:nvSpPr>
          <p:cNvPr id="72724" name="Text Box 254"/>
          <p:cNvSpPr txBox="1">
            <a:spLocks noChangeArrowheads="1"/>
          </p:cNvSpPr>
          <p:nvPr/>
        </p:nvSpPr>
        <p:spPr bwMode="auto">
          <a:xfrm>
            <a:off x="4978400" y="2927350"/>
            <a:ext cx="10985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Arial" charset="0"/>
              </a:defRPr>
            </a:lvl1pPr>
            <a:lvl2pPr marL="742950" indent="-285750">
              <a:defRPr sz="2400" b="1">
                <a:solidFill>
                  <a:schemeClr val="tx1"/>
                </a:solidFill>
                <a:latin typeface="Arial" charset="0"/>
              </a:defRPr>
            </a:lvl2pPr>
            <a:lvl3pPr marL="1143000" indent="-228600">
              <a:defRPr sz="2400" b="1">
                <a:solidFill>
                  <a:schemeClr val="tx1"/>
                </a:solidFill>
                <a:latin typeface="Arial" charset="0"/>
              </a:defRPr>
            </a:lvl3pPr>
            <a:lvl4pPr marL="1600200" indent="-228600">
              <a:defRPr sz="2400" b="1">
                <a:solidFill>
                  <a:schemeClr val="tx1"/>
                </a:solidFill>
                <a:latin typeface="Arial" charset="0"/>
              </a:defRPr>
            </a:lvl4pPr>
            <a:lvl5pPr marL="2057400" indent="-228600">
              <a:defRPr sz="2400" b="1">
                <a:solidFill>
                  <a:schemeClr val="tx1"/>
                </a:solidFill>
                <a:latin typeface="Arial" charset="0"/>
              </a:defRPr>
            </a:lvl5pPr>
            <a:lvl6pPr marL="2514600" indent="-228600" eaLnBrk="0" fontAlgn="base" hangingPunct="0">
              <a:spcBef>
                <a:spcPct val="0"/>
              </a:spcBef>
              <a:spcAft>
                <a:spcPct val="0"/>
              </a:spcAft>
              <a:defRPr sz="2400" b="1">
                <a:solidFill>
                  <a:schemeClr val="tx1"/>
                </a:solidFill>
                <a:latin typeface="Arial" charset="0"/>
              </a:defRPr>
            </a:lvl6pPr>
            <a:lvl7pPr marL="2971800" indent="-228600" eaLnBrk="0" fontAlgn="base" hangingPunct="0">
              <a:spcBef>
                <a:spcPct val="0"/>
              </a:spcBef>
              <a:spcAft>
                <a:spcPct val="0"/>
              </a:spcAft>
              <a:defRPr sz="2400" b="1">
                <a:solidFill>
                  <a:schemeClr val="tx1"/>
                </a:solidFill>
                <a:latin typeface="Arial" charset="0"/>
              </a:defRPr>
            </a:lvl7pPr>
            <a:lvl8pPr marL="3429000" indent="-228600" eaLnBrk="0" fontAlgn="base" hangingPunct="0">
              <a:spcBef>
                <a:spcPct val="0"/>
              </a:spcBef>
              <a:spcAft>
                <a:spcPct val="0"/>
              </a:spcAft>
              <a:defRPr sz="2400" b="1">
                <a:solidFill>
                  <a:schemeClr val="tx1"/>
                </a:solidFill>
                <a:latin typeface="Arial" charset="0"/>
              </a:defRPr>
            </a:lvl8pPr>
            <a:lvl9pPr marL="3886200" indent="-228600" eaLnBrk="0" fontAlgn="base" hangingPunct="0">
              <a:spcBef>
                <a:spcPct val="0"/>
              </a:spcBef>
              <a:spcAft>
                <a:spcPct val="0"/>
              </a:spcAft>
              <a:defRPr sz="2400" b="1">
                <a:solidFill>
                  <a:schemeClr val="tx1"/>
                </a:solidFill>
                <a:latin typeface="Arial" charset="0"/>
              </a:defRPr>
            </a:lvl9pPr>
          </a:lstStyle>
          <a:p>
            <a:pPr algn="ctr" eaLnBrk="1" hangingPunct="1"/>
            <a:r>
              <a:rPr lang="en-US" altLang="en-US" sz="1800" b="0">
                <a:latin typeface="Times New Roman" pitchFamily="18" charset="0"/>
              </a:rPr>
              <a:t>6. Service</a:t>
            </a:r>
            <a:br>
              <a:rPr lang="en-US" altLang="en-US" sz="1800" b="0">
                <a:latin typeface="Times New Roman" pitchFamily="18" charset="0"/>
              </a:rPr>
            </a:br>
            <a:r>
              <a:rPr lang="en-US" altLang="en-US" sz="1800" b="0">
                <a:latin typeface="Times New Roman" pitchFamily="18" charset="0"/>
              </a:rPr>
              <a:t>discipline</a:t>
            </a:r>
          </a:p>
        </p:txBody>
      </p:sp>
      <p:sp>
        <p:nvSpPr>
          <p:cNvPr id="72725" name="Text Box 255"/>
          <p:cNvSpPr txBox="1">
            <a:spLocks noChangeArrowheads="1"/>
          </p:cNvSpPr>
          <p:nvPr/>
        </p:nvSpPr>
        <p:spPr bwMode="auto">
          <a:xfrm>
            <a:off x="2159000" y="5529263"/>
            <a:ext cx="13017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Arial" charset="0"/>
              </a:defRPr>
            </a:lvl1pPr>
            <a:lvl2pPr marL="742950" indent="-285750">
              <a:defRPr sz="2400" b="1">
                <a:solidFill>
                  <a:schemeClr val="tx1"/>
                </a:solidFill>
                <a:latin typeface="Arial" charset="0"/>
              </a:defRPr>
            </a:lvl2pPr>
            <a:lvl3pPr marL="1143000" indent="-228600">
              <a:defRPr sz="2400" b="1">
                <a:solidFill>
                  <a:schemeClr val="tx1"/>
                </a:solidFill>
                <a:latin typeface="Arial" charset="0"/>
              </a:defRPr>
            </a:lvl3pPr>
            <a:lvl4pPr marL="1600200" indent="-228600">
              <a:defRPr sz="2400" b="1">
                <a:solidFill>
                  <a:schemeClr val="tx1"/>
                </a:solidFill>
                <a:latin typeface="Arial" charset="0"/>
              </a:defRPr>
            </a:lvl4pPr>
            <a:lvl5pPr marL="2057400" indent="-228600">
              <a:defRPr sz="2400" b="1">
                <a:solidFill>
                  <a:schemeClr val="tx1"/>
                </a:solidFill>
                <a:latin typeface="Arial" charset="0"/>
              </a:defRPr>
            </a:lvl5pPr>
            <a:lvl6pPr marL="2514600" indent="-228600" eaLnBrk="0" fontAlgn="base" hangingPunct="0">
              <a:spcBef>
                <a:spcPct val="0"/>
              </a:spcBef>
              <a:spcAft>
                <a:spcPct val="0"/>
              </a:spcAft>
              <a:defRPr sz="2400" b="1">
                <a:solidFill>
                  <a:schemeClr val="tx1"/>
                </a:solidFill>
                <a:latin typeface="Arial" charset="0"/>
              </a:defRPr>
            </a:lvl6pPr>
            <a:lvl7pPr marL="2971800" indent="-228600" eaLnBrk="0" fontAlgn="base" hangingPunct="0">
              <a:spcBef>
                <a:spcPct val="0"/>
              </a:spcBef>
              <a:spcAft>
                <a:spcPct val="0"/>
              </a:spcAft>
              <a:defRPr sz="2400" b="1">
                <a:solidFill>
                  <a:schemeClr val="tx1"/>
                </a:solidFill>
                <a:latin typeface="Arial" charset="0"/>
              </a:defRPr>
            </a:lvl7pPr>
            <a:lvl8pPr marL="3429000" indent="-228600" eaLnBrk="0" fontAlgn="base" hangingPunct="0">
              <a:spcBef>
                <a:spcPct val="0"/>
              </a:spcBef>
              <a:spcAft>
                <a:spcPct val="0"/>
              </a:spcAft>
              <a:defRPr sz="2400" b="1">
                <a:solidFill>
                  <a:schemeClr val="tx1"/>
                </a:solidFill>
                <a:latin typeface="Arial" charset="0"/>
              </a:defRPr>
            </a:lvl8pPr>
            <a:lvl9pPr marL="3886200" indent="-228600" eaLnBrk="0" fontAlgn="base" hangingPunct="0">
              <a:spcBef>
                <a:spcPct val="0"/>
              </a:spcBef>
              <a:spcAft>
                <a:spcPct val="0"/>
              </a:spcAft>
              <a:defRPr sz="2400" b="1">
                <a:solidFill>
                  <a:schemeClr val="tx1"/>
                </a:solidFill>
                <a:latin typeface="Arial" charset="0"/>
              </a:defRPr>
            </a:lvl9pPr>
          </a:lstStyle>
          <a:p>
            <a:pPr algn="ctr" eaLnBrk="1" hangingPunct="1"/>
            <a:r>
              <a:rPr lang="en-US" altLang="en-US" sz="1800" b="0">
                <a:latin typeface="Times New Roman" pitchFamily="18" charset="0"/>
              </a:rPr>
              <a:t>5. Customer</a:t>
            </a:r>
            <a:br>
              <a:rPr lang="en-US" altLang="en-US" sz="1800" b="0">
                <a:latin typeface="Times New Roman" pitchFamily="18" charset="0"/>
              </a:rPr>
            </a:br>
            <a:r>
              <a:rPr lang="en-US" altLang="en-US" sz="1800" b="0">
                <a:latin typeface="Times New Roman" pitchFamily="18" charset="0"/>
              </a:rPr>
              <a:t>population</a:t>
            </a:r>
          </a:p>
        </p:txBody>
      </p:sp>
      <p:sp>
        <p:nvSpPr>
          <p:cNvPr id="72726" name="AutoShape 256"/>
          <p:cNvSpPr>
            <a:spLocks noChangeArrowheads="1"/>
          </p:cNvSpPr>
          <p:nvPr/>
        </p:nvSpPr>
        <p:spPr bwMode="auto">
          <a:xfrm>
            <a:off x="2557463" y="4391025"/>
            <a:ext cx="762000" cy="315913"/>
          </a:xfrm>
          <a:prstGeom prst="rightArrow">
            <a:avLst>
              <a:gd name="adj1" fmla="val 50000"/>
              <a:gd name="adj2" fmla="val 60301"/>
            </a:avLst>
          </a:prstGeom>
          <a:solidFill>
            <a:schemeClr val="tx1"/>
          </a:solidFill>
          <a:ln w="9525">
            <a:solidFill>
              <a:schemeClr val="tx1"/>
            </a:solidFill>
            <a:miter lim="800000"/>
            <a:headEnd/>
            <a:tailEnd/>
          </a:ln>
        </p:spPr>
        <p:txBody>
          <a:bodyPr wrap="none" anchor="ctr"/>
          <a:lstStyle>
            <a:lvl1pPr>
              <a:defRPr sz="2400" b="1">
                <a:solidFill>
                  <a:schemeClr val="tx1"/>
                </a:solidFill>
                <a:latin typeface="Arial" charset="0"/>
              </a:defRPr>
            </a:lvl1pPr>
            <a:lvl2pPr marL="742950" indent="-285750">
              <a:defRPr sz="2400" b="1">
                <a:solidFill>
                  <a:schemeClr val="tx1"/>
                </a:solidFill>
                <a:latin typeface="Arial" charset="0"/>
              </a:defRPr>
            </a:lvl2pPr>
            <a:lvl3pPr marL="1143000" indent="-228600">
              <a:defRPr sz="2400" b="1">
                <a:solidFill>
                  <a:schemeClr val="tx1"/>
                </a:solidFill>
                <a:latin typeface="Arial" charset="0"/>
              </a:defRPr>
            </a:lvl3pPr>
            <a:lvl4pPr marL="1600200" indent="-228600">
              <a:defRPr sz="2400" b="1">
                <a:solidFill>
                  <a:schemeClr val="tx1"/>
                </a:solidFill>
                <a:latin typeface="Arial" charset="0"/>
              </a:defRPr>
            </a:lvl4pPr>
            <a:lvl5pPr marL="2057400" indent="-228600">
              <a:defRPr sz="2400" b="1">
                <a:solidFill>
                  <a:schemeClr val="tx1"/>
                </a:solidFill>
                <a:latin typeface="Arial" charset="0"/>
              </a:defRPr>
            </a:lvl5pPr>
            <a:lvl6pPr marL="2514600" indent="-228600" eaLnBrk="0" fontAlgn="base" hangingPunct="0">
              <a:spcBef>
                <a:spcPct val="0"/>
              </a:spcBef>
              <a:spcAft>
                <a:spcPct val="0"/>
              </a:spcAft>
              <a:defRPr sz="2400" b="1">
                <a:solidFill>
                  <a:schemeClr val="tx1"/>
                </a:solidFill>
                <a:latin typeface="Arial" charset="0"/>
              </a:defRPr>
            </a:lvl6pPr>
            <a:lvl7pPr marL="2971800" indent="-228600" eaLnBrk="0" fontAlgn="base" hangingPunct="0">
              <a:spcBef>
                <a:spcPct val="0"/>
              </a:spcBef>
              <a:spcAft>
                <a:spcPct val="0"/>
              </a:spcAft>
              <a:defRPr sz="2400" b="1">
                <a:solidFill>
                  <a:schemeClr val="tx1"/>
                </a:solidFill>
                <a:latin typeface="Arial" charset="0"/>
              </a:defRPr>
            </a:lvl7pPr>
            <a:lvl8pPr marL="3429000" indent="-228600" eaLnBrk="0" fontAlgn="base" hangingPunct="0">
              <a:spcBef>
                <a:spcPct val="0"/>
              </a:spcBef>
              <a:spcAft>
                <a:spcPct val="0"/>
              </a:spcAft>
              <a:defRPr sz="2400" b="1">
                <a:solidFill>
                  <a:schemeClr val="tx1"/>
                </a:solidFill>
                <a:latin typeface="Arial" charset="0"/>
              </a:defRPr>
            </a:lvl8pPr>
            <a:lvl9pPr marL="3886200" indent="-228600" eaLnBrk="0" fontAlgn="base" hangingPunct="0">
              <a:spcBef>
                <a:spcPct val="0"/>
              </a:spcBef>
              <a:spcAft>
                <a:spcPct val="0"/>
              </a:spcAft>
              <a:defRPr sz="2400" b="1">
                <a:solidFill>
                  <a:schemeClr val="tx1"/>
                </a:solidFill>
                <a:latin typeface="Arial" charset="0"/>
              </a:defRPr>
            </a:lvl9pPr>
          </a:lstStyle>
          <a:p>
            <a:endParaRPr lang="en-US" altLang="en-US"/>
          </a:p>
        </p:txBody>
      </p:sp>
      <p:sp>
        <p:nvSpPr>
          <p:cNvPr id="72727" name="AutoShape 257"/>
          <p:cNvSpPr>
            <a:spLocks noChangeArrowheads="1"/>
          </p:cNvSpPr>
          <p:nvPr/>
        </p:nvSpPr>
        <p:spPr bwMode="auto">
          <a:xfrm>
            <a:off x="5105400" y="4397375"/>
            <a:ext cx="762000" cy="315913"/>
          </a:xfrm>
          <a:prstGeom prst="rightArrow">
            <a:avLst>
              <a:gd name="adj1" fmla="val 50000"/>
              <a:gd name="adj2" fmla="val 60301"/>
            </a:avLst>
          </a:prstGeom>
          <a:solidFill>
            <a:schemeClr val="tx1"/>
          </a:solidFill>
          <a:ln w="9525">
            <a:solidFill>
              <a:schemeClr val="tx1"/>
            </a:solidFill>
            <a:miter lim="800000"/>
            <a:headEnd/>
            <a:tailEnd/>
          </a:ln>
        </p:spPr>
        <p:txBody>
          <a:bodyPr wrap="none" anchor="ctr"/>
          <a:lstStyle>
            <a:lvl1pPr>
              <a:defRPr sz="2400" b="1">
                <a:solidFill>
                  <a:schemeClr val="tx1"/>
                </a:solidFill>
                <a:latin typeface="Arial" charset="0"/>
              </a:defRPr>
            </a:lvl1pPr>
            <a:lvl2pPr marL="742950" indent="-285750">
              <a:defRPr sz="2400" b="1">
                <a:solidFill>
                  <a:schemeClr val="tx1"/>
                </a:solidFill>
                <a:latin typeface="Arial" charset="0"/>
              </a:defRPr>
            </a:lvl2pPr>
            <a:lvl3pPr marL="1143000" indent="-228600">
              <a:defRPr sz="2400" b="1">
                <a:solidFill>
                  <a:schemeClr val="tx1"/>
                </a:solidFill>
                <a:latin typeface="Arial" charset="0"/>
              </a:defRPr>
            </a:lvl3pPr>
            <a:lvl4pPr marL="1600200" indent="-228600">
              <a:defRPr sz="2400" b="1">
                <a:solidFill>
                  <a:schemeClr val="tx1"/>
                </a:solidFill>
                <a:latin typeface="Arial" charset="0"/>
              </a:defRPr>
            </a:lvl4pPr>
            <a:lvl5pPr marL="2057400" indent="-228600">
              <a:defRPr sz="2400" b="1">
                <a:solidFill>
                  <a:schemeClr val="tx1"/>
                </a:solidFill>
                <a:latin typeface="Arial" charset="0"/>
              </a:defRPr>
            </a:lvl5pPr>
            <a:lvl6pPr marL="2514600" indent="-228600" eaLnBrk="0" fontAlgn="base" hangingPunct="0">
              <a:spcBef>
                <a:spcPct val="0"/>
              </a:spcBef>
              <a:spcAft>
                <a:spcPct val="0"/>
              </a:spcAft>
              <a:defRPr sz="2400" b="1">
                <a:solidFill>
                  <a:schemeClr val="tx1"/>
                </a:solidFill>
                <a:latin typeface="Arial" charset="0"/>
              </a:defRPr>
            </a:lvl6pPr>
            <a:lvl7pPr marL="2971800" indent="-228600" eaLnBrk="0" fontAlgn="base" hangingPunct="0">
              <a:spcBef>
                <a:spcPct val="0"/>
              </a:spcBef>
              <a:spcAft>
                <a:spcPct val="0"/>
              </a:spcAft>
              <a:defRPr sz="2400" b="1">
                <a:solidFill>
                  <a:schemeClr val="tx1"/>
                </a:solidFill>
                <a:latin typeface="Arial" charset="0"/>
              </a:defRPr>
            </a:lvl7pPr>
            <a:lvl8pPr marL="3429000" indent="-228600" eaLnBrk="0" fontAlgn="base" hangingPunct="0">
              <a:spcBef>
                <a:spcPct val="0"/>
              </a:spcBef>
              <a:spcAft>
                <a:spcPct val="0"/>
              </a:spcAft>
              <a:defRPr sz="2400" b="1">
                <a:solidFill>
                  <a:schemeClr val="tx1"/>
                </a:solidFill>
                <a:latin typeface="Arial" charset="0"/>
              </a:defRPr>
            </a:lvl8pPr>
            <a:lvl9pPr marL="3886200" indent="-228600" eaLnBrk="0" fontAlgn="base" hangingPunct="0">
              <a:spcBef>
                <a:spcPct val="0"/>
              </a:spcBef>
              <a:spcAft>
                <a:spcPct val="0"/>
              </a:spcAft>
              <a:defRPr sz="2400" b="1">
                <a:solidFill>
                  <a:schemeClr val="tx1"/>
                </a:solidFill>
                <a:latin typeface="Arial" charset="0"/>
              </a:defRPr>
            </a:lvl9pPr>
          </a:lstStyle>
          <a:p>
            <a:endParaRPr lang="en-US" altLang="en-US"/>
          </a:p>
        </p:txBody>
      </p:sp>
      <p:sp>
        <p:nvSpPr>
          <p:cNvPr id="72728" name="AutoShape 258"/>
          <p:cNvSpPr>
            <a:spLocks noChangeArrowheads="1"/>
          </p:cNvSpPr>
          <p:nvPr/>
        </p:nvSpPr>
        <p:spPr bwMode="auto">
          <a:xfrm>
            <a:off x="7772400" y="4395788"/>
            <a:ext cx="762000" cy="315912"/>
          </a:xfrm>
          <a:prstGeom prst="rightArrow">
            <a:avLst>
              <a:gd name="adj1" fmla="val 50000"/>
              <a:gd name="adj2" fmla="val 60302"/>
            </a:avLst>
          </a:prstGeom>
          <a:solidFill>
            <a:schemeClr val="tx1"/>
          </a:solidFill>
          <a:ln w="9525">
            <a:solidFill>
              <a:schemeClr val="tx1"/>
            </a:solidFill>
            <a:miter lim="800000"/>
            <a:headEnd/>
            <a:tailEnd/>
          </a:ln>
        </p:spPr>
        <p:txBody>
          <a:bodyPr wrap="none" anchor="ctr"/>
          <a:lstStyle>
            <a:lvl1pPr>
              <a:defRPr sz="2400" b="1">
                <a:solidFill>
                  <a:schemeClr val="tx1"/>
                </a:solidFill>
                <a:latin typeface="Arial" charset="0"/>
              </a:defRPr>
            </a:lvl1pPr>
            <a:lvl2pPr marL="742950" indent="-285750">
              <a:defRPr sz="2400" b="1">
                <a:solidFill>
                  <a:schemeClr val="tx1"/>
                </a:solidFill>
                <a:latin typeface="Arial" charset="0"/>
              </a:defRPr>
            </a:lvl2pPr>
            <a:lvl3pPr marL="1143000" indent="-228600">
              <a:defRPr sz="2400" b="1">
                <a:solidFill>
                  <a:schemeClr val="tx1"/>
                </a:solidFill>
                <a:latin typeface="Arial" charset="0"/>
              </a:defRPr>
            </a:lvl3pPr>
            <a:lvl4pPr marL="1600200" indent="-228600">
              <a:defRPr sz="2400" b="1">
                <a:solidFill>
                  <a:schemeClr val="tx1"/>
                </a:solidFill>
                <a:latin typeface="Arial" charset="0"/>
              </a:defRPr>
            </a:lvl4pPr>
            <a:lvl5pPr marL="2057400" indent="-228600">
              <a:defRPr sz="2400" b="1">
                <a:solidFill>
                  <a:schemeClr val="tx1"/>
                </a:solidFill>
                <a:latin typeface="Arial" charset="0"/>
              </a:defRPr>
            </a:lvl5pPr>
            <a:lvl6pPr marL="2514600" indent="-228600" eaLnBrk="0" fontAlgn="base" hangingPunct="0">
              <a:spcBef>
                <a:spcPct val="0"/>
              </a:spcBef>
              <a:spcAft>
                <a:spcPct val="0"/>
              </a:spcAft>
              <a:defRPr sz="2400" b="1">
                <a:solidFill>
                  <a:schemeClr val="tx1"/>
                </a:solidFill>
                <a:latin typeface="Arial" charset="0"/>
              </a:defRPr>
            </a:lvl6pPr>
            <a:lvl7pPr marL="2971800" indent="-228600" eaLnBrk="0" fontAlgn="base" hangingPunct="0">
              <a:spcBef>
                <a:spcPct val="0"/>
              </a:spcBef>
              <a:spcAft>
                <a:spcPct val="0"/>
              </a:spcAft>
              <a:defRPr sz="2400" b="1">
                <a:solidFill>
                  <a:schemeClr val="tx1"/>
                </a:solidFill>
                <a:latin typeface="Arial" charset="0"/>
              </a:defRPr>
            </a:lvl7pPr>
            <a:lvl8pPr marL="3429000" indent="-228600" eaLnBrk="0" fontAlgn="base" hangingPunct="0">
              <a:spcBef>
                <a:spcPct val="0"/>
              </a:spcBef>
              <a:spcAft>
                <a:spcPct val="0"/>
              </a:spcAft>
              <a:defRPr sz="2400" b="1">
                <a:solidFill>
                  <a:schemeClr val="tx1"/>
                </a:solidFill>
                <a:latin typeface="Arial" charset="0"/>
              </a:defRPr>
            </a:lvl8pPr>
            <a:lvl9pPr marL="3886200" indent="-228600" eaLnBrk="0" fontAlgn="base" hangingPunct="0">
              <a:spcBef>
                <a:spcPct val="0"/>
              </a:spcBef>
              <a:spcAft>
                <a:spcPct val="0"/>
              </a:spcAft>
              <a:defRPr sz="2400" b="1">
                <a:solidFill>
                  <a:schemeClr val="tx1"/>
                </a:solidFill>
                <a:latin typeface="Arial" charset="0"/>
              </a:defRPr>
            </a:lvl9pPr>
          </a:lstStyle>
          <a:p>
            <a:endParaRPr lang="en-US" altLang="en-US"/>
          </a:p>
        </p:txBody>
      </p:sp>
      <p:sp>
        <p:nvSpPr>
          <p:cNvPr id="72729" name="Line 259"/>
          <p:cNvSpPr>
            <a:spLocks noChangeShapeType="1"/>
          </p:cNvSpPr>
          <p:nvPr/>
        </p:nvSpPr>
        <p:spPr bwMode="auto">
          <a:xfrm flipV="1">
            <a:off x="5507038" y="4757738"/>
            <a:ext cx="514350" cy="54451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2730" name="Line 260"/>
          <p:cNvSpPr>
            <a:spLocks noChangeShapeType="1"/>
          </p:cNvSpPr>
          <p:nvPr/>
        </p:nvSpPr>
        <p:spPr bwMode="auto">
          <a:xfrm flipH="1" flipV="1">
            <a:off x="4992688" y="4746625"/>
            <a:ext cx="514350" cy="54451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pPr eaLnBrk="1" hangingPunct="1"/>
            <a:r>
              <a:rPr lang="en-US" altLang="en-US" smtClean="0"/>
              <a:t>Queuing Notation (2)</a:t>
            </a:r>
          </a:p>
        </p:txBody>
      </p:sp>
      <p:sp>
        <p:nvSpPr>
          <p:cNvPr id="61443" name="Rectangle 3"/>
          <p:cNvSpPr>
            <a:spLocks noGrp="1" noChangeArrowheads="1"/>
          </p:cNvSpPr>
          <p:nvPr>
            <p:ph type="body" idx="1"/>
          </p:nvPr>
        </p:nvSpPr>
        <p:spPr/>
        <p:txBody>
          <a:bodyPr>
            <a:normAutofit fontScale="92500" lnSpcReduction="10000"/>
          </a:bodyPr>
          <a:lstStyle/>
          <a:p>
            <a:pPr eaLnBrk="1" hangingPunct="1">
              <a:defRPr/>
            </a:pPr>
            <a:r>
              <a:rPr lang="en-US" dirty="0" smtClean="0"/>
              <a:t>Arrival Process</a:t>
            </a:r>
          </a:p>
          <a:p>
            <a:pPr lvl="1" eaLnBrk="1" hangingPunct="1">
              <a:defRPr/>
            </a:pPr>
            <a:r>
              <a:rPr lang="en-US" dirty="0" smtClean="0"/>
              <a:t>If customers arrive at times </a:t>
            </a:r>
            <a:r>
              <a:rPr lang="en-US" i="1" dirty="0" smtClean="0">
                <a:latin typeface="Times New Roman" pitchFamily="18" charset="0"/>
                <a:cs typeface="Times New Roman" pitchFamily="18" charset="0"/>
              </a:rPr>
              <a:t>t</a:t>
            </a:r>
            <a:r>
              <a:rPr lang="en-US" i="1" baseline="-25000" dirty="0" smtClean="0">
                <a:latin typeface="Times New Roman" pitchFamily="18" charset="0"/>
                <a:cs typeface="Times New Roman" pitchFamily="18" charset="0"/>
              </a:rPr>
              <a:t>1</a:t>
            </a:r>
            <a:r>
              <a:rPr lang="en-US" i="1" dirty="0" smtClean="0">
                <a:latin typeface="Times New Roman" pitchFamily="18" charset="0"/>
                <a:cs typeface="Times New Roman" pitchFamily="18" charset="0"/>
              </a:rPr>
              <a:t>, t</a:t>
            </a:r>
            <a:r>
              <a:rPr lang="en-US" i="1" baseline="-25000" dirty="0" smtClean="0">
                <a:latin typeface="Times New Roman" pitchFamily="18" charset="0"/>
                <a:cs typeface="Times New Roman" pitchFamily="18" charset="0"/>
              </a:rPr>
              <a:t>2</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t</a:t>
            </a:r>
            <a:r>
              <a:rPr lang="en-US" i="1" baseline="-25000" dirty="0" err="1" smtClean="0">
                <a:latin typeface="Times New Roman" pitchFamily="18" charset="0"/>
                <a:cs typeface="Times New Roman" pitchFamily="18" charset="0"/>
              </a:rPr>
              <a:t>j</a:t>
            </a:r>
            <a:r>
              <a:rPr lang="en-US" dirty="0" smtClean="0"/>
              <a:t>, the random variables </a:t>
            </a:r>
            <a:br>
              <a:rPr lang="en-US" dirty="0" smtClean="0"/>
            </a:br>
            <a:r>
              <a:rPr lang="en-US" i="1" dirty="0" smtClean="0">
                <a:sym typeface="Symbol" pitchFamily="18" charset="2"/>
              </a:rPr>
              <a:t></a:t>
            </a:r>
            <a:r>
              <a:rPr lang="en-US" i="1" baseline="-25000" dirty="0" smtClean="0"/>
              <a:t>j</a:t>
            </a:r>
            <a:r>
              <a:rPr lang="en-US" i="1" dirty="0" smtClean="0"/>
              <a:t> </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t</a:t>
            </a:r>
            <a:r>
              <a:rPr lang="en-US" i="1" baseline="-25000" dirty="0" err="1" smtClean="0">
                <a:latin typeface="Times New Roman" pitchFamily="18" charset="0"/>
                <a:cs typeface="Times New Roman" pitchFamily="18" charset="0"/>
              </a:rPr>
              <a:t>j</a:t>
            </a:r>
            <a:r>
              <a:rPr lang="en-US" i="1" dirty="0" smtClean="0">
                <a:latin typeface="Times New Roman" pitchFamily="18" charset="0"/>
                <a:cs typeface="Times New Roman" pitchFamily="18" charset="0"/>
              </a:rPr>
              <a:t> – t</a:t>
            </a:r>
            <a:r>
              <a:rPr lang="en-US" i="1" baseline="-25000" dirty="0" smtClean="0">
                <a:latin typeface="Times New Roman" pitchFamily="18" charset="0"/>
                <a:cs typeface="Times New Roman" pitchFamily="18" charset="0"/>
              </a:rPr>
              <a:t>j-1</a:t>
            </a:r>
            <a:r>
              <a:rPr lang="en-US" dirty="0" smtClean="0">
                <a:latin typeface="Times New Roman" pitchFamily="18" charset="0"/>
                <a:cs typeface="Times New Roman" pitchFamily="18" charset="0"/>
              </a:rPr>
              <a:t> </a:t>
            </a:r>
            <a:r>
              <a:rPr lang="en-US" dirty="0" smtClean="0"/>
              <a:t>are called the </a:t>
            </a:r>
            <a:r>
              <a:rPr lang="en-US" i="1" dirty="0" smtClean="0"/>
              <a:t>interarrival times</a:t>
            </a:r>
            <a:r>
              <a:rPr lang="en-US" dirty="0" smtClean="0"/>
              <a:t>.  The general assumption about </a:t>
            </a:r>
            <a:r>
              <a:rPr lang="en-US" i="1" dirty="0" smtClean="0">
                <a:sym typeface="Symbol" pitchFamily="18" charset="2"/>
              </a:rPr>
              <a:t></a:t>
            </a:r>
            <a:r>
              <a:rPr lang="en-US" i="1" baseline="-25000" dirty="0" err="1" smtClean="0"/>
              <a:t>j</a:t>
            </a:r>
            <a:r>
              <a:rPr lang="en-US" dirty="0" err="1" smtClean="0"/>
              <a:t>’s</a:t>
            </a:r>
            <a:r>
              <a:rPr lang="en-US" dirty="0" smtClean="0"/>
              <a:t> is that they are IID (independent and identically distributed)</a:t>
            </a:r>
          </a:p>
          <a:p>
            <a:pPr lvl="1" eaLnBrk="1" hangingPunct="1">
              <a:defRPr/>
            </a:pPr>
            <a:r>
              <a:rPr lang="en-US" dirty="0" smtClean="0"/>
              <a:t>The most common arrival process is Poisson which means that the interarrival times are independent and exponentially distributed</a:t>
            </a:r>
          </a:p>
          <a:p>
            <a:pPr eaLnBrk="1" hangingPunct="1">
              <a:defRPr/>
            </a:pPr>
            <a:r>
              <a:rPr lang="en-US" dirty="0" smtClean="0"/>
              <a:t>Service Time Distribution</a:t>
            </a:r>
          </a:p>
          <a:p>
            <a:pPr lvl="1" eaLnBrk="1" hangingPunct="1">
              <a:defRPr/>
            </a:pPr>
            <a:r>
              <a:rPr lang="en-US" dirty="0" smtClean="0"/>
              <a:t>This distribution specifies how much time each customer spends receiving service.  The most common distribution used for this is exponential.</a:t>
            </a:r>
          </a:p>
          <a:p>
            <a:pPr eaLnBrk="1" hangingPunct="1">
              <a:defRPr/>
            </a:pPr>
            <a:r>
              <a:rPr lang="en-US" dirty="0" smtClean="0"/>
              <a:t>Number of Servers</a:t>
            </a:r>
          </a:p>
          <a:p>
            <a:pPr lvl="1" eaLnBrk="1" hangingPunct="1">
              <a:defRPr/>
            </a:pPr>
            <a:r>
              <a:rPr lang="en-US" dirty="0" smtClean="0"/>
              <a:t>This element is used to specify how many identical servers are contained in the system.  If the servers are not identical, they are usually separated into another queuing system</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title"/>
          </p:nvPr>
        </p:nvSpPr>
        <p:spPr/>
        <p:txBody>
          <a:bodyPr/>
          <a:lstStyle/>
          <a:p>
            <a:pPr eaLnBrk="1" hangingPunct="1"/>
            <a:r>
              <a:rPr lang="en-US" altLang="en-US" smtClean="0"/>
              <a:t>Outline</a:t>
            </a:r>
          </a:p>
        </p:txBody>
      </p:sp>
      <p:sp>
        <p:nvSpPr>
          <p:cNvPr id="56323" name="Rectangle 8"/>
          <p:cNvSpPr>
            <a:spLocks noGrp="1" noChangeArrowheads="1"/>
          </p:cNvSpPr>
          <p:nvPr>
            <p:ph type="body" idx="1"/>
          </p:nvPr>
        </p:nvSpPr>
        <p:spPr/>
        <p:txBody>
          <a:bodyPr/>
          <a:lstStyle/>
          <a:p>
            <a:pPr eaLnBrk="1" hangingPunct="1"/>
            <a:r>
              <a:rPr lang="en-US" altLang="en-US" smtClean="0"/>
              <a:t>Motivation</a:t>
            </a:r>
          </a:p>
          <a:p>
            <a:pPr eaLnBrk="1" hangingPunct="1"/>
            <a:r>
              <a:rPr lang="en-US" altLang="en-US" smtClean="0"/>
              <a:t>Introduction to queuing systems</a:t>
            </a:r>
          </a:p>
          <a:p>
            <a:pPr lvl="1" eaLnBrk="1" hangingPunct="1"/>
            <a:r>
              <a:rPr lang="en-US" altLang="en-US" smtClean="0"/>
              <a:t>Elements of a queuing system</a:t>
            </a:r>
          </a:p>
          <a:p>
            <a:pPr lvl="1" eaLnBrk="1" hangingPunct="1"/>
            <a:r>
              <a:rPr lang="en-US" altLang="en-US" smtClean="0"/>
              <a:t>Queuing system notation</a:t>
            </a:r>
          </a:p>
          <a:p>
            <a:pPr eaLnBrk="1" hangingPunct="1"/>
            <a:r>
              <a:rPr lang="en-US" altLang="en-US" smtClean="0"/>
              <a:t>Background</a:t>
            </a:r>
          </a:p>
          <a:p>
            <a:pPr lvl="1" eaLnBrk="1" hangingPunct="1"/>
            <a:r>
              <a:rPr lang="en-US" altLang="en-US" smtClean="0"/>
              <a:t>Arrival and departure processes</a:t>
            </a:r>
          </a:p>
          <a:p>
            <a:pPr eaLnBrk="1" hangingPunct="1"/>
            <a:r>
              <a:rPr lang="en-US" altLang="en-US" smtClean="0"/>
              <a:t>Little’s Law</a:t>
            </a:r>
          </a:p>
          <a:p>
            <a:pPr eaLnBrk="1" hangingPunct="1"/>
            <a:r>
              <a:rPr lang="en-US" altLang="en-US" smtClean="0"/>
              <a:t>M/M/1 queue</a:t>
            </a:r>
          </a:p>
          <a:p>
            <a:pPr lvl="1" eaLnBrk="1" hangingPunct="1"/>
            <a:r>
              <a:rPr lang="en-US" altLang="en-US" smtClean="0"/>
              <a:t>Derivation and results</a:t>
            </a:r>
          </a:p>
          <a:p>
            <a:pPr lvl="1" eaLnBrk="1" hangingPunct="1"/>
            <a:r>
              <a:rPr lang="en-US" altLang="en-US" smtClean="0"/>
              <a:t>Application to analysis of multiplexing</a:t>
            </a:r>
          </a:p>
          <a:p>
            <a:pPr eaLnBrk="1" hangingPunct="1"/>
            <a:r>
              <a:rPr lang="en-US" altLang="en-US" smtClean="0"/>
              <a:t>Burke’s Theorem</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pPr eaLnBrk="1" hangingPunct="1"/>
            <a:r>
              <a:rPr lang="en-US" altLang="en-US" smtClean="0"/>
              <a:t>Queuing Notation (3)</a:t>
            </a:r>
          </a:p>
        </p:txBody>
      </p:sp>
      <p:sp>
        <p:nvSpPr>
          <p:cNvPr id="74755" name="Rectangle 3"/>
          <p:cNvSpPr>
            <a:spLocks noGrp="1" noChangeArrowheads="1"/>
          </p:cNvSpPr>
          <p:nvPr>
            <p:ph type="body" idx="1"/>
          </p:nvPr>
        </p:nvSpPr>
        <p:spPr/>
        <p:txBody>
          <a:bodyPr/>
          <a:lstStyle/>
          <a:p>
            <a:pPr eaLnBrk="1" hangingPunct="1"/>
            <a:r>
              <a:rPr lang="en-US" altLang="en-US" dirty="0" smtClean="0"/>
              <a:t>System Capacity</a:t>
            </a:r>
          </a:p>
          <a:p>
            <a:pPr lvl="1" eaLnBrk="1" hangingPunct="1"/>
            <a:r>
              <a:rPr lang="en-US" altLang="en-US" dirty="0" smtClean="0"/>
              <a:t>This specifies the number of customers that may be waiting for and receiving service at any one time</a:t>
            </a:r>
          </a:p>
          <a:p>
            <a:pPr eaLnBrk="1" hangingPunct="1"/>
            <a:r>
              <a:rPr lang="en-US" altLang="en-US" dirty="0" smtClean="0"/>
              <a:t>Population Size</a:t>
            </a:r>
          </a:p>
          <a:p>
            <a:pPr lvl="1" eaLnBrk="1" hangingPunct="1"/>
            <a:r>
              <a:rPr lang="en-US" altLang="en-US" dirty="0" smtClean="0"/>
              <a:t>The total number of potential customers</a:t>
            </a:r>
          </a:p>
          <a:p>
            <a:pPr lvl="2" eaLnBrk="1" hangingPunct="1"/>
            <a:r>
              <a:rPr lang="en-US" altLang="en-US" dirty="0" smtClean="0"/>
              <a:t>Often modeled as infinite but doesn’t have to be</a:t>
            </a:r>
          </a:p>
          <a:p>
            <a:pPr eaLnBrk="1" hangingPunct="1"/>
            <a:r>
              <a:rPr lang="en-US" altLang="en-US" dirty="0" smtClean="0"/>
              <a:t>Service Discipline</a:t>
            </a:r>
          </a:p>
          <a:p>
            <a:pPr lvl="1" eaLnBrk="1" hangingPunct="1"/>
            <a:r>
              <a:rPr lang="en-US" altLang="en-US" dirty="0" smtClean="0"/>
              <a:t>The order in which customers are served</a:t>
            </a:r>
          </a:p>
          <a:p>
            <a:pPr lvl="1" eaLnBrk="1" hangingPunct="1"/>
            <a:r>
              <a:rPr lang="en-US" altLang="en-US" dirty="0" smtClean="0"/>
              <a:t>Typically FCFS, other options: (LCFS, LCFS-PR, RR, PS, etc.)</a:t>
            </a:r>
          </a:p>
          <a:p>
            <a:pPr eaLnBrk="1" hangingPunct="1"/>
            <a:endParaRPr lang="en-US" altLang="en-US" dirty="0" smtClean="0"/>
          </a:p>
          <a:p>
            <a:pPr eaLnBrk="1" hangingPunct="1"/>
            <a:r>
              <a:rPr lang="en-US" altLang="en-US" dirty="0" smtClean="0"/>
              <a:t>Queuing systems use a shorthand notation to specify the above six elements – called </a:t>
            </a:r>
            <a:r>
              <a:rPr lang="en-US" altLang="en-US" i="1" dirty="0" smtClean="0"/>
              <a:t>Kendall</a:t>
            </a:r>
            <a:r>
              <a:rPr lang="en-US" altLang="en-US" dirty="0" smtClean="0"/>
              <a:t> notation</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pPr eaLnBrk="1" hangingPunct="1"/>
            <a:r>
              <a:rPr lang="en-US" altLang="en-US" smtClean="0"/>
              <a:t>Kendall Notation</a:t>
            </a:r>
          </a:p>
        </p:txBody>
      </p:sp>
      <p:sp>
        <p:nvSpPr>
          <p:cNvPr id="75779" name="Rectangle 3"/>
          <p:cNvSpPr>
            <a:spLocks noGrp="1" noChangeArrowheads="1"/>
          </p:cNvSpPr>
          <p:nvPr>
            <p:ph type="body" idx="1"/>
          </p:nvPr>
        </p:nvSpPr>
        <p:spPr/>
        <p:txBody>
          <a:bodyPr/>
          <a:lstStyle/>
          <a:p>
            <a:pPr eaLnBrk="1" hangingPunct="1"/>
            <a:r>
              <a:rPr lang="en-US" altLang="en-US" sz="1800" dirty="0" smtClean="0"/>
              <a:t>This notation has the form </a:t>
            </a:r>
            <a:r>
              <a:rPr lang="en-US" altLang="en-US" sz="1800" i="1" dirty="0" smtClean="0">
                <a:latin typeface="Times New Roman" pitchFamily="18" charset="0"/>
                <a:cs typeface="Times New Roman" pitchFamily="18" charset="0"/>
              </a:rPr>
              <a:t>A</a:t>
            </a:r>
            <a:r>
              <a:rPr lang="en-US" altLang="en-US" sz="1800" dirty="0" smtClean="0">
                <a:latin typeface="Times New Roman" pitchFamily="18" charset="0"/>
                <a:cs typeface="Times New Roman" pitchFamily="18" charset="0"/>
              </a:rPr>
              <a:t>/</a:t>
            </a:r>
            <a:r>
              <a:rPr lang="en-US" altLang="en-US" sz="1800" i="1" dirty="0" smtClean="0">
                <a:latin typeface="Times New Roman" pitchFamily="18" charset="0"/>
                <a:cs typeface="Times New Roman" pitchFamily="18" charset="0"/>
              </a:rPr>
              <a:t>S</a:t>
            </a:r>
            <a:r>
              <a:rPr lang="en-US" altLang="en-US" sz="1800" dirty="0" smtClean="0">
                <a:latin typeface="Times New Roman" pitchFamily="18" charset="0"/>
                <a:cs typeface="Times New Roman" pitchFamily="18" charset="0"/>
              </a:rPr>
              <a:t>/</a:t>
            </a:r>
            <a:r>
              <a:rPr lang="en-US" altLang="en-US" sz="1800" i="1" dirty="0" smtClean="0">
                <a:latin typeface="Times New Roman" pitchFamily="18" charset="0"/>
                <a:cs typeface="Times New Roman" pitchFamily="18" charset="0"/>
              </a:rPr>
              <a:t>m</a:t>
            </a:r>
            <a:r>
              <a:rPr lang="en-US" altLang="en-US" sz="1800" dirty="0" smtClean="0">
                <a:latin typeface="Times New Roman" pitchFamily="18" charset="0"/>
                <a:cs typeface="Times New Roman" pitchFamily="18" charset="0"/>
              </a:rPr>
              <a:t>/</a:t>
            </a:r>
            <a:r>
              <a:rPr lang="en-US" altLang="en-US" sz="1800" i="1" dirty="0" smtClean="0">
                <a:latin typeface="Times New Roman" pitchFamily="18" charset="0"/>
                <a:cs typeface="Times New Roman" pitchFamily="18" charset="0"/>
              </a:rPr>
              <a:t>B</a:t>
            </a:r>
            <a:r>
              <a:rPr lang="en-US" altLang="en-US" sz="1800" dirty="0" smtClean="0">
                <a:latin typeface="Times New Roman" pitchFamily="18" charset="0"/>
                <a:cs typeface="Times New Roman" pitchFamily="18" charset="0"/>
              </a:rPr>
              <a:t>/</a:t>
            </a:r>
            <a:r>
              <a:rPr lang="en-US" altLang="en-US" sz="1800" i="1" dirty="0" smtClean="0">
                <a:latin typeface="Times New Roman" pitchFamily="18" charset="0"/>
                <a:cs typeface="Times New Roman" pitchFamily="18" charset="0"/>
              </a:rPr>
              <a:t>K</a:t>
            </a:r>
            <a:r>
              <a:rPr lang="en-US" altLang="en-US" sz="1800" dirty="0" smtClean="0">
                <a:latin typeface="Times New Roman" pitchFamily="18" charset="0"/>
                <a:cs typeface="Times New Roman" pitchFamily="18" charset="0"/>
              </a:rPr>
              <a:t>/</a:t>
            </a:r>
            <a:r>
              <a:rPr lang="en-US" altLang="en-US" sz="1800" i="1" dirty="0" smtClean="0">
                <a:latin typeface="Times New Roman" pitchFamily="18" charset="0"/>
                <a:cs typeface="Times New Roman" pitchFamily="18" charset="0"/>
              </a:rPr>
              <a:t>SD</a:t>
            </a:r>
            <a:r>
              <a:rPr lang="en-US" altLang="en-US" sz="1800" dirty="0" smtClean="0"/>
              <a:t/>
            </a:r>
            <a:br>
              <a:rPr lang="en-US" altLang="en-US" sz="1800" dirty="0" smtClean="0"/>
            </a:br>
            <a:r>
              <a:rPr lang="en-US" altLang="en-US" sz="1800" i="1" dirty="0" smtClean="0">
                <a:latin typeface="Times New Roman" pitchFamily="18" charset="0"/>
                <a:cs typeface="Times New Roman" pitchFamily="18" charset="0"/>
              </a:rPr>
              <a:t>A</a:t>
            </a:r>
            <a:r>
              <a:rPr lang="en-US" altLang="en-US" sz="1800" dirty="0" smtClean="0"/>
              <a:t> – arrival process		      	</a:t>
            </a:r>
            <a:br>
              <a:rPr lang="en-US" altLang="en-US" sz="1800" dirty="0" smtClean="0"/>
            </a:br>
            <a:r>
              <a:rPr lang="en-US" altLang="en-US" sz="1800" i="1" dirty="0" smtClean="0">
                <a:latin typeface="Times New Roman" pitchFamily="18" charset="0"/>
                <a:cs typeface="Times New Roman" pitchFamily="18" charset="0"/>
              </a:rPr>
              <a:t>S</a:t>
            </a:r>
            <a:r>
              <a:rPr lang="en-US" altLang="en-US" sz="1800" dirty="0" smtClean="0"/>
              <a:t> – service distribution</a:t>
            </a:r>
          </a:p>
          <a:p>
            <a:pPr eaLnBrk="1" hangingPunct="1">
              <a:buFontTx/>
              <a:buNone/>
            </a:pPr>
            <a:r>
              <a:rPr lang="en-US" altLang="en-US" sz="1800" dirty="0" smtClean="0"/>
              <a:t>	</a:t>
            </a:r>
            <a:r>
              <a:rPr lang="en-US" altLang="en-US" sz="1800" i="1" dirty="0" smtClean="0">
                <a:latin typeface="Times New Roman" pitchFamily="18" charset="0"/>
                <a:cs typeface="Times New Roman" pitchFamily="18" charset="0"/>
              </a:rPr>
              <a:t>m</a:t>
            </a:r>
            <a:r>
              <a:rPr lang="en-US" altLang="en-US" sz="1800" dirty="0" smtClean="0"/>
              <a:t> – number of servers 	      	</a:t>
            </a:r>
          </a:p>
          <a:p>
            <a:pPr eaLnBrk="1" hangingPunct="1">
              <a:buFontTx/>
              <a:buNone/>
            </a:pPr>
            <a:r>
              <a:rPr lang="en-US" altLang="en-US" sz="1800" dirty="0" smtClean="0"/>
              <a:t>	</a:t>
            </a:r>
            <a:r>
              <a:rPr lang="en-US" altLang="en-US" sz="1800" i="1" dirty="0" smtClean="0">
                <a:latin typeface="Times New Roman" pitchFamily="18" charset="0"/>
                <a:cs typeface="Times New Roman" pitchFamily="18" charset="0"/>
              </a:rPr>
              <a:t>B</a:t>
            </a:r>
            <a:r>
              <a:rPr lang="en-US" altLang="en-US" sz="1800" dirty="0" smtClean="0"/>
              <a:t> – system capacity (Max # that can be in system (waiting and in service)</a:t>
            </a:r>
            <a:br>
              <a:rPr lang="en-US" altLang="en-US" sz="1800" dirty="0" smtClean="0"/>
            </a:br>
            <a:r>
              <a:rPr lang="en-US" altLang="en-US" sz="1800" i="1" dirty="0" smtClean="0">
                <a:latin typeface="Times New Roman" pitchFamily="18" charset="0"/>
                <a:cs typeface="Times New Roman" pitchFamily="18" charset="0"/>
              </a:rPr>
              <a:t>K</a:t>
            </a:r>
            <a:r>
              <a:rPr lang="en-US" altLang="en-US" sz="1800" dirty="0" smtClean="0"/>
              <a:t> – customer population	    	</a:t>
            </a:r>
          </a:p>
          <a:p>
            <a:pPr eaLnBrk="1" hangingPunct="1">
              <a:buFontTx/>
              <a:buNone/>
            </a:pPr>
            <a:r>
              <a:rPr lang="en-US" altLang="en-US" sz="1800" dirty="0" smtClean="0"/>
              <a:t>	</a:t>
            </a:r>
            <a:r>
              <a:rPr lang="en-US" altLang="en-US" sz="1800" i="1" dirty="0" smtClean="0">
                <a:latin typeface="Times New Roman" pitchFamily="18" charset="0"/>
                <a:cs typeface="Times New Roman" pitchFamily="18" charset="0"/>
              </a:rPr>
              <a:t>SD</a:t>
            </a:r>
            <a:r>
              <a:rPr lang="en-US" altLang="en-US" sz="1800" dirty="0" smtClean="0"/>
              <a:t> – service discipline</a:t>
            </a:r>
            <a:br>
              <a:rPr lang="en-US" altLang="en-US" sz="1800" dirty="0" smtClean="0"/>
            </a:br>
            <a:endParaRPr lang="en-US" altLang="en-US" sz="1800" dirty="0" smtClean="0"/>
          </a:p>
          <a:p>
            <a:pPr eaLnBrk="1" hangingPunct="1"/>
            <a:r>
              <a:rPr lang="en-US" altLang="en-US" sz="1800" dirty="0" smtClean="0"/>
              <a:t>The distributions used in </a:t>
            </a:r>
            <a:r>
              <a:rPr lang="en-US" altLang="en-US" sz="1800" i="1" dirty="0" smtClean="0">
                <a:latin typeface="Times New Roman" pitchFamily="18" charset="0"/>
                <a:cs typeface="Times New Roman" pitchFamily="18" charset="0"/>
              </a:rPr>
              <a:t>A</a:t>
            </a:r>
            <a:r>
              <a:rPr lang="en-US" altLang="en-US" sz="1800" dirty="0" smtClean="0"/>
              <a:t> and </a:t>
            </a:r>
            <a:r>
              <a:rPr lang="en-US" altLang="en-US" sz="1800" i="1" dirty="0" smtClean="0">
                <a:latin typeface="Times New Roman" pitchFamily="18" charset="0"/>
                <a:cs typeface="Times New Roman" pitchFamily="18" charset="0"/>
              </a:rPr>
              <a:t>S</a:t>
            </a:r>
            <a:r>
              <a:rPr lang="en-US" altLang="en-US" sz="1800" dirty="0" smtClean="0"/>
              <a:t> have some commonly used abbreviations</a:t>
            </a:r>
          </a:p>
          <a:p>
            <a:pPr eaLnBrk="1" hangingPunct="1">
              <a:buFontTx/>
              <a:buNone/>
            </a:pPr>
            <a:r>
              <a:rPr lang="en-US" altLang="en-US" sz="1800" dirty="0" smtClean="0"/>
              <a:t>	</a:t>
            </a:r>
            <a:r>
              <a:rPr lang="en-US" altLang="en-US" sz="1800" i="1" dirty="0" smtClean="0">
                <a:latin typeface="Times New Roman" pitchFamily="18" charset="0"/>
                <a:cs typeface="Times New Roman" pitchFamily="18" charset="0"/>
              </a:rPr>
              <a:t>M</a:t>
            </a:r>
            <a:r>
              <a:rPr lang="en-US" altLang="en-US" sz="1800" dirty="0" smtClean="0"/>
              <a:t> – memoryless (Markovian) (exponential)</a:t>
            </a:r>
          </a:p>
          <a:p>
            <a:pPr eaLnBrk="1" hangingPunct="1">
              <a:buFontTx/>
              <a:buNone/>
            </a:pPr>
            <a:r>
              <a:rPr lang="en-US" altLang="en-US" sz="1800" dirty="0" smtClean="0"/>
              <a:t>	</a:t>
            </a:r>
            <a:r>
              <a:rPr lang="en-US" altLang="en-US" sz="1800" i="1" dirty="0" err="1" smtClean="0">
                <a:latin typeface="Times New Roman" pitchFamily="18" charset="0"/>
                <a:cs typeface="Times New Roman" pitchFamily="18" charset="0"/>
              </a:rPr>
              <a:t>E</a:t>
            </a:r>
            <a:r>
              <a:rPr lang="en-US" altLang="en-US" sz="1800" i="1" baseline="-25000" dirty="0" err="1" smtClean="0">
                <a:latin typeface="Times New Roman" pitchFamily="18" charset="0"/>
                <a:cs typeface="Times New Roman" pitchFamily="18" charset="0"/>
              </a:rPr>
              <a:t>k</a:t>
            </a:r>
            <a:r>
              <a:rPr lang="en-US" altLang="en-US" sz="1800" dirty="0" smtClean="0"/>
              <a:t> – </a:t>
            </a:r>
            <a:r>
              <a:rPr lang="en-US" altLang="en-US" sz="1800" dirty="0" err="1" smtClean="0"/>
              <a:t>Erlang</a:t>
            </a:r>
            <a:r>
              <a:rPr lang="en-US" altLang="en-US" sz="1800" dirty="0" smtClean="0"/>
              <a:t> with parameter </a:t>
            </a:r>
            <a:r>
              <a:rPr lang="en-US" altLang="en-US" sz="1800" i="1" dirty="0" smtClean="0">
                <a:latin typeface="Times New Roman" pitchFamily="18" charset="0"/>
                <a:cs typeface="Times New Roman" pitchFamily="18" charset="0"/>
              </a:rPr>
              <a:t>k</a:t>
            </a:r>
          </a:p>
          <a:p>
            <a:pPr eaLnBrk="1" hangingPunct="1">
              <a:buFontTx/>
              <a:buNone/>
            </a:pPr>
            <a:r>
              <a:rPr lang="en-US" altLang="en-US" sz="1800" dirty="0" smtClean="0"/>
              <a:t>	</a:t>
            </a:r>
            <a:r>
              <a:rPr lang="en-US" altLang="en-US" sz="1800" i="1" dirty="0" err="1" smtClean="0">
                <a:latin typeface="Times New Roman" pitchFamily="18" charset="0"/>
                <a:cs typeface="Times New Roman" pitchFamily="18" charset="0"/>
              </a:rPr>
              <a:t>H</a:t>
            </a:r>
            <a:r>
              <a:rPr lang="en-US" altLang="en-US" sz="1800" i="1" baseline="-25000" dirty="0" err="1" smtClean="0">
                <a:latin typeface="Times New Roman" pitchFamily="18" charset="0"/>
                <a:cs typeface="Times New Roman" pitchFamily="18" charset="0"/>
              </a:rPr>
              <a:t>k</a:t>
            </a:r>
            <a:r>
              <a:rPr lang="en-US" altLang="en-US" sz="1800" dirty="0" smtClean="0"/>
              <a:t> – </a:t>
            </a:r>
            <a:r>
              <a:rPr lang="en-US" altLang="en-US" sz="1800" dirty="0" err="1" smtClean="0"/>
              <a:t>Hyperexponential</a:t>
            </a:r>
            <a:r>
              <a:rPr lang="en-US" altLang="en-US" sz="1800" dirty="0" smtClean="0"/>
              <a:t> with parameter </a:t>
            </a:r>
            <a:r>
              <a:rPr lang="en-US" altLang="en-US" sz="1800" i="1" dirty="0" smtClean="0">
                <a:latin typeface="Times New Roman" pitchFamily="18" charset="0"/>
                <a:cs typeface="Times New Roman" pitchFamily="18" charset="0"/>
              </a:rPr>
              <a:t>k</a:t>
            </a:r>
          </a:p>
          <a:p>
            <a:pPr eaLnBrk="1" hangingPunct="1">
              <a:buFontTx/>
              <a:buNone/>
            </a:pPr>
            <a:r>
              <a:rPr lang="en-US" altLang="en-US" sz="1800" dirty="0" smtClean="0"/>
              <a:t>	</a:t>
            </a:r>
            <a:r>
              <a:rPr lang="en-US" altLang="en-US" sz="1800" i="1" dirty="0" smtClean="0">
                <a:latin typeface="Times New Roman" pitchFamily="18" charset="0"/>
                <a:cs typeface="Times New Roman" pitchFamily="18" charset="0"/>
              </a:rPr>
              <a:t>D</a:t>
            </a:r>
            <a:r>
              <a:rPr lang="en-US" altLang="en-US" sz="1800" dirty="0" smtClean="0"/>
              <a:t> – deterministic (constant)</a:t>
            </a:r>
          </a:p>
          <a:p>
            <a:pPr eaLnBrk="1" hangingPunct="1">
              <a:buFontTx/>
              <a:buNone/>
            </a:pPr>
            <a:r>
              <a:rPr lang="en-US" altLang="en-US" sz="1800" dirty="0" smtClean="0"/>
              <a:t>	</a:t>
            </a:r>
            <a:r>
              <a:rPr lang="en-US" altLang="en-US" sz="1800" i="1" dirty="0" smtClean="0">
                <a:latin typeface="Times New Roman" pitchFamily="18" charset="0"/>
                <a:cs typeface="Times New Roman" pitchFamily="18" charset="0"/>
              </a:rPr>
              <a:t>G</a:t>
            </a:r>
            <a:r>
              <a:rPr lang="en-US" altLang="en-US" sz="1800" dirty="0" smtClean="0"/>
              <a:t> – general (any)</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a:noFill/>
        </p:spPr>
        <p:txBody>
          <a:bodyPr lIns="90488" tIns="44450" rIns="90488" bIns="44450"/>
          <a:lstStyle/>
          <a:p>
            <a:pPr eaLnBrk="1" hangingPunct="1"/>
            <a:r>
              <a:rPr lang="en-US" altLang="en-US" smtClean="0"/>
              <a:t>Time Averages (1)</a:t>
            </a:r>
          </a:p>
        </p:txBody>
      </p:sp>
      <p:sp>
        <p:nvSpPr>
          <p:cNvPr id="76803" name="Rectangle 3"/>
          <p:cNvSpPr>
            <a:spLocks noGrp="1" noChangeArrowheads="1"/>
          </p:cNvSpPr>
          <p:nvPr>
            <p:ph type="body" idx="1"/>
          </p:nvPr>
        </p:nvSpPr>
        <p:spPr>
          <a:noFill/>
        </p:spPr>
        <p:txBody>
          <a:bodyPr lIns="90488" tIns="44450" rIns="90488" bIns="44450"/>
          <a:lstStyle/>
          <a:p>
            <a:pPr marL="285750" indent="-285750" defTabSz="1371600" eaLnBrk="1" hangingPunct="1">
              <a:tabLst>
                <a:tab pos="1311275" algn="l"/>
                <a:tab pos="1543050" algn="l"/>
              </a:tabLst>
            </a:pPr>
            <a:r>
              <a:rPr lang="en-US" altLang="en-US" smtClean="0"/>
              <a:t>At time </a:t>
            </a:r>
            <a:r>
              <a:rPr lang="en-US" altLang="en-US" i="1" smtClean="0">
                <a:latin typeface="Times New Roman" pitchFamily="18" charset="0"/>
                <a:cs typeface="Times New Roman" pitchFamily="18" charset="0"/>
              </a:rPr>
              <a:t>t </a:t>
            </a:r>
            <a:r>
              <a:rPr lang="en-US" altLang="en-US" smtClean="0">
                <a:latin typeface="Times New Roman" pitchFamily="18" charset="0"/>
                <a:cs typeface="Times New Roman" pitchFamily="18" charset="0"/>
              </a:rPr>
              <a:t>&gt; 0</a:t>
            </a:r>
            <a:r>
              <a:rPr lang="en-US" altLang="en-US" smtClean="0"/>
              <a:t>, let:</a:t>
            </a:r>
          </a:p>
          <a:p>
            <a:pPr marL="285750" indent="-285750" defTabSz="1371600" eaLnBrk="1" hangingPunct="1">
              <a:buFontTx/>
              <a:buNone/>
              <a:tabLst>
                <a:tab pos="1311275" algn="l"/>
                <a:tab pos="1543050" algn="l"/>
              </a:tabLst>
            </a:pPr>
            <a:endParaRPr lang="en-US" altLang="en-US" smtClean="0"/>
          </a:p>
          <a:p>
            <a:pPr marL="685800" lvl="1" indent="-228600" defTabSz="1371600" eaLnBrk="1" hangingPunct="1">
              <a:tabLst>
                <a:tab pos="1311275" algn="l"/>
                <a:tab pos="1543050" algn="l"/>
              </a:tabLst>
            </a:pPr>
            <a:r>
              <a:rPr lang="en-US" altLang="en-US" i="1" smtClean="0"/>
              <a:t> </a:t>
            </a:r>
            <a:r>
              <a:rPr lang="en-US" altLang="en-US" i="1" smtClean="0">
                <a:latin typeface="Times New Roman" pitchFamily="18" charset="0"/>
                <a:cs typeface="Times New Roman" pitchFamily="18" charset="0"/>
              </a:rPr>
              <a:t>N(t)</a:t>
            </a:r>
            <a:r>
              <a:rPr lang="en-US" altLang="en-US" smtClean="0"/>
              <a:t>	=	Number of customers in the system at time </a:t>
            </a:r>
            <a:r>
              <a:rPr lang="en-US" altLang="en-US" i="1" smtClean="0">
                <a:latin typeface="Times New Roman" pitchFamily="18" charset="0"/>
                <a:cs typeface="Times New Roman" pitchFamily="18" charset="0"/>
              </a:rPr>
              <a:t>t</a:t>
            </a:r>
          </a:p>
          <a:p>
            <a:pPr marL="685800" lvl="1" indent="-228600" defTabSz="1371600" eaLnBrk="1" hangingPunct="1">
              <a:tabLst>
                <a:tab pos="1311275" algn="l"/>
                <a:tab pos="1543050" algn="l"/>
              </a:tabLst>
            </a:pPr>
            <a:r>
              <a:rPr lang="en-US" altLang="en-US" i="1" smtClean="0"/>
              <a:t> </a:t>
            </a:r>
            <a:r>
              <a:rPr lang="en-US" altLang="en-US" i="1" smtClean="0">
                <a:latin typeface="Symbol" pitchFamily="18" charset="2"/>
              </a:rPr>
              <a:t></a:t>
            </a:r>
            <a:r>
              <a:rPr lang="en-US" altLang="en-US" smtClean="0">
                <a:latin typeface="Times New Roman" pitchFamily="18" charset="0"/>
                <a:cs typeface="Times New Roman" pitchFamily="18" charset="0"/>
              </a:rPr>
              <a:t>(</a:t>
            </a:r>
            <a:r>
              <a:rPr lang="en-US" altLang="en-US" i="1" smtClean="0">
                <a:latin typeface="Times New Roman" pitchFamily="18" charset="0"/>
                <a:cs typeface="Times New Roman" pitchFamily="18" charset="0"/>
              </a:rPr>
              <a:t>t</a:t>
            </a:r>
            <a:r>
              <a:rPr lang="en-US" altLang="en-US" smtClean="0">
                <a:latin typeface="Times New Roman" pitchFamily="18" charset="0"/>
                <a:cs typeface="Times New Roman" pitchFamily="18" charset="0"/>
              </a:rPr>
              <a:t>)</a:t>
            </a:r>
            <a:r>
              <a:rPr lang="en-US" altLang="en-US" smtClean="0"/>
              <a:t>	=	Number of customers that arrived in the interval </a:t>
            </a:r>
            <a:r>
              <a:rPr lang="en-US" altLang="en-US" smtClean="0">
                <a:latin typeface="Times New Roman" pitchFamily="18" charset="0"/>
                <a:cs typeface="Times New Roman" pitchFamily="18" charset="0"/>
              </a:rPr>
              <a:t>[0,</a:t>
            </a:r>
            <a:r>
              <a:rPr lang="en-US" altLang="en-US" i="1" smtClean="0">
                <a:latin typeface="Times New Roman" pitchFamily="18" charset="0"/>
                <a:cs typeface="Times New Roman" pitchFamily="18" charset="0"/>
              </a:rPr>
              <a:t> t</a:t>
            </a:r>
            <a:r>
              <a:rPr lang="en-US" altLang="en-US" smtClean="0">
                <a:latin typeface="Times New Roman" pitchFamily="18" charset="0"/>
                <a:cs typeface="Times New Roman" pitchFamily="18" charset="0"/>
              </a:rPr>
              <a:t>]</a:t>
            </a:r>
          </a:p>
          <a:p>
            <a:pPr marL="685800" lvl="1" indent="-228600" defTabSz="1371600" eaLnBrk="1" hangingPunct="1">
              <a:tabLst>
                <a:tab pos="1311275" algn="l"/>
                <a:tab pos="1543050" algn="l"/>
              </a:tabLst>
            </a:pPr>
            <a:r>
              <a:rPr lang="en-US" altLang="en-US" i="1" smtClean="0"/>
              <a:t> </a:t>
            </a:r>
            <a:r>
              <a:rPr lang="en-US" altLang="en-US" i="1" smtClean="0">
                <a:latin typeface="Times New Roman" pitchFamily="18" charset="0"/>
                <a:cs typeface="Times New Roman" pitchFamily="18" charset="0"/>
              </a:rPr>
              <a:t>r</a:t>
            </a:r>
            <a:r>
              <a:rPr lang="en-US" altLang="en-US" sz="2800" i="1" baseline="-25000" smtClean="0">
                <a:latin typeface="Times New Roman" pitchFamily="18" charset="0"/>
                <a:cs typeface="Times New Roman" pitchFamily="18" charset="0"/>
              </a:rPr>
              <a:t>i</a:t>
            </a:r>
            <a:r>
              <a:rPr lang="en-US" altLang="en-US" smtClean="0"/>
              <a:t> 	=	Time spent in the system by the </a:t>
            </a:r>
            <a:r>
              <a:rPr lang="en-US" altLang="en-US" i="1" smtClean="0"/>
              <a:t>i</a:t>
            </a:r>
            <a:r>
              <a:rPr lang="en-US" altLang="en-US" smtClean="0"/>
              <a:t>th customer to arrive</a:t>
            </a:r>
          </a:p>
          <a:p>
            <a:pPr marL="685800" lvl="1" indent="-228600" defTabSz="1371600" eaLnBrk="1" hangingPunct="1">
              <a:buFontTx/>
              <a:buNone/>
              <a:tabLst>
                <a:tab pos="1311275" algn="l"/>
                <a:tab pos="1543050" algn="l"/>
              </a:tabLst>
            </a:pPr>
            <a:endParaRPr lang="en-US" altLang="en-US" smtClean="0"/>
          </a:p>
          <a:p>
            <a:pPr marL="285750" indent="-285750" defTabSz="1371600" eaLnBrk="1" hangingPunct="1">
              <a:tabLst>
                <a:tab pos="1311275" algn="l"/>
                <a:tab pos="1543050" algn="l"/>
              </a:tabLst>
            </a:pPr>
            <a:r>
              <a:rPr lang="en-US" altLang="en-US" smtClean="0"/>
              <a:t>These each form a </a:t>
            </a:r>
            <a:r>
              <a:rPr lang="en-US" altLang="en-US" i="1" smtClean="0"/>
              <a:t>stochastic</a:t>
            </a:r>
            <a:r>
              <a:rPr lang="en-US" altLang="en-US" smtClean="0"/>
              <a:t> </a:t>
            </a:r>
            <a:r>
              <a:rPr lang="en-US" altLang="en-US" i="1" smtClean="0"/>
              <a:t>process</a:t>
            </a:r>
          </a:p>
          <a:p>
            <a:pPr marL="285750" indent="-285750" defTabSz="1371600" eaLnBrk="1" hangingPunct="1">
              <a:buFontTx/>
              <a:buNone/>
              <a:tabLst>
                <a:tab pos="1311275" algn="l"/>
                <a:tab pos="1543050" algn="l"/>
              </a:tabLst>
            </a:pPr>
            <a:endParaRPr lang="en-US" altLang="en-US" smtClean="0"/>
          </a:p>
          <a:p>
            <a:pPr marL="285750" indent="-285750" defTabSz="1371600" eaLnBrk="1" hangingPunct="1">
              <a:tabLst>
                <a:tab pos="1311275" algn="l"/>
                <a:tab pos="1543050" algn="l"/>
              </a:tabLst>
            </a:pPr>
            <a:r>
              <a:rPr lang="en-US" altLang="en-US" smtClean="0"/>
              <a:t>Suppose we observe these values for a system over time</a:t>
            </a:r>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28" name="Group 2"/>
          <p:cNvGrpSpPr>
            <a:grpSpLocks/>
          </p:cNvGrpSpPr>
          <p:nvPr/>
        </p:nvGrpSpPr>
        <p:grpSpPr bwMode="auto">
          <a:xfrm>
            <a:off x="947738" y="1784350"/>
            <a:ext cx="7115175" cy="2527300"/>
            <a:chOff x="597" y="1124"/>
            <a:chExt cx="4482" cy="1592"/>
          </a:xfrm>
        </p:grpSpPr>
        <p:sp>
          <p:nvSpPr>
            <p:cNvPr id="1031" name="Line 3"/>
            <p:cNvSpPr>
              <a:spLocks noChangeShapeType="1"/>
            </p:cNvSpPr>
            <p:nvPr/>
          </p:nvSpPr>
          <p:spPr bwMode="auto">
            <a:xfrm>
              <a:off x="1216" y="2208"/>
              <a:ext cx="3424" cy="0"/>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32" name="Line 4"/>
            <p:cNvSpPr>
              <a:spLocks noChangeShapeType="1"/>
            </p:cNvSpPr>
            <p:nvPr/>
          </p:nvSpPr>
          <p:spPr bwMode="auto">
            <a:xfrm flipV="1">
              <a:off x="1200" y="1136"/>
              <a:ext cx="0" cy="1088"/>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33" name="Line 5"/>
            <p:cNvSpPr>
              <a:spLocks noChangeShapeType="1"/>
            </p:cNvSpPr>
            <p:nvPr/>
          </p:nvSpPr>
          <p:spPr bwMode="auto">
            <a:xfrm flipV="1">
              <a:off x="1392" y="2012"/>
              <a:ext cx="0" cy="2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34" name="Line 6"/>
            <p:cNvSpPr>
              <a:spLocks noChangeShapeType="1"/>
            </p:cNvSpPr>
            <p:nvPr/>
          </p:nvSpPr>
          <p:spPr bwMode="auto">
            <a:xfrm>
              <a:off x="1396" y="2016"/>
              <a:ext cx="18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35" name="Line 7"/>
            <p:cNvSpPr>
              <a:spLocks noChangeShapeType="1"/>
            </p:cNvSpPr>
            <p:nvPr/>
          </p:nvSpPr>
          <p:spPr bwMode="auto">
            <a:xfrm flipV="1">
              <a:off x="1584" y="1820"/>
              <a:ext cx="0" cy="2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36" name="Line 8"/>
            <p:cNvSpPr>
              <a:spLocks noChangeShapeType="1"/>
            </p:cNvSpPr>
            <p:nvPr/>
          </p:nvSpPr>
          <p:spPr bwMode="auto">
            <a:xfrm>
              <a:off x="1588" y="1824"/>
              <a:ext cx="42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37" name="Line 9"/>
            <p:cNvSpPr>
              <a:spLocks noChangeShapeType="1"/>
            </p:cNvSpPr>
            <p:nvPr/>
          </p:nvSpPr>
          <p:spPr bwMode="auto">
            <a:xfrm flipV="1">
              <a:off x="2016" y="1628"/>
              <a:ext cx="0" cy="2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38" name="Line 10"/>
            <p:cNvSpPr>
              <a:spLocks noChangeShapeType="1"/>
            </p:cNvSpPr>
            <p:nvPr/>
          </p:nvSpPr>
          <p:spPr bwMode="auto">
            <a:xfrm>
              <a:off x="2020" y="1632"/>
              <a:ext cx="28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39" name="Line 11"/>
            <p:cNvSpPr>
              <a:spLocks noChangeShapeType="1"/>
            </p:cNvSpPr>
            <p:nvPr/>
          </p:nvSpPr>
          <p:spPr bwMode="auto">
            <a:xfrm flipV="1">
              <a:off x="2304" y="1628"/>
              <a:ext cx="0" cy="2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40" name="Line 12"/>
            <p:cNvSpPr>
              <a:spLocks noChangeShapeType="1"/>
            </p:cNvSpPr>
            <p:nvPr/>
          </p:nvSpPr>
          <p:spPr bwMode="auto">
            <a:xfrm>
              <a:off x="2308" y="1824"/>
              <a:ext cx="42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41" name="Line 13"/>
            <p:cNvSpPr>
              <a:spLocks noChangeShapeType="1"/>
            </p:cNvSpPr>
            <p:nvPr/>
          </p:nvSpPr>
          <p:spPr bwMode="auto">
            <a:xfrm flipV="1">
              <a:off x="2736" y="1628"/>
              <a:ext cx="0" cy="2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42" name="Line 14"/>
            <p:cNvSpPr>
              <a:spLocks noChangeShapeType="1"/>
            </p:cNvSpPr>
            <p:nvPr/>
          </p:nvSpPr>
          <p:spPr bwMode="auto">
            <a:xfrm>
              <a:off x="2740" y="1632"/>
              <a:ext cx="13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43" name="Line 15"/>
            <p:cNvSpPr>
              <a:spLocks noChangeShapeType="1"/>
            </p:cNvSpPr>
            <p:nvPr/>
          </p:nvSpPr>
          <p:spPr bwMode="auto">
            <a:xfrm flipV="1">
              <a:off x="2880" y="1436"/>
              <a:ext cx="0" cy="2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44" name="Line 16"/>
            <p:cNvSpPr>
              <a:spLocks noChangeShapeType="1"/>
            </p:cNvSpPr>
            <p:nvPr/>
          </p:nvSpPr>
          <p:spPr bwMode="auto">
            <a:xfrm>
              <a:off x="2884" y="1440"/>
              <a:ext cx="28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45" name="Line 17"/>
            <p:cNvSpPr>
              <a:spLocks noChangeShapeType="1"/>
            </p:cNvSpPr>
            <p:nvPr/>
          </p:nvSpPr>
          <p:spPr bwMode="auto">
            <a:xfrm flipV="1">
              <a:off x="3168" y="1244"/>
              <a:ext cx="0" cy="2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46" name="Line 18"/>
            <p:cNvSpPr>
              <a:spLocks noChangeShapeType="1"/>
            </p:cNvSpPr>
            <p:nvPr/>
          </p:nvSpPr>
          <p:spPr bwMode="auto">
            <a:xfrm>
              <a:off x="3172" y="1248"/>
              <a:ext cx="28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47" name="Line 19"/>
            <p:cNvSpPr>
              <a:spLocks noChangeShapeType="1"/>
            </p:cNvSpPr>
            <p:nvPr/>
          </p:nvSpPr>
          <p:spPr bwMode="auto">
            <a:xfrm flipV="1">
              <a:off x="3456" y="1244"/>
              <a:ext cx="0" cy="2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48" name="Line 20"/>
            <p:cNvSpPr>
              <a:spLocks noChangeShapeType="1"/>
            </p:cNvSpPr>
            <p:nvPr/>
          </p:nvSpPr>
          <p:spPr bwMode="auto">
            <a:xfrm>
              <a:off x="3460" y="1440"/>
              <a:ext cx="23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49" name="Line 21"/>
            <p:cNvSpPr>
              <a:spLocks noChangeShapeType="1"/>
            </p:cNvSpPr>
            <p:nvPr/>
          </p:nvSpPr>
          <p:spPr bwMode="auto">
            <a:xfrm flipV="1">
              <a:off x="3696" y="1436"/>
              <a:ext cx="0" cy="2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50" name="Line 22"/>
            <p:cNvSpPr>
              <a:spLocks noChangeShapeType="1"/>
            </p:cNvSpPr>
            <p:nvPr/>
          </p:nvSpPr>
          <p:spPr bwMode="auto">
            <a:xfrm>
              <a:off x="3700" y="1632"/>
              <a:ext cx="32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51" name="Line 23"/>
            <p:cNvSpPr>
              <a:spLocks noChangeShapeType="1"/>
            </p:cNvSpPr>
            <p:nvPr/>
          </p:nvSpPr>
          <p:spPr bwMode="auto">
            <a:xfrm flipV="1">
              <a:off x="4032" y="1628"/>
              <a:ext cx="0" cy="2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52" name="Line 24"/>
            <p:cNvSpPr>
              <a:spLocks noChangeShapeType="1"/>
            </p:cNvSpPr>
            <p:nvPr/>
          </p:nvSpPr>
          <p:spPr bwMode="auto">
            <a:xfrm>
              <a:off x="4036" y="1824"/>
              <a:ext cx="23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53" name="Line 25"/>
            <p:cNvSpPr>
              <a:spLocks noChangeShapeType="1"/>
            </p:cNvSpPr>
            <p:nvPr/>
          </p:nvSpPr>
          <p:spPr bwMode="auto">
            <a:xfrm flipV="1">
              <a:off x="4272" y="1820"/>
              <a:ext cx="0" cy="2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54" name="Line 26"/>
            <p:cNvSpPr>
              <a:spLocks noChangeShapeType="1"/>
            </p:cNvSpPr>
            <p:nvPr/>
          </p:nvSpPr>
          <p:spPr bwMode="auto">
            <a:xfrm>
              <a:off x="4276" y="2016"/>
              <a:ext cx="18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55" name="Line 27"/>
            <p:cNvSpPr>
              <a:spLocks noChangeShapeType="1"/>
            </p:cNvSpPr>
            <p:nvPr/>
          </p:nvSpPr>
          <p:spPr bwMode="auto">
            <a:xfrm flipV="1">
              <a:off x="4464" y="1820"/>
              <a:ext cx="0" cy="2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56" name="Line 28"/>
            <p:cNvSpPr>
              <a:spLocks noChangeShapeType="1"/>
            </p:cNvSpPr>
            <p:nvPr/>
          </p:nvSpPr>
          <p:spPr bwMode="auto">
            <a:xfrm>
              <a:off x="4468" y="1824"/>
              <a:ext cx="13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57" name="Rectangle 29"/>
            <p:cNvSpPr>
              <a:spLocks noChangeArrowheads="1"/>
            </p:cNvSpPr>
            <p:nvPr/>
          </p:nvSpPr>
          <p:spPr bwMode="auto">
            <a:xfrm>
              <a:off x="4663" y="2072"/>
              <a:ext cx="416"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400" b="1">
                  <a:solidFill>
                    <a:schemeClr val="tx1"/>
                  </a:solidFill>
                  <a:latin typeface="Arial" charset="0"/>
                </a:defRPr>
              </a:lvl1pPr>
              <a:lvl2pPr marL="742950" indent="-285750">
                <a:defRPr sz="2400" b="1">
                  <a:solidFill>
                    <a:schemeClr val="tx1"/>
                  </a:solidFill>
                  <a:latin typeface="Arial" charset="0"/>
                </a:defRPr>
              </a:lvl2pPr>
              <a:lvl3pPr marL="1143000" indent="-228600">
                <a:defRPr sz="2400" b="1">
                  <a:solidFill>
                    <a:schemeClr val="tx1"/>
                  </a:solidFill>
                  <a:latin typeface="Arial" charset="0"/>
                </a:defRPr>
              </a:lvl3pPr>
              <a:lvl4pPr marL="1600200" indent="-228600">
                <a:defRPr sz="2400" b="1">
                  <a:solidFill>
                    <a:schemeClr val="tx1"/>
                  </a:solidFill>
                  <a:latin typeface="Arial" charset="0"/>
                </a:defRPr>
              </a:lvl4pPr>
              <a:lvl5pPr marL="2057400" indent="-228600">
                <a:defRPr sz="2400" b="1">
                  <a:solidFill>
                    <a:schemeClr val="tx1"/>
                  </a:solidFill>
                  <a:latin typeface="Arial" charset="0"/>
                </a:defRPr>
              </a:lvl5pPr>
              <a:lvl6pPr marL="2514600" indent="-228600" eaLnBrk="0" fontAlgn="base" hangingPunct="0">
                <a:spcBef>
                  <a:spcPct val="0"/>
                </a:spcBef>
                <a:spcAft>
                  <a:spcPct val="0"/>
                </a:spcAft>
                <a:defRPr sz="2400" b="1">
                  <a:solidFill>
                    <a:schemeClr val="tx1"/>
                  </a:solidFill>
                  <a:latin typeface="Arial" charset="0"/>
                </a:defRPr>
              </a:lvl6pPr>
              <a:lvl7pPr marL="2971800" indent="-228600" eaLnBrk="0" fontAlgn="base" hangingPunct="0">
                <a:spcBef>
                  <a:spcPct val="0"/>
                </a:spcBef>
                <a:spcAft>
                  <a:spcPct val="0"/>
                </a:spcAft>
                <a:defRPr sz="2400" b="1">
                  <a:solidFill>
                    <a:schemeClr val="tx1"/>
                  </a:solidFill>
                  <a:latin typeface="Arial" charset="0"/>
                </a:defRPr>
              </a:lvl7pPr>
              <a:lvl8pPr marL="3429000" indent="-228600" eaLnBrk="0" fontAlgn="base" hangingPunct="0">
                <a:spcBef>
                  <a:spcPct val="0"/>
                </a:spcBef>
                <a:spcAft>
                  <a:spcPct val="0"/>
                </a:spcAft>
                <a:defRPr sz="2400" b="1">
                  <a:solidFill>
                    <a:schemeClr val="tx1"/>
                  </a:solidFill>
                  <a:latin typeface="Arial" charset="0"/>
                </a:defRPr>
              </a:lvl8pPr>
              <a:lvl9pPr marL="3886200" indent="-228600" eaLnBrk="0" fontAlgn="base" hangingPunct="0">
                <a:spcBef>
                  <a:spcPct val="0"/>
                </a:spcBef>
                <a:spcAft>
                  <a:spcPct val="0"/>
                </a:spcAft>
                <a:defRPr sz="2400" b="1">
                  <a:solidFill>
                    <a:schemeClr val="tx1"/>
                  </a:solidFill>
                  <a:latin typeface="Arial" charset="0"/>
                </a:defRPr>
              </a:lvl9pPr>
            </a:lstStyle>
            <a:p>
              <a:pPr algn="ctr"/>
              <a:r>
                <a:rPr lang="en-US" altLang="en-US" sz="2000" b="0"/>
                <a:t>time</a:t>
              </a:r>
            </a:p>
          </p:txBody>
        </p:sp>
        <p:sp>
          <p:nvSpPr>
            <p:cNvPr id="1058" name="Rectangle 30"/>
            <p:cNvSpPr>
              <a:spLocks noChangeArrowheads="1"/>
            </p:cNvSpPr>
            <p:nvPr/>
          </p:nvSpPr>
          <p:spPr bwMode="auto">
            <a:xfrm>
              <a:off x="1188" y="1124"/>
              <a:ext cx="37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400" b="1">
                  <a:solidFill>
                    <a:schemeClr val="tx1"/>
                  </a:solidFill>
                  <a:latin typeface="Arial" charset="0"/>
                </a:defRPr>
              </a:lvl1pPr>
              <a:lvl2pPr marL="742950" indent="-285750">
                <a:defRPr sz="2400" b="1">
                  <a:solidFill>
                    <a:schemeClr val="tx1"/>
                  </a:solidFill>
                  <a:latin typeface="Arial" charset="0"/>
                </a:defRPr>
              </a:lvl2pPr>
              <a:lvl3pPr marL="1143000" indent="-228600">
                <a:defRPr sz="2400" b="1">
                  <a:solidFill>
                    <a:schemeClr val="tx1"/>
                  </a:solidFill>
                  <a:latin typeface="Arial" charset="0"/>
                </a:defRPr>
              </a:lvl3pPr>
              <a:lvl4pPr marL="1600200" indent="-228600">
                <a:defRPr sz="2400" b="1">
                  <a:solidFill>
                    <a:schemeClr val="tx1"/>
                  </a:solidFill>
                  <a:latin typeface="Arial" charset="0"/>
                </a:defRPr>
              </a:lvl4pPr>
              <a:lvl5pPr marL="2057400" indent="-228600">
                <a:defRPr sz="2400" b="1">
                  <a:solidFill>
                    <a:schemeClr val="tx1"/>
                  </a:solidFill>
                  <a:latin typeface="Arial" charset="0"/>
                </a:defRPr>
              </a:lvl5pPr>
              <a:lvl6pPr marL="2514600" indent="-228600" eaLnBrk="0" fontAlgn="base" hangingPunct="0">
                <a:spcBef>
                  <a:spcPct val="0"/>
                </a:spcBef>
                <a:spcAft>
                  <a:spcPct val="0"/>
                </a:spcAft>
                <a:defRPr sz="2400" b="1">
                  <a:solidFill>
                    <a:schemeClr val="tx1"/>
                  </a:solidFill>
                  <a:latin typeface="Arial" charset="0"/>
                </a:defRPr>
              </a:lvl6pPr>
              <a:lvl7pPr marL="2971800" indent="-228600" eaLnBrk="0" fontAlgn="base" hangingPunct="0">
                <a:spcBef>
                  <a:spcPct val="0"/>
                </a:spcBef>
                <a:spcAft>
                  <a:spcPct val="0"/>
                </a:spcAft>
                <a:defRPr sz="2400" b="1">
                  <a:solidFill>
                    <a:schemeClr val="tx1"/>
                  </a:solidFill>
                  <a:latin typeface="Arial" charset="0"/>
                </a:defRPr>
              </a:lvl7pPr>
              <a:lvl8pPr marL="3429000" indent="-228600" eaLnBrk="0" fontAlgn="base" hangingPunct="0">
                <a:spcBef>
                  <a:spcPct val="0"/>
                </a:spcBef>
                <a:spcAft>
                  <a:spcPct val="0"/>
                </a:spcAft>
                <a:defRPr sz="2400" b="1">
                  <a:solidFill>
                    <a:schemeClr val="tx1"/>
                  </a:solidFill>
                  <a:latin typeface="Arial" charset="0"/>
                </a:defRPr>
              </a:lvl8pPr>
              <a:lvl9pPr marL="3886200" indent="-228600" eaLnBrk="0" fontAlgn="base" hangingPunct="0">
                <a:spcBef>
                  <a:spcPct val="0"/>
                </a:spcBef>
                <a:spcAft>
                  <a:spcPct val="0"/>
                </a:spcAft>
                <a:defRPr sz="2400" b="1">
                  <a:solidFill>
                    <a:schemeClr val="tx1"/>
                  </a:solidFill>
                  <a:latin typeface="Arial" charset="0"/>
                </a:defRPr>
              </a:lvl9pPr>
            </a:lstStyle>
            <a:p>
              <a:pPr algn="ctr"/>
              <a:r>
                <a:rPr lang="en-US" altLang="en-US" sz="2000" b="0" i="1">
                  <a:latin typeface="Times New Roman" pitchFamily="18" charset="0"/>
                  <a:cs typeface="Times New Roman" pitchFamily="18" charset="0"/>
                </a:rPr>
                <a:t>N(t)</a:t>
              </a:r>
              <a:endParaRPr lang="en-US" altLang="en-US" sz="2000" b="0">
                <a:latin typeface="Times New Roman" pitchFamily="18" charset="0"/>
                <a:cs typeface="Times New Roman" pitchFamily="18" charset="0"/>
              </a:endParaRPr>
            </a:p>
          </p:txBody>
        </p:sp>
        <p:sp>
          <p:nvSpPr>
            <p:cNvPr id="1059" name="Line 31"/>
            <p:cNvSpPr>
              <a:spLocks noChangeShapeType="1"/>
            </p:cNvSpPr>
            <p:nvPr/>
          </p:nvSpPr>
          <p:spPr bwMode="auto">
            <a:xfrm>
              <a:off x="1392" y="2260"/>
              <a:ext cx="0" cy="184"/>
            </a:xfrm>
            <a:prstGeom prst="line">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060" name="Line 32"/>
            <p:cNvSpPr>
              <a:spLocks noChangeShapeType="1"/>
            </p:cNvSpPr>
            <p:nvPr/>
          </p:nvSpPr>
          <p:spPr bwMode="auto">
            <a:xfrm>
              <a:off x="1584" y="2260"/>
              <a:ext cx="0" cy="184"/>
            </a:xfrm>
            <a:prstGeom prst="line">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061" name="Line 33"/>
            <p:cNvSpPr>
              <a:spLocks noChangeShapeType="1"/>
            </p:cNvSpPr>
            <p:nvPr/>
          </p:nvSpPr>
          <p:spPr bwMode="auto">
            <a:xfrm>
              <a:off x="2016" y="2260"/>
              <a:ext cx="0" cy="184"/>
            </a:xfrm>
            <a:prstGeom prst="line">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062" name="Line 34"/>
            <p:cNvSpPr>
              <a:spLocks noChangeShapeType="1"/>
            </p:cNvSpPr>
            <p:nvPr/>
          </p:nvSpPr>
          <p:spPr bwMode="auto">
            <a:xfrm>
              <a:off x="2880" y="2260"/>
              <a:ext cx="0" cy="184"/>
            </a:xfrm>
            <a:prstGeom prst="line">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063" name="Line 35"/>
            <p:cNvSpPr>
              <a:spLocks noChangeShapeType="1"/>
            </p:cNvSpPr>
            <p:nvPr/>
          </p:nvSpPr>
          <p:spPr bwMode="auto">
            <a:xfrm>
              <a:off x="2304" y="2452"/>
              <a:ext cx="0" cy="184"/>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64" name="Line 36"/>
            <p:cNvSpPr>
              <a:spLocks noChangeShapeType="1"/>
            </p:cNvSpPr>
            <p:nvPr/>
          </p:nvSpPr>
          <p:spPr bwMode="auto">
            <a:xfrm>
              <a:off x="2736" y="2260"/>
              <a:ext cx="0" cy="184"/>
            </a:xfrm>
            <a:prstGeom prst="line">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065" name="Line 37"/>
            <p:cNvSpPr>
              <a:spLocks noChangeShapeType="1"/>
            </p:cNvSpPr>
            <p:nvPr/>
          </p:nvSpPr>
          <p:spPr bwMode="auto">
            <a:xfrm>
              <a:off x="3168" y="2260"/>
              <a:ext cx="0" cy="184"/>
            </a:xfrm>
            <a:prstGeom prst="line">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066" name="Rectangle 38"/>
            <p:cNvSpPr>
              <a:spLocks noChangeArrowheads="1"/>
            </p:cNvSpPr>
            <p:nvPr/>
          </p:nvSpPr>
          <p:spPr bwMode="auto">
            <a:xfrm>
              <a:off x="597" y="2228"/>
              <a:ext cx="674"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400" b="1">
                  <a:solidFill>
                    <a:schemeClr val="tx1"/>
                  </a:solidFill>
                  <a:latin typeface="Arial" charset="0"/>
                </a:defRPr>
              </a:lvl1pPr>
              <a:lvl2pPr marL="742950" indent="-285750">
                <a:defRPr sz="2400" b="1">
                  <a:solidFill>
                    <a:schemeClr val="tx1"/>
                  </a:solidFill>
                  <a:latin typeface="Arial" charset="0"/>
                </a:defRPr>
              </a:lvl2pPr>
              <a:lvl3pPr marL="1143000" indent="-228600">
                <a:defRPr sz="2400" b="1">
                  <a:solidFill>
                    <a:schemeClr val="tx1"/>
                  </a:solidFill>
                  <a:latin typeface="Arial" charset="0"/>
                </a:defRPr>
              </a:lvl3pPr>
              <a:lvl4pPr marL="1600200" indent="-228600">
                <a:defRPr sz="2400" b="1">
                  <a:solidFill>
                    <a:schemeClr val="tx1"/>
                  </a:solidFill>
                  <a:latin typeface="Arial" charset="0"/>
                </a:defRPr>
              </a:lvl4pPr>
              <a:lvl5pPr marL="2057400" indent="-228600">
                <a:defRPr sz="2400" b="1">
                  <a:solidFill>
                    <a:schemeClr val="tx1"/>
                  </a:solidFill>
                  <a:latin typeface="Arial" charset="0"/>
                </a:defRPr>
              </a:lvl5pPr>
              <a:lvl6pPr marL="2514600" indent="-228600" eaLnBrk="0" fontAlgn="base" hangingPunct="0">
                <a:spcBef>
                  <a:spcPct val="0"/>
                </a:spcBef>
                <a:spcAft>
                  <a:spcPct val="0"/>
                </a:spcAft>
                <a:defRPr sz="2400" b="1">
                  <a:solidFill>
                    <a:schemeClr val="tx1"/>
                  </a:solidFill>
                  <a:latin typeface="Arial" charset="0"/>
                </a:defRPr>
              </a:lvl6pPr>
              <a:lvl7pPr marL="2971800" indent="-228600" eaLnBrk="0" fontAlgn="base" hangingPunct="0">
                <a:spcBef>
                  <a:spcPct val="0"/>
                </a:spcBef>
                <a:spcAft>
                  <a:spcPct val="0"/>
                </a:spcAft>
                <a:defRPr sz="2400" b="1">
                  <a:solidFill>
                    <a:schemeClr val="tx1"/>
                  </a:solidFill>
                  <a:latin typeface="Arial" charset="0"/>
                </a:defRPr>
              </a:lvl7pPr>
              <a:lvl8pPr marL="3429000" indent="-228600" eaLnBrk="0" fontAlgn="base" hangingPunct="0">
                <a:spcBef>
                  <a:spcPct val="0"/>
                </a:spcBef>
                <a:spcAft>
                  <a:spcPct val="0"/>
                </a:spcAft>
                <a:defRPr sz="2400" b="1">
                  <a:solidFill>
                    <a:schemeClr val="tx1"/>
                  </a:solidFill>
                  <a:latin typeface="Arial" charset="0"/>
                </a:defRPr>
              </a:lvl8pPr>
              <a:lvl9pPr marL="3886200" indent="-228600" eaLnBrk="0" fontAlgn="base" hangingPunct="0">
                <a:spcBef>
                  <a:spcPct val="0"/>
                </a:spcBef>
                <a:spcAft>
                  <a:spcPct val="0"/>
                </a:spcAft>
                <a:defRPr sz="2400" b="1">
                  <a:solidFill>
                    <a:schemeClr val="tx1"/>
                  </a:solidFill>
                  <a:latin typeface="Arial" charset="0"/>
                </a:defRPr>
              </a:lvl9pPr>
            </a:lstStyle>
            <a:p>
              <a:r>
                <a:rPr lang="en-US" altLang="en-US" sz="2000" b="0"/>
                <a:t>arrivals:</a:t>
              </a:r>
            </a:p>
          </p:txBody>
        </p:sp>
        <p:sp>
          <p:nvSpPr>
            <p:cNvPr id="1067" name="Rectangle 39"/>
            <p:cNvSpPr>
              <a:spLocks noChangeArrowheads="1"/>
            </p:cNvSpPr>
            <p:nvPr/>
          </p:nvSpPr>
          <p:spPr bwMode="auto">
            <a:xfrm>
              <a:off x="597" y="2468"/>
              <a:ext cx="986"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defRPr sz="2400" b="1">
                  <a:solidFill>
                    <a:schemeClr val="tx1"/>
                  </a:solidFill>
                  <a:latin typeface="Arial" charset="0"/>
                </a:defRPr>
              </a:lvl1pPr>
              <a:lvl2pPr marL="742950" indent="-285750">
                <a:defRPr sz="2400" b="1">
                  <a:solidFill>
                    <a:schemeClr val="tx1"/>
                  </a:solidFill>
                  <a:latin typeface="Arial" charset="0"/>
                </a:defRPr>
              </a:lvl2pPr>
              <a:lvl3pPr marL="1143000" indent="-228600">
                <a:defRPr sz="2400" b="1">
                  <a:solidFill>
                    <a:schemeClr val="tx1"/>
                  </a:solidFill>
                  <a:latin typeface="Arial" charset="0"/>
                </a:defRPr>
              </a:lvl3pPr>
              <a:lvl4pPr marL="1600200" indent="-228600">
                <a:defRPr sz="2400" b="1">
                  <a:solidFill>
                    <a:schemeClr val="tx1"/>
                  </a:solidFill>
                  <a:latin typeface="Arial" charset="0"/>
                </a:defRPr>
              </a:lvl4pPr>
              <a:lvl5pPr marL="2057400" indent="-228600">
                <a:defRPr sz="2400" b="1">
                  <a:solidFill>
                    <a:schemeClr val="tx1"/>
                  </a:solidFill>
                  <a:latin typeface="Arial" charset="0"/>
                </a:defRPr>
              </a:lvl5pPr>
              <a:lvl6pPr marL="2514600" indent="-228600" eaLnBrk="0" fontAlgn="base" hangingPunct="0">
                <a:spcBef>
                  <a:spcPct val="0"/>
                </a:spcBef>
                <a:spcAft>
                  <a:spcPct val="0"/>
                </a:spcAft>
                <a:defRPr sz="2400" b="1">
                  <a:solidFill>
                    <a:schemeClr val="tx1"/>
                  </a:solidFill>
                  <a:latin typeface="Arial" charset="0"/>
                </a:defRPr>
              </a:lvl6pPr>
              <a:lvl7pPr marL="2971800" indent="-228600" eaLnBrk="0" fontAlgn="base" hangingPunct="0">
                <a:spcBef>
                  <a:spcPct val="0"/>
                </a:spcBef>
                <a:spcAft>
                  <a:spcPct val="0"/>
                </a:spcAft>
                <a:defRPr sz="2400" b="1">
                  <a:solidFill>
                    <a:schemeClr val="tx1"/>
                  </a:solidFill>
                  <a:latin typeface="Arial" charset="0"/>
                </a:defRPr>
              </a:lvl7pPr>
              <a:lvl8pPr marL="3429000" indent="-228600" eaLnBrk="0" fontAlgn="base" hangingPunct="0">
                <a:spcBef>
                  <a:spcPct val="0"/>
                </a:spcBef>
                <a:spcAft>
                  <a:spcPct val="0"/>
                </a:spcAft>
                <a:defRPr sz="2400" b="1">
                  <a:solidFill>
                    <a:schemeClr val="tx1"/>
                  </a:solidFill>
                  <a:latin typeface="Arial" charset="0"/>
                </a:defRPr>
              </a:lvl8pPr>
              <a:lvl9pPr marL="3886200" indent="-228600" eaLnBrk="0" fontAlgn="base" hangingPunct="0">
                <a:spcBef>
                  <a:spcPct val="0"/>
                </a:spcBef>
                <a:spcAft>
                  <a:spcPct val="0"/>
                </a:spcAft>
                <a:defRPr sz="2400" b="1">
                  <a:solidFill>
                    <a:schemeClr val="tx1"/>
                  </a:solidFill>
                  <a:latin typeface="Arial" charset="0"/>
                </a:defRPr>
              </a:lvl9pPr>
            </a:lstStyle>
            <a:p>
              <a:r>
                <a:rPr lang="en-US" altLang="en-US" sz="2000" b="0"/>
                <a:t>departures:</a:t>
              </a:r>
            </a:p>
          </p:txBody>
        </p:sp>
        <p:sp>
          <p:nvSpPr>
            <p:cNvPr id="1068" name="Line 40"/>
            <p:cNvSpPr>
              <a:spLocks noChangeShapeType="1"/>
            </p:cNvSpPr>
            <p:nvPr/>
          </p:nvSpPr>
          <p:spPr bwMode="auto">
            <a:xfrm>
              <a:off x="3456" y="2452"/>
              <a:ext cx="0" cy="184"/>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69" name="Line 41"/>
            <p:cNvSpPr>
              <a:spLocks noChangeShapeType="1"/>
            </p:cNvSpPr>
            <p:nvPr/>
          </p:nvSpPr>
          <p:spPr bwMode="auto">
            <a:xfrm>
              <a:off x="3696" y="2452"/>
              <a:ext cx="0" cy="184"/>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70" name="Line 42"/>
            <p:cNvSpPr>
              <a:spLocks noChangeShapeType="1"/>
            </p:cNvSpPr>
            <p:nvPr/>
          </p:nvSpPr>
          <p:spPr bwMode="auto">
            <a:xfrm>
              <a:off x="4032" y="2452"/>
              <a:ext cx="0" cy="184"/>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71" name="Line 43"/>
            <p:cNvSpPr>
              <a:spLocks noChangeShapeType="1"/>
            </p:cNvSpPr>
            <p:nvPr/>
          </p:nvSpPr>
          <p:spPr bwMode="auto">
            <a:xfrm>
              <a:off x="4272" y="2452"/>
              <a:ext cx="0" cy="184"/>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72" name="Line 44"/>
            <p:cNvSpPr>
              <a:spLocks noChangeShapeType="1"/>
            </p:cNvSpPr>
            <p:nvPr/>
          </p:nvSpPr>
          <p:spPr bwMode="auto">
            <a:xfrm>
              <a:off x="4464" y="2260"/>
              <a:ext cx="0" cy="184"/>
            </a:xfrm>
            <a:prstGeom prst="line">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073" name="Line 45"/>
            <p:cNvSpPr>
              <a:spLocks noChangeShapeType="1"/>
            </p:cNvSpPr>
            <p:nvPr/>
          </p:nvSpPr>
          <p:spPr bwMode="auto">
            <a:xfrm>
              <a:off x="1320" y="2448"/>
              <a:ext cx="3312" cy="0"/>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aphicFrame>
          <p:nvGraphicFramePr>
            <p:cNvPr id="1027" name="Object 46">
              <a:hlinkClick r:id="" action="ppaction://ole?verb=0"/>
            </p:cNvPr>
            <p:cNvGraphicFramePr>
              <a:graphicFrameLocks/>
            </p:cNvGraphicFramePr>
            <p:nvPr/>
          </p:nvGraphicFramePr>
          <p:xfrm>
            <a:off x="2685" y="1727"/>
            <a:ext cx="1062" cy="386"/>
          </p:xfrm>
          <a:graphic>
            <a:graphicData uri="http://schemas.openxmlformats.org/presentationml/2006/ole">
              <mc:AlternateContent xmlns:mc="http://schemas.openxmlformats.org/markup-compatibility/2006">
                <mc:Choice xmlns:v="urn:schemas-microsoft-com:vml" Requires="v">
                  <p:oleObj spid="_x0000_s1088" name="Equation" r:id="rId3" imgW="1028700" imgH="330200" progId="Equation.3">
                    <p:embed/>
                  </p:oleObj>
                </mc:Choice>
                <mc:Fallback>
                  <p:oleObj name="Equation" r:id="rId3" imgW="1028700" imgH="330200" progId="Equation.3">
                    <p:embed/>
                    <p:pic>
                      <p:nvPicPr>
                        <p:cNvPr id="0" name="Object 46"/>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85" y="1727"/>
                          <a:ext cx="1062" cy="3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1029" name="Rectangle 47"/>
          <p:cNvSpPr>
            <a:spLocks noGrp="1" noChangeArrowheads="1"/>
          </p:cNvSpPr>
          <p:nvPr>
            <p:ph type="title"/>
          </p:nvPr>
        </p:nvSpPr>
        <p:spPr>
          <a:noFill/>
        </p:spPr>
        <p:txBody>
          <a:bodyPr lIns="90488" tIns="44450" rIns="90488" bIns="44450"/>
          <a:lstStyle/>
          <a:p>
            <a:pPr eaLnBrk="1" hangingPunct="1"/>
            <a:r>
              <a:rPr lang="en-US" altLang="en-US" smtClean="0"/>
              <a:t>Time Averages (2)</a:t>
            </a:r>
          </a:p>
        </p:txBody>
      </p:sp>
      <p:sp>
        <p:nvSpPr>
          <p:cNvPr id="1030" name="Rectangle 48"/>
          <p:cNvSpPr>
            <a:spLocks noGrp="1" noChangeArrowheads="1"/>
          </p:cNvSpPr>
          <p:nvPr>
            <p:ph type="body" idx="1"/>
          </p:nvPr>
        </p:nvSpPr>
        <p:spPr>
          <a:xfrm>
            <a:off x="457200" y="4486275"/>
            <a:ext cx="8229600" cy="1639888"/>
          </a:xfrm>
          <a:noFill/>
        </p:spPr>
        <p:txBody>
          <a:bodyPr lIns="90488" tIns="44450" rIns="90488" bIns="44450"/>
          <a:lstStyle/>
          <a:p>
            <a:pPr eaLnBrk="1" hangingPunct="1"/>
            <a:r>
              <a:rPr lang="en-US" altLang="en-US" smtClean="0"/>
              <a:t>The </a:t>
            </a:r>
            <a:r>
              <a:rPr lang="en-US" altLang="en-US" i="1" smtClean="0"/>
              <a:t>time average</a:t>
            </a:r>
            <a:r>
              <a:rPr lang="en-US" altLang="en-US" smtClean="0"/>
              <a:t> of </a:t>
            </a:r>
            <a:r>
              <a:rPr lang="en-US" altLang="en-US" i="1" smtClean="0">
                <a:latin typeface="Times New Roman" pitchFamily="18" charset="0"/>
                <a:cs typeface="Times New Roman" pitchFamily="18" charset="0"/>
              </a:rPr>
              <a:t>n</a:t>
            </a:r>
            <a:r>
              <a:rPr lang="en-US" altLang="en-US" smtClean="0">
                <a:latin typeface="Times New Roman" pitchFamily="18" charset="0"/>
                <a:cs typeface="Times New Roman" pitchFamily="18" charset="0"/>
              </a:rPr>
              <a:t>(</a:t>
            </a:r>
            <a:r>
              <a:rPr lang="en-US" altLang="en-US" smtClean="0">
                <a:latin typeface="Symbol" pitchFamily="18" charset="2"/>
              </a:rPr>
              <a:t></a:t>
            </a:r>
            <a:r>
              <a:rPr lang="en-US" altLang="en-US" smtClean="0">
                <a:latin typeface="Times New Roman" pitchFamily="18" charset="0"/>
                <a:cs typeface="Times New Roman" pitchFamily="18" charset="0"/>
              </a:rPr>
              <a:t>)</a:t>
            </a:r>
            <a:r>
              <a:rPr lang="en-US" altLang="en-US" smtClean="0"/>
              <a:t> up to time </a:t>
            </a:r>
            <a:r>
              <a:rPr lang="en-US" altLang="en-US" i="1" smtClean="0">
                <a:latin typeface="Times New Roman" pitchFamily="18" charset="0"/>
                <a:cs typeface="Times New Roman" pitchFamily="18" charset="0"/>
              </a:rPr>
              <a:t>t</a:t>
            </a:r>
            <a:r>
              <a:rPr lang="en-US" altLang="en-US" smtClean="0"/>
              <a:t>:</a:t>
            </a:r>
          </a:p>
        </p:txBody>
      </p:sp>
      <p:graphicFrame>
        <p:nvGraphicFramePr>
          <p:cNvPr id="1026" name="Object 49">
            <a:hlinkClick r:id="" action="ppaction://ole?verb=0"/>
          </p:cNvPr>
          <p:cNvGraphicFramePr>
            <a:graphicFrameLocks/>
          </p:cNvGraphicFramePr>
          <p:nvPr/>
        </p:nvGraphicFramePr>
        <p:xfrm>
          <a:off x="3892550" y="5048250"/>
          <a:ext cx="1809750" cy="785813"/>
        </p:xfrm>
        <a:graphic>
          <a:graphicData uri="http://schemas.openxmlformats.org/presentationml/2006/ole">
            <mc:AlternateContent xmlns:mc="http://schemas.openxmlformats.org/markup-compatibility/2006">
              <mc:Choice xmlns:v="urn:schemas-microsoft-com:vml" Requires="v">
                <p:oleObj spid="_x0000_s1089" name="Equation" r:id="rId5" imgW="990170" imgH="393529" progId="Equation.DSMT4">
                  <p:embed/>
                </p:oleObj>
              </mc:Choice>
              <mc:Fallback>
                <p:oleObj name="Equation" r:id="rId5" imgW="990170" imgH="393529" progId="Equation.DSMT4">
                  <p:embed/>
                  <p:pic>
                    <p:nvPicPr>
                      <p:cNvPr id="0" name="Object 49"/>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92550" y="5048250"/>
                        <a:ext cx="1809750" cy="785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5" name="Rectangle 2"/>
          <p:cNvSpPr>
            <a:spLocks noGrp="1" noChangeArrowheads="1"/>
          </p:cNvSpPr>
          <p:nvPr>
            <p:ph type="title"/>
          </p:nvPr>
        </p:nvSpPr>
        <p:spPr>
          <a:noFill/>
        </p:spPr>
        <p:txBody>
          <a:bodyPr lIns="90488" tIns="44450" rIns="90488" bIns="44450"/>
          <a:lstStyle/>
          <a:p>
            <a:pPr eaLnBrk="1" hangingPunct="1"/>
            <a:r>
              <a:rPr lang="en-US" altLang="en-US" smtClean="0"/>
              <a:t>Time Averages (3)</a:t>
            </a:r>
          </a:p>
        </p:txBody>
      </p:sp>
      <p:sp>
        <p:nvSpPr>
          <p:cNvPr id="2056" name="Rectangle 3"/>
          <p:cNvSpPr>
            <a:spLocks noGrp="1" noChangeArrowheads="1"/>
          </p:cNvSpPr>
          <p:nvPr>
            <p:ph type="body" idx="1"/>
          </p:nvPr>
        </p:nvSpPr>
        <p:spPr>
          <a:noFill/>
        </p:spPr>
        <p:txBody>
          <a:bodyPr lIns="90488" tIns="44450" rIns="90488" bIns="44450"/>
          <a:lstStyle/>
          <a:p>
            <a:pPr eaLnBrk="1" hangingPunct="1"/>
            <a:r>
              <a:rPr lang="en-US" altLang="en-US" smtClean="0"/>
              <a:t>In general, </a:t>
            </a:r>
            <a:r>
              <a:rPr lang="en-US" altLang="en-US" i="1" smtClean="0">
                <a:latin typeface="Times New Roman" pitchFamily="18" charset="0"/>
                <a:cs typeface="Times New Roman" pitchFamily="18" charset="0"/>
              </a:rPr>
              <a:t>N(t)</a:t>
            </a:r>
            <a:r>
              <a:rPr lang="en-US" altLang="en-US" smtClean="0"/>
              <a:t> will change with time, but many systems are such that </a:t>
            </a:r>
            <a:r>
              <a:rPr lang="en-US" altLang="en-US" i="1" smtClean="0">
                <a:latin typeface="Times New Roman" pitchFamily="18" charset="0"/>
                <a:cs typeface="Times New Roman" pitchFamily="18" charset="0"/>
              </a:rPr>
              <a:t>N(t)</a:t>
            </a:r>
            <a:r>
              <a:rPr lang="en-US" altLang="en-US" smtClean="0">
                <a:latin typeface="Times New Roman" pitchFamily="18" charset="0"/>
                <a:cs typeface="Times New Roman" pitchFamily="18" charset="0"/>
              </a:rPr>
              <a:t> </a:t>
            </a:r>
            <a:r>
              <a:rPr lang="en-US" altLang="en-US" smtClean="0"/>
              <a:t>will tend to the </a:t>
            </a:r>
            <a:r>
              <a:rPr lang="en-US" altLang="en-US" i="1" smtClean="0"/>
              <a:t>steady-state time average</a:t>
            </a:r>
            <a:r>
              <a:rPr lang="en-US" altLang="en-US" smtClean="0"/>
              <a:t> </a:t>
            </a:r>
            <a:r>
              <a:rPr lang="en-US" altLang="en-US" i="1" smtClean="0">
                <a:latin typeface="Times New Roman" pitchFamily="18" charset="0"/>
                <a:cs typeface="Times New Roman" pitchFamily="18" charset="0"/>
              </a:rPr>
              <a:t>N</a:t>
            </a:r>
            <a:r>
              <a:rPr lang="en-US" altLang="en-US" smtClean="0"/>
              <a:t> as </a:t>
            </a:r>
            <a:r>
              <a:rPr lang="en-US" altLang="en-US" i="1" smtClean="0">
                <a:latin typeface="Times New Roman" pitchFamily="18" charset="0"/>
                <a:cs typeface="Times New Roman" pitchFamily="18" charset="0"/>
              </a:rPr>
              <a:t>t</a:t>
            </a:r>
            <a:r>
              <a:rPr lang="en-US" altLang="en-US" smtClean="0"/>
              <a:t> increases, or</a:t>
            </a:r>
            <a:br>
              <a:rPr lang="en-US" altLang="en-US" smtClean="0"/>
            </a:br>
            <a:r>
              <a:rPr lang="en-US" altLang="en-US" smtClean="0"/>
              <a:t/>
            </a:r>
            <a:br>
              <a:rPr lang="en-US" altLang="en-US" smtClean="0"/>
            </a:br>
            <a:endParaRPr lang="en-US" altLang="en-US" smtClean="0"/>
          </a:p>
          <a:p>
            <a:pPr eaLnBrk="1" hangingPunct="1"/>
            <a:endParaRPr lang="en-US" altLang="en-US" smtClean="0"/>
          </a:p>
          <a:p>
            <a:pPr eaLnBrk="1" hangingPunct="1"/>
            <a:r>
              <a:rPr lang="en-US" altLang="en-US" smtClean="0"/>
              <a:t>Arrival rate:</a:t>
            </a:r>
            <a:br>
              <a:rPr lang="en-US" altLang="en-US" smtClean="0"/>
            </a:br>
            <a:r>
              <a:rPr lang="en-US" altLang="en-US" smtClean="0"/>
              <a:t/>
            </a:r>
            <a:br>
              <a:rPr lang="en-US" altLang="en-US" smtClean="0"/>
            </a:br>
            <a:r>
              <a:rPr lang="en-US" altLang="en-US" smtClean="0"/>
              <a:t/>
            </a:r>
            <a:br>
              <a:rPr lang="en-US" altLang="en-US" smtClean="0"/>
            </a:br>
            <a:endParaRPr lang="en-US" altLang="en-US" smtClean="0"/>
          </a:p>
          <a:p>
            <a:pPr eaLnBrk="1" hangingPunct="1"/>
            <a:r>
              <a:rPr lang="en-US" altLang="en-US" smtClean="0"/>
              <a:t>Customer delay:</a:t>
            </a:r>
          </a:p>
        </p:txBody>
      </p:sp>
      <p:graphicFrame>
        <p:nvGraphicFramePr>
          <p:cNvPr id="2050" name="Object 4">
            <a:hlinkClick r:id="" action="ppaction://ole?verb=0"/>
          </p:cNvPr>
          <p:cNvGraphicFramePr>
            <a:graphicFrameLocks/>
          </p:cNvGraphicFramePr>
          <p:nvPr/>
        </p:nvGraphicFramePr>
        <p:xfrm>
          <a:off x="4087813" y="2192338"/>
          <a:ext cx="1423987" cy="601662"/>
        </p:xfrm>
        <a:graphic>
          <a:graphicData uri="http://schemas.openxmlformats.org/presentationml/2006/ole">
            <mc:AlternateContent xmlns:mc="http://schemas.openxmlformats.org/markup-compatibility/2006">
              <mc:Choice xmlns:v="urn:schemas-microsoft-com:vml" Requires="v">
                <p:oleObj spid="_x0000_s2093" name="Equation" r:id="rId3" imgW="647700" imgH="279400" progId="Equation.DSMT4">
                  <p:embed/>
                </p:oleObj>
              </mc:Choice>
              <mc:Fallback>
                <p:oleObj name="Equation" r:id="rId3" imgW="647700" imgH="279400" progId="Equation.DSMT4">
                  <p:embed/>
                  <p:pic>
                    <p:nvPicPr>
                      <p:cNvPr id="0" name="Object 4"/>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87813" y="2192338"/>
                        <a:ext cx="1423987" cy="601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51" name="Object 5">
            <a:hlinkClick r:id="" action="ppaction://ole?verb=0"/>
          </p:cNvPr>
          <p:cNvGraphicFramePr>
            <a:graphicFrameLocks/>
          </p:cNvGraphicFramePr>
          <p:nvPr/>
        </p:nvGraphicFramePr>
        <p:xfrm>
          <a:off x="2625725" y="3260725"/>
          <a:ext cx="1112838" cy="669925"/>
        </p:xfrm>
        <a:graphic>
          <a:graphicData uri="http://schemas.openxmlformats.org/presentationml/2006/ole">
            <mc:AlternateContent xmlns:mc="http://schemas.openxmlformats.org/markup-compatibility/2006">
              <mc:Choice xmlns:v="urn:schemas-microsoft-com:vml" Requires="v">
                <p:oleObj spid="_x0000_s2094" name="Equation" r:id="rId5" imgW="1129320" imgH="685205" progId="Equation.2">
                  <p:embed/>
                </p:oleObj>
              </mc:Choice>
              <mc:Fallback>
                <p:oleObj name="Equation" r:id="rId5" imgW="1129320" imgH="685205" progId="Equation.2">
                  <p:embed/>
                  <p:pic>
                    <p:nvPicPr>
                      <p:cNvPr id="0" name="Object 5"/>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25725" y="3260725"/>
                        <a:ext cx="1112838" cy="669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52" name="Object 6">
            <a:hlinkClick r:id="" action="ppaction://ole?verb=0"/>
          </p:cNvPr>
          <p:cNvGraphicFramePr>
            <a:graphicFrameLocks/>
          </p:cNvGraphicFramePr>
          <p:nvPr/>
        </p:nvGraphicFramePr>
        <p:xfrm>
          <a:off x="5159375" y="3343275"/>
          <a:ext cx="1303338" cy="503238"/>
        </p:xfrm>
        <a:graphic>
          <a:graphicData uri="http://schemas.openxmlformats.org/presentationml/2006/ole">
            <mc:AlternateContent xmlns:mc="http://schemas.openxmlformats.org/markup-compatibility/2006">
              <mc:Choice xmlns:v="urn:schemas-microsoft-com:vml" Requires="v">
                <p:oleObj spid="_x0000_s2095" name="Equation" r:id="rId7" imgW="1317940" imgH="519572" progId="Equation.2">
                  <p:embed/>
                </p:oleObj>
              </mc:Choice>
              <mc:Fallback>
                <p:oleObj name="Equation" r:id="rId7" imgW="1317940" imgH="519572" progId="Equation.2">
                  <p:embed/>
                  <p:pic>
                    <p:nvPicPr>
                      <p:cNvPr id="0" name="Object 6"/>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159375" y="3343275"/>
                        <a:ext cx="1303338" cy="503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53" name="Object 7">
            <a:hlinkClick r:id="" action="ppaction://ole?verb=0"/>
          </p:cNvPr>
          <p:cNvGraphicFramePr>
            <a:graphicFrameLocks/>
          </p:cNvGraphicFramePr>
          <p:nvPr/>
        </p:nvGraphicFramePr>
        <p:xfrm>
          <a:off x="2798763" y="4313238"/>
          <a:ext cx="1270000" cy="831850"/>
        </p:xfrm>
        <a:graphic>
          <a:graphicData uri="http://schemas.openxmlformats.org/presentationml/2006/ole">
            <mc:AlternateContent xmlns:mc="http://schemas.openxmlformats.org/markup-compatibility/2006">
              <mc:Choice xmlns:v="urn:schemas-microsoft-com:vml" Requires="v">
                <p:oleObj spid="_x0000_s2096" name="Equation" r:id="rId9" imgW="748975" imgH="495085" progId="Equation.3">
                  <p:embed/>
                </p:oleObj>
              </mc:Choice>
              <mc:Fallback>
                <p:oleObj name="Equation" r:id="rId9" imgW="748975" imgH="495085" progId="Equation.3">
                  <p:embed/>
                  <p:pic>
                    <p:nvPicPr>
                      <p:cNvPr id="0" name="Object 7"/>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98763" y="4313238"/>
                        <a:ext cx="1270000" cy="831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54" name="Object 8">
            <a:hlinkClick r:id="" action="ppaction://ole?verb=0"/>
          </p:cNvPr>
          <p:cNvGraphicFramePr>
            <a:graphicFrameLocks/>
          </p:cNvGraphicFramePr>
          <p:nvPr/>
        </p:nvGraphicFramePr>
        <p:xfrm>
          <a:off x="5081588" y="4392613"/>
          <a:ext cx="1528762" cy="703262"/>
        </p:xfrm>
        <a:graphic>
          <a:graphicData uri="http://schemas.openxmlformats.org/presentationml/2006/ole">
            <mc:AlternateContent xmlns:mc="http://schemas.openxmlformats.org/markup-compatibility/2006">
              <mc:Choice xmlns:v="urn:schemas-microsoft-com:vml" Requires="v">
                <p:oleObj spid="_x0000_s2097" name="Equation" r:id="rId11" imgW="596900" imgH="279400" progId="Equation.3">
                  <p:embed/>
                </p:oleObj>
              </mc:Choice>
              <mc:Fallback>
                <p:oleObj name="Equation" r:id="rId11" imgW="596900" imgH="279400" progId="Equation.3">
                  <p:embed/>
                  <p:pic>
                    <p:nvPicPr>
                      <p:cNvPr id="0" name="Object 8"/>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081588" y="4392613"/>
                        <a:ext cx="1528762" cy="703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57" name="Text Box 9"/>
          <p:cNvSpPr txBox="1">
            <a:spLocks noChangeArrowheads="1"/>
          </p:cNvSpPr>
          <p:nvPr/>
        </p:nvSpPr>
        <p:spPr bwMode="auto">
          <a:xfrm>
            <a:off x="3154363" y="5500688"/>
            <a:ext cx="5632450"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marL="4763">
              <a:tabLst>
                <a:tab pos="574675" algn="r"/>
                <a:tab pos="685800" algn="l"/>
              </a:tabLst>
              <a:defRPr sz="2400" b="1">
                <a:solidFill>
                  <a:schemeClr val="tx1"/>
                </a:solidFill>
                <a:latin typeface="Arial" charset="0"/>
              </a:defRPr>
            </a:lvl1pPr>
            <a:lvl2pPr marL="4763">
              <a:tabLst>
                <a:tab pos="574675" algn="r"/>
                <a:tab pos="685800" algn="l"/>
              </a:tabLst>
              <a:defRPr sz="2400" b="1">
                <a:solidFill>
                  <a:schemeClr val="tx1"/>
                </a:solidFill>
                <a:latin typeface="Arial" charset="0"/>
              </a:defRPr>
            </a:lvl2pPr>
            <a:lvl3pPr marL="1143000" indent="-228600">
              <a:tabLst>
                <a:tab pos="574675" algn="r"/>
                <a:tab pos="685800" algn="l"/>
              </a:tabLst>
              <a:defRPr sz="2400" b="1">
                <a:solidFill>
                  <a:schemeClr val="tx1"/>
                </a:solidFill>
                <a:latin typeface="Arial" charset="0"/>
              </a:defRPr>
            </a:lvl3pPr>
            <a:lvl4pPr marL="1600200" indent="-228600">
              <a:tabLst>
                <a:tab pos="574675" algn="r"/>
                <a:tab pos="685800" algn="l"/>
              </a:tabLst>
              <a:defRPr sz="2400" b="1">
                <a:solidFill>
                  <a:schemeClr val="tx1"/>
                </a:solidFill>
                <a:latin typeface="Arial" charset="0"/>
              </a:defRPr>
            </a:lvl4pPr>
            <a:lvl5pPr marL="2057400" indent="-228600">
              <a:tabLst>
                <a:tab pos="574675" algn="r"/>
                <a:tab pos="685800" algn="l"/>
              </a:tabLst>
              <a:defRPr sz="2400" b="1">
                <a:solidFill>
                  <a:schemeClr val="tx1"/>
                </a:solidFill>
                <a:latin typeface="Arial" charset="0"/>
              </a:defRPr>
            </a:lvl5pPr>
            <a:lvl6pPr marL="2514600" indent="-228600" eaLnBrk="0" fontAlgn="base" hangingPunct="0">
              <a:spcBef>
                <a:spcPct val="0"/>
              </a:spcBef>
              <a:spcAft>
                <a:spcPct val="0"/>
              </a:spcAft>
              <a:tabLst>
                <a:tab pos="574675" algn="r"/>
                <a:tab pos="685800" algn="l"/>
              </a:tabLst>
              <a:defRPr sz="2400" b="1">
                <a:solidFill>
                  <a:schemeClr val="tx1"/>
                </a:solidFill>
                <a:latin typeface="Arial" charset="0"/>
              </a:defRPr>
            </a:lvl6pPr>
            <a:lvl7pPr marL="2971800" indent="-228600" eaLnBrk="0" fontAlgn="base" hangingPunct="0">
              <a:spcBef>
                <a:spcPct val="0"/>
              </a:spcBef>
              <a:spcAft>
                <a:spcPct val="0"/>
              </a:spcAft>
              <a:tabLst>
                <a:tab pos="574675" algn="r"/>
                <a:tab pos="685800" algn="l"/>
              </a:tabLst>
              <a:defRPr sz="2400" b="1">
                <a:solidFill>
                  <a:schemeClr val="tx1"/>
                </a:solidFill>
                <a:latin typeface="Arial" charset="0"/>
              </a:defRPr>
            </a:lvl7pPr>
            <a:lvl8pPr marL="3429000" indent="-228600" eaLnBrk="0" fontAlgn="base" hangingPunct="0">
              <a:spcBef>
                <a:spcPct val="0"/>
              </a:spcBef>
              <a:spcAft>
                <a:spcPct val="0"/>
              </a:spcAft>
              <a:tabLst>
                <a:tab pos="574675" algn="r"/>
                <a:tab pos="685800" algn="l"/>
              </a:tabLst>
              <a:defRPr sz="2400" b="1">
                <a:solidFill>
                  <a:schemeClr val="tx1"/>
                </a:solidFill>
                <a:latin typeface="Arial" charset="0"/>
              </a:defRPr>
            </a:lvl8pPr>
            <a:lvl9pPr marL="3886200" indent="-228600" eaLnBrk="0" fontAlgn="base" hangingPunct="0">
              <a:spcBef>
                <a:spcPct val="0"/>
              </a:spcBef>
              <a:spcAft>
                <a:spcPct val="0"/>
              </a:spcAft>
              <a:tabLst>
                <a:tab pos="574675" algn="r"/>
                <a:tab pos="685800" algn="l"/>
              </a:tabLst>
              <a:defRPr sz="2400" b="1">
                <a:solidFill>
                  <a:schemeClr val="tx1"/>
                </a:solidFill>
                <a:latin typeface="Arial" charset="0"/>
              </a:defRPr>
            </a:lvl9pPr>
          </a:lstStyle>
          <a:p>
            <a:pPr lvl="1"/>
            <a:r>
              <a:rPr lang="en-US" altLang="en-US" sz="1400" b="0" i="1">
                <a:latin typeface="Times New Roman" pitchFamily="18" charset="0"/>
                <a:cs typeface="Times New Roman" pitchFamily="18" charset="0"/>
              </a:rPr>
              <a:t>	N(t)</a:t>
            </a:r>
            <a:r>
              <a:rPr lang="en-US" altLang="en-US" sz="1400" b="0"/>
              <a:t> =	Number of customers in the system at time </a:t>
            </a:r>
            <a:r>
              <a:rPr lang="en-US" altLang="en-US" sz="1400" b="0">
                <a:latin typeface="Times New Roman" pitchFamily="18" charset="0"/>
                <a:cs typeface="Times New Roman" pitchFamily="18" charset="0"/>
              </a:rPr>
              <a:t>t</a:t>
            </a:r>
          </a:p>
          <a:p>
            <a:pPr lvl="1"/>
            <a:r>
              <a:rPr lang="en-US" altLang="en-US" sz="1400" b="0" i="1">
                <a:latin typeface="Symbol" pitchFamily="18" charset="2"/>
              </a:rPr>
              <a:t>	</a:t>
            </a:r>
            <a:r>
              <a:rPr lang="en-US" altLang="en-US" sz="1400" b="0">
                <a:latin typeface="Times New Roman" pitchFamily="18" charset="0"/>
                <a:cs typeface="Times New Roman" pitchFamily="18" charset="0"/>
              </a:rPr>
              <a:t>(</a:t>
            </a:r>
            <a:r>
              <a:rPr lang="en-US" altLang="en-US" sz="1400" b="0" i="1">
                <a:latin typeface="Symbol" pitchFamily="18" charset="2"/>
              </a:rPr>
              <a:t></a:t>
            </a:r>
            <a:r>
              <a:rPr lang="en-US" altLang="en-US" sz="1400" b="0">
                <a:latin typeface="Times New Roman" pitchFamily="18" charset="0"/>
                <a:cs typeface="Times New Roman" pitchFamily="18" charset="0"/>
              </a:rPr>
              <a:t>)</a:t>
            </a:r>
            <a:r>
              <a:rPr lang="en-US" altLang="en-US" sz="1400" b="0"/>
              <a:t> =	Number of customers that arrived in the interval </a:t>
            </a:r>
            <a:r>
              <a:rPr lang="en-US" altLang="en-US" sz="1400" b="0">
                <a:latin typeface="Times New Roman" pitchFamily="18" charset="0"/>
                <a:cs typeface="Times New Roman" pitchFamily="18" charset="0"/>
              </a:rPr>
              <a:t>[0,t]</a:t>
            </a:r>
          </a:p>
          <a:p>
            <a:pPr lvl="1"/>
            <a:r>
              <a:rPr lang="en-US" altLang="en-US" sz="1400" b="0" i="1">
                <a:latin typeface="Times New Roman" pitchFamily="18" charset="0"/>
                <a:cs typeface="Times New Roman" pitchFamily="18" charset="0"/>
              </a:rPr>
              <a:t>	r</a:t>
            </a:r>
            <a:r>
              <a:rPr lang="en-US" altLang="en-US" sz="1400" b="0" i="1" baseline="-25000">
                <a:latin typeface="Times New Roman" pitchFamily="18" charset="0"/>
                <a:cs typeface="Times New Roman" pitchFamily="18" charset="0"/>
              </a:rPr>
              <a:t>i</a:t>
            </a:r>
            <a:r>
              <a:rPr lang="en-US" altLang="en-US" sz="1400" b="0">
                <a:latin typeface="Times New Roman" pitchFamily="18" charset="0"/>
                <a:cs typeface="Times New Roman" pitchFamily="18" charset="0"/>
              </a:rPr>
              <a:t> </a:t>
            </a:r>
            <a:r>
              <a:rPr lang="en-US" altLang="en-US" sz="1400" b="0"/>
              <a:t>=	Time spent in the system by the </a:t>
            </a:r>
            <a:r>
              <a:rPr lang="en-US" altLang="en-US" sz="1400" b="0" i="1">
                <a:latin typeface="Times New Roman" pitchFamily="18" charset="0"/>
                <a:cs typeface="Times New Roman" pitchFamily="18" charset="0"/>
              </a:rPr>
              <a:t>i</a:t>
            </a:r>
            <a:r>
              <a:rPr lang="en-US" altLang="en-US" sz="1400" b="0"/>
              <a:t>th customer to arrive</a:t>
            </a:r>
          </a:p>
          <a:p>
            <a:endParaRPr lang="en-US" altLang="en-US" sz="1400" b="0"/>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noFill/>
        </p:spPr>
        <p:txBody>
          <a:bodyPr lIns="90488" tIns="44450" rIns="90488" bIns="44450"/>
          <a:lstStyle/>
          <a:p>
            <a:pPr eaLnBrk="1" hangingPunct="1"/>
            <a:r>
              <a:rPr lang="en-US" altLang="en-US" smtClean="0"/>
              <a:t>Little’s Theorem</a:t>
            </a:r>
          </a:p>
        </p:txBody>
      </p:sp>
      <p:sp>
        <p:nvSpPr>
          <p:cNvPr id="77827" name="Rectangle 3"/>
          <p:cNvSpPr>
            <a:spLocks noGrp="1" noChangeArrowheads="1"/>
          </p:cNvSpPr>
          <p:nvPr>
            <p:ph type="body" idx="1"/>
          </p:nvPr>
        </p:nvSpPr>
        <p:spPr>
          <a:noFill/>
        </p:spPr>
        <p:txBody>
          <a:bodyPr lIns="90488" tIns="44450" rIns="90488" bIns="44450"/>
          <a:lstStyle/>
          <a:p>
            <a:pPr eaLnBrk="1" hangingPunct="1"/>
            <a:r>
              <a:rPr lang="en-US" altLang="en-US" i="1" dirty="0" smtClean="0">
                <a:latin typeface="Times New Roman" pitchFamily="18" charset="0"/>
                <a:cs typeface="Times New Roman" pitchFamily="18" charset="0"/>
              </a:rPr>
              <a:t>N</a:t>
            </a:r>
            <a:r>
              <a:rPr lang="en-US" altLang="en-US" dirty="0" smtClean="0"/>
              <a:t>, </a:t>
            </a:r>
            <a:r>
              <a:rPr lang="en-US" altLang="en-US" dirty="0" smtClean="0">
                <a:latin typeface="Symbol" pitchFamily="18" charset="2"/>
              </a:rPr>
              <a:t></a:t>
            </a:r>
            <a:r>
              <a:rPr lang="en-US" altLang="en-US" dirty="0" smtClean="0"/>
              <a:t>, and </a:t>
            </a:r>
            <a:r>
              <a:rPr lang="en-US" altLang="en-US" i="1" dirty="0" smtClean="0">
                <a:latin typeface="Times New Roman" pitchFamily="18" charset="0"/>
                <a:cs typeface="Times New Roman" pitchFamily="18" charset="0"/>
              </a:rPr>
              <a:t>T</a:t>
            </a:r>
            <a:r>
              <a:rPr lang="en-US" altLang="en-US" dirty="0" smtClean="0"/>
              <a:t> are related by a simple formula (the result is known as </a:t>
            </a:r>
            <a:r>
              <a:rPr lang="en-US" altLang="en-US" i="1" dirty="0" smtClean="0"/>
              <a:t>Little’s Theorem</a:t>
            </a:r>
            <a:r>
              <a:rPr lang="en-US" altLang="en-US" dirty="0" smtClean="0"/>
              <a:t>)</a:t>
            </a:r>
          </a:p>
          <a:p>
            <a:pPr lvl="1" eaLnBrk="1" hangingPunct="1"/>
            <a:r>
              <a:rPr lang="en-US" altLang="en-US" dirty="0" smtClean="0"/>
              <a:t>The expected number in the system (queue) is equal to the arrival rate times the expected time in the system (queue).</a:t>
            </a:r>
          </a:p>
          <a:p>
            <a:pPr eaLnBrk="1" hangingPunct="1">
              <a:buFontTx/>
              <a:buNone/>
            </a:pPr>
            <a:r>
              <a:rPr lang="en-US" altLang="en-US" sz="6000" i="1" dirty="0" smtClean="0"/>
              <a:t>			</a:t>
            </a:r>
            <a:r>
              <a:rPr lang="en-US" altLang="en-US" sz="4800" i="1" dirty="0" smtClean="0">
                <a:latin typeface="Times New Roman" pitchFamily="18" charset="0"/>
                <a:cs typeface="Times New Roman" pitchFamily="18" charset="0"/>
              </a:rPr>
              <a:t>N </a:t>
            </a:r>
            <a:r>
              <a:rPr lang="en-US" altLang="en-US" sz="4800" dirty="0" smtClean="0">
                <a:latin typeface="Times New Roman" pitchFamily="18" charset="0"/>
                <a:cs typeface="Times New Roman" pitchFamily="18" charset="0"/>
              </a:rPr>
              <a:t>= </a:t>
            </a:r>
            <a:r>
              <a:rPr lang="en-US" altLang="en-US" sz="4800" dirty="0" smtClean="0">
                <a:latin typeface="Symbol" pitchFamily="18" charset="2"/>
              </a:rPr>
              <a:t></a:t>
            </a:r>
            <a:r>
              <a:rPr lang="en-US" altLang="en-US" sz="4800" i="1" dirty="0" smtClean="0">
                <a:latin typeface="Times New Roman" pitchFamily="18" charset="0"/>
                <a:cs typeface="Times New Roman" pitchFamily="18" charset="0"/>
              </a:rPr>
              <a:t>T</a:t>
            </a:r>
          </a:p>
          <a:p>
            <a:pPr eaLnBrk="1" hangingPunct="1">
              <a:buFontTx/>
              <a:buNone/>
            </a:pPr>
            <a:endParaRPr lang="en-US" altLang="en-US" dirty="0" smtClean="0"/>
          </a:p>
          <a:p>
            <a:pPr eaLnBrk="1" hangingPunct="1"/>
            <a:r>
              <a:rPr lang="en-US" altLang="en-US" dirty="0" smtClean="0"/>
              <a:t>Assumptions for derivation</a:t>
            </a:r>
          </a:p>
          <a:p>
            <a:pPr lvl="1" eaLnBrk="1" hangingPunct="1"/>
            <a:r>
              <a:rPr lang="en-US" altLang="en-US" dirty="0" smtClean="0"/>
              <a:t>The system is initially empty, </a:t>
            </a:r>
            <a:r>
              <a:rPr lang="en-US" altLang="en-US" i="1" dirty="0" smtClean="0">
                <a:latin typeface="Times New Roman" pitchFamily="18" charset="0"/>
                <a:cs typeface="Times New Roman" pitchFamily="18" charset="0"/>
              </a:rPr>
              <a:t>N</a:t>
            </a:r>
            <a:r>
              <a:rPr lang="en-US" altLang="en-US" dirty="0" smtClean="0">
                <a:latin typeface="Times New Roman" pitchFamily="18" charset="0"/>
                <a:cs typeface="Times New Roman" pitchFamily="18" charset="0"/>
              </a:rPr>
              <a:t>(0) = 0</a:t>
            </a:r>
          </a:p>
          <a:p>
            <a:pPr lvl="1" eaLnBrk="1" hangingPunct="1"/>
            <a:r>
              <a:rPr lang="en-US" altLang="en-US" dirty="0" smtClean="0"/>
              <a:t>Customers depart the system in the order that they arrive </a:t>
            </a:r>
          </a:p>
          <a:p>
            <a:pPr lvl="2" eaLnBrk="1" hangingPunct="1"/>
            <a:r>
              <a:rPr lang="en-US" altLang="en-US" dirty="0" smtClean="0"/>
              <a:t>i.e., first-come first-served</a:t>
            </a:r>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a:xfrm>
            <a:off x="457200" y="377825"/>
            <a:ext cx="8229600" cy="522288"/>
          </a:xfrm>
          <a:noFill/>
        </p:spPr>
        <p:txBody>
          <a:bodyPr lIns="44450" tIns="17462" rIns="44450" bIns="17462" anchor="b">
            <a:spAutoFit/>
          </a:bodyPr>
          <a:lstStyle/>
          <a:p>
            <a:pPr eaLnBrk="1" hangingPunct="1"/>
            <a:r>
              <a:rPr lang="en-US" altLang="en-US" smtClean="0"/>
              <a:t>Little’s Law</a:t>
            </a:r>
          </a:p>
        </p:txBody>
      </p:sp>
      <p:sp>
        <p:nvSpPr>
          <p:cNvPr id="78851" name="Rectangle 3"/>
          <p:cNvSpPr>
            <a:spLocks noGrp="1" noChangeArrowheads="1"/>
          </p:cNvSpPr>
          <p:nvPr>
            <p:ph type="body" idx="1"/>
          </p:nvPr>
        </p:nvSpPr>
        <p:spPr>
          <a:noFill/>
        </p:spPr>
        <p:txBody>
          <a:bodyPr lIns="87312" tIns="42862" rIns="87312" bIns="42862"/>
          <a:lstStyle/>
          <a:p>
            <a:pPr marL="327025" indent="-327025" eaLnBrk="1" hangingPunct="1">
              <a:tabLst>
                <a:tab pos="3656013" algn="l"/>
              </a:tabLst>
            </a:pPr>
            <a:r>
              <a:rPr lang="en-US" altLang="en-US" smtClean="0"/>
              <a:t>Consider</a:t>
            </a:r>
          </a:p>
          <a:p>
            <a:pPr marL="703263" lvl="1" indent="-261938" eaLnBrk="1" hangingPunct="1">
              <a:tabLst>
                <a:tab pos="3656013" algn="l"/>
              </a:tabLst>
            </a:pPr>
            <a:r>
              <a:rPr lang="en-US" altLang="en-US" smtClean="0"/>
              <a:t>The arrival rate (</a:t>
            </a:r>
            <a:r>
              <a:rPr lang="en-US" altLang="en-US" smtClean="0">
                <a:latin typeface="Symbol" pitchFamily="18" charset="2"/>
              </a:rPr>
              <a:t>l</a:t>
            </a:r>
            <a:r>
              <a:rPr lang="en-US" altLang="en-US" smtClean="0"/>
              <a:t>)</a:t>
            </a:r>
          </a:p>
          <a:p>
            <a:pPr marL="703263" lvl="1" indent="-261938" eaLnBrk="1" hangingPunct="1">
              <a:tabLst>
                <a:tab pos="3656013" algn="l"/>
              </a:tabLst>
            </a:pPr>
            <a:r>
              <a:rPr lang="en-US" altLang="en-US" smtClean="0"/>
              <a:t>The number in the system, </a:t>
            </a:r>
            <a:r>
              <a:rPr lang="en-US" altLang="en-US" i="1" smtClean="0">
                <a:latin typeface="Times New Roman" pitchFamily="18" charset="0"/>
                <a:cs typeface="Times New Roman" pitchFamily="18" charset="0"/>
              </a:rPr>
              <a:t>N(t)</a:t>
            </a:r>
            <a:r>
              <a:rPr lang="en-US" altLang="en-US" smtClean="0"/>
              <a:t>, number in queue, </a:t>
            </a:r>
            <a:r>
              <a:rPr lang="en-US" altLang="en-US" i="1" smtClean="0">
                <a:latin typeface="Times New Roman" pitchFamily="18" charset="0"/>
                <a:cs typeface="Times New Roman" pitchFamily="18" charset="0"/>
              </a:rPr>
              <a:t>n</a:t>
            </a:r>
            <a:r>
              <a:rPr lang="en-US" altLang="en-US" sz="2400" i="1" baseline="-25000" smtClean="0">
                <a:latin typeface="Times New Roman" pitchFamily="18" charset="0"/>
                <a:cs typeface="Times New Roman" pitchFamily="18" charset="0"/>
              </a:rPr>
              <a:t>Q</a:t>
            </a:r>
            <a:r>
              <a:rPr lang="en-US" altLang="en-US" smtClean="0">
                <a:latin typeface="Times New Roman" pitchFamily="18" charset="0"/>
                <a:cs typeface="Times New Roman" pitchFamily="18" charset="0"/>
              </a:rPr>
              <a:t>(</a:t>
            </a:r>
            <a:r>
              <a:rPr lang="en-US" altLang="en-US" i="1" smtClean="0">
                <a:latin typeface="Times New Roman" pitchFamily="18" charset="0"/>
                <a:cs typeface="Times New Roman" pitchFamily="18" charset="0"/>
              </a:rPr>
              <a:t>t</a:t>
            </a:r>
            <a:r>
              <a:rPr lang="en-US" altLang="en-US" smtClean="0">
                <a:latin typeface="Times New Roman" pitchFamily="18" charset="0"/>
                <a:cs typeface="Times New Roman" pitchFamily="18" charset="0"/>
              </a:rPr>
              <a:t>)</a:t>
            </a:r>
            <a:r>
              <a:rPr lang="en-US" altLang="en-US" smtClean="0"/>
              <a:t>, or the number in service, </a:t>
            </a:r>
            <a:r>
              <a:rPr lang="en-US" altLang="en-US" i="1" smtClean="0">
                <a:latin typeface="Times New Roman" pitchFamily="18" charset="0"/>
                <a:cs typeface="Times New Roman" pitchFamily="18" charset="0"/>
              </a:rPr>
              <a:t>n</a:t>
            </a:r>
            <a:r>
              <a:rPr lang="en-US" altLang="en-US" sz="2400" i="1" baseline="-25000" smtClean="0">
                <a:latin typeface="Times New Roman" pitchFamily="18" charset="0"/>
                <a:cs typeface="Times New Roman" pitchFamily="18" charset="0"/>
              </a:rPr>
              <a:t>S</a:t>
            </a:r>
            <a:r>
              <a:rPr lang="en-US" altLang="en-US" smtClean="0">
                <a:latin typeface="Times New Roman" pitchFamily="18" charset="0"/>
                <a:cs typeface="Times New Roman" pitchFamily="18" charset="0"/>
              </a:rPr>
              <a:t>(</a:t>
            </a:r>
            <a:r>
              <a:rPr lang="en-US" altLang="en-US" i="1" smtClean="0">
                <a:latin typeface="Times New Roman" pitchFamily="18" charset="0"/>
                <a:cs typeface="Times New Roman" pitchFamily="18" charset="0"/>
              </a:rPr>
              <a:t>t</a:t>
            </a:r>
            <a:r>
              <a:rPr lang="en-US" altLang="en-US" smtClean="0">
                <a:latin typeface="Times New Roman" pitchFamily="18" charset="0"/>
                <a:cs typeface="Times New Roman" pitchFamily="18" charset="0"/>
              </a:rPr>
              <a:t>)</a:t>
            </a:r>
          </a:p>
          <a:p>
            <a:pPr marL="703263" lvl="1" indent="-261938" eaLnBrk="1" hangingPunct="1">
              <a:tabLst>
                <a:tab pos="3656013" algn="l"/>
              </a:tabLst>
            </a:pPr>
            <a:r>
              <a:rPr lang="en-US" altLang="en-US" smtClean="0"/>
              <a:t>The time in the system, </a:t>
            </a:r>
            <a:r>
              <a:rPr lang="en-US" altLang="en-US" i="1" smtClean="0">
                <a:latin typeface="Times New Roman" pitchFamily="18" charset="0"/>
                <a:cs typeface="Times New Roman" pitchFamily="18" charset="0"/>
              </a:rPr>
              <a:t>r</a:t>
            </a:r>
            <a:r>
              <a:rPr lang="en-US" altLang="en-US" smtClean="0"/>
              <a:t>, time in queue, </a:t>
            </a:r>
            <a:r>
              <a:rPr lang="en-US" altLang="en-US" i="1" smtClean="0">
                <a:latin typeface="Times New Roman" pitchFamily="18" charset="0"/>
                <a:cs typeface="Times New Roman" pitchFamily="18" charset="0"/>
              </a:rPr>
              <a:t>w</a:t>
            </a:r>
            <a:r>
              <a:rPr lang="en-US" altLang="en-US" smtClean="0"/>
              <a:t>, or in service, </a:t>
            </a:r>
            <a:r>
              <a:rPr lang="en-US" altLang="en-US" i="1" smtClean="0">
                <a:latin typeface="Times New Roman" pitchFamily="18" charset="0"/>
                <a:cs typeface="Times New Roman" pitchFamily="18" charset="0"/>
              </a:rPr>
              <a:t>s</a:t>
            </a:r>
            <a:endParaRPr lang="en-US" altLang="en-US" smtClean="0">
              <a:latin typeface="Times New Roman" pitchFamily="18" charset="0"/>
              <a:cs typeface="Times New Roman" pitchFamily="18" charset="0"/>
            </a:endParaRPr>
          </a:p>
          <a:p>
            <a:pPr marL="327025" indent="-327025" eaLnBrk="1" hangingPunct="1">
              <a:tabLst>
                <a:tab pos="3656013" algn="l"/>
              </a:tabLst>
            </a:pPr>
            <a:r>
              <a:rPr lang="en-US" altLang="en-US" smtClean="0"/>
              <a:t>These are related by </a:t>
            </a:r>
            <a:r>
              <a:rPr lang="en-US" altLang="en-US" smtClean="0">
                <a:solidFill>
                  <a:schemeClr val="tx2"/>
                </a:solidFill>
              </a:rPr>
              <a:t>Little’s Law</a:t>
            </a:r>
            <a:endParaRPr lang="en-US" altLang="en-US" smtClean="0"/>
          </a:p>
          <a:p>
            <a:pPr marL="703263" lvl="1" indent="-261938" eaLnBrk="1" hangingPunct="1">
              <a:tabLst>
                <a:tab pos="3656013" algn="l"/>
              </a:tabLst>
            </a:pPr>
            <a:r>
              <a:rPr lang="en-US" altLang="en-US" smtClean="0"/>
              <a:t>Number in system:	</a:t>
            </a:r>
            <a:r>
              <a:rPr lang="en-US" altLang="en-US" i="1" smtClean="0">
                <a:solidFill>
                  <a:schemeClr val="tx2"/>
                </a:solidFill>
                <a:latin typeface="Times New Roman" pitchFamily="18" charset="0"/>
                <a:cs typeface="Times New Roman" pitchFamily="18" charset="0"/>
              </a:rPr>
              <a:t>E</a:t>
            </a:r>
            <a:r>
              <a:rPr lang="en-US" altLang="en-US" smtClean="0">
                <a:solidFill>
                  <a:schemeClr val="tx2"/>
                </a:solidFill>
                <a:latin typeface="Times New Roman" pitchFamily="18" charset="0"/>
                <a:cs typeface="Times New Roman" pitchFamily="18" charset="0"/>
              </a:rPr>
              <a:t>[</a:t>
            </a:r>
            <a:r>
              <a:rPr lang="en-US" altLang="en-US" i="1" smtClean="0">
                <a:solidFill>
                  <a:schemeClr val="tx2"/>
                </a:solidFill>
                <a:latin typeface="Times New Roman" pitchFamily="18" charset="0"/>
                <a:cs typeface="Times New Roman" pitchFamily="18" charset="0"/>
              </a:rPr>
              <a:t>n</a:t>
            </a:r>
            <a:r>
              <a:rPr lang="en-US" altLang="en-US" smtClean="0">
                <a:solidFill>
                  <a:schemeClr val="tx2"/>
                </a:solidFill>
                <a:latin typeface="Times New Roman" pitchFamily="18" charset="0"/>
                <a:cs typeface="Times New Roman" pitchFamily="18" charset="0"/>
              </a:rPr>
              <a:t>]</a:t>
            </a:r>
            <a:r>
              <a:rPr lang="en-US" altLang="en-US" i="1" smtClean="0">
                <a:solidFill>
                  <a:schemeClr val="tx2"/>
                </a:solidFill>
                <a:latin typeface="Times New Roman" pitchFamily="18" charset="0"/>
                <a:cs typeface="Times New Roman" pitchFamily="18" charset="0"/>
              </a:rPr>
              <a:t> </a:t>
            </a:r>
            <a:r>
              <a:rPr lang="en-US" altLang="en-US" smtClean="0">
                <a:solidFill>
                  <a:schemeClr val="tx2"/>
                </a:solidFill>
                <a:latin typeface="Times New Roman" pitchFamily="18" charset="0"/>
                <a:cs typeface="Times New Roman" pitchFamily="18" charset="0"/>
              </a:rPr>
              <a:t>= </a:t>
            </a:r>
            <a:r>
              <a:rPr lang="en-US" altLang="en-US" smtClean="0">
                <a:solidFill>
                  <a:schemeClr val="tx2"/>
                </a:solidFill>
                <a:latin typeface="Symbol" pitchFamily="18" charset="2"/>
              </a:rPr>
              <a:t>l </a:t>
            </a:r>
            <a:r>
              <a:rPr lang="en-US" altLang="en-US" i="1" smtClean="0">
                <a:solidFill>
                  <a:schemeClr val="tx2"/>
                </a:solidFill>
                <a:latin typeface="Times New Roman" pitchFamily="18" charset="0"/>
                <a:cs typeface="Times New Roman" pitchFamily="18" charset="0"/>
              </a:rPr>
              <a:t>E</a:t>
            </a:r>
            <a:r>
              <a:rPr lang="en-US" altLang="en-US" smtClean="0">
                <a:solidFill>
                  <a:schemeClr val="tx2"/>
                </a:solidFill>
                <a:latin typeface="Times New Roman" pitchFamily="18" charset="0"/>
                <a:cs typeface="Times New Roman" pitchFamily="18" charset="0"/>
              </a:rPr>
              <a:t>[</a:t>
            </a:r>
            <a:r>
              <a:rPr lang="en-US" altLang="en-US" i="1" smtClean="0">
                <a:latin typeface="Times New Roman" pitchFamily="18" charset="0"/>
                <a:cs typeface="Times New Roman" pitchFamily="18" charset="0"/>
              </a:rPr>
              <a:t>r</a:t>
            </a:r>
            <a:r>
              <a:rPr lang="en-US" altLang="en-US" smtClean="0">
                <a:solidFill>
                  <a:schemeClr val="tx2"/>
                </a:solidFill>
                <a:latin typeface="Times New Roman" pitchFamily="18" charset="0"/>
                <a:cs typeface="Times New Roman" pitchFamily="18" charset="0"/>
              </a:rPr>
              <a:t>]</a:t>
            </a:r>
            <a:r>
              <a:rPr lang="en-US" altLang="en-US" i="1" smtClean="0">
                <a:latin typeface="Times New Roman" pitchFamily="18" charset="0"/>
                <a:cs typeface="Times New Roman" pitchFamily="18" charset="0"/>
              </a:rPr>
              <a:t> </a:t>
            </a:r>
          </a:p>
          <a:p>
            <a:pPr marL="703263" lvl="1" indent="-261938" eaLnBrk="1" hangingPunct="1">
              <a:tabLst>
                <a:tab pos="3656013" algn="l"/>
              </a:tabLst>
            </a:pPr>
            <a:r>
              <a:rPr lang="en-US" altLang="en-US" smtClean="0"/>
              <a:t>Number in queue:	</a:t>
            </a:r>
            <a:r>
              <a:rPr lang="en-US" altLang="en-US" i="1" smtClean="0">
                <a:solidFill>
                  <a:schemeClr val="tx2"/>
                </a:solidFill>
                <a:latin typeface="Times New Roman" pitchFamily="18" charset="0"/>
                <a:cs typeface="Times New Roman" pitchFamily="18" charset="0"/>
              </a:rPr>
              <a:t>E</a:t>
            </a:r>
            <a:r>
              <a:rPr lang="en-US" altLang="en-US" smtClean="0">
                <a:solidFill>
                  <a:schemeClr val="tx2"/>
                </a:solidFill>
                <a:latin typeface="Times New Roman" pitchFamily="18" charset="0"/>
                <a:cs typeface="Times New Roman" pitchFamily="18" charset="0"/>
              </a:rPr>
              <a:t>[</a:t>
            </a:r>
            <a:r>
              <a:rPr lang="en-US" altLang="en-US" i="1" smtClean="0">
                <a:solidFill>
                  <a:schemeClr val="tx2"/>
                </a:solidFill>
                <a:latin typeface="Times New Roman" pitchFamily="18" charset="0"/>
                <a:cs typeface="Times New Roman" pitchFamily="18" charset="0"/>
              </a:rPr>
              <a:t>n</a:t>
            </a:r>
            <a:r>
              <a:rPr lang="en-US" altLang="en-US" sz="2400" i="1" baseline="-25000" smtClean="0">
                <a:solidFill>
                  <a:schemeClr val="tx2"/>
                </a:solidFill>
                <a:latin typeface="Times New Roman" pitchFamily="18" charset="0"/>
                <a:cs typeface="Times New Roman" pitchFamily="18" charset="0"/>
              </a:rPr>
              <a:t>Q</a:t>
            </a:r>
            <a:r>
              <a:rPr lang="en-US" altLang="en-US" smtClean="0">
                <a:solidFill>
                  <a:schemeClr val="tx2"/>
                </a:solidFill>
                <a:latin typeface="Times New Roman" pitchFamily="18" charset="0"/>
                <a:cs typeface="Times New Roman" pitchFamily="18" charset="0"/>
              </a:rPr>
              <a:t>]</a:t>
            </a:r>
            <a:r>
              <a:rPr lang="en-US" altLang="en-US" i="1" smtClean="0">
                <a:solidFill>
                  <a:schemeClr val="tx2"/>
                </a:solidFill>
                <a:latin typeface="Times New Roman" pitchFamily="18" charset="0"/>
                <a:cs typeface="Times New Roman" pitchFamily="18" charset="0"/>
              </a:rPr>
              <a:t> </a:t>
            </a:r>
            <a:r>
              <a:rPr lang="en-US" altLang="en-US" smtClean="0">
                <a:solidFill>
                  <a:schemeClr val="tx2"/>
                </a:solidFill>
                <a:latin typeface="Times New Roman" pitchFamily="18" charset="0"/>
                <a:cs typeface="Times New Roman" pitchFamily="18" charset="0"/>
              </a:rPr>
              <a:t>= </a:t>
            </a:r>
            <a:r>
              <a:rPr lang="en-US" altLang="en-US" smtClean="0">
                <a:solidFill>
                  <a:schemeClr val="tx2"/>
                </a:solidFill>
                <a:latin typeface="Symbol" pitchFamily="18" charset="2"/>
              </a:rPr>
              <a:t>l </a:t>
            </a:r>
            <a:r>
              <a:rPr lang="en-US" altLang="en-US" i="1" smtClean="0">
                <a:solidFill>
                  <a:schemeClr val="tx2"/>
                </a:solidFill>
                <a:latin typeface="Times New Roman" pitchFamily="18" charset="0"/>
                <a:cs typeface="Times New Roman" pitchFamily="18" charset="0"/>
              </a:rPr>
              <a:t>E</a:t>
            </a:r>
            <a:r>
              <a:rPr lang="en-US" altLang="en-US" smtClean="0">
                <a:solidFill>
                  <a:schemeClr val="tx2"/>
                </a:solidFill>
                <a:latin typeface="Times New Roman" pitchFamily="18" charset="0"/>
                <a:cs typeface="Times New Roman" pitchFamily="18" charset="0"/>
              </a:rPr>
              <a:t>[</a:t>
            </a:r>
            <a:r>
              <a:rPr lang="en-US" altLang="en-US" i="1" smtClean="0">
                <a:latin typeface="Times New Roman" pitchFamily="18" charset="0"/>
                <a:cs typeface="Times New Roman" pitchFamily="18" charset="0"/>
              </a:rPr>
              <a:t>w</a:t>
            </a:r>
            <a:r>
              <a:rPr lang="en-US" altLang="en-US" smtClean="0">
                <a:solidFill>
                  <a:schemeClr val="tx2"/>
                </a:solidFill>
                <a:latin typeface="Times New Roman" pitchFamily="18" charset="0"/>
                <a:cs typeface="Times New Roman" pitchFamily="18" charset="0"/>
              </a:rPr>
              <a:t>]</a:t>
            </a:r>
            <a:endParaRPr lang="en-US" altLang="en-US" i="1" smtClean="0">
              <a:solidFill>
                <a:schemeClr val="tx2"/>
              </a:solidFill>
              <a:latin typeface="Times New Roman" pitchFamily="18" charset="0"/>
              <a:cs typeface="Times New Roman" pitchFamily="18" charset="0"/>
            </a:endParaRPr>
          </a:p>
          <a:p>
            <a:pPr marL="703263" lvl="1" indent="-261938" eaLnBrk="1" hangingPunct="1">
              <a:tabLst>
                <a:tab pos="3656013" algn="l"/>
              </a:tabLst>
            </a:pPr>
            <a:r>
              <a:rPr lang="en-US" altLang="en-US" smtClean="0"/>
              <a:t>Number in service:</a:t>
            </a:r>
            <a:r>
              <a:rPr lang="en-US" altLang="en-US" smtClean="0">
                <a:latin typeface="Symbol" pitchFamily="18" charset="2"/>
              </a:rPr>
              <a:t>	</a:t>
            </a:r>
            <a:r>
              <a:rPr lang="en-US" altLang="en-US" smtClean="0">
                <a:solidFill>
                  <a:schemeClr val="tx2"/>
                </a:solidFill>
                <a:latin typeface="Symbol" pitchFamily="18" charset="2"/>
              </a:rPr>
              <a:t>r</a:t>
            </a:r>
            <a:r>
              <a:rPr lang="en-US" altLang="en-US" smtClean="0">
                <a:solidFill>
                  <a:schemeClr val="tx2"/>
                </a:solidFill>
              </a:rPr>
              <a:t> </a:t>
            </a:r>
            <a:r>
              <a:rPr lang="en-US" altLang="en-US" smtClean="0">
                <a:solidFill>
                  <a:schemeClr val="tx2"/>
                </a:solidFill>
                <a:latin typeface="Times New Roman" pitchFamily="18" charset="0"/>
                <a:cs typeface="Times New Roman" pitchFamily="18" charset="0"/>
              </a:rPr>
              <a:t>= </a:t>
            </a:r>
            <a:r>
              <a:rPr lang="en-US" altLang="en-US" i="1" smtClean="0">
                <a:solidFill>
                  <a:schemeClr val="tx2"/>
                </a:solidFill>
                <a:latin typeface="Times New Roman" pitchFamily="18" charset="0"/>
                <a:cs typeface="Times New Roman" pitchFamily="18" charset="0"/>
              </a:rPr>
              <a:t>E</a:t>
            </a:r>
            <a:r>
              <a:rPr lang="en-US" altLang="en-US" smtClean="0">
                <a:solidFill>
                  <a:schemeClr val="tx2"/>
                </a:solidFill>
                <a:latin typeface="Times New Roman" pitchFamily="18" charset="0"/>
                <a:cs typeface="Times New Roman" pitchFamily="18" charset="0"/>
              </a:rPr>
              <a:t>[</a:t>
            </a:r>
            <a:r>
              <a:rPr lang="en-US" altLang="en-US" i="1" smtClean="0">
                <a:solidFill>
                  <a:schemeClr val="tx2"/>
                </a:solidFill>
                <a:latin typeface="Times New Roman" pitchFamily="18" charset="0"/>
                <a:cs typeface="Times New Roman" pitchFamily="18" charset="0"/>
              </a:rPr>
              <a:t>n</a:t>
            </a:r>
            <a:r>
              <a:rPr lang="en-US" altLang="en-US" sz="2400" i="1" baseline="-25000" smtClean="0">
                <a:solidFill>
                  <a:schemeClr val="tx2"/>
                </a:solidFill>
                <a:latin typeface="Times New Roman" pitchFamily="18" charset="0"/>
                <a:cs typeface="Times New Roman" pitchFamily="18" charset="0"/>
              </a:rPr>
              <a:t>S</a:t>
            </a:r>
            <a:r>
              <a:rPr lang="en-US" altLang="en-US" smtClean="0">
                <a:solidFill>
                  <a:schemeClr val="tx2"/>
                </a:solidFill>
                <a:latin typeface="Times New Roman" pitchFamily="18" charset="0"/>
                <a:cs typeface="Times New Roman" pitchFamily="18" charset="0"/>
              </a:rPr>
              <a:t>]</a:t>
            </a:r>
            <a:r>
              <a:rPr lang="en-US" altLang="en-US" i="1" smtClean="0">
                <a:solidFill>
                  <a:schemeClr val="tx2"/>
                </a:solidFill>
                <a:latin typeface="Times New Roman" pitchFamily="18" charset="0"/>
                <a:cs typeface="Times New Roman" pitchFamily="18" charset="0"/>
              </a:rPr>
              <a:t> </a:t>
            </a:r>
            <a:r>
              <a:rPr lang="en-US" altLang="en-US" smtClean="0">
                <a:solidFill>
                  <a:schemeClr val="tx2"/>
                </a:solidFill>
                <a:latin typeface="Times New Roman" pitchFamily="18" charset="0"/>
                <a:cs typeface="Times New Roman" pitchFamily="18" charset="0"/>
              </a:rPr>
              <a:t>=</a:t>
            </a:r>
            <a:r>
              <a:rPr lang="en-US" altLang="en-US" smtClean="0">
                <a:solidFill>
                  <a:schemeClr val="tx2"/>
                </a:solidFill>
              </a:rPr>
              <a:t> </a:t>
            </a:r>
            <a:r>
              <a:rPr lang="en-US" altLang="en-US" smtClean="0">
                <a:solidFill>
                  <a:schemeClr val="tx2"/>
                </a:solidFill>
                <a:latin typeface="Symbol" pitchFamily="18" charset="2"/>
              </a:rPr>
              <a:t>l </a:t>
            </a:r>
            <a:r>
              <a:rPr lang="en-US" altLang="en-US" i="1" smtClean="0">
                <a:solidFill>
                  <a:schemeClr val="tx2"/>
                </a:solidFill>
                <a:latin typeface="Times New Roman" pitchFamily="18" charset="0"/>
                <a:cs typeface="Times New Roman" pitchFamily="18" charset="0"/>
              </a:rPr>
              <a:t>E</a:t>
            </a:r>
            <a:r>
              <a:rPr lang="en-US" altLang="en-US" smtClean="0">
                <a:solidFill>
                  <a:schemeClr val="tx2"/>
                </a:solidFill>
                <a:latin typeface="Times New Roman" pitchFamily="18" charset="0"/>
                <a:cs typeface="Times New Roman" pitchFamily="18" charset="0"/>
              </a:rPr>
              <a:t>[</a:t>
            </a:r>
            <a:r>
              <a:rPr lang="en-US" altLang="en-US" i="1" smtClean="0">
                <a:solidFill>
                  <a:schemeClr val="tx2"/>
                </a:solidFill>
                <a:latin typeface="Times New Roman" pitchFamily="18" charset="0"/>
                <a:cs typeface="Times New Roman" pitchFamily="18" charset="0"/>
              </a:rPr>
              <a:t>s</a:t>
            </a:r>
            <a:r>
              <a:rPr lang="en-US" altLang="en-US" smtClean="0">
                <a:solidFill>
                  <a:schemeClr val="tx2"/>
                </a:solidFill>
                <a:latin typeface="Times New Roman" pitchFamily="18" charset="0"/>
                <a:cs typeface="Times New Roman" pitchFamily="18" charset="0"/>
              </a:rPr>
              <a:t>]</a:t>
            </a:r>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Rectangle 2"/>
          <p:cNvSpPr>
            <a:spLocks noGrp="1" noChangeArrowheads="1"/>
          </p:cNvSpPr>
          <p:nvPr>
            <p:ph type="body" idx="1"/>
          </p:nvPr>
        </p:nvSpPr>
        <p:spPr/>
        <p:txBody>
          <a:bodyPr/>
          <a:lstStyle/>
          <a:p>
            <a:pPr eaLnBrk="1" hangingPunct="1"/>
            <a:r>
              <a:rPr lang="en-US" altLang="en-US" smtClean="0">
                <a:sym typeface="Symbol" pitchFamily="18" charset="2"/>
              </a:rPr>
              <a:t>The utilization of a single server system is</a:t>
            </a:r>
          </a:p>
          <a:p>
            <a:pPr eaLnBrk="1" hangingPunct="1"/>
            <a:endParaRPr lang="en-US" altLang="en-US" smtClean="0">
              <a:sym typeface="Symbol" pitchFamily="18" charset="2"/>
            </a:endParaRPr>
          </a:p>
          <a:p>
            <a:pPr eaLnBrk="1" hangingPunct="1"/>
            <a:endParaRPr lang="en-US" altLang="en-US" smtClean="0">
              <a:sym typeface="Symbol" pitchFamily="18" charset="2"/>
            </a:endParaRPr>
          </a:p>
          <a:p>
            <a:pPr eaLnBrk="1" hangingPunct="1"/>
            <a:endParaRPr lang="en-US" altLang="en-US" smtClean="0">
              <a:sym typeface="Symbol" pitchFamily="18" charset="2"/>
            </a:endParaRPr>
          </a:p>
          <a:p>
            <a:pPr eaLnBrk="1" hangingPunct="1"/>
            <a:r>
              <a:rPr lang="en-US" altLang="en-US" smtClean="0">
                <a:sym typeface="Symbol" pitchFamily="18" charset="2"/>
              </a:rPr>
              <a:t>The utilization of a </a:t>
            </a:r>
            <a:r>
              <a:rPr lang="en-US" altLang="en-US" i="1" smtClean="0">
                <a:sym typeface="Symbol" pitchFamily="18" charset="2"/>
              </a:rPr>
              <a:t>c</a:t>
            </a:r>
            <a:r>
              <a:rPr lang="en-US" altLang="en-US" smtClean="0">
                <a:sym typeface="Symbol" pitchFamily="18" charset="2"/>
              </a:rPr>
              <a:t>-server system is</a:t>
            </a:r>
          </a:p>
        </p:txBody>
      </p:sp>
      <p:graphicFrame>
        <p:nvGraphicFramePr>
          <p:cNvPr id="3074" name="Object 3"/>
          <p:cNvGraphicFramePr>
            <a:graphicFrameLocks noChangeAspect="1"/>
          </p:cNvGraphicFramePr>
          <p:nvPr/>
        </p:nvGraphicFramePr>
        <p:xfrm>
          <a:off x="3613150" y="2073275"/>
          <a:ext cx="1320800" cy="406400"/>
        </p:xfrm>
        <a:graphic>
          <a:graphicData uri="http://schemas.openxmlformats.org/presentationml/2006/ole">
            <mc:AlternateContent xmlns:mc="http://schemas.openxmlformats.org/markup-compatibility/2006">
              <mc:Choice xmlns:v="urn:schemas-microsoft-com:vml" Requires="v">
                <p:oleObj spid="_x0000_s3092" name="Equation" r:id="rId3" imgW="619244" imgH="161960" progId="Equation.DSMT4">
                  <p:embed/>
                </p:oleObj>
              </mc:Choice>
              <mc:Fallback>
                <p:oleObj name="Equation" r:id="rId3" imgW="619244" imgH="161960"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13150" y="2073275"/>
                        <a:ext cx="1320800" cy="40640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75" name="Object 4"/>
          <p:cNvGraphicFramePr>
            <a:graphicFrameLocks noChangeAspect="1"/>
          </p:cNvGraphicFramePr>
          <p:nvPr/>
        </p:nvGraphicFramePr>
        <p:xfrm>
          <a:off x="3611563" y="3400425"/>
          <a:ext cx="1397000" cy="787400"/>
        </p:xfrm>
        <a:graphic>
          <a:graphicData uri="http://schemas.openxmlformats.org/presentationml/2006/ole">
            <mc:AlternateContent xmlns:mc="http://schemas.openxmlformats.org/markup-compatibility/2006">
              <mc:Choice xmlns:v="urn:schemas-microsoft-com:vml" Requires="v">
                <p:oleObj spid="_x0000_s3093" name="Equation" r:id="rId5" imgW="657306" imgH="352533" progId="Equation.DSMT4">
                  <p:embed/>
                </p:oleObj>
              </mc:Choice>
              <mc:Fallback>
                <p:oleObj name="Equation" r:id="rId5" imgW="657306" imgH="352533" progId="Equation.DSMT4">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11563" y="3400425"/>
                        <a:ext cx="1397000" cy="78740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77" name="Rectangle 5"/>
          <p:cNvSpPr>
            <a:spLocks noGrp="1" noChangeArrowheads="1"/>
          </p:cNvSpPr>
          <p:nvPr>
            <p:ph type="title"/>
          </p:nvPr>
        </p:nvSpPr>
        <p:spPr/>
        <p:txBody>
          <a:bodyPr/>
          <a:lstStyle/>
          <a:p>
            <a:pPr eaLnBrk="1" hangingPunct="1"/>
            <a:r>
              <a:rPr lang="en-US" altLang="en-US" smtClean="0"/>
              <a:t>Utilization</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pPr eaLnBrk="1" hangingPunct="1"/>
            <a:r>
              <a:rPr lang="en-US" altLang="en-US" smtClean="0"/>
              <a:t>Exercise 1</a:t>
            </a:r>
          </a:p>
        </p:txBody>
      </p:sp>
      <p:sp>
        <p:nvSpPr>
          <p:cNvPr id="79875" name="Rectangle 3"/>
          <p:cNvSpPr>
            <a:spLocks noGrp="1" noChangeArrowheads="1"/>
          </p:cNvSpPr>
          <p:nvPr>
            <p:ph type="body" idx="1"/>
          </p:nvPr>
        </p:nvSpPr>
        <p:spPr>
          <a:xfrm>
            <a:off x="457200" y="1371600"/>
            <a:ext cx="8229600" cy="2303463"/>
          </a:xfrm>
        </p:spPr>
        <p:txBody>
          <a:bodyPr/>
          <a:lstStyle/>
          <a:p>
            <a:pPr marL="0" indent="0" eaLnBrk="1" hangingPunct="1">
              <a:buFontTx/>
              <a:buNone/>
            </a:pPr>
            <a:r>
              <a:rPr lang="en-US" altLang="en-US" smtClean="0">
                <a:sym typeface="Symbol" pitchFamily="18" charset="2"/>
              </a:rPr>
              <a:t>Over the course of a day, customers enter a store at an average rate of 32 customers per hour.  The average customer spends 12 minutes inside.  How many customers do we expect to find in the store at any given time?</a:t>
            </a:r>
          </a:p>
        </p:txBody>
      </p:sp>
      <p:sp>
        <p:nvSpPr>
          <p:cNvPr id="716804" name="Text Box 4"/>
          <p:cNvSpPr txBox="1">
            <a:spLocks noChangeArrowheads="1"/>
          </p:cNvSpPr>
          <p:nvPr/>
        </p:nvSpPr>
        <p:spPr bwMode="auto">
          <a:xfrm>
            <a:off x="2133600" y="3810000"/>
            <a:ext cx="4751388" cy="1570038"/>
          </a:xfrm>
          <a:prstGeom prst="rect">
            <a:avLst/>
          </a:prstGeom>
          <a:noFill/>
          <a:ln w="38100">
            <a:solidFill>
              <a:schemeClr val="tx2"/>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spAutoFit/>
          </a:bodyPr>
          <a:lstStyle>
            <a:lvl1pPr>
              <a:defRPr sz="2400" b="1">
                <a:solidFill>
                  <a:schemeClr val="tx1"/>
                </a:solidFill>
                <a:latin typeface="Arial" charset="0"/>
              </a:defRPr>
            </a:lvl1pPr>
            <a:lvl2pPr marL="742950" indent="-285750">
              <a:defRPr sz="2400" b="1">
                <a:solidFill>
                  <a:schemeClr val="tx1"/>
                </a:solidFill>
                <a:latin typeface="Arial" charset="0"/>
              </a:defRPr>
            </a:lvl2pPr>
            <a:lvl3pPr marL="1143000" indent="-228600">
              <a:defRPr sz="2400" b="1">
                <a:solidFill>
                  <a:schemeClr val="tx1"/>
                </a:solidFill>
                <a:latin typeface="Arial" charset="0"/>
              </a:defRPr>
            </a:lvl3pPr>
            <a:lvl4pPr marL="1600200" indent="-228600">
              <a:defRPr sz="2400" b="1">
                <a:solidFill>
                  <a:schemeClr val="tx1"/>
                </a:solidFill>
                <a:latin typeface="Arial" charset="0"/>
              </a:defRPr>
            </a:lvl4pPr>
            <a:lvl5pPr marL="2057400" indent="-228600">
              <a:defRPr sz="2400" b="1">
                <a:solidFill>
                  <a:schemeClr val="tx1"/>
                </a:solidFill>
                <a:latin typeface="Arial" charset="0"/>
              </a:defRPr>
            </a:lvl5pPr>
            <a:lvl6pPr marL="2514600" indent="-228600" eaLnBrk="0" fontAlgn="base" hangingPunct="0">
              <a:spcBef>
                <a:spcPct val="0"/>
              </a:spcBef>
              <a:spcAft>
                <a:spcPct val="0"/>
              </a:spcAft>
              <a:defRPr sz="2400" b="1">
                <a:solidFill>
                  <a:schemeClr val="tx1"/>
                </a:solidFill>
                <a:latin typeface="Arial" charset="0"/>
              </a:defRPr>
            </a:lvl6pPr>
            <a:lvl7pPr marL="2971800" indent="-228600" eaLnBrk="0" fontAlgn="base" hangingPunct="0">
              <a:spcBef>
                <a:spcPct val="0"/>
              </a:spcBef>
              <a:spcAft>
                <a:spcPct val="0"/>
              </a:spcAft>
              <a:defRPr sz="2400" b="1">
                <a:solidFill>
                  <a:schemeClr val="tx1"/>
                </a:solidFill>
                <a:latin typeface="Arial" charset="0"/>
              </a:defRPr>
            </a:lvl7pPr>
            <a:lvl8pPr marL="3429000" indent="-228600" eaLnBrk="0" fontAlgn="base" hangingPunct="0">
              <a:spcBef>
                <a:spcPct val="0"/>
              </a:spcBef>
              <a:spcAft>
                <a:spcPct val="0"/>
              </a:spcAft>
              <a:defRPr sz="2400" b="1">
                <a:solidFill>
                  <a:schemeClr val="tx1"/>
                </a:solidFill>
                <a:latin typeface="Arial" charset="0"/>
              </a:defRPr>
            </a:lvl8pPr>
            <a:lvl9pPr marL="3886200" indent="-228600" eaLnBrk="0" fontAlgn="base" hangingPunct="0">
              <a:spcBef>
                <a:spcPct val="0"/>
              </a:spcBef>
              <a:spcAft>
                <a:spcPct val="0"/>
              </a:spcAft>
              <a:defRPr sz="2400" b="1">
                <a:solidFill>
                  <a:schemeClr val="tx1"/>
                </a:solidFill>
                <a:latin typeface="Arial" charset="0"/>
              </a:defRPr>
            </a:lvl9pPr>
          </a:lstStyle>
          <a:p>
            <a:r>
              <a:rPr lang="en-US" altLang="en-US" b="0" u="sng">
                <a:solidFill>
                  <a:schemeClr val="tx2"/>
                </a:solidFill>
              </a:rPr>
              <a:t>Solution</a:t>
            </a:r>
            <a:r>
              <a:rPr lang="en-US" altLang="en-US" b="0">
                <a:solidFill>
                  <a:schemeClr val="tx2"/>
                </a:solidFill>
              </a:rPr>
              <a:t>:</a:t>
            </a:r>
            <a:endParaRPr lang="en-US" altLang="en-US" b="0">
              <a:latin typeface="Symbol" pitchFamily="18" charset="2"/>
            </a:endParaRPr>
          </a:p>
          <a:p>
            <a:r>
              <a:rPr lang="en-US" altLang="en-US" b="0">
                <a:latin typeface="Symbol" pitchFamily="18" charset="2"/>
              </a:rPr>
              <a:t>l</a:t>
            </a:r>
            <a:r>
              <a:rPr lang="en-US" altLang="en-US" b="0"/>
              <a:t> = 32/hour</a:t>
            </a:r>
          </a:p>
          <a:p>
            <a:r>
              <a:rPr lang="en-US" altLang="en-US" b="0" i="1">
                <a:latin typeface="Times New Roman" pitchFamily="18" charset="0"/>
                <a:cs typeface="Times New Roman" pitchFamily="18" charset="0"/>
              </a:rPr>
              <a:t>T</a:t>
            </a:r>
            <a:r>
              <a:rPr lang="en-US" altLang="en-US" b="0"/>
              <a:t> = 12 min = 0.2 hour</a:t>
            </a:r>
          </a:p>
          <a:p>
            <a:r>
              <a:rPr lang="en-US" altLang="en-US" b="0" i="1">
                <a:latin typeface="Times New Roman" pitchFamily="18" charset="0"/>
                <a:cs typeface="Times New Roman" pitchFamily="18" charset="0"/>
              </a:rPr>
              <a:t>N</a:t>
            </a:r>
            <a:r>
              <a:rPr lang="en-US" altLang="en-US" b="0"/>
              <a:t> = </a:t>
            </a:r>
            <a:r>
              <a:rPr lang="en-US" altLang="en-US" b="0">
                <a:latin typeface="Symbol" pitchFamily="18" charset="2"/>
              </a:rPr>
              <a:t>l</a:t>
            </a:r>
            <a:r>
              <a:rPr lang="en-US" altLang="en-US" b="0" i="1">
                <a:latin typeface="Times New Roman" pitchFamily="18" charset="0"/>
                <a:cs typeface="Times New Roman" pitchFamily="18" charset="0"/>
              </a:rPr>
              <a:t> T </a:t>
            </a:r>
            <a:r>
              <a:rPr lang="en-US" altLang="en-US" b="0"/>
              <a:t>= 32(0.2) = 6.4 customers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6804"/>
                                        </p:tgtEl>
                                        <p:attrNameLst>
                                          <p:attrName>style.visibility</p:attrName>
                                        </p:attrNameLst>
                                      </p:cBhvr>
                                      <p:to>
                                        <p:strVal val="visible"/>
                                      </p:to>
                                    </p:set>
                                    <p:anim calcmode="lin" valueType="num">
                                      <p:cBhvr additive="base">
                                        <p:cTn id="7" dur="500" fill="hold"/>
                                        <p:tgtEl>
                                          <p:spTgt spid="716804"/>
                                        </p:tgtEl>
                                        <p:attrNameLst>
                                          <p:attrName>ppt_x</p:attrName>
                                        </p:attrNameLst>
                                      </p:cBhvr>
                                      <p:tavLst>
                                        <p:tav tm="0">
                                          <p:val>
                                            <p:strVal val="#ppt_x"/>
                                          </p:val>
                                        </p:tav>
                                        <p:tav tm="100000">
                                          <p:val>
                                            <p:strVal val="#ppt_x"/>
                                          </p:val>
                                        </p:tav>
                                      </p:tavLst>
                                    </p:anim>
                                    <p:anim calcmode="lin" valueType="num">
                                      <p:cBhvr additive="base">
                                        <p:cTn id="8" dur="500" fill="hold"/>
                                        <p:tgtEl>
                                          <p:spTgt spid="71680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04" grpId="0" animBg="1"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pPr eaLnBrk="1" hangingPunct="1"/>
            <a:r>
              <a:rPr lang="en-US" altLang="en-US" smtClean="0"/>
              <a:t>Transmission Line  (1)</a:t>
            </a:r>
          </a:p>
        </p:txBody>
      </p:sp>
      <p:sp>
        <p:nvSpPr>
          <p:cNvPr id="80899" name="Line 3"/>
          <p:cNvSpPr>
            <a:spLocks noChangeShapeType="1"/>
          </p:cNvSpPr>
          <p:nvPr/>
        </p:nvSpPr>
        <p:spPr bwMode="auto">
          <a:xfrm>
            <a:off x="2362200" y="2590800"/>
            <a:ext cx="1143000" cy="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80900" name="Line 4"/>
          <p:cNvSpPr>
            <a:spLocks noChangeShapeType="1"/>
          </p:cNvSpPr>
          <p:nvPr/>
        </p:nvSpPr>
        <p:spPr bwMode="auto">
          <a:xfrm>
            <a:off x="3581400" y="2133600"/>
            <a:ext cx="914400"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0901" name="Line 5"/>
          <p:cNvSpPr>
            <a:spLocks noChangeShapeType="1"/>
          </p:cNvSpPr>
          <p:nvPr/>
        </p:nvSpPr>
        <p:spPr bwMode="auto">
          <a:xfrm>
            <a:off x="3581400" y="3048000"/>
            <a:ext cx="914400"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0902" name="Line 6"/>
          <p:cNvSpPr>
            <a:spLocks noChangeShapeType="1"/>
          </p:cNvSpPr>
          <p:nvPr/>
        </p:nvSpPr>
        <p:spPr bwMode="auto">
          <a:xfrm flipV="1">
            <a:off x="4495800" y="2133600"/>
            <a:ext cx="0" cy="91440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0903" name="Oval 7"/>
          <p:cNvSpPr>
            <a:spLocks noChangeArrowheads="1"/>
          </p:cNvSpPr>
          <p:nvPr/>
        </p:nvSpPr>
        <p:spPr bwMode="auto">
          <a:xfrm>
            <a:off x="4495800" y="2286000"/>
            <a:ext cx="609600" cy="609600"/>
          </a:xfrm>
          <a:prstGeom prst="ellipse">
            <a:avLst/>
          </a:prstGeom>
          <a:noFill/>
          <a:ln w="571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chemeClr val="tx1"/>
                </a:solidFill>
                <a:latin typeface="Arial" charset="0"/>
              </a:defRPr>
            </a:lvl1pPr>
            <a:lvl2pPr marL="742950" indent="-285750">
              <a:defRPr sz="2400" b="1">
                <a:solidFill>
                  <a:schemeClr val="tx1"/>
                </a:solidFill>
                <a:latin typeface="Arial" charset="0"/>
              </a:defRPr>
            </a:lvl2pPr>
            <a:lvl3pPr marL="1143000" indent="-228600">
              <a:defRPr sz="2400" b="1">
                <a:solidFill>
                  <a:schemeClr val="tx1"/>
                </a:solidFill>
                <a:latin typeface="Arial" charset="0"/>
              </a:defRPr>
            </a:lvl3pPr>
            <a:lvl4pPr marL="1600200" indent="-228600">
              <a:defRPr sz="2400" b="1">
                <a:solidFill>
                  <a:schemeClr val="tx1"/>
                </a:solidFill>
                <a:latin typeface="Arial" charset="0"/>
              </a:defRPr>
            </a:lvl4pPr>
            <a:lvl5pPr marL="2057400" indent="-228600">
              <a:defRPr sz="2400" b="1">
                <a:solidFill>
                  <a:schemeClr val="tx1"/>
                </a:solidFill>
                <a:latin typeface="Arial" charset="0"/>
              </a:defRPr>
            </a:lvl5pPr>
            <a:lvl6pPr marL="2514600" indent="-228600" eaLnBrk="0" fontAlgn="base" hangingPunct="0">
              <a:spcBef>
                <a:spcPct val="0"/>
              </a:spcBef>
              <a:spcAft>
                <a:spcPct val="0"/>
              </a:spcAft>
              <a:defRPr sz="2400" b="1">
                <a:solidFill>
                  <a:schemeClr val="tx1"/>
                </a:solidFill>
                <a:latin typeface="Arial" charset="0"/>
              </a:defRPr>
            </a:lvl6pPr>
            <a:lvl7pPr marL="2971800" indent="-228600" eaLnBrk="0" fontAlgn="base" hangingPunct="0">
              <a:spcBef>
                <a:spcPct val="0"/>
              </a:spcBef>
              <a:spcAft>
                <a:spcPct val="0"/>
              </a:spcAft>
              <a:defRPr sz="2400" b="1">
                <a:solidFill>
                  <a:schemeClr val="tx1"/>
                </a:solidFill>
                <a:latin typeface="Arial" charset="0"/>
              </a:defRPr>
            </a:lvl7pPr>
            <a:lvl8pPr marL="3429000" indent="-228600" eaLnBrk="0" fontAlgn="base" hangingPunct="0">
              <a:spcBef>
                <a:spcPct val="0"/>
              </a:spcBef>
              <a:spcAft>
                <a:spcPct val="0"/>
              </a:spcAft>
              <a:defRPr sz="2400" b="1">
                <a:solidFill>
                  <a:schemeClr val="tx1"/>
                </a:solidFill>
                <a:latin typeface="Arial" charset="0"/>
              </a:defRPr>
            </a:lvl8pPr>
            <a:lvl9pPr marL="3886200" indent="-228600" eaLnBrk="0" fontAlgn="base" hangingPunct="0">
              <a:spcBef>
                <a:spcPct val="0"/>
              </a:spcBef>
              <a:spcAft>
                <a:spcPct val="0"/>
              </a:spcAft>
              <a:defRPr sz="2400" b="1">
                <a:solidFill>
                  <a:schemeClr val="tx1"/>
                </a:solidFill>
                <a:latin typeface="Arial" charset="0"/>
              </a:defRPr>
            </a:lvl9pPr>
          </a:lstStyle>
          <a:p>
            <a:pPr algn="ctr"/>
            <a:r>
              <a:rPr lang="en-US" altLang="en-US" sz="2800" b="0">
                <a:latin typeface="Symbol" pitchFamily="18" charset="2"/>
              </a:rPr>
              <a:t>m</a:t>
            </a:r>
            <a:endParaRPr lang="en-US" altLang="en-US" b="0"/>
          </a:p>
        </p:txBody>
      </p:sp>
      <p:sp>
        <p:nvSpPr>
          <p:cNvPr id="80904" name="Line 8"/>
          <p:cNvSpPr>
            <a:spLocks noChangeShapeType="1"/>
          </p:cNvSpPr>
          <p:nvPr/>
        </p:nvSpPr>
        <p:spPr bwMode="auto">
          <a:xfrm>
            <a:off x="5105400" y="2590800"/>
            <a:ext cx="1143000" cy="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80905" name="Text Box 9"/>
          <p:cNvSpPr txBox="1">
            <a:spLocks noChangeArrowheads="1"/>
          </p:cNvSpPr>
          <p:nvPr/>
        </p:nvSpPr>
        <p:spPr bwMode="auto">
          <a:xfrm>
            <a:off x="1752600" y="1600200"/>
            <a:ext cx="11509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b="1">
                <a:solidFill>
                  <a:schemeClr val="tx1"/>
                </a:solidFill>
                <a:latin typeface="Arial" charset="0"/>
              </a:defRPr>
            </a:lvl1pPr>
            <a:lvl2pPr marL="742950" indent="-285750">
              <a:defRPr sz="2400" b="1">
                <a:solidFill>
                  <a:schemeClr val="tx1"/>
                </a:solidFill>
                <a:latin typeface="Arial" charset="0"/>
              </a:defRPr>
            </a:lvl2pPr>
            <a:lvl3pPr marL="1143000" indent="-228600">
              <a:defRPr sz="2400" b="1">
                <a:solidFill>
                  <a:schemeClr val="tx1"/>
                </a:solidFill>
                <a:latin typeface="Arial" charset="0"/>
              </a:defRPr>
            </a:lvl3pPr>
            <a:lvl4pPr marL="1600200" indent="-228600">
              <a:defRPr sz="2400" b="1">
                <a:solidFill>
                  <a:schemeClr val="tx1"/>
                </a:solidFill>
                <a:latin typeface="Arial" charset="0"/>
              </a:defRPr>
            </a:lvl4pPr>
            <a:lvl5pPr marL="2057400" indent="-228600">
              <a:defRPr sz="2400" b="1">
                <a:solidFill>
                  <a:schemeClr val="tx1"/>
                </a:solidFill>
                <a:latin typeface="Arial" charset="0"/>
              </a:defRPr>
            </a:lvl5pPr>
            <a:lvl6pPr marL="2514600" indent="-228600" eaLnBrk="0" fontAlgn="base" hangingPunct="0">
              <a:spcBef>
                <a:spcPct val="0"/>
              </a:spcBef>
              <a:spcAft>
                <a:spcPct val="0"/>
              </a:spcAft>
              <a:defRPr sz="2400" b="1">
                <a:solidFill>
                  <a:schemeClr val="tx1"/>
                </a:solidFill>
                <a:latin typeface="Arial" charset="0"/>
              </a:defRPr>
            </a:lvl6pPr>
            <a:lvl7pPr marL="2971800" indent="-228600" eaLnBrk="0" fontAlgn="base" hangingPunct="0">
              <a:spcBef>
                <a:spcPct val="0"/>
              </a:spcBef>
              <a:spcAft>
                <a:spcPct val="0"/>
              </a:spcAft>
              <a:defRPr sz="2400" b="1">
                <a:solidFill>
                  <a:schemeClr val="tx1"/>
                </a:solidFill>
                <a:latin typeface="Arial" charset="0"/>
              </a:defRPr>
            </a:lvl7pPr>
            <a:lvl8pPr marL="3429000" indent="-228600" eaLnBrk="0" fontAlgn="base" hangingPunct="0">
              <a:spcBef>
                <a:spcPct val="0"/>
              </a:spcBef>
              <a:spcAft>
                <a:spcPct val="0"/>
              </a:spcAft>
              <a:defRPr sz="2400" b="1">
                <a:solidFill>
                  <a:schemeClr val="tx1"/>
                </a:solidFill>
                <a:latin typeface="Arial" charset="0"/>
              </a:defRPr>
            </a:lvl8pPr>
            <a:lvl9pPr marL="3886200" indent="-228600" eaLnBrk="0" fontAlgn="base" hangingPunct="0">
              <a:spcBef>
                <a:spcPct val="0"/>
              </a:spcBef>
              <a:spcAft>
                <a:spcPct val="0"/>
              </a:spcAft>
              <a:defRPr sz="2400" b="1">
                <a:solidFill>
                  <a:schemeClr val="tx1"/>
                </a:solidFill>
                <a:latin typeface="Arial" charset="0"/>
              </a:defRPr>
            </a:lvl9pPr>
          </a:lstStyle>
          <a:p>
            <a:r>
              <a:rPr lang="en-US" altLang="en-US" b="0" i="1"/>
              <a:t>Source</a:t>
            </a:r>
          </a:p>
        </p:txBody>
      </p:sp>
      <p:sp>
        <p:nvSpPr>
          <p:cNvPr id="80906" name="Text Box 10"/>
          <p:cNvSpPr txBox="1">
            <a:spLocks noChangeArrowheads="1"/>
          </p:cNvSpPr>
          <p:nvPr/>
        </p:nvSpPr>
        <p:spPr bwMode="auto">
          <a:xfrm>
            <a:off x="5791200" y="1600200"/>
            <a:ext cx="17113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b="1">
                <a:solidFill>
                  <a:schemeClr val="tx1"/>
                </a:solidFill>
                <a:latin typeface="Arial" charset="0"/>
              </a:defRPr>
            </a:lvl1pPr>
            <a:lvl2pPr marL="742950" indent="-285750">
              <a:defRPr sz="2400" b="1">
                <a:solidFill>
                  <a:schemeClr val="tx1"/>
                </a:solidFill>
                <a:latin typeface="Arial" charset="0"/>
              </a:defRPr>
            </a:lvl2pPr>
            <a:lvl3pPr marL="1143000" indent="-228600">
              <a:defRPr sz="2400" b="1">
                <a:solidFill>
                  <a:schemeClr val="tx1"/>
                </a:solidFill>
                <a:latin typeface="Arial" charset="0"/>
              </a:defRPr>
            </a:lvl3pPr>
            <a:lvl4pPr marL="1600200" indent="-228600">
              <a:defRPr sz="2400" b="1">
                <a:solidFill>
                  <a:schemeClr val="tx1"/>
                </a:solidFill>
                <a:latin typeface="Arial" charset="0"/>
              </a:defRPr>
            </a:lvl4pPr>
            <a:lvl5pPr marL="2057400" indent="-228600">
              <a:defRPr sz="2400" b="1">
                <a:solidFill>
                  <a:schemeClr val="tx1"/>
                </a:solidFill>
                <a:latin typeface="Arial" charset="0"/>
              </a:defRPr>
            </a:lvl5pPr>
            <a:lvl6pPr marL="2514600" indent="-228600" eaLnBrk="0" fontAlgn="base" hangingPunct="0">
              <a:spcBef>
                <a:spcPct val="0"/>
              </a:spcBef>
              <a:spcAft>
                <a:spcPct val="0"/>
              </a:spcAft>
              <a:defRPr sz="2400" b="1">
                <a:solidFill>
                  <a:schemeClr val="tx1"/>
                </a:solidFill>
                <a:latin typeface="Arial" charset="0"/>
              </a:defRPr>
            </a:lvl6pPr>
            <a:lvl7pPr marL="2971800" indent="-228600" eaLnBrk="0" fontAlgn="base" hangingPunct="0">
              <a:spcBef>
                <a:spcPct val="0"/>
              </a:spcBef>
              <a:spcAft>
                <a:spcPct val="0"/>
              </a:spcAft>
              <a:defRPr sz="2400" b="1">
                <a:solidFill>
                  <a:schemeClr val="tx1"/>
                </a:solidFill>
                <a:latin typeface="Arial" charset="0"/>
              </a:defRPr>
            </a:lvl7pPr>
            <a:lvl8pPr marL="3429000" indent="-228600" eaLnBrk="0" fontAlgn="base" hangingPunct="0">
              <a:spcBef>
                <a:spcPct val="0"/>
              </a:spcBef>
              <a:spcAft>
                <a:spcPct val="0"/>
              </a:spcAft>
              <a:defRPr sz="2400" b="1">
                <a:solidFill>
                  <a:schemeClr val="tx1"/>
                </a:solidFill>
                <a:latin typeface="Arial" charset="0"/>
              </a:defRPr>
            </a:lvl8pPr>
            <a:lvl9pPr marL="3886200" indent="-228600" eaLnBrk="0" fontAlgn="base" hangingPunct="0">
              <a:spcBef>
                <a:spcPct val="0"/>
              </a:spcBef>
              <a:spcAft>
                <a:spcPct val="0"/>
              </a:spcAft>
              <a:defRPr sz="2400" b="1">
                <a:solidFill>
                  <a:schemeClr val="tx1"/>
                </a:solidFill>
                <a:latin typeface="Arial" charset="0"/>
              </a:defRPr>
            </a:lvl9pPr>
          </a:lstStyle>
          <a:p>
            <a:r>
              <a:rPr lang="en-US" altLang="en-US" b="0" i="1"/>
              <a:t>Destination</a:t>
            </a:r>
          </a:p>
        </p:txBody>
      </p:sp>
      <p:grpSp>
        <p:nvGrpSpPr>
          <p:cNvPr id="2" name="Group 11"/>
          <p:cNvGrpSpPr>
            <a:grpSpLocks/>
          </p:cNvGrpSpPr>
          <p:nvPr/>
        </p:nvGrpSpPr>
        <p:grpSpPr bwMode="auto">
          <a:xfrm>
            <a:off x="990600" y="2662238"/>
            <a:ext cx="3016250" cy="3190875"/>
            <a:chOff x="624" y="1677"/>
            <a:chExt cx="1900" cy="2010"/>
          </a:xfrm>
        </p:grpSpPr>
        <p:sp>
          <p:nvSpPr>
            <p:cNvPr id="80915" name="Text Box 12"/>
            <p:cNvSpPr txBox="1">
              <a:spLocks noChangeArrowheads="1"/>
            </p:cNvSpPr>
            <p:nvPr/>
          </p:nvSpPr>
          <p:spPr bwMode="auto">
            <a:xfrm>
              <a:off x="1248" y="1677"/>
              <a:ext cx="23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Arial" charset="0"/>
                </a:defRPr>
              </a:lvl1pPr>
              <a:lvl2pPr marL="742950" indent="-285750">
                <a:defRPr sz="2400" b="1">
                  <a:solidFill>
                    <a:schemeClr val="tx1"/>
                  </a:solidFill>
                  <a:latin typeface="Arial" charset="0"/>
                </a:defRPr>
              </a:lvl2pPr>
              <a:lvl3pPr marL="1143000" indent="-228600">
                <a:defRPr sz="2400" b="1">
                  <a:solidFill>
                    <a:schemeClr val="tx1"/>
                  </a:solidFill>
                  <a:latin typeface="Arial" charset="0"/>
                </a:defRPr>
              </a:lvl3pPr>
              <a:lvl4pPr marL="1600200" indent="-228600">
                <a:defRPr sz="2400" b="1">
                  <a:solidFill>
                    <a:schemeClr val="tx1"/>
                  </a:solidFill>
                  <a:latin typeface="Arial" charset="0"/>
                </a:defRPr>
              </a:lvl4pPr>
              <a:lvl5pPr marL="2057400" indent="-228600">
                <a:defRPr sz="2400" b="1">
                  <a:solidFill>
                    <a:schemeClr val="tx1"/>
                  </a:solidFill>
                  <a:latin typeface="Arial" charset="0"/>
                </a:defRPr>
              </a:lvl5pPr>
              <a:lvl6pPr marL="2514600" indent="-228600" eaLnBrk="0" fontAlgn="base" hangingPunct="0">
                <a:spcBef>
                  <a:spcPct val="0"/>
                </a:spcBef>
                <a:spcAft>
                  <a:spcPct val="0"/>
                </a:spcAft>
                <a:defRPr sz="2400" b="1">
                  <a:solidFill>
                    <a:schemeClr val="tx1"/>
                  </a:solidFill>
                  <a:latin typeface="Arial" charset="0"/>
                </a:defRPr>
              </a:lvl6pPr>
              <a:lvl7pPr marL="2971800" indent="-228600" eaLnBrk="0" fontAlgn="base" hangingPunct="0">
                <a:spcBef>
                  <a:spcPct val="0"/>
                </a:spcBef>
                <a:spcAft>
                  <a:spcPct val="0"/>
                </a:spcAft>
                <a:defRPr sz="2400" b="1">
                  <a:solidFill>
                    <a:schemeClr val="tx1"/>
                  </a:solidFill>
                  <a:latin typeface="Arial" charset="0"/>
                </a:defRPr>
              </a:lvl7pPr>
              <a:lvl8pPr marL="3429000" indent="-228600" eaLnBrk="0" fontAlgn="base" hangingPunct="0">
                <a:spcBef>
                  <a:spcPct val="0"/>
                </a:spcBef>
                <a:spcAft>
                  <a:spcPct val="0"/>
                </a:spcAft>
                <a:defRPr sz="2400" b="1">
                  <a:solidFill>
                    <a:schemeClr val="tx1"/>
                  </a:solidFill>
                  <a:latin typeface="Arial" charset="0"/>
                </a:defRPr>
              </a:lvl8pPr>
              <a:lvl9pPr marL="3886200" indent="-228600" eaLnBrk="0" fontAlgn="base" hangingPunct="0">
                <a:spcBef>
                  <a:spcPct val="0"/>
                </a:spcBef>
                <a:spcAft>
                  <a:spcPct val="0"/>
                </a:spcAft>
                <a:defRPr sz="2400" b="1">
                  <a:solidFill>
                    <a:schemeClr val="tx1"/>
                  </a:solidFill>
                  <a:latin typeface="Arial" charset="0"/>
                </a:defRPr>
              </a:lvl9pPr>
            </a:lstStyle>
            <a:p>
              <a:r>
                <a:rPr lang="en-US" altLang="en-US" sz="2800" b="0">
                  <a:solidFill>
                    <a:schemeClr val="tx2"/>
                  </a:solidFill>
                  <a:latin typeface="Symbol" pitchFamily="18" charset="2"/>
                </a:rPr>
                <a:t>l</a:t>
              </a:r>
              <a:endParaRPr lang="en-US" altLang="en-US" sz="2800" b="0">
                <a:solidFill>
                  <a:schemeClr val="tx2"/>
                </a:solidFill>
              </a:endParaRPr>
            </a:p>
          </p:txBody>
        </p:sp>
        <p:sp>
          <p:nvSpPr>
            <p:cNvPr id="80916" name="Line 13"/>
            <p:cNvSpPr>
              <a:spLocks noChangeShapeType="1"/>
            </p:cNvSpPr>
            <p:nvPr/>
          </p:nvSpPr>
          <p:spPr bwMode="auto">
            <a:xfrm flipH="1" flipV="1">
              <a:off x="1392" y="2016"/>
              <a:ext cx="0" cy="1344"/>
            </a:xfrm>
            <a:prstGeom prst="line">
              <a:avLst/>
            </a:prstGeom>
            <a:noFill/>
            <a:ln w="28575">
              <a:solidFill>
                <a:schemeClr val="tx2"/>
              </a:solidFill>
              <a:prstDash val="dash"/>
              <a:round/>
              <a:headEnd type="none" w="sm" len="sm"/>
              <a:tailEnd type="arrow" w="med" len="med"/>
            </a:ln>
            <a:extLst>
              <a:ext uri="{909E8E84-426E-40DD-AFC4-6F175D3DCCD1}">
                <a14:hiddenFill xmlns:a14="http://schemas.microsoft.com/office/drawing/2010/main">
                  <a:noFill/>
                </a14:hiddenFill>
              </a:ext>
            </a:extLst>
          </p:spPr>
          <p:txBody>
            <a:bodyPr wrap="none" anchor="ctr"/>
            <a:lstStyle/>
            <a:p>
              <a:endParaRPr lang="en-US"/>
            </a:p>
          </p:txBody>
        </p:sp>
        <p:sp>
          <p:nvSpPr>
            <p:cNvPr id="80917" name="Text Box 14"/>
            <p:cNvSpPr txBox="1">
              <a:spLocks noChangeArrowheads="1"/>
            </p:cNvSpPr>
            <p:nvPr/>
          </p:nvSpPr>
          <p:spPr bwMode="auto">
            <a:xfrm>
              <a:off x="624" y="3360"/>
              <a:ext cx="190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b="1">
                  <a:solidFill>
                    <a:schemeClr val="tx1"/>
                  </a:solidFill>
                  <a:latin typeface="Arial" charset="0"/>
                </a:defRPr>
              </a:lvl1pPr>
              <a:lvl2pPr marL="742950" indent="-285750">
                <a:defRPr sz="2400" b="1">
                  <a:solidFill>
                    <a:schemeClr val="tx1"/>
                  </a:solidFill>
                  <a:latin typeface="Arial" charset="0"/>
                </a:defRPr>
              </a:lvl2pPr>
              <a:lvl3pPr marL="1143000" indent="-228600">
                <a:defRPr sz="2400" b="1">
                  <a:solidFill>
                    <a:schemeClr val="tx1"/>
                  </a:solidFill>
                  <a:latin typeface="Arial" charset="0"/>
                </a:defRPr>
              </a:lvl3pPr>
              <a:lvl4pPr marL="1600200" indent="-228600">
                <a:defRPr sz="2400" b="1">
                  <a:solidFill>
                    <a:schemeClr val="tx1"/>
                  </a:solidFill>
                  <a:latin typeface="Arial" charset="0"/>
                </a:defRPr>
              </a:lvl4pPr>
              <a:lvl5pPr marL="2057400" indent="-228600">
                <a:defRPr sz="2400" b="1">
                  <a:solidFill>
                    <a:schemeClr val="tx1"/>
                  </a:solidFill>
                  <a:latin typeface="Arial" charset="0"/>
                </a:defRPr>
              </a:lvl5pPr>
              <a:lvl6pPr marL="2514600" indent="-228600" eaLnBrk="0" fontAlgn="base" hangingPunct="0">
                <a:spcBef>
                  <a:spcPct val="0"/>
                </a:spcBef>
                <a:spcAft>
                  <a:spcPct val="0"/>
                </a:spcAft>
                <a:defRPr sz="2400" b="1">
                  <a:solidFill>
                    <a:schemeClr val="tx1"/>
                  </a:solidFill>
                  <a:latin typeface="Arial" charset="0"/>
                </a:defRPr>
              </a:lvl6pPr>
              <a:lvl7pPr marL="2971800" indent="-228600" eaLnBrk="0" fontAlgn="base" hangingPunct="0">
                <a:spcBef>
                  <a:spcPct val="0"/>
                </a:spcBef>
                <a:spcAft>
                  <a:spcPct val="0"/>
                </a:spcAft>
                <a:defRPr sz="2400" b="1">
                  <a:solidFill>
                    <a:schemeClr val="tx1"/>
                  </a:solidFill>
                  <a:latin typeface="Arial" charset="0"/>
                </a:defRPr>
              </a:lvl7pPr>
              <a:lvl8pPr marL="3429000" indent="-228600" eaLnBrk="0" fontAlgn="base" hangingPunct="0">
                <a:spcBef>
                  <a:spcPct val="0"/>
                </a:spcBef>
                <a:spcAft>
                  <a:spcPct val="0"/>
                </a:spcAft>
                <a:defRPr sz="2400" b="1">
                  <a:solidFill>
                    <a:schemeClr val="tx1"/>
                  </a:solidFill>
                  <a:latin typeface="Arial" charset="0"/>
                </a:defRPr>
              </a:lvl8pPr>
              <a:lvl9pPr marL="3886200" indent="-228600" eaLnBrk="0" fontAlgn="base" hangingPunct="0">
                <a:spcBef>
                  <a:spcPct val="0"/>
                </a:spcBef>
                <a:spcAft>
                  <a:spcPct val="0"/>
                </a:spcAft>
                <a:defRPr sz="2400" b="1">
                  <a:solidFill>
                    <a:schemeClr val="tx1"/>
                  </a:solidFill>
                  <a:latin typeface="Arial" charset="0"/>
                </a:defRPr>
              </a:lvl9pPr>
            </a:lstStyle>
            <a:p>
              <a:r>
                <a:rPr lang="en-US" altLang="en-US" sz="2800" b="0">
                  <a:solidFill>
                    <a:schemeClr val="tx2"/>
                  </a:solidFill>
                </a:rPr>
                <a:t>packet arrival rate</a:t>
              </a:r>
            </a:p>
          </p:txBody>
        </p:sp>
      </p:grpSp>
      <p:grpSp>
        <p:nvGrpSpPr>
          <p:cNvPr id="3" name="Group 15"/>
          <p:cNvGrpSpPr>
            <a:grpSpLocks/>
          </p:cNvGrpSpPr>
          <p:nvPr/>
        </p:nvGrpSpPr>
        <p:grpSpPr bwMode="auto">
          <a:xfrm>
            <a:off x="2743200" y="3200400"/>
            <a:ext cx="1974850" cy="1327150"/>
            <a:chOff x="1728" y="2016"/>
            <a:chExt cx="1244" cy="836"/>
          </a:xfrm>
        </p:grpSpPr>
        <p:sp>
          <p:nvSpPr>
            <p:cNvPr id="80913" name="Text Box 16"/>
            <p:cNvSpPr txBox="1">
              <a:spLocks noChangeArrowheads="1"/>
            </p:cNvSpPr>
            <p:nvPr/>
          </p:nvSpPr>
          <p:spPr bwMode="auto">
            <a:xfrm>
              <a:off x="1728" y="2256"/>
              <a:ext cx="1244" cy="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b="1">
                  <a:solidFill>
                    <a:schemeClr val="tx1"/>
                  </a:solidFill>
                  <a:latin typeface="Arial" charset="0"/>
                </a:defRPr>
              </a:lvl1pPr>
              <a:lvl2pPr marL="742950" indent="-285750">
                <a:defRPr sz="2400" b="1">
                  <a:solidFill>
                    <a:schemeClr val="tx1"/>
                  </a:solidFill>
                  <a:latin typeface="Arial" charset="0"/>
                </a:defRPr>
              </a:lvl2pPr>
              <a:lvl3pPr marL="1143000" indent="-228600">
                <a:defRPr sz="2400" b="1">
                  <a:solidFill>
                    <a:schemeClr val="tx1"/>
                  </a:solidFill>
                  <a:latin typeface="Arial" charset="0"/>
                </a:defRPr>
              </a:lvl3pPr>
              <a:lvl4pPr marL="1600200" indent="-228600">
                <a:defRPr sz="2400" b="1">
                  <a:solidFill>
                    <a:schemeClr val="tx1"/>
                  </a:solidFill>
                  <a:latin typeface="Arial" charset="0"/>
                </a:defRPr>
              </a:lvl4pPr>
              <a:lvl5pPr marL="2057400" indent="-228600">
                <a:defRPr sz="2400" b="1">
                  <a:solidFill>
                    <a:schemeClr val="tx1"/>
                  </a:solidFill>
                  <a:latin typeface="Arial" charset="0"/>
                </a:defRPr>
              </a:lvl5pPr>
              <a:lvl6pPr marL="2514600" indent="-228600" eaLnBrk="0" fontAlgn="base" hangingPunct="0">
                <a:spcBef>
                  <a:spcPct val="0"/>
                </a:spcBef>
                <a:spcAft>
                  <a:spcPct val="0"/>
                </a:spcAft>
                <a:defRPr sz="2400" b="1">
                  <a:solidFill>
                    <a:schemeClr val="tx1"/>
                  </a:solidFill>
                  <a:latin typeface="Arial" charset="0"/>
                </a:defRPr>
              </a:lvl6pPr>
              <a:lvl7pPr marL="2971800" indent="-228600" eaLnBrk="0" fontAlgn="base" hangingPunct="0">
                <a:spcBef>
                  <a:spcPct val="0"/>
                </a:spcBef>
                <a:spcAft>
                  <a:spcPct val="0"/>
                </a:spcAft>
                <a:defRPr sz="2400" b="1">
                  <a:solidFill>
                    <a:schemeClr val="tx1"/>
                  </a:solidFill>
                  <a:latin typeface="Arial" charset="0"/>
                </a:defRPr>
              </a:lvl7pPr>
              <a:lvl8pPr marL="3429000" indent="-228600" eaLnBrk="0" fontAlgn="base" hangingPunct="0">
                <a:spcBef>
                  <a:spcPct val="0"/>
                </a:spcBef>
                <a:spcAft>
                  <a:spcPct val="0"/>
                </a:spcAft>
                <a:defRPr sz="2400" b="1">
                  <a:solidFill>
                    <a:schemeClr val="tx1"/>
                  </a:solidFill>
                  <a:latin typeface="Arial" charset="0"/>
                </a:defRPr>
              </a:lvl8pPr>
              <a:lvl9pPr marL="3886200" indent="-228600" eaLnBrk="0" fontAlgn="base" hangingPunct="0">
                <a:spcBef>
                  <a:spcPct val="0"/>
                </a:spcBef>
                <a:spcAft>
                  <a:spcPct val="0"/>
                </a:spcAft>
                <a:defRPr sz="2400" b="1">
                  <a:solidFill>
                    <a:schemeClr val="tx1"/>
                  </a:solidFill>
                  <a:latin typeface="Arial" charset="0"/>
                </a:defRPr>
              </a:lvl9pPr>
            </a:lstStyle>
            <a:p>
              <a:r>
                <a:rPr lang="en-US" altLang="en-US" sz="2800" b="0" i="1">
                  <a:solidFill>
                    <a:schemeClr val="tx2"/>
                  </a:solidFill>
                  <a:latin typeface="Times New Roman" pitchFamily="18" charset="0"/>
                  <a:cs typeface="Times New Roman" pitchFamily="18" charset="0"/>
                </a:rPr>
                <a:t>N</a:t>
              </a:r>
              <a:r>
                <a:rPr lang="en-US" altLang="en-US" sz="3200" b="0" i="1" baseline="-25000">
                  <a:solidFill>
                    <a:schemeClr val="tx2"/>
                  </a:solidFill>
                  <a:latin typeface="Times New Roman" pitchFamily="18" charset="0"/>
                  <a:cs typeface="Times New Roman" pitchFamily="18" charset="0"/>
                </a:rPr>
                <a:t>Q</a:t>
              </a:r>
              <a:r>
                <a:rPr lang="en-US" altLang="en-US" sz="2800" b="0">
                  <a:solidFill>
                    <a:schemeClr val="tx2"/>
                  </a:solidFill>
                </a:rPr>
                <a:t> packets</a:t>
              </a:r>
              <a:br>
                <a:rPr lang="en-US" altLang="en-US" sz="2800" b="0">
                  <a:solidFill>
                    <a:schemeClr val="tx2"/>
                  </a:solidFill>
                </a:rPr>
              </a:br>
              <a:r>
                <a:rPr lang="en-US" altLang="en-US" sz="2800" b="0">
                  <a:solidFill>
                    <a:schemeClr val="tx2"/>
                  </a:solidFill>
                </a:rPr>
                <a:t>in queue</a:t>
              </a:r>
            </a:p>
          </p:txBody>
        </p:sp>
        <p:sp>
          <p:nvSpPr>
            <p:cNvPr id="80914" name="Line 17"/>
            <p:cNvSpPr>
              <a:spLocks noChangeShapeType="1"/>
            </p:cNvSpPr>
            <p:nvPr/>
          </p:nvSpPr>
          <p:spPr bwMode="auto">
            <a:xfrm flipH="1" flipV="1">
              <a:off x="2400" y="2016"/>
              <a:ext cx="0" cy="288"/>
            </a:xfrm>
            <a:prstGeom prst="line">
              <a:avLst/>
            </a:prstGeom>
            <a:noFill/>
            <a:ln w="28575">
              <a:solidFill>
                <a:schemeClr val="tx2"/>
              </a:solidFill>
              <a:prstDash val="dash"/>
              <a:round/>
              <a:headEnd type="none" w="sm" len="sm"/>
              <a:tailEnd type="arrow" w="med" len="me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4" name="Group 18"/>
          <p:cNvGrpSpPr>
            <a:grpSpLocks/>
          </p:cNvGrpSpPr>
          <p:nvPr/>
        </p:nvGrpSpPr>
        <p:grpSpPr bwMode="auto">
          <a:xfrm>
            <a:off x="3581400" y="2895600"/>
            <a:ext cx="4503738" cy="2347913"/>
            <a:chOff x="2256" y="1824"/>
            <a:chExt cx="2837" cy="1479"/>
          </a:xfrm>
        </p:grpSpPr>
        <p:sp>
          <p:nvSpPr>
            <p:cNvPr id="80910" name="Text Box 19"/>
            <p:cNvSpPr txBox="1">
              <a:spLocks noChangeArrowheads="1"/>
            </p:cNvSpPr>
            <p:nvPr/>
          </p:nvSpPr>
          <p:spPr bwMode="auto">
            <a:xfrm>
              <a:off x="2256" y="2976"/>
              <a:ext cx="283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b="1">
                  <a:solidFill>
                    <a:schemeClr val="tx1"/>
                  </a:solidFill>
                  <a:latin typeface="Arial" charset="0"/>
                </a:defRPr>
              </a:lvl1pPr>
              <a:lvl2pPr marL="742950" indent="-285750">
                <a:defRPr sz="2400" b="1">
                  <a:solidFill>
                    <a:schemeClr val="tx1"/>
                  </a:solidFill>
                  <a:latin typeface="Arial" charset="0"/>
                </a:defRPr>
              </a:lvl2pPr>
              <a:lvl3pPr marL="1143000" indent="-228600">
                <a:defRPr sz="2400" b="1">
                  <a:solidFill>
                    <a:schemeClr val="tx1"/>
                  </a:solidFill>
                  <a:latin typeface="Arial" charset="0"/>
                </a:defRPr>
              </a:lvl3pPr>
              <a:lvl4pPr marL="1600200" indent="-228600">
                <a:defRPr sz="2400" b="1">
                  <a:solidFill>
                    <a:schemeClr val="tx1"/>
                  </a:solidFill>
                  <a:latin typeface="Arial" charset="0"/>
                </a:defRPr>
              </a:lvl4pPr>
              <a:lvl5pPr marL="2057400" indent="-228600">
                <a:defRPr sz="2400" b="1">
                  <a:solidFill>
                    <a:schemeClr val="tx1"/>
                  </a:solidFill>
                  <a:latin typeface="Arial" charset="0"/>
                </a:defRPr>
              </a:lvl5pPr>
              <a:lvl6pPr marL="2514600" indent="-228600" eaLnBrk="0" fontAlgn="base" hangingPunct="0">
                <a:spcBef>
                  <a:spcPct val="0"/>
                </a:spcBef>
                <a:spcAft>
                  <a:spcPct val="0"/>
                </a:spcAft>
                <a:defRPr sz="2400" b="1">
                  <a:solidFill>
                    <a:schemeClr val="tx1"/>
                  </a:solidFill>
                  <a:latin typeface="Arial" charset="0"/>
                </a:defRPr>
              </a:lvl6pPr>
              <a:lvl7pPr marL="2971800" indent="-228600" eaLnBrk="0" fontAlgn="base" hangingPunct="0">
                <a:spcBef>
                  <a:spcPct val="0"/>
                </a:spcBef>
                <a:spcAft>
                  <a:spcPct val="0"/>
                </a:spcAft>
                <a:defRPr sz="2400" b="1">
                  <a:solidFill>
                    <a:schemeClr val="tx1"/>
                  </a:solidFill>
                  <a:latin typeface="Arial" charset="0"/>
                </a:defRPr>
              </a:lvl7pPr>
              <a:lvl8pPr marL="3429000" indent="-228600" eaLnBrk="0" fontAlgn="base" hangingPunct="0">
                <a:spcBef>
                  <a:spcPct val="0"/>
                </a:spcBef>
                <a:spcAft>
                  <a:spcPct val="0"/>
                </a:spcAft>
                <a:defRPr sz="2400" b="1">
                  <a:solidFill>
                    <a:schemeClr val="tx1"/>
                  </a:solidFill>
                  <a:latin typeface="Arial" charset="0"/>
                </a:defRPr>
              </a:lvl8pPr>
              <a:lvl9pPr marL="3886200" indent="-228600" eaLnBrk="0" fontAlgn="base" hangingPunct="0">
                <a:spcBef>
                  <a:spcPct val="0"/>
                </a:spcBef>
                <a:spcAft>
                  <a:spcPct val="0"/>
                </a:spcAft>
                <a:defRPr sz="2400" b="1">
                  <a:solidFill>
                    <a:schemeClr val="tx1"/>
                  </a:solidFill>
                  <a:latin typeface="Arial" charset="0"/>
                </a:defRPr>
              </a:lvl9pPr>
            </a:lstStyle>
            <a:p>
              <a:r>
                <a:rPr lang="en-US" altLang="en-US" sz="2800" b="0">
                  <a:solidFill>
                    <a:schemeClr val="tx2"/>
                  </a:solidFill>
                  <a:latin typeface="Times New Roman" pitchFamily="18" charset="0"/>
                  <a:cs typeface="Times New Roman" pitchFamily="18" charset="0"/>
                </a:rPr>
                <a:t>1/</a:t>
              </a:r>
              <a:r>
                <a:rPr lang="en-US" altLang="en-US" sz="2800" b="0">
                  <a:solidFill>
                    <a:schemeClr val="tx2"/>
                  </a:solidFill>
                  <a:latin typeface="Symbol" pitchFamily="18" charset="2"/>
                </a:rPr>
                <a:t>m</a:t>
              </a:r>
              <a:r>
                <a:rPr lang="en-US" altLang="en-US" sz="2800" b="0">
                  <a:solidFill>
                    <a:schemeClr val="tx2"/>
                  </a:solidFill>
                </a:rPr>
                <a:t> = </a:t>
              </a:r>
              <a:r>
                <a:rPr lang="en-US" altLang="en-US" sz="2800" b="0" i="1">
                  <a:solidFill>
                    <a:schemeClr val="tx2"/>
                  </a:solidFill>
                  <a:latin typeface="Times New Roman" pitchFamily="18" charset="0"/>
                  <a:cs typeface="Times New Roman" pitchFamily="18" charset="0"/>
                </a:rPr>
                <a:t>X</a:t>
              </a:r>
              <a:r>
                <a:rPr lang="en-US" altLang="en-US" sz="2800" b="0">
                  <a:solidFill>
                    <a:schemeClr val="tx2"/>
                  </a:solidFill>
                </a:rPr>
                <a:t> = transmission time</a:t>
              </a:r>
            </a:p>
          </p:txBody>
        </p:sp>
        <p:sp>
          <p:nvSpPr>
            <p:cNvPr id="80911" name="Line 20"/>
            <p:cNvSpPr>
              <a:spLocks noChangeShapeType="1"/>
            </p:cNvSpPr>
            <p:nvPr/>
          </p:nvSpPr>
          <p:spPr bwMode="auto">
            <a:xfrm flipH="1" flipV="1">
              <a:off x="3216" y="1824"/>
              <a:ext cx="528" cy="1152"/>
            </a:xfrm>
            <a:prstGeom prst="line">
              <a:avLst/>
            </a:prstGeom>
            <a:noFill/>
            <a:ln w="28575">
              <a:solidFill>
                <a:schemeClr val="tx2"/>
              </a:solidFill>
              <a:prstDash val="dash"/>
              <a:round/>
              <a:headEnd type="none" w="sm" len="sm"/>
              <a:tailEnd type="arrow" w="med" len="med"/>
            </a:ln>
            <a:extLst>
              <a:ext uri="{909E8E84-426E-40DD-AFC4-6F175D3DCCD1}">
                <a14:hiddenFill xmlns:a14="http://schemas.microsoft.com/office/drawing/2010/main">
                  <a:noFill/>
                </a14:hiddenFill>
              </a:ext>
            </a:extLst>
          </p:spPr>
          <p:txBody>
            <a:bodyPr wrap="none" anchor="ctr"/>
            <a:lstStyle/>
            <a:p>
              <a:endParaRPr lang="en-US"/>
            </a:p>
          </p:txBody>
        </p:sp>
        <p:sp>
          <p:nvSpPr>
            <p:cNvPr id="80912" name="Line 21"/>
            <p:cNvSpPr>
              <a:spLocks noChangeShapeType="1"/>
            </p:cNvSpPr>
            <p:nvPr/>
          </p:nvSpPr>
          <p:spPr bwMode="auto">
            <a:xfrm>
              <a:off x="2872" y="3001"/>
              <a:ext cx="192" cy="0"/>
            </a:xfrm>
            <a:prstGeom prst="line">
              <a:avLst/>
            </a:prstGeom>
            <a:noFill/>
            <a:ln w="28575">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title"/>
          </p:nvPr>
        </p:nvSpPr>
        <p:spPr/>
        <p:txBody>
          <a:bodyPr/>
          <a:lstStyle/>
          <a:p>
            <a:pPr eaLnBrk="1" hangingPunct="1"/>
            <a:r>
              <a:rPr lang="en-US" altLang="en-US" smtClean="0"/>
              <a:t>Reading</a:t>
            </a:r>
          </a:p>
        </p:txBody>
      </p:sp>
      <p:sp>
        <p:nvSpPr>
          <p:cNvPr id="57347" name="Rectangle 5"/>
          <p:cNvSpPr>
            <a:spLocks noGrp="1" noChangeArrowheads="1"/>
          </p:cNvSpPr>
          <p:nvPr>
            <p:ph type="body" idx="1"/>
          </p:nvPr>
        </p:nvSpPr>
        <p:spPr/>
        <p:txBody>
          <a:bodyPr/>
          <a:lstStyle/>
          <a:p>
            <a:pPr eaLnBrk="1" hangingPunct="1"/>
            <a:r>
              <a:rPr lang="en-US" altLang="en-US" smtClean="0"/>
              <a:t>T. G. Robertazzi, </a:t>
            </a:r>
            <a:r>
              <a:rPr lang="en-US" altLang="en-US" i="1" smtClean="0"/>
              <a:t>Computer Networks and Systems</a:t>
            </a:r>
            <a:r>
              <a:rPr lang="en-US" altLang="en-US" smtClean="0"/>
              <a:t>, 3rd edition.</a:t>
            </a:r>
          </a:p>
          <a:p>
            <a:pPr lvl="1" eaLnBrk="1" hangingPunct="1"/>
            <a:r>
              <a:rPr lang="en-US" altLang="en-US" smtClean="0"/>
              <a:t>Chapter 1:  Introduction to queuing models</a:t>
            </a:r>
          </a:p>
          <a:p>
            <a:pPr lvl="1" eaLnBrk="1" hangingPunct="1"/>
            <a:r>
              <a:rPr lang="en-US" altLang="en-US" smtClean="0"/>
              <a:t>Sections 2.1-2.2:  The M/M/1 queuing system</a:t>
            </a:r>
          </a:p>
          <a:p>
            <a:pPr lvl="1" eaLnBrk="1" hangingPunct="1"/>
            <a:r>
              <a:rPr lang="en-US" altLang="en-US" smtClean="0"/>
              <a:t>Section 2.3:  Little’s Law</a:t>
            </a:r>
          </a:p>
          <a:p>
            <a:pPr eaLnBrk="1" hangingPunct="1"/>
            <a:endParaRPr lang="en-US" altLang="en-US"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457200" y="441325"/>
            <a:ext cx="8229600" cy="522288"/>
          </a:xfrm>
          <a:noFill/>
        </p:spPr>
        <p:txBody>
          <a:bodyPr lIns="44450" tIns="17462" rIns="44450" bIns="17462" anchor="b">
            <a:spAutoFit/>
          </a:bodyPr>
          <a:lstStyle/>
          <a:p>
            <a:pPr eaLnBrk="1" hangingPunct="1"/>
            <a:r>
              <a:rPr lang="en-US" altLang="en-US" smtClean="0"/>
              <a:t>Transmission Line  (2)</a:t>
            </a:r>
          </a:p>
        </p:txBody>
      </p:sp>
      <p:sp>
        <p:nvSpPr>
          <p:cNvPr id="4100" name="Rectangle 3"/>
          <p:cNvSpPr>
            <a:spLocks noGrp="1" noChangeArrowheads="1"/>
          </p:cNvSpPr>
          <p:nvPr>
            <p:ph type="body" idx="1"/>
          </p:nvPr>
        </p:nvSpPr>
        <p:spPr>
          <a:noFill/>
        </p:spPr>
        <p:txBody>
          <a:bodyPr lIns="87312" tIns="42862" rIns="87312" bIns="42862"/>
          <a:lstStyle/>
          <a:p>
            <a:pPr marL="327025" indent="-327025" eaLnBrk="1" hangingPunct="1"/>
            <a:r>
              <a:rPr lang="en-US" altLang="en-US" smtClean="0"/>
              <a:t>Parameters</a:t>
            </a:r>
          </a:p>
          <a:p>
            <a:pPr marL="703263" lvl="1" indent="-261938" eaLnBrk="1" hangingPunct="1"/>
            <a:r>
              <a:rPr lang="en-US" altLang="en-US" smtClean="0"/>
              <a:t> </a:t>
            </a:r>
            <a:r>
              <a:rPr lang="en-US" altLang="en-US" smtClean="0">
                <a:latin typeface="Symbol" pitchFamily="18" charset="2"/>
              </a:rPr>
              <a:t>l</a:t>
            </a:r>
            <a:r>
              <a:rPr lang="en-US" altLang="en-US" smtClean="0"/>
              <a:t> is the arrival rate</a:t>
            </a:r>
          </a:p>
          <a:p>
            <a:pPr marL="703263" lvl="1" indent="-261938" eaLnBrk="1" hangingPunct="1"/>
            <a:r>
              <a:rPr lang="en-US" altLang="en-US" i="1" smtClean="0">
                <a:latin typeface="Times New Roman" pitchFamily="18" charset="0"/>
                <a:cs typeface="Times New Roman" pitchFamily="18" charset="0"/>
              </a:rPr>
              <a:t>N</a:t>
            </a:r>
            <a:r>
              <a:rPr lang="en-US" altLang="en-US" sz="2400" i="1" baseline="-25000" smtClean="0">
                <a:latin typeface="Times New Roman" pitchFamily="18" charset="0"/>
                <a:cs typeface="Times New Roman" pitchFamily="18" charset="0"/>
              </a:rPr>
              <a:t>Q</a:t>
            </a:r>
            <a:r>
              <a:rPr lang="en-US" altLang="en-US" smtClean="0"/>
              <a:t> is the average number of packets waiting in queue (not being transmitted)</a:t>
            </a:r>
          </a:p>
          <a:p>
            <a:pPr marL="703263" lvl="1" indent="-261938" eaLnBrk="1" hangingPunct="1"/>
            <a:r>
              <a:rPr lang="en-US" altLang="en-US" i="1" smtClean="0">
                <a:latin typeface="Times New Roman" pitchFamily="18" charset="0"/>
                <a:cs typeface="Times New Roman" pitchFamily="18" charset="0"/>
              </a:rPr>
              <a:t>W</a:t>
            </a:r>
            <a:r>
              <a:rPr lang="en-US" altLang="en-US" smtClean="0"/>
              <a:t> is the average waiting time spent in queue (not including transmission time)</a:t>
            </a:r>
          </a:p>
          <a:p>
            <a:pPr marL="327025" indent="-327025" eaLnBrk="1" hangingPunct="1"/>
            <a:r>
              <a:rPr lang="en-US" altLang="en-US" smtClean="0"/>
              <a:t>Little’s Law gives </a:t>
            </a:r>
            <a:r>
              <a:rPr lang="en-US" altLang="en-US" i="1" smtClean="0">
                <a:latin typeface="Times New Roman" pitchFamily="18" charset="0"/>
                <a:cs typeface="Times New Roman" pitchFamily="18" charset="0"/>
              </a:rPr>
              <a:t>N</a:t>
            </a:r>
            <a:r>
              <a:rPr lang="en-US" altLang="en-US" sz="2400" i="1" baseline="-25000" smtClean="0">
                <a:latin typeface="Times New Roman" pitchFamily="18" charset="0"/>
                <a:cs typeface="Times New Roman" pitchFamily="18" charset="0"/>
              </a:rPr>
              <a:t>Q</a:t>
            </a:r>
            <a:r>
              <a:rPr lang="en-US" altLang="en-US" smtClean="0"/>
              <a:t> = </a:t>
            </a:r>
            <a:r>
              <a:rPr lang="en-US" altLang="en-US" smtClean="0">
                <a:latin typeface="Symbol" pitchFamily="18" charset="2"/>
              </a:rPr>
              <a:t>l</a:t>
            </a:r>
            <a:r>
              <a:rPr lang="en-US" altLang="en-US" i="1" smtClean="0">
                <a:latin typeface="Times New Roman" pitchFamily="18" charset="0"/>
                <a:cs typeface="Times New Roman" pitchFamily="18" charset="0"/>
              </a:rPr>
              <a:t>W</a:t>
            </a:r>
            <a:endParaRPr lang="en-US" altLang="en-US" smtClean="0">
              <a:latin typeface="Times New Roman" pitchFamily="18" charset="0"/>
              <a:cs typeface="Times New Roman" pitchFamily="18" charset="0"/>
            </a:endParaRPr>
          </a:p>
          <a:p>
            <a:pPr marL="327025" indent="-327025" eaLnBrk="1" hangingPunct="1"/>
            <a:r>
              <a:rPr lang="en-US" altLang="en-US" smtClean="0"/>
              <a:t>If </a:t>
            </a:r>
            <a:r>
              <a:rPr lang="en-US" altLang="en-US" i="1" smtClean="0">
                <a:latin typeface="Times New Roman" pitchFamily="18" charset="0"/>
                <a:cs typeface="Times New Roman" pitchFamily="18" charset="0"/>
              </a:rPr>
              <a:t>X</a:t>
            </a:r>
            <a:r>
              <a:rPr lang="en-US" altLang="en-US" smtClean="0"/>
              <a:t> is the average transmission time, Little’s Theorem gives the utilization </a:t>
            </a:r>
            <a:r>
              <a:rPr lang="en-US" altLang="en-US" smtClean="0">
                <a:latin typeface="Symbol" pitchFamily="18" charset="2"/>
              </a:rPr>
              <a:t>r</a:t>
            </a:r>
            <a:r>
              <a:rPr lang="en-US" altLang="en-US" smtClean="0"/>
              <a:t> (the average number of packets under transmission) as</a:t>
            </a:r>
          </a:p>
        </p:txBody>
      </p:sp>
      <p:graphicFrame>
        <p:nvGraphicFramePr>
          <p:cNvPr id="4098" name="Object 4"/>
          <p:cNvGraphicFramePr>
            <a:graphicFrameLocks noChangeAspect="1"/>
          </p:cNvGraphicFramePr>
          <p:nvPr/>
        </p:nvGraphicFramePr>
        <p:xfrm>
          <a:off x="3757613" y="4654550"/>
          <a:ext cx="1077912" cy="455613"/>
        </p:xfrm>
        <a:graphic>
          <a:graphicData uri="http://schemas.openxmlformats.org/presentationml/2006/ole">
            <mc:AlternateContent xmlns:mc="http://schemas.openxmlformats.org/markup-compatibility/2006">
              <mc:Choice xmlns:v="urn:schemas-microsoft-com:vml" Requires="v">
                <p:oleObj spid="_x0000_s4109" name="Equation" r:id="rId4" imgW="485894" imgH="190573" progId="Equation.DSMT4">
                  <p:embed/>
                </p:oleObj>
              </mc:Choice>
              <mc:Fallback>
                <p:oleObj name="Equation" r:id="rId4" imgW="485894" imgH="190573" progId="Equation.DSMT4">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57613" y="4654550"/>
                        <a:ext cx="1077912"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101" name="Line 5"/>
          <p:cNvSpPr>
            <a:spLocks noChangeShapeType="1"/>
          </p:cNvSpPr>
          <p:nvPr/>
        </p:nvSpPr>
        <p:spPr bwMode="auto">
          <a:xfrm>
            <a:off x="1074738" y="3886200"/>
            <a:ext cx="201612" cy="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1026"/>
          <p:cNvSpPr>
            <a:spLocks noGrp="1" noChangeArrowheads="1"/>
          </p:cNvSpPr>
          <p:nvPr>
            <p:ph type="title"/>
          </p:nvPr>
        </p:nvSpPr>
        <p:spPr/>
        <p:txBody>
          <a:bodyPr/>
          <a:lstStyle/>
          <a:p>
            <a:pPr eaLnBrk="1" hangingPunct="1"/>
            <a:r>
              <a:rPr lang="en-US" altLang="en-US" smtClean="0"/>
              <a:t>Transmission Line  (3)</a:t>
            </a:r>
          </a:p>
        </p:txBody>
      </p:sp>
      <p:sp>
        <p:nvSpPr>
          <p:cNvPr id="5124" name="Rectangle 1027"/>
          <p:cNvSpPr>
            <a:spLocks noGrp="1" noChangeArrowheads="1"/>
          </p:cNvSpPr>
          <p:nvPr>
            <p:ph type="body" idx="1"/>
          </p:nvPr>
        </p:nvSpPr>
        <p:spPr>
          <a:xfrm>
            <a:off x="457200" y="1446213"/>
            <a:ext cx="8229600" cy="4679950"/>
          </a:xfrm>
        </p:spPr>
        <p:txBody>
          <a:bodyPr/>
          <a:lstStyle/>
          <a:p>
            <a:pPr eaLnBrk="1" hangingPunct="1"/>
            <a:r>
              <a:rPr lang="en-US" altLang="en-US" smtClean="0"/>
              <a:t>Consider the case where …</a:t>
            </a:r>
          </a:p>
          <a:p>
            <a:pPr eaLnBrk="1" hangingPunct="1"/>
            <a:endParaRPr lang="en-US" altLang="en-US" smtClean="0"/>
          </a:p>
          <a:p>
            <a:pPr eaLnBrk="1" hangingPunct="1"/>
            <a:endParaRPr lang="en-US" altLang="en-US" smtClean="0"/>
          </a:p>
          <a:p>
            <a:pPr eaLnBrk="1" hangingPunct="1"/>
            <a:r>
              <a:rPr lang="en-US" altLang="en-US" smtClean="0"/>
              <a:t>1/</a:t>
            </a:r>
            <a:r>
              <a:rPr lang="en-US" altLang="en-US" smtClean="0">
                <a:latin typeface="Symbol" pitchFamily="18" charset="2"/>
              </a:rPr>
              <a:t>l</a:t>
            </a:r>
            <a:r>
              <a:rPr lang="en-US" altLang="en-US" smtClean="0"/>
              <a:t> is the expected interarrival time</a:t>
            </a:r>
          </a:p>
          <a:p>
            <a:pPr eaLnBrk="1" hangingPunct="1"/>
            <a:r>
              <a:rPr lang="en-US" altLang="en-US" smtClean="0"/>
              <a:t>If </a:t>
            </a:r>
            <a:r>
              <a:rPr lang="en-US" altLang="en-US" smtClean="0">
                <a:latin typeface="Symbol" pitchFamily="18" charset="2"/>
              </a:rPr>
              <a:t>r</a:t>
            </a:r>
            <a:r>
              <a:rPr lang="en-US" altLang="en-US" smtClean="0"/>
              <a:t> &gt; 1, then the expected service time is greater than the expected interarrival time, i.e., customers arrive faster than they can be serviced!</a:t>
            </a:r>
          </a:p>
          <a:p>
            <a:pPr lvl="1" eaLnBrk="1" hangingPunct="1"/>
            <a:r>
              <a:rPr lang="en-US" altLang="en-US" smtClean="0"/>
              <a:t>Queue will overflow, or grow infinitely long</a:t>
            </a:r>
          </a:p>
          <a:p>
            <a:pPr lvl="1" eaLnBrk="1" hangingPunct="1"/>
            <a:r>
              <a:rPr lang="en-US" altLang="en-US" smtClean="0"/>
              <a:t> </a:t>
            </a:r>
            <a:r>
              <a:rPr lang="en-US" altLang="en-US" smtClean="0">
                <a:latin typeface="Symbol" pitchFamily="18" charset="2"/>
              </a:rPr>
              <a:t>r</a:t>
            </a:r>
            <a:r>
              <a:rPr lang="en-US" altLang="en-US" smtClean="0"/>
              <a:t> </a:t>
            </a:r>
            <a:r>
              <a:rPr lang="en-US" altLang="en-US" smtClean="0">
                <a:sym typeface="Symbol" pitchFamily="18" charset="2"/>
              </a:rPr>
              <a:t> 1 results in an u</a:t>
            </a:r>
            <a:r>
              <a:rPr lang="en-US" altLang="en-US" smtClean="0"/>
              <a:t>nstable situation</a:t>
            </a:r>
          </a:p>
        </p:txBody>
      </p:sp>
      <p:graphicFrame>
        <p:nvGraphicFramePr>
          <p:cNvPr id="5122" name="Object 1028"/>
          <p:cNvGraphicFramePr>
            <a:graphicFrameLocks noChangeAspect="1"/>
          </p:cNvGraphicFramePr>
          <p:nvPr/>
        </p:nvGraphicFramePr>
        <p:xfrm>
          <a:off x="3282950" y="1795463"/>
          <a:ext cx="2833688" cy="785812"/>
        </p:xfrm>
        <a:graphic>
          <a:graphicData uri="http://schemas.openxmlformats.org/presentationml/2006/ole">
            <mc:AlternateContent xmlns:mc="http://schemas.openxmlformats.org/markup-compatibility/2006">
              <mc:Choice xmlns:v="urn:schemas-microsoft-com:vml" Requires="v">
                <p:oleObj spid="_x0000_s5132" name="Equation" r:id="rId3" imgW="1324060" imgH="352533" progId="Equation.DSMT4">
                  <p:embed/>
                </p:oleObj>
              </mc:Choice>
              <mc:Fallback>
                <p:oleObj name="Equation" r:id="rId3" imgW="1324060" imgH="352533" progId="Equation.DSMT4">
                  <p:embed/>
                  <p:pic>
                    <p:nvPicPr>
                      <p:cNvPr id="0" name="Object 102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82950" y="1795463"/>
                        <a:ext cx="2833688" cy="785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Line 1026"/>
          <p:cNvSpPr>
            <a:spLocks noChangeShapeType="1"/>
          </p:cNvSpPr>
          <p:nvPr/>
        </p:nvSpPr>
        <p:spPr bwMode="auto">
          <a:xfrm flipH="1" flipV="1">
            <a:off x="4724400" y="2057400"/>
            <a:ext cx="0" cy="3429000"/>
          </a:xfrm>
          <a:prstGeom prst="line">
            <a:avLst/>
          </a:prstGeom>
          <a:noFill/>
          <a:ln w="5715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6148" name="Rectangle 1027"/>
          <p:cNvSpPr>
            <a:spLocks noGrp="1" noChangeArrowheads="1"/>
          </p:cNvSpPr>
          <p:nvPr>
            <p:ph type="title"/>
          </p:nvPr>
        </p:nvSpPr>
        <p:spPr/>
        <p:txBody>
          <a:bodyPr/>
          <a:lstStyle/>
          <a:p>
            <a:pPr eaLnBrk="1" hangingPunct="1"/>
            <a:r>
              <a:rPr lang="en-US" altLang="en-US" smtClean="0"/>
              <a:t>Network of Transmission Lines  (1)</a:t>
            </a:r>
          </a:p>
        </p:txBody>
      </p:sp>
      <p:sp>
        <p:nvSpPr>
          <p:cNvPr id="6149" name="Line 1028"/>
          <p:cNvSpPr>
            <a:spLocks noChangeShapeType="1"/>
          </p:cNvSpPr>
          <p:nvPr/>
        </p:nvSpPr>
        <p:spPr bwMode="auto">
          <a:xfrm>
            <a:off x="2819400" y="2590800"/>
            <a:ext cx="762000" cy="914400"/>
          </a:xfrm>
          <a:prstGeom prst="line">
            <a:avLst/>
          </a:prstGeom>
          <a:noFill/>
          <a:ln w="5715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6150" name="Line 1029"/>
          <p:cNvSpPr>
            <a:spLocks noChangeShapeType="1"/>
          </p:cNvSpPr>
          <p:nvPr/>
        </p:nvSpPr>
        <p:spPr bwMode="auto">
          <a:xfrm>
            <a:off x="2057400" y="3581400"/>
            <a:ext cx="1676400" cy="152400"/>
          </a:xfrm>
          <a:prstGeom prst="line">
            <a:avLst/>
          </a:prstGeom>
          <a:noFill/>
          <a:ln w="5715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6151" name="Line 1030"/>
          <p:cNvSpPr>
            <a:spLocks noChangeShapeType="1"/>
          </p:cNvSpPr>
          <p:nvPr/>
        </p:nvSpPr>
        <p:spPr bwMode="auto">
          <a:xfrm flipV="1">
            <a:off x="5257800" y="2590800"/>
            <a:ext cx="1447800" cy="838200"/>
          </a:xfrm>
          <a:prstGeom prst="line">
            <a:avLst/>
          </a:prstGeom>
          <a:noFill/>
          <a:ln w="5715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6152" name="Line 1031"/>
          <p:cNvSpPr>
            <a:spLocks noChangeShapeType="1"/>
          </p:cNvSpPr>
          <p:nvPr/>
        </p:nvSpPr>
        <p:spPr bwMode="auto">
          <a:xfrm flipV="1">
            <a:off x="5486400" y="3657600"/>
            <a:ext cx="1600200" cy="0"/>
          </a:xfrm>
          <a:prstGeom prst="line">
            <a:avLst/>
          </a:prstGeom>
          <a:noFill/>
          <a:ln w="5715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6153" name="Line 1032"/>
          <p:cNvSpPr>
            <a:spLocks noChangeShapeType="1"/>
          </p:cNvSpPr>
          <p:nvPr/>
        </p:nvSpPr>
        <p:spPr bwMode="auto">
          <a:xfrm>
            <a:off x="5181600" y="4114800"/>
            <a:ext cx="1447800" cy="533400"/>
          </a:xfrm>
          <a:prstGeom prst="line">
            <a:avLst/>
          </a:prstGeom>
          <a:noFill/>
          <a:ln w="5715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6154" name="Line 1033"/>
          <p:cNvSpPr>
            <a:spLocks noChangeShapeType="1"/>
          </p:cNvSpPr>
          <p:nvPr/>
        </p:nvSpPr>
        <p:spPr bwMode="auto">
          <a:xfrm flipV="1">
            <a:off x="2895600" y="4267200"/>
            <a:ext cx="1371600" cy="533400"/>
          </a:xfrm>
          <a:prstGeom prst="line">
            <a:avLst/>
          </a:prstGeom>
          <a:noFill/>
          <a:ln w="57150">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aphicFrame>
        <p:nvGraphicFramePr>
          <p:cNvPr id="6146" name="Object 1034"/>
          <p:cNvGraphicFramePr>
            <a:graphicFrameLocks/>
          </p:cNvGraphicFramePr>
          <p:nvPr/>
        </p:nvGraphicFramePr>
        <p:xfrm>
          <a:off x="2971800" y="2667000"/>
          <a:ext cx="3352800" cy="2193925"/>
        </p:xfrm>
        <a:graphic>
          <a:graphicData uri="http://schemas.openxmlformats.org/presentationml/2006/ole">
            <mc:AlternateContent xmlns:mc="http://schemas.openxmlformats.org/markup-compatibility/2006">
              <mc:Choice xmlns:v="urn:schemas-microsoft-com:vml" Requires="v">
                <p:oleObj spid="_x0000_s6196" name="Microsoft ClipArt Gallery" r:id="rId3" imgW="5714918" imgH="3181437" progId="MS_ClipArt_Gallery">
                  <p:embed/>
                </p:oleObj>
              </mc:Choice>
              <mc:Fallback>
                <p:oleObj name="Microsoft ClipArt Gallery" r:id="rId3" imgW="5714918" imgH="3181437" progId="MS_ClipArt_Gallery">
                  <p:embed/>
                  <p:pic>
                    <p:nvPicPr>
                      <p:cNvPr id="0" name="Object 1034"/>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71800" y="2667000"/>
                        <a:ext cx="3352800" cy="2193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155" name="Text Box 1035"/>
          <p:cNvSpPr txBox="1">
            <a:spLocks noChangeArrowheads="1"/>
          </p:cNvSpPr>
          <p:nvPr/>
        </p:nvSpPr>
        <p:spPr bwMode="auto">
          <a:xfrm>
            <a:off x="3978275" y="3429000"/>
            <a:ext cx="13033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b="1">
                <a:solidFill>
                  <a:schemeClr val="tx1"/>
                </a:solidFill>
                <a:latin typeface="Arial" charset="0"/>
              </a:defRPr>
            </a:lvl1pPr>
            <a:lvl2pPr marL="742950" indent="-285750">
              <a:defRPr sz="2400" b="1">
                <a:solidFill>
                  <a:schemeClr val="tx1"/>
                </a:solidFill>
                <a:latin typeface="Arial" charset="0"/>
              </a:defRPr>
            </a:lvl2pPr>
            <a:lvl3pPr marL="1143000" indent="-228600">
              <a:defRPr sz="2400" b="1">
                <a:solidFill>
                  <a:schemeClr val="tx1"/>
                </a:solidFill>
                <a:latin typeface="Arial" charset="0"/>
              </a:defRPr>
            </a:lvl3pPr>
            <a:lvl4pPr marL="1600200" indent="-228600">
              <a:defRPr sz="2400" b="1">
                <a:solidFill>
                  <a:schemeClr val="tx1"/>
                </a:solidFill>
                <a:latin typeface="Arial" charset="0"/>
              </a:defRPr>
            </a:lvl4pPr>
            <a:lvl5pPr marL="2057400" indent="-228600">
              <a:defRPr sz="2400" b="1">
                <a:solidFill>
                  <a:schemeClr val="tx1"/>
                </a:solidFill>
                <a:latin typeface="Arial" charset="0"/>
              </a:defRPr>
            </a:lvl5pPr>
            <a:lvl6pPr marL="2514600" indent="-228600" eaLnBrk="0" fontAlgn="base" hangingPunct="0">
              <a:spcBef>
                <a:spcPct val="0"/>
              </a:spcBef>
              <a:spcAft>
                <a:spcPct val="0"/>
              </a:spcAft>
              <a:defRPr sz="2400" b="1">
                <a:solidFill>
                  <a:schemeClr val="tx1"/>
                </a:solidFill>
                <a:latin typeface="Arial" charset="0"/>
              </a:defRPr>
            </a:lvl6pPr>
            <a:lvl7pPr marL="2971800" indent="-228600" eaLnBrk="0" fontAlgn="base" hangingPunct="0">
              <a:spcBef>
                <a:spcPct val="0"/>
              </a:spcBef>
              <a:spcAft>
                <a:spcPct val="0"/>
              </a:spcAft>
              <a:defRPr sz="2400" b="1">
                <a:solidFill>
                  <a:schemeClr val="tx1"/>
                </a:solidFill>
                <a:latin typeface="Arial" charset="0"/>
              </a:defRPr>
            </a:lvl7pPr>
            <a:lvl8pPr marL="3429000" indent="-228600" eaLnBrk="0" fontAlgn="base" hangingPunct="0">
              <a:spcBef>
                <a:spcPct val="0"/>
              </a:spcBef>
              <a:spcAft>
                <a:spcPct val="0"/>
              </a:spcAft>
              <a:defRPr sz="2400" b="1">
                <a:solidFill>
                  <a:schemeClr val="tx1"/>
                </a:solidFill>
                <a:latin typeface="Arial" charset="0"/>
              </a:defRPr>
            </a:lvl8pPr>
            <a:lvl9pPr marL="3886200" indent="-228600" eaLnBrk="0" fontAlgn="base" hangingPunct="0">
              <a:spcBef>
                <a:spcPct val="0"/>
              </a:spcBef>
              <a:spcAft>
                <a:spcPct val="0"/>
              </a:spcAft>
              <a:defRPr sz="2400" b="1">
                <a:solidFill>
                  <a:schemeClr val="tx1"/>
                </a:solidFill>
                <a:latin typeface="Arial" charset="0"/>
              </a:defRPr>
            </a:lvl9pPr>
          </a:lstStyle>
          <a:p>
            <a:pPr algn="ctr"/>
            <a:r>
              <a:rPr lang="en-US" altLang="en-US" b="0">
                <a:solidFill>
                  <a:srgbClr val="000066"/>
                </a:solidFill>
              </a:rPr>
              <a:t>Network</a:t>
            </a:r>
          </a:p>
        </p:txBody>
      </p:sp>
      <p:grpSp>
        <p:nvGrpSpPr>
          <p:cNvPr id="6156" name="Group 1036"/>
          <p:cNvGrpSpPr>
            <a:grpSpLocks/>
          </p:cNvGrpSpPr>
          <p:nvPr/>
        </p:nvGrpSpPr>
        <p:grpSpPr bwMode="auto">
          <a:xfrm>
            <a:off x="2209800" y="4800600"/>
            <a:ext cx="609600" cy="381000"/>
            <a:chOff x="1440" y="2784"/>
            <a:chExt cx="384" cy="240"/>
          </a:xfrm>
        </p:grpSpPr>
        <p:sp>
          <p:nvSpPr>
            <p:cNvPr id="6187" name="Line 1037"/>
            <p:cNvSpPr>
              <a:spLocks noChangeShapeType="1"/>
            </p:cNvSpPr>
            <p:nvPr/>
          </p:nvSpPr>
          <p:spPr bwMode="auto">
            <a:xfrm flipV="1">
              <a:off x="1440" y="2784"/>
              <a:ext cx="336" cy="144"/>
            </a:xfrm>
            <a:prstGeom prst="line">
              <a:avLst/>
            </a:prstGeom>
            <a:noFill/>
            <a:ln w="38100">
              <a:solidFill>
                <a:schemeClr val="accent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188" name="Line 1038"/>
            <p:cNvSpPr>
              <a:spLocks noChangeShapeType="1"/>
            </p:cNvSpPr>
            <p:nvPr/>
          </p:nvSpPr>
          <p:spPr bwMode="auto">
            <a:xfrm flipV="1">
              <a:off x="1488" y="2880"/>
              <a:ext cx="336" cy="144"/>
            </a:xfrm>
            <a:prstGeom prst="line">
              <a:avLst/>
            </a:prstGeom>
            <a:noFill/>
            <a:ln w="38100">
              <a:solidFill>
                <a:schemeClr val="accent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6157" name="Group 1039"/>
          <p:cNvGrpSpPr>
            <a:grpSpLocks/>
          </p:cNvGrpSpPr>
          <p:nvPr/>
        </p:nvGrpSpPr>
        <p:grpSpPr bwMode="auto">
          <a:xfrm rot="-543703">
            <a:off x="6781800" y="2209800"/>
            <a:ext cx="609600" cy="381000"/>
            <a:chOff x="1440" y="2784"/>
            <a:chExt cx="384" cy="240"/>
          </a:xfrm>
        </p:grpSpPr>
        <p:sp>
          <p:nvSpPr>
            <p:cNvPr id="6185" name="Line 1040"/>
            <p:cNvSpPr>
              <a:spLocks noChangeShapeType="1"/>
            </p:cNvSpPr>
            <p:nvPr/>
          </p:nvSpPr>
          <p:spPr bwMode="auto">
            <a:xfrm flipV="1">
              <a:off x="1440" y="2784"/>
              <a:ext cx="336" cy="144"/>
            </a:xfrm>
            <a:prstGeom prst="line">
              <a:avLst/>
            </a:prstGeom>
            <a:noFill/>
            <a:ln w="38100">
              <a:solidFill>
                <a:schemeClr val="accent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186" name="Line 1041"/>
            <p:cNvSpPr>
              <a:spLocks noChangeShapeType="1"/>
            </p:cNvSpPr>
            <p:nvPr/>
          </p:nvSpPr>
          <p:spPr bwMode="auto">
            <a:xfrm flipV="1">
              <a:off x="1488" y="2880"/>
              <a:ext cx="336" cy="144"/>
            </a:xfrm>
            <a:prstGeom prst="line">
              <a:avLst/>
            </a:prstGeom>
            <a:noFill/>
            <a:ln w="38100">
              <a:solidFill>
                <a:schemeClr val="accent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6158" name="Group 1042"/>
          <p:cNvGrpSpPr>
            <a:grpSpLocks/>
          </p:cNvGrpSpPr>
          <p:nvPr/>
        </p:nvGrpSpPr>
        <p:grpSpPr bwMode="auto">
          <a:xfrm rot="-4187415">
            <a:off x="4457700" y="5829300"/>
            <a:ext cx="609600" cy="381000"/>
            <a:chOff x="1440" y="2784"/>
            <a:chExt cx="384" cy="240"/>
          </a:xfrm>
        </p:grpSpPr>
        <p:sp>
          <p:nvSpPr>
            <p:cNvPr id="6183" name="Line 1043"/>
            <p:cNvSpPr>
              <a:spLocks noChangeShapeType="1"/>
            </p:cNvSpPr>
            <p:nvPr/>
          </p:nvSpPr>
          <p:spPr bwMode="auto">
            <a:xfrm flipV="1">
              <a:off x="1440" y="2784"/>
              <a:ext cx="336" cy="144"/>
            </a:xfrm>
            <a:prstGeom prst="line">
              <a:avLst/>
            </a:prstGeom>
            <a:noFill/>
            <a:ln w="38100">
              <a:solidFill>
                <a:schemeClr val="accent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184" name="Line 1044"/>
            <p:cNvSpPr>
              <a:spLocks noChangeShapeType="1"/>
            </p:cNvSpPr>
            <p:nvPr/>
          </p:nvSpPr>
          <p:spPr bwMode="auto">
            <a:xfrm flipV="1">
              <a:off x="1488" y="2880"/>
              <a:ext cx="336" cy="144"/>
            </a:xfrm>
            <a:prstGeom prst="line">
              <a:avLst/>
            </a:prstGeom>
            <a:noFill/>
            <a:ln w="38100">
              <a:solidFill>
                <a:schemeClr val="accent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6159" name="Group 1045"/>
          <p:cNvGrpSpPr>
            <a:grpSpLocks/>
          </p:cNvGrpSpPr>
          <p:nvPr/>
        </p:nvGrpSpPr>
        <p:grpSpPr bwMode="auto">
          <a:xfrm rot="-4187415">
            <a:off x="4381500" y="1409700"/>
            <a:ext cx="609600" cy="381000"/>
            <a:chOff x="1440" y="2784"/>
            <a:chExt cx="384" cy="240"/>
          </a:xfrm>
        </p:grpSpPr>
        <p:sp>
          <p:nvSpPr>
            <p:cNvPr id="6181" name="Line 1046"/>
            <p:cNvSpPr>
              <a:spLocks noChangeShapeType="1"/>
            </p:cNvSpPr>
            <p:nvPr/>
          </p:nvSpPr>
          <p:spPr bwMode="auto">
            <a:xfrm flipV="1">
              <a:off x="1440" y="2784"/>
              <a:ext cx="336" cy="144"/>
            </a:xfrm>
            <a:prstGeom prst="line">
              <a:avLst/>
            </a:prstGeom>
            <a:noFill/>
            <a:ln w="38100">
              <a:solidFill>
                <a:schemeClr val="accent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182" name="Line 1047"/>
            <p:cNvSpPr>
              <a:spLocks noChangeShapeType="1"/>
            </p:cNvSpPr>
            <p:nvPr/>
          </p:nvSpPr>
          <p:spPr bwMode="auto">
            <a:xfrm flipV="1">
              <a:off x="1488" y="2880"/>
              <a:ext cx="336" cy="144"/>
            </a:xfrm>
            <a:prstGeom prst="line">
              <a:avLst/>
            </a:prstGeom>
            <a:noFill/>
            <a:ln w="38100">
              <a:solidFill>
                <a:schemeClr val="accent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6160" name="Group 1048"/>
          <p:cNvGrpSpPr>
            <a:grpSpLocks/>
          </p:cNvGrpSpPr>
          <p:nvPr/>
        </p:nvGrpSpPr>
        <p:grpSpPr bwMode="auto">
          <a:xfrm rot="1677031">
            <a:off x="1335088" y="3340100"/>
            <a:ext cx="609600" cy="381000"/>
            <a:chOff x="1440" y="2784"/>
            <a:chExt cx="384" cy="240"/>
          </a:xfrm>
        </p:grpSpPr>
        <p:sp>
          <p:nvSpPr>
            <p:cNvPr id="6179" name="Line 1049"/>
            <p:cNvSpPr>
              <a:spLocks noChangeShapeType="1"/>
            </p:cNvSpPr>
            <p:nvPr/>
          </p:nvSpPr>
          <p:spPr bwMode="auto">
            <a:xfrm flipV="1">
              <a:off x="1440" y="2784"/>
              <a:ext cx="336" cy="144"/>
            </a:xfrm>
            <a:prstGeom prst="line">
              <a:avLst/>
            </a:prstGeom>
            <a:noFill/>
            <a:ln w="38100">
              <a:solidFill>
                <a:schemeClr val="accent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180" name="Line 1050"/>
            <p:cNvSpPr>
              <a:spLocks noChangeShapeType="1"/>
            </p:cNvSpPr>
            <p:nvPr/>
          </p:nvSpPr>
          <p:spPr bwMode="auto">
            <a:xfrm flipV="1">
              <a:off x="1488" y="2880"/>
              <a:ext cx="336" cy="144"/>
            </a:xfrm>
            <a:prstGeom prst="line">
              <a:avLst/>
            </a:prstGeom>
            <a:noFill/>
            <a:ln w="38100">
              <a:solidFill>
                <a:schemeClr val="accent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6161" name="Group 1051"/>
          <p:cNvGrpSpPr>
            <a:grpSpLocks/>
          </p:cNvGrpSpPr>
          <p:nvPr/>
        </p:nvGrpSpPr>
        <p:grpSpPr bwMode="auto">
          <a:xfrm rot="3949952">
            <a:off x="2171700" y="2095500"/>
            <a:ext cx="609600" cy="381000"/>
            <a:chOff x="1440" y="2784"/>
            <a:chExt cx="384" cy="240"/>
          </a:xfrm>
        </p:grpSpPr>
        <p:sp>
          <p:nvSpPr>
            <p:cNvPr id="6177" name="Line 1052"/>
            <p:cNvSpPr>
              <a:spLocks noChangeShapeType="1"/>
            </p:cNvSpPr>
            <p:nvPr/>
          </p:nvSpPr>
          <p:spPr bwMode="auto">
            <a:xfrm flipV="1">
              <a:off x="1440" y="2784"/>
              <a:ext cx="336" cy="144"/>
            </a:xfrm>
            <a:prstGeom prst="line">
              <a:avLst/>
            </a:prstGeom>
            <a:noFill/>
            <a:ln w="38100">
              <a:solidFill>
                <a:schemeClr val="accent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178" name="Line 1053"/>
            <p:cNvSpPr>
              <a:spLocks noChangeShapeType="1"/>
            </p:cNvSpPr>
            <p:nvPr/>
          </p:nvSpPr>
          <p:spPr bwMode="auto">
            <a:xfrm flipV="1">
              <a:off x="1488" y="2880"/>
              <a:ext cx="336" cy="144"/>
            </a:xfrm>
            <a:prstGeom prst="line">
              <a:avLst/>
            </a:prstGeom>
            <a:noFill/>
            <a:ln w="38100">
              <a:solidFill>
                <a:schemeClr val="accent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6162" name="Group 1054"/>
          <p:cNvGrpSpPr>
            <a:grpSpLocks/>
          </p:cNvGrpSpPr>
          <p:nvPr/>
        </p:nvGrpSpPr>
        <p:grpSpPr bwMode="auto">
          <a:xfrm rot="2694660">
            <a:off x="6718300" y="4633913"/>
            <a:ext cx="609600" cy="381000"/>
            <a:chOff x="1440" y="2784"/>
            <a:chExt cx="384" cy="240"/>
          </a:xfrm>
        </p:grpSpPr>
        <p:sp>
          <p:nvSpPr>
            <p:cNvPr id="6175" name="Line 1055"/>
            <p:cNvSpPr>
              <a:spLocks noChangeShapeType="1"/>
            </p:cNvSpPr>
            <p:nvPr/>
          </p:nvSpPr>
          <p:spPr bwMode="auto">
            <a:xfrm flipV="1">
              <a:off x="1440" y="2784"/>
              <a:ext cx="336" cy="144"/>
            </a:xfrm>
            <a:prstGeom prst="line">
              <a:avLst/>
            </a:prstGeom>
            <a:noFill/>
            <a:ln w="38100">
              <a:solidFill>
                <a:schemeClr val="accent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176" name="Line 1056"/>
            <p:cNvSpPr>
              <a:spLocks noChangeShapeType="1"/>
            </p:cNvSpPr>
            <p:nvPr/>
          </p:nvSpPr>
          <p:spPr bwMode="auto">
            <a:xfrm flipV="1">
              <a:off x="1488" y="2880"/>
              <a:ext cx="336" cy="144"/>
            </a:xfrm>
            <a:prstGeom prst="line">
              <a:avLst/>
            </a:prstGeom>
            <a:noFill/>
            <a:ln w="38100">
              <a:solidFill>
                <a:schemeClr val="accent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6163" name="Group 1057"/>
          <p:cNvGrpSpPr>
            <a:grpSpLocks/>
          </p:cNvGrpSpPr>
          <p:nvPr/>
        </p:nvGrpSpPr>
        <p:grpSpPr bwMode="auto">
          <a:xfrm rot="1554937">
            <a:off x="7191375" y="3508375"/>
            <a:ext cx="609600" cy="381000"/>
            <a:chOff x="1440" y="2784"/>
            <a:chExt cx="384" cy="240"/>
          </a:xfrm>
        </p:grpSpPr>
        <p:sp>
          <p:nvSpPr>
            <p:cNvPr id="6173" name="Line 1058"/>
            <p:cNvSpPr>
              <a:spLocks noChangeShapeType="1"/>
            </p:cNvSpPr>
            <p:nvPr/>
          </p:nvSpPr>
          <p:spPr bwMode="auto">
            <a:xfrm flipV="1">
              <a:off x="1440" y="2784"/>
              <a:ext cx="336" cy="144"/>
            </a:xfrm>
            <a:prstGeom prst="line">
              <a:avLst/>
            </a:prstGeom>
            <a:noFill/>
            <a:ln w="38100">
              <a:solidFill>
                <a:schemeClr val="accent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174" name="Line 1059"/>
            <p:cNvSpPr>
              <a:spLocks noChangeShapeType="1"/>
            </p:cNvSpPr>
            <p:nvPr/>
          </p:nvSpPr>
          <p:spPr bwMode="auto">
            <a:xfrm flipV="1">
              <a:off x="1488" y="2880"/>
              <a:ext cx="336" cy="144"/>
            </a:xfrm>
            <a:prstGeom prst="line">
              <a:avLst/>
            </a:prstGeom>
            <a:noFill/>
            <a:ln w="38100">
              <a:solidFill>
                <a:schemeClr val="accent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6164" name="Text Box 1060"/>
          <p:cNvSpPr txBox="1">
            <a:spLocks noChangeArrowheads="1"/>
          </p:cNvSpPr>
          <p:nvPr/>
        </p:nvSpPr>
        <p:spPr bwMode="auto">
          <a:xfrm>
            <a:off x="1585913" y="4621213"/>
            <a:ext cx="601662"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b="1">
                <a:solidFill>
                  <a:schemeClr val="tx1"/>
                </a:solidFill>
                <a:latin typeface="Arial" charset="0"/>
              </a:defRPr>
            </a:lvl1pPr>
            <a:lvl2pPr marL="742950" indent="-285750">
              <a:defRPr sz="2400" b="1">
                <a:solidFill>
                  <a:schemeClr val="tx1"/>
                </a:solidFill>
                <a:latin typeface="Arial" charset="0"/>
              </a:defRPr>
            </a:lvl2pPr>
            <a:lvl3pPr marL="1143000" indent="-228600">
              <a:defRPr sz="2400" b="1">
                <a:solidFill>
                  <a:schemeClr val="tx1"/>
                </a:solidFill>
                <a:latin typeface="Arial" charset="0"/>
              </a:defRPr>
            </a:lvl3pPr>
            <a:lvl4pPr marL="1600200" indent="-228600">
              <a:defRPr sz="2400" b="1">
                <a:solidFill>
                  <a:schemeClr val="tx1"/>
                </a:solidFill>
                <a:latin typeface="Arial" charset="0"/>
              </a:defRPr>
            </a:lvl4pPr>
            <a:lvl5pPr marL="2057400" indent="-228600">
              <a:defRPr sz="2400" b="1">
                <a:solidFill>
                  <a:schemeClr val="tx1"/>
                </a:solidFill>
                <a:latin typeface="Arial" charset="0"/>
              </a:defRPr>
            </a:lvl5pPr>
            <a:lvl6pPr marL="2514600" indent="-228600" eaLnBrk="0" fontAlgn="base" hangingPunct="0">
              <a:spcBef>
                <a:spcPct val="0"/>
              </a:spcBef>
              <a:spcAft>
                <a:spcPct val="0"/>
              </a:spcAft>
              <a:defRPr sz="2400" b="1">
                <a:solidFill>
                  <a:schemeClr val="tx1"/>
                </a:solidFill>
                <a:latin typeface="Arial" charset="0"/>
              </a:defRPr>
            </a:lvl6pPr>
            <a:lvl7pPr marL="2971800" indent="-228600" eaLnBrk="0" fontAlgn="base" hangingPunct="0">
              <a:spcBef>
                <a:spcPct val="0"/>
              </a:spcBef>
              <a:spcAft>
                <a:spcPct val="0"/>
              </a:spcAft>
              <a:defRPr sz="2400" b="1">
                <a:solidFill>
                  <a:schemeClr val="tx1"/>
                </a:solidFill>
                <a:latin typeface="Arial" charset="0"/>
              </a:defRPr>
            </a:lvl7pPr>
            <a:lvl8pPr marL="3429000" indent="-228600" eaLnBrk="0" fontAlgn="base" hangingPunct="0">
              <a:spcBef>
                <a:spcPct val="0"/>
              </a:spcBef>
              <a:spcAft>
                <a:spcPct val="0"/>
              </a:spcAft>
              <a:defRPr sz="2400" b="1">
                <a:solidFill>
                  <a:schemeClr val="tx1"/>
                </a:solidFill>
                <a:latin typeface="Arial" charset="0"/>
              </a:defRPr>
            </a:lvl8pPr>
            <a:lvl9pPr marL="3886200" indent="-228600" eaLnBrk="0" fontAlgn="base" hangingPunct="0">
              <a:spcBef>
                <a:spcPct val="0"/>
              </a:spcBef>
              <a:spcAft>
                <a:spcPct val="0"/>
              </a:spcAft>
              <a:defRPr sz="2400" b="1">
                <a:solidFill>
                  <a:schemeClr val="tx1"/>
                </a:solidFill>
                <a:latin typeface="Arial" charset="0"/>
              </a:defRPr>
            </a:lvl9pPr>
          </a:lstStyle>
          <a:p>
            <a:r>
              <a:rPr lang="en-US" altLang="en-US" sz="2800" b="0">
                <a:solidFill>
                  <a:schemeClr val="tx2"/>
                </a:solidFill>
                <a:latin typeface="Symbol" pitchFamily="18" charset="2"/>
              </a:rPr>
              <a:t>l</a:t>
            </a:r>
            <a:r>
              <a:rPr lang="en-US" altLang="en-US" sz="3200" b="0" i="1" baseline="-25000">
                <a:solidFill>
                  <a:schemeClr val="tx2"/>
                </a:solidFill>
              </a:rPr>
              <a:t>m</a:t>
            </a:r>
            <a:endParaRPr lang="en-US" altLang="en-US" sz="2800" b="0">
              <a:solidFill>
                <a:schemeClr val="tx2"/>
              </a:solidFill>
            </a:endParaRPr>
          </a:p>
        </p:txBody>
      </p:sp>
      <p:sp>
        <p:nvSpPr>
          <p:cNvPr id="6165" name="Text Box 1061"/>
          <p:cNvSpPr txBox="1">
            <a:spLocks noChangeArrowheads="1"/>
          </p:cNvSpPr>
          <p:nvPr/>
        </p:nvSpPr>
        <p:spPr bwMode="auto">
          <a:xfrm>
            <a:off x="838200" y="2971800"/>
            <a:ext cx="5270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b="1">
                <a:solidFill>
                  <a:schemeClr val="tx1"/>
                </a:solidFill>
                <a:latin typeface="Arial" charset="0"/>
              </a:defRPr>
            </a:lvl1pPr>
            <a:lvl2pPr marL="742950" indent="-285750">
              <a:defRPr sz="2400" b="1">
                <a:solidFill>
                  <a:schemeClr val="tx1"/>
                </a:solidFill>
                <a:latin typeface="Arial" charset="0"/>
              </a:defRPr>
            </a:lvl2pPr>
            <a:lvl3pPr marL="1143000" indent="-228600">
              <a:defRPr sz="2400" b="1">
                <a:solidFill>
                  <a:schemeClr val="tx1"/>
                </a:solidFill>
                <a:latin typeface="Arial" charset="0"/>
              </a:defRPr>
            </a:lvl3pPr>
            <a:lvl4pPr marL="1600200" indent="-228600">
              <a:defRPr sz="2400" b="1">
                <a:solidFill>
                  <a:schemeClr val="tx1"/>
                </a:solidFill>
                <a:latin typeface="Arial" charset="0"/>
              </a:defRPr>
            </a:lvl4pPr>
            <a:lvl5pPr marL="2057400" indent="-228600">
              <a:defRPr sz="2400" b="1">
                <a:solidFill>
                  <a:schemeClr val="tx1"/>
                </a:solidFill>
                <a:latin typeface="Arial" charset="0"/>
              </a:defRPr>
            </a:lvl5pPr>
            <a:lvl6pPr marL="2514600" indent="-228600" eaLnBrk="0" fontAlgn="base" hangingPunct="0">
              <a:spcBef>
                <a:spcPct val="0"/>
              </a:spcBef>
              <a:spcAft>
                <a:spcPct val="0"/>
              </a:spcAft>
              <a:defRPr sz="2400" b="1">
                <a:solidFill>
                  <a:schemeClr val="tx1"/>
                </a:solidFill>
                <a:latin typeface="Arial" charset="0"/>
              </a:defRPr>
            </a:lvl6pPr>
            <a:lvl7pPr marL="2971800" indent="-228600" eaLnBrk="0" fontAlgn="base" hangingPunct="0">
              <a:spcBef>
                <a:spcPct val="0"/>
              </a:spcBef>
              <a:spcAft>
                <a:spcPct val="0"/>
              </a:spcAft>
              <a:defRPr sz="2400" b="1">
                <a:solidFill>
                  <a:schemeClr val="tx1"/>
                </a:solidFill>
                <a:latin typeface="Arial" charset="0"/>
              </a:defRPr>
            </a:lvl7pPr>
            <a:lvl8pPr marL="3429000" indent="-228600" eaLnBrk="0" fontAlgn="base" hangingPunct="0">
              <a:spcBef>
                <a:spcPct val="0"/>
              </a:spcBef>
              <a:spcAft>
                <a:spcPct val="0"/>
              </a:spcAft>
              <a:defRPr sz="2400" b="1">
                <a:solidFill>
                  <a:schemeClr val="tx1"/>
                </a:solidFill>
                <a:latin typeface="Arial" charset="0"/>
              </a:defRPr>
            </a:lvl8pPr>
            <a:lvl9pPr marL="3886200" indent="-228600" eaLnBrk="0" fontAlgn="base" hangingPunct="0">
              <a:spcBef>
                <a:spcPct val="0"/>
              </a:spcBef>
              <a:spcAft>
                <a:spcPct val="0"/>
              </a:spcAft>
              <a:defRPr sz="2400" b="1">
                <a:solidFill>
                  <a:schemeClr val="tx1"/>
                </a:solidFill>
                <a:latin typeface="Arial" charset="0"/>
              </a:defRPr>
            </a:lvl9pPr>
          </a:lstStyle>
          <a:p>
            <a:r>
              <a:rPr lang="en-US" altLang="en-US" sz="2800" b="0">
                <a:solidFill>
                  <a:schemeClr val="tx2"/>
                </a:solidFill>
                <a:latin typeface="Symbol" pitchFamily="18" charset="2"/>
              </a:rPr>
              <a:t>l</a:t>
            </a:r>
            <a:r>
              <a:rPr lang="en-US" altLang="en-US" sz="3200" b="0" baseline="-25000">
                <a:solidFill>
                  <a:schemeClr val="tx2"/>
                </a:solidFill>
              </a:rPr>
              <a:t>1</a:t>
            </a:r>
            <a:endParaRPr lang="en-US" altLang="en-US" sz="2800" b="0">
              <a:solidFill>
                <a:schemeClr val="tx2"/>
              </a:solidFill>
            </a:endParaRPr>
          </a:p>
        </p:txBody>
      </p:sp>
      <p:sp>
        <p:nvSpPr>
          <p:cNvPr id="6166" name="Text Box 1062"/>
          <p:cNvSpPr txBox="1">
            <a:spLocks noChangeArrowheads="1"/>
          </p:cNvSpPr>
          <p:nvPr/>
        </p:nvSpPr>
        <p:spPr bwMode="auto">
          <a:xfrm>
            <a:off x="2209800" y="1447800"/>
            <a:ext cx="5270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b="1">
                <a:solidFill>
                  <a:schemeClr val="tx1"/>
                </a:solidFill>
                <a:latin typeface="Arial" charset="0"/>
              </a:defRPr>
            </a:lvl1pPr>
            <a:lvl2pPr marL="742950" indent="-285750">
              <a:defRPr sz="2400" b="1">
                <a:solidFill>
                  <a:schemeClr val="tx1"/>
                </a:solidFill>
                <a:latin typeface="Arial" charset="0"/>
              </a:defRPr>
            </a:lvl2pPr>
            <a:lvl3pPr marL="1143000" indent="-228600">
              <a:defRPr sz="2400" b="1">
                <a:solidFill>
                  <a:schemeClr val="tx1"/>
                </a:solidFill>
                <a:latin typeface="Arial" charset="0"/>
              </a:defRPr>
            </a:lvl3pPr>
            <a:lvl4pPr marL="1600200" indent="-228600">
              <a:defRPr sz="2400" b="1">
                <a:solidFill>
                  <a:schemeClr val="tx1"/>
                </a:solidFill>
                <a:latin typeface="Arial" charset="0"/>
              </a:defRPr>
            </a:lvl4pPr>
            <a:lvl5pPr marL="2057400" indent="-228600">
              <a:defRPr sz="2400" b="1">
                <a:solidFill>
                  <a:schemeClr val="tx1"/>
                </a:solidFill>
                <a:latin typeface="Arial" charset="0"/>
              </a:defRPr>
            </a:lvl5pPr>
            <a:lvl6pPr marL="2514600" indent="-228600" eaLnBrk="0" fontAlgn="base" hangingPunct="0">
              <a:spcBef>
                <a:spcPct val="0"/>
              </a:spcBef>
              <a:spcAft>
                <a:spcPct val="0"/>
              </a:spcAft>
              <a:defRPr sz="2400" b="1">
                <a:solidFill>
                  <a:schemeClr val="tx1"/>
                </a:solidFill>
                <a:latin typeface="Arial" charset="0"/>
              </a:defRPr>
            </a:lvl6pPr>
            <a:lvl7pPr marL="2971800" indent="-228600" eaLnBrk="0" fontAlgn="base" hangingPunct="0">
              <a:spcBef>
                <a:spcPct val="0"/>
              </a:spcBef>
              <a:spcAft>
                <a:spcPct val="0"/>
              </a:spcAft>
              <a:defRPr sz="2400" b="1">
                <a:solidFill>
                  <a:schemeClr val="tx1"/>
                </a:solidFill>
                <a:latin typeface="Arial" charset="0"/>
              </a:defRPr>
            </a:lvl7pPr>
            <a:lvl8pPr marL="3429000" indent="-228600" eaLnBrk="0" fontAlgn="base" hangingPunct="0">
              <a:spcBef>
                <a:spcPct val="0"/>
              </a:spcBef>
              <a:spcAft>
                <a:spcPct val="0"/>
              </a:spcAft>
              <a:defRPr sz="2400" b="1">
                <a:solidFill>
                  <a:schemeClr val="tx1"/>
                </a:solidFill>
                <a:latin typeface="Arial" charset="0"/>
              </a:defRPr>
            </a:lvl8pPr>
            <a:lvl9pPr marL="3886200" indent="-228600" eaLnBrk="0" fontAlgn="base" hangingPunct="0">
              <a:spcBef>
                <a:spcPct val="0"/>
              </a:spcBef>
              <a:spcAft>
                <a:spcPct val="0"/>
              </a:spcAft>
              <a:defRPr sz="2400" b="1">
                <a:solidFill>
                  <a:schemeClr val="tx1"/>
                </a:solidFill>
                <a:latin typeface="Arial" charset="0"/>
              </a:defRPr>
            </a:lvl9pPr>
          </a:lstStyle>
          <a:p>
            <a:r>
              <a:rPr lang="en-US" altLang="en-US" sz="2800" b="0">
                <a:solidFill>
                  <a:schemeClr val="tx2"/>
                </a:solidFill>
                <a:latin typeface="Symbol" pitchFamily="18" charset="2"/>
              </a:rPr>
              <a:t>l</a:t>
            </a:r>
            <a:r>
              <a:rPr lang="en-US" altLang="en-US" sz="3200" b="0" baseline="-25000">
                <a:solidFill>
                  <a:schemeClr val="tx2"/>
                </a:solidFill>
              </a:rPr>
              <a:t>2</a:t>
            </a:r>
            <a:endParaRPr lang="en-US" altLang="en-US" sz="2800" b="0">
              <a:solidFill>
                <a:schemeClr val="tx2"/>
              </a:solidFill>
            </a:endParaRPr>
          </a:p>
        </p:txBody>
      </p:sp>
      <p:sp>
        <p:nvSpPr>
          <p:cNvPr id="6167" name="Text Box 1063"/>
          <p:cNvSpPr txBox="1">
            <a:spLocks noChangeArrowheads="1"/>
          </p:cNvSpPr>
          <p:nvPr/>
        </p:nvSpPr>
        <p:spPr bwMode="auto">
          <a:xfrm>
            <a:off x="4876800" y="1143000"/>
            <a:ext cx="5270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b="1">
                <a:solidFill>
                  <a:schemeClr val="tx1"/>
                </a:solidFill>
                <a:latin typeface="Arial" charset="0"/>
              </a:defRPr>
            </a:lvl1pPr>
            <a:lvl2pPr marL="742950" indent="-285750">
              <a:defRPr sz="2400" b="1">
                <a:solidFill>
                  <a:schemeClr val="tx1"/>
                </a:solidFill>
                <a:latin typeface="Arial" charset="0"/>
              </a:defRPr>
            </a:lvl2pPr>
            <a:lvl3pPr marL="1143000" indent="-228600">
              <a:defRPr sz="2400" b="1">
                <a:solidFill>
                  <a:schemeClr val="tx1"/>
                </a:solidFill>
                <a:latin typeface="Arial" charset="0"/>
              </a:defRPr>
            </a:lvl3pPr>
            <a:lvl4pPr marL="1600200" indent="-228600">
              <a:defRPr sz="2400" b="1">
                <a:solidFill>
                  <a:schemeClr val="tx1"/>
                </a:solidFill>
                <a:latin typeface="Arial" charset="0"/>
              </a:defRPr>
            </a:lvl4pPr>
            <a:lvl5pPr marL="2057400" indent="-228600">
              <a:defRPr sz="2400" b="1">
                <a:solidFill>
                  <a:schemeClr val="tx1"/>
                </a:solidFill>
                <a:latin typeface="Arial" charset="0"/>
              </a:defRPr>
            </a:lvl5pPr>
            <a:lvl6pPr marL="2514600" indent="-228600" eaLnBrk="0" fontAlgn="base" hangingPunct="0">
              <a:spcBef>
                <a:spcPct val="0"/>
              </a:spcBef>
              <a:spcAft>
                <a:spcPct val="0"/>
              </a:spcAft>
              <a:defRPr sz="2400" b="1">
                <a:solidFill>
                  <a:schemeClr val="tx1"/>
                </a:solidFill>
                <a:latin typeface="Arial" charset="0"/>
              </a:defRPr>
            </a:lvl6pPr>
            <a:lvl7pPr marL="2971800" indent="-228600" eaLnBrk="0" fontAlgn="base" hangingPunct="0">
              <a:spcBef>
                <a:spcPct val="0"/>
              </a:spcBef>
              <a:spcAft>
                <a:spcPct val="0"/>
              </a:spcAft>
              <a:defRPr sz="2400" b="1">
                <a:solidFill>
                  <a:schemeClr val="tx1"/>
                </a:solidFill>
                <a:latin typeface="Arial" charset="0"/>
              </a:defRPr>
            </a:lvl7pPr>
            <a:lvl8pPr marL="3429000" indent="-228600" eaLnBrk="0" fontAlgn="base" hangingPunct="0">
              <a:spcBef>
                <a:spcPct val="0"/>
              </a:spcBef>
              <a:spcAft>
                <a:spcPct val="0"/>
              </a:spcAft>
              <a:defRPr sz="2400" b="1">
                <a:solidFill>
                  <a:schemeClr val="tx1"/>
                </a:solidFill>
                <a:latin typeface="Arial" charset="0"/>
              </a:defRPr>
            </a:lvl8pPr>
            <a:lvl9pPr marL="3886200" indent="-228600" eaLnBrk="0" fontAlgn="base" hangingPunct="0">
              <a:spcBef>
                <a:spcPct val="0"/>
              </a:spcBef>
              <a:spcAft>
                <a:spcPct val="0"/>
              </a:spcAft>
              <a:defRPr sz="2400" b="1">
                <a:solidFill>
                  <a:schemeClr val="tx1"/>
                </a:solidFill>
                <a:latin typeface="Arial" charset="0"/>
              </a:defRPr>
            </a:lvl9pPr>
          </a:lstStyle>
          <a:p>
            <a:r>
              <a:rPr lang="en-US" altLang="en-US" sz="2800" b="0">
                <a:solidFill>
                  <a:schemeClr val="tx2"/>
                </a:solidFill>
                <a:latin typeface="Symbol" pitchFamily="18" charset="2"/>
              </a:rPr>
              <a:t>l</a:t>
            </a:r>
            <a:r>
              <a:rPr lang="en-US" altLang="en-US" sz="3200" b="0" baseline="-25000">
                <a:solidFill>
                  <a:schemeClr val="tx2"/>
                </a:solidFill>
              </a:rPr>
              <a:t>3</a:t>
            </a:r>
            <a:endParaRPr lang="en-US" altLang="en-US" sz="2800" b="0">
              <a:solidFill>
                <a:schemeClr val="tx2"/>
              </a:solidFill>
            </a:endParaRPr>
          </a:p>
        </p:txBody>
      </p:sp>
      <p:sp>
        <p:nvSpPr>
          <p:cNvPr id="6168" name="Text Box 1064"/>
          <p:cNvSpPr txBox="1">
            <a:spLocks noChangeArrowheads="1"/>
          </p:cNvSpPr>
          <p:nvPr/>
        </p:nvSpPr>
        <p:spPr bwMode="auto">
          <a:xfrm>
            <a:off x="7391400" y="2209800"/>
            <a:ext cx="5270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b="1">
                <a:solidFill>
                  <a:schemeClr val="tx1"/>
                </a:solidFill>
                <a:latin typeface="Arial" charset="0"/>
              </a:defRPr>
            </a:lvl1pPr>
            <a:lvl2pPr marL="742950" indent="-285750">
              <a:defRPr sz="2400" b="1">
                <a:solidFill>
                  <a:schemeClr val="tx1"/>
                </a:solidFill>
                <a:latin typeface="Arial" charset="0"/>
              </a:defRPr>
            </a:lvl2pPr>
            <a:lvl3pPr marL="1143000" indent="-228600">
              <a:defRPr sz="2400" b="1">
                <a:solidFill>
                  <a:schemeClr val="tx1"/>
                </a:solidFill>
                <a:latin typeface="Arial" charset="0"/>
              </a:defRPr>
            </a:lvl3pPr>
            <a:lvl4pPr marL="1600200" indent="-228600">
              <a:defRPr sz="2400" b="1">
                <a:solidFill>
                  <a:schemeClr val="tx1"/>
                </a:solidFill>
                <a:latin typeface="Arial" charset="0"/>
              </a:defRPr>
            </a:lvl4pPr>
            <a:lvl5pPr marL="2057400" indent="-228600">
              <a:defRPr sz="2400" b="1">
                <a:solidFill>
                  <a:schemeClr val="tx1"/>
                </a:solidFill>
                <a:latin typeface="Arial" charset="0"/>
              </a:defRPr>
            </a:lvl5pPr>
            <a:lvl6pPr marL="2514600" indent="-228600" eaLnBrk="0" fontAlgn="base" hangingPunct="0">
              <a:spcBef>
                <a:spcPct val="0"/>
              </a:spcBef>
              <a:spcAft>
                <a:spcPct val="0"/>
              </a:spcAft>
              <a:defRPr sz="2400" b="1">
                <a:solidFill>
                  <a:schemeClr val="tx1"/>
                </a:solidFill>
                <a:latin typeface="Arial" charset="0"/>
              </a:defRPr>
            </a:lvl6pPr>
            <a:lvl7pPr marL="2971800" indent="-228600" eaLnBrk="0" fontAlgn="base" hangingPunct="0">
              <a:spcBef>
                <a:spcPct val="0"/>
              </a:spcBef>
              <a:spcAft>
                <a:spcPct val="0"/>
              </a:spcAft>
              <a:defRPr sz="2400" b="1">
                <a:solidFill>
                  <a:schemeClr val="tx1"/>
                </a:solidFill>
                <a:latin typeface="Arial" charset="0"/>
              </a:defRPr>
            </a:lvl7pPr>
            <a:lvl8pPr marL="3429000" indent="-228600" eaLnBrk="0" fontAlgn="base" hangingPunct="0">
              <a:spcBef>
                <a:spcPct val="0"/>
              </a:spcBef>
              <a:spcAft>
                <a:spcPct val="0"/>
              </a:spcAft>
              <a:defRPr sz="2400" b="1">
                <a:solidFill>
                  <a:schemeClr val="tx1"/>
                </a:solidFill>
                <a:latin typeface="Arial" charset="0"/>
              </a:defRPr>
            </a:lvl8pPr>
            <a:lvl9pPr marL="3886200" indent="-228600" eaLnBrk="0" fontAlgn="base" hangingPunct="0">
              <a:spcBef>
                <a:spcPct val="0"/>
              </a:spcBef>
              <a:spcAft>
                <a:spcPct val="0"/>
              </a:spcAft>
              <a:defRPr sz="2400" b="1">
                <a:solidFill>
                  <a:schemeClr val="tx1"/>
                </a:solidFill>
                <a:latin typeface="Arial" charset="0"/>
              </a:defRPr>
            </a:lvl9pPr>
          </a:lstStyle>
          <a:p>
            <a:r>
              <a:rPr lang="en-US" altLang="en-US" sz="2800" b="0">
                <a:solidFill>
                  <a:schemeClr val="tx2"/>
                </a:solidFill>
                <a:latin typeface="Symbol" pitchFamily="18" charset="2"/>
              </a:rPr>
              <a:t>l</a:t>
            </a:r>
            <a:r>
              <a:rPr lang="en-US" altLang="en-US" sz="3200" b="0" baseline="-25000">
                <a:solidFill>
                  <a:schemeClr val="tx2"/>
                </a:solidFill>
              </a:rPr>
              <a:t>4</a:t>
            </a:r>
            <a:endParaRPr lang="en-US" altLang="en-US" sz="2800" b="0">
              <a:solidFill>
                <a:schemeClr val="tx2"/>
              </a:solidFill>
            </a:endParaRPr>
          </a:p>
        </p:txBody>
      </p:sp>
      <p:sp>
        <p:nvSpPr>
          <p:cNvPr id="6169" name="Text Box 1065"/>
          <p:cNvSpPr txBox="1">
            <a:spLocks noChangeArrowheads="1"/>
          </p:cNvSpPr>
          <p:nvPr/>
        </p:nvSpPr>
        <p:spPr bwMode="auto">
          <a:xfrm>
            <a:off x="7391400" y="3810000"/>
            <a:ext cx="5270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b="1">
                <a:solidFill>
                  <a:schemeClr val="tx1"/>
                </a:solidFill>
                <a:latin typeface="Arial" charset="0"/>
              </a:defRPr>
            </a:lvl1pPr>
            <a:lvl2pPr marL="742950" indent="-285750">
              <a:defRPr sz="2400" b="1">
                <a:solidFill>
                  <a:schemeClr val="tx1"/>
                </a:solidFill>
                <a:latin typeface="Arial" charset="0"/>
              </a:defRPr>
            </a:lvl2pPr>
            <a:lvl3pPr marL="1143000" indent="-228600">
              <a:defRPr sz="2400" b="1">
                <a:solidFill>
                  <a:schemeClr val="tx1"/>
                </a:solidFill>
                <a:latin typeface="Arial" charset="0"/>
              </a:defRPr>
            </a:lvl3pPr>
            <a:lvl4pPr marL="1600200" indent="-228600">
              <a:defRPr sz="2400" b="1">
                <a:solidFill>
                  <a:schemeClr val="tx1"/>
                </a:solidFill>
                <a:latin typeface="Arial" charset="0"/>
              </a:defRPr>
            </a:lvl4pPr>
            <a:lvl5pPr marL="2057400" indent="-228600">
              <a:defRPr sz="2400" b="1">
                <a:solidFill>
                  <a:schemeClr val="tx1"/>
                </a:solidFill>
                <a:latin typeface="Arial" charset="0"/>
              </a:defRPr>
            </a:lvl5pPr>
            <a:lvl6pPr marL="2514600" indent="-228600" eaLnBrk="0" fontAlgn="base" hangingPunct="0">
              <a:spcBef>
                <a:spcPct val="0"/>
              </a:spcBef>
              <a:spcAft>
                <a:spcPct val="0"/>
              </a:spcAft>
              <a:defRPr sz="2400" b="1">
                <a:solidFill>
                  <a:schemeClr val="tx1"/>
                </a:solidFill>
                <a:latin typeface="Arial" charset="0"/>
              </a:defRPr>
            </a:lvl6pPr>
            <a:lvl7pPr marL="2971800" indent="-228600" eaLnBrk="0" fontAlgn="base" hangingPunct="0">
              <a:spcBef>
                <a:spcPct val="0"/>
              </a:spcBef>
              <a:spcAft>
                <a:spcPct val="0"/>
              </a:spcAft>
              <a:defRPr sz="2400" b="1">
                <a:solidFill>
                  <a:schemeClr val="tx1"/>
                </a:solidFill>
                <a:latin typeface="Arial" charset="0"/>
              </a:defRPr>
            </a:lvl7pPr>
            <a:lvl8pPr marL="3429000" indent="-228600" eaLnBrk="0" fontAlgn="base" hangingPunct="0">
              <a:spcBef>
                <a:spcPct val="0"/>
              </a:spcBef>
              <a:spcAft>
                <a:spcPct val="0"/>
              </a:spcAft>
              <a:defRPr sz="2400" b="1">
                <a:solidFill>
                  <a:schemeClr val="tx1"/>
                </a:solidFill>
                <a:latin typeface="Arial" charset="0"/>
              </a:defRPr>
            </a:lvl8pPr>
            <a:lvl9pPr marL="3886200" indent="-228600" eaLnBrk="0" fontAlgn="base" hangingPunct="0">
              <a:spcBef>
                <a:spcPct val="0"/>
              </a:spcBef>
              <a:spcAft>
                <a:spcPct val="0"/>
              </a:spcAft>
              <a:defRPr sz="2400" b="1">
                <a:solidFill>
                  <a:schemeClr val="tx1"/>
                </a:solidFill>
                <a:latin typeface="Arial" charset="0"/>
              </a:defRPr>
            </a:lvl9pPr>
          </a:lstStyle>
          <a:p>
            <a:r>
              <a:rPr lang="en-US" altLang="en-US" sz="2800" b="0">
                <a:solidFill>
                  <a:schemeClr val="tx2"/>
                </a:solidFill>
                <a:latin typeface="Symbol" pitchFamily="18" charset="2"/>
              </a:rPr>
              <a:t>l</a:t>
            </a:r>
            <a:r>
              <a:rPr lang="en-US" altLang="en-US" sz="3200" b="0" baseline="-25000">
                <a:solidFill>
                  <a:schemeClr val="tx2"/>
                </a:solidFill>
              </a:rPr>
              <a:t>5</a:t>
            </a:r>
            <a:endParaRPr lang="en-US" altLang="en-US" sz="2800" b="0">
              <a:solidFill>
                <a:schemeClr val="tx2"/>
              </a:solidFill>
            </a:endParaRPr>
          </a:p>
        </p:txBody>
      </p:sp>
      <p:sp>
        <p:nvSpPr>
          <p:cNvPr id="6170" name="Text Box 1066"/>
          <p:cNvSpPr txBox="1">
            <a:spLocks noChangeArrowheads="1"/>
          </p:cNvSpPr>
          <p:nvPr/>
        </p:nvSpPr>
        <p:spPr bwMode="auto">
          <a:xfrm>
            <a:off x="6553200" y="4953000"/>
            <a:ext cx="5270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b="1">
                <a:solidFill>
                  <a:schemeClr val="tx1"/>
                </a:solidFill>
                <a:latin typeface="Arial" charset="0"/>
              </a:defRPr>
            </a:lvl1pPr>
            <a:lvl2pPr marL="742950" indent="-285750">
              <a:defRPr sz="2400" b="1">
                <a:solidFill>
                  <a:schemeClr val="tx1"/>
                </a:solidFill>
                <a:latin typeface="Arial" charset="0"/>
              </a:defRPr>
            </a:lvl2pPr>
            <a:lvl3pPr marL="1143000" indent="-228600">
              <a:defRPr sz="2400" b="1">
                <a:solidFill>
                  <a:schemeClr val="tx1"/>
                </a:solidFill>
                <a:latin typeface="Arial" charset="0"/>
              </a:defRPr>
            </a:lvl3pPr>
            <a:lvl4pPr marL="1600200" indent="-228600">
              <a:defRPr sz="2400" b="1">
                <a:solidFill>
                  <a:schemeClr val="tx1"/>
                </a:solidFill>
                <a:latin typeface="Arial" charset="0"/>
              </a:defRPr>
            </a:lvl4pPr>
            <a:lvl5pPr marL="2057400" indent="-228600">
              <a:defRPr sz="2400" b="1">
                <a:solidFill>
                  <a:schemeClr val="tx1"/>
                </a:solidFill>
                <a:latin typeface="Arial" charset="0"/>
              </a:defRPr>
            </a:lvl5pPr>
            <a:lvl6pPr marL="2514600" indent="-228600" eaLnBrk="0" fontAlgn="base" hangingPunct="0">
              <a:spcBef>
                <a:spcPct val="0"/>
              </a:spcBef>
              <a:spcAft>
                <a:spcPct val="0"/>
              </a:spcAft>
              <a:defRPr sz="2400" b="1">
                <a:solidFill>
                  <a:schemeClr val="tx1"/>
                </a:solidFill>
                <a:latin typeface="Arial" charset="0"/>
              </a:defRPr>
            </a:lvl6pPr>
            <a:lvl7pPr marL="2971800" indent="-228600" eaLnBrk="0" fontAlgn="base" hangingPunct="0">
              <a:spcBef>
                <a:spcPct val="0"/>
              </a:spcBef>
              <a:spcAft>
                <a:spcPct val="0"/>
              </a:spcAft>
              <a:defRPr sz="2400" b="1">
                <a:solidFill>
                  <a:schemeClr val="tx1"/>
                </a:solidFill>
                <a:latin typeface="Arial" charset="0"/>
              </a:defRPr>
            </a:lvl7pPr>
            <a:lvl8pPr marL="3429000" indent="-228600" eaLnBrk="0" fontAlgn="base" hangingPunct="0">
              <a:spcBef>
                <a:spcPct val="0"/>
              </a:spcBef>
              <a:spcAft>
                <a:spcPct val="0"/>
              </a:spcAft>
              <a:defRPr sz="2400" b="1">
                <a:solidFill>
                  <a:schemeClr val="tx1"/>
                </a:solidFill>
                <a:latin typeface="Arial" charset="0"/>
              </a:defRPr>
            </a:lvl8pPr>
            <a:lvl9pPr marL="3886200" indent="-228600" eaLnBrk="0" fontAlgn="base" hangingPunct="0">
              <a:spcBef>
                <a:spcPct val="0"/>
              </a:spcBef>
              <a:spcAft>
                <a:spcPct val="0"/>
              </a:spcAft>
              <a:defRPr sz="2400" b="1">
                <a:solidFill>
                  <a:schemeClr val="tx1"/>
                </a:solidFill>
                <a:latin typeface="Arial" charset="0"/>
              </a:defRPr>
            </a:lvl9pPr>
          </a:lstStyle>
          <a:p>
            <a:r>
              <a:rPr lang="en-US" altLang="en-US" sz="2800" b="0">
                <a:solidFill>
                  <a:schemeClr val="tx2"/>
                </a:solidFill>
                <a:latin typeface="Symbol" pitchFamily="18" charset="2"/>
              </a:rPr>
              <a:t>l</a:t>
            </a:r>
            <a:r>
              <a:rPr lang="en-US" altLang="en-US" sz="3200" b="0" baseline="-25000">
                <a:solidFill>
                  <a:schemeClr val="tx2"/>
                </a:solidFill>
              </a:rPr>
              <a:t>6</a:t>
            </a:r>
            <a:endParaRPr lang="en-US" altLang="en-US" sz="2800" b="0">
              <a:solidFill>
                <a:schemeClr val="tx2"/>
              </a:solidFill>
            </a:endParaRPr>
          </a:p>
        </p:txBody>
      </p:sp>
      <p:sp>
        <p:nvSpPr>
          <p:cNvPr id="6171" name="Text Box 1067"/>
          <p:cNvSpPr txBox="1">
            <a:spLocks noChangeArrowheads="1"/>
          </p:cNvSpPr>
          <p:nvPr/>
        </p:nvSpPr>
        <p:spPr bwMode="auto">
          <a:xfrm>
            <a:off x="4038600" y="5715000"/>
            <a:ext cx="5270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b="1">
                <a:solidFill>
                  <a:schemeClr val="tx1"/>
                </a:solidFill>
                <a:latin typeface="Arial" charset="0"/>
              </a:defRPr>
            </a:lvl1pPr>
            <a:lvl2pPr marL="742950" indent="-285750">
              <a:defRPr sz="2400" b="1">
                <a:solidFill>
                  <a:schemeClr val="tx1"/>
                </a:solidFill>
                <a:latin typeface="Arial" charset="0"/>
              </a:defRPr>
            </a:lvl2pPr>
            <a:lvl3pPr marL="1143000" indent="-228600">
              <a:defRPr sz="2400" b="1">
                <a:solidFill>
                  <a:schemeClr val="tx1"/>
                </a:solidFill>
                <a:latin typeface="Arial" charset="0"/>
              </a:defRPr>
            </a:lvl3pPr>
            <a:lvl4pPr marL="1600200" indent="-228600">
              <a:defRPr sz="2400" b="1">
                <a:solidFill>
                  <a:schemeClr val="tx1"/>
                </a:solidFill>
                <a:latin typeface="Arial" charset="0"/>
              </a:defRPr>
            </a:lvl4pPr>
            <a:lvl5pPr marL="2057400" indent="-228600">
              <a:defRPr sz="2400" b="1">
                <a:solidFill>
                  <a:schemeClr val="tx1"/>
                </a:solidFill>
                <a:latin typeface="Arial" charset="0"/>
              </a:defRPr>
            </a:lvl5pPr>
            <a:lvl6pPr marL="2514600" indent="-228600" eaLnBrk="0" fontAlgn="base" hangingPunct="0">
              <a:spcBef>
                <a:spcPct val="0"/>
              </a:spcBef>
              <a:spcAft>
                <a:spcPct val="0"/>
              </a:spcAft>
              <a:defRPr sz="2400" b="1">
                <a:solidFill>
                  <a:schemeClr val="tx1"/>
                </a:solidFill>
                <a:latin typeface="Arial" charset="0"/>
              </a:defRPr>
            </a:lvl6pPr>
            <a:lvl7pPr marL="2971800" indent="-228600" eaLnBrk="0" fontAlgn="base" hangingPunct="0">
              <a:spcBef>
                <a:spcPct val="0"/>
              </a:spcBef>
              <a:spcAft>
                <a:spcPct val="0"/>
              </a:spcAft>
              <a:defRPr sz="2400" b="1">
                <a:solidFill>
                  <a:schemeClr val="tx1"/>
                </a:solidFill>
                <a:latin typeface="Arial" charset="0"/>
              </a:defRPr>
            </a:lvl7pPr>
            <a:lvl8pPr marL="3429000" indent="-228600" eaLnBrk="0" fontAlgn="base" hangingPunct="0">
              <a:spcBef>
                <a:spcPct val="0"/>
              </a:spcBef>
              <a:spcAft>
                <a:spcPct val="0"/>
              </a:spcAft>
              <a:defRPr sz="2400" b="1">
                <a:solidFill>
                  <a:schemeClr val="tx1"/>
                </a:solidFill>
                <a:latin typeface="Arial" charset="0"/>
              </a:defRPr>
            </a:lvl8pPr>
            <a:lvl9pPr marL="3886200" indent="-228600" eaLnBrk="0" fontAlgn="base" hangingPunct="0">
              <a:spcBef>
                <a:spcPct val="0"/>
              </a:spcBef>
              <a:spcAft>
                <a:spcPct val="0"/>
              </a:spcAft>
              <a:defRPr sz="2400" b="1">
                <a:solidFill>
                  <a:schemeClr val="tx1"/>
                </a:solidFill>
                <a:latin typeface="Arial" charset="0"/>
              </a:defRPr>
            </a:lvl9pPr>
          </a:lstStyle>
          <a:p>
            <a:r>
              <a:rPr lang="en-US" altLang="en-US" sz="2800" b="0">
                <a:solidFill>
                  <a:schemeClr val="tx2"/>
                </a:solidFill>
                <a:latin typeface="Symbol" pitchFamily="18" charset="2"/>
              </a:rPr>
              <a:t>l</a:t>
            </a:r>
            <a:r>
              <a:rPr lang="en-US" altLang="en-US" sz="3200" b="0" baseline="-25000">
                <a:solidFill>
                  <a:schemeClr val="tx2"/>
                </a:solidFill>
              </a:rPr>
              <a:t>7</a:t>
            </a:r>
            <a:endParaRPr lang="en-US" altLang="en-US" sz="2800" b="0">
              <a:solidFill>
                <a:schemeClr val="tx2"/>
              </a:solidFill>
            </a:endParaRPr>
          </a:p>
        </p:txBody>
      </p:sp>
      <p:sp>
        <p:nvSpPr>
          <p:cNvPr id="6172" name="Text Box 1068"/>
          <p:cNvSpPr txBox="1">
            <a:spLocks noChangeArrowheads="1"/>
          </p:cNvSpPr>
          <p:nvPr/>
        </p:nvSpPr>
        <p:spPr bwMode="auto">
          <a:xfrm rot="2072311">
            <a:off x="3657600" y="4648200"/>
            <a:ext cx="608013"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b="1">
                <a:solidFill>
                  <a:schemeClr val="tx1"/>
                </a:solidFill>
                <a:latin typeface="Arial" charset="0"/>
              </a:defRPr>
            </a:lvl1pPr>
            <a:lvl2pPr marL="742950" indent="-285750">
              <a:defRPr sz="2400" b="1">
                <a:solidFill>
                  <a:schemeClr val="tx1"/>
                </a:solidFill>
                <a:latin typeface="Arial" charset="0"/>
              </a:defRPr>
            </a:lvl2pPr>
            <a:lvl3pPr marL="1143000" indent="-228600">
              <a:defRPr sz="2400" b="1">
                <a:solidFill>
                  <a:schemeClr val="tx1"/>
                </a:solidFill>
                <a:latin typeface="Arial" charset="0"/>
              </a:defRPr>
            </a:lvl3pPr>
            <a:lvl4pPr marL="1600200" indent="-228600">
              <a:defRPr sz="2400" b="1">
                <a:solidFill>
                  <a:schemeClr val="tx1"/>
                </a:solidFill>
                <a:latin typeface="Arial" charset="0"/>
              </a:defRPr>
            </a:lvl4pPr>
            <a:lvl5pPr marL="2057400" indent="-228600">
              <a:defRPr sz="2400" b="1">
                <a:solidFill>
                  <a:schemeClr val="tx1"/>
                </a:solidFill>
                <a:latin typeface="Arial" charset="0"/>
              </a:defRPr>
            </a:lvl5pPr>
            <a:lvl6pPr marL="2514600" indent="-228600" eaLnBrk="0" fontAlgn="base" hangingPunct="0">
              <a:spcBef>
                <a:spcPct val="0"/>
              </a:spcBef>
              <a:spcAft>
                <a:spcPct val="0"/>
              </a:spcAft>
              <a:defRPr sz="2400" b="1">
                <a:solidFill>
                  <a:schemeClr val="tx1"/>
                </a:solidFill>
                <a:latin typeface="Arial" charset="0"/>
              </a:defRPr>
            </a:lvl6pPr>
            <a:lvl7pPr marL="2971800" indent="-228600" eaLnBrk="0" fontAlgn="base" hangingPunct="0">
              <a:spcBef>
                <a:spcPct val="0"/>
              </a:spcBef>
              <a:spcAft>
                <a:spcPct val="0"/>
              </a:spcAft>
              <a:defRPr sz="2400" b="1">
                <a:solidFill>
                  <a:schemeClr val="tx1"/>
                </a:solidFill>
                <a:latin typeface="Arial" charset="0"/>
              </a:defRPr>
            </a:lvl7pPr>
            <a:lvl8pPr marL="3429000" indent="-228600" eaLnBrk="0" fontAlgn="base" hangingPunct="0">
              <a:spcBef>
                <a:spcPct val="0"/>
              </a:spcBef>
              <a:spcAft>
                <a:spcPct val="0"/>
              </a:spcAft>
              <a:defRPr sz="2400" b="1">
                <a:solidFill>
                  <a:schemeClr val="tx1"/>
                </a:solidFill>
                <a:latin typeface="Arial" charset="0"/>
              </a:defRPr>
            </a:lvl8pPr>
            <a:lvl9pPr marL="3886200" indent="-228600" eaLnBrk="0" fontAlgn="base" hangingPunct="0">
              <a:spcBef>
                <a:spcPct val="0"/>
              </a:spcBef>
              <a:spcAft>
                <a:spcPct val="0"/>
              </a:spcAft>
              <a:defRPr sz="2400" b="1">
                <a:solidFill>
                  <a:schemeClr val="tx1"/>
                </a:solidFill>
                <a:latin typeface="Arial" charset="0"/>
              </a:defRPr>
            </a:lvl9pPr>
          </a:lstStyle>
          <a:p>
            <a:r>
              <a:rPr lang="en-US" altLang="en-US" sz="4000" b="0">
                <a:solidFill>
                  <a:schemeClr val="tx2"/>
                </a:solidFill>
              </a:rPr>
              <a:t>...</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a:xfrm>
            <a:off x="457200" y="363538"/>
            <a:ext cx="8229600" cy="522287"/>
          </a:xfrm>
          <a:noFill/>
        </p:spPr>
        <p:txBody>
          <a:bodyPr lIns="44450" tIns="17462" rIns="44450" bIns="17462" anchor="b">
            <a:spAutoFit/>
          </a:bodyPr>
          <a:lstStyle/>
          <a:p>
            <a:pPr eaLnBrk="1" hangingPunct="1"/>
            <a:r>
              <a:rPr lang="en-US" altLang="en-US" smtClean="0"/>
              <a:t>Network of Transmission Lines  (2)</a:t>
            </a:r>
          </a:p>
        </p:txBody>
      </p:sp>
      <p:sp>
        <p:nvSpPr>
          <p:cNvPr id="7172" name="Rectangle 3"/>
          <p:cNvSpPr>
            <a:spLocks noGrp="1" noChangeArrowheads="1"/>
          </p:cNvSpPr>
          <p:nvPr>
            <p:ph type="body" idx="1"/>
          </p:nvPr>
        </p:nvSpPr>
        <p:spPr>
          <a:noFill/>
        </p:spPr>
        <p:txBody>
          <a:bodyPr lIns="87312" tIns="42862" rIns="87312" bIns="42862"/>
          <a:lstStyle/>
          <a:p>
            <a:pPr marL="327025" indent="-327025" eaLnBrk="1" hangingPunct="1"/>
            <a:r>
              <a:rPr lang="en-US" altLang="en-US" smtClean="0"/>
              <a:t>Packets arrive at </a:t>
            </a:r>
            <a:r>
              <a:rPr lang="en-US" altLang="en-US" i="1" smtClean="0"/>
              <a:t>m</a:t>
            </a:r>
            <a:r>
              <a:rPr lang="en-US" altLang="en-US" smtClean="0"/>
              <a:t> different nodes for transmission with rates </a:t>
            </a:r>
            <a:r>
              <a:rPr lang="en-US" altLang="en-US" smtClean="0">
                <a:latin typeface="Symbol" pitchFamily="18" charset="2"/>
              </a:rPr>
              <a:t>l</a:t>
            </a:r>
            <a:r>
              <a:rPr lang="en-US" altLang="en-US" sz="2400" baseline="-25000" smtClean="0">
                <a:latin typeface="Times New Roman" pitchFamily="18" charset="0"/>
                <a:cs typeface="Times New Roman" pitchFamily="18" charset="0"/>
              </a:rPr>
              <a:t>1</a:t>
            </a:r>
            <a:r>
              <a:rPr lang="en-US" altLang="en-US" smtClean="0"/>
              <a:t>, </a:t>
            </a:r>
            <a:r>
              <a:rPr lang="en-US" altLang="en-US" smtClean="0">
                <a:latin typeface="Symbol" pitchFamily="18" charset="2"/>
              </a:rPr>
              <a:t>l</a:t>
            </a:r>
            <a:r>
              <a:rPr lang="en-US" altLang="en-US" sz="2400" baseline="-25000" smtClean="0">
                <a:latin typeface="Times New Roman" pitchFamily="18" charset="0"/>
                <a:cs typeface="Times New Roman" pitchFamily="18" charset="0"/>
              </a:rPr>
              <a:t>2</a:t>
            </a:r>
            <a:r>
              <a:rPr lang="en-US" altLang="en-US" smtClean="0"/>
              <a:t>, ..., </a:t>
            </a:r>
            <a:r>
              <a:rPr lang="en-US" altLang="en-US" smtClean="0">
                <a:latin typeface="Symbol" pitchFamily="18" charset="2"/>
              </a:rPr>
              <a:t>l</a:t>
            </a:r>
            <a:r>
              <a:rPr lang="en-US" altLang="en-US" sz="2400" i="1" baseline="-25000" smtClean="0">
                <a:latin typeface="Times New Roman" pitchFamily="18" charset="0"/>
                <a:cs typeface="Times New Roman" pitchFamily="18" charset="0"/>
              </a:rPr>
              <a:t>m</a:t>
            </a:r>
            <a:r>
              <a:rPr lang="en-US" altLang="en-US" smtClean="0"/>
              <a:t>  </a:t>
            </a:r>
          </a:p>
          <a:p>
            <a:pPr marL="327025" indent="-327025" eaLnBrk="1" hangingPunct="1"/>
            <a:r>
              <a:rPr lang="en-US" altLang="en-US" i="1" smtClean="0">
                <a:latin typeface="Times New Roman" pitchFamily="18" charset="0"/>
                <a:cs typeface="Times New Roman" pitchFamily="18" charset="0"/>
              </a:rPr>
              <a:t>N</a:t>
            </a:r>
            <a:r>
              <a:rPr lang="en-US" altLang="en-US" smtClean="0"/>
              <a:t> is the total number of packets in the network</a:t>
            </a:r>
          </a:p>
          <a:p>
            <a:pPr marL="327025" indent="-327025" eaLnBrk="1" hangingPunct="1"/>
            <a:r>
              <a:rPr lang="en-US" altLang="en-US" smtClean="0"/>
              <a:t>Little’s Law gives the average delay per packet</a:t>
            </a:r>
          </a:p>
        </p:txBody>
      </p:sp>
      <p:graphicFrame>
        <p:nvGraphicFramePr>
          <p:cNvPr id="7170" name="Object 4"/>
          <p:cNvGraphicFramePr>
            <a:graphicFrameLocks noChangeAspect="1"/>
          </p:cNvGraphicFramePr>
          <p:nvPr/>
        </p:nvGraphicFramePr>
        <p:xfrm>
          <a:off x="2741613" y="3225800"/>
          <a:ext cx="2130425" cy="968375"/>
        </p:xfrm>
        <a:graphic>
          <a:graphicData uri="http://schemas.openxmlformats.org/presentationml/2006/ole">
            <mc:AlternateContent xmlns:mc="http://schemas.openxmlformats.org/markup-compatibility/2006">
              <mc:Choice xmlns:v="urn:schemas-microsoft-com:vml" Requires="v">
                <p:oleObj spid="_x0000_s7180" name="Equation" r:id="rId4" imgW="1000131" imgH="447550" progId="Equation.DSMT4">
                  <p:embed/>
                </p:oleObj>
              </mc:Choice>
              <mc:Fallback>
                <p:oleObj name="Equation" r:id="rId4" imgW="1000131" imgH="447550" progId="Equation.DSMT4">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41613" y="3225800"/>
                        <a:ext cx="2130425" cy="968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pPr eaLnBrk="1" hangingPunct="1"/>
            <a:r>
              <a:rPr lang="en-US" altLang="en-US" smtClean="0"/>
              <a:t>Network of Transmission Lines  (3)</a:t>
            </a:r>
          </a:p>
        </p:txBody>
      </p:sp>
      <p:sp>
        <p:nvSpPr>
          <p:cNvPr id="81923" name="Rectangle 3"/>
          <p:cNvSpPr>
            <a:spLocks noGrp="1" noChangeArrowheads="1"/>
          </p:cNvSpPr>
          <p:nvPr>
            <p:ph type="body" idx="1"/>
          </p:nvPr>
        </p:nvSpPr>
        <p:spPr/>
        <p:txBody>
          <a:bodyPr/>
          <a:lstStyle/>
          <a:p>
            <a:pPr eaLnBrk="1" hangingPunct="1"/>
            <a:r>
              <a:rPr lang="en-US" altLang="en-US" smtClean="0"/>
              <a:t>Note that the average delay per packet is independent of packet length distribution and the method for routing packets!</a:t>
            </a:r>
          </a:p>
          <a:p>
            <a:pPr eaLnBrk="1" hangingPunct="1"/>
            <a:r>
              <a:rPr lang="en-US" altLang="en-US" smtClean="0"/>
              <a:t>Also, for node </a:t>
            </a:r>
            <a:r>
              <a:rPr lang="en-US" altLang="en-US" i="1" smtClean="0">
                <a:latin typeface="Times New Roman" pitchFamily="18" charset="0"/>
                <a:cs typeface="Times New Roman" pitchFamily="18" charset="0"/>
              </a:rPr>
              <a:t>i</a:t>
            </a:r>
            <a:r>
              <a:rPr lang="en-US" altLang="en-US" smtClean="0">
                <a:latin typeface="Times New Roman" pitchFamily="18" charset="0"/>
                <a:cs typeface="Times New Roman" pitchFamily="18" charset="0"/>
              </a:rPr>
              <a:t>, </a:t>
            </a:r>
            <a:r>
              <a:rPr lang="en-US" altLang="en-US" i="1" smtClean="0">
                <a:latin typeface="Times New Roman" pitchFamily="18" charset="0"/>
                <a:cs typeface="Times New Roman" pitchFamily="18" charset="0"/>
              </a:rPr>
              <a:t>N</a:t>
            </a:r>
            <a:r>
              <a:rPr lang="en-US" altLang="en-US" sz="2400" i="1" baseline="-25000" smtClean="0">
                <a:latin typeface="Times New Roman" pitchFamily="18" charset="0"/>
                <a:cs typeface="Times New Roman" pitchFamily="18" charset="0"/>
              </a:rPr>
              <a:t>i</a:t>
            </a:r>
            <a:r>
              <a:rPr lang="en-US" altLang="en-US" smtClean="0">
                <a:latin typeface="Times New Roman" pitchFamily="18" charset="0"/>
                <a:cs typeface="Times New Roman" pitchFamily="18" charset="0"/>
              </a:rPr>
              <a:t> = </a:t>
            </a:r>
            <a:r>
              <a:rPr lang="en-US" altLang="en-US" smtClean="0">
                <a:latin typeface="Symbol" pitchFamily="18" charset="2"/>
              </a:rPr>
              <a:t>l</a:t>
            </a:r>
            <a:r>
              <a:rPr lang="en-US" altLang="en-US" sz="2400" i="1" baseline="-25000" smtClean="0">
                <a:latin typeface="Times New Roman" pitchFamily="18" charset="0"/>
                <a:cs typeface="Times New Roman" pitchFamily="18" charset="0"/>
              </a:rPr>
              <a:t>i</a:t>
            </a:r>
            <a:r>
              <a:rPr lang="en-US" altLang="en-US" i="1" smtClean="0">
                <a:latin typeface="Times New Roman" pitchFamily="18" charset="0"/>
                <a:cs typeface="Times New Roman" pitchFamily="18" charset="0"/>
              </a:rPr>
              <a:t>T</a:t>
            </a:r>
            <a:r>
              <a:rPr lang="en-US" altLang="en-US" sz="2400" i="1" baseline="-25000" smtClean="0">
                <a:latin typeface="Times New Roman" pitchFamily="18" charset="0"/>
                <a:cs typeface="Times New Roman" pitchFamily="18" charset="0"/>
              </a:rPr>
              <a:t>i</a:t>
            </a:r>
            <a:endParaRPr lang="en-US" altLang="en-US"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a:xfrm>
            <a:off x="457200" y="377825"/>
            <a:ext cx="8229600" cy="522288"/>
          </a:xfrm>
          <a:noFill/>
        </p:spPr>
        <p:txBody>
          <a:bodyPr lIns="44450" tIns="17462" rIns="44450" bIns="17462" anchor="b">
            <a:spAutoFit/>
          </a:bodyPr>
          <a:lstStyle/>
          <a:p>
            <a:pPr eaLnBrk="1" hangingPunct="1"/>
            <a:r>
              <a:rPr lang="en-US" altLang="en-US" smtClean="0"/>
              <a:t>Window-Based Flow Control  (1)</a:t>
            </a:r>
          </a:p>
        </p:txBody>
      </p:sp>
      <p:sp>
        <p:nvSpPr>
          <p:cNvPr id="70659" name="Rectangle 3"/>
          <p:cNvSpPr>
            <a:spLocks noGrp="1" noChangeArrowheads="1"/>
          </p:cNvSpPr>
          <p:nvPr>
            <p:ph type="body" idx="1"/>
          </p:nvPr>
        </p:nvSpPr>
        <p:spPr/>
        <p:txBody>
          <a:bodyPr lIns="87312" tIns="42862" rIns="87312" bIns="42862"/>
          <a:lstStyle/>
          <a:p>
            <a:pPr marL="327025" indent="-327025" eaLnBrk="1" hangingPunct="1">
              <a:defRPr/>
            </a:pPr>
            <a:r>
              <a:rPr lang="en-US" dirty="0" smtClean="0"/>
              <a:t>Consider a window flow control with window size </a:t>
            </a:r>
            <a:r>
              <a:rPr lang="en-US" i="1" dirty="0" smtClean="0">
                <a:latin typeface="Times New Roman" pitchFamily="18" charset="0"/>
                <a:cs typeface="Times New Roman" pitchFamily="18" charset="0"/>
              </a:rPr>
              <a:t>WS</a:t>
            </a:r>
            <a:endParaRPr lang="en-US" dirty="0" smtClean="0">
              <a:latin typeface="Times New Roman" pitchFamily="18" charset="0"/>
              <a:cs typeface="Times New Roman" pitchFamily="18" charset="0"/>
            </a:endParaRPr>
          </a:p>
          <a:p>
            <a:pPr marL="703263" lvl="1" indent="-261938" eaLnBrk="1" hangingPunct="1">
              <a:defRPr/>
            </a:pPr>
            <a:r>
              <a:rPr lang="en-US" dirty="0" smtClean="0"/>
              <a:t>The number in the system, </a:t>
            </a:r>
            <a:r>
              <a:rPr lang="en-US" i="1" dirty="0" smtClean="0">
                <a:latin typeface="Times New Roman" pitchFamily="18" charset="0"/>
                <a:cs typeface="Times New Roman" pitchFamily="18" charset="0"/>
              </a:rPr>
              <a:t>N</a:t>
            </a:r>
            <a:r>
              <a:rPr lang="en-US" dirty="0" smtClean="0"/>
              <a:t>, must be </a:t>
            </a:r>
            <a:r>
              <a:rPr lang="en-US" dirty="0" err="1" smtClean="0"/>
              <a:t>s.t</a:t>
            </a:r>
            <a:r>
              <a:rPr lang="en-US" dirty="0" smtClean="0"/>
              <a:t>.</a:t>
            </a:r>
            <a:br>
              <a:rPr lang="en-US" dirty="0" smtClean="0"/>
            </a:br>
            <a:endParaRPr lang="en-US" dirty="0" smtClean="0"/>
          </a:p>
          <a:p>
            <a:pPr marL="703263" lvl="1" indent="-261938" eaLnBrk="1" hangingPunct="1">
              <a:buFontTx/>
              <a:buNone/>
              <a:defRPr/>
            </a:pPr>
            <a:r>
              <a:rPr lang="en-US" i="1" dirty="0" smtClean="0">
                <a:latin typeface="Times New Roman" pitchFamily="18" charset="0"/>
                <a:cs typeface="Times New Roman" pitchFamily="18" charset="0"/>
              </a:rPr>
              <a:t>N = </a:t>
            </a:r>
            <a:r>
              <a:rPr lang="en-US" dirty="0" err="1" smtClean="0">
                <a:latin typeface="Symbol" pitchFamily="18" charset="2"/>
              </a:rPr>
              <a:t>l</a:t>
            </a:r>
            <a:r>
              <a:rPr lang="en-US" i="1" dirty="0" err="1" smtClean="0">
                <a:latin typeface="Times New Roman" pitchFamily="18" charset="0"/>
                <a:cs typeface="Times New Roman" pitchFamily="18" charset="0"/>
              </a:rPr>
              <a:t>T</a:t>
            </a:r>
            <a:r>
              <a:rPr lang="en-US" dirty="0" smtClean="0">
                <a:latin typeface="Times New Roman" pitchFamily="18" charset="0"/>
                <a:cs typeface="Times New Roman" pitchFamily="18" charset="0"/>
              </a:rPr>
              <a:t> </a:t>
            </a:r>
            <a:r>
              <a:rPr lang="en-US" dirty="0" smtClean="0">
                <a:latin typeface="Symbol" pitchFamily="18" charset="2"/>
              </a:rPr>
              <a:t>£</a:t>
            </a:r>
            <a:r>
              <a:rPr lang="en-US" dirty="0" smtClean="0"/>
              <a:t> </a:t>
            </a:r>
            <a:r>
              <a:rPr lang="en-US" i="1" dirty="0" smtClean="0">
                <a:latin typeface="Times New Roman" pitchFamily="18" charset="0"/>
                <a:cs typeface="Times New Roman" pitchFamily="18" charset="0"/>
              </a:rPr>
              <a:t>WS</a:t>
            </a:r>
            <a:endParaRPr lang="en-US" dirty="0" smtClean="0">
              <a:latin typeface="Times New Roman" pitchFamily="18" charset="0"/>
              <a:cs typeface="Times New Roman" pitchFamily="18" charset="0"/>
            </a:endParaRPr>
          </a:p>
          <a:p>
            <a:pPr marL="327025" indent="-327025" eaLnBrk="1" hangingPunct="1">
              <a:defRPr/>
            </a:pPr>
            <a:endParaRPr lang="en-US" dirty="0" smtClean="0"/>
          </a:p>
          <a:p>
            <a:pPr marL="327025" indent="-327025" eaLnBrk="1" hangingPunct="1">
              <a:defRPr/>
            </a:pPr>
            <a:r>
              <a:rPr lang="en-US" dirty="0" smtClean="0"/>
              <a:t>Little’s Law gives </a:t>
            </a:r>
            <a:r>
              <a:rPr lang="en-US" dirty="0" err="1" smtClean="0">
                <a:latin typeface="Symbol" pitchFamily="18" charset="2"/>
              </a:rPr>
              <a:t>l</a:t>
            </a:r>
            <a:r>
              <a:rPr lang="en-US" i="1" dirty="0" err="1" smtClean="0">
                <a:latin typeface="Times New Roman" pitchFamily="18" charset="0"/>
                <a:cs typeface="Times New Roman" pitchFamily="18" charset="0"/>
              </a:rPr>
              <a:t>T</a:t>
            </a:r>
            <a:r>
              <a:rPr lang="en-US" dirty="0" smtClean="0"/>
              <a:t> </a:t>
            </a:r>
            <a:r>
              <a:rPr lang="en-US" dirty="0" smtClean="0">
                <a:latin typeface="Symbol" pitchFamily="18" charset="2"/>
              </a:rPr>
              <a:t>£</a:t>
            </a:r>
            <a:r>
              <a:rPr lang="en-US" dirty="0" smtClean="0"/>
              <a:t> </a:t>
            </a:r>
            <a:r>
              <a:rPr lang="en-US" i="1" dirty="0" smtClean="0">
                <a:latin typeface="Times New Roman" pitchFamily="18" charset="0"/>
                <a:cs typeface="Times New Roman" pitchFamily="18" charset="0"/>
              </a:rPr>
              <a:t>WS</a:t>
            </a:r>
            <a:r>
              <a:rPr lang="en-US" dirty="0" smtClean="0"/>
              <a:t>, where </a:t>
            </a:r>
            <a:r>
              <a:rPr lang="en-US" i="1" dirty="0" smtClean="0">
                <a:latin typeface="Times New Roman" pitchFamily="18" charset="0"/>
                <a:cs typeface="Times New Roman" pitchFamily="18" charset="0"/>
              </a:rPr>
              <a:t>T</a:t>
            </a:r>
            <a:r>
              <a:rPr lang="en-US" dirty="0" smtClean="0"/>
              <a:t> is the average time in the system (in queue and in service)</a:t>
            </a:r>
          </a:p>
          <a:p>
            <a:pPr marL="327025" indent="-327025" eaLnBrk="1" hangingPunct="1">
              <a:defRPr/>
            </a:pPr>
            <a:r>
              <a:rPr lang="en-US" dirty="0" smtClean="0"/>
              <a:t>If congestion occurs, </a:t>
            </a:r>
            <a:r>
              <a:rPr lang="en-US" i="1" dirty="0" smtClean="0">
                <a:latin typeface="Times New Roman" pitchFamily="18" charset="0"/>
                <a:cs typeface="Times New Roman" pitchFamily="18" charset="0"/>
              </a:rPr>
              <a:t>T</a:t>
            </a:r>
            <a:r>
              <a:rPr lang="en-US" dirty="0" smtClean="0"/>
              <a:t> increases, so </a:t>
            </a:r>
            <a:r>
              <a:rPr lang="en-US" dirty="0" smtClean="0">
                <a:latin typeface="Symbol" pitchFamily="18" charset="2"/>
              </a:rPr>
              <a:t>l </a:t>
            </a:r>
            <a:r>
              <a:rPr lang="en-US" dirty="0" smtClean="0"/>
              <a:t>must decrease</a:t>
            </a:r>
          </a:p>
          <a:p>
            <a:pPr marL="727075" lvl="1" indent="-327025" eaLnBrk="1" hangingPunct="1">
              <a:defRPr/>
            </a:pPr>
            <a:r>
              <a:rPr lang="en-US" dirty="0" smtClean="0"/>
              <a:t>If the time packets spend in the system is increasing, we need fewer packets to arrive so that the window is not exceeded</a:t>
            </a:r>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pPr eaLnBrk="1" hangingPunct="1"/>
            <a:r>
              <a:rPr lang="en-US" altLang="en-US" smtClean="0"/>
              <a:t>Window-Based Flow Control  (2)</a:t>
            </a:r>
          </a:p>
        </p:txBody>
      </p:sp>
      <p:sp>
        <p:nvSpPr>
          <p:cNvPr id="83971" name="Rectangle 3"/>
          <p:cNvSpPr>
            <a:spLocks noGrp="1" noChangeArrowheads="1"/>
          </p:cNvSpPr>
          <p:nvPr>
            <p:ph type="body" idx="1"/>
          </p:nvPr>
        </p:nvSpPr>
        <p:spPr/>
        <p:txBody>
          <a:bodyPr/>
          <a:lstStyle/>
          <a:p>
            <a:pPr eaLnBrk="1" hangingPunct="1"/>
            <a:r>
              <a:rPr lang="en-US" altLang="en-US" smtClean="0"/>
              <a:t>Suppose that the system is congested and can deliver packets at a rate </a:t>
            </a:r>
            <a:r>
              <a:rPr lang="en-US" altLang="en-US" smtClean="0">
                <a:latin typeface="Symbol" pitchFamily="18" charset="2"/>
              </a:rPr>
              <a:t>l</a:t>
            </a:r>
            <a:r>
              <a:rPr lang="en-US" altLang="en-US" smtClean="0"/>
              <a:t> for each session</a:t>
            </a:r>
          </a:p>
          <a:p>
            <a:pPr lvl="1" eaLnBrk="1" hangingPunct="1"/>
            <a:r>
              <a:rPr lang="en-US" altLang="en-US" smtClean="0"/>
              <a:t>If acknowledgment delays are negligible w.r.t. forward packet delays, then </a:t>
            </a:r>
            <a:r>
              <a:rPr lang="en-US" altLang="en-US" i="1" smtClean="0">
                <a:latin typeface="Times New Roman" pitchFamily="18" charset="0"/>
                <a:cs typeface="Times New Roman" pitchFamily="18" charset="0"/>
              </a:rPr>
              <a:t>WS </a:t>
            </a:r>
            <a:r>
              <a:rPr lang="en-US" altLang="en-US" i="1" smtClean="0">
                <a:sym typeface="Symbol" pitchFamily="18" charset="2"/>
              </a:rPr>
              <a:t></a:t>
            </a:r>
            <a:r>
              <a:rPr lang="en-US" altLang="en-US" i="1" smtClean="0"/>
              <a:t>  </a:t>
            </a:r>
            <a:r>
              <a:rPr lang="en-US" altLang="en-US" smtClean="0">
                <a:latin typeface="Symbol" pitchFamily="18" charset="2"/>
              </a:rPr>
              <a:t>l</a:t>
            </a:r>
            <a:r>
              <a:rPr lang="en-US" altLang="en-US" i="1" smtClean="0">
                <a:latin typeface="Times New Roman" pitchFamily="18" charset="0"/>
                <a:cs typeface="Times New Roman" pitchFamily="18" charset="0"/>
              </a:rPr>
              <a:t>T</a:t>
            </a:r>
            <a:endParaRPr lang="en-US" altLang="en-US" smtClean="0">
              <a:latin typeface="Times New Roman" pitchFamily="18" charset="0"/>
              <a:cs typeface="Times New Roman" pitchFamily="18" charset="0"/>
            </a:endParaRPr>
          </a:p>
          <a:p>
            <a:pPr lvl="1" eaLnBrk="1" hangingPunct="1"/>
            <a:r>
              <a:rPr lang="en-US" altLang="en-US" smtClean="0"/>
              <a:t>Increasing </a:t>
            </a:r>
            <a:r>
              <a:rPr lang="en-US" altLang="en-US" i="1" smtClean="0">
                <a:latin typeface="Times New Roman" pitchFamily="18" charset="0"/>
                <a:cs typeface="Times New Roman" pitchFamily="18" charset="0"/>
              </a:rPr>
              <a:t>WS</a:t>
            </a:r>
            <a:r>
              <a:rPr lang="en-US" altLang="en-US" smtClean="0"/>
              <a:t> for all sessions will only serve to increase delay </a:t>
            </a:r>
            <a:r>
              <a:rPr lang="en-US" altLang="en-US" i="1" smtClean="0">
                <a:latin typeface="Times New Roman" pitchFamily="18" charset="0"/>
                <a:cs typeface="Times New Roman" pitchFamily="18" charset="0"/>
              </a:rPr>
              <a:t>T</a:t>
            </a:r>
          </a:p>
          <a:p>
            <a:pPr eaLnBrk="1" hangingPunct="1"/>
            <a:endParaRPr lang="en-US" altLang="en-US" smtClean="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a:noFill/>
        </p:spPr>
        <p:txBody>
          <a:bodyPr lIns="90488" tIns="44450" rIns="90488" bIns="44450"/>
          <a:lstStyle/>
          <a:p>
            <a:r>
              <a:rPr lang="en-US" altLang="en-US" smtClean="0"/>
              <a:t>Arrival Statistics:  the Poisson Process</a:t>
            </a:r>
          </a:p>
        </p:txBody>
      </p:sp>
      <p:sp>
        <p:nvSpPr>
          <p:cNvPr id="8196" name="Rectangle 3"/>
          <p:cNvSpPr>
            <a:spLocks noGrp="1" noChangeArrowheads="1"/>
          </p:cNvSpPr>
          <p:nvPr>
            <p:ph type="body" idx="1"/>
          </p:nvPr>
        </p:nvSpPr>
        <p:spPr>
          <a:noFill/>
        </p:spPr>
        <p:txBody>
          <a:bodyPr lIns="90488" tIns="44450" rIns="90488" bIns="44450"/>
          <a:lstStyle/>
          <a:p>
            <a:r>
              <a:rPr lang="en-US" altLang="en-US" smtClean="0"/>
              <a:t>A stochastic process </a:t>
            </a:r>
            <a:r>
              <a:rPr lang="en-US" altLang="en-US" smtClean="0">
                <a:latin typeface="Times New Roman" pitchFamily="18" charset="0"/>
                <a:cs typeface="Times New Roman" pitchFamily="18" charset="0"/>
              </a:rPr>
              <a:t>{</a:t>
            </a:r>
            <a:r>
              <a:rPr lang="en-US" altLang="en-US" i="1" smtClean="0">
                <a:latin typeface="Times New Roman" pitchFamily="18" charset="0"/>
                <a:cs typeface="Times New Roman" pitchFamily="18" charset="0"/>
              </a:rPr>
              <a:t>A(t)</a:t>
            </a:r>
            <a:r>
              <a:rPr lang="en-US" altLang="en-US" smtClean="0">
                <a:latin typeface="Times New Roman" pitchFamily="18" charset="0"/>
                <a:cs typeface="Times New Roman" pitchFamily="18" charset="0"/>
              </a:rPr>
              <a:t> | </a:t>
            </a:r>
            <a:r>
              <a:rPr lang="en-US" altLang="en-US" i="1" smtClean="0">
                <a:latin typeface="Times New Roman" pitchFamily="18" charset="0"/>
                <a:cs typeface="Times New Roman" pitchFamily="18" charset="0"/>
              </a:rPr>
              <a:t>t</a:t>
            </a:r>
            <a:r>
              <a:rPr lang="en-US" altLang="en-US" smtClean="0">
                <a:latin typeface="Times New Roman" pitchFamily="18" charset="0"/>
                <a:cs typeface="Times New Roman" pitchFamily="18" charset="0"/>
              </a:rPr>
              <a:t> ≥ 0}</a:t>
            </a:r>
            <a:r>
              <a:rPr lang="en-US" altLang="en-US" smtClean="0"/>
              <a:t> taking nonnegative integer values is said to be </a:t>
            </a:r>
            <a:r>
              <a:rPr lang="en-US" altLang="en-US" i="1" smtClean="0"/>
              <a:t>Poisson</a:t>
            </a:r>
            <a:r>
              <a:rPr lang="en-US" altLang="en-US" smtClean="0"/>
              <a:t> with rate </a:t>
            </a:r>
            <a:r>
              <a:rPr lang="en-US" altLang="en-US" smtClean="0">
                <a:latin typeface="Symbol" pitchFamily="18" charset="2"/>
              </a:rPr>
              <a:t></a:t>
            </a:r>
            <a:r>
              <a:rPr lang="en-US" altLang="en-US" smtClean="0"/>
              <a:t> (arrival rate) if</a:t>
            </a:r>
          </a:p>
          <a:p>
            <a:pPr lvl="1"/>
            <a:r>
              <a:rPr lang="en-US" altLang="en-US" i="1" smtClean="0">
                <a:latin typeface="Times New Roman" pitchFamily="18" charset="0"/>
                <a:cs typeface="Times New Roman" pitchFamily="18" charset="0"/>
              </a:rPr>
              <a:t>A(t)</a:t>
            </a:r>
            <a:r>
              <a:rPr lang="en-US" altLang="en-US" smtClean="0"/>
              <a:t> is a counting process that represents the total number of arrivals from </a:t>
            </a:r>
            <a:r>
              <a:rPr lang="en-US" altLang="en-US" smtClean="0">
                <a:latin typeface="Times New Roman" pitchFamily="18" charset="0"/>
                <a:cs typeface="Times New Roman" pitchFamily="18" charset="0"/>
              </a:rPr>
              <a:t>0</a:t>
            </a:r>
            <a:r>
              <a:rPr lang="en-US" altLang="en-US" smtClean="0"/>
              <a:t> to time </a:t>
            </a:r>
            <a:r>
              <a:rPr lang="en-US" altLang="en-US" i="1" smtClean="0">
                <a:latin typeface="Times New Roman" pitchFamily="18" charset="0"/>
                <a:cs typeface="Times New Roman" pitchFamily="18" charset="0"/>
              </a:rPr>
              <a:t>t</a:t>
            </a:r>
            <a:r>
              <a:rPr lang="en-US" altLang="en-US" smtClean="0"/>
              <a:t>, </a:t>
            </a:r>
          </a:p>
          <a:p>
            <a:pPr lvl="2"/>
            <a:r>
              <a:rPr lang="en-US" altLang="en-US" smtClean="0"/>
              <a:t>i.e., </a:t>
            </a:r>
            <a:r>
              <a:rPr lang="en-US" altLang="en-US" i="1" smtClean="0">
                <a:latin typeface="Times New Roman" pitchFamily="18" charset="0"/>
                <a:cs typeface="Times New Roman" pitchFamily="18" charset="0"/>
              </a:rPr>
              <a:t>A</a:t>
            </a:r>
            <a:r>
              <a:rPr lang="en-US" altLang="en-US" smtClean="0">
                <a:latin typeface="Times New Roman" pitchFamily="18" charset="0"/>
                <a:cs typeface="Times New Roman" pitchFamily="18" charset="0"/>
              </a:rPr>
              <a:t>(0) = 0</a:t>
            </a:r>
            <a:r>
              <a:rPr lang="en-US" altLang="en-US" smtClean="0"/>
              <a:t>; and for </a:t>
            </a:r>
            <a:r>
              <a:rPr lang="en-US" altLang="en-US" i="1" smtClean="0">
                <a:latin typeface="Times New Roman" pitchFamily="18" charset="0"/>
                <a:cs typeface="Times New Roman" pitchFamily="18" charset="0"/>
              </a:rPr>
              <a:t>s </a:t>
            </a:r>
            <a:r>
              <a:rPr lang="en-US" altLang="en-US" smtClean="0">
                <a:latin typeface="Times New Roman" pitchFamily="18" charset="0"/>
                <a:cs typeface="Times New Roman" pitchFamily="18" charset="0"/>
              </a:rPr>
              <a:t>&lt; </a:t>
            </a:r>
            <a:r>
              <a:rPr lang="en-US" altLang="en-US" i="1" smtClean="0">
                <a:latin typeface="Times New Roman" pitchFamily="18" charset="0"/>
                <a:cs typeface="Times New Roman" pitchFamily="18" charset="0"/>
              </a:rPr>
              <a:t>t</a:t>
            </a:r>
            <a:r>
              <a:rPr lang="en-US" altLang="en-US" smtClean="0"/>
              <a:t>, </a:t>
            </a:r>
            <a:r>
              <a:rPr lang="en-US" altLang="en-US" i="1" smtClean="0">
                <a:latin typeface="Times New Roman" pitchFamily="18" charset="0"/>
                <a:cs typeface="Times New Roman" pitchFamily="18" charset="0"/>
              </a:rPr>
              <a:t>A</a:t>
            </a:r>
            <a:r>
              <a:rPr lang="en-US" altLang="en-US" smtClean="0">
                <a:latin typeface="Times New Roman" pitchFamily="18" charset="0"/>
                <a:cs typeface="Times New Roman" pitchFamily="18" charset="0"/>
              </a:rPr>
              <a:t>(</a:t>
            </a:r>
            <a:r>
              <a:rPr lang="en-US" altLang="en-US" i="1" smtClean="0">
                <a:latin typeface="Times New Roman" pitchFamily="18" charset="0"/>
                <a:cs typeface="Times New Roman" pitchFamily="18" charset="0"/>
              </a:rPr>
              <a:t>t</a:t>
            </a:r>
            <a:r>
              <a:rPr lang="en-US" altLang="en-US" smtClean="0">
                <a:latin typeface="Times New Roman" pitchFamily="18" charset="0"/>
                <a:cs typeface="Times New Roman" pitchFamily="18" charset="0"/>
              </a:rPr>
              <a:t>) - </a:t>
            </a:r>
            <a:r>
              <a:rPr lang="en-US" altLang="en-US" i="1" smtClean="0">
                <a:latin typeface="Times New Roman" pitchFamily="18" charset="0"/>
                <a:cs typeface="Times New Roman" pitchFamily="18" charset="0"/>
              </a:rPr>
              <a:t>A</a:t>
            </a:r>
            <a:r>
              <a:rPr lang="en-US" altLang="en-US" smtClean="0">
                <a:latin typeface="Times New Roman" pitchFamily="18" charset="0"/>
                <a:cs typeface="Times New Roman" pitchFamily="18" charset="0"/>
              </a:rPr>
              <a:t>(</a:t>
            </a:r>
            <a:r>
              <a:rPr lang="en-US" altLang="en-US" i="1" smtClean="0">
                <a:latin typeface="Times New Roman" pitchFamily="18" charset="0"/>
                <a:cs typeface="Times New Roman" pitchFamily="18" charset="0"/>
              </a:rPr>
              <a:t>s</a:t>
            </a:r>
            <a:r>
              <a:rPr lang="en-US" altLang="en-US" smtClean="0">
                <a:latin typeface="Times New Roman" pitchFamily="18" charset="0"/>
                <a:cs typeface="Times New Roman" pitchFamily="18" charset="0"/>
              </a:rPr>
              <a:t>)</a:t>
            </a:r>
            <a:r>
              <a:rPr lang="en-US" altLang="en-US" smtClean="0"/>
              <a:t> equals the number of arrivals in the interval </a:t>
            </a:r>
            <a:r>
              <a:rPr lang="en-US" altLang="en-US" smtClean="0">
                <a:latin typeface="Times New Roman" pitchFamily="18" charset="0"/>
                <a:cs typeface="Times New Roman" pitchFamily="18" charset="0"/>
              </a:rPr>
              <a:t>(</a:t>
            </a:r>
            <a:r>
              <a:rPr lang="en-US" altLang="en-US" i="1" smtClean="0">
                <a:latin typeface="Times New Roman" pitchFamily="18" charset="0"/>
                <a:cs typeface="Times New Roman" pitchFamily="18" charset="0"/>
              </a:rPr>
              <a:t>s</a:t>
            </a:r>
            <a:r>
              <a:rPr lang="en-US" altLang="en-US" smtClean="0">
                <a:latin typeface="Times New Roman" pitchFamily="18" charset="0"/>
                <a:cs typeface="Times New Roman" pitchFamily="18" charset="0"/>
              </a:rPr>
              <a:t>,</a:t>
            </a:r>
            <a:r>
              <a:rPr lang="en-US" altLang="en-US" i="1" smtClean="0">
                <a:latin typeface="Times New Roman" pitchFamily="18" charset="0"/>
                <a:cs typeface="Times New Roman" pitchFamily="18" charset="0"/>
              </a:rPr>
              <a:t>t</a:t>
            </a:r>
            <a:r>
              <a:rPr lang="en-US" altLang="en-US" smtClean="0">
                <a:latin typeface="Times New Roman" pitchFamily="18" charset="0"/>
                <a:cs typeface="Times New Roman" pitchFamily="18" charset="0"/>
              </a:rPr>
              <a:t>]</a:t>
            </a:r>
          </a:p>
          <a:p>
            <a:pPr lvl="1"/>
            <a:r>
              <a:rPr lang="en-US" altLang="en-US" smtClean="0"/>
              <a:t>The number of arrivals that occur in disjoint time intervals are independent</a:t>
            </a:r>
          </a:p>
          <a:p>
            <a:pPr lvl="1"/>
            <a:r>
              <a:rPr lang="en-US" altLang="en-US" smtClean="0"/>
              <a:t>The number of arrivals in any interval of length </a:t>
            </a:r>
            <a:r>
              <a:rPr lang="en-US" altLang="en-US" smtClean="0">
                <a:latin typeface="Symbol" pitchFamily="18" charset="2"/>
              </a:rPr>
              <a:t></a:t>
            </a:r>
            <a:r>
              <a:rPr lang="en-US" altLang="en-US" smtClean="0"/>
              <a:t> is Poisson distributed with parameter </a:t>
            </a:r>
            <a:r>
              <a:rPr lang="en-US" altLang="en-US" smtClean="0">
                <a:latin typeface="Symbol" pitchFamily="18" charset="2"/>
              </a:rPr>
              <a:t></a:t>
            </a:r>
            <a:r>
              <a:rPr lang="en-US" altLang="en-US" smtClean="0"/>
              <a:t>, </a:t>
            </a:r>
          </a:p>
          <a:p>
            <a:pPr lvl="2"/>
            <a:r>
              <a:rPr lang="en-US" altLang="en-US" smtClean="0"/>
              <a:t>i.e., for all </a:t>
            </a:r>
            <a:r>
              <a:rPr lang="en-US" altLang="en-US" i="1" smtClean="0">
                <a:latin typeface="Times New Roman" pitchFamily="18" charset="0"/>
                <a:cs typeface="Times New Roman" pitchFamily="18" charset="0"/>
              </a:rPr>
              <a:t>t</a:t>
            </a:r>
            <a:r>
              <a:rPr lang="en-US" altLang="en-US" smtClean="0"/>
              <a:t>, </a:t>
            </a:r>
            <a:r>
              <a:rPr lang="en-US" altLang="en-US" smtClean="0">
                <a:latin typeface="Symbol" pitchFamily="18" charset="2"/>
              </a:rPr>
              <a:t></a:t>
            </a:r>
            <a:r>
              <a:rPr lang="en-US" altLang="en-US" smtClean="0"/>
              <a:t> &gt; 0</a:t>
            </a:r>
          </a:p>
          <a:p>
            <a:pPr lvl="2"/>
            <a:r>
              <a:rPr lang="en-US" altLang="en-US" i="1" smtClean="0">
                <a:latin typeface="Times New Roman" pitchFamily="18" charset="0"/>
                <a:cs typeface="Times New Roman" pitchFamily="18" charset="0"/>
              </a:rPr>
              <a:t>P</a:t>
            </a:r>
            <a:r>
              <a:rPr lang="en-US" altLang="en-US" i="1" baseline="-25000" smtClean="0">
                <a:latin typeface="Times New Roman" pitchFamily="18" charset="0"/>
                <a:cs typeface="Times New Roman" pitchFamily="18" charset="0"/>
              </a:rPr>
              <a:t>n</a:t>
            </a:r>
            <a:r>
              <a:rPr lang="en-US" altLang="en-US" i="1" smtClean="0">
                <a:latin typeface="Times New Roman" pitchFamily="18" charset="0"/>
                <a:cs typeface="Times New Roman" pitchFamily="18" charset="0"/>
              </a:rPr>
              <a:t>(t) = P[number of arrivals by time t = n ]</a:t>
            </a:r>
            <a:r>
              <a:rPr lang="en-US" altLang="en-US" i="1" smtClean="0"/>
              <a:t> </a:t>
            </a:r>
          </a:p>
          <a:p>
            <a:pPr lvl="2"/>
            <a:endParaRPr lang="en-US" altLang="en-US" smtClean="0"/>
          </a:p>
          <a:p>
            <a:pPr lvl="2"/>
            <a:endParaRPr lang="en-US" altLang="en-US" smtClean="0"/>
          </a:p>
          <a:p>
            <a:pPr lvl="2"/>
            <a:endParaRPr lang="en-US" altLang="en-US" smtClean="0"/>
          </a:p>
        </p:txBody>
      </p:sp>
      <p:graphicFrame>
        <p:nvGraphicFramePr>
          <p:cNvPr id="8194" name="Object 2">
            <a:hlinkClick r:id="" action="ppaction://ole?verb=0"/>
          </p:cNvPr>
          <p:cNvGraphicFramePr>
            <a:graphicFrameLocks/>
          </p:cNvGraphicFramePr>
          <p:nvPr/>
        </p:nvGraphicFramePr>
        <p:xfrm>
          <a:off x="2466975" y="5389563"/>
          <a:ext cx="4205288" cy="858837"/>
        </p:xfrm>
        <a:graphic>
          <a:graphicData uri="http://schemas.openxmlformats.org/presentationml/2006/ole">
            <mc:AlternateContent xmlns:mc="http://schemas.openxmlformats.org/markup-compatibility/2006">
              <mc:Choice xmlns:v="urn:schemas-microsoft-com:vml" Requires="v">
                <p:oleObj spid="_x0000_s8204" name="Equation" r:id="rId3" imgW="2181559" imgH="443922" progId="Equation.3">
                  <p:embed/>
                </p:oleObj>
              </mc:Choice>
              <mc:Fallback>
                <p:oleObj name="Equation" r:id="rId3" imgW="2181559" imgH="443922" progId="Equation.3">
                  <p:embed/>
                  <p:pic>
                    <p:nvPicPr>
                      <p:cNvPr id="0" name="Object 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66975" y="5389563"/>
                        <a:ext cx="4205288" cy="858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2"/>
          <p:cNvSpPr>
            <a:spLocks noGrp="1" noChangeArrowheads="1"/>
          </p:cNvSpPr>
          <p:nvPr>
            <p:ph type="title"/>
          </p:nvPr>
        </p:nvSpPr>
        <p:spPr>
          <a:noFill/>
        </p:spPr>
        <p:txBody>
          <a:bodyPr lIns="90488" tIns="44450" rIns="90488" bIns="44450"/>
          <a:lstStyle/>
          <a:p>
            <a:r>
              <a:rPr lang="en-US" altLang="en-US" smtClean="0"/>
              <a:t>Expected Value of the Poisson Process</a:t>
            </a:r>
          </a:p>
        </p:txBody>
      </p:sp>
      <p:sp>
        <p:nvSpPr>
          <p:cNvPr id="9221" name="Rectangle 3"/>
          <p:cNvSpPr>
            <a:spLocks noGrp="1" noChangeArrowheads="1"/>
          </p:cNvSpPr>
          <p:nvPr>
            <p:ph type="body" idx="1"/>
          </p:nvPr>
        </p:nvSpPr>
        <p:spPr>
          <a:xfrm>
            <a:off x="457200" y="1371600"/>
            <a:ext cx="7967663" cy="1231900"/>
          </a:xfrm>
          <a:noFill/>
        </p:spPr>
        <p:txBody>
          <a:bodyPr lIns="90488" tIns="44450" rIns="90488" bIns="44450"/>
          <a:lstStyle/>
          <a:p>
            <a:r>
              <a:rPr lang="en-US" altLang="en-US" smtClean="0"/>
              <a:t>Let the random variable </a:t>
            </a:r>
            <a:r>
              <a:rPr lang="en-US" altLang="en-US" i="1" smtClean="0">
                <a:latin typeface="Times New Roman" pitchFamily="18" charset="0"/>
                <a:cs typeface="Times New Roman" pitchFamily="18" charset="0"/>
              </a:rPr>
              <a:t>X = A(t+</a:t>
            </a:r>
            <a:r>
              <a:rPr lang="en-US" altLang="en-US" smtClean="0">
                <a:latin typeface="Symbol" pitchFamily="18" charset="2"/>
              </a:rPr>
              <a:t></a:t>
            </a:r>
            <a:r>
              <a:rPr lang="en-US" altLang="en-US" i="1" smtClean="0">
                <a:latin typeface="Times New Roman" pitchFamily="18" charset="0"/>
                <a:cs typeface="Times New Roman" pitchFamily="18" charset="0"/>
              </a:rPr>
              <a:t>) - A(t)</a:t>
            </a:r>
            <a:r>
              <a:rPr lang="en-US" altLang="en-US" smtClean="0"/>
              <a:t> be the number of arrivals during any interval of length </a:t>
            </a:r>
            <a:r>
              <a:rPr lang="en-US" altLang="en-US" smtClean="0">
                <a:latin typeface="Symbol" pitchFamily="18" charset="2"/>
              </a:rPr>
              <a:t></a:t>
            </a:r>
          </a:p>
        </p:txBody>
      </p:sp>
      <p:graphicFrame>
        <p:nvGraphicFramePr>
          <p:cNvPr id="9218" name="Object 2">
            <a:hlinkClick r:id="" action="ppaction://ole?verb=0"/>
          </p:cNvPr>
          <p:cNvGraphicFramePr>
            <a:graphicFrameLocks noChangeAspect="1"/>
          </p:cNvGraphicFramePr>
          <p:nvPr/>
        </p:nvGraphicFramePr>
        <p:xfrm>
          <a:off x="2133600" y="2195513"/>
          <a:ext cx="4899025" cy="3227387"/>
        </p:xfrm>
        <a:graphic>
          <a:graphicData uri="http://schemas.openxmlformats.org/presentationml/2006/ole">
            <mc:AlternateContent xmlns:mc="http://schemas.openxmlformats.org/markup-compatibility/2006">
              <mc:Choice xmlns:v="urn:schemas-microsoft-com:vml" Requires="v">
                <p:oleObj spid="_x0000_s9236" name="Equation" r:id="rId3" imgW="3112294" imgH="1908175" progId="Equation.3">
                  <p:embed/>
                </p:oleObj>
              </mc:Choice>
              <mc:Fallback>
                <p:oleObj name="Equation" r:id="rId3" imgW="3112294" imgH="1908175"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r="9698" b="2875"/>
                      <a:stretch>
                        <a:fillRect/>
                      </a:stretch>
                    </p:blipFill>
                    <p:spPr bwMode="auto">
                      <a:xfrm>
                        <a:off x="2133600" y="2195513"/>
                        <a:ext cx="4899025" cy="3227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219" name="Object 3">
            <a:hlinkClick r:id="" action="ppaction://ole?verb=0"/>
          </p:cNvPr>
          <p:cNvGraphicFramePr>
            <a:graphicFrameLocks/>
          </p:cNvGraphicFramePr>
          <p:nvPr/>
        </p:nvGraphicFramePr>
        <p:xfrm>
          <a:off x="0" y="0"/>
          <a:ext cx="1522413" cy="1062038"/>
        </p:xfrm>
        <a:graphic>
          <a:graphicData uri="http://schemas.openxmlformats.org/presentationml/2006/ole">
            <mc:AlternateContent xmlns:mc="http://schemas.openxmlformats.org/markup-compatibility/2006">
              <mc:Choice xmlns:v="urn:schemas-microsoft-com:vml" Requires="v">
                <p:oleObj spid="_x0000_s9237" name="MS WordArt" r:id="rId5" imgW="6093069" imgH="4062046" progId="WordArt">
                  <p:embed/>
                </p:oleObj>
              </mc:Choice>
              <mc:Fallback>
                <p:oleObj name="MS WordArt" r:id="rId5" imgW="6093069" imgH="4062046" progId="WordArt">
                  <p:embed/>
                  <p:pic>
                    <p:nvPicPr>
                      <p:cNvPr id="0" name="Object 3"/>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522413" cy="1062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a:noFill/>
        </p:spPr>
        <p:txBody>
          <a:bodyPr lIns="90488" tIns="44450" rIns="90488" bIns="44450"/>
          <a:lstStyle/>
          <a:p>
            <a:r>
              <a:rPr lang="en-US" altLang="en-US" smtClean="0"/>
              <a:t>Properties of the Poisson Process (1)</a:t>
            </a:r>
          </a:p>
        </p:txBody>
      </p:sp>
      <p:sp>
        <p:nvSpPr>
          <p:cNvPr id="10244" name="Rectangle 3"/>
          <p:cNvSpPr>
            <a:spLocks noGrp="1" noChangeArrowheads="1"/>
          </p:cNvSpPr>
          <p:nvPr>
            <p:ph type="body" idx="1"/>
          </p:nvPr>
        </p:nvSpPr>
        <p:spPr>
          <a:noFill/>
        </p:spPr>
        <p:txBody>
          <a:bodyPr lIns="90488" tIns="44450" rIns="90488" bIns="44450"/>
          <a:lstStyle/>
          <a:p>
            <a:pPr>
              <a:buFontTx/>
              <a:buNone/>
            </a:pPr>
            <a:r>
              <a:rPr lang="en-US" altLang="en-US" smtClean="0"/>
              <a:t>1)	Interarrival times are independent and exponentially distributed with parameter </a:t>
            </a:r>
            <a:r>
              <a:rPr lang="en-US" altLang="en-US" smtClean="0">
                <a:latin typeface="Symbol" pitchFamily="18" charset="2"/>
              </a:rPr>
              <a:t></a:t>
            </a:r>
            <a:r>
              <a:rPr lang="en-US" altLang="en-US" smtClean="0"/>
              <a:t> (the rate parameter)</a:t>
            </a:r>
            <a:br>
              <a:rPr lang="en-US" altLang="en-US" smtClean="0"/>
            </a:br>
            <a:r>
              <a:rPr lang="en-US" altLang="en-US" smtClean="0"/>
              <a:t/>
            </a:r>
            <a:br>
              <a:rPr lang="en-US" altLang="en-US" smtClean="0"/>
            </a:br>
            <a:r>
              <a:rPr lang="en-US" altLang="en-US" smtClean="0"/>
              <a:t>If </a:t>
            </a:r>
            <a:r>
              <a:rPr lang="en-US" altLang="en-US" i="1" smtClean="0">
                <a:latin typeface="Times New Roman" pitchFamily="18" charset="0"/>
                <a:cs typeface="Times New Roman" pitchFamily="18" charset="0"/>
              </a:rPr>
              <a:t>t</a:t>
            </a:r>
            <a:r>
              <a:rPr lang="en-US" altLang="en-US" i="1" baseline="-25000" smtClean="0">
                <a:latin typeface="Times New Roman" pitchFamily="18" charset="0"/>
                <a:cs typeface="Times New Roman" pitchFamily="18" charset="0"/>
              </a:rPr>
              <a:t>n</a:t>
            </a:r>
            <a:r>
              <a:rPr lang="en-US" altLang="en-US" smtClean="0"/>
              <a:t> is the time of the nth arrival, the intervals </a:t>
            </a:r>
            <a:r>
              <a:rPr lang="en-US" altLang="en-US" smtClean="0">
                <a:latin typeface="Symbol" pitchFamily="18" charset="2"/>
              </a:rPr>
              <a:t></a:t>
            </a:r>
            <a:r>
              <a:rPr lang="en-US" altLang="en-US" i="1" baseline="-25000" smtClean="0">
                <a:latin typeface="Times New Roman" pitchFamily="18" charset="0"/>
                <a:cs typeface="Times New Roman" pitchFamily="18" charset="0"/>
              </a:rPr>
              <a:t>n</a:t>
            </a:r>
            <a:r>
              <a:rPr lang="en-US" altLang="en-US" smtClean="0">
                <a:latin typeface="Times New Roman" pitchFamily="18" charset="0"/>
                <a:cs typeface="Times New Roman" pitchFamily="18" charset="0"/>
              </a:rPr>
              <a:t> = </a:t>
            </a:r>
            <a:r>
              <a:rPr lang="en-US" altLang="en-US" i="1" smtClean="0">
                <a:latin typeface="Times New Roman" pitchFamily="18" charset="0"/>
                <a:cs typeface="Times New Roman" pitchFamily="18" charset="0"/>
              </a:rPr>
              <a:t>t</a:t>
            </a:r>
            <a:r>
              <a:rPr lang="en-US" altLang="en-US" i="1" baseline="-25000" smtClean="0">
                <a:latin typeface="Times New Roman" pitchFamily="18" charset="0"/>
                <a:cs typeface="Times New Roman" pitchFamily="18" charset="0"/>
              </a:rPr>
              <a:t>n+1</a:t>
            </a:r>
            <a:r>
              <a:rPr lang="en-US" altLang="en-US" smtClean="0">
                <a:latin typeface="Times New Roman" pitchFamily="18" charset="0"/>
                <a:cs typeface="Times New Roman" pitchFamily="18" charset="0"/>
              </a:rPr>
              <a:t> - </a:t>
            </a:r>
            <a:r>
              <a:rPr lang="en-US" altLang="en-US" i="1" smtClean="0">
                <a:latin typeface="Times New Roman" pitchFamily="18" charset="0"/>
                <a:cs typeface="Times New Roman" pitchFamily="18" charset="0"/>
              </a:rPr>
              <a:t>t</a:t>
            </a:r>
            <a:r>
              <a:rPr lang="en-US" altLang="en-US" i="1" baseline="-25000" smtClean="0">
                <a:latin typeface="Times New Roman" pitchFamily="18" charset="0"/>
                <a:cs typeface="Times New Roman" pitchFamily="18" charset="0"/>
              </a:rPr>
              <a:t>n</a:t>
            </a:r>
            <a:r>
              <a:rPr lang="en-US" altLang="en-US" smtClean="0"/>
              <a:t> have the probability distribution</a:t>
            </a:r>
            <a:br>
              <a:rPr lang="en-US" altLang="en-US" smtClean="0"/>
            </a:br>
            <a:r>
              <a:rPr lang="en-US" altLang="en-US" smtClean="0"/>
              <a:t/>
            </a:r>
            <a:br>
              <a:rPr lang="en-US" altLang="en-US" smtClean="0"/>
            </a:br>
            <a:r>
              <a:rPr lang="en-US" altLang="en-US" smtClean="0"/>
              <a:t/>
            </a:r>
            <a:br>
              <a:rPr lang="en-US" altLang="en-US" smtClean="0"/>
            </a:br>
            <a:r>
              <a:rPr lang="en-US" altLang="en-US" smtClean="0"/>
              <a:t>and are mutually independent</a:t>
            </a:r>
          </a:p>
        </p:txBody>
      </p:sp>
      <p:graphicFrame>
        <p:nvGraphicFramePr>
          <p:cNvPr id="10242" name="Object 2">
            <a:hlinkClick r:id="" action="ppaction://ole?verb=0"/>
          </p:cNvPr>
          <p:cNvGraphicFramePr>
            <a:graphicFrameLocks/>
          </p:cNvGraphicFramePr>
          <p:nvPr/>
        </p:nvGraphicFramePr>
        <p:xfrm>
          <a:off x="4043363" y="2768600"/>
          <a:ext cx="3248025" cy="536575"/>
        </p:xfrm>
        <a:graphic>
          <a:graphicData uri="http://schemas.openxmlformats.org/presentationml/2006/ole">
            <mc:AlternateContent xmlns:mc="http://schemas.openxmlformats.org/markup-compatibility/2006">
              <mc:Choice xmlns:v="urn:schemas-microsoft-com:vml" Requires="v">
                <p:oleObj spid="_x0000_s10275" name="Equation" r:id="rId3" imgW="1536700" imgH="241300" progId="Equation.3">
                  <p:embed/>
                </p:oleObj>
              </mc:Choice>
              <mc:Fallback>
                <p:oleObj name="Equation" r:id="rId3" imgW="1536700" imgH="241300" progId="Equation.3">
                  <p:embed/>
                  <p:pic>
                    <p:nvPicPr>
                      <p:cNvPr id="0" name="Object 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43363" y="2768600"/>
                        <a:ext cx="3248025"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10245" name="Group 5"/>
          <p:cNvGrpSpPr>
            <a:grpSpLocks/>
          </p:cNvGrpSpPr>
          <p:nvPr/>
        </p:nvGrpSpPr>
        <p:grpSpPr bwMode="auto">
          <a:xfrm>
            <a:off x="2368550" y="4084638"/>
            <a:ext cx="4559300" cy="1455737"/>
            <a:chOff x="1492" y="2919"/>
            <a:chExt cx="2872" cy="917"/>
          </a:xfrm>
        </p:grpSpPr>
        <p:sp>
          <p:nvSpPr>
            <p:cNvPr id="53254" name="Rectangle 6"/>
            <p:cNvSpPr>
              <a:spLocks noChangeArrowheads="1"/>
            </p:cNvSpPr>
            <p:nvPr/>
          </p:nvSpPr>
          <p:spPr bwMode="auto">
            <a:xfrm>
              <a:off x="1492" y="2932"/>
              <a:ext cx="2872" cy="90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p>
              <a:pPr>
                <a:defRPr/>
              </a:pPr>
              <a:endParaRPr lang="en-US"/>
            </a:p>
          </p:txBody>
        </p:sp>
        <p:sp>
          <p:nvSpPr>
            <p:cNvPr id="10247" name="Line 7"/>
            <p:cNvSpPr>
              <a:spLocks noChangeShapeType="1"/>
            </p:cNvSpPr>
            <p:nvPr/>
          </p:nvSpPr>
          <p:spPr bwMode="auto">
            <a:xfrm>
              <a:off x="1684" y="3408"/>
              <a:ext cx="124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248" name="Line 8"/>
            <p:cNvSpPr>
              <a:spLocks noChangeShapeType="1"/>
            </p:cNvSpPr>
            <p:nvPr/>
          </p:nvSpPr>
          <p:spPr bwMode="auto">
            <a:xfrm>
              <a:off x="1776" y="3136"/>
              <a:ext cx="0" cy="352"/>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249" name="Line 9"/>
            <p:cNvSpPr>
              <a:spLocks noChangeShapeType="1"/>
            </p:cNvSpPr>
            <p:nvPr/>
          </p:nvSpPr>
          <p:spPr bwMode="auto">
            <a:xfrm>
              <a:off x="2256" y="3136"/>
              <a:ext cx="0" cy="352"/>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250" name="Line 10"/>
            <p:cNvSpPr>
              <a:spLocks noChangeShapeType="1"/>
            </p:cNvSpPr>
            <p:nvPr/>
          </p:nvSpPr>
          <p:spPr bwMode="auto">
            <a:xfrm>
              <a:off x="2640" y="3136"/>
              <a:ext cx="0" cy="352"/>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251" name="Rectangle 11"/>
            <p:cNvSpPr>
              <a:spLocks noChangeArrowheads="1"/>
            </p:cNvSpPr>
            <p:nvPr/>
          </p:nvSpPr>
          <p:spPr bwMode="auto">
            <a:xfrm>
              <a:off x="1651" y="3468"/>
              <a:ext cx="251" cy="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400" b="1">
                  <a:solidFill>
                    <a:schemeClr val="tx1"/>
                  </a:solidFill>
                  <a:latin typeface="Arial" charset="0"/>
                </a:defRPr>
              </a:lvl1pPr>
              <a:lvl2pPr marL="742950" indent="-285750">
                <a:defRPr sz="2400" b="1">
                  <a:solidFill>
                    <a:schemeClr val="tx1"/>
                  </a:solidFill>
                  <a:latin typeface="Arial" charset="0"/>
                </a:defRPr>
              </a:lvl2pPr>
              <a:lvl3pPr marL="1143000" indent="-228600">
                <a:defRPr sz="2400" b="1">
                  <a:solidFill>
                    <a:schemeClr val="tx1"/>
                  </a:solidFill>
                  <a:latin typeface="Arial" charset="0"/>
                </a:defRPr>
              </a:lvl3pPr>
              <a:lvl4pPr marL="1600200" indent="-228600">
                <a:defRPr sz="2400" b="1">
                  <a:solidFill>
                    <a:schemeClr val="tx1"/>
                  </a:solidFill>
                  <a:latin typeface="Arial" charset="0"/>
                </a:defRPr>
              </a:lvl4pPr>
              <a:lvl5pPr marL="2057400" indent="-228600">
                <a:defRPr sz="2400" b="1">
                  <a:solidFill>
                    <a:schemeClr val="tx1"/>
                  </a:solidFill>
                  <a:latin typeface="Arial" charset="0"/>
                </a:defRPr>
              </a:lvl5pPr>
              <a:lvl6pPr marL="2514600" indent="-228600" eaLnBrk="0" fontAlgn="base" hangingPunct="0">
                <a:spcBef>
                  <a:spcPct val="0"/>
                </a:spcBef>
                <a:spcAft>
                  <a:spcPct val="0"/>
                </a:spcAft>
                <a:defRPr sz="2400" b="1">
                  <a:solidFill>
                    <a:schemeClr val="tx1"/>
                  </a:solidFill>
                  <a:latin typeface="Arial" charset="0"/>
                </a:defRPr>
              </a:lvl6pPr>
              <a:lvl7pPr marL="2971800" indent="-228600" eaLnBrk="0" fontAlgn="base" hangingPunct="0">
                <a:spcBef>
                  <a:spcPct val="0"/>
                </a:spcBef>
                <a:spcAft>
                  <a:spcPct val="0"/>
                </a:spcAft>
                <a:defRPr sz="2400" b="1">
                  <a:solidFill>
                    <a:schemeClr val="tx1"/>
                  </a:solidFill>
                  <a:latin typeface="Arial" charset="0"/>
                </a:defRPr>
              </a:lvl7pPr>
              <a:lvl8pPr marL="3429000" indent="-228600" eaLnBrk="0" fontAlgn="base" hangingPunct="0">
                <a:spcBef>
                  <a:spcPct val="0"/>
                </a:spcBef>
                <a:spcAft>
                  <a:spcPct val="0"/>
                </a:spcAft>
                <a:defRPr sz="2400" b="1">
                  <a:solidFill>
                    <a:schemeClr val="tx1"/>
                  </a:solidFill>
                  <a:latin typeface="Arial" charset="0"/>
                </a:defRPr>
              </a:lvl8pPr>
              <a:lvl9pPr marL="3886200" indent="-228600" eaLnBrk="0" fontAlgn="base" hangingPunct="0">
                <a:spcBef>
                  <a:spcPct val="0"/>
                </a:spcBef>
                <a:spcAft>
                  <a:spcPct val="0"/>
                </a:spcAft>
                <a:defRPr sz="2400" b="1">
                  <a:solidFill>
                    <a:schemeClr val="tx1"/>
                  </a:solidFill>
                  <a:latin typeface="Arial" charset="0"/>
                </a:defRPr>
              </a:lvl9pPr>
            </a:lstStyle>
            <a:p>
              <a:pPr algn="ctr"/>
              <a:r>
                <a:rPr lang="en-US" altLang="en-US" sz="2000" b="0" i="1"/>
                <a:t>t</a:t>
              </a:r>
              <a:r>
                <a:rPr lang="en-US" altLang="en-US" sz="3200" b="0" baseline="-25000"/>
                <a:t>1</a:t>
              </a:r>
            </a:p>
          </p:txBody>
        </p:sp>
        <p:sp>
          <p:nvSpPr>
            <p:cNvPr id="10252" name="Rectangle 12"/>
            <p:cNvSpPr>
              <a:spLocks noChangeArrowheads="1"/>
            </p:cNvSpPr>
            <p:nvPr/>
          </p:nvSpPr>
          <p:spPr bwMode="auto">
            <a:xfrm>
              <a:off x="3235" y="3468"/>
              <a:ext cx="251" cy="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400" b="1">
                  <a:solidFill>
                    <a:schemeClr val="tx1"/>
                  </a:solidFill>
                  <a:latin typeface="Arial" charset="0"/>
                </a:defRPr>
              </a:lvl1pPr>
              <a:lvl2pPr marL="742950" indent="-285750">
                <a:defRPr sz="2400" b="1">
                  <a:solidFill>
                    <a:schemeClr val="tx1"/>
                  </a:solidFill>
                  <a:latin typeface="Arial" charset="0"/>
                </a:defRPr>
              </a:lvl2pPr>
              <a:lvl3pPr marL="1143000" indent="-228600">
                <a:defRPr sz="2400" b="1">
                  <a:solidFill>
                    <a:schemeClr val="tx1"/>
                  </a:solidFill>
                  <a:latin typeface="Arial" charset="0"/>
                </a:defRPr>
              </a:lvl3pPr>
              <a:lvl4pPr marL="1600200" indent="-228600">
                <a:defRPr sz="2400" b="1">
                  <a:solidFill>
                    <a:schemeClr val="tx1"/>
                  </a:solidFill>
                  <a:latin typeface="Arial" charset="0"/>
                </a:defRPr>
              </a:lvl4pPr>
              <a:lvl5pPr marL="2057400" indent="-228600">
                <a:defRPr sz="2400" b="1">
                  <a:solidFill>
                    <a:schemeClr val="tx1"/>
                  </a:solidFill>
                  <a:latin typeface="Arial" charset="0"/>
                </a:defRPr>
              </a:lvl5pPr>
              <a:lvl6pPr marL="2514600" indent="-228600" eaLnBrk="0" fontAlgn="base" hangingPunct="0">
                <a:spcBef>
                  <a:spcPct val="0"/>
                </a:spcBef>
                <a:spcAft>
                  <a:spcPct val="0"/>
                </a:spcAft>
                <a:defRPr sz="2400" b="1">
                  <a:solidFill>
                    <a:schemeClr val="tx1"/>
                  </a:solidFill>
                  <a:latin typeface="Arial" charset="0"/>
                </a:defRPr>
              </a:lvl6pPr>
              <a:lvl7pPr marL="2971800" indent="-228600" eaLnBrk="0" fontAlgn="base" hangingPunct="0">
                <a:spcBef>
                  <a:spcPct val="0"/>
                </a:spcBef>
                <a:spcAft>
                  <a:spcPct val="0"/>
                </a:spcAft>
                <a:defRPr sz="2400" b="1">
                  <a:solidFill>
                    <a:schemeClr val="tx1"/>
                  </a:solidFill>
                  <a:latin typeface="Arial" charset="0"/>
                </a:defRPr>
              </a:lvl7pPr>
              <a:lvl8pPr marL="3429000" indent="-228600" eaLnBrk="0" fontAlgn="base" hangingPunct="0">
                <a:spcBef>
                  <a:spcPct val="0"/>
                </a:spcBef>
                <a:spcAft>
                  <a:spcPct val="0"/>
                </a:spcAft>
                <a:defRPr sz="2400" b="1">
                  <a:solidFill>
                    <a:schemeClr val="tx1"/>
                  </a:solidFill>
                  <a:latin typeface="Arial" charset="0"/>
                </a:defRPr>
              </a:lvl8pPr>
              <a:lvl9pPr marL="3886200" indent="-228600" eaLnBrk="0" fontAlgn="base" hangingPunct="0">
                <a:spcBef>
                  <a:spcPct val="0"/>
                </a:spcBef>
                <a:spcAft>
                  <a:spcPct val="0"/>
                </a:spcAft>
                <a:defRPr sz="2400" b="1">
                  <a:solidFill>
                    <a:schemeClr val="tx1"/>
                  </a:solidFill>
                  <a:latin typeface="Arial" charset="0"/>
                </a:defRPr>
              </a:lvl9pPr>
            </a:lstStyle>
            <a:p>
              <a:pPr algn="ctr"/>
              <a:r>
                <a:rPr lang="en-US" altLang="en-US" sz="2000" b="0" i="1"/>
                <a:t>t</a:t>
              </a:r>
              <a:r>
                <a:rPr lang="en-US" altLang="en-US" sz="3200" b="0" i="1" baseline="-25000"/>
                <a:t>n</a:t>
              </a:r>
            </a:p>
          </p:txBody>
        </p:sp>
        <p:sp>
          <p:nvSpPr>
            <p:cNvPr id="10253" name="Rectangle 13"/>
            <p:cNvSpPr>
              <a:spLocks noChangeArrowheads="1"/>
            </p:cNvSpPr>
            <p:nvPr/>
          </p:nvSpPr>
          <p:spPr bwMode="auto">
            <a:xfrm>
              <a:off x="2517" y="3468"/>
              <a:ext cx="251" cy="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400" b="1">
                  <a:solidFill>
                    <a:schemeClr val="tx1"/>
                  </a:solidFill>
                  <a:latin typeface="Arial" charset="0"/>
                </a:defRPr>
              </a:lvl1pPr>
              <a:lvl2pPr marL="742950" indent="-285750">
                <a:defRPr sz="2400" b="1">
                  <a:solidFill>
                    <a:schemeClr val="tx1"/>
                  </a:solidFill>
                  <a:latin typeface="Arial" charset="0"/>
                </a:defRPr>
              </a:lvl2pPr>
              <a:lvl3pPr marL="1143000" indent="-228600">
                <a:defRPr sz="2400" b="1">
                  <a:solidFill>
                    <a:schemeClr val="tx1"/>
                  </a:solidFill>
                  <a:latin typeface="Arial" charset="0"/>
                </a:defRPr>
              </a:lvl3pPr>
              <a:lvl4pPr marL="1600200" indent="-228600">
                <a:defRPr sz="2400" b="1">
                  <a:solidFill>
                    <a:schemeClr val="tx1"/>
                  </a:solidFill>
                  <a:latin typeface="Arial" charset="0"/>
                </a:defRPr>
              </a:lvl4pPr>
              <a:lvl5pPr marL="2057400" indent="-228600">
                <a:defRPr sz="2400" b="1">
                  <a:solidFill>
                    <a:schemeClr val="tx1"/>
                  </a:solidFill>
                  <a:latin typeface="Arial" charset="0"/>
                </a:defRPr>
              </a:lvl5pPr>
              <a:lvl6pPr marL="2514600" indent="-228600" eaLnBrk="0" fontAlgn="base" hangingPunct="0">
                <a:spcBef>
                  <a:spcPct val="0"/>
                </a:spcBef>
                <a:spcAft>
                  <a:spcPct val="0"/>
                </a:spcAft>
                <a:defRPr sz="2400" b="1">
                  <a:solidFill>
                    <a:schemeClr val="tx1"/>
                  </a:solidFill>
                  <a:latin typeface="Arial" charset="0"/>
                </a:defRPr>
              </a:lvl6pPr>
              <a:lvl7pPr marL="2971800" indent="-228600" eaLnBrk="0" fontAlgn="base" hangingPunct="0">
                <a:spcBef>
                  <a:spcPct val="0"/>
                </a:spcBef>
                <a:spcAft>
                  <a:spcPct val="0"/>
                </a:spcAft>
                <a:defRPr sz="2400" b="1">
                  <a:solidFill>
                    <a:schemeClr val="tx1"/>
                  </a:solidFill>
                  <a:latin typeface="Arial" charset="0"/>
                </a:defRPr>
              </a:lvl7pPr>
              <a:lvl8pPr marL="3429000" indent="-228600" eaLnBrk="0" fontAlgn="base" hangingPunct="0">
                <a:spcBef>
                  <a:spcPct val="0"/>
                </a:spcBef>
                <a:spcAft>
                  <a:spcPct val="0"/>
                </a:spcAft>
                <a:defRPr sz="2400" b="1">
                  <a:solidFill>
                    <a:schemeClr val="tx1"/>
                  </a:solidFill>
                  <a:latin typeface="Arial" charset="0"/>
                </a:defRPr>
              </a:lvl8pPr>
              <a:lvl9pPr marL="3886200" indent="-228600" eaLnBrk="0" fontAlgn="base" hangingPunct="0">
                <a:spcBef>
                  <a:spcPct val="0"/>
                </a:spcBef>
                <a:spcAft>
                  <a:spcPct val="0"/>
                </a:spcAft>
                <a:defRPr sz="2400" b="1">
                  <a:solidFill>
                    <a:schemeClr val="tx1"/>
                  </a:solidFill>
                  <a:latin typeface="Arial" charset="0"/>
                </a:defRPr>
              </a:lvl9pPr>
            </a:lstStyle>
            <a:p>
              <a:pPr algn="ctr"/>
              <a:r>
                <a:rPr lang="en-US" altLang="en-US" sz="2000" b="0" i="1"/>
                <a:t>t</a:t>
              </a:r>
              <a:r>
                <a:rPr lang="en-US" altLang="en-US" sz="3200" b="0" baseline="-25000"/>
                <a:t>3</a:t>
              </a:r>
            </a:p>
          </p:txBody>
        </p:sp>
        <p:sp>
          <p:nvSpPr>
            <p:cNvPr id="10254" name="Rectangle 14"/>
            <p:cNvSpPr>
              <a:spLocks noChangeArrowheads="1"/>
            </p:cNvSpPr>
            <p:nvPr/>
          </p:nvSpPr>
          <p:spPr bwMode="auto">
            <a:xfrm>
              <a:off x="2112" y="3468"/>
              <a:ext cx="251" cy="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400" b="1">
                  <a:solidFill>
                    <a:schemeClr val="tx1"/>
                  </a:solidFill>
                  <a:latin typeface="Arial" charset="0"/>
                </a:defRPr>
              </a:lvl1pPr>
              <a:lvl2pPr marL="742950" indent="-285750">
                <a:defRPr sz="2400" b="1">
                  <a:solidFill>
                    <a:schemeClr val="tx1"/>
                  </a:solidFill>
                  <a:latin typeface="Arial" charset="0"/>
                </a:defRPr>
              </a:lvl2pPr>
              <a:lvl3pPr marL="1143000" indent="-228600">
                <a:defRPr sz="2400" b="1">
                  <a:solidFill>
                    <a:schemeClr val="tx1"/>
                  </a:solidFill>
                  <a:latin typeface="Arial" charset="0"/>
                </a:defRPr>
              </a:lvl3pPr>
              <a:lvl4pPr marL="1600200" indent="-228600">
                <a:defRPr sz="2400" b="1">
                  <a:solidFill>
                    <a:schemeClr val="tx1"/>
                  </a:solidFill>
                  <a:latin typeface="Arial" charset="0"/>
                </a:defRPr>
              </a:lvl4pPr>
              <a:lvl5pPr marL="2057400" indent="-228600">
                <a:defRPr sz="2400" b="1">
                  <a:solidFill>
                    <a:schemeClr val="tx1"/>
                  </a:solidFill>
                  <a:latin typeface="Arial" charset="0"/>
                </a:defRPr>
              </a:lvl5pPr>
              <a:lvl6pPr marL="2514600" indent="-228600" eaLnBrk="0" fontAlgn="base" hangingPunct="0">
                <a:spcBef>
                  <a:spcPct val="0"/>
                </a:spcBef>
                <a:spcAft>
                  <a:spcPct val="0"/>
                </a:spcAft>
                <a:defRPr sz="2400" b="1">
                  <a:solidFill>
                    <a:schemeClr val="tx1"/>
                  </a:solidFill>
                  <a:latin typeface="Arial" charset="0"/>
                </a:defRPr>
              </a:lvl6pPr>
              <a:lvl7pPr marL="2971800" indent="-228600" eaLnBrk="0" fontAlgn="base" hangingPunct="0">
                <a:spcBef>
                  <a:spcPct val="0"/>
                </a:spcBef>
                <a:spcAft>
                  <a:spcPct val="0"/>
                </a:spcAft>
                <a:defRPr sz="2400" b="1">
                  <a:solidFill>
                    <a:schemeClr val="tx1"/>
                  </a:solidFill>
                  <a:latin typeface="Arial" charset="0"/>
                </a:defRPr>
              </a:lvl7pPr>
              <a:lvl8pPr marL="3429000" indent="-228600" eaLnBrk="0" fontAlgn="base" hangingPunct="0">
                <a:spcBef>
                  <a:spcPct val="0"/>
                </a:spcBef>
                <a:spcAft>
                  <a:spcPct val="0"/>
                </a:spcAft>
                <a:defRPr sz="2400" b="1">
                  <a:solidFill>
                    <a:schemeClr val="tx1"/>
                  </a:solidFill>
                  <a:latin typeface="Arial" charset="0"/>
                </a:defRPr>
              </a:lvl8pPr>
              <a:lvl9pPr marL="3886200" indent="-228600" eaLnBrk="0" fontAlgn="base" hangingPunct="0">
                <a:spcBef>
                  <a:spcPct val="0"/>
                </a:spcBef>
                <a:spcAft>
                  <a:spcPct val="0"/>
                </a:spcAft>
                <a:defRPr sz="2400" b="1">
                  <a:solidFill>
                    <a:schemeClr val="tx1"/>
                  </a:solidFill>
                  <a:latin typeface="Arial" charset="0"/>
                </a:defRPr>
              </a:lvl9pPr>
            </a:lstStyle>
            <a:p>
              <a:pPr algn="ctr"/>
              <a:r>
                <a:rPr lang="en-US" altLang="en-US" sz="2000" b="0" i="1"/>
                <a:t>t</a:t>
              </a:r>
              <a:r>
                <a:rPr lang="en-US" altLang="en-US" sz="3200" b="0" baseline="-25000"/>
                <a:t>2</a:t>
              </a:r>
            </a:p>
          </p:txBody>
        </p:sp>
        <p:sp>
          <p:nvSpPr>
            <p:cNvPr id="10255" name="Line 15"/>
            <p:cNvSpPr>
              <a:spLocks noChangeShapeType="1"/>
            </p:cNvSpPr>
            <p:nvPr/>
          </p:nvSpPr>
          <p:spPr bwMode="auto">
            <a:xfrm>
              <a:off x="3360" y="3136"/>
              <a:ext cx="0" cy="352"/>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256" name="Line 16"/>
            <p:cNvSpPr>
              <a:spLocks noChangeShapeType="1"/>
            </p:cNvSpPr>
            <p:nvPr/>
          </p:nvSpPr>
          <p:spPr bwMode="auto">
            <a:xfrm>
              <a:off x="3028" y="3408"/>
              <a:ext cx="109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257" name="Line 17"/>
            <p:cNvSpPr>
              <a:spLocks noChangeShapeType="1"/>
            </p:cNvSpPr>
            <p:nvPr/>
          </p:nvSpPr>
          <p:spPr bwMode="auto">
            <a:xfrm flipV="1">
              <a:off x="2928" y="3308"/>
              <a:ext cx="0" cy="10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258" name="Line 18"/>
            <p:cNvSpPr>
              <a:spLocks noChangeShapeType="1"/>
            </p:cNvSpPr>
            <p:nvPr/>
          </p:nvSpPr>
          <p:spPr bwMode="auto">
            <a:xfrm>
              <a:off x="2932" y="3316"/>
              <a:ext cx="88" cy="18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259" name="Line 19"/>
            <p:cNvSpPr>
              <a:spLocks noChangeShapeType="1"/>
            </p:cNvSpPr>
            <p:nvPr/>
          </p:nvSpPr>
          <p:spPr bwMode="auto">
            <a:xfrm flipV="1">
              <a:off x="3024" y="3404"/>
              <a:ext cx="0" cy="10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260" name="Rectangle 20"/>
            <p:cNvSpPr>
              <a:spLocks noChangeArrowheads="1"/>
            </p:cNvSpPr>
            <p:nvPr/>
          </p:nvSpPr>
          <p:spPr bwMode="auto">
            <a:xfrm>
              <a:off x="3763" y="3468"/>
              <a:ext cx="442" cy="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400" b="1">
                  <a:solidFill>
                    <a:schemeClr val="tx1"/>
                  </a:solidFill>
                  <a:latin typeface="Arial" charset="0"/>
                </a:defRPr>
              </a:lvl1pPr>
              <a:lvl2pPr marL="742950" indent="-285750">
                <a:defRPr sz="2400" b="1">
                  <a:solidFill>
                    <a:schemeClr val="tx1"/>
                  </a:solidFill>
                  <a:latin typeface="Arial" charset="0"/>
                </a:defRPr>
              </a:lvl2pPr>
              <a:lvl3pPr marL="1143000" indent="-228600">
                <a:defRPr sz="2400" b="1">
                  <a:solidFill>
                    <a:schemeClr val="tx1"/>
                  </a:solidFill>
                  <a:latin typeface="Arial" charset="0"/>
                </a:defRPr>
              </a:lvl3pPr>
              <a:lvl4pPr marL="1600200" indent="-228600">
                <a:defRPr sz="2400" b="1">
                  <a:solidFill>
                    <a:schemeClr val="tx1"/>
                  </a:solidFill>
                  <a:latin typeface="Arial" charset="0"/>
                </a:defRPr>
              </a:lvl4pPr>
              <a:lvl5pPr marL="2057400" indent="-228600">
                <a:defRPr sz="2400" b="1">
                  <a:solidFill>
                    <a:schemeClr val="tx1"/>
                  </a:solidFill>
                  <a:latin typeface="Arial" charset="0"/>
                </a:defRPr>
              </a:lvl5pPr>
              <a:lvl6pPr marL="2514600" indent="-228600" eaLnBrk="0" fontAlgn="base" hangingPunct="0">
                <a:spcBef>
                  <a:spcPct val="0"/>
                </a:spcBef>
                <a:spcAft>
                  <a:spcPct val="0"/>
                </a:spcAft>
                <a:defRPr sz="2400" b="1">
                  <a:solidFill>
                    <a:schemeClr val="tx1"/>
                  </a:solidFill>
                  <a:latin typeface="Arial" charset="0"/>
                </a:defRPr>
              </a:lvl6pPr>
              <a:lvl7pPr marL="2971800" indent="-228600" eaLnBrk="0" fontAlgn="base" hangingPunct="0">
                <a:spcBef>
                  <a:spcPct val="0"/>
                </a:spcBef>
                <a:spcAft>
                  <a:spcPct val="0"/>
                </a:spcAft>
                <a:defRPr sz="2400" b="1">
                  <a:solidFill>
                    <a:schemeClr val="tx1"/>
                  </a:solidFill>
                  <a:latin typeface="Arial" charset="0"/>
                </a:defRPr>
              </a:lvl7pPr>
              <a:lvl8pPr marL="3429000" indent="-228600" eaLnBrk="0" fontAlgn="base" hangingPunct="0">
                <a:spcBef>
                  <a:spcPct val="0"/>
                </a:spcBef>
                <a:spcAft>
                  <a:spcPct val="0"/>
                </a:spcAft>
                <a:defRPr sz="2400" b="1">
                  <a:solidFill>
                    <a:schemeClr val="tx1"/>
                  </a:solidFill>
                  <a:latin typeface="Arial" charset="0"/>
                </a:defRPr>
              </a:lvl8pPr>
              <a:lvl9pPr marL="3886200" indent="-228600" eaLnBrk="0" fontAlgn="base" hangingPunct="0">
                <a:spcBef>
                  <a:spcPct val="0"/>
                </a:spcBef>
                <a:spcAft>
                  <a:spcPct val="0"/>
                </a:spcAft>
                <a:defRPr sz="2400" b="1">
                  <a:solidFill>
                    <a:schemeClr val="tx1"/>
                  </a:solidFill>
                  <a:latin typeface="Arial" charset="0"/>
                </a:defRPr>
              </a:lvl9pPr>
            </a:lstStyle>
            <a:p>
              <a:pPr algn="ctr"/>
              <a:r>
                <a:rPr lang="en-US" altLang="en-US" sz="2000" b="0" i="1"/>
                <a:t>t</a:t>
              </a:r>
              <a:r>
                <a:rPr lang="en-US" altLang="en-US" sz="3200" b="0" i="1" baseline="-25000"/>
                <a:t>n+1</a:t>
              </a:r>
            </a:p>
          </p:txBody>
        </p:sp>
        <p:sp>
          <p:nvSpPr>
            <p:cNvPr id="10261" name="Line 21"/>
            <p:cNvSpPr>
              <a:spLocks noChangeShapeType="1"/>
            </p:cNvSpPr>
            <p:nvPr/>
          </p:nvSpPr>
          <p:spPr bwMode="auto">
            <a:xfrm>
              <a:off x="3984" y="3136"/>
              <a:ext cx="0" cy="352"/>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262" name="Rectangle 22"/>
            <p:cNvSpPr>
              <a:spLocks noChangeArrowheads="1"/>
            </p:cNvSpPr>
            <p:nvPr/>
          </p:nvSpPr>
          <p:spPr bwMode="auto">
            <a:xfrm>
              <a:off x="1870" y="2919"/>
              <a:ext cx="291"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400" b="1">
                  <a:solidFill>
                    <a:schemeClr val="tx1"/>
                  </a:solidFill>
                  <a:latin typeface="Arial" charset="0"/>
                </a:defRPr>
              </a:lvl1pPr>
              <a:lvl2pPr marL="742950" indent="-285750">
                <a:defRPr sz="2400" b="1">
                  <a:solidFill>
                    <a:schemeClr val="tx1"/>
                  </a:solidFill>
                  <a:latin typeface="Arial" charset="0"/>
                </a:defRPr>
              </a:lvl2pPr>
              <a:lvl3pPr marL="1143000" indent="-228600">
                <a:defRPr sz="2400" b="1">
                  <a:solidFill>
                    <a:schemeClr val="tx1"/>
                  </a:solidFill>
                  <a:latin typeface="Arial" charset="0"/>
                </a:defRPr>
              </a:lvl3pPr>
              <a:lvl4pPr marL="1600200" indent="-228600">
                <a:defRPr sz="2400" b="1">
                  <a:solidFill>
                    <a:schemeClr val="tx1"/>
                  </a:solidFill>
                  <a:latin typeface="Arial" charset="0"/>
                </a:defRPr>
              </a:lvl4pPr>
              <a:lvl5pPr marL="2057400" indent="-228600">
                <a:defRPr sz="2400" b="1">
                  <a:solidFill>
                    <a:schemeClr val="tx1"/>
                  </a:solidFill>
                  <a:latin typeface="Arial" charset="0"/>
                </a:defRPr>
              </a:lvl5pPr>
              <a:lvl6pPr marL="2514600" indent="-228600" eaLnBrk="0" fontAlgn="base" hangingPunct="0">
                <a:spcBef>
                  <a:spcPct val="0"/>
                </a:spcBef>
                <a:spcAft>
                  <a:spcPct val="0"/>
                </a:spcAft>
                <a:defRPr sz="2400" b="1">
                  <a:solidFill>
                    <a:schemeClr val="tx1"/>
                  </a:solidFill>
                  <a:latin typeface="Arial" charset="0"/>
                </a:defRPr>
              </a:lvl6pPr>
              <a:lvl7pPr marL="2971800" indent="-228600" eaLnBrk="0" fontAlgn="base" hangingPunct="0">
                <a:spcBef>
                  <a:spcPct val="0"/>
                </a:spcBef>
                <a:spcAft>
                  <a:spcPct val="0"/>
                </a:spcAft>
                <a:defRPr sz="2400" b="1">
                  <a:solidFill>
                    <a:schemeClr val="tx1"/>
                  </a:solidFill>
                  <a:latin typeface="Arial" charset="0"/>
                </a:defRPr>
              </a:lvl7pPr>
              <a:lvl8pPr marL="3429000" indent="-228600" eaLnBrk="0" fontAlgn="base" hangingPunct="0">
                <a:spcBef>
                  <a:spcPct val="0"/>
                </a:spcBef>
                <a:spcAft>
                  <a:spcPct val="0"/>
                </a:spcAft>
                <a:defRPr sz="2400" b="1">
                  <a:solidFill>
                    <a:schemeClr val="tx1"/>
                  </a:solidFill>
                  <a:latin typeface="Arial" charset="0"/>
                </a:defRPr>
              </a:lvl8pPr>
              <a:lvl9pPr marL="3886200" indent="-228600" eaLnBrk="0" fontAlgn="base" hangingPunct="0">
                <a:spcBef>
                  <a:spcPct val="0"/>
                </a:spcBef>
                <a:spcAft>
                  <a:spcPct val="0"/>
                </a:spcAft>
                <a:defRPr sz="2400" b="1">
                  <a:solidFill>
                    <a:schemeClr val="tx1"/>
                  </a:solidFill>
                  <a:latin typeface="Arial" charset="0"/>
                </a:defRPr>
              </a:lvl9pPr>
            </a:lstStyle>
            <a:p>
              <a:pPr algn="ctr"/>
              <a:r>
                <a:rPr lang="en-US" altLang="en-US" b="0">
                  <a:latin typeface="Symbol" pitchFamily="18" charset="2"/>
                </a:rPr>
                <a:t></a:t>
              </a:r>
              <a:r>
                <a:rPr lang="en-US" altLang="en-US" sz="3200" b="0" baseline="-25000"/>
                <a:t>1</a:t>
              </a:r>
            </a:p>
          </p:txBody>
        </p:sp>
        <p:sp>
          <p:nvSpPr>
            <p:cNvPr id="10263" name="Line 23"/>
            <p:cNvSpPr>
              <a:spLocks noChangeShapeType="1"/>
            </p:cNvSpPr>
            <p:nvPr/>
          </p:nvSpPr>
          <p:spPr bwMode="auto">
            <a:xfrm>
              <a:off x="1780" y="3264"/>
              <a:ext cx="472" cy="0"/>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264" name="Rectangle 24"/>
            <p:cNvSpPr>
              <a:spLocks noChangeArrowheads="1"/>
            </p:cNvSpPr>
            <p:nvPr/>
          </p:nvSpPr>
          <p:spPr bwMode="auto">
            <a:xfrm>
              <a:off x="3502" y="2919"/>
              <a:ext cx="291"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400" b="1">
                  <a:solidFill>
                    <a:schemeClr val="tx1"/>
                  </a:solidFill>
                  <a:latin typeface="Arial" charset="0"/>
                </a:defRPr>
              </a:lvl1pPr>
              <a:lvl2pPr marL="742950" indent="-285750">
                <a:defRPr sz="2400" b="1">
                  <a:solidFill>
                    <a:schemeClr val="tx1"/>
                  </a:solidFill>
                  <a:latin typeface="Arial" charset="0"/>
                </a:defRPr>
              </a:lvl2pPr>
              <a:lvl3pPr marL="1143000" indent="-228600">
                <a:defRPr sz="2400" b="1">
                  <a:solidFill>
                    <a:schemeClr val="tx1"/>
                  </a:solidFill>
                  <a:latin typeface="Arial" charset="0"/>
                </a:defRPr>
              </a:lvl3pPr>
              <a:lvl4pPr marL="1600200" indent="-228600">
                <a:defRPr sz="2400" b="1">
                  <a:solidFill>
                    <a:schemeClr val="tx1"/>
                  </a:solidFill>
                  <a:latin typeface="Arial" charset="0"/>
                </a:defRPr>
              </a:lvl4pPr>
              <a:lvl5pPr marL="2057400" indent="-228600">
                <a:defRPr sz="2400" b="1">
                  <a:solidFill>
                    <a:schemeClr val="tx1"/>
                  </a:solidFill>
                  <a:latin typeface="Arial" charset="0"/>
                </a:defRPr>
              </a:lvl5pPr>
              <a:lvl6pPr marL="2514600" indent="-228600" eaLnBrk="0" fontAlgn="base" hangingPunct="0">
                <a:spcBef>
                  <a:spcPct val="0"/>
                </a:spcBef>
                <a:spcAft>
                  <a:spcPct val="0"/>
                </a:spcAft>
                <a:defRPr sz="2400" b="1">
                  <a:solidFill>
                    <a:schemeClr val="tx1"/>
                  </a:solidFill>
                  <a:latin typeface="Arial" charset="0"/>
                </a:defRPr>
              </a:lvl6pPr>
              <a:lvl7pPr marL="2971800" indent="-228600" eaLnBrk="0" fontAlgn="base" hangingPunct="0">
                <a:spcBef>
                  <a:spcPct val="0"/>
                </a:spcBef>
                <a:spcAft>
                  <a:spcPct val="0"/>
                </a:spcAft>
                <a:defRPr sz="2400" b="1">
                  <a:solidFill>
                    <a:schemeClr val="tx1"/>
                  </a:solidFill>
                  <a:latin typeface="Arial" charset="0"/>
                </a:defRPr>
              </a:lvl7pPr>
              <a:lvl8pPr marL="3429000" indent="-228600" eaLnBrk="0" fontAlgn="base" hangingPunct="0">
                <a:spcBef>
                  <a:spcPct val="0"/>
                </a:spcBef>
                <a:spcAft>
                  <a:spcPct val="0"/>
                </a:spcAft>
                <a:defRPr sz="2400" b="1">
                  <a:solidFill>
                    <a:schemeClr val="tx1"/>
                  </a:solidFill>
                  <a:latin typeface="Arial" charset="0"/>
                </a:defRPr>
              </a:lvl8pPr>
              <a:lvl9pPr marL="3886200" indent="-228600" eaLnBrk="0" fontAlgn="base" hangingPunct="0">
                <a:spcBef>
                  <a:spcPct val="0"/>
                </a:spcBef>
                <a:spcAft>
                  <a:spcPct val="0"/>
                </a:spcAft>
                <a:defRPr sz="2400" b="1">
                  <a:solidFill>
                    <a:schemeClr val="tx1"/>
                  </a:solidFill>
                  <a:latin typeface="Arial" charset="0"/>
                </a:defRPr>
              </a:lvl9pPr>
            </a:lstStyle>
            <a:p>
              <a:pPr algn="ctr"/>
              <a:r>
                <a:rPr lang="en-US" altLang="en-US" b="0">
                  <a:latin typeface="Symbol" pitchFamily="18" charset="2"/>
                </a:rPr>
                <a:t></a:t>
              </a:r>
              <a:r>
                <a:rPr lang="en-US" altLang="en-US" sz="3200" b="0" i="1" baseline="-25000"/>
                <a:t>n</a:t>
              </a:r>
            </a:p>
          </p:txBody>
        </p:sp>
        <p:sp>
          <p:nvSpPr>
            <p:cNvPr id="10265" name="Line 25"/>
            <p:cNvSpPr>
              <a:spLocks noChangeShapeType="1"/>
            </p:cNvSpPr>
            <p:nvPr/>
          </p:nvSpPr>
          <p:spPr bwMode="auto">
            <a:xfrm>
              <a:off x="3364" y="3264"/>
              <a:ext cx="616" cy="0"/>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266" name="Rectangle 26"/>
            <p:cNvSpPr>
              <a:spLocks noChangeArrowheads="1"/>
            </p:cNvSpPr>
            <p:nvPr/>
          </p:nvSpPr>
          <p:spPr bwMode="auto">
            <a:xfrm>
              <a:off x="2302" y="2919"/>
              <a:ext cx="291"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400" b="1">
                  <a:solidFill>
                    <a:schemeClr val="tx1"/>
                  </a:solidFill>
                  <a:latin typeface="Arial" charset="0"/>
                </a:defRPr>
              </a:lvl1pPr>
              <a:lvl2pPr marL="742950" indent="-285750">
                <a:defRPr sz="2400" b="1">
                  <a:solidFill>
                    <a:schemeClr val="tx1"/>
                  </a:solidFill>
                  <a:latin typeface="Arial" charset="0"/>
                </a:defRPr>
              </a:lvl2pPr>
              <a:lvl3pPr marL="1143000" indent="-228600">
                <a:defRPr sz="2400" b="1">
                  <a:solidFill>
                    <a:schemeClr val="tx1"/>
                  </a:solidFill>
                  <a:latin typeface="Arial" charset="0"/>
                </a:defRPr>
              </a:lvl3pPr>
              <a:lvl4pPr marL="1600200" indent="-228600">
                <a:defRPr sz="2400" b="1">
                  <a:solidFill>
                    <a:schemeClr val="tx1"/>
                  </a:solidFill>
                  <a:latin typeface="Arial" charset="0"/>
                </a:defRPr>
              </a:lvl4pPr>
              <a:lvl5pPr marL="2057400" indent="-228600">
                <a:defRPr sz="2400" b="1">
                  <a:solidFill>
                    <a:schemeClr val="tx1"/>
                  </a:solidFill>
                  <a:latin typeface="Arial" charset="0"/>
                </a:defRPr>
              </a:lvl5pPr>
              <a:lvl6pPr marL="2514600" indent="-228600" eaLnBrk="0" fontAlgn="base" hangingPunct="0">
                <a:spcBef>
                  <a:spcPct val="0"/>
                </a:spcBef>
                <a:spcAft>
                  <a:spcPct val="0"/>
                </a:spcAft>
                <a:defRPr sz="2400" b="1">
                  <a:solidFill>
                    <a:schemeClr val="tx1"/>
                  </a:solidFill>
                  <a:latin typeface="Arial" charset="0"/>
                </a:defRPr>
              </a:lvl6pPr>
              <a:lvl7pPr marL="2971800" indent="-228600" eaLnBrk="0" fontAlgn="base" hangingPunct="0">
                <a:spcBef>
                  <a:spcPct val="0"/>
                </a:spcBef>
                <a:spcAft>
                  <a:spcPct val="0"/>
                </a:spcAft>
                <a:defRPr sz="2400" b="1">
                  <a:solidFill>
                    <a:schemeClr val="tx1"/>
                  </a:solidFill>
                  <a:latin typeface="Arial" charset="0"/>
                </a:defRPr>
              </a:lvl7pPr>
              <a:lvl8pPr marL="3429000" indent="-228600" eaLnBrk="0" fontAlgn="base" hangingPunct="0">
                <a:spcBef>
                  <a:spcPct val="0"/>
                </a:spcBef>
                <a:spcAft>
                  <a:spcPct val="0"/>
                </a:spcAft>
                <a:defRPr sz="2400" b="1">
                  <a:solidFill>
                    <a:schemeClr val="tx1"/>
                  </a:solidFill>
                  <a:latin typeface="Arial" charset="0"/>
                </a:defRPr>
              </a:lvl8pPr>
              <a:lvl9pPr marL="3886200" indent="-228600" eaLnBrk="0" fontAlgn="base" hangingPunct="0">
                <a:spcBef>
                  <a:spcPct val="0"/>
                </a:spcBef>
                <a:spcAft>
                  <a:spcPct val="0"/>
                </a:spcAft>
                <a:defRPr sz="2400" b="1">
                  <a:solidFill>
                    <a:schemeClr val="tx1"/>
                  </a:solidFill>
                  <a:latin typeface="Arial" charset="0"/>
                </a:defRPr>
              </a:lvl9pPr>
            </a:lstStyle>
            <a:p>
              <a:pPr algn="ctr"/>
              <a:r>
                <a:rPr lang="en-US" altLang="en-US" b="0">
                  <a:latin typeface="Symbol" pitchFamily="18" charset="2"/>
                </a:rPr>
                <a:t></a:t>
              </a:r>
              <a:r>
                <a:rPr lang="en-US" altLang="en-US" sz="3200" b="0" baseline="-25000"/>
                <a:t>2</a:t>
              </a:r>
            </a:p>
          </p:txBody>
        </p:sp>
        <p:sp>
          <p:nvSpPr>
            <p:cNvPr id="10267" name="Line 27"/>
            <p:cNvSpPr>
              <a:spLocks noChangeShapeType="1"/>
            </p:cNvSpPr>
            <p:nvPr/>
          </p:nvSpPr>
          <p:spPr bwMode="auto">
            <a:xfrm>
              <a:off x="2260" y="3264"/>
              <a:ext cx="376" cy="0"/>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pPr eaLnBrk="1" hangingPunct="1"/>
            <a:r>
              <a:rPr lang="en-US" altLang="en-US" smtClean="0"/>
              <a:t>Queuing or Queueing?</a:t>
            </a:r>
          </a:p>
        </p:txBody>
      </p:sp>
      <p:sp>
        <p:nvSpPr>
          <p:cNvPr id="58371" name="Rectangle 3"/>
          <p:cNvSpPr>
            <a:spLocks noGrp="1" noChangeArrowheads="1"/>
          </p:cNvSpPr>
          <p:nvPr>
            <p:ph type="body" idx="1"/>
          </p:nvPr>
        </p:nvSpPr>
        <p:spPr/>
        <p:txBody>
          <a:bodyPr/>
          <a:lstStyle/>
          <a:p>
            <a:pPr marL="0" indent="0" eaLnBrk="1" hangingPunct="1">
              <a:buFontTx/>
              <a:buNone/>
              <a:tabLst>
                <a:tab pos="454025" algn="l"/>
              </a:tabLst>
            </a:pPr>
            <a:r>
              <a:rPr lang="en-US" altLang="en-US" smtClean="0">
                <a:solidFill>
                  <a:schemeClr val="tx2"/>
                </a:solidFill>
              </a:rPr>
              <a:t>From Merriam-Webster’s Collegiate Dictionary:</a:t>
            </a:r>
          </a:p>
          <a:p>
            <a:pPr marL="0" indent="0" eaLnBrk="1" hangingPunct="1">
              <a:buFontTx/>
              <a:buNone/>
              <a:tabLst>
                <a:tab pos="454025" algn="l"/>
              </a:tabLst>
            </a:pPr>
            <a:endParaRPr lang="en-US" altLang="en-US" smtClean="0">
              <a:solidFill>
                <a:schemeClr val="tx2"/>
              </a:solidFill>
            </a:endParaRPr>
          </a:p>
          <a:p>
            <a:pPr marL="0" indent="0" eaLnBrk="1" hangingPunct="1">
              <a:buFontTx/>
              <a:buNone/>
              <a:tabLst>
                <a:tab pos="454025" algn="l"/>
              </a:tabLst>
            </a:pPr>
            <a:r>
              <a:rPr lang="en-US" altLang="en-US" sz="2800" b="1" smtClean="0">
                <a:latin typeface="Berylium" pitchFamily="2" charset="0"/>
              </a:rPr>
              <a:t>Main Entry: </a:t>
            </a:r>
            <a:r>
              <a:rPr lang="en-US" altLang="en-US" sz="2800" b="1" baseline="30000" smtClean="0">
                <a:latin typeface="Berylium" pitchFamily="2" charset="0"/>
              </a:rPr>
              <a:t>2</a:t>
            </a:r>
            <a:r>
              <a:rPr lang="en-US" altLang="en-US" sz="2800" b="1" smtClean="0">
                <a:latin typeface="Berylium" pitchFamily="2" charset="0"/>
              </a:rPr>
              <a:t>queue</a:t>
            </a:r>
            <a:br>
              <a:rPr lang="en-US" altLang="en-US" sz="2800" b="1" smtClean="0">
                <a:latin typeface="Berylium" pitchFamily="2" charset="0"/>
              </a:rPr>
            </a:br>
            <a:r>
              <a:rPr lang="en-US" altLang="en-US" sz="2800" b="1" smtClean="0">
                <a:latin typeface="Berylium" pitchFamily="2" charset="0"/>
              </a:rPr>
              <a:t>	Function: </a:t>
            </a:r>
            <a:r>
              <a:rPr lang="en-US" altLang="en-US" sz="2800" b="1" i="1" smtClean="0">
                <a:latin typeface="Berylium" pitchFamily="2" charset="0"/>
              </a:rPr>
              <a:t>verb</a:t>
            </a:r>
            <a:r>
              <a:rPr lang="en-US" altLang="en-US" sz="2800" b="1" smtClean="0">
                <a:latin typeface="Berylium" pitchFamily="2" charset="0"/>
              </a:rPr>
              <a:t/>
            </a:r>
            <a:br>
              <a:rPr lang="en-US" altLang="en-US" sz="2800" b="1" smtClean="0">
                <a:latin typeface="Berylium" pitchFamily="2" charset="0"/>
              </a:rPr>
            </a:br>
            <a:r>
              <a:rPr lang="en-US" altLang="en-US" sz="2800" b="1" smtClean="0">
                <a:latin typeface="Berylium" pitchFamily="2" charset="0"/>
              </a:rPr>
              <a:t>	Inflected Form(s): queued; queu·ing </a:t>
            </a:r>
            <a:r>
              <a:rPr lang="en-US" altLang="en-US" sz="2800" b="1" i="1" smtClean="0">
                <a:latin typeface="Berylium" pitchFamily="2" charset="0"/>
              </a:rPr>
              <a:t>or</a:t>
            </a:r>
            <a:r>
              <a:rPr lang="en-US" altLang="en-US" sz="2800" b="1" smtClean="0">
                <a:latin typeface="Berylium" pitchFamily="2" charset="0"/>
              </a:rPr>
              <a:t> queue·ing</a:t>
            </a:r>
            <a:br>
              <a:rPr lang="en-US" altLang="en-US" sz="2800" b="1" smtClean="0">
                <a:latin typeface="Berylium" pitchFamily="2" charset="0"/>
              </a:rPr>
            </a:br>
            <a:r>
              <a:rPr lang="en-US" altLang="en-US" sz="2800" b="1" smtClean="0">
                <a:latin typeface="Berylium" pitchFamily="2" charset="0"/>
              </a:rPr>
              <a:t>	Date: 1777	</a:t>
            </a:r>
          </a:p>
          <a:p>
            <a:pPr marL="0" indent="0" eaLnBrk="1" hangingPunct="1">
              <a:buFontTx/>
              <a:buNone/>
              <a:tabLst>
                <a:tab pos="454025" algn="l"/>
              </a:tabLst>
            </a:pPr>
            <a:r>
              <a:rPr lang="en-US" altLang="en-US" sz="2800" b="1" i="1" smtClean="0">
                <a:latin typeface="Berylium" pitchFamily="2" charset="0"/>
              </a:rPr>
              <a:t>	transitive senses</a:t>
            </a:r>
            <a:r>
              <a:rPr lang="en-US" altLang="en-US" sz="2800" b="1" smtClean="0">
                <a:latin typeface="Berylium" pitchFamily="2" charset="0"/>
              </a:rPr>
              <a:t>:  to arrange or form in a queue</a:t>
            </a:r>
            <a:endParaRPr lang="en-US" altLang="en-US" sz="2800" b="1" i="1" smtClean="0">
              <a:latin typeface="Berylium" pitchFamily="2" charset="0"/>
            </a:endParaRPr>
          </a:p>
          <a:p>
            <a:pPr marL="0" indent="0" eaLnBrk="1" hangingPunct="1">
              <a:buFontTx/>
              <a:buNone/>
              <a:tabLst>
                <a:tab pos="454025" algn="l"/>
              </a:tabLst>
            </a:pPr>
            <a:r>
              <a:rPr lang="en-US" altLang="en-US" sz="2800" b="1" i="1" smtClean="0">
                <a:latin typeface="Berylium" pitchFamily="2" charset="0"/>
              </a:rPr>
              <a:t>	intransitive senses</a:t>
            </a:r>
            <a:r>
              <a:rPr lang="en-US" altLang="en-US" sz="2800" b="1" smtClean="0">
                <a:latin typeface="Berylium" pitchFamily="2" charset="0"/>
              </a:rPr>
              <a:t>:  to line up or wait in a queue </a:t>
            </a:r>
            <a:r>
              <a:rPr lang="en-US" altLang="en-US" sz="2800" b="1" smtClean="0">
                <a:latin typeface="Berylium" pitchFamily="2" charset="0"/>
                <a:cs typeface="Arial" charset="0"/>
              </a:rPr>
              <a:t>– </a:t>
            </a:r>
            <a:r>
              <a:rPr lang="en-US" altLang="en-US" sz="2800" b="1" smtClean="0">
                <a:latin typeface="Berylium" pitchFamily="2" charset="0"/>
              </a:rPr>
              <a:t>often used with </a:t>
            </a:r>
            <a:r>
              <a:rPr lang="en-US" altLang="en-US" sz="2800" b="1" i="1" smtClean="0">
                <a:latin typeface="Berylium" pitchFamily="2" charset="0"/>
              </a:rPr>
              <a:t>up</a:t>
            </a:r>
            <a:endParaRPr lang="en-US" altLang="en-US" sz="2800" b="1" smtClean="0">
              <a:latin typeface="Berylium" pitchFamily="2" charset="0"/>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4994" name="Group 23"/>
          <p:cNvGrpSpPr>
            <a:grpSpLocks/>
          </p:cNvGrpSpPr>
          <p:nvPr/>
        </p:nvGrpSpPr>
        <p:grpSpPr bwMode="auto">
          <a:xfrm>
            <a:off x="1447800" y="1447800"/>
            <a:ext cx="6248400" cy="1204913"/>
            <a:chOff x="960" y="3264"/>
            <a:chExt cx="3936" cy="759"/>
          </a:xfrm>
        </p:grpSpPr>
        <p:sp>
          <p:nvSpPr>
            <p:cNvPr id="84997" name="Line 4"/>
            <p:cNvSpPr>
              <a:spLocks noChangeShapeType="1"/>
            </p:cNvSpPr>
            <p:nvPr/>
          </p:nvSpPr>
          <p:spPr bwMode="auto">
            <a:xfrm>
              <a:off x="1584" y="3264"/>
              <a:ext cx="0" cy="192"/>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4998" name="Line 5"/>
            <p:cNvSpPr>
              <a:spLocks noChangeShapeType="1"/>
            </p:cNvSpPr>
            <p:nvPr/>
          </p:nvSpPr>
          <p:spPr bwMode="auto">
            <a:xfrm>
              <a:off x="1824" y="3264"/>
              <a:ext cx="0" cy="192"/>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4999" name="Line 6"/>
            <p:cNvSpPr>
              <a:spLocks noChangeShapeType="1"/>
            </p:cNvSpPr>
            <p:nvPr/>
          </p:nvSpPr>
          <p:spPr bwMode="auto">
            <a:xfrm>
              <a:off x="2064" y="3264"/>
              <a:ext cx="0" cy="192"/>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5000" name="Line 7"/>
            <p:cNvSpPr>
              <a:spLocks noChangeShapeType="1"/>
            </p:cNvSpPr>
            <p:nvPr/>
          </p:nvSpPr>
          <p:spPr bwMode="auto">
            <a:xfrm>
              <a:off x="2304" y="3264"/>
              <a:ext cx="0" cy="192"/>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5001" name="Line 8"/>
            <p:cNvSpPr>
              <a:spLocks noChangeShapeType="1"/>
            </p:cNvSpPr>
            <p:nvPr/>
          </p:nvSpPr>
          <p:spPr bwMode="auto">
            <a:xfrm>
              <a:off x="2544" y="3264"/>
              <a:ext cx="0" cy="192"/>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5002" name="Line 9"/>
            <p:cNvSpPr>
              <a:spLocks noChangeShapeType="1"/>
            </p:cNvSpPr>
            <p:nvPr/>
          </p:nvSpPr>
          <p:spPr bwMode="auto">
            <a:xfrm>
              <a:off x="2784" y="3264"/>
              <a:ext cx="0" cy="192"/>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5003" name="Line 10"/>
            <p:cNvSpPr>
              <a:spLocks noChangeShapeType="1"/>
            </p:cNvSpPr>
            <p:nvPr/>
          </p:nvSpPr>
          <p:spPr bwMode="auto">
            <a:xfrm>
              <a:off x="3024" y="3264"/>
              <a:ext cx="0" cy="192"/>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5004" name="Line 3"/>
            <p:cNvSpPr>
              <a:spLocks noChangeShapeType="1"/>
            </p:cNvSpPr>
            <p:nvPr/>
          </p:nvSpPr>
          <p:spPr bwMode="auto">
            <a:xfrm>
              <a:off x="960" y="3360"/>
              <a:ext cx="3936" cy="0"/>
            </a:xfrm>
            <a:prstGeom prst="line">
              <a:avLst/>
            </a:prstGeom>
            <a:noFill/>
            <a:ln w="57150">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85005" name="Line 11"/>
            <p:cNvSpPr>
              <a:spLocks noChangeShapeType="1"/>
            </p:cNvSpPr>
            <p:nvPr/>
          </p:nvSpPr>
          <p:spPr bwMode="auto">
            <a:xfrm>
              <a:off x="2784" y="3552"/>
              <a:ext cx="0" cy="19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5006" name="Line 12"/>
            <p:cNvSpPr>
              <a:spLocks noChangeShapeType="1"/>
            </p:cNvSpPr>
            <p:nvPr/>
          </p:nvSpPr>
          <p:spPr bwMode="auto">
            <a:xfrm>
              <a:off x="2544" y="3552"/>
              <a:ext cx="0" cy="19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5007" name="Line 13"/>
            <p:cNvSpPr>
              <a:spLocks noChangeShapeType="1"/>
            </p:cNvSpPr>
            <p:nvPr/>
          </p:nvSpPr>
          <p:spPr bwMode="auto">
            <a:xfrm>
              <a:off x="2400" y="3648"/>
              <a:ext cx="144"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85008" name="Line 14"/>
            <p:cNvSpPr>
              <a:spLocks noChangeShapeType="1"/>
            </p:cNvSpPr>
            <p:nvPr/>
          </p:nvSpPr>
          <p:spPr bwMode="auto">
            <a:xfrm flipH="1">
              <a:off x="2784" y="3648"/>
              <a:ext cx="144"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85009" name="Text Box 15"/>
            <p:cNvSpPr txBox="1">
              <a:spLocks noChangeArrowheads="1"/>
            </p:cNvSpPr>
            <p:nvPr/>
          </p:nvSpPr>
          <p:spPr bwMode="auto">
            <a:xfrm>
              <a:off x="2496" y="3696"/>
              <a:ext cx="31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Arial" charset="0"/>
                </a:defRPr>
              </a:lvl1pPr>
              <a:lvl2pPr marL="742950" indent="-285750">
                <a:defRPr sz="2400" b="1">
                  <a:solidFill>
                    <a:schemeClr val="tx1"/>
                  </a:solidFill>
                  <a:latin typeface="Arial" charset="0"/>
                </a:defRPr>
              </a:lvl2pPr>
              <a:lvl3pPr marL="1143000" indent="-228600">
                <a:defRPr sz="2400" b="1">
                  <a:solidFill>
                    <a:schemeClr val="tx1"/>
                  </a:solidFill>
                  <a:latin typeface="Arial" charset="0"/>
                </a:defRPr>
              </a:lvl3pPr>
              <a:lvl4pPr marL="1600200" indent="-228600">
                <a:defRPr sz="2400" b="1">
                  <a:solidFill>
                    <a:schemeClr val="tx1"/>
                  </a:solidFill>
                  <a:latin typeface="Arial" charset="0"/>
                </a:defRPr>
              </a:lvl4pPr>
              <a:lvl5pPr marL="2057400" indent="-228600">
                <a:defRPr sz="2400" b="1">
                  <a:solidFill>
                    <a:schemeClr val="tx1"/>
                  </a:solidFill>
                  <a:latin typeface="Arial" charset="0"/>
                </a:defRPr>
              </a:lvl5pPr>
              <a:lvl6pPr marL="2514600" indent="-228600" eaLnBrk="0" fontAlgn="base" hangingPunct="0">
                <a:spcBef>
                  <a:spcPct val="0"/>
                </a:spcBef>
                <a:spcAft>
                  <a:spcPct val="0"/>
                </a:spcAft>
                <a:defRPr sz="2400" b="1">
                  <a:solidFill>
                    <a:schemeClr val="tx1"/>
                  </a:solidFill>
                  <a:latin typeface="Arial" charset="0"/>
                </a:defRPr>
              </a:lvl6pPr>
              <a:lvl7pPr marL="2971800" indent="-228600" eaLnBrk="0" fontAlgn="base" hangingPunct="0">
                <a:spcBef>
                  <a:spcPct val="0"/>
                </a:spcBef>
                <a:spcAft>
                  <a:spcPct val="0"/>
                </a:spcAft>
                <a:defRPr sz="2400" b="1">
                  <a:solidFill>
                    <a:schemeClr val="tx1"/>
                  </a:solidFill>
                  <a:latin typeface="Arial" charset="0"/>
                </a:defRPr>
              </a:lvl7pPr>
              <a:lvl8pPr marL="3429000" indent="-228600" eaLnBrk="0" fontAlgn="base" hangingPunct="0">
                <a:spcBef>
                  <a:spcPct val="0"/>
                </a:spcBef>
                <a:spcAft>
                  <a:spcPct val="0"/>
                </a:spcAft>
                <a:defRPr sz="2400" b="1">
                  <a:solidFill>
                    <a:schemeClr val="tx1"/>
                  </a:solidFill>
                  <a:latin typeface="Arial" charset="0"/>
                </a:defRPr>
              </a:lvl8pPr>
              <a:lvl9pPr marL="3886200" indent="-228600" eaLnBrk="0" fontAlgn="base" hangingPunct="0">
                <a:spcBef>
                  <a:spcPct val="0"/>
                </a:spcBef>
                <a:spcAft>
                  <a:spcPct val="0"/>
                </a:spcAft>
                <a:defRPr sz="2400" b="1">
                  <a:solidFill>
                    <a:schemeClr val="tx1"/>
                  </a:solidFill>
                  <a:latin typeface="Arial" charset="0"/>
                </a:defRPr>
              </a:lvl9pPr>
            </a:lstStyle>
            <a:p>
              <a:r>
                <a:rPr lang="en-US" altLang="en-US" sz="2800" b="0">
                  <a:solidFill>
                    <a:schemeClr val="tx2"/>
                  </a:solidFill>
                  <a:latin typeface="Symbol" pitchFamily="18" charset="2"/>
                </a:rPr>
                <a:t>D</a:t>
              </a:r>
              <a:r>
                <a:rPr lang="en-US" altLang="en-US" sz="2800" b="0" i="1">
                  <a:solidFill>
                    <a:schemeClr val="tx2"/>
                  </a:solidFill>
                  <a:latin typeface="Times New Roman" pitchFamily="18" charset="0"/>
                  <a:cs typeface="Times New Roman" pitchFamily="18" charset="0"/>
                </a:rPr>
                <a:t>t</a:t>
              </a:r>
              <a:endParaRPr lang="en-US" altLang="en-US" sz="2800" b="0" i="1">
                <a:latin typeface="Times New Roman" pitchFamily="18" charset="0"/>
                <a:cs typeface="Times New Roman" pitchFamily="18" charset="0"/>
              </a:endParaRPr>
            </a:p>
          </p:txBody>
        </p:sp>
        <p:sp>
          <p:nvSpPr>
            <p:cNvPr id="85010" name="Text Box 16"/>
            <p:cNvSpPr txBox="1">
              <a:spLocks noChangeArrowheads="1"/>
            </p:cNvSpPr>
            <p:nvPr/>
          </p:nvSpPr>
          <p:spPr bwMode="auto">
            <a:xfrm>
              <a:off x="4560" y="3380"/>
              <a:ext cx="16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Arial" charset="0"/>
                </a:defRPr>
              </a:lvl1pPr>
              <a:lvl2pPr marL="742950" indent="-285750">
                <a:defRPr sz="2400" b="1">
                  <a:solidFill>
                    <a:schemeClr val="tx1"/>
                  </a:solidFill>
                  <a:latin typeface="Arial" charset="0"/>
                </a:defRPr>
              </a:lvl2pPr>
              <a:lvl3pPr marL="1143000" indent="-228600">
                <a:defRPr sz="2400" b="1">
                  <a:solidFill>
                    <a:schemeClr val="tx1"/>
                  </a:solidFill>
                  <a:latin typeface="Arial" charset="0"/>
                </a:defRPr>
              </a:lvl3pPr>
              <a:lvl4pPr marL="1600200" indent="-228600">
                <a:defRPr sz="2400" b="1">
                  <a:solidFill>
                    <a:schemeClr val="tx1"/>
                  </a:solidFill>
                  <a:latin typeface="Arial" charset="0"/>
                </a:defRPr>
              </a:lvl4pPr>
              <a:lvl5pPr marL="2057400" indent="-228600">
                <a:defRPr sz="2400" b="1">
                  <a:solidFill>
                    <a:schemeClr val="tx1"/>
                  </a:solidFill>
                  <a:latin typeface="Arial" charset="0"/>
                </a:defRPr>
              </a:lvl5pPr>
              <a:lvl6pPr marL="2514600" indent="-228600" eaLnBrk="0" fontAlgn="base" hangingPunct="0">
                <a:spcBef>
                  <a:spcPct val="0"/>
                </a:spcBef>
                <a:spcAft>
                  <a:spcPct val="0"/>
                </a:spcAft>
                <a:defRPr sz="2400" b="1">
                  <a:solidFill>
                    <a:schemeClr val="tx1"/>
                  </a:solidFill>
                  <a:latin typeface="Arial" charset="0"/>
                </a:defRPr>
              </a:lvl6pPr>
              <a:lvl7pPr marL="2971800" indent="-228600" eaLnBrk="0" fontAlgn="base" hangingPunct="0">
                <a:spcBef>
                  <a:spcPct val="0"/>
                </a:spcBef>
                <a:spcAft>
                  <a:spcPct val="0"/>
                </a:spcAft>
                <a:defRPr sz="2400" b="1">
                  <a:solidFill>
                    <a:schemeClr val="tx1"/>
                  </a:solidFill>
                  <a:latin typeface="Arial" charset="0"/>
                </a:defRPr>
              </a:lvl7pPr>
              <a:lvl8pPr marL="3429000" indent="-228600" eaLnBrk="0" fontAlgn="base" hangingPunct="0">
                <a:spcBef>
                  <a:spcPct val="0"/>
                </a:spcBef>
                <a:spcAft>
                  <a:spcPct val="0"/>
                </a:spcAft>
                <a:defRPr sz="2400" b="1">
                  <a:solidFill>
                    <a:schemeClr val="tx1"/>
                  </a:solidFill>
                  <a:latin typeface="Arial" charset="0"/>
                </a:defRPr>
              </a:lvl8pPr>
              <a:lvl9pPr marL="3886200" indent="-228600" eaLnBrk="0" fontAlgn="base" hangingPunct="0">
                <a:spcBef>
                  <a:spcPct val="0"/>
                </a:spcBef>
                <a:spcAft>
                  <a:spcPct val="0"/>
                </a:spcAft>
                <a:defRPr sz="2400" b="1">
                  <a:solidFill>
                    <a:schemeClr val="tx1"/>
                  </a:solidFill>
                  <a:latin typeface="Arial" charset="0"/>
                </a:defRPr>
              </a:lvl9pPr>
            </a:lstStyle>
            <a:p>
              <a:r>
                <a:rPr lang="en-US" altLang="en-US" b="0"/>
                <a:t>t</a:t>
              </a:r>
            </a:p>
          </p:txBody>
        </p:sp>
      </p:grpSp>
      <p:sp>
        <p:nvSpPr>
          <p:cNvPr id="84995" name="Rectangle 21"/>
          <p:cNvSpPr>
            <a:spLocks noGrp="1" noChangeArrowheads="1"/>
          </p:cNvSpPr>
          <p:nvPr>
            <p:ph type="title"/>
          </p:nvPr>
        </p:nvSpPr>
        <p:spPr/>
        <p:txBody>
          <a:bodyPr/>
          <a:lstStyle/>
          <a:p>
            <a:r>
              <a:rPr lang="en-US" altLang="en-US" smtClean="0"/>
              <a:t>Background:  The Poisson Process</a:t>
            </a:r>
          </a:p>
        </p:txBody>
      </p:sp>
      <p:sp>
        <p:nvSpPr>
          <p:cNvPr id="84996" name="Rectangle 22"/>
          <p:cNvSpPr>
            <a:spLocks noGrp="1" noChangeArrowheads="1"/>
          </p:cNvSpPr>
          <p:nvPr>
            <p:ph type="body" idx="1"/>
          </p:nvPr>
        </p:nvSpPr>
        <p:spPr>
          <a:xfrm>
            <a:off x="533400" y="2895600"/>
            <a:ext cx="8074025" cy="3276600"/>
          </a:xfrm>
        </p:spPr>
        <p:txBody>
          <a:bodyPr/>
          <a:lstStyle/>
          <a:p>
            <a:r>
              <a:rPr lang="en-US" altLang="en-US" smtClean="0"/>
              <a:t>Arrivals occur with rate </a:t>
            </a:r>
            <a:r>
              <a:rPr lang="en-US" altLang="en-US" smtClean="0">
                <a:latin typeface="Symbol" pitchFamily="18" charset="2"/>
              </a:rPr>
              <a:t>l</a:t>
            </a:r>
            <a:endParaRPr lang="en-US" altLang="en-US" smtClean="0"/>
          </a:p>
          <a:p>
            <a:r>
              <a:rPr lang="en-US" altLang="en-US" smtClean="0"/>
              <a:t>Probability [exactly one customer arriving within the interval</a:t>
            </a:r>
          </a:p>
          <a:p>
            <a:pPr lvl="1">
              <a:buFontTx/>
              <a:buNone/>
            </a:pPr>
            <a:r>
              <a:rPr lang="en-US" altLang="en-US" smtClean="0">
                <a:latin typeface="Times New Roman" pitchFamily="18" charset="0"/>
                <a:cs typeface="Times New Roman" pitchFamily="18" charset="0"/>
              </a:rPr>
              <a:t>[ </a:t>
            </a:r>
            <a:r>
              <a:rPr lang="en-US" altLang="en-US" i="1" smtClean="0">
                <a:latin typeface="Times New Roman" pitchFamily="18" charset="0"/>
                <a:cs typeface="Times New Roman" pitchFamily="18" charset="0"/>
              </a:rPr>
              <a:t>t</a:t>
            </a:r>
            <a:r>
              <a:rPr lang="en-US" altLang="en-US" smtClean="0">
                <a:latin typeface="Times New Roman" pitchFamily="18" charset="0"/>
                <a:cs typeface="Times New Roman" pitchFamily="18" charset="0"/>
              </a:rPr>
              <a:t>, </a:t>
            </a:r>
            <a:r>
              <a:rPr lang="en-US" altLang="en-US" i="1" smtClean="0">
                <a:latin typeface="Times New Roman" pitchFamily="18" charset="0"/>
                <a:cs typeface="Times New Roman" pitchFamily="18" charset="0"/>
              </a:rPr>
              <a:t>t </a:t>
            </a:r>
            <a:r>
              <a:rPr lang="en-US" altLang="en-US" smtClean="0">
                <a:latin typeface="Times New Roman" pitchFamily="18" charset="0"/>
                <a:cs typeface="Times New Roman" pitchFamily="18" charset="0"/>
              </a:rPr>
              <a:t>+ </a:t>
            </a:r>
            <a:r>
              <a:rPr lang="en-US" altLang="en-US" smtClean="0">
                <a:latin typeface="Symbol" pitchFamily="18" charset="2"/>
              </a:rPr>
              <a:t>D</a:t>
            </a:r>
            <a:r>
              <a:rPr lang="en-US" altLang="en-US" i="1" smtClean="0">
                <a:latin typeface="Times New Roman" pitchFamily="18" charset="0"/>
                <a:cs typeface="Times New Roman" pitchFamily="18" charset="0"/>
              </a:rPr>
              <a:t>t </a:t>
            </a:r>
            <a:r>
              <a:rPr lang="en-US" altLang="en-US" smtClean="0">
                <a:latin typeface="Times New Roman" pitchFamily="18" charset="0"/>
                <a:cs typeface="Times New Roman" pitchFamily="18" charset="0"/>
              </a:rPr>
              <a:t>] ] = </a:t>
            </a:r>
            <a:r>
              <a:rPr lang="en-US" altLang="en-US" smtClean="0">
                <a:latin typeface="Symbol" pitchFamily="18" charset="2"/>
              </a:rPr>
              <a:t>l</a:t>
            </a:r>
            <a:r>
              <a:rPr lang="en-US" altLang="en-US" smtClean="0">
                <a:latin typeface="Times New Roman" pitchFamily="18" charset="0"/>
                <a:cs typeface="Times New Roman" pitchFamily="18" charset="0"/>
              </a:rPr>
              <a:t> </a:t>
            </a:r>
            <a:r>
              <a:rPr lang="en-US" altLang="en-US" smtClean="0">
                <a:latin typeface="Symbol" pitchFamily="18" charset="2"/>
              </a:rPr>
              <a:t>D</a:t>
            </a:r>
            <a:r>
              <a:rPr lang="en-US" altLang="en-US" i="1" smtClean="0">
                <a:latin typeface="Times New Roman" pitchFamily="18" charset="0"/>
                <a:cs typeface="Times New Roman" pitchFamily="18" charset="0"/>
              </a:rPr>
              <a:t>t</a:t>
            </a:r>
            <a:endParaRPr lang="en-US" altLang="en-US" smtClean="0">
              <a:latin typeface="Times New Roman" pitchFamily="18" charset="0"/>
              <a:cs typeface="Times New Roman" pitchFamily="18" charset="0"/>
            </a:endParaRPr>
          </a:p>
          <a:p>
            <a:endParaRPr lang="en-US" altLang="en-US" smtClean="0"/>
          </a:p>
          <a:p>
            <a:r>
              <a:rPr lang="en-US" altLang="en-US" smtClean="0"/>
              <a:t>Probability [no arrivals within the interval </a:t>
            </a:r>
            <a:br>
              <a:rPr lang="en-US" altLang="en-US" smtClean="0"/>
            </a:br>
            <a:r>
              <a:rPr lang="en-US" altLang="en-US" smtClean="0">
                <a:latin typeface="Times New Roman" pitchFamily="18" charset="0"/>
                <a:cs typeface="Times New Roman" pitchFamily="18" charset="0"/>
              </a:rPr>
              <a:t>[ </a:t>
            </a:r>
            <a:r>
              <a:rPr lang="en-US" altLang="en-US" i="1" smtClean="0">
                <a:latin typeface="Times New Roman" pitchFamily="18" charset="0"/>
                <a:cs typeface="Times New Roman" pitchFamily="18" charset="0"/>
              </a:rPr>
              <a:t>t</a:t>
            </a:r>
            <a:r>
              <a:rPr lang="en-US" altLang="en-US" smtClean="0">
                <a:latin typeface="Times New Roman" pitchFamily="18" charset="0"/>
                <a:cs typeface="Times New Roman" pitchFamily="18" charset="0"/>
              </a:rPr>
              <a:t>, </a:t>
            </a:r>
            <a:r>
              <a:rPr lang="en-US" altLang="en-US" i="1" smtClean="0">
                <a:latin typeface="Times New Roman" pitchFamily="18" charset="0"/>
                <a:cs typeface="Times New Roman" pitchFamily="18" charset="0"/>
              </a:rPr>
              <a:t>t</a:t>
            </a:r>
            <a:r>
              <a:rPr lang="en-US" altLang="en-US" smtClean="0">
                <a:latin typeface="Times New Roman" pitchFamily="18" charset="0"/>
                <a:cs typeface="Times New Roman" pitchFamily="18" charset="0"/>
              </a:rPr>
              <a:t> + </a:t>
            </a:r>
            <a:r>
              <a:rPr lang="en-US" altLang="en-US" smtClean="0">
                <a:latin typeface="Symbol" pitchFamily="18" charset="2"/>
              </a:rPr>
              <a:t>D</a:t>
            </a:r>
            <a:r>
              <a:rPr lang="en-US" altLang="en-US" i="1" smtClean="0">
                <a:latin typeface="Times New Roman" pitchFamily="18" charset="0"/>
                <a:cs typeface="Times New Roman" pitchFamily="18" charset="0"/>
              </a:rPr>
              <a:t>t </a:t>
            </a:r>
            <a:r>
              <a:rPr lang="en-US" altLang="en-US" smtClean="0">
                <a:latin typeface="Times New Roman" pitchFamily="18" charset="0"/>
                <a:cs typeface="Times New Roman" pitchFamily="18" charset="0"/>
              </a:rPr>
              <a:t>] ] = 1 - </a:t>
            </a:r>
            <a:r>
              <a:rPr lang="en-US" altLang="en-US" smtClean="0">
                <a:latin typeface="Symbol" pitchFamily="18" charset="2"/>
              </a:rPr>
              <a:t>l</a:t>
            </a:r>
            <a:r>
              <a:rPr lang="en-US" altLang="en-US" smtClean="0">
                <a:latin typeface="Times New Roman" pitchFamily="18" charset="0"/>
                <a:cs typeface="Times New Roman" pitchFamily="18" charset="0"/>
              </a:rPr>
              <a:t> </a:t>
            </a:r>
            <a:r>
              <a:rPr lang="en-US" altLang="en-US" smtClean="0">
                <a:latin typeface="Symbol" pitchFamily="18" charset="2"/>
              </a:rPr>
              <a:t>D</a:t>
            </a:r>
            <a:r>
              <a:rPr lang="en-US" altLang="en-US" i="1" smtClean="0">
                <a:latin typeface="Times New Roman" pitchFamily="18" charset="0"/>
                <a:cs typeface="Times New Roman" pitchFamily="18" charset="0"/>
              </a:rPr>
              <a:t>t</a:t>
            </a:r>
            <a:endParaRPr lang="en-US" altLang="en-US" smtClean="0">
              <a:latin typeface="Times New Roman" pitchFamily="18" charset="0"/>
              <a:cs typeface="Times New Roman" pitchFamily="18" charset="0"/>
            </a:endParaRPr>
          </a:p>
          <a:p>
            <a:endParaRPr lang="en-US" altLang="en-US" smtClean="0"/>
          </a:p>
          <a:p>
            <a:r>
              <a:rPr lang="en-US" altLang="en-US" smtClean="0"/>
              <a:t>As we let </a:t>
            </a:r>
            <a:r>
              <a:rPr lang="en-US" altLang="en-US" smtClean="0">
                <a:latin typeface="Symbol" pitchFamily="18" charset="2"/>
              </a:rPr>
              <a:t>D</a:t>
            </a:r>
            <a:r>
              <a:rPr lang="en-US" altLang="en-US" i="1" smtClean="0">
                <a:latin typeface="Times New Roman" pitchFamily="18" charset="0"/>
                <a:cs typeface="Times New Roman" pitchFamily="18" charset="0"/>
              </a:rPr>
              <a:t>t</a:t>
            </a:r>
            <a:r>
              <a:rPr lang="en-US" altLang="en-US" smtClean="0"/>
              <a:t> approach </a:t>
            </a:r>
            <a:r>
              <a:rPr lang="en-US" altLang="en-US" smtClean="0">
                <a:latin typeface="Times New Roman" pitchFamily="18" charset="0"/>
                <a:cs typeface="Times New Roman" pitchFamily="18" charset="0"/>
              </a:rPr>
              <a:t>0</a:t>
            </a:r>
            <a:r>
              <a:rPr lang="en-US" altLang="en-US" smtClean="0"/>
              <a:t>, we have a Poisson process</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266" name="Object 2"/>
          <p:cNvGraphicFramePr>
            <a:graphicFrameLocks noChangeAspect="1"/>
          </p:cNvGraphicFramePr>
          <p:nvPr/>
        </p:nvGraphicFramePr>
        <p:xfrm>
          <a:off x="2965450" y="2519363"/>
          <a:ext cx="3162300" cy="1254125"/>
        </p:xfrm>
        <a:graphic>
          <a:graphicData uri="http://schemas.openxmlformats.org/presentationml/2006/ole">
            <mc:AlternateContent xmlns:mc="http://schemas.openxmlformats.org/markup-compatibility/2006">
              <mc:Choice xmlns:v="urn:schemas-microsoft-com:vml" Requires="v">
                <p:oleObj spid="_x0000_s11278" name="Equation" r:id="rId3" imgW="1019297" imgH="380876" progId="Equation.DSMT4">
                  <p:embed/>
                </p:oleObj>
              </mc:Choice>
              <mc:Fallback>
                <p:oleObj name="Equation" r:id="rId3" imgW="1019297" imgH="380876"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65450" y="2519363"/>
                        <a:ext cx="3162300" cy="1254125"/>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267" name="Text Box 5"/>
          <p:cNvSpPr txBox="1">
            <a:spLocks noChangeArrowheads="1"/>
          </p:cNvSpPr>
          <p:nvPr/>
        </p:nvSpPr>
        <p:spPr bwMode="auto">
          <a:xfrm>
            <a:off x="2438400" y="4038600"/>
            <a:ext cx="4044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Arial" charset="0"/>
              </a:defRPr>
            </a:lvl1pPr>
            <a:lvl2pPr marL="742950" indent="-285750">
              <a:defRPr sz="2400" b="1">
                <a:solidFill>
                  <a:schemeClr val="tx1"/>
                </a:solidFill>
                <a:latin typeface="Arial" charset="0"/>
              </a:defRPr>
            </a:lvl2pPr>
            <a:lvl3pPr marL="1143000" indent="-228600">
              <a:defRPr sz="2400" b="1">
                <a:solidFill>
                  <a:schemeClr val="tx1"/>
                </a:solidFill>
                <a:latin typeface="Arial" charset="0"/>
              </a:defRPr>
            </a:lvl3pPr>
            <a:lvl4pPr marL="1600200" indent="-228600">
              <a:defRPr sz="2400" b="1">
                <a:solidFill>
                  <a:schemeClr val="tx1"/>
                </a:solidFill>
                <a:latin typeface="Arial" charset="0"/>
              </a:defRPr>
            </a:lvl4pPr>
            <a:lvl5pPr marL="2057400" indent="-228600">
              <a:defRPr sz="2400" b="1">
                <a:solidFill>
                  <a:schemeClr val="tx1"/>
                </a:solidFill>
                <a:latin typeface="Arial" charset="0"/>
              </a:defRPr>
            </a:lvl5pPr>
            <a:lvl6pPr marL="2514600" indent="-228600" eaLnBrk="0" fontAlgn="base" hangingPunct="0">
              <a:spcBef>
                <a:spcPct val="0"/>
              </a:spcBef>
              <a:spcAft>
                <a:spcPct val="0"/>
              </a:spcAft>
              <a:defRPr sz="2400" b="1">
                <a:solidFill>
                  <a:schemeClr val="tx1"/>
                </a:solidFill>
                <a:latin typeface="Arial" charset="0"/>
              </a:defRPr>
            </a:lvl6pPr>
            <a:lvl7pPr marL="2971800" indent="-228600" eaLnBrk="0" fontAlgn="base" hangingPunct="0">
              <a:spcBef>
                <a:spcPct val="0"/>
              </a:spcBef>
              <a:spcAft>
                <a:spcPct val="0"/>
              </a:spcAft>
              <a:defRPr sz="2400" b="1">
                <a:solidFill>
                  <a:schemeClr val="tx1"/>
                </a:solidFill>
                <a:latin typeface="Arial" charset="0"/>
              </a:defRPr>
            </a:lvl7pPr>
            <a:lvl8pPr marL="3429000" indent="-228600" eaLnBrk="0" fontAlgn="base" hangingPunct="0">
              <a:spcBef>
                <a:spcPct val="0"/>
              </a:spcBef>
              <a:spcAft>
                <a:spcPct val="0"/>
              </a:spcAft>
              <a:defRPr sz="2400" b="1">
                <a:solidFill>
                  <a:schemeClr val="tx1"/>
                </a:solidFill>
                <a:latin typeface="Arial" charset="0"/>
              </a:defRPr>
            </a:lvl8pPr>
            <a:lvl9pPr marL="3886200" indent="-228600" eaLnBrk="0" fontAlgn="base" hangingPunct="0">
              <a:spcBef>
                <a:spcPct val="0"/>
              </a:spcBef>
              <a:spcAft>
                <a:spcPct val="0"/>
              </a:spcAft>
              <a:defRPr sz="2400" b="1">
                <a:solidFill>
                  <a:schemeClr val="tx1"/>
                </a:solidFill>
                <a:latin typeface="Arial" charset="0"/>
              </a:defRPr>
            </a:lvl9pPr>
          </a:lstStyle>
          <a:p>
            <a:r>
              <a:rPr lang="en-US" altLang="en-US" sz="2800" b="0">
                <a:solidFill>
                  <a:schemeClr val="tx2"/>
                </a:solidFill>
              </a:rPr>
              <a:t>The Poisson Distribution</a:t>
            </a:r>
          </a:p>
        </p:txBody>
      </p:sp>
      <p:sp>
        <p:nvSpPr>
          <p:cNvPr id="11268" name="Rectangle 7"/>
          <p:cNvSpPr>
            <a:spLocks noGrp="1" noChangeArrowheads="1"/>
          </p:cNvSpPr>
          <p:nvPr>
            <p:ph type="title"/>
          </p:nvPr>
        </p:nvSpPr>
        <p:spPr/>
        <p:txBody>
          <a:bodyPr/>
          <a:lstStyle/>
          <a:p>
            <a:r>
              <a:rPr lang="en-US" altLang="en-US" smtClean="0"/>
              <a:t>Arrival Distribution</a:t>
            </a:r>
          </a:p>
        </p:txBody>
      </p:sp>
      <p:sp>
        <p:nvSpPr>
          <p:cNvPr id="11269" name="Rectangle 8"/>
          <p:cNvSpPr>
            <a:spLocks noGrp="1" noChangeArrowheads="1"/>
          </p:cNvSpPr>
          <p:nvPr>
            <p:ph type="body" idx="1"/>
          </p:nvPr>
        </p:nvSpPr>
        <p:spPr/>
        <p:txBody>
          <a:bodyPr/>
          <a:lstStyle/>
          <a:p>
            <a:r>
              <a:rPr lang="en-US" altLang="en-US" smtClean="0">
                <a:sym typeface="Symbol" pitchFamily="18" charset="2"/>
              </a:rPr>
              <a:t>Let </a:t>
            </a:r>
            <a:r>
              <a:rPr lang="en-US" altLang="en-US" i="1" smtClean="0">
                <a:latin typeface="Times New Roman" pitchFamily="18" charset="0"/>
                <a:cs typeface="Times New Roman" pitchFamily="18" charset="0"/>
                <a:sym typeface="Symbol" pitchFamily="18" charset="2"/>
              </a:rPr>
              <a:t>P</a:t>
            </a:r>
            <a:r>
              <a:rPr lang="en-US" altLang="en-US" sz="2400" i="1" baseline="-25000" smtClean="0">
                <a:latin typeface="Times New Roman" pitchFamily="18" charset="0"/>
                <a:cs typeface="Times New Roman" pitchFamily="18" charset="0"/>
                <a:sym typeface="Symbol" pitchFamily="18" charset="2"/>
              </a:rPr>
              <a:t>n</a:t>
            </a:r>
            <a:r>
              <a:rPr lang="en-US" altLang="en-US" i="1" smtClean="0">
                <a:latin typeface="Times New Roman" pitchFamily="18" charset="0"/>
                <a:cs typeface="Times New Roman" pitchFamily="18" charset="0"/>
                <a:sym typeface="Symbol" pitchFamily="18" charset="2"/>
              </a:rPr>
              <a:t>(t) = P[number of arrivals by time t = n]</a:t>
            </a:r>
          </a:p>
        </p:txBody>
      </p:sp>
      <p:sp>
        <p:nvSpPr>
          <p:cNvPr id="11270" name="Rectangle 9"/>
          <p:cNvSpPr>
            <a:spLocks noChangeArrowheads="1"/>
          </p:cNvSpPr>
          <p:nvPr/>
        </p:nvSpPr>
        <p:spPr bwMode="auto">
          <a:xfrm>
            <a:off x="1905000" y="2286000"/>
            <a:ext cx="5257800" cy="2438400"/>
          </a:xfrm>
          <a:prstGeom prst="rect">
            <a:avLst/>
          </a:prstGeom>
          <a:noFill/>
          <a:ln w="38100">
            <a:solidFill>
              <a:schemeClr val="tx2"/>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chemeClr val="tx1"/>
                </a:solidFill>
                <a:latin typeface="Arial" charset="0"/>
              </a:defRPr>
            </a:lvl1pPr>
            <a:lvl2pPr marL="742950" indent="-285750">
              <a:defRPr sz="2400" b="1">
                <a:solidFill>
                  <a:schemeClr val="tx1"/>
                </a:solidFill>
                <a:latin typeface="Arial" charset="0"/>
              </a:defRPr>
            </a:lvl2pPr>
            <a:lvl3pPr marL="1143000" indent="-228600">
              <a:defRPr sz="2400" b="1">
                <a:solidFill>
                  <a:schemeClr val="tx1"/>
                </a:solidFill>
                <a:latin typeface="Arial" charset="0"/>
              </a:defRPr>
            </a:lvl3pPr>
            <a:lvl4pPr marL="1600200" indent="-228600">
              <a:defRPr sz="2400" b="1">
                <a:solidFill>
                  <a:schemeClr val="tx1"/>
                </a:solidFill>
                <a:latin typeface="Arial" charset="0"/>
              </a:defRPr>
            </a:lvl4pPr>
            <a:lvl5pPr marL="2057400" indent="-228600">
              <a:defRPr sz="2400" b="1">
                <a:solidFill>
                  <a:schemeClr val="tx1"/>
                </a:solidFill>
                <a:latin typeface="Arial" charset="0"/>
              </a:defRPr>
            </a:lvl5pPr>
            <a:lvl6pPr marL="2514600" indent="-228600" eaLnBrk="0" fontAlgn="base" hangingPunct="0">
              <a:spcBef>
                <a:spcPct val="0"/>
              </a:spcBef>
              <a:spcAft>
                <a:spcPct val="0"/>
              </a:spcAft>
              <a:defRPr sz="2400" b="1">
                <a:solidFill>
                  <a:schemeClr val="tx1"/>
                </a:solidFill>
                <a:latin typeface="Arial" charset="0"/>
              </a:defRPr>
            </a:lvl6pPr>
            <a:lvl7pPr marL="2971800" indent="-228600" eaLnBrk="0" fontAlgn="base" hangingPunct="0">
              <a:spcBef>
                <a:spcPct val="0"/>
              </a:spcBef>
              <a:spcAft>
                <a:spcPct val="0"/>
              </a:spcAft>
              <a:defRPr sz="2400" b="1">
                <a:solidFill>
                  <a:schemeClr val="tx1"/>
                </a:solidFill>
                <a:latin typeface="Arial" charset="0"/>
              </a:defRPr>
            </a:lvl7pPr>
            <a:lvl8pPr marL="3429000" indent="-228600" eaLnBrk="0" fontAlgn="base" hangingPunct="0">
              <a:spcBef>
                <a:spcPct val="0"/>
              </a:spcBef>
              <a:spcAft>
                <a:spcPct val="0"/>
              </a:spcAft>
              <a:defRPr sz="2400" b="1">
                <a:solidFill>
                  <a:schemeClr val="tx1"/>
                </a:solidFill>
                <a:latin typeface="Arial" charset="0"/>
              </a:defRPr>
            </a:lvl8pPr>
            <a:lvl9pPr marL="3886200" indent="-228600" eaLnBrk="0" fontAlgn="base" hangingPunct="0">
              <a:spcBef>
                <a:spcPct val="0"/>
              </a:spcBef>
              <a:spcAft>
                <a:spcPct val="0"/>
              </a:spcAft>
              <a:defRPr sz="2400" b="1">
                <a:solidFill>
                  <a:schemeClr val="tx1"/>
                </a:solidFill>
                <a:latin typeface="Arial" charset="0"/>
              </a:defRPr>
            </a:lvl9pPr>
          </a:lstStyle>
          <a:p>
            <a:pPr algn="ctr"/>
            <a:endParaRPr lang="en-US" alt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7"/>
          <p:cNvSpPr>
            <a:spLocks noGrp="1" noChangeArrowheads="1"/>
          </p:cNvSpPr>
          <p:nvPr>
            <p:ph type="body" idx="1"/>
          </p:nvPr>
        </p:nvSpPr>
        <p:spPr>
          <a:xfrm>
            <a:off x="533400" y="1322388"/>
            <a:ext cx="8074025" cy="4773612"/>
          </a:xfrm>
        </p:spPr>
        <p:txBody>
          <a:bodyPr/>
          <a:lstStyle/>
          <a:p>
            <a:r>
              <a:rPr lang="en-US" altLang="en-US" smtClean="0">
                <a:sym typeface="Symbol" pitchFamily="18" charset="2"/>
              </a:rPr>
              <a:t>Let </a:t>
            </a:r>
            <a:r>
              <a:rPr lang="en-US" altLang="en-US" i="1" smtClean="0">
                <a:latin typeface="Times New Roman" pitchFamily="18" charset="0"/>
                <a:cs typeface="Times New Roman" pitchFamily="18" charset="0"/>
                <a:sym typeface="Symbol" pitchFamily="18" charset="2"/>
              </a:rPr>
              <a:t>n</a:t>
            </a:r>
            <a:r>
              <a:rPr lang="en-US" altLang="en-US" smtClean="0">
                <a:sym typeface="Symbol" pitchFamily="18" charset="2"/>
              </a:rPr>
              <a:t> be the mean number of arrivals in an interval of length </a:t>
            </a:r>
            <a:r>
              <a:rPr lang="en-US" altLang="en-US" i="1" smtClean="0">
                <a:latin typeface="Times New Roman" pitchFamily="18" charset="0"/>
                <a:cs typeface="Times New Roman" pitchFamily="18" charset="0"/>
                <a:sym typeface="Symbol" pitchFamily="18" charset="2"/>
              </a:rPr>
              <a:t>t</a:t>
            </a:r>
          </a:p>
          <a:p>
            <a:pPr lvl="1"/>
            <a:r>
              <a:rPr lang="en-US" altLang="en-US" smtClean="0">
                <a:sym typeface="Symbol" pitchFamily="18" charset="2"/>
              </a:rPr>
              <a:t>Mean</a:t>
            </a:r>
            <a:br>
              <a:rPr lang="en-US" altLang="en-US" smtClean="0">
                <a:sym typeface="Symbol" pitchFamily="18" charset="2"/>
              </a:rPr>
            </a:br>
            <a:r>
              <a:rPr lang="en-US" altLang="en-US" smtClean="0">
                <a:sym typeface="Symbol" pitchFamily="18" charset="2"/>
              </a:rPr>
              <a:t/>
            </a:r>
            <a:br>
              <a:rPr lang="en-US" altLang="en-US" smtClean="0">
                <a:sym typeface="Symbol" pitchFamily="18" charset="2"/>
              </a:rPr>
            </a:br>
            <a:r>
              <a:rPr lang="en-US" altLang="en-US" smtClean="0">
                <a:sym typeface="Symbol" pitchFamily="18" charset="2"/>
              </a:rPr>
              <a:t/>
            </a:r>
            <a:br>
              <a:rPr lang="en-US" altLang="en-US" smtClean="0">
                <a:sym typeface="Symbol" pitchFamily="18" charset="2"/>
              </a:rPr>
            </a:br>
            <a:r>
              <a:rPr lang="en-US" altLang="en-US" smtClean="0">
                <a:sym typeface="Symbol" pitchFamily="18" charset="2"/>
              </a:rPr>
              <a:t/>
            </a:r>
            <a:br>
              <a:rPr lang="en-US" altLang="en-US" smtClean="0">
                <a:sym typeface="Symbol" pitchFamily="18" charset="2"/>
              </a:rPr>
            </a:br>
            <a:endParaRPr lang="en-US" altLang="en-US" smtClean="0">
              <a:sym typeface="Symbol" pitchFamily="18" charset="2"/>
            </a:endParaRPr>
          </a:p>
          <a:p>
            <a:pPr lvl="1"/>
            <a:endParaRPr lang="en-US" altLang="en-US" smtClean="0">
              <a:sym typeface="Symbol" pitchFamily="18" charset="2"/>
            </a:endParaRPr>
          </a:p>
          <a:p>
            <a:pPr lvl="1"/>
            <a:r>
              <a:rPr lang="en-US" altLang="en-US" smtClean="0">
                <a:sym typeface="Symbol" pitchFamily="18" charset="2"/>
              </a:rPr>
              <a:t>Variance</a:t>
            </a:r>
          </a:p>
        </p:txBody>
      </p:sp>
      <p:graphicFrame>
        <p:nvGraphicFramePr>
          <p:cNvPr id="12290" name="Object 2"/>
          <p:cNvGraphicFramePr>
            <a:graphicFrameLocks noChangeAspect="1"/>
          </p:cNvGraphicFramePr>
          <p:nvPr/>
        </p:nvGraphicFramePr>
        <p:xfrm>
          <a:off x="2741613" y="1865313"/>
          <a:ext cx="2792412" cy="863600"/>
        </p:xfrm>
        <a:graphic>
          <a:graphicData uri="http://schemas.openxmlformats.org/presentationml/2006/ole">
            <mc:AlternateContent xmlns:mc="http://schemas.openxmlformats.org/markup-compatibility/2006">
              <mc:Choice xmlns:v="urn:schemas-microsoft-com:vml" Requires="v">
                <p:oleObj spid="_x0000_s12309" name="Equation" r:id="rId3" imgW="1362122" imgH="390594" progId="Equation.DSMT4">
                  <p:embed/>
                </p:oleObj>
              </mc:Choice>
              <mc:Fallback>
                <p:oleObj name="Equation" r:id="rId3" imgW="1362122" imgH="390594"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41613" y="1865313"/>
                        <a:ext cx="2792412" cy="86360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293" name="Rectangle 6"/>
          <p:cNvSpPr>
            <a:spLocks noGrp="1" noChangeArrowheads="1"/>
          </p:cNvSpPr>
          <p:nvPr>
            <p:ph type="title"/>
          </p:nvPr>
        </p:nvSpPr>
        <p:spPr/>
        <p:txBody>
          <a:bodyPr/>
          <a:lstStyle/>
          <a:p>
            <a:r>
              <a:rPr lang="en-US" altLang="en-US" smtClean="0"/>
              <a:t>Number of Arrivals</a:t>
            </a:r>
          </a:p>
        </p:txBody>
      </p:sp>
      <p:graphicFrame>
        <p:nvGraphicFramePr>
          <p:cNvPr id="12291" name="Object 3"/>
          <p:cNvGraphicFramePr>
            <a:graphicFrameLocks noChangeAspect="1"/>
          </p:cNvGraphicFramePr>
          <p:nvPr/>
        </p:nvGraphicFramePr>
        <p:xfrm>
          <a:off x="2741613" y="3844925"/>
          <a:ext cx="2563812" cy="558800"/>
        </p:xfrm>
        <a:graphic>
          <a:graphicData uri="http://schemas.openxmlformats.org/presentationml/2006/ole">
            <mc:AlternateContent xmlns:mc="http://schemas.openxmlformats.org/markup-compatibility/2006">
              <mc:Choice xmlns:v="urn:schemas-microsoft-com:vml" Requires="v">
                <p:oleObj spid="_x0000_s12310" name="Equation" r:id="rId5" imgW="1247667" imgH="238081" progId="Equation.DSMT4">
                  <p:embed/>
                </p:oleObj>
              </mc:Choice>
              <mc:Fallback>
                <p:oleObj name="Equation" r:id="rId5" imgW="1247667" imgH="238081"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41613" y="3844925"/>
                        <a:ext cx="2563812" cy="55880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294" name="Line 5"/>
          <p:cNvSpPr>
            <a:spLocks noChangeShapeType="1"/>
          </p:cNvSpPr>
          <p:nvPr/>
        </p:nvSpPr>
        <p:spPr bwMode="auto">
          <a:xfrm>
            <a:off x="1350963" y="1450975"/>
            <a:ext cx="203200" cy="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5"/>
          <p:cNvSpPr>
            <a:spLocks noGrp="1" noChangeArrowheads="1"/>
          </p:cNvSpPr>
          <p:nvPr>
            <p:ph type="title"/>
          </p:nvPr>
        </p:nvSpPr>
        <p:spPr/>
        <p:txBody>
          <a:bodyPr/>
          <a:lstStyle/>
          <a:p>
            <a:r>
              <a:rPr lang="en-US" altLang="en-US" smtClean="0"/>
              <a:t>Appropriateness  (1)</a:t>
            </a:r>
          </a:p>
        </p:txBody>
      </p:sp>
      <p:sp>
        <p:nvSpPr>
          <p:cNvPr id="86019" name="Rectangle 6"/>
          <p:cNvSpPr>
            <a:spLocks noGrp="1" noChangeArrowheads="1"/>
          </p:cNvSpPr>
          <p:nvPr>
            <p:ph type="body" idx="1"/>
          </p:nvPr>
        </p:nvSpPr>
        <p:spPr>
          <a:xfrm>
            <a:off x="457200" y="2286000"/>
            <a:ext cx="8229600" cy="3840163"/>
          </a:xfrm>
        </p:spPr>
        <p:txBody>
          <a:bodyPr/>
          <a:lstStyle/>
          <a:p>
            <a:r>
              <a:rPr lang="en-US" altLang="en-US" smtClean="0"/>
              <a:t>Poisson process is generally a good model if there are a large number of users (packet sources) such that</a:t>
            </a:r>
          </a:p>
          <a:p>
            <a:pPr lvl="1"/>
            <a:r>
              <a:rPr lang="en-US" altLang="en-US" smtClean="0"/>
              <a:t>The users are similar</a:t>
            </a:r>
          </a:p>
          <a:p>
            <a:pPr lvl="1"/>
            <a:r>
              <a:rPr lang="en-US" altLang="en-US" smtClean="0"/>
              <a:t>The users are independent</a:t>
            </a:r>
          </a:p>
        </p:txBody>
      </p:sp>
      <p:sp>
        <p:nvSpPr>
          <p:cNvPr id="86020" name="Text Box 4"/>
          <p:cNvSpPr txBox="1">
            <a:spLocks noChangeArrowheads="1"/>
          </p:cNvSpPr>
          <p:nvPr/>
        </p:nvSpPr>
        <p:spPr bwMode="auto">
          <a:xfrm>
            <a:off x="1682750" y="1447800"/>
            <a:ext cx="5867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b="1">
                <a:solidFill>
                  <a:schemeClr val="tx1"/>
                </a:solidFill>
                <a:latin typeface="Arial" charset="0"/>
              </a:defRPr>
            </a:lvl1pPr>
            <a:lvl2pPr marL="742950" indent="-285750">
              <a:defRPr sz="2400" b="1">
                <a:solidFill>
                  <a:schemeClr val="tx1"/>
                </a:solidFill>
                <a:latin typeface="Arial" charset="0"/>
              </a:defRPr>
            </a:lvl2pPr>
            <a:lvl3pPr marL="1143000" indent="-228600">
              <a:defRPr sz="2400" b="1">
                <a:solidFill>
                  <a:schemeClr val="tx1"/>
                </a:solidFill>
                <a:latin typeface="Arial" charset="0"/>
              </a:defRPr>
            </a:lvl3pPr>
            <a:lvl4pPr marL="1600200" indent="-228600">
              <a:defRPr sz="2400" b="1">
                <a:solidFill>
                  <a:schemeClr val="tx1"/>
                </a:solidFill>
                <a:latin typeface="Arial" charset="0"/>
              </a:defRPr>
            </a:lvl4pPr>
            <a:lvl5pPr marL="2057400" indent="-228600">
              <a:defRPr sz="2400" b="1">
                <a:solidFill>
                  <a:schemeClr val="tx1"/>
                </a:solidFill>
                <a:latin typeface="Arial" charset="0"/>
              </a:defRPr>
            </a:lvl5pPr>
            <a:lvl6pPr marL="2514600" indent="-228600" eaLnBrk="0" fontAlgn="base" hangingPunct="0">
              <a:spcBef>
                <a:spcPct val="0"/>
              </a:spcBef>
              <a:spcAft>
                <a:spcPct val="0"/>
              </a:spcAft>
              <a:defRPr sz="2400" b="1">
                <a:solidFill>
                  <a:schemeClr val="tx1"/>
                </a:solidFill>
                <a:latin typeface="Arial" charset="0"/>
              </a:defRPr>
            </a:lvl6pPr>
            <a:lvl7pPr marL="2971800" indent="-228600" eaLnBrk="0" fontAlgn="base" hangingPunct="0">
              <a:spcBef>
                <a:spcPct val="0"/>
              </a:spcBef>
              <a:spcAft>
                <a:spcPct val="0"/>
              </a:spcAft>
              <a:defRPr sz="2400" b="1">
                <a:solidFill>
                  <a:schemeClr val="tx1"/>
                </a:solidFill>
                <a:latin typeface="Arial" charset="0"/>
              </a:defRPr>
            </a:lvl7pPr>
            <a:lvl8pPr marL="3429000" indent="-228600" eaLnBrk="0" fontAlgn="base" hangingPunct="0">
              <a:spcBef>
                <a:spcPct val="0"/>
              </a:spcBef>
              <a:spcAft>
                <a:spcPct val="0"/>
              </a:spcAft>
              <a:defRPr sz="2400" b="1">
                <a:solidFill>
                  <a:schemeClr val="tx1"/>
                </a:solidFill>
                <a:latin typeface="Arial" charset="0"/>
              </a:defRPr>
            </a:lvl8pPr>
            <a:lvl9pPr marL="3886200" indent="-228600" eaLnBrk="0" fontAlgn="base" hangingPunct="0">
              <a:spcBef>
                <a:spcPct val="0"/>
              </a:spcBef>
              <a:spcAft>
                <a:spcPct val="0"/>
              </a:spcAft>
              <a:defRPr sz="2400" b="1">
                <a:solidFill>
                  <a:schemeClr val="tx1"/>
                </a:solidFill>
                <a:latin typeface="Arial" charset="0"/>
              </a:defRPr>
            </a:lvl9pPr>
          </a:lstStyle>
          <a:p>
            <a:pPr algn="ctr"/>
            <a:r>
              <a:rPr lang="en-US" altLang="en-US" sz="2800" b="0" i="1">
                <a:solidFill>
                  <a:schemeClr val="tx2"/>
                </a:solidFill>
              </a:rPr>
              <a:t>Is the Poisson process appropriate?</a:t>
            </a:r>
          </a:p>
        </p:txBody>
      </p:sp>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026"/>
          <p:cNvSpPr>
            <a:spLocks noGrp="1" noChangeArrowheads="1"/>
          </p:cNvSpPr>
          <p:nvPr>
            <p:ph type="title"/>
          </p:nvPr>
        </p:nvSpPr>
        <p:spPr/>
        <p:txBody>
          <a:bodyPr/>
          <a:lstStyle/>
          <a:p>
            <a:r>
              <a:rPr lang="en-US" altLang="en-US" smtClean="0"/>
              <a:t>Appropriateness  (2)</a:t>
            </a:r>
          </a:p>
        </p:txBody>
      </p:sp>
      <p:sp>
        <p:nvSpPr>
          <p:cNvPr id="87043" name="Rectangle 1027"/>
          <p:cNvSpPr>
            <a:spLocks noGrp="1" noChangeArrowheads="1"/>
          </p:cNvSpPr>
          <p:nvPr>
            <p:ph type="body" idx="1"/>
          </p:nvPr>
        </p:nvSpPr>
        <p:spPr/>
        <p:txBody>
          <a:bodyPr/>
          <a:lstStyle/>
          <a:p>
            <a:r>
              <a:rPr lang="en-US" altLang="en-US" smtClean="0"/>
              <a:t>Suppose that we merge </a:t>
            </a:r>
            <a:r>
              <a:rPr lang="en-US" altLang="en-US" i="1" smtClean="0">
                <a:latin typeface="Times New Roman" pitchFamily="18" charset="0"/>
                <a:cs typeface="Times New Roman" pitchFamily="18" charset="0"/>
              </a:rPr>
              <a:t>n</a:t>
            </a:r>
            <a:r>
              <a:rPr lang="en-US" altLang="en-US" i="1" smtClean="0"/>
              <a:t> </a:t>
            </a:r>
            <a:r>
              <a:rPr lang="en-US" altLang="en-US" smtClean="0"/>
              <a:t>independent and identically distributed arrival processes (not necessarily Poisson)</a:t>
            </a:r>
          </a:p>
          <a:p>
            <a:pPr lvl="1"/>
            <a:r>
              <a:rPr lang="en-US" altLang="en-US" smtClean="0"/>
              <a:t>Each process has rate </a:t>
            </a:r>
            <a:r>
              <a:rPr lang="en-US" altLang="en-US" smtClean="0">
                <a:latin typeface="Symbol" pitchFamily="18" charset="2"/>
              </a:rPr>
              <a:t>l</a:t>
            </a:r>
            <a:r>
              <a:rPr lang="en-US" altLang="en-US" smtClean="0">
                <a:latin typeface="Times New Roman" pitchFamily="18" charset="0"/>
                <a:cs typeface="Times New Roman" pitchFamily="18" charset="0"/>
              </a:rPr>
              <a:t> / </a:t>
            </a:r>
            <a:r>
              <a:rPr lang="en-US" altLang="en-US" i="1" smtClean="0">
                <a:latin typeface="Times New Roman" pitchFamily="18" charset="0"/>
                <a:cs typeface="Times New Roman" pitchFamily="18" charset="0"/>
              </a:rPr>
              <a:t>n</a:t>
            </a:r>
            <a:r>
              <a:rPr lang="en-US" altLang="en-US" smtClean="0"/>
              <a:t>, so the aggregate rate is </a:t>
            </a:r>
            <a:r>
              <a:rPr lang="en-US" altLang="en-US" smtClean="0">
                <a:latin typeface="Symbol" pitchFamily="18" charset="2"/>
              </a:rPr>
              <a:t>l</a:t>
            </a:r>
            <a:endParaRPr lang="en-US" altLang="en-US" smtClean="0"/>
          </a:p>
          <a:p>
            <a:pPr lvl="1"/>
            <a:r>
              <a:rPr lang="en-US" altLang="en-US" smtClean="0"/>
              <a:t>The interarrival times, </a:t>
            </a:r>
            <a:r>
              <a:rPr lang="en-US" altLang="en-US" smtClean="0">
                <a:latin typeface="Symbol" pitchFamily="18" charset="2"/>
              </a:rPr>
              <a:t>t</a:t>
            </a:r>
            <a:r>
              <a:rPr lang="en-US" altLang="en-US" smtClean="0"/>
              <a:t>, for each process have a distribution</a:t>
            </a:r>
            <a:br>
              <a:rPr lang="en-US" altLang="en-US" smtClean="0"/>
            </a:br>
            <a:r>
              <a:rPr lang="en-US" altLang="en-US" i="1" smtClean="0">
                <a:latin typeface="Times New Roman" pitchFamily="18" charset="0"/>
                <a:cs typeface="Times New Roman" pitchFamily="18" charset="0"/>
              </a:rPr>
              <a:t>F </a:t>
            </a:r>
            <a:r>
              <a:rPr lang="en-US" altLang="en-US" smtClean="0">
                <a:latin typeface="Times New Roman" pitchFamily="18" charset="0"/>
                <a:cs typeface="Times New Roman" pitchFamily="18" charset="0"/>
              </a:rPr>
              <a:t>(</a:t>
            </a:r>
            <a:r>
              <a:rPr lang="en-US" altLang="en-US" i="1" smtClean="0">
                <a:latin typeface="Times New Roman" pitchFamily="18" charset="0"/>
                <a:cs typeface="Times New Roman" pitchFamily="18" charset="0"/>
              </a:rPr>
              <a:t>s</a:t>
            </a:r>
            <a:r>
              <a:rPr lang="en-US" altLang="en-US" smtClean="0">
                <a:latin typeface="Times New Roman" pitchFamily="18" charset="0"/>
                <a:cs typeface="Times New Roman" pitchFamily="18" charset="0"/>
              </a:rPr>
              <a:t>) = </a:t>
            </a:r>
            <a:r>
              <a:rPr lang="en-US" altLang="en-US" i="1" smtClean="0">
                <a:latin typeface="Times New Roman" pitchFamily="18" charset="0"/>
                <a:cs typeface="Times New Roman" pitchFamily="18" charset="0"/>
              </a:rPr>
              <a:t>P </a:t>
            </a:r>
            <a:r>
              <a:rPr lang="en-US" altLang="en-US" smtClean="0">
                <a:latin typeface="Times New Roman" pitchFamily="18" charset="0"/>
                <a:cs typeface="Times New Roman" pitchFamily="18" charset="0"/>
              </a:rPr>
              <a:t>{</a:t>
            </a:r>
            <a:r>
              <a:rPr lang="en-US" altLang="en-US" smtClean="0">
                <a:latin typeface="Symbol" pitchFamily="18" charset="2"/>
              </a:rPr>
              <a:t>t</a:t>
            </a:r>
            <a:r>
              <a:rPr lang="en-US" altLang="en-US" smtClean="0">
                <a:latin typeface="Times New Roman" pitchFamily="18" charset="0"/>
                <a:cs typeface="Times New Roman" pitchFamily="18" charset="0"/>
              </a:rPr>
              <a:t> ≤ </a:t>
            </a:r>
            <a:r>
              <a:rPr lang="en-US" altLang="en-US" i="1" smtClean="0">
                <a:latin typeface="Times New Roman" pitchFamily="18" charset="0"/>
                <a:cs typeface="Times New Roman" pitchFamily="18" charset="0"/>
              </a:rPr>
              <a:t>s</a:t>
            </a:r>
            <a:r>
              <a:rPr lang="en-US" altLang="en-US" smtClean="0">
                <a:latin typeface="Times New Roman" pitchFamily="18" charset="0"/>
                <a:cs typeface="Times New Roman" pitchFamily="18" charset="0"/>
              </a:rPr>
              <a:t>}</a:t>
            </a:r>
            <a:r>
              <a:rPr lang="en-US" altLang="en-US" smtClean="0"/>
              <a:t> and are independent</a:t>
            </a:r>
          </a:p>
          <a:p>
            <a:pPr lvl="1"/>
            <a:r>
              <a:rPr lang="en-US" altLang="en-US" smtClean="0"/>
              <a:t>The aggregate process approximates a Poisson process with rate </a:t>
            </a:r>
            <a:r>
              <a:rPr lang="en-US" altLang="en-US" smtClean="0">
                <a:latin typeface="Symbol" pitchFamily="18" charset="2"/>
              </a:rPr>
              <a:t>l</a:t>
            </a:r>
            <a:r>
              <a:rPr lang="en-US" altLang="en-US" smtClean="0"/>
              <a:t> as </a:t>
            </a:r>
            <a:r>
              <a:rPr lang="en-US" altLang="en-US" i="1" smtClean="0">
                <a:latin typeface="Times New Roman" pitchFamily="18" charset="0"/>
                <a:cs typeface="Times New Roman" pitchFamily="18" charset="0"/>
              </a:rPr>
              <a:t>n</a:t>
            </a:r>
            <a:r>
              <a:rPr lang="en-US" altLang="en-US" i="1" smtClean="0"/>
              <a:t> </a:t>
            </a:r>
            <a:r>
              <a:rPr lang="en-US" altLang="en-US" i="1" smtClean="0">
                <a:latin typeface="Symbol" pitchFamily="18" charset="2"/>
              </a:rPr>
              <a:t>®  </a:t>
            </a:r>
            <a:r>
              <a:rPr lang="en-US" altLang="en-US" sz="2400" smtClean="0">
                <a:latin typeface="Symbol" pitchFamily="18" charset="2"/>
              </a:rPr>
              <a:t>¥</a:t>
            </a:r>
            <a:r>
              <a:rPr lang="en-US" altLang="en-US" smtClean="0"/>
              <a:t> under mild conditions</a:t>
            </a:r>
          </a:p>
          <a:p>
            <a:endParaRPr lang="en-US" altLang="en-US" smtClean="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p:nvPr>
        </p:nvSpPr>
        <p:spPr>
          <a:noFill/>
        </p:spPr>
        <p:txBody>
          <a:bodyPr lIns="90488" tIns="44450" rIns="90488" bIns="44450"/>
          <a:lstStyle/>
          <a:p>
            <a:r>
              <a:rPr lang="en-US" altLang="en-US" smtClean="0"/>
              <a:t>Example 1 using the Poisson Process</a:t>
            </a:r>
          </a:p>
        </p:txBody>
      </p:sp>
      <p:sp>
        <p:nvSpPr>
          <p:cNvPr id="13316" name="Rectangle 3"/>
          <p:cNvSpPr>
            <a:spLocks noGrp="1" noChangeArrowheads="1"/>
          </p:cNvSpPr>
          <p:nvPr>
            <p:ph type="body" idx="1"/>
          </p:nvPr>
        </p:nvSpPr>
        <p:spPr>
          <a:noFill/>
        </p:spPr>
        <p:txBody>
          <a:bodyPr lIns="90488" tIns="44450" rIns="90488" bIns="44450"/>
          <a:lstStyle/>
          <a:p>
            <a:r>
              <a:rPr lang="en-US" altLang="en-US" smtClean="0"/>
              <a:t>Suppose a computer installation has a library of 100 subroutines and that each week on the average, bugs are found (and corrected) in two of the subroutines.  Assume the number of subroutines per week with newly discovered bugs follows a Poisson process.  Calculate the probability that errors will be found in not more than three subroutines next week.</a:t>
            </a:r>
          </a:p>
          <a:p>
            <a:endParaRPr lang="en-US" altLang="en-US" smtClean="0"/>
          </a:p>
          <a:p>
            <a:endParaRPr lang="en-US" altLang="en-US" smtClean="0"/>
          </a:p>
        </p:txBody>
      </p:sp>
      <p:graphicFrame>
        <p:nvGraphicFramePr>
          <p:cNvPr id="13314" name="Object 2">
            <a:hlinkClick r:id="" action="ppaction://ole?verb=0"/>
          </p:cNvPr>
          <p:cNvGraphicFramePr>
            <a:graphicFrameLocks noGrp="1"/>
          </p:cNvGraphicFramePr>
          <p:nvPr>
            <p:ph sz="half" idx="4294967295"/>
          </p:nvPr>
        </p:nvGraphicFramePr>
        <p:xfrm>
          <a:off x="895350" y="3275013"/>
          <a:ext cx="6308725" cy="2068512"/>
        </p:xfrm>
        <a:graphic>
          <a:graphicData uri="http://schemas.openxmlformats.org/presentationml/2006/ole">
            <mc:AlternateContent xmlns:mc="http://schemas.openxmlformats.org/markup-compatibility/2006">
              <mc:Choice xmlns:v="urn:schemas-microsoft-com:vml" Requires="v">
                <p:oleObj spid="_x0000_s13324" name="Equation" r:id="rId3" imgW="2959100" imgH="1079500" progId="Equation.3">
                  <p:embed/>
                </p:oleObj>
              </mc:Choice>
              <mc:Fallback>
                <p:oleObj name="Equation" r:id="rId3" imgW="2959100" imgH="1079500" progId="Equation.3">
                  <p:embed/>
                  <p:pic>
                    <p:nvPicPr>
                      <p:cNvPr id="0" name="Object 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5350" y="3275013"/>
                        <a:ext cx="6308725" cy="2068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1" name="Rectangle 2"/>
          <p:cNvSpPr>
            <a:spLocks noGrp="1" noChangeArrowheads="1"/>
          </p:cNvSpPr>
          <p:nvPr>
            <p:ph type="title"/>
          </p:nvPr>
        </p:nvSpPr>
        <p:spPr>
          <a:noFill/>
        </p:spPr>
        <p:txBody>
          <a:bodyPr lIns="90488" tIns="44450" rIns="90488" bIns="44450"/>
          <a:lstStyle/>
          <a:p>
            <a:r>
              <a:rPr lang="en-US" altLang="en-US" smtClean="0"/>
              <a:t>Example 2 using the Poisson Process</a:t>
            </a:r>
          </a:p>
        </p:txBody>
      </p:sp>
      <p:sp>
        <p:nvSpPr>
          <p:cNvPr id="14342" name="Rectangle 3"/>
          <p:cNvSpPr>
            <a:spLocks noGrp="1" noChangeArrowheads="1"/>
          </p:cNvSpPr>
          <p:nvPr>
            <p:ph type="body" idx="1"/>
          </p:nvPr>
        </p:nvSpPr>
        <p:spPr>
          <a:noFill/>
        </p:spPr>
        <p:txBody>
          <a:bodyPr lIns="90488" tIns="44450" rIns="90488" bIns="44450"/>
          <a:lstStyle/>
          <a:p>
            <a:r>
              <a:rPr lang="en-US" altLang="en-US" smtClean="0"/>
              <a:t>Suppose it has been determined that the number of inquiries that arrive per second at the central computer can be described by a Poisson random variable with an average rate of 10 messages per second.  1)  What is the probability that no inquiries arrive in a one- second period?  2)  What is the probability that 15 or fewer inquiries arrive in a one second period?</a:t>
            </a:r>
          </a:p>
          <a:p>
            <a:endParaRPr lang="en-US" altLang="en-US" smtClean="0"/>
          </a:p>
        </p:txBody>
      </p:sp>
      <p:graphicFrame>
        <p:nvGraphicFramePr>
          <p:cNvPr id="14338" name="Object 2">
            <a:hlinkClick r:id="" action="ppaction://ole?verb=0"/>
          </p:cNvPr>
          <p:cNvGraphicFramePr>
            <a:graphicFrameLocks noGrp="1"/>
          </p:cNvGraphicFramePr>
          <p:nvPr>
            <p:ph sz="half" idx="4294967295"/>
          </p:nvPr>
        </p:nvGraphicFramePr>
        <p:xfrm>
          <a:off x="1004888" y="3290888"/>
          <a:ext cx="6308725" cy="762000"/>
        </p:xfrm>
        <a:graphic>
          <a:graphicData uri="http://schemas.openxmlformats.org/presentationml/2006/ole">
            <mc:AlternateContent xmlns:mc="http://schemas.openxmlformats.org/markup-compatibility/2006">
              <mc:Choice xmlns:v="urn:schemas-microsoft-com:vml" Requires="v">
                <p:oleObj spid="_x0000_s14364" name="Equation" r:id="rId3" imgW="3213100" imgH="431800" progId="Equation.3">
                  <p:embed/>
                </p:oleObj>
              </mc:Choice>
              <mc:Fallback>
                <p:oleObj name="Equation" r:id="rId3" imgW="3213100" imgH="431800" progId="Equation.3">
                  <p:embed/>
                  <p:pic>
                    <p:nvPicPr>
                      <p:cNvPr id="0" name="Object 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4888" y="3290888"/>
                        <a:ext cx="6308725"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4339" name="Object 3">
            <a:hlinkClick r:id="" action="ppaction://ole?verb=0"/>
          </p:cNvPr>
          <p:cNvGraphicFramePr>
            <a:graphicFrameLocks/>
          </p:cNvGraphicFramePr>
          <p:nvPr/>
        </p:nvGraphicFramePr>
        <p:xfrm>
          <a:off x="2149475" y="3963988"/>
          <a:ext cx="4787900" cy="847725"/>
        </p:xfrm>
        <a:graphic>
          <a:graphicData uri="http://schemas.openxmlformats.org/presentationml/2006/ole">
            <mc:AlternateContent xmlns:mc="http://schemas.openxmlformats.org/markup-compatibility/2006">
              <mc:Choice xmlns:v="urn:schemas-microsoft-com:vml" Requires="v">
                <p:oleObj spid="_x0000_s14365" name="Equation" r:id="rId5" imgW="2438400" imgH="431800" progId="Equation.3">
                  <p:embed/>
                </p:oleObj>
              </mc:Choice>
              <mc:Fallback>
                <p:oleObj name="Equation" r:id="rId5" imgW="2438400" imgH="431800" progId="Equation.3">
                  <p:embed/>
                  <p:pic>
                    <p:nvPicPr>
                      <p:cNvPr id="0" name="Object 3"/>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49475" y="3963988"/>
                        <a:ext cx="4787900" cy="847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4340" name="Object 4">
            <a:hlinkClick r:id="" action="ppaction://ole?verb=0"/>
          </p:cNvPr>
          <p:cNvGraphicFramePr>
            <a:graphicFrameLocks/>
          </p:cNvGraphicFramePr>
          <p:nvPr/>
        </p:nvGraphicFramePr>
        <p:xfrm>
          <a:off x="2170113" y="4986338"/>
          <a:ext cx="4314825" cy="896937"/>
        </p:xfrm>
        <a:graphic>
          <a:graphicData uri="http://schemas.openxmlformats.org/presentationml/2006/ole">
            <mc:AlternateContent xmlns:mc="http://schemas.openxmlformats.org/markup-compatibility/2006">
              <mc:Choice xmlns:v="urn:schemas-microsoft-com:vml" Requires="v">
                <p:oleObj spid="_x0000_s14366" name="Equation" r:id="rId7" imgW="2197100" imgH="457200" progId="Equation.3">
                  <p:embed/>
                </p:oleObj>
              </mc:Choice>
              <mc:Fallback>
                <p:oleObj name="Equation" r:id="rId7" imgW="2197100" imgH="457200" progId="Equation.3">
                  <p:embed/>
                  <p:pic>
                    <p:nvPicPr>
                      <p:cNvPr id="0" name="Object 4"/>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70113" y="4986338"/>
                        <a:ext cx="4314825" cy="896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9"/>
          <p:cNvSpPr>
            <a:spLocks noGrp="1" noChangeArrowheads="1"/>
          </p:cNvSpPr>
          <p:nvPr>
            <p:ph type="body" idx="1"/>
          </p:nvPr>
        </p:nvSpPr>
        <p:spPr/>
        <p:txBody>
          <a:bodyPr/>
          <a:lstStyle/>
          <a:p>
            <a:r>
              <a:rPr lang="en-US" altLang="en-US" smtClean="0">
                <a:sym typeface="Symbol" pitchFamily="18" charset="2"/>
              </a:rPr>
              <a:t>Let </a:t>
            </a:r>
            <a:r>
              <a:rPr lang="en-US" altLang="en-US" i="1" smtClean="0">
                <a:latin typeface="Times New Roman" pitchFamily="18" charset="0"/>
                <a:cs typeface="Times New Roman" pitchFamily="18" charset="0"/>
                <a:sym typeface="Symbol" pitchFamily="18" charset="2"/>
              </a:rPr>
              <a:t>T</a:t>
            </a:r>
            <a:r>
              <a:rPr lang="en-US" altLang="en-US" smtClean="0">
                <a:sym typeface="Symbol" pitchFamily="18" charset="2"/>
              </a:rPr>
              <a:t> = time between successive arrivals in a Poisson process</a:t>
            </a:r>
          </a:p>
          <a:p>
            <a:pPr lvl="1"/>
            <a:r>
              <a:rPr lang="en-US" altLang="en-US" i="1" smtClean="0">
                <a:latin typeface="Times New Roman" pitchFamily="18" charset="0"/>
                <a:cs typeface="Times New Roman" pitchFamily="18" charset="0"/>
                <a:sym typeface="Symbol" pitchFamily="18" charset="2"/>
              </a:rPr>
              <a:t>T</a:t>
            </a:r>
            <a:r>
              <a:rPr lang="en-US" altLang="en-US" smtClean="0">
                <a:sym typeface="Symbol" pitchFamily="18" charset="2"/>
              </a:rPr>
              <a:t> is a random variable</a:t>
            </a:r>
          </a:p>
          <a:p>
            <a:pPr lvl="1"/>
            <a:r>
              <a:rPr lang="en-US" altLang="en-US" smtClean="0">
                <a:sym typeface="Symbol" pitchFamily="18" charset="2"/>
              </a:rPr>
              <a:t>For the Poisson process, interarrival times are exponentially distributed random variables</a:t>
            </a:r>
          </a:p>
          <a:p>
            <a:pPr lvl="1"/>
            <a:r>
              <a:rPr lang="en-US" altLang="en-US" smtClean="0">
                <a:sym typeface="Symbol" pitchFamily="18" charset="2"/>
              </a:rPr>
              <a:t>Distribution and density functions for an exponentially distributed random variable …</a:t>
            </a:r>
          </a:p>
          <a:p>
            <a:pPr lvl="1"/>
            <a:endParaRPr lang="en-US" altLang="en-US" smtClean="0">
              <a:sym typeface="Symbol" pitchFamily="18" charset="2"/>
            </a:endParaRPr>
          </a:p>
        </p:txBody>
      </p:sp>
      <p:graphicFrame>
        <p:nvGraphicFramePr>
          <p:cNvPr id="15362" name="Object 2"/>
          <p:cNvGraphicFramePr>
            <a:graphicFrameLocks noChangeAspect="1"/>
          </p:cNvGraphicFramePr>
          <p:nvPr/>
        </p:nvGraphicFramePr>
        <p:xfrm>
          <a:off x="2562225" y="3749675"/>
          <a:ext cx="4341813" cy="968375"/>
        </p:xfrm>
        <a:graphic>
          <a:graphicData uri="http://schemas.openxmlformats.org/presentationml/2006/ole">
            <mc:AlternateContent xmlns:mc="http://schemas.openxmlformats.org/markup-compatibility/2006">
              <mc:Choice xmlns:v="urn:schemas-microsoft-com:vml" Requires="v">
                <p:oleObj spid="_x0000_s15372" name="Equation" r:id="rId3" imgW="2124165" imgH="447550" progId="Equation.DSMT4">
                  <p:embed/>
                </p:oleObj>
              </mc:Choice>
              <mc:Fallback>
                <p:oleObj name="Equation" r:id="rId3" imgW="2124165" imgH="44755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62225" y="3749675"/>
                        <a:ext cx="4341813" cy="968375"/>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364" name="Rectangle 8"/>
          <p:cNvSpPr>
            <a:spLocks noGrp="1" noChangeArrowheads="1"/>
          </p:cNvSpPr>
          <p:nvPr>
            <p:ph type="title"/>
          </p:nvPr>
        </p:nvSpPr>
        <p:spPr/>
        <p:txBody>
          <a:bodyPr/>
          <a:lstStyle/>
          <a:p>
            <a:r>
              <a:rPr lang="en-US" altLang="en-US" smtClean="0"/>
              <a:t>Interarrival Times</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a:xfrm>
            <a:off x="228600" y="152400"/>
            <a:ext cx="8686800" cy="914400"/>
          </a:xfrm>
          <a:noFill/>
        </p:spPr>
        <p:txBody>
          <a:bodyPr lIns="90488" tIns="44450" rIns="90488" bIns="44450"/>
          <a:lstStyle/>
          <a:p>
            <a:r>
              <a:rPr lang="en-US" altLang="en-US" smtClean="0"/>
              <a:t>Service Statistics:  the Exponential Distribution</a:t>
            </a:r>
          </a:p>
        </p:txBody>
      </p:sp>
      <p:sp>
        <p:nvSpPr>
          <p:cNvPr id="16388" name="Rectangle 3"/>
          <p:cNvSpPr>
            <a:spLocks noGrp="1" noChangeArrowheads="1"/>
          </p:cNvSpPr>
          <p:nvPr>
            <p:ph type="body" idx="1"/>
          </p:nvPr>
        </p:nvSpPr>
        <p:spPr>
          <a:noFill/>
        </p:spPr>
        <p:txBody>
          <a:bodyPr lIns="90488" tIns="44450" rIns="90488" bIns="44450"/>
          <a:lstStyle/>
          <a:p>
            <a:r>
              <a:rPr lang="en-US" altLang="en-US" smtClean="0"/>
              <a:t>Service times have an </a:t>
            </a:r>
            <a:r>
              <a:rPr lang="en-US" altLang="en-US" i="1" smtClean="0"/>
              <a:t>exponential distribution</a:t>
            </a:r>
            <a:r>
              <a:rPr lang="en-US" altLang="en-US" smtClean="0"/>
              <a:t> with parameter </a:t>
            </a:r>
            <a:r>
              <a:rPr lang="en-US" altLang="en-US" smtClean="0">
                <a:latin typeface="Symbol" pitchFamily="18" charset="2"/>
              </a:rPr>
              <a:t></a:t>
            </a:r>
            <a:br>
              <a:rPr lang="en-US" altLang="en-US" smtClean="0">
                <a:latin typeface="Symbol" pitchFamily="18" charset="2"/>
              </a:rPr>
            </a:br>
            <a:r>
              <a:rPr lang="en-US" altLang="en-US" smtClean="0">
                <a:latin typeface="Symbol" pitchFamily="18" charset="2"/>
              </a:rPr>
              <a:t/>
            </a:r>
            <a:br>
              <a:rPr lang="en-US" altLang="en-US" smtClean="0">
                <a:latin typeface="Symbol" pitchFamily="18" charset="2"/>
              </a:rPr>
            </a:br>
            <a:r>
              <a:rPr lang="en-US" altLang="en-US" smtClean="0"/>
              <a:t>If </a:t>
            </a:r>
            <a:r>
              <a:rPr lang="en-US" altLang="en-US" i="1" smtClean="0">
                <a:latin typeface="Times New Roman" pitchFamily="18" charset="0"/>
                <a:cs typeface="Times New Roman" pitchFamily="18" charset="0"/>
              </a:rPr>
              <a:t>s</a:t>
            </a:r>
            <a:r>
              <a:rPr lang="en-US" altLang="en-US" i="1" baseline="-25000" smtClean="0">
                <a:latin typeface="Times New Roman" pitchFamily="18" charset="0"/>
                <a:cs typeface="Times New Roman" pitchFamily="18" charset="0"/>
              </a:rPr>
              <a:t>n</a:t>
            </a:r>
            <a:r>
              <a:rPr lang="en-US" altLang="en-US" smtClean="0"/>
              <a:t> is the the service time of the </a:t>
            </a:r>
            <a:r>
              <a:rPr lang="en-US" altLang="en-US" i="1" smtClean="0">
                <a:latin typeface="Times New Roman" pitchFamily="18" charset="0"/>
                <a:cs typeface="Times New Roman" pitchFamily="18" charset="0"/>
              </a:rPr>
              <a:t>n</a:t>
            </a:r>
            <a:r>
              <a:rPr lang="en-US" altLang="en-US" smtClean="0"/>
              <a:t>th customer,</a:t>
            </a:r>
            <a:br>
              <a:rPr lang="en-US" altLang="en-US" smtClean="0"/>
            </a:br>
            <a:r>
              <a:rPr lang="en-US" altLang="en-US" smtClean="0"/>
              <a:t/>
            </a:r>
            <a:br>
              <a:rPr lang="en-US" altLang="en-US" smtClean="0"/>
            </a:br>
            <a:endParaRPr lang="en-US" altLang="en-US" smtClean="0"/>
          </a:p>
          <a:p>
            <a:endParaRPr lang="en-US" altLang="en-US" smtClean="0"/>
          </a:p>
          <a:p>
            <a:r>
              <a:rPr lang="en-US" altLang="en-US" smtClean="0"/>
              <a:t>Parameter </a:t>
            </a:r>
            <a:r>
              <a:rPr lang="en-US" altLang="en-US" smtClean="0">
                <a:latin typeface="Symbol" pitchFamily="18" charset="2"/>
              </a:rPr>
              <a:t></a:t>
            </a:r>
            <a:r>
              <a:rPr lang="en-US" altLang="en-US" smtClean="0"/>
              <a:t> is the </a:t>
            </a:r>
            <a:r>
              <a:rPr lang="en-US" altLang="en-US" i="1" smtClean="0"/>
              <a:t>service rate</a:t>
            </a:r>
            <a:r>
              <a:rPr lang="en-US" altLang="en-US" smtClean="0"/>
              <a:t> (customers served per unit time when the server is busy)</a:t>
            </a:r>
          </a:p>
          <a:p>
            <a:r>
              <a:rPr lang="en-US" altLang="en-US" smtClean="0"/>
              <a:t>Service times </a:t>
            </a:r>
            <a:r>
              <a:rPr lang="en-US" altLang="en-US" i="1" smtClean="0">
                <a:latin typeface="Times New Roman" pitchFamily="18" charset="0"/>
                <a:cs typeface="Times New Roman" pitchFamily="18" charset="0"/>
              </a:rPr>
              <a:t>s</a:t>
            </a:r>
            <a:r>
              <a:rPr lang="en-US" altLang="en-US" i="1" baseline="-25000" smtClean="0">
                <a:latin typeface="Times New Roman" pitchFamily="18" charset="0"/>
                <a:cs typeface="Times New Roman" pitchFamily="18" charset="0"/>
              </a:rPr>
              <a:t>n</a:t>
            </a:r>
            <a:r>
              <a:rPr lang="en-US" altLang="en-US" smtClean="0"/>
              <a:t> are mutually independent and independent of the interarrival times</a:t>
            </a:r>
          </a:p>
          <a:p>
            <a:pPr lvl="1"/>
            <a:r>
              <a:rPr lang="en-US" altLang="en-US" smtClean="0"/>
              <a:t>Implies that the length of an arriving packet does not affect the arrival time of the next packet</a:t>
            </a:r>
          </a:p>
        </p:txBody>
      </p:sp>
      <p:graphicFrame>
        <p:nvGraphicFramePr>
          <p:cNvPr id="16386" name="Object 2">
            <a:hlinkClick r:id="" action="ppaction://ole?verb=0"/>
          </p:cNvPr>
          <p:cNvGraphicFramePr>
            <a:graphicFrameLocks/>
          </p:cNvGraphicFramePr>
          <p:nvPr/>
        </p:nvGraphicFramePr>
        <p:xfrm>
          <a:off x="2692400" y="2433638"/>
          <a:ext cx="3613150" cy="615950"/>
        </p:xfrm>
        <a:graphic>
          <a:graphicData uri="http://schemas.openxmlformats.org/presentationml/2006/ole">
            <mc:AlternateContent xmlns:mc="http://schemas.openxmlformats.org/markup-compatibility/2006">
              <mc:Choice xmlns:v="urn:schemas-microsoft-com:vml" Requires="v">
                <p:oleObj spid="_x0000_s16396" name="Equation" r:id="rId3" imgW="1548728" imgH="241195" progId="Equation.3">
                  <p:embed/>
                </p:oleObj>
              </mc:Choice>
              <mc:Fallback>
                <p:oleObj name="Equation" r:id="rId3" imgW="1548728" imgH="241195" progId="Equation.3">
                  <p:embed/>
                  <p:pic>
                    <p:nvPicPr>
                      <p:cNvPr id="0" name="Object 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92400" y="2433638"/>
                        <a:ext cx="3613150" cy="615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3" name="Rectangle 2"/>
          <p:cNvSpPr>
            <a:spLocks noGrp="1" noChangeArrowheads="1"/>
          </p:cNvSpPr>
          <p:nvPr>
            <p:ph type="title"/>
          </p:nvPr>
        </p:nvSpPr>
        <p:spPr>
          <a:noFill/>
        </p:spPr>
        <p:txBody>
          <a:bodyPr lIns="90488" tIns="44450" rIns="90488" bIns="44450"/>
          <a:lstStyle/>
          <a:p>
            <a:r>
              <a:rPr lang="en-US" altLang="en-US" sz="2800" smtClean="0"/>
              <a:t>    Exponential Distribution:  Density Function</a:t>
            </a:r>
          </a:p>
        </p:txBody>
      </p:sp>
      <p:sp>
        <p:nvSpPr>
          <p:cNvPr id="17414" name="Rectangle 3"/>
          <p:cNvSpPr>
            <a:spLocks noGrp="1" noChangeArrowheads="1"/>
          </p:cNvSpPr>
          <p:nvPr>
            <p:ph type="body" idx="1"/>
          </p:nvPr>
        </p:nvSpPr>
        <p:spPr>
          <a:xfrm>
            <a:off x="457200" y="1371600"/>
            <a:ext cx="8229600" cy="1558925"/>
          </a:xfrm>
          <a:noFill/>
        </p:spPr>
        <p:txBody>
          <a:bodyPr lIns="90488" tIns="44450" rIns="90488" bIns="44450"/>
          <a:lstStyle/>
          <a:p>
            <a:r>
              <a:rPr lang="en-US" altLang="en-US" smtClean="0"/>
              <a:t>Cumulative distribution function, or simply the distribution function:</a:t>
            </a:r>
            <a:br>
              <a:rPr lang="en-US" altLang="en-US" smtClean="0"/>
            </a:br>
            <a:r>
              <a:rPr lang="en-US" altLang="en-US" smtClean="0"/>
              <a:t/>
            </a:r>
            <a:br>
              <a:rPr lang="en-US" altLang="en-US" smtClean="0"/>
            </a:br>
            <a:r>
              <a:rPr lang="en-US" altLang="en-US" smtClean="0"/>
              <a:t/>
            </a:r>
            <a:br>
              <a:rPr lang="en-US" altLang="en-US" smtClean="0"/>
            </a:br>
            <a:endParaRPr lang="en-US" altLang="en-US" smtClean="0"/>
          </a:p>
          <a:p>
            <a:r>
              <a:rPr lang="en-US" altLang="en-US" smtClean="0"/>
              <a:t>Density function, </a:t>
            </a:r>
            <a:r>
              <a:rPr lang="en-US" altLang="en-US" i="1" smtClean="0">
                <a:latin typeface="Times New Roman" pitchFamily="18" charset="0"/>
                <a:cs typeface="Times New Roman" pitchFamily="18" charset="0"/>
              </a:rPr>
              <a:t>p</a:t>
            </a:r>
            <a:r>
              <a:rPr lang="en-US" altLang="en-US" smtClean="0">
                <a:latin typeface="Times New Roman" pitchFamily="18" charset="0"/>
                <a:cs typeface="Times New Roman" pitchFamily="18" charset="0"/>
              </a:rPr>
              <a:t>(</a:t>
            </a:r>
            <a:r>
              <a:rPr lang="en-US" altLang="en-US" i="1" smtClean="0">
                <a:latin typeface="Times New Roman" pitchFamily="18" charset="0"/>
                <a:cs typeface="Times New Roman" pitchFamily="18" charset="0"/>
              </a:rPr>
              <a:t>s</a:t>
            </a:r>
            <a:r>
              <a:rPr lang="en-US" altLang="en-US" i="1" baseline="-25000" smtClean="0">
                <a:latin typeface="Times New Roman" pitchFamily="18" charset="0"/>
                <a:cs typeface="Times New Roman" pitchFamily="18" charset="0"/>
              </a:rPr>
              <a:t>n</a:t>
            </a:r>
            <a:r>
              <a:rPr lang="en-US" altLang="en-US" smtClean="0">
                <a:latin typeface="Times New Roman" pitchFamily="18" charset="0"/>
                <a:cs typeface="Times New Roman" pitchFamily="18" charset="0"/>
              </a:rPr>
              <a:t>)</a:t>
            </a:r>
            <a:r>
              <a:rPr lang="en-US" altLang="en-US" smtClean="0"/>
              <a:t>:</a:t>
            </a:r>
          </a:p>
        </p:txBody>
      </p:sp>
      <p:graphicFrame>
        <p:nvGraphicFramePr>
          <p:cNvPr id="17410" name="Object 2">
            <a:hlinkClick r:id="" action="ppaction://ole?verb=0"/>
          </p:cNvPr>
          <p:cNvGraphicFramePr>
            <a:graphicFrameLocks/>
          </p:cNvGraphicFramePr>
          <p:nvPr/>
        </p:nvGraphicFramePr>
        <p:xfrm>
          <a:off x="0" y="0"/>
          <a:ext cx="1522413" cy="1062038"/>
        </p:xfrm>
        <a:graphic>
          <a:graphicData uri="http://schemas.openxmlformats.org/presentationml/2006/ole">
            <mc:AlternateContent xmlns:mc="http://schemas.openxmlformats.org/markup-compatibility/2006">
              <mc:Choice xmlns:v="urn:schemas-microsoft-com:vml" Requires="v">
                <p:oleObj spid="_x0000_s17436" name="MS WordArt" r:id="rId3" imgW="6093069" imgH="4062046" progId="WordArt">
                  <p:embed/>
                </p:oleObj>
              </mc:Choice>
              <mc:Fallback>
                <p:oleObj name="MS WordArt" r:id="rId3" imgW="6093069" imgH="4062046" progId="WordArt">
                  <p:embed/>
                  <p:pic>
                    <p:nvPicPr>
                      <p:cNvPr id="0" name="Object 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522413" cy="1062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7411" name="Object 3">
            <a:hlinkClick r:id="" action="ppaction://ole?verb=0"/>
          </p:cNvPr>
          <p:cNvGraphicFramePr>
            <a:graphicFrameLocks/>
          </p:cNvGraphicFramePr>
          <p:nvPr/>
        </p:nvGraphicFramePr>
        <p:xfrm>
          <a:off x="2571750" y="1838325"/>
          <a:ext cx="4506913" cy="614363"/>
        </p:xfrm>
        <a:graphic>
          <a:graphicData uri="http://schemas.openxmlformats.org/presentationml/2006/ole">
            <mc:AlternateContent xmlns:mc="http://schemas.openxmlformats.org/markup-compatibility/2006">
              <mc:Choice xmlns:v="urn:schemas-microsoft-com:vml" Requires="v">
                <p:oleObj spid="_x0000_s17437" name="Equation" r:id="rId5" imgW="2044700" imgH="241300" progId="Equation.3">
                  <p:embed/>
                </p:oleObj>
              </mc:Choice>
              <mc:Fallback>
                <p:oleObj name="Equation" r:id="rId5" imgW="2044700" imgH="241300" progId="Equation.3">
                  <p:embed/>
                  <p:pic>
                    <p:nvPicPr>
                      <p:cNvPr id="0" name="Object 3"/>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71750" y="1838325"/>
                        <a:ext cx="4506913" cy="614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7412" name="Object 4">
            <a:hlinkClick r:id="" action="ppaction://ole?verb=0"/>
          </p:cNvPr>
          <p:cNvGraphicFramePr>
            <a:graphicFrameLocks/>
          </p:cNvGraphicFramePr>
          <p:nvPr/>
        </p:nvGraphicFramePr>
        <p:xfrm>
          <a:off x="2428875" y="3046413"/>
          <a:ext cx="5108575" cy="936625"/>
        </p:xfrm>
        <a:graphic>
          <a:graphicData uri="http://schemas.openxmlformats.org/presentationml/2006/ole">
            <mc:AlternateContent xmlns:mc="http://schemas.openxmlformats.org/markup-compatibility/2006">
              <mc:Choice xmlns:v="urn:schemas-microsoft-com:vml" Requires="v">
                <p:oleObj spid="_x0000_s17438" name="Equation" r:id="rId7" imgW="2616200" imgH="393700" progId="Equation.3">
                  <p:embed/>
                </p:oleObj>
              </mc:Choice>
              <mc:Fallback>
                <p:oleObj name="Equation" r:id="rId7" imgW="2616200" imgH="393700" progId="Equation.3">
                  <p:embed/>
                  <p:pic>
                    <p:nvPicPr>
                      <p:cNvPr id="0" name="Object 4"/>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28875" y="3046413"/>
                        <a:ext cx="5108575" cy="936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eaLnBrk="1" hangingPunct="1"/>
            <a:r>
              <a:rPr lang="en-US" altLang="en-US" smtClean="0"/>
              <a:t>Motivation  (1)</a:t>
            </a:r>
          </a:p>
        </p:txBody>
      </p:sp>
      <p:sp>
        <p:nvSpPr>
          <p:cNvPr id="59395" name="Rectangle 3"/>
          <p:cNvSpPr>
            <a:spLocks noGrp="1" noChangeArrowheads="1"/>
          </p:cNvSpPr>
          <p:nvPr>
            <p:ph type="body" idx="1"/>
          </p:nvPr>
        </p:nvSpPr>
        <p:spPr/>
        <p:txBody>
          <a:bodyPr/>
          <a:lstStyle/>
          <a:p>
            <a:pPr eaLnBrk="1" hangingPunct="1"/>
            <a:r>
              <a:rPr lang="en-US" altLang="en-US" smtClean="0"/>
              <a:t>Analytic models based on queuing theory can often be used to predict the effects of some change in load or design</a:t>
            </a:r>
          </a:p>
          <a:p>
            <a:pPr lvl="1" eaLnBrk="1" hangingPunct="1"/>
            <a:r>
              <a:rPr lang="en-US" altLang="en-US" smtClean="0"/>
              <a:t>Assumptions are usually necessary for analysis</a:t>
            </a:r>
          </a:p>
          <a:p>
            <a:pPr eaLnBrk="1" hangingPunct="1">
              <a:spcBef>
                <a:spcPct val="10000"/>
              </a:spcBef>
            </a:pPr>
            <a:r>
              <a:rPr lang="en-US" altLang="en-US" smtClean="0"/>
              <a:t>Basic concept</a:t>
            </a:r>
          </a:p>
          <a:p>
            <a:pPr lvl="1" eaLnBrk="1" hangingPunct="1">
              <a:spcBef>
                <a:spcPct val="10000"/>
              </a:spcBef>
            </a:pPr>
            <a:r>
              <a:rPr lang="en-US" altLang="en-US" smtClean="0"/>
              <a:t>“Customers” arrive for service and, if all servers are busy, the customer is queued and serviced later</a:t>
            </a:r>
          </a:p>
          <a:p>
            <a:pPr lvl="1" eaLnBrk="1" hangingPunct="1">
              <a:spcBef>
                <a:spcPct val="10000"/>
              </a:spcBef>
            </a:pPr>
            <a:r>
              <a:rPr lang="en-US" altLang="en-US" smtClean="0"/>
              <a:t>Parameters:  arrival rate, service rate, number of servers</a:t>
            </a:r>
          </a:p>
          <a:p>
            <a:pPr lvl="1" eaLnBrk="1" hangingPunct="1">
              <a:spcBef>
                <a:spcPct val="10000"/>
              </a:spcBef>
            </a:pPr>
            <a:r>
              <a:rPr lang="en-US" altLang="en-US" smtClean="0"/>
              <a:t>Measures:  wait time, service time, time in system, server utilization, number in queue, number in system, …</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2"/>
          <p:cNvSpPr>
            <a:spLocks noGrp="1" noChangeArrowheads="1"/>
          </p:cNvSpPr>
          <p:nvPr>
            <p:ph type="title"/>
          </p:nvPr>
        </p:nvSpPr>
        <p:spPr>
          <a:noFill/>
        </p:spPr>
        <p:txBody>
          <a:bodyPr lIns="90488" tIns="44450" rIns="90488" bIns="44450"/>
          <a:lstStyle/>
          <a:p>
            <a:r>
              <a:rPr lang="en-US" altLang="en-US" smtClean="0"/>
              <a:t>Exponential Distribution:  Mean</a:t>
            </a:r>
          </a:p>
        </p:txBody>
      </p:sp>
      <p:sp>
        <p:nvSpPr>
          <p:cNvPr id="18437" name="Rectangle 3"/>
          <p:cNvSpPr>
            <a:spLocks noGrp="1" noChangeArrowheads="1"/>
          </p:cNvSpPr>
          <p:nvPr>
            <p:ph type="body" idx="1"/>
          </p:nvPr>
        </p:nvSpPr>
        <p:spPr>
          <a:noFill/>
        </p:spPr>
        <p:txBody>
          <a:bodyPr lIns="90488" tIns="44450" rIns="90488" bIns="44450"/>
          <a:lstStyle/>
          <a:p>
            <a:r>
              <a:rPr lang="en-US" altLang="en-US" smtClean="0"/>
              <a:t>Expected value (mean) of </a:t>
            </a:r>
            <a:r>
              <a:rPr lang="en-US" altLang="en-US" smtClean="0">
                <a:latin typeface="Times New Roman" pitchFamily="18" charset="0"/>
                <a:cs typeface="Times New Roman" pitchFamily="18" charset="0"/>
              </a:rPr>
              <a:t>s</a:t>
            </a:r>
            <a:r>
              <a:rPr lang="en-US" altLang="en-US" baseline="-25000" smtClean="0">
                <a:latin typeface="Times New Roman" pitchFamily="18" charset="0"/>
                <a:cs typeface="Times New Roman" pitchFamily="18" charset="0"/>
              </a:rPr>
              <a:t>n</a:t>
            </a:r>
            <a:r>
              <a:rPr lang="en-US" altLang="en-US" smtClean="0"/>
              <a:t>, </a:t>
            </a:r>
            <a:r>
              <a:rPr lang="en-US" altLang="en-US" smtClean="0">
                <a:latin typeface="Times New Roman" pitchFamily="18" charset="0"/>
                <a:cs typeface="Times New Roman" pitchFamily="18" charset="0"/>
              </a:rPr>
              <a:t>E[s</a:t>
            </a:r>
            <a:r>
              <a:rPr lang="en-US" altLang="en-US" baseline="-25000" smtClean="0">
                <a:latin typeface="Times New Roman" pitchFamily="18" charset="0"/>
                <a:cs typeface="Times New Roman" pitchFamily="18" charset="0"/>
              </a:rPr>
              <a:t>n</a:t>
            </a:r>
            <a:r>
              <a:rPr lang="en-US" altLang="en-US" smtClean="0">
                <a:latin typeface="Times New Roman" pitchFamily="18" charset="0"/>
                <a:cs typeface="Times New Roman" pitchFamily="18" charset="0"/>
              </a:rPr>
              <a:t>]</a:t>
            </a:r>
            <a:r>
              <a:rPr lang="en-US" altLang="en-US" smtClean="0"/>
              <a:t>:</a:t>
            </a:r>
          </a:p>
        </p:txBody>
      </p:sp>
      <p:graphicFrame>
        <p:nvGraphicFramePr>
          <p:cNvPr id="18434" name="Object 2">
            <a:hlinkClick r:id="" action="ppaction://ole?verb=0"/>
          </p:cNvPr>
          <p:cNvGraphicFramePr>
            <a:graphicFrameLocks/>
          </p:cNvGraphicFramePr>
          <p:nvPr/>
        </p:nvGraphicFramePr>
        <p:xfrm>
          <a:off x="2424113" y="1717675"/>
          <a:ext cx="4262437" cy="3281363"/>
        </p:xfrm>
        <a:graphic>
          <a:graphicData uri="http://schemas.openxmlformats.org/presentationml/2006/ole">
            <mc:AlternateContent xmlns:mc="http://schemas.openxmlformats.org/markup-compatibility/2006">
              <mc:Choice xmlns:v="urn:schemas-microsoft-com:vml" Requires="v">
                <p:oleObj spid="_x0000_s18457" name="Equation" r:id="rId3" imgW="1981200" imgH="1701800" progId="Equation.3">
                  <p:embed/>
                </p:oleObj>
              </mc:Choice>
              <mc:Fallback>
                <p:oleObj name="Equation" r:id="rId3" imgW="1981200" imgH="1701800" progId="Equation.3">
                  <p:embed/>
                  <p:pic>
                    <p:nvPicPr>
                      <p:cNvPr id="0" name="Object 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24113" y="1717675"/>
                        <a:ext cx="4262437" cy="3281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8435" name="Object 3">
            <a:hlinkClick r:id="" action="ppaction://ole?verb=0"/>
          </p:cNvPr>
          <p:cNvGraphicFramePr>
            <a:graphicFrameLocks/>
          </p:cNvGraphicFramePr>
          <p:nvPr/>
        </p:nvGraphicFramePr>
        <p:xfrm>
          <a:off x="0" y="0"/>
          <a:ext cx="1522413" cy="1062038"/>
        </p:xfrm>
        <a:graphic>
          <a:graphicData uri="http://schemas.openxmlformats.org/presentationml/2006/ole">
            <mc:AlternateContent xmlns:mc="http://schemas.openxmlformats.org/markup-compatibility/2006">
              <mc:Choice xmlns:v="urn:schemas-microsoft-com:vml" Requires="v">
                <p:oleObj spid="_x0000_s18458" name="MS WordArt" r:id="rId5" imgW="6093069" imgH="4062046" progId="WordArt">
                  <p:embed/>
                </p:oleObj>
              </mc:Choice>
              <mc:Fallback>
                <p:oleObj name="MS WordArt" r:id="rId5" imgW="6093069" imgH="4062046" progId="WordArt">
                  <p:embed/>
                  <p:pic>
                    <p:nvPicPr>
                      <p:cNvPr id="0" name="Object 3"/>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522413" cy="1062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 name="Group 1"/>
          <p:cNvGrpSpPr/>
          <p:nvPr/>
        </p:nvGrpSpPr>
        <p:grpSpPr>
          <a:xfrm>
            <a:off x="5765972" y="4996401"/>
            <a:ext cx="3310488" cy="1860567"/>
            <a:chOff x="5765972" y="4996401"/>
            <a:chExt cx="3310488" cy="1860567"/>
          </a:xfrm>
        </p:grpSpPr>
        <p:sp>
          <p:nvSpPr>
            <p:cNvPr id="6" name="Rectangle 11"/>
            <p:cNvSpPr>
              <a:spLocks noChangeArrowheads="1"/>
            </p:cNvSpPr>
            <p:nvPr/>
          </p:nvSpPr>
          <p:spPr bwMode="auto">
            <a:xfrm>
              <a:off x="5765972" y="6148440"/>
              <a:ext cx="799063" cy="7085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ctr"/>
              <a:r>
                <a:rPr lang="en-US" altLang="en-US" sz="4000" dirty="0">
                  <a:latin typeface="Wingdings" pitchFamily="2" charset="2"/>
                </a:rPr>
                <a:t>&amp;</a:t>
              </a:r>
            </a:p>
          </p:txBody>
        </p:sp>
        <p:sp>
          <p:nvSpPr>
            <p:cNvPr id="7" name="AutoShape 8"/>
            <p:cNvSpPr>
              <a:spLocks noChangeArrowheads="1"/>
            </p:cNvSpPr>
            <p:nvPr/>
          </p:nvSpPr>
          <p:spPr bwMode="auto">
            <a:xfrm>
              <a:off x="6465455" y="4996401"/>
              <a:ext cx="2611005" cy="1244273"/>
            </a:xfrm>
            <a:prstGeom prst="wedgeRoundRectCallout">
              <a:avLst>
                <a:gd name="adj1" fmla="val -41671"/>
                <a:gd name="adj2" fmla="val 66667"/>
                <a:gd name="adj3" fmla="val 16667"/>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aphicFrame>
          <p:nvGraphicFramePr>
            <p:cNvPr id="8" name="Object 9"/>
            <p:cNvGraphicFramePr>
              <a:graphicFrameLocks noChangeAspect="1"/>
            </p:cNvGraphicFramePr>
            <p:nvPr>
              <p:extLst>
                <p:ext uri="{D42A27DB-BD31-4B8C-83A1-F6EECF244321}">
                  <p14:modId xmlns:p14="http://schemas.microsoft.com/office/powerpoint/2010/main" val="3571467423"/>
                </p:ext>
              </p:extLst>
            </p:nvPr>
          </p:nvGraphicFramePr>
          <p:xfrm>
            <a:off x="6565035" y="5135615"/>
            <a:ext cx="2463800" cy="1012825"/>
          </p:xfrm>
          <a:graphic>
            <a:graphicData uri="http://schemas.openxmlformats.org/presentationml/2006/ole">
              <mc:AlternateContent xmlns:mc="http://schemas.openxmlformats.org/markup-compatibility/2006">
                <mc:Choice xmlns:v="urn:schemas-microsoft-com:vml" Requires="v">
                  <p:oleObj spid="_x0000_s18459" name="Equation" r:id="rId7" imgW="2044440" imgH="838080" progId="Equation.DSMT4">
                    <p:embed/>
                  </p:oleObj>
                </mc:Choice>
                <mc:Fallback>
                  <p:oleObj name="Equation" r:id="rId7" imgW="2044440" imgH="838080" progId="Equation.DSMT4">
                    <p:embed/>
                    <p:pic>
                      <p:nvPicPr>
                        <p:cNvPr id="0" name=""/>
                        <p:cNvPicPr>
                          <a:picLocks noChangeAspect="1" noChangeArrowheads="1"/>
                        </p:cNvPicPr>
                        <p:nvPr/>
                      </p:nvPicPr>
                      <p:blipFill>
                        <a:blip r:embed="rId8"/>
                        <a:srcRect/>
                        <a:stretch>
                          <a:fillRect/>
                        </a:stretch>
                      </p:blipFill>
                      <p:spPr bwMode="auto">
                        <a:xfrm>
                          <a:off x="6565035" y="5135615"/>
                          <a:ext cx="2463800" cy="101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2" name="Rectangle 2"/>
          <p:cNvSpPr>
            <a:spLocks noGrp="1" noChangeArrowheads="1"/>
          </p:cNvSpPr>
          <p:nvPr>
            <p:ph type="title"/>
          </p:nvPr>
        </p:nvSpPr>
        <p:spPr>
          <a:noFill/>
        </p:spPr>
        <p:txBody>
          <a:bodyPr lIns="90488" tIns="44450" rIns="90488" bIns="44450"/>
          <a:lstStyle/>
          <a:p>
            <a:r>
              <a:rPr lang="en-US" altLang="en-US" sz="2800" smtClean="0"/>
              <a:t>       Exponential Distribution:  Other Statistics</a:t>
            </a:r>
          </a:p>
        </p:txBody>
      </p:sp>
      <p:sp>
        <p:nvSpPr>
          <p:cNvPr id="19463" name="Rectangle 3"/>
          <p:cNvSpPr>
            <a:spLocks noGrp="1" noChangeArrowheads="1"/>
          </p:cNvSpPr>
          <p:nvPr>
            <p:ph type="body" idx="1"/>
          </p:nvPr>
        </p:nvSpPr>
        <p:spPr>
          <a:noFill/>
        </p:spPr>
        <p:txBody>
          <a:bodyPr lIns="90488" tIns="44450" rIns="90488" bIns="44450"/>
          <a:lstStyle/>
          <a:p>
            <a:r>
              <a:rPr lang="en-US" altLang="en-US" smtClean="0"/>
              <a:t>Second moment of </a:t>
            </a:r>
            <a:r>
              <a:rPr lang="en-US" altLang="en-US" i="1" smtClean="0">
                <a:latin typeface="Times New Roman" pitchFamily="18" charset="0"/>
                <a:cs typeface="Times New Roman" pitchFamily="18" charset="0"/>
              </a:rPr>
              <a:t>s</a:t>
            </a:r>
            <a:r>
              <a:rPr lang="en-US" altLang="en-US" i="1" baseline="-25000" smtClean="0">
                <a:latin typeface="Times New Roman" pitchFamily="18" charset="0"/>
                <a:cs typeface="Times New Roman" pitchFamily="18" charset="0"/>
              </a:rPr>
              <a:t>n</a:t>
            </a:r>
            <a:r>
              <a:rPr lang="en-US" altLang="en-US" smtClean="0"/>
              <a:t>, </a:t>
            </a:r>
            <a:r>
              <a:rPr lang="en-US" altLang="en-US" smtClean="0">
                <a:latin typeface="Times New Roman" pitchFamily="18" charset="0"/>
                <a:cs typeface="Times New Roman" pitchFamily="18" charset="0"/>
              </a:rPr>
              <a:t>E[s</a:t>
            </a:r>
            <a:r>
              <a:rPr lang="en-US" altLang="en-US" baseline="-25000" smtClean="0">
                <a:latin typeface="Times New Roman" pitchFamily="18" charset="0"/>
                <a:cs typeface="Times New Roman" pitchFamily="18" charset="0"/>
              </a:rPr>
              <a:t>n</a:t>
            </a:r>
            <a:r>
              <a:rPr lang="en-US" altLang="en-US" baseline="30000" smtClean="0">
                <a:latin typeface="Times New Roman" pitchFamily="18" charset="0"/>
                <a:cs typeface="Times New Roman" pitchFamily="18" charset="0"/>
              </a:rPr>
              <a:t>2</a:t>
            </a:r>
            <a:r>
              <a:rPr lang="en-US" altLang="en-US" smtClean="0">
                <a:latin typeface="Times New Roman" pitchFamily="18" charset="0"/>
                <a:cs typeface="Times New Roman" pitchFamily="18" charset="0"/>
              </a:rPr>
              <a:t>]</a:t>
            </a:r>
            <a:r>
              <a:rPr lang="en-US" altLang="en-US" smtClean="0"/>
              <a:t>:</a:t>
            </a:r>
          </a:p>
          <a:p>
            <a:pPr lvl="1"/>
            <a:r>
              <a:rPr lang="en-US" altLang="en-US" smtClean="0"/>
              <a:t>the expected value of the square of the deviations of a random variable from the point of origin </a:t>
            </a:r>
            <a:br>
              <a:rPr lang="en-US" altLang="en-US" smtClean="0"/>
            </a:br>
            <a:r>
              <a:rPr lang="en-US" altLang="en-US" smtClean="0"/>
              <a:t/>
            </a:r>
            <a:br>
              <a:rPr lang="en-US" altLang="en-US" smtClean="0"/>
            </a:br>
            <a:r>
              <a:rPr lang="en-US" altLang="en-US" smtClean="0"/>
              <a:t/>
            </a:r>
            <a:br>
              <a:rPr lang="en-US" altLang="en-US" smtClean="0"/>
            </a:br>
            <a:endParaRPr lang="en-US" altLang="en-US" smtClean="0"/>
          </a:p>
          <a:p>
            <a:endParaRPr lang="en-US" altLang="en-US" smtClean="0"/>
          </a:p>
          <a:p>
            <a:r>
              <a:rPr lang="en-US" altLang="en-US" smtClean="0"/>
              <a:t>Variance of </a:t>
            </a:r>
            <a:r>
              <a:rPr lang="en-US" altLang="en-US" i="1" smtClean="0">
                <a:latin typeface="Times New Roman" pitchFamily="18" charset="0"/>
                <a:cs typeface="Times New Roman" pitchFamily="18" charset="0"/>
              </a:rPr>
              <a:t>s</a:t>
            </a:r>
            <a:r>
              <a:rPr lang="en-US" altLang="en-US" i="1" baseline="-25000" smtClean="0">
                <a:latin typeface="Times New Roman" pitchFamily="18" charset="0"/>
                <a:cs typeface="Times New Roman" pitchFamily="18" charset="0"/>
              </a:rPr>
              <a:t>n</a:t>
            </a:r>
            <a:r>
              <a:rPr lang="en-US" altLang="en-US" smtClean="0"/>
              <a:t>, </a:t>
            </a:r>
            <a:r>
              <a:rPr lang="en-US" altLang="en-US" i="1" smtClean="0">
                <a:latin typeface="Times New Roman" pitchFamily="18" charset="0"/>
                <a:cs typeface="Times New Roman" pitchFamily="18" charset="0"/>
              </a:rPr>
              <a:t>V</a:t>
            </a:r>
            <a:r>
              <a:rPr lang="en-US" altLang="en-US" smtClean="0">
                <a:latin typeface="Times New Roman" pitchFamily="18" charset="0"/>
                <a:cs typeface="Times New Roman" pitchFamily="18" charset="0"/>
              </a:rPr>
              <a:t>(</a:t>
            </a:r>
            <a:r>
              <a:rPr lang="en-US" altLang="en-US" i="1" smtClean="0">
                <a:latin typeface="Times New Roman" pitchFamily="18" charset="0"/>
                <a:cs typeface="Times New Roman" pitchFamily="18" charset="0"/>
              </a:rPr>
              <a:t>s</a:t>
            </a:r>
            <a:r>
              <a:rPr lang="en-US" altLang="en-US" i="1" baseline="-25000" smtClean="0">
                <a:latin typeface="Times New Roman" pitchFamily="18" charset="0"/>
                <a:cs typeface="Times New Roman" pitchFamily="18" charset="0"/>
              </a:rPr>
              <a:t>n</a:t>
            </a:r>
            <a:r>
              <a:rPr lang="en-US" altLang="en-US" smtClean="0">
                <a:latin typeface="Times New Roman" pitchFamily="18" charset="0"/>
                <a:cs typeface="Times New Roman" pitchFamily="18" charset="0"/>
              </a:rPr>
              <a:t>)</a:t>
            </a:r>
            <a:r>
              <a:rPr lang="en-US" altLang="en-US" smtClean="0"/>
              <a:t>:</a:t>
            </a:r>
            <a:br>
              <a:rPr lang="en-US" altLang="en-US" smtClean="0"/>
            </a:br>
            <a:r>
              <a:rPr lang="en-US" altLang="en-US" smtClean="0"/>
              <a:t/>
            </a:r>
            <a:br>
              <a:rPr lang="en-US" altLang="en-US" smtClean="0"/>
            </a:br>
            <a:r>
              <a:rPr lang="en-US" altLang="en-US" smtClean="0"/>
              <a:t/>
            </a:r>
            <a:br>
              <a:rPr lang="en-US" altLang="en-US" smtClean="0"/>
            </a:br>
            <a:r>
              <a:rPr lang="en-US" altLang="en-US" smtClean="0"/>
              <a:t/>
            </a:r>
            <a:br>
              <a:rPr lang="en-US" altLang="en-US" smtClean="0"/>
            </a:br>
            <a:endParaRPr lang="en-US" altLang="en-US" smtClean="0"/>
          </a:p>
          <a:p>
            <a:r>
              <a:rPr lang="en-US" altLang="en-US" smtClean="0"/>
              <a:t>Standard deviation of </a:t>
            </a:r>
            <a:r>
              <a:rPr lang="en-US" altLang="en-US" i="1" smtClean="0">
                <a:latin typeface="Times New Roman" pitchFamily="18" charset="0"/>
                <a:cs typeface="Times New Roman" pitchFamily="18" charset="0"/>
              </a:rPr>
              <a:t>s</a:t>
            </a:r>
            <a:r>
              <a:rPr lang="en-US" altLang="en-US" i="1" baseline="-25000" smtClean="0">
                <a:latin typeface="Times New Roman" pitchFamily="18" charset="0"/>
                <a:cs typeface="Times New Roman" pitchFamily="18" charset="0"/>
              </a:rPr>
              <a:t>n</a:t>
            </a:r>
            <a:r>
              <a:rPr lang="en-US" altLang="en-US" smtClean="0"/>
              <a:t>, </a:t>
            </a:r>
            <a:r>
              <a:rPr lang="en-US" altLang="en-US" i="1" smtClean="0">
                <a:latin typeface="Times New Roman" pitchFamily="18" charset="0"/>
                <a:cs typeface="Times New Roman" pitchFamily="18" charset="0"/>
              </a:rPr>
              <a:t>S</a:t>
            </a:r>
            <a:r>
              <a:rPr lang="en-US" altLang="en-US" smtClean="0">
                <a:latin typeface="Times New Roman" pitchFamily="18" charset="0"/>
                <a:cs typeface="Times New Roman" pitchFamily="18" charset="0"/>
              </a:rPr>
              <a:t>(</a:t>
            </a:r>
            <a:r>
              <a:rPr lang="en-US" altLang="en-US" i="1" smtClean="0">
                <a:latin typeface="Times New Roman" pitchFamily="18" charset="0"/>
                <a:cs typeface="Times New Roman" pitchFamily="18" charset="0"/>
              </a:rPr>
              <a:t>s</a:t>
            </a:r>
            <a:r>
              <a:rPr lang="en-US" altLang="en-US" i="1" baseline="-25000" smtClean="0">
                <a:latin typeface="Times New Roman" pitchFamily="18" charset="0"/>
                <a:cs typeface="Times New Roman" pitchFamily="18" charset="0"/>
              </a:rPr>
              <a:t>n</a:t>
            </a:r>
            <a:r>
              <a:rPr lang="en-US" altLang="en-US" smtClean="0">
                <a:latin typeface="Times New Roman" pitchFamily="18" charset="0"/>
                <a:cs typeface="Times New Roman" pitchFamily="18" charset="0"/>
              </a:rPr>
              <a:t>)</a:t>
            </a:r>
            <a:r>
              <a:rPr lang="en-US" altLang="en-US" smtClean="0"/>
              <a:t>:</a:t>
            </a:r>
          </a:p>
        </p:txBody>
      </p:sp>
      <p:graphicFrame>
        <p:nvGraphicFramePr>
          <p:cNvPr id="19458" name="Object 2">
            <a:hlinkClick r:id="" action="ppaction://ole?verb=0"/>
          </p:cNvPr>
          <p:cNvGraphicFramePr>
            <a:graphicFrameLocks/>
          </p:cNvGraphicFramePr>
          <p:nvPr/>
        </p:nvGraphicFramePr>
        <p:xfrm>
          <a:off x="0" y="0"/>
          <a:ext cx="1522413" cy="1062038"/>
        </p:xfrm>
        <a:graphic>
          <a:graphicData uri="http://schemas.openxmlformats.org/presentationml/2006/ole">
            <mc:AlternateContent xmlns:mc="http://schemas.openxmlformats.org/markup-compatibility/2006">
              <mc:Choice xmlns:v="urn:schemas-microsoft-com:vml" Requires="v">
                <p:oleObj spid="_x0000_s19497" name="MS WordArt" r:id="rId4" imgW="6093069" imgH="4062046" progId="WordArt">
                  <p:embed/>
                </p:oleObj>
              </mc:Choice>
              <mc:Fallback>
                <p:oleObj name="MS WordArt" r:id="rId4" imgW="6093069" imgH="4062046" progId="WordArt">
                  <p:embed/>
                  <p:pic>
                    <p:nvPicPr>
                      <p:cNvPr id="0" name="Object 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522413" cy="1062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9459" name="Object 3">
            <a:hlinkClick r:id="" action="ppaction://ole?verb=0"/>
          </p:cNvPr>
          <p:cNvGraphicFramePr>
            <a:graphicFrameLocks noChangeAspect="1"/>
          </p:cNvGraphicFramePr>
          <p:nvPr/>
        </p:nvGraphicFramePr>
        <p:xfrm>
          <a:off x="2124075" y="2452688"/>
          <a:ext cx="5108575" cy="904875"/>
        </p:xfrm>
        <a:graphic>
          <a:graphicData uri="http://schemas.openxmlformats.org/presentationml/2006/ole">
            <mc:AlternateContent xmlns:mc="http://schemas.openxmlformats.org/markup-compatibility/2006">
              <mc:Choice xmlns:v="urn:schemas-microsoft-com:vml" Requires="v">
                <p:oleObj spid="_x0000_s19498" name="Equation" r:id="rId6" imgW="2991032" imgH="576556" progId="Equation.DSMT4">
                  <p:embed/>
                </p:oleObj>
              </mc:Choice>
              <mc:Fallback>
                <p:oleObj name="Equation" r:id="rId6" imgW="2991032" imgH="576556" progId="Equation.DSMT4">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r="22307" b="17462"/>
                      <a:stretch>
                        <a:fillRect/>
                      </a:stretch>
                    </p:blipFill>
                    <p:spPr bwMode="auto">
                      <a:xfrm>
                        <a:off x="2124075" y="2452688"/>
                        <a:ext cx="5108575" cy="904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9460" name="Object 4">
            <a:hlinkClick r:id="" action="ppaction://ole?verb=0"/>
          </p:cNvPr>
          <p:cNvGraphicFramePr>
            <a:graphicFrameLocks noChangeAspect="1"/>
          </p:cNvGraphicFramePr>
          <p:nvPr/>
        </p:nvGraphicFramePr>
        <p:xfrm>
          <a:off x="1905000" y="4073525"/>
          <a:ext cx="5424488" cy="995363"/>
        </p:xfrm>
        <a:graphic>
          <a:graphicData uri="http://schemas.openxmlformats.org/presentationml/2006/ole">
            <mc:AlternateContent xmlns:mc="http://schemas.openxmlformats.org/markup-compatibility/2006">
              <mc:Choice xmlns:v="urn:schemas-microsoft-com:vml" Requires="v">
                <p:oleObj spid="_x0000_s19499" name="Equation" r:id="rId8" imgW="3110150" imgH="610526" progId="Equation.DSMT4">
                  <p:embed/>
                </p:oleObj>
              </mc:Choice>
              <mc:Fallback>
                <p:oleObj name="Equation" r:id="rId8" imgW="3110150" imgH="610526" progId="Equation.DSMT4">
                  <p:embed/>
                  <p:pic>
                    <p:nvPicPr>
                      <p:cNvPr id="0" name="Object 4"/>
                      <p:cNvPicPr>
                        <a:picLocks noChangeAspect="1" noChangeArrowheads="1"/>
                      </p:cNvPicPr>
                      <p:nvPr/>
                    </p:nvPicPr>
                    <p:blipFill>
                      <a:blip r:embed="rId9">
                        <a:extLst>
                          <a:ext uri="{28A0092B-C50C-407E-A947-70E740481C1C}">
                            <a14:useLocalDpi xmlns:a14="http://schemas.microsoft.com/office/drawing/2010/main" val="0"/>
                          </a:ext>
                        </a:extLst>
                      </a:blip>
                      <a:srcRect r="12930" b="12003"/>
                      <a:stretch>
                        <a:fillRect/>
                      </a:stretch>
                    </p:blipFill>
                    <p:spPr bwMode="auto">
                      <a:xfrm>
                        <a:off x="1905000" y="4073525"/>
                        <a:ext cx="5424488" cy="995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9461" name="Object 5">
            <a:hlinkClick r:id="" action="ppaction://ole?verb=0"/>
          </p:cNvPr>
          <p:cNvGraphicFramePr>
            <a:graphicFrameLocks noChangeAspect="1"/>
          </p:cNvGraphicFramePr>
          <p:nvPr/>
        </p:nvGraphicFramePr>
        <p:xfrm>
          <a:off x="2909888" y="5645150"/>
          <a:ext cx="2595562" cy="731838"/>
        </p:xfrm>
        <a:graphic>
          <a:graphicData uri="http://schemas.openxmlformats.org/presentationml/2006/ole">
            <mc:AlternateContent xmlns:mc="http://schemas.openxmlformats.org/markup-compatibility/2006">
              <mc:Choice xmlns:v="urn:schemas-microsoft-com:vml" Requires="v">
                <p:oleObj spid="_x0000_s19500" name="Equation" r:id="rId10" imgW="1308100" imgH="419100" progId="Equation.DSMT4">
                  <p:embed/>
                </p:oleObj>
              </mc:Choice>
              <mc:Fallback>
                <p:oleObj name="Equation" r:id="rId10" imgW="1308100" imgH="419100" progId="Equation.DSMT4">
                  <p:embed/>
                  <p:pic>
                    <p:nvPicPr>
                      <p:cNvPr id="0" name="Object 5"/>
                      <p:cNvPicPr>
                        <a:picLocks noChangeAspect="1" noChangeArrowheads="1"/>
                      </p:cNvPicPr>
                      <p:nvPr/>
                    </p:nvPicPr>
                    <p:blipFill>
                      <a:blip r:embed="rId11">
                        <a:extLst>
                          <a:ext uri="{28A0092B-C50C-407E-A947-70E740481C1C}">
                            <a14:useLocalDpi xmlns:a14="http://schemas.microsoft.com/office/drawing/2010/main" val="0"/>
                          </a:ext>
                        </a:extLst>
                      </a:blip>
                      <a:srcRect r="23772" b="13092"/>
                      <a:stretch>
                        <a:fillRect/>
                      </a:stretch>
                    </p:blipFill>
                    <p:spPr bwMode="auto">
                      <a:xfrm>
                        <a:off x="2909888" y="5645150"/>
                        <a:ext cx="2595562" cy="731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 name="Group 1"/>
          <p:cNvGrpSpPr/>
          <p:nvPr/>
        </p:nvGrpSpPr>
        <p:grpSpPr>
          <a:xfrm>
            <a:off x="5816541" y="5227531"/>
            <a:ext cx="3181350" cy="1781533"/>
            <a:chOff x="5816541" y="5227531"/>
            <a:chExt cx="3181350" cy="1781533"/>
          </a:xfrm>
        </p:grpSpPr>
        <p:sp>
          <p:nvSpPr>
            <p:cNvPr id="8" name="Rectangle 11"/>
            <p:cNvSpPr>
              <a:spLocks noChangeArrowheads="1"/>
            </p:cNvSpPr>
            <p:nvPr/>
          </p:nvSpPr>
          <p:spPr bwMode="auto">
            <a:xfrm>
              <a:off x="5816541" y="6300536"/>
              <a:ext cx="799063" cy="7085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ctr"/>
              <a:r>
                <a:rPr lang="en-US" altLang="en-US" sz="4000" dirty="0">
                  <a:latin typeface="Wingdings" pitchFamily="2" charset="2"/>
                </a:rPr>
                <a:t>&amp;</a:t>
              </a:r>
            </a:p>
          </p:txBody>
        </p:sp>
        <p:sp>
          <p:nvSpPr>
            <p:cNvPr id="9" name="AutoShape 8"/>
            <p:cNvSpPr>
              <a:spLocks noChangeArrowheads="1"/>
            </p:cNvSpPr>
            <p:nvPr/>
          </p:nvSpPr>
          <p:spPr bwMode="auto">
            <a:xfrm>
              <a:off x="6371071" y="5243261"/>
              <a:ext cx="2626820" cy="1092147"/>
            </a:xfrm>
            <a:prstGeom prst="wedgeRoundRectCallout">
              <a:avLst>
                <a:gd name="adj1" fmla="val -41671"/>
                <a:gd name="adj2" fmla="val 66667"/>
                <a:gd name="adj3" fmla="val 16667"/>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aphicFrame>
          <p:nvGraphicFramePr>
            <p:cNvPr id="10" name="Object 9"/>
            <p:cNvGraphicFramePr>
              <a:graphicFrameLocks noChangeAspect="1"/>
            </p:cNvGraphicFramePr>
            <p:nvPr>
              <p:extLst>
                <p:ext uri="{D42A27DB-BD31-4B8C-83A1-F6EECF244321}">
                  <p14:modId xmlns:p14="http://schemas.microsoft.com/office/powerpoint/2010/main" val="1585587360"/>
                </p:ext>
              </p:extLst>
            </p:nvPr>
          </p:nvGraphicFramePr>
          <p:xfrm>
            <a:off x="6489700" y="5227531"/>
            <a:ext cx="2438400" cy="1012825"/>
          </p:xfrm>
          <a:graphic>
            <a:graphicData uri="http://schemas.openxmlformats.org/presentationml/2006/ole">
              <mc:AlternateContent xmlns:mc="http://schemas.openxmlformats.org/markup-compatibility/2006">
                <mc:Choice xmlns:v="urn:schemas-microsoft-com:vml" Requires="v">
                  <p:oleObj spid="_x0000_s19501" name="Equation" r:id="rId12" imgW="2044440" imgH="838080" progId="Equation.DSMT4">
                    <p:embed/>
                  </p:oleObj>
                </mc:Choice>
                <mc:Fallback>
                  <p:oleObj name="Equation" r:id="rId12" imgW="2044440" imgH="838080" progId="Equation.DSMT4">
                    <p:embed/>
                    <p:pic>
                      <p:nvPicPr>
                        <p:cNvPr id="0" name=""/>
                        <p:cNvPicPr>
                          <a:picLocks noChangeAspect="1" noChangeArrowheads="1"/>
                        </p:cNvPicPr>
                        <p:nvPr/>
                      </p:nvPicPr>
                      <p:blipFill>
                        <a:blip r:embed="rId13"/>
                        <a:srcRect/>
                        <a:stretch>
                          <a:fillRect/>
                        </a:stretch>
                      </p:blipFill>
                      <p:spPr bwMode="auto">
                        <a:xfrm>
                          <a:off x="6489700" y="5227531"/>
                          <a:ext cx="2438400" cy="1012825"/>
                        </a:xfrm>
                        <a:prstGeom prst="rect">
                          <a:avLst/>
                        </a:prstGeom>
                        <a:noFill/>
                        <a:ln>
                          <a:noFill/>
                        </a:ln>
                        <a:effectLst/>
                        <a:extLst/>
                      </p:spPr>
                    </p:pic>
                  </p:oleObj>
                </mc:Fallback>
              </mc:AlternateContent>
            </a:graphicData>
          </a:graphic>
        </p:graphicFrame>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5" name="Rectangle 2"/>
          <p:cNvSpPr>
            <a:spLocks noGrp="1" noChangeArrowheads="1"/>
          </p:cNvSpPr>
          <p:nvPr>
            <p:ph type="title"/>
          </p:nvPr>
        </p:nvSpPr>
        <p:spPr>
          <a:noFill/>
        </p:spPr>
        <p:txBody>
          <a:bodyPr lIns="90488" tIns="44450" rIns="90488" bIns="44450"/>
          <a:lstStyle/>
          <a:p>
            <a:r>
              <a:rPr lang="en-US" altLang="en-US" smtClean="0"/>
              <a:t>Exponential Distribution is Memoryless (1)</a:t>
            </a:r>
          </a:p>
        </p:txBody>
      </p:sp>
      <p:sp>
        <p:nvSpPr>
          <p:cNvPr id="20486" name="Rectangle 3"/>
          <p:cNvSpPr>
            <a:spLocks noGrp="1" noChangeArrowheads="1"/>
          </p:cNvSpPr>
          <p:nvPr>
            <p:ph type="body" idx="1"/>
          </p:nvPr>
        </p:nvSpPr>
        <p:spPr>
          <a:noFill/>
        </p:spPr>
        <p:txBody>
          <a:bodyPr lIns="90488" tIns="44450" rIns="90488" bIns="44450"/>
          <a:lstStyle/>
          <a:p>
            <a:r>
              <a:rPr lang="en-US" altLang="en-US" smtClean="0"/>
              <a:t>The exponential distribution is memoryless, i.e., the process after time </a:t>
            </a:r>
            <a:r>
              <a:rPr lang="en-US" altLang="en-US" i="1" smtClean="0">
                <a:latin typeface="Times New Roman" pitchFamily="18" charset="0"/>
                <a:cs typeface="Times New Roman" pitchFamily="18" charset="0"/>
              </a:rPr>
              <a:t>t</a:t>
            </a:r>
            <a:r>
              <a:rPr lang="en-US" altLang="en-US" smtClean="0"/>
              <a:t> is independent of what occurred prior to time </a:t>
            </a:r>
            <a:r>
              <a:rPr lang="en-US" altLang="en-US" i="1" smtClean="0">
                <a:latin typeface="Times New Roman" pitchFamily="18" charset="0"/>
                <a:cs typeface="Times New Roman" pitchFamily="18" charset="0"/>
              </a:rPr>
              <a:t>t</a:t>
            </a:r>
            <a:endParaRPr lang="en-US" altLang="en-US" smtClean="0">
              <a:latin typeface="Times New Roman" pitchFamily="18" charset="0"/>
              <a:cs typeface="Times New Roman" pitchFamily="18" charset="0"/>
            </a:endParaRPr>
          </a:p>
          <a:p>
            <a:r>
              <a:rPr lang="en-US" altLang="en-US" smtClean="0"/>
              <a:t>For service times:</a:t>
            </a:r>
            <a:br>
              <a:rPr lang="en-US" altLang="en-US" smtClean="0"/>
            </a:br>
            <a:r>
              <a:rPr lang="en-US" altLang="en-US" smtClean="0"/>
              <a:t/>
            </a:r>
            <a:br>
              <a:rPr lang="en-US" altLang="en-US" smtClean="0"/>
            </a:br>
            <a:r>
              <a:rPr lang="en-US" altLang="en-US" smtClean="0"/>
              <a:t/>
            </a:r>
            <a:br>
              <a:rPr lang="en-US" altLang="en-US" smtClean="0"/>
            </a:br>
            <a:endParaRPr lang="en-US" altLang="en-US" smtClean="0"/>
          </a:p>
          <a:p>
            <a:pPr lvl="1"/>
            <a:r>
              <a:rPr lang="en-US" altLang="en-US" smtClean="0"/>
              <a:t>The additional time needed to complete a customer’s service in progress is independent of when the service started</a:t>
            </a:r>
          </a:p>
        </p:txBody>
      </p:sp>
      <p:graphicFrame>
        <p:nvGraphicFramePr>
          <p:cNvPr id="20482" name="Object 2">
            <a:hlinkClick r:id="" action="ppaction://ole?verb=0"/>
          </p:cNvPr>
          <p:cNvGraphicFramePr>
            <a:graphicFrameLocks noChangeAspect="1"/>
          </p:cNvGraphicFramePr>
          <p:nvPr/>
        </p:nvGraphicFramePr>
        <p:xfrm>
          <a:off x="2085975" y="2535238"/>
          <a:ext cx="5302250" cy="527050"/>
        </p:xfrm>
        <a:graphic>
          <a:graphicData uri="http://schemas.openxmlformats.org/presentationml/2006/ole">
            <mc:AlternateContent xmlns:mc="http://schemas.openxmlformats.org/markup-compatibility/2006">
              <mc:Choice xmlns:v="urn:schemas-microsoft-com:vml" Requires="v">
                <p:oleObj spid="_x0000_s20509" name="Equation" r:id="rId3" imgW="2473280" imgH="266353" progId="Equation.DSMT4">
                  <p:embed/>
                </p:oleObj>
              </mc:Choice>
              <mc:Fallback>
                <p:oleObj name="Equation" r:id="rId3" imgW="2473280" imgH="266353"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85975" y="2535238"/>
                        <a:ext cx="5302250" cy="527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487" name="Text Box 5"/>
          <p:cNvSpPr txBox="1">
            <a:spLocks noChangeArrowheads="1"/>
          </p:cNvSpPr>
          <p:nvPr/>
        </p:nvSpPr>
        <p:spPr bwMode="auto">
          <a:xfrm>
            <a:off x="974725" y="5065713"/>
            <a:ext cx="1841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type="none" w="sm" len="sm"/>
                <a:tailEnd type="none" w="sm" len="sm"/>
              </a14:hiddenLine>
            </a:ext>
          </a:extLst>
        </p:spPr>
        <p:txBody>
          <a:bodyPr wrap="none">
            <a:spAutoFit/>
          </a:bodyPr>
          <a:lstStyle>
            <a:lvl1pPr>
              <a:defRPr sz="2400" b="1">
                <a:solidFill>
                  <a:schemeClr val="tx1"/>
                </a:solidFill>
                <a:latin typeface="Arial" charset="0"/>
              </a:defRPr>
            </a:lvl1pPr>
            <a:lvl2pPr marL="742950" indent="-285750">
              <a:defRPr sz="2400" b="1">
                <a:solidFill>
                  <a:schemeClr val="tx1"/>
                </a:solidFill>
                <a:latin typeface="Arial" charset="0"/>
              </a:defRPr>
            </a:lvl2pPr>
            <a:lvl3pPr marL="1143000" indent="-228600">
              <a:defRPr sz="2400" b="1">
                <a:solidFill>
                  <a:schemeClr val="tx1"/>
                </a:solidFill>
                <a:latin typeface="Arial" charset="0"/>
              </a:defRPr>
            </a:lvl3pPr>
            <a:lvl4pPr marL="1600200" indent="-228600">
              <a:defRPr sz="2400" b="1">
                <a:solidFill>
                  <a:schemeClr val="tx1"/>
                </a:solidFill>
                <a:latin typeface="Arial" charset="0"/>
              </a:defRPr>
            </a:lvl4pPr>
            <a:lvl5pPr marL="2057400" indent="-228600">
              <a:defRPr sz="2400" b="1">
                <a:solidFill>
                  <a:schemeClr val="tx1"/>
                </a:solidFill>
                <a:latin typeface="Arial" charset="0"/>
              </a:defRPr>
            </a:lvl5pPr>
            <a:lvl6pPr marL="2514600" indent="-228600" eaLnBrk="0" fontAlgn="base" hangingPunct="0">
              <a:spcBef>
                <a:spcPct val="0"/>
              </a:spcBef>
              <a:spcAft>
                <a:spcPct val="0"/>
              </a:spcAft>
              <a:defRPr sz="2400" b="1">
                <a:solidFill>
                  <a:schemeClr val="tx1"/>
                </a:solidFill>
                <a:latin typeface="Arial" charset="0"/>
              </a:defRPr>
            </a:lvl6pPr>
            <a:lvl7pPr marL="2971800" indent="-228600" eaLnBrk="0" fontAlgn="base" hangingPunct="0">
              <a:spcBef>
                <a:spcPct val="0"/>
              </a:spcBef>
              <a:spcAft>
                <a:spcPct val="0"/>
              </a:spcAft>
              <a:defRPr sz="2400" b="1">
                <a:solidFill>
                  <a:schemeClr val="tx1"/>
                </a:solidFill>
                <a:latin typeface="Arial" charset="0"/>
              </a:defRPr>
            </a:lvl7pPr>
            <a:lvl8pPr marL="3429000" indent="-228600" eaLnBrk="0" fontAlgn="base" hangingPunct="0">
              <a:spcBef>
                <a:spcPct val="0"/>
              </a:spcBef>
              <a:spcAft>
                <a:spcPct val="0"/>
              </a:spcAft>
              <a:defRPr sz="2400" b="1">
                <a:solidFill>
                  <a:schemeClr val="tx1"/>
                </a:solidFill>
                <a:latin typeface="Arial" charset="0"/>
              </a:defRPr>
            </a:lvl8pPr>
            <a:lvl9pPr marL="3886200" indent="-228600" eaLnBrk="0" fontAlgn="base" hangingPunct="0">
              <a:spcBef>
                <a:spcPct val="0"/>
              </a:spcBef>
              <a:spcAft>
                <a:spcPct val="0"/>
              </a:spcAft>
              <a:defRPr sz="2400" b="1">
                <a:solidFill>
                  <a:schemeClr val="tx1"/>
                </a:solidFill>
                <a:latin typeface="Arial" charset="0"/>
              </a:defRPr>
            </a:lvl9pPr>
          </a:lstStyle>
          <a:p>
            <a:endParaRPr lang="en-US" altLang="en-US" sz="1200" b="0">
              <a:latin typeface="Times New Roman" pitchFamily="18" charset="0"/>
            </a:endParaRPr>
          </a:p>
        </p:txBody>
      </p:sp>
      <p:graphicFrame>
        <p:nvGraphicFramePr>
          <p:cNvPr id="753670" name="Object 3"/>
          <p:cNvGraphicFramePr>
            <a:graphicFrameLocks noChangeAspect="1"/>
          </p:cNvGraphicFramePr>
          <p:nvPr/>
        </p:nvGraphicFramePr>
        <p:xfrm>
          <a:off x="1846263" y="4057650"/>
          <a:ext cx="2438400" cy="781050"/>
        </p:xfrm>
        <a:graphic>
          <a:graphicData uri="http://schemas.openxmlformats.org/presentationml/2006/ole">
            <mc:AlternateContent xmlns:mc="http://schemas.openxmlformats.org/markup-compatibility/2006">
              <mc:Choice xmlns:v="urn:schemas-microsoft-com:vml" Requires="v">
                <p:oleObj spid="_x0000_s20510" name="Equation" r:id="rId5" imgW="1308100" imgH="419100" progId="Equation.3">
                  <p:embed/>
                </p:oleObj>
              </mc:Choice>
              <mc:Fallback>
                <p:oleObj name="Equation" r:id="rId5" imgW="1308100" imgH="41910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46263" y="4057650"/>
                        <a:ext cx="2438400" cy="781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53671" name="Object 4"/>
          <p:cNvGraphicFramePr>
            <a:graphicFrameLocks noChangeAspect="1"/>
          </p:cNvGraphicFramePr>
          <p:nvPr/>
        </p:nvGraphicFramePr>
        <p:xfrm>
          <a:off x="1838325" y="5011738"/>
          <a:ext cx="4679950" cy="865187"/>
        </p:xfrm>
        <a:graphic>
          <a:graphicData uri="http://schemas.openxmlformats.org/presentationml/2006/ole">
            <mc:AlternateContent xmlns:mc="http://schemas.openxmlformats.org/markup-compatibility/2006">
              <mc:Choice xmlns:v="urn:schemas-microsoft-com:vml" Requires="v">
                <p:oleObj spid="_x0000_s20511" name="Equation" r:id="rId7" imgW="2476500" imgH="457200" progId="Equation.3">
                  <p:embed/>
                </p:oleObj>
              </mc:Choice>
              <mc:Fallback>
                <p:oleObj name="Equation" r:id="rId7" imgW="2476500" imgH="457200" progId="Equation.3">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38325" y="5011738"/>
                        <a:ext cx="4679950" cy="8651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75367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7536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rrowheads="1"/>
          </p:cNvSpPr>
          <p:nvPr>
            <p:ph type="title"/>
          </p:nvPr>
        </p:nvSpPr>
        <p:spPr>
          <a:noFill/>
        </p:spPr>
        <p:txBody>
          <a:bodyPr lIns="90488" tIns="44450" rIns="90488" bIns="44450"/>
          <a:lstStyle/>
          <a:p>
            <a:r>
              <a:rPr lang="en-US" altLang="en-US" smtClean="0"/>
              <a:t>Exponential Distribution is Memoryless (2)</a:t>
            </a:r>
          </a:p>
        </p:txBody>
      </p:sp>
      <p:sp>
        <p:nvSpPr>
          <p:cNvPr id="21508" name="Rectangle 3"/>
          <p:cNvSpPr>
            <a:spLocks noGrp="1" noChangeArrowheads="1"/>
          </p:cNvSpPr>
          <p:nvPr>
            <p:ph type="body" idx="1"/>
          </p:nvPr>
        </p:nvSpPr>
        <p:spPr>
          <a:noFill/>
        </p:spPr>
        <p:txBody>
          <a:bodyPr lIns="90488" tIns="44450" rIns="90488" bIns="44450"/>
          <a:lstStyle/>
          <a:p>
            <a:r>
              <a:rPr lang="en-US" altLang="en-US" smtClean="0"/>
              <a:t>For interarrival times:</a:t>
            </a:r>
            <a:br>
              <a:rPr lang="en-US" altLang="en-US" smtClean="0"/>
            </a:br>
            <a:r>
              <a:rPr lang="en-US" altLang="en-US" smtClean="0"/>
              <a:t/>
            </a:r>
            <a:br>
              <a:rPr lang="en-US" altLang="en-US" smtClean="0"/>
            </a:br>
            <a:endParaRPr lang="en-US" altLang="en-US" smtClean="0"/>
          </a:p>
          <a:p>
            <a:pPr lvl="1"/>
            <a:endParaRPr lang="en-US" altLang="en-US" smtClean="0"/>
          </a:p>
          <a:p>
            <a:pPr lvl="1"/>
            <a:r>
              <a:rPr lang="en-US" altLang="en-US" smtClean="0"/>
              <a:t>The time for the next arrival is independent of when the last arrival occurred</a:t>
            </a:r>
          </a:p>
          <a:p>
            <a:pPr lvl="1">
              <a:buFontTx/>
              <a:buNone/>
            </a:pPr>
            <a:endParaRPr lang="en-US" altLang="en-US" smtClean="0"/>
          </a:p>
          <a:p>
            <a:r>
              <a:rPr lang="en-US" altLang="en-US" smtClean="0"/>
              <a:t>The memoryless property allows the use of Markov chains to analyze the M/M/1 queue</a:t>
            </a:r>
          </a:p>
          <a:p>
            <a:pPr lvl="1"/>
            <a:r>
              <a:rPr lang="en-US" altLang="en-US" smtClean="0"/>
              <a:t>Given the independence of interarrival times and service times, the future number of customers in the system depends only on </a:t>
            </a:r>
            <a:r>
              <a:rPr lang="en-US" altLang="en-US" i="1" smtClean="0">
                <a:latin typeface="Times New Roman" pitchFamily="18" charset="0"/>
                <a:cs typeface="Times New Roman" pitchFamily="18" charset="0"/>
              </a:rPr>
              <a:t>N</a:t>
            </a:r>
            <a:r>
              <a:rPr lang="en-US" altLang="en-US" smtClean="0">
                <a:latin typeface="Times New Roman" pitchFamily="18" charset="0"/>
                <a:cs typeface="Times New Roman" pitchFamily="18" charset="0"/>
              </a:rPr>
              <a:t>(</a:t>
            </a:r>
            <a:r>
              <a:rPr lang="en-US" altLang="en-US" i="1" smtClean="0">
                <a:latin typeface="Times New Roman" pitchFamily="18" charset="0"/>
                <a:cs typeface="Times New Roman" pitchFamily="18" charset="0"/>
              </a:rPr>
              <a:t>t</a:t>
            </a:r>
            <a:r>
              <a:rPr lang="en-US" altLang="en-US" smtClean="0">
                <a:latin typeface="Times New Roman" pitchFamily="18" charset="0"/>
                <a:cs typeface="Times New Roman" pitchFamily="18" charset="0"/>
              </a:rPr>
              <a:t>)</a:t>
            </a:r>
            <a:r>
              <a:rPr lang="en-US" altLang="en-US" smtClean="0"/>
              <a:t>, the number of customers in the system at time </a:t>
            </a:r>
            <a:r>
              <a:rPr lang="en-US" altLang="en-US" i="1" smtClean="0">
                <a:latin typeface="Times New Roman" pitchFamily="18" charset="0"/>
                <a:cs typeface="Times New Roman" pitchFamily="18" charset="0"/>
              </a:rPr>
              <a:t>t</a:t>
            </a:r>
          </a:p>
        </p:txBody>
      </p:sp>
      <p:graphicFrame>
        <p:nvGraphicFramePr>
          <p:cNvPr id="21506" name="Object 2">
            <a:hlinkClick r:id="" action="ppaction://ole?verb=0"/>
          </p:cNvPr>
          <p:cNvGraphicFramePr>
            <a:graphicFrameLocks noChangeAspect="1"/>
          </p:cNvGraphicFramePr>
          <p:nvPr/>
        </p:nvGraphicFramePr>
        <p:xfrm>
          <a:off x="2243138" y="1892300"/>
          <a:ext cx="5000625" cy="527050"/>
        </p:xfrm>
        <a:graphic>
          <a:graphicData uri="http://schemas.openxmlformats.org/presentationml/2006/ole">
            <mc:AlternateContent xmlns:mc="http://schemas.openxmlformats.org/markup-compatibility/2006">
              <mc:Choice xmlns:v="urn:schemas-microsoft-com:vml" Requires="v">
                <p:oleObj spid="_x0000_s21516" name="Equation" r:id="rId3" imgW="2549380" imgH="266353" progId="Equation.DSMT4">
                  <p:embed/>
                </p:oleObj>
              </mc:Choice>
              <mc:Fallback>
                <p:oleObj name="Equation" r:id="rId3" imgW="2549380" imgH="266353"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43138" y="1892300"/>
                        <a:ext cx="5000625" cy="527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3" name="Rectangle 2"/>
          <p:cNvSpPr>
            <a:spLocks noGrp="1" noChangeArrowheads="1"/>
          </p:cNvSpPr>
          <p:nvPr>
            <p:ph type="title"/>
          </p:nvPr>
        </p:nvSpPr>
        <p:spPr>
          <a:noFill/>
        </p:spPr>
        <p:txBody>
          <a:bodyPr lIns="90488" tIns="44450" rIns="90488" bIns="44450"/>
          <a:lstStyle/>
          <a:p>
            <a:r>
              <a:rPr lang="en-US" altLang="en-US" smtClean="0"/>
              <a:t>Example with Exponential Distribution</a:t>
            </a:r>
          </a:p>
        </p:txBody>
      </p:sp>
      <p:sp>
        <p:nvSpPr>
          <p:cNvPr id="22534" name="Rectangle 3"/>
          <p:cNvSpPr>
            <a:spLocks noGrp="1" noChangeArrowheads="1"/>
          </p:cNvSpPr>
          <p:nvPr>
            <p:ph type="body" idx="1"/>
          </p:nvPr>
        </p:nvSpPr>
        <p:spPr>
          <a:noFill/>
        </p:spPr>
        <p:txBody>
          <a:bodyPr lIns="90488" tIns="44450" rIns="90488" bIns="44450"/>
          <a:lstStyle/>
          <a:p>
            <a:pPr>
              <a:buFontTx/>
              <a:buNone/>
            </a:pPr>
            <a:r>
              <a:rPr lang="en-US" altLang="en-US" smtClean="0"/>
              <a:t>If the time an engineer spends in a session at a terminal has an exponential distribution with an average value of 36 minutes, find</a:t>
            </a:r>
          </a:p>
          <a:p>
            <a:pPr lvl="1"/>
            <a:r>
              <a:rPr lang="en-US" altLang="en-US" smtClean="0"/>
              <a:t>The probability that an engineer will spend 30 minutes or less at the terminal</a:t>
            </a:r>
          </a:p>
          <a:p>
            <a:pPr lvl="1"/>
            <a:endParaRPr lang="en-US" altLang="en-US" smtClean="0"/>
          </a:p>
          <a:p>
            <a:pPr lvl="1"/>
            <a:endParaRPr lang="en-US" altLang="en-US" smtClean="0"/>
          </a:p>
          <a:p>
            <a:pPr lvl="1"/>
            <a:endParaRPr lang="en-US" altLang="en-US" smtClean="0"/>
          </a:p>
          <a:p>
            <a:pPr lvl="1"/>
            <a:endParaRPr lang="en-US" altLang="en-US" smtClean="0"/>
          </a:p>
          <a:p>
            <a:pPr lvl="1"/>
            <a:r>
              <a:rPr lang="en-US" altLang="en-US" smtClean="0"/>
              <a:t>The probability the engineer will use it for more than one hour</a:t>
            </a:r>
          </a:p>
          <a:p>
            <a:pPr lvl="1"/>
            <a:endParaRPr lang="en-US" altLang="en-US" smtClean="0"/>
          </a:p>
          <a:p>
            <a:pPr lvl="1"/>
            <a:endParaRPr lang="en-US" altLang="en-US" smtClean="0"/>
          </a:p>
          <a:p>
            <a:pPr lvl="1"/>
            <a:r>
              <a:rPr lang="en-US" altLang="en-US" smtClean="0"/>
              <a:t>If an engineer has already been at the terminal for 30 minutes, what is the probability that he will spend more than another hour at the terminal?</a:t>
            </a:r>
          </a:p>
        </p:txBody>
      </p:sp>
      <p:graphicFrame>
        <p:nvGraphicFramePr>
          <p:cNvPr id="22530" name="Object 2">
            <a:hlinkClick r:id="" action="ppaction://ole?verb=0"/>
          </p:cNvPr>
          <p:cNvGraphicFramePr>
            <a:graphicFrameLocks noGrp="1"/>
          </p:cNvGraphicFramePr>
          <p:nvPr>
            <p:ph sz="half" idx="4294967295"/>
          </p:nvPr>
        </p:nvGraphicFramePr>
        <p:xfrm>
          <a:off x="2116138" y="3260725"/>
          <a:ext cx="4664075" cy="633413"/>
        </p:xfrm>
        <a:graphic>
          <a:graphicData uri="http://schemas.openxmlformats.org/presentationml/2006/ole">
            <mc:AlternateContent xmlns:mc="http://schemas.openxmlformats.org/markup-compatibility/2006">
              <mc:Choice xmlns:v="urn:schemas-microsoft-com:vml" Requires="v">
                <p:oleObj spid="_x0000_s22556" name="Equation" r:id="rId3" imgW="2184400" imgH="330200" progId="Equation.3">
                  <p:embed/>
                </p:oleObj>
              </mc:Choice>
              <mc:Fallback>
                <p:oleObj name="Equation" r:id="rId3" imgW="2184400" imgH="330200" progId="Equation.3">
                  <p:embed/>
                  <p:pic>
                    <p:nvPicPr>
                      <p:cNvPr id="0" name="Object 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16138" y="3260725"/>
                        <a:ext cx="4664075" cy="633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2531" name="Object 3">
            <a:hlinkClick r:id="" action="ppaction://ole?verb=0"/>
          </p:cNvPr>
          <p:cNvGraphicFramePr>
            <a:graphicFrameLocks noGrp="1"/>
          </p:cNvGraphicFramePr>
          <p:nvPr>
            <p:ph sz="half" idx="4294967295"/>
          </p:nvPr>
        </p:nvGraphicFramePr>
        <p:xfrm>
          <a:off x="2130425" y="2792413"/>
          <a:ext cx="4802188" cy="509587"/>
        </p:xfrm>
        <a:graphic>
          <a:graphicData uri="http://schemas.openxmlformats.org/presentationml/2006/ole">
            <mc:AlternateContent xmlns:mc="http://schemas.openxmlformats.org/markup-compatibility/2006">
              <mc:Choice xmlns:v="urn:schemas-microsoft-com:vml" Requires="v">
                <p:oleObj spid="_x0000_s22557" name="Equation" r:id="rId5" imgW="2044700" imgH="241300" progId="Equation.3">
                  <p:embed/>
                </p:oleObj>
              </mc:Choice>
              <mc:Fallback>
                <p:oleObj name="Equation" r:id="rId5" imgW="2044700" imgH="241300" progId="Equation.3">
                  <p:embed/>
                  <p:pic>
                    <p:nvPicPr>
                      <p:cNvPr id="0" name="Object 3"/>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30425" y="2792413"/>
                        <a:ext cx="4802188" cy="509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2532" name="Object 4">
            <a:hlinkClick r:id="" action="ppaction://ole?verb=0"/>
          </p:cNvPr>
          <p:cNvGraphicFramePr>
            <a:graphicFrameLocks/>
          </p:cNvGraphicFramePr>
          <p:nvPr/>
        </p:nvGraphicFramePr>
        <p:xfrm>
          <a:off x="2146300" y="4514850"/>
          <a:ext cx="4338638" cy="704850"/>
        </p:xfrm>
        <a:graphic>
          <a:graphicData uri="http://schemas.openxmlformats.org/presentationml/2006/ole">
            <mc:AlternateContent xmlns:mc="http://schemas.openxmlformats.org/markup-compatibility/2006">
              <mc:Choice xmlns:v="urn:schemas-microsoft-com:vml" Requires="v">
                <p:oleObj spid="_x0000_s22558" name="Equation" r:id="rId7" imgW="2032000" imgH="330200" progId="Equation.3">
                  <p:embed/>
                </p:oleObj>
              </mc:Choice>
              <mc:Fallback>
                <p:oleObj name="Equation" r:id="rId7" imgW="2032000" imgH="330200" progId="Equation.3">
                  <p:embed/>
                  <p:pic>
                    <p:nvPicPr>
                      <p:cNvPr id="0" name="Object 4"/>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46300" y="4514850"/>
                        <a:ext cx="4338638" cy="704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4"/>
          <p:cNvSpPr>
            <a:spLocks noGrp="1" noChangeArrowheads="1"/>
          </p:cNvSpPr>
          <p:nvPr>
            <p:ph type="title"/>
          </p:nvPr>
        </p:nvSpPr>
        <p:spPr/>
        <p:txBody>
          <a:bodyPr/>
          <a:lstStyle/>
          <a:p>
            <a:pPr eaLnBrk="1" hangingPunct="1"/>
            <a:r>
              <a:rPr lang="en-US" altLang="en-US" smtClean="0"/>
              <a:t>Markov Property  (1)</a:t>
            </a:r>
          </a:p>
        </p:txBody>
      </p:sp>
      <p:sp>
        <p:nvSpPr>
          <p:cNvPr id="88067" name="Rectangle 5"/>
          <p:cNvSpPr>
            <a:spLocks noGrp="1" noChangeArrowheads="1"/>
          </p:cNvSpPr>
          <p:nvPr>
            <p:ph type="body" idx="1"/>
          </p:nvPr>
        </p:nvSpPr>
        <p:spPr/>
        <p:txBody>
          <a:bodyPr/>
          <a:lstStyle/>
          <a:p>
            <a:pPr eaLnBrk="1" hangingPunct="1"/>
            <a:r>
              <a:rPr lang="en-US" altLang="en-US" smtClean="0"/>
              <a:t>As we will see, the memoryless property of service time and interarrival times allows the use of Markov chains to analyze the M/M/1 queue</a:t>
            </a:r>
          </a:p>
          <a:p>
            <a:pPr eaLnBrk="1" hangingPunct="1"/>
            <a:endParaRPr lang="en-US" altLang="en-US" smtClean="0"/>
          </a:p>
          <a:p>
            <a:pPr eaLnBrk="1" hangingPunct="1"/>
            <a:r>
              <a:rPr lang="en-US" altLang="en-US" smtClean="0"/>
              <a:t>Given the independence of interarrival times and service times, the future number of customers in the system depends only on </a:t>
            </a:r>
            <a:r>
              <a:rPr lang="en-US" altLang="en-US" i="1" smtClean="0">
                <a:latin typeface="Times New Roman" pitchFamily="18" charset="0"/>
              </a:rPr>
              <a:t>N</a:t>
            </a:r>
            <a:r>
              <a:rPr lang="en-US" altLang="en-US" smtClean="0">
                <a:latin typeface="Times New Roman" pitchFamily="18" charset="0"/>
              </a:rPr>
              <a:t>(</a:t>
            </a:r>
            <a:r>
              <a:rPr lang="en-US" altLang="en-US" i="1" smtClean="0">
                <a:latin typeface="Times New Roman" pitchFamily="18" charset="0"/>
              </a:rPr>
              <a:t>t</a:t>
            </a:r>
            <a:r>
              <a:rPr lang="en-US" altLang="en-US" smtClean="0">
                <a:latin typeface="Times New Roman" pitchFamily="18" charset="0"/>
              </a:rPr>
              <a:t>)</a:t>
            </a:r>
            <a:r>
              <a:rPr lang="en-US" altLang="en-US" smtClean="0"/>
              <a:t>, the number of customers in the system at time </a:t>
            </a:r>
            <a:r>
              <a:rPr lang="en-US" altLang="en-US" i="1" smtClean="0">
                <a:latin typeface="Times New Roman" pitchFamily="18" charset="0"/>
              </a:rPr>
              <a:t>t</a:t>
            </a:r>
            <a:endParaRPr lang="en-US" altLang="en-US" smtClean="0">
              <a:latin typeface="Times New Roman" pitchFamily="18" charset="0"/>
              <a:sym typeface="Symbol" pitchFamily="18" charset="2"/>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a:noFill/>
        </p:spPr>
        <p:txBody>
          <a:bodyPr lIns="90488" tIns="44450" rIns="90488" bIns="44450"/>
          <a:lstStyle/>
          <a:p>
            <a:pPr eaLnBrk="1" hangingPunct="1"/>
            <a:r>
              <a:rPr lang="en-US" altLang="en-US" smtClean="0"/>
              <a:t>Markov Chain Formulation (2)</a:t>
            </a:r>
          </a:p>
        </p:txBody>
      </p:sp>
      <p:sp>
        <p:nvSpPr>
          <p:cNvPr id="89091" name="Rectangle 3"/>
          <p:cNvSpPr>
            <a:spLocks noGrp="1" noChangeArrowheads="1"/>
          </p:cNvSpPr>
          <p:nvPr>
            <p:ph type="body" idx="1"/>
          </p:nvPr>
        </p:nvSpPr>
        <p:spPr>
          <a:noFill/>
        </p:spPr>
        <p:txBody>
          <a:bodyPr lIns="90488" tIns="44450" rIns="90488" bIns="44450"/>
          <a:lstStyle/>
          <a:p>
            <a:pPr eaLnBrk="1" hangingPunct="1"/>
            <a:r>
              <a:rPr lang="en-US" altLang="en-US" smtClean="0"/>
              <a:t>The future number of customers in the system depends only on </a:t>
            </a:r>
            <a:r>
              <a:rPr lang="en-US" altLang="en-US" i="1" smtClean="0">
                <a:latin typeface="Times New Roman" pitchFamily="18" charset="0"/>
              </a:rPr>
              <a:t>N</a:t>
            </a:r>
            <a:r>
              <a:rPr lang="en-US" altLang="en-US" smtClean="0">
                <a:latin typeface="Times New Roman" pitchFamily="18" charset="0"/>
              </a:rPr>
              <a:t>(</a:t>
            </a:r>
            <a:r>
              <a:rPr lang="en-US" altLang="en-US" i="1" smtClean="0">
                <a:latin typeface="Times New Roman" pitchFamily="18" charset="0"/>
              </a:rPr>
              <a:t>t</a:t>
            </a:r>
            <a:r>
              <a:rPr lang="en-US" altLang="en-US" smtClean="0">
                <a:latin typeface="Times New Roman" pitchFamily="18" charset="0"/>
              </a:rPr>
              <a:t>)</a:t>
            </a:r>
            <a:r>
              <a:rPr lang="en-US" altLang="en-US" smtClean="0"/>
              <a:t>, the number in the system at time current time </a:t>
            </a:r>
            <a:r>
              <a:rPr lang="en-US" altLang="en-US" i="1" smtClean="0">
                <a:latin typeface="Times New Roman" pitchFamily="18" charset="0"/>
              </a:rPr>
              <a:t>t</a:t>
            </a:r>
            <a:endParaRPr lang="en-US" altLang="en-US" smtClean="0">
              <a:latin typeface="Times New Roman" pitchFamily="18" charset="0"/>
            </a:endParaRPr>
          </a:p>
          <a:p>
            <a:pPr lvl="1" eaLnBrk="1" hangingPunct="1"/>
            <a:r>
              <a:rPr lang="en-US" altLang="en-US" smtClean="0">
                <a:latin typeface="Times New Roman" pitchFamily="18" charset="0"/>
              </a:rPr>
              <a:t>{</a:t>
            </a:r>
            <a:r>
              <a:rPr lang="en-US" altLang="en-US" i="1" smtClean="0">
                <a:latin typeface="Times New Roman" pitchFamily="18" charset="0"/>
              </a:rPr>
              <a:t>N</a:t>
            </a:r>
            <a:r>
              <a:rPr lang="en-US" altLang="en-US" smtClean="0">
                <a:latin typeface="Times New Roman" pitchFamily="18" charset="0"/>
              </a:rPr>
              <a:t>(</a:t>
            </a:r>
            <a:r>
              <a:rPr lang="en-US" altLang="en-US" i="1" smtClean="0">
                <a:latin typeface="Times New Roman" pitchFamily="18" charset="0"/>
              </a:rPr>
              <a:t>t</a:t>
            </a:r>
            <a:r>
              <a:rPr lang="en-US" altLang="en-US" smtClean="0">
                <a:latin typeface="Times New Roman" pitchFamily="18" charset="0"/>
              </a:rPr>
              <a:t>) </a:t>
            </a:r>
            <a:r>
              <a:rPr lang="en-US" altLang="en-US" smtClean="0">
                <a:latin typeface="Symbol" pitchFamily="18" charset="2"/>
              </a:rPr>
              <a:t></a:t>
            </a:r>
            <a:r>
              <a:rPr lang="en-US" altLang="en-US" i="1" smtClean="0">
                <a:latin typeface="Times New Roman" pitchFamily="18" charset="0"/>
              </a:rPr>
              <a:t>t</a:t>
            </a:r>
            <a:r>
              <a:rPr lang="en-US" altLang="en-US" smtClean="0"/>
              <a:t> </a:t>
            </a:r>
            <a:r>
              <a:rPr lang="en-US" altLang="en-US" smtClean="0">
                <a:latin typeface="Symbol" pitchFamily="18" charset="2"/>
              </a:rPr>
              <a:t></a:t>
            </a:r>
            <a:r>
              <a:rPr lang="en-US" altLang="en-US" smtClean="0"/>
              <a:t> </a:t>
            </a:r>
            <a:r>
              <a:rPr lang="en-US" altLang="en-US" smtClean="0">
                <a:latin typeface="Times New Roman" pitchFamily="18" charset="0"/>
              </a:rPr>
              <a:t>0}</a:t>
            </a:r>
            <a:r>
              <a:rPr lang="en-US" altLang="en-US" smtClean="0"/>
              <a:t> is a </a:t>
            </a:r>
            <a:r>
              <a:rPr lang="en-US" altLang="en-US" i="1" smtClean="0"/>
              <a:t>continuous-time Markov chain</a:t>
            </a:r>
          </a:p>
          <a:p>
            <a:pPr lvl="1" eaLnBrk="1" hangingPunct="1">
              <a:buFontTx/>
              <a:buNone/>
            </a:pPr>
            <a:endParaRPr lang="en-US" altLang="en-US" smtClean="0"/>
          </a:p>
          <a:p>
            <a:pPr eaLnBrk="1" hangingPunct="1"/>
            <a:r>
              <a:rPr lang="en-US" altLang="en-US" smtClean="0"/>
              <a:t>We can analyze the process as a </a:t>
            </a:r>
            <a:r>
              <a:rPr lang="en-US" altLang="en-US" i="1" smtClean="0"/>
              <a:t>discrete-time Markov chain</a:t>
            </a:r>
            <a:r>
              <a:rPr lang="en-US" altLang="en-US" smtClean="0"/>
              <a:t> by dividing time into small increments of duration </a:t>
            </a:r>
            <a:r>
              <a:rPr lang="en-US" altLang="en-US" smtClean="0">
                <a:latin typeface="Symbol" pitchFamily="18" charset="2"/>
              </a:rPr>
              <a:t></a:t>
            </a:r>
          </a:p>
          <a:p>
            <a:pPr lvl="1" eaLnBrk="1" hangingPunct="1"/>
            <a:r>
              <a:rPr lang="en-US" altLang="en-US" smtClean="0"/>
              <a:t>Consider times </a:t>
            </a:r>
            <a:r>
              <a:rPr lang="en-US" altLang="en-US" smtClean="0">
                <a:latin typeface="Times New Roman" pitchFamily="18" charset="0"/>
              </a:rPr>
              <a:t>0, </a:t>
            </a:r>
            <a:r>
              <a:rPr lang="en-US" altLang="en-US" smtClean="0">
                <a:latin typeface="Symbol" pitchFamily="18" charset="2"/>
              </a:rPr>
              <a:t></a:t>
            </a:r>
            <a:r>
              <a:rPr lang="en-US" altLang="en-US" smtClean="0">
                <a:latin typeface="Times New Roman" pitchFamily="18" charset="0"/>
              </a:rPr>
              <a:t>, 2</a:t>
            </a:r>
            <a:r>
              <a:rPr lang="en-US" altLang="en-US" smtClean="0">
                <a:latin typeface="Symbol" pitchFamily="18" charset="2"/>
              </a:rPr>
              <a:t></a:t>
            </a:r>
            <a:r>
              <a:rPr lang="en-US" altLang="en-US" smtClean="0">
                <a:latin typeface="Times New Roman" pitchFamily="18" charset="0"/>
              </a:rPr>
              <a:t>, 3</a:t>
            </a:r>
            <a:r>
              <a:rPr lang="en-US" altLang="en-US" smtClean="0">
                <a:latin typeface="Symbol" pitchFamily="18" charset="2"/>
              </a:rPr>
              <a:t></a:t>
            </a:r>
            <a:r>
              <a:rPr lang="en-US" altLang="en-US" smtClean="0">
                <a:latin typeface="Times New Roman" pitchFamily="18" charset="0"/>
              </a:rPr>
              <a:t>, ..., </a:t>
            </a:r>
            <a:r>
              <a:rPr lang="en-US" altLang="en-US" i="1" smtClean="0">
                <a:latin typeface="Times New Roman" pitchFamily="18" charset="0"/>
              </a:rPr>
              <a:t>k</a:t>
            </a:r>
            <a:r>
              <a:rPr lang="en-US" altLang="en-US" smtClean="0">
                <a:latin typeface="Symbol" pitchFamily="18" charset="2"/>
              </a:rPr>
              <a:t></a:t>
            </a:r>
            <a:r>
              <a:rPr lang="en-US" altLang="en-US" smtClean="0">
                <a:latin typeface="Times New Roman" pitchFamily="18" charset="0"/>
              </a:rPr>
              <a:t>, ...</a:t>
            </a:r>
          </a:p>
          <a:p>
            <a:pPr lvl="1" eaLnBrk="1" hangingPunct="1"/>
            <a:r>
              <a:rPr lang="en-US" altLang="en-US" i="1" smtClean="0">
                <a:latin typeface="Times New Roman" pitchFamily="18" charset="0"/>
              </a:rPr>
              <a:t>N</a:t>
            </a:r>
            <a:r>
              <a:rPr lang="en-US" altLang="en-US" sz="3200" i="1" baseline="-25000" smtClean="0">
                <a:latin typeface="Times New Roman" pitchFamily="18" charset="0"/>
              </a:rPr>
              <a:t>k</a:t>
            </a:r>
            <a:r>
              <a:rPr lang="en-US" altLang="en-US" smtClean="0"/>
              <a:t> = Number of customers at time </a:t>
            </a:r>
            <a:r>
              <a:rPr lang="en-US" altLang="en-US" i="1" smtClean="0">
                <a:latin typeface="Times New Roman" pitchFamily="18" charset="0"/>
              </a:rPr>
              <a:t>k</a:t>
            </a:r>
            <a:r>
              <a:rPr lang="en-US" altLang="en-US" smtClean="0">
                <a:latin typeface="Symbol" pitchFamily="18" charset="2"/>
              </a:rPr>
              <a:t></a:t>
            </a:r>
            <a:r>
              <a:rPr lang="en-US" altLang="en-US" smtClean="0"/>
              <a:t> </a:t>
            </a:r>
            <a:r>
              <a:rPr lang="en-US" altLang="en-US" smtClean="0">
                <a:latin typeface="Times New Roman" pitchFamily="18" charset="0"/>
              </a:rPr>
              <a:t>= </a:t>
            </a:r>
            <a:r>
              <a:rPr lang="en-US" altLang="en-US" i="1" smtClean="0">
                <a:latin typeface="Times New Roman" pitchFamily="18" charset="0"/>
              </a:rPr>
              <a:t>n</a:t>
            </a:r>
            <a:r>
              <a:rPr lang="en-US" altLang="en-US" smtClean="0">
                <a:latin typeface="Times New Roman" pitchFamily="18" charset="0"/>
              </a:rPr>
              <a:t>(</a:t>
            </a:r>
            <a:r>
              <a:rPr lang="en-US" altLang="en-US" i="1" smtClean="0">
                <a:latin typeface="Times New Roman" pitchFamily="18" charset="0"/>
              </a:rPr>
              <a:t>k</a:t>
            </a:r>
            <a:r>
              <a:rPr lang="en-US" altLang="en-US" smtClean="0">
                <a:latin typeface="Symbol" pitchFamily="18" charset="2"/>
              </a:rPr>
              <a:t></a:t>
            </a:r>
            <a:r>
              <a:rPr lang="en-US" altLang="en-US" smtClean="0">
                <a:latin typeface="Times New Roman" pitchFamily="18" charset="0"/>
              </a:rPr>
              <a:t>)</a:t>
            </a:r>
          </a:p>
          <a:p>
            <a:pPr lvl="1" eaLnBrk="1" hangingPunct="1"/>
            <a:r>
              <a:rPr lang="en-US" altLang="en-US" smtClean="0">
                <a:latin typeface="Times New Roman" pitchFamily="18" charset="0"/>
              </a:rPr>
              <a:t>{</a:t>
            </a:r>
            <a:r>
              <a:rPr lang="en-US" altLang="en-US" i="1" smtClean="0">
                <a:latin typeface="Times New Roman" pitchFamily="18" charset="0"/>
              </a:rPr>
              <a:t>N</a:t>
            </a:r>
            <a:r>
              <a:rPr lang="en-US" altLang="en-US" sz="3200" i="1" baseline="-25000" smtClean="0">
                <a:latin typeface="Times New Roman" pitchFamily="18" charset="0"/>
              </a:rPr>
              <a:t>k</a:t>
            </a:r>
            <a:r>
              <a:rPr lang="en-US" altLang="en-US" smtClean="0">
                <a:latin typeface="Times New Roman" pitchFamily="18" charset="0"/>
              </a:rPr>
              <a:t> </a:t>
            </a:r>
            <a:r>
              <a:rPr lang="en-US" altLang="en-US" smtClean="0">
                <a:latin typeface="Symbol" pitchFamily="18" charset="2"/>
              </a:rPr>
              <a:t></a:t>
            </a:r>
            <a:r>
              <a:rPr lang="en-US" altLang="en-US" i="1" smtClean="0">
                <a:latin typeface="Times New Roman" pitchFamily="18" charset="0"/>
              </a:rPr>
              <a:t>k</a:t>
            </a:r>
            <a:r>
              <a:rPr lang="en-US" altLang="en-US" smtClean="0">
                <a:latin typeface="Times New Roman" pitchFamily="18" charset="0"/>
              </a:rPr>
              <a:t> = 0, 1, ...} </a:t>
            </a:r>
            <a:r>
              <a:rPr lang="en-US" altLang="en-US" smtClean="0"/>
              <a:t>is a discrete-time Markov chain</a:t>
            </a:r>
          </a:p>
          <a:p>
            <a:pPr lvl="1" eaLnBrk="1" hangingPunct="1"/>
            <a:r>
              <a:rPr lang="en-US" altLang="en-US" i="1" smtClean="0">
                <a:latin typeface="Times New Roman" pitchFamily="18" charset="0"/>
              </a:rPr>
              <a:t>N</a:t>
            </a:r>
            <a:r>
              <a:rPr lang="en-US" altLang="en-US" sz="3200" i="1" baseline="-25000" smtClean="0">
                <a:latin typeface="Times New Roman" pitchFamily="18" charset="0"/>
              </a:rPr>
              <a:t>k</a:t>
            </a:r>
            <a:r>
              <a:rPr lang="en-US" altLang="en-US" smtClean="0"/>
              <a:t> is the </a:t>
            </a:r>
            <a:r>
              <a:rPr lang="en-US" altLang="en-US" i="1" smtClean="0"/>
              <a:t>state</a:t>
            </a:r>
            <a:r>
              <a:rPr lang="en-US" altLang="en-US" smtClean="0"/>
              <a:t> of the process</a:t>
            </a:r>
          </a:p>
        </p:txBody>
      </p:sp>
    </p:spTree>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noFill/>
        </p:spPr>
        <p:txBody>
          <a:bodyPr lIns="90488" tIns="44450" rIns="90488" bIns="44450"/>
          <a:lstStyle/>
          <a:p>
            <a:pPr eaLnBrk="1" hangingPunct="1"/>
            <a:r>
              <a:rPr lang="en-US" altLang="en-US" smtClean="0"/>
              <a:t>Markov Chain Formulation (3)</a:t>
            </a:r>
          </a:p>
        </p:txBody>
      </p:sp>
      <p:sp>
        <p:nvSpPr>
          <p:cNvPr id="23557" name="Rectangle 3"/>
          <p:cNvSpPr>
            <a:spLocks noGrp="1" noChangeArrowheads="1"/>
          </p:cNvSpPr>
          <p:nvPr>
            <p:ph type="body" idx="1"/>
          </p:nvPr>
        </p:nvSpPr>
        <p:spPr>
          <a:noFill/>
        </p:spPr>
        <p:txBody>
          <a:bodyPr lIns="90488" tIns="44450" rIns="90488" bIns="44450"/>
          <a:lstStyle/>
          <a:p>
            <a:pPr eaLnBrk="1" hangingPunct="1"/>
            <a:r>
              <a:rPr lang="en-US" altLang="en-US" smtClean="0"/>
              <a:t>If the process is in state </a:t>
            </a:r>
            <a:r>
              <a:rPr lang="en-US" altLang="en-US" i="1" smtClean="0">
                <a:latin typeface="Times New Roman" pitchFamily="18" charset="0"/>
                <a:cs typeface="Times New Roman" pitchFamily="18" charset="0"/>
              </a:rPr>
              <a:t>i</a:t>
            </a:r>
            <a:r>
              <a:rPr lang="en-US" altLang="en-US" smtClean="0"/>
              <a:t> </a:t>
            </a:r>
            <a:r>
              <a:rPr lang="en-US" altLang="en-US" smtClean="0">
                <a:latin typeface="Times New Roman" pitchFamily="18" charset="0"/>
              </a:rPr>
              <a:t>(</a:t>
            </a:r>
            <a:r>
              <a:rPr lang="en-US" altLang="en-US" i="1" smtClean="0">
                <a:latin typeface="Times New Roman" pitchFamily="18" charset="0"/>
              </a:rPr>
              <a:t>N</a:t>
            </a:r>
            <a:r>
              <a:rPr lang="en-US" altLang="en-US" i="1" baseline="-25000" smtClean="0">
                <a:latin typeface="Times New Roman" pitchFamily="18" charset="0"/>
              </a:rPr>
              <a:t>k </a:t>
            </a:r>
            <a:r>
              <a:rPr lang="en-US" altLang="en-US" smtClean="0">
                <a:latin typeface="Times New Roman" pitchFamily="18" charset="0"/>
              </a:rPr>
              <a:t>= </a:t>
            </a:r>
            <a:r>
              <a:rPr lang="en-US" altLang="en-US" i="1" smtClean="0">
                <a:latin typeface="Times New Roman" pitchFamily="18" charset="0"/>
              </a:rPr>
              <a:t>i</a:t>
            </a:r>
            <a:r>
              <a:rPr lang="en-US" altLang="en-US" smtClean="0">
                <a:latin typeface="Times New Roman" pitchFamily="18" charset="0"/>
              </a:rPr>
              <a:t>)</a:t>
            </a:r>
            <a:r>
              <a:rPr lang="en-US" altLang="en-US" smtClean="0"/>
              <a:t>, there is a fixed probability that it will next be in state </a:t>
            </a:r>
            <a:r>
              <a:rPr lang="en-US" altLang="en-US" i="1" smtClean="0">
                <a:latin typeface="Times New Roman" pitchFamily="18" charset="0"/>
                <a:cs typeface="Times New Roman" pitchFamily="18" charset="0"/>
              </a:rPr>
              <a:t>j</a:t>
            </a:r>
            <a:r>
              <a:rPr lang="en-US" altLang="en-US" smtClean="0"/>
              <a:t> </a:t>
            </a:r>
            <a:r>
              <a:rPr lang="en-US" altLang="en-US" smtClean="0">
                <a:latin typeface="Times New Roman" pitchFamily="18" charset="0"/>
              </a:rPr>
              <a:t>(</a:t>
            </a:r>
            <a:r>
              <a:rPr lang="en-US" altLang="en-US" i="1" smtClean="0">
                <a:latin typeface="Times New Roman" pitchFamily="18" charset="0"/>
              </a:rPr>
              <a:t>N</a:t>
            </a:r>
            <a:r>
              <a:rPr lang="en-US" altLang="en-US" i="1" baseline="-25000" smtClean="0">
                <a:latin typeface="Times New Roman" pitchFamily="18" charset="0"/>
              </a:rPr>
              <a:t>k+1</a:t>
            </a:r>
            <a:r>
              <a:rPr lang="en-US" altLang="en-US" smtClean="0">
                <a:latin typeface="Times New Roman" pitchFamily="18" charset="0"/>
              </a:rPr>
              <a:t> = </a:t>
            </a:r>
            <a:r>
              <a:rPr lang="en-US" altLang="en-US" i="1" smtClean="0">
                <a:latin typeface="Times New Roman" pitchFamily="18" charset="0"/>
              </a:rPr>
              <a:t>j</a:t>
            </a:r>
            <a:r>
              <a:rPr lang="en-US" altLang="en-US" smtClean="0">
                <a:latin typeface="Times New Roman" pitchFamily="18" charset="0"/>
              </a:rPr>
              <a:t>), </a:t>
            </a:r>
            <a:r>
              <a:rPr lang="en-US" altLang="en-US" i="1" smtClean="0">
                <a:latin typeface="Times New Roman" pitchFamily="18" charset="0"/>
              </a:rPr>
              <a:t>P</a:t>
            </a:r>
            <a:r>
              <a:rPr lang="en-US" altLang="en-US" i="1" baseline="-25000" smtClean="0">
                <a:latin typeface="Times New Roman" pitchFamily="18" charset="0"/>
              </a:rPr>
              <a:t>ij</a:t>
            </a:r>
            <a:r>
              <a:rPr lang="en-US" altLang="en-US" smtClean="0"/>
              <a:t> regardless of its history prior to reaching state </a:t>
            </a:r>
            <a:r>
              <a:rPr lang="en-US" altLang="en-US" i="1" smtClean="0">
                <a:latin typeface="Times New Roman" pitchFamily="18" charset="0"/>
                <a:cs typeface="Times New Roman" pitchFamily="18" charset="0"/>
              </a:rPr>
              <a:t>i</a:t>
            </a:r>
            <a:r>
              <a:rPr lang="en-US" altLang="en-US" smtClean="0"/>
              <a:t>  </a:t>
            </a:r>
          </a:p>
          <a:p>
            <a:pPr eaLnBrk="1" hangingPunct="1"/>
            <a:r>
              <a:rPr lang="en-US" altLang="en-US" smtClean="0"/>
              <a:t>The </a:t>
            </a:r>
            <a:r>
              <a:rPr lang="en-US" altLang="en-US" i="1" smtClean="0">
                <a:latin typeface="Times New Roman" pitchFamily="18" charset="0"/>
              </a:rPr>
              <a:t>P</a:t>
            </a:r>
            <a:r>
              <a:rPr lang="en-US" altLang="en-US" i="1" baseline="-25000" smtClean="0">
                <a:latin typeface="Times New Roman" pitchFamily="18" charset="0"/>
              </a:rPr>
              <a:t>ij</a:t>
            </a:r>
            <a:r>
              <a:rPr lang="en-US" altLang="en-US" smtClean="0"/>
              <a:t>’s are the </a:t>
            </a:r>
            <a:r>
              <a:rPr lang="en-US" altLang="en-US" i="1" smtClean="0"/>
              <a:t>transition probabilities</a:t>
            </a:r>
            <a:r>
              <a:rPr lang="en-US" altLang="en-US" smtClean="0"/>
              <a:t>  </a:t>
            </a:r>
            <a:br>
              <a:rPr lang="en-US" altLang="en-US" smtClean="0"/>
            </a:br>
            <a:r>
              <a:rPr lang="en-US" altLang="en-US" smtClean="0"/>
              <a:t/>
            </a:r>
            <a:br>
              <a:rPr lang="en-US" altLang="en-US" smtClean="0"/>
            </a:br>
            <a:r>
              <a:rPr lang="en-US" altLang="en-US" smtClean="0"/>
              <a:t/>
            </a:r>
            <a:br>
              <a:rPr lang="en-US" altLang="en-US" smtClean="0"/>
            </a:br>
            <a:r>
              <a:rPr lang="en-US" altLang="en-US" smtClean="0"/>
              <a:t/>
            </a:r>
            <a:br>
              <a:rPr lang="en-US" altLang="en-US" smtClean="0"/>
            </a:br>
            <a:endParaRPr lang="en-US" altLang="en-US" smtClean="0"/>
          </a:p>
          <a:p>
            <a:pPr eaLnBrk="1" hangingPunct="1">
              <a:buFontTx/>
              <a:buNone/>
            </a:pPr>
            <a:endParaRPr lang="en-US" altLang="en-US" smtClean="0"/>
          </a:p>
          <a:p>
            <a:pPr eaLnBrk="1" hangingPunct="1"/>
            <a:r>
              <a:rPr lang="en-US" altLang="en-US" smtClean="0"/>
              <a:t>Must satisfy:</a:t>
            </a:r>
          </a:p>
        </p:txBody>
      </p:sp>
      <p:graphicFrame>
        <p:nvGraphicFramePr>
          <p:cNvPr id="23554" name="Object 4">
            <a:hlinkClick r:id="" action="ppaction://ole?verb=0"/>
          </p:cNvPr>
          <p:cNvGraphicFramePr>
            <a:graphicFrameLocks/>
          </p:cNvGraphicFramePr>
          <p:nvPr/>
        </p:nvGraphicFramePr>
        <p:xfrm>
          <a:off x="1616075" y="2805113"/>
          <a:ext cx="6324600" cy="1066800"/>
        </p:xfrm>
        <a:graphic>
          <a:graphicData uri="http://schemas.openxmlformats.org/presentationml/2006/ole">
            <mc:AlternateContent xmlns:mc="http://schemas.openxmlformats.org/markup-compatibility/2006">
              <mc:Choice xmlns:v="urn:schemas-microsoft-com:vml" Requires="v">
                <p:oleObj spid="_x0000_s23572" name="Equation" r:id="rId3" imgW="3108801" imgH="558315" progId="Equation.2">
                  <p:embed/>
                </p:oleObj>
              </mc:Choice>
              <mc:Fallback>
                <p:oleObj name="Equation" r:id="rId3" imgW="3108801" imgH="558315" progId="Equation.2">
                  <p:embed/>
                  <p:pic>
                    <p:nvPicPr>
                      <p:cNvPr id="0" name="Object 4"/>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16075" y="2805113"/>
                        <a:ext cx="63246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3555" name="Object 5">
            <a:hlinkClick r:id="" action="ppaction://ole?verb=0"/>
          </p:cNvPr>
          <p:cNvGraphicFramePr>
            <a:graphicFrameLocks/>
          </p:cNvGraphicFramePr>
          <p:nvPr/>
        </p:nvGraphicFramePr>
        <p:xfrm>
          <a:off x="2366963" y="4854575"/>
          <a:ext cx="3578225" cy="733425"/>
        </p:xfrm>
        <a:graphic>
          <a:graphicData uri="http://schemas.openxmlformats.org/presentationml/2006/ole">
            <mc:AlternateContent xmlns:mc="http://schemas.openxmlformats.org/markup-compatibility/2006">
              <mc:Choice xmlns:v="urn:schemas-microsoft-com:vml" Requires="v">
                <p:oleObj spid="_x0000_s23573" name="Equation" r:id="rId5" imgW="2057400" imgH="444500" progId="Equation.3">
                  <p:embed/>
                </p:oleObj>
              </mc:Choice>
              <mc:Fallback>
                <p:oleObj name="Equation" r:id="rId5" imgW="2057400" imgH="444500" progId="Equation.3">
                  <p:embed/>
                  <p:pic>
                    <p:nvPicPr>
                      <p:cNvPr id="0" name="Object 5"/>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66963" y="4854575"/>
                        <a:ext cx="3578225" cy="733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Arc 9"/>
          <p:cNvSpPr>
            <a:spLocks/>
          </p:cNvSpPr>
          <p:nvPr/>
        </p:nvSpPr>
        <p:spPr bwMode="auto">
          <a:xfrm flipH="1" flipV="1">
            <a:off x="1135063" y="3717925"/>
            <a:ext cx="1119187" cy="1219200"/>
          </a:xfrm>
          <a:custGeom>
            <a:avLst/>
            <a:gdLst>
              <a:gd name="T0" fmla="*/ 0 w 40362"/>
              <a:gd name="T1" fmla="*/ 2147483647 h 43200"/>
              <a:gd name="T2" fmla="*/ 2147483647 w 40362"/>
              <a:gd name="T3" fmla="*/ 2147483647 h 43200"/>
              <a:gd name="T4" fmla="*/ 2147483647 w 40362"/>
              <a:gd name="T5" fmla="*/ 2147483647 h 43200"/>
              <a:gd name="T6" fmla="*/ 0 60000 65536"/>
              <a:gd name="T7" fmla="*/ 0 60000 65536"/>
              <a:gd name="T8" fmla="*/ 0 60000 65536"/>
              <a:gd name="T9" fmla="*/ 0 w 40362"/>
              <a:gd name="T10" fmla="*/ 0 h 43200"/>
              <a:gd name="T11" fmla="*/ 40362 w 40362"/>
              <a:gd name="T12" fmla="*/ 43200 h 43200"/>
            </a:gdLst>
            <a:ahLst/>
            <a:cxnLst>
              <a:cxn ang="T6">
                <a:pos x="T0" y="T1"/>
              </a:cxn>
              <a:cxn ang="T7">
                <a:pos x="T2" y="T3"/>
              </a:cxn>
              <a:cxn ang="T8">
                <a:pos x="T4" y="T5"/>
              </a:cxn>
            </a:cxnLst>
            <a:rect l="T9" t="T10" r="T11" b="T12"/>
            <a:pathLst>
              <a:path w="40362" h="43200" fill="none" extrusionOk="0">
                <a:moveTo>
                  <a:pt x="0" y="10897"/>
                </a:moveTo>
                <a:cubicBezTo>
                  <a:pt x="3843" y="4159"/>
                  <a:pt x="11005" y="-1"/>
                  <a:pt x="18762" y="0"/>
                </a:cubicBezTo>
                <a:cubicBezTo>
                  <a:pt x="30691" y="0"/>
                  <a:pt x="40362" y="9670"/>
                  <a:pt x="40362" y="21600"/>
                </a:cubicBezTo>
                <a:cubicBezTo>
                  <a:pt x="40362" y="33529"/>
                  <a:pt x="30691" y="43200"/>
                  <a:pt x="18762" y="43200"/>
                </a:cubicBezTo>
                <a:cubicBezTo>
                  <a:pt x="12304" y="43200"/>
                  <a:pt x="6185" y="40310"/>
                  <a:pt x="2082" y="35323"/>
                </a:cubicBezTo>
              </a:path>
              <a:path w="40362" h="43200" stroke="0" extrusionOk="0">
                <a:moveTo>
                  <a:pt x="0" y="10897"/>
                </a:moveTo>
                <a:cubicBezTo>
                  <a:pt x="3843" y="4159"/>
                  <a:pt x="11005" y="-1"/>
                  <a:pt x="18762" y="0"/>
                </a:cubicBezTo>
                <a:cubicBezTo>
                  <a:pt x="30691" y="0"/>
                  <a:pt x="40362" y="9670"/>
                  <a:pt x="40362" y="21600"/>
                </a:cubicBezTo>
                <a:cubicBezTo>
                  <a:pt x="40362" y="33529"/>
                  <a:pt x="30691" y="43200"/>
                  <a:pt x="18762" y="43200"/>
                </a:cubicBezTo>
                <a:cubicBezTo>
                  <a:pt x="12304" y="43200"/>
                  <a:pt x="6185" y="40310"/>
                  <a:pt x="2082" y="35323"/>
                </a:cubicBezTo>
                <a:lnTo>
                  <a:pt x="18762" y="21600"/>
                </a:lnTo>
                <a:lnTo>
                  <a:pt x="0" y="10897"/>
                </a:lnTo>
                <a:close/>
              </a:path>
            </a:pathLst>
          </a:custGeom>
          <a:noFill/>
          <a:ln w="38100">
            <a:solidFill>
              <a:schemeClr val="tx2"/>
            </a:solidFill>
            <a:round/>
            <a:headEnd type="none" w="sm" len="sm"/>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90115" name="Rectangle 2"/>
          <p:cNvSpPr>
            <a:spLocks noGrp="1" noChangeArrowheads="1"/>
          </p:cNvSpPr>
          <p:nvPr>
            <p:ph type="title"/>
          </p:nvPr>
        </p:nvSpPr>
        <p:spPr/>
        <p:txBody>
          <a:bodyPr/>
          <a:lstStyle/>
          <a:p>
            <a:pPr eaLnBrk="1" hangingPunct="1"/>
            <a:r>
              <a:rPr lang="en-US" altLang="en-US" smtClean="0"/>
              <a:t>Markov Property  (4)</a:t>
            </a:r>
          </a:p>
        </p:txBody>
      </p:sp>
      <p:sp>
        <p:nvSpPr>
          <p:cNvPr id="90116" name="Oval 4"/>
          <p:cNvSpPr>
            <a:spLocks noChangeArrowheads="1"/>
          </p:cNvSpPr>
          <p:nvPr/>
        </p:nvSpPr>
        <p:spPr bwMode="auto">
          <a:xfrm>
            <a:off x="3954463" y="2879725"/>
            <a:ext cx="838200" cy="838200"/>
          </a:xfrm>
          <a:prstGeom prst="ellipse">
            <a:avLst/>
          </a:prstGeom>
          <a:solidFill>
            <a:schemeClr val="accent2"/>
          </a:solidFill>
          <a:ln w="28575">
            <a:solidFill>
              <a:schemeClr val="bg1"/>
            </a:solidFill>
            <a:round/>
            <a:headEnd type="none" w="sm" len="sm"/>
            <a:tailEnd type="none" w="sm" len="sm"/>
          </a:ln>
        </p:spPr>
        <p:txBody>
          <a:bodyPr wrap="none" anchor="ctr"/>
          <a:lstStyle>
            <a:lvl1pPr>
              <a:defRPr sz="2400" b="1">
                <a:solidFill>
                  <a:schemeClr val="tx1"/>
                </a:solidFill>
                <a:latin typeface="Arial" charset="0"/>
              </a:defRPr>
            </a:lvl1pPr>
            <a:lvl2pPr marL="742950" indent="-285750">
              <a:defRPr sz="2400" b="1">
                <a:solidFill>
                  <a:schemeClr val="tx1"/>
                </a:solidFill>
                <a:latin typeface="Arial" charset="0"/>
              </a:defRPr>
            </a:lvl2pPr>
            <a:lvl3pPr marL="1143000" indent="-228600">
              <a:defRPr sz="2400" b="1">
                <a:solidFill>
                  <a:schemeClr val="tx1"/>
                </a:solidFill>
                <a:latin typeface="Arial" charset="0"/>
              </a:defRPr>
            </a:lvl3pPr>
            <a:lvl4pPr marL="1600200" indent="-228600">
              <a:defRPr sz="2400" b="1">
                <a:solidFill>
                  <a:schemeClr val="tx1"/>
                </a:solidFill>
                <a:latin typeface="Arial" charset="0"/>
              </a:defRPr>
            </a:lvl4pPr>
            <a:lvl5pPr marL="2057400" indent="-228600">
              <a:defRPr sz="2400" b="1">
                <a:solidFill>
                  <a:schemeClr val="tx1"/>
                </a:solidFill>
                <a:latin typeface="Arial" charset="0"/>
              </a:defRPr>
            </a:lvl5pPr>
            <a:lvl6pPr marL="2514600" indent="-228600" eaLnBrk="0" fontAlgn="base" hangingPunct="0">
              <a:spcBef>
                <a:spcPct val="0"/>
              </a:spcBef>
              <a:spcAft>
                <a:spcPct val="0"/>
              </a:spcAft>
              <a:defRPr sz="2400" b="1">
                <a:solidFill>
                  <a:schemeClr val="tx1"/>
                </a:solidFill>
                <a:latin typeface="Arial" charset="0"/>
              </a:defRPr>
            </a:lvl6pPr>
            <a:lvl7pPr marL="2971800" indent="-228600" eaLnBrk="0" fontAlgn="base" hangingPunct="0">
              <a:spcBef>
                <a:spcPct val="0"/>
              </a:spcBef>
              <a:spcAft>
                <a:spcPct val="0"/>
              </a:spcAft>
              <a:defRPr sz="2400" b="1">
                <a:solidFill>
                  <a:schemeClr val="tx1"/>
                </a:solidFill>
                <a:latin typeface="Arial" charset="0"/>
              </a:defRPr>
            </a:lvl7pPr>
            <a:lvl8pPr marL="3429000" indent="-228600" eaLnBrk="0" fontAlgn="base" hangingPunct="0">
              <a:spcBef>
                <a:spcPct val="0"/>
              </a:spcBef>
              <a:spcAft>
                <a:spcPct val="0"/>
              </a:spcAft>
              <a:defRPr sz="2400" b="1">
                <a:solidFill>
                  <a:schemeClr val="tx1"/>
                </a:solidFill>
                <a:latin typeface="Arial" charset="0"/>
              </a:defRPr>
            </a:lvl8pPr>
            <a:lvl9pPr marL="3886200" indent="-228600" eaLnBrk="0" fontAlgn="base" hangingPunct="0">
              <a:spcBef>
                <a:spcPct val="0"/>
              </a:spcBef>
              <a:spcAft>
                <a:spcPct val="0"/>
              </a:spcAft>
              <a:defRPr sz="2400" b="1">
                <a:solidFill>
                  <a:schemeClr val="tx1"/>
                </a:solidFill>
                <a:latin typeface="Arial" charset="0"/>
              </a:defRPr>
            </a:lvl9pPr>
          </a:lstStyle>
          <a:p>
            <a:pPr algn="ctr"/>
            <a:r>
              <a:rPr lang="en-US" altLang="en-US" b="0">
                <a:solidFill>
                  <a:schemeClr val="bg1"/>
                </a:solidFill>
              </a:rPr>
              <a:t>b</a:t>
            </a:r>
          </a:p>
        </p:txBody>
      </p:sp>
      <p:sp>
        <p:nvSpPr>
          <p:cNvPr id="90117" name="Oval 6"/>
          <p:cNvSpPr>
            <a:spLocks noChangeArrowheads="1"/>
          </p:cNvSpPr>
          <p:nvPr/>
        </p:nvSpPr>
        <p:spPr bwMode="auto">
          <a:xfrm>
            <a:off x="3954463" y="5089525"/>
            <a:ext cx="838200" cy="838200"/>
          </a:xfrm>
          <a:prstGeom prst="ellipse">
            <a:avLst/>
          </a:prstGeom>
          <a:solidFill>
            <a:schemeClr val="accent2"/>
          </a:solidFill>
          <a:ln w="28575">
            <a:solidFill>
              <a:schemeClr val="bg1"/>
            </a:solidFill>
            <a:round/>
            <a:headEnd type="none" w="sm" len="sm"/>
            <a:tailEnd type="none" w="sm" len="sm"/>
          </a:ln>
        </p:spPr>
        <p:txBody>
          <a:bodyPr wrap="none" anchor="ctr"/>
          <a:lstStyle>
            <a:lvl1pPr>
              <a:defRPr sz="2400" b="1">
                <a:solidFill>
                  <a:schemeClr val="tx1"/>
                </a:solidFill>
                <a:latin typeface="Arial" charset="0"/>
              </a:defRPr>
            </a:lvl1pPr>
            <a:lvl2pPr marL="742950" indent="-285750">
              <a:defRPr sz="2400" b="1">
                <a:solidFill>
                  <a:schemeClr val="tx1"/>
                </a:solidFill>
                <a:latin typeface="Arial" charset="0"/>
              </a:defRPr>
            </a:lvl2pPr>
            <a:lvl3pPr marL="1143000" indent="-228600">
              <a:defRPr sz="2400" b="1">
                <a:solidFill>
                  <a:schemeClr val="tx1"/>
                </a:solidFill>
                <a:latin typeface="Arial" charset="0"/>
              </a:defRPr>
            </a:lvl3pPr>
            <a:lvl4pPr marL="1600200" indent="-228600">
              <a:defRPr sz="2400" b="1">
                <a:solidFill>
                  <a:schemeClr val="tx1"/>
                </a:solidFill>
                <a:latin typeface="Arial" charset="0"/>
              </a:defRPr>
            </a:lvl4pPr>
            <a:lvl5pPr marL="2057400" indent="-228600">
              <a:defRPr sz="2400" b="1">
                <a:solidFill>
                  <a:schemeClr val="tx1"/>
                </a:solidFill>
                <a:latin typeface="Arial" charset="0"/>
              </a:defRPr>
            </a:lvl5pPr>
            <a:lvl6pPr marL="2514600" indent="-228600" eaLnBrk="0" fontAlgn="base" hangingPunct="0">
              <a:spcBef>
                <a:spcPct val="0"/>
              </a:spcBef>
              <a:spcAft>
                <a:spcPct val="0"/>
              </a:spcAft>
              <a:defRPr sz="2400" b="1">
                <a:solidFill>
                  <a:schemeClr val="tx1"/>
                </a:solidFill>
                <a:latin typeface="Arial" charset="0"/>
              </a:defRPr>
            </a:lvl6pPr>
            <a:lvl7pPr marL="2971800" indent="-228600" eaLnBrk="0" fontAlgn="base" hangingPunct="0">
              <a:spcBef>
                <a:spcPct val="0"/>
              </a:spcBef>
              <a:spcAft>
                <a:spcPct val="0"/>
              </a:spcAft>
              <a:defRPr sz="2400" b="1">
                <a:solidFill>
                  <a:schemeClr val="tx1"/>
                </a:solidFill>
                <a:latin typeface="Arial" charset="0"/>
              </a:defRPr>
            </a:lvl7pPr>
            <a:lvl8pPr marL="3429000" indent="-228600" eaLnBrk="0" fontAlgn="base" hangingPunct="0">
              <a:spcBef>
                <a:spcPct val="0"/>
              </a:spcBef>
              <a:spcAft>
                <a:spcPct val="0"/>
              </a:spcAft>
              <a:defRPr sz="2400" b="1">
                <a:solidFill>
                  <a:schemeClr val="tx1"/>
                </a:solidFill>
                <a:latin typeface="Arial" charset="0"/>
              </a:defRPr>
            </a:lvl8pPr>
            <a:lvl9pPr marL="3886200" indent="-228600" eaLnBrk="0" fontAlgn="base" hangingPunct="0">
              <a:spcBef>
                <a:spcPct val="0"/>
              </a:spcBef>
              <a:spcAft>
                <a:spcPct val="0"/>
              </a:spcAft>
              <a:defRPr sz="2400" b="1">
                <a:solidFill>
                  <a:schemeClr val="tx1"/>
                </a:solidFill>
                <a:latin typeface="Arial" charset="0"/>
              </a:defRPr>
            </a:lvl9pPr>
          </a:lstStyle>
          <a:p>
            <a:pPr algn="ctr"/>
            <a:r>
              <a:rPr lang="en-US" altLang="en-US" b="0">
                <a:solidFill>
                  <a:schemeClr val="bg1"/>
                </a:solidFill>
              </a:rPr>
              <a:t>c</a:t>
            </a:r>
          </a:p>
        </p:txBody>
      </p:sp>
      <p:sp>
        <p:nvSpPr>
          <p:cNvPr id="90118" name="Line 7"/>
          <p:cNvSpPr>
            <a:spLocks noChangeShapeType="1"/>
          </p:cNvSpPr>
          <p:nvPr/>
        </p:nvSpPr>
        <p:spPr bwMode="auto">
          <a:xfrm flipV="1">
            <a:off x="2354263" y="3489325"/>
            <a:ext cx="1676400" cy="914400"/>
          </a:xfrm>
          <a:prstGeom prst="line">
            <a:avLst/>
          </a:prstGeom>
          <a:noFill/>
          <a:ln w="38100">
            <a:solidFill>
              <a:schemeClr val="tx2"/>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90119" name="Line 8"/>
          <p:cNvSpPr>
            <a:spLocks noChangeShapeType="1"/>
          </p:cNvSpPr>
          <p:nvPr/>
        </p:nvSpPr>
        <p:spPr bwMode="auto">
          <a:xfrm>
            <a:off x="2354263" y="4403725"/>
            <a:ext cx="1676400" cy="914400"/>
          </a:xfrm>
          <a:prstGeom prst="line">
            <a:avLst/>
          </a:prstGeom>
          <a:noFill/>
          <a:ln w="38100">
            <a:solidFill>
              <a:schemeClr val="tx2"/>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90120" name="Oval 5"/>
          <p:cNvSpPr>
            <a:spLocks noChangeArrowheads="1"/>
          </p:cNvSpPr>
          <p:nvPr/>
        </p:nvSpPr>
        <p:spPr bwMode="auto">
          <a:xfrm>
            <a:off x="1897063" y="3946525"/>
            <a:ext cx="838200" cy="838200"/>
          </a:xfrm>
          <a:prstGeom prst="ellipse">
            <a:avLst/>
          </a:prstGeom>
          <a:solidFill>
            <a:schemeClr val="accent2"/>
          </a:solidFill>
          <a:ln w="28575">
            <a:solidFill>
              <a:schemeClr val="bg1"/>
            </a:solidFill>
            <a:round/>
            <a:headEnd type="none" w="sm" len="sm"/>
            <a:tailEnd type="none" w="sm" len="sm"/>
          </a:ln>
        </p:spPr>
        <p:txBody>
          <a:bodyPr wrap="none" anchor="ctr"/>
          <a:lstStyle>
            <a:lvl1pPr>
              <a:defRPr sz="2400" b="1">
                <a:solidFill>
                  <a:schemeClr val="tx1"/>
                </a:solidFill>
                <a:latin typeface="Arial" charset="0"/>
              </a:defRPr>
            </a:lvl1pPr>
            <a:lvl2pPr marL="742950" indent="-285750">
              <a:defRPr sz="2400" b="1">
                <a:solidFill>
                  <a:schemeClr val="tx1"/>
                </a:solidFill>
                <a:latin typeface="Arial" charset="0"/>
              </a:defRPr>
            </a:lvl2pPr>
            <a:lvl3pPr marL="1143000" indent="-228600">
              <a:defRPr sz="2400" b="1">
                <a:solidFill>
                  <a:schemeClr val="tx1"/>
                </a:solidFill>
                <a:latin typeface="Arial" charset="0"/>
              </a:defRPr>
            </a:lvl3pPr>
            <a:lvl4pPr marL="1600200" indent="-228600">
              <a:defRPr sz="2400" b="1">
                <a:solidFill>
                  <a:schemeClr val="tx1"/>
                </a:solidFill>
                <a:latin typeface="Arial" charset="0"/>
              </a:defRPr>
            </a:lvl4pPr>
            <a:lvl5pPr marL="2057400" indent="-228600">
              <a:defRPr sz="2400" b="1">
                <a:solidFill>
                  <a:schemeClr val="tx1"/>
                </a:solidFill>
                <a:latin typeface="Arial" charset="0"/>
              </a:defRPr>
            </a:lvl5pPr>
            <a:lvl6pPr marL="2514600" indent="-228600" eaLnBrk="0" fontAlgn="base" hangingPunct="0">
              <a:spcBef>
                <a:spcPct val="0"/>
              </a:spcBef>
              <a:spcAft>
                <a:spcPct val="0"/>
              </a:spcAft>
              <a:defRPr sz="2400" b="1">
                <a:solidFill>
                  <a:schemeClr val="tx1"/>
                </a:solidFill>
                <a:latin typeface="Arial" charset="0"/>
              </a:defRPr>
            </a:lvl6pPr>
            <a:lvl7pPr marL="2971800" indent="-228600" eaLnBrk="0" fontAlgn="base" hangingPunct="0">
              <a:spcBef>
                <a:spcPct val="0"/>
              </a:spcBef>
              <a:spcAft>
                <a:spcPct val="0"/>
              </a:spcAft>
              <a:defRPr sz="2400" b="1">
                <a:solidFill>
                  <a:schemeClr val="tx1"/>
                </a:solidFill>
                <a:latin typeface="Arial" charset="0"/>
              </a:defRPr>
            </a:lvl7pPr>
            <a:lvl8pPr marL="3429000" indent="-228600" eaLnBrk="0" fontAlgn="base" hangingPunct="0">
              <a:spcBef>
                <a:spcPct val="0"/>
              </a:spcBef>
              <a:spcAft>
                <a:spcPct val="0"/>
              </a:spcAft>
              <a:defRPr sz="2400" b="1">
                <a:solidFill>
                  <a:schemeClr val="tx1"/>
                </a:solidFill>
                <a:latin typeface="Arial" charset="0"/>
              </a:defRPr>
            </a:lvl8pPr>
            <a:lvl9pPr marL="3886200" indent="-228600" eaLnBrk="0" fontAlgn="base" hangingPunct="0">
              <a:spcBef>
                <a:spcPct val="0"/>
              </a:spcBef>
              <a:spcAft>
                <a:spcPct val="0"/>
              </a:spcAft>
              <a:defRPr sz="2400" b="1">
                <a:solidFill>
                  <a:schemeClr val="tx1"/>
                </a:solidFill>
                <a:latin typeface="Arial" charset="0"/>
              </a:defRPr>
            </a:lvl9pPr>
          </a:lstStyle>
          <a:p>
            <a:pPr algn="ctr"/>
            <a:r>
              <a:rPr lang="en-US" altLang="en-US" b="0">
                <a:solidFill>
                  <a:schemeClr val="bg1"/>
                </a:solidFill>
              </a:rPr>
              <a:t>a</a:t>
            </a:r>
          </a:p>
        </p:txBody>
      </p:sp>
      <p:sp>
        <p:nvSpPr>
          <p:cNvPr id="90121" name="Rectangle 10"/>
          <p:cNvSpPr>
            <a:spLocks noGrp="1" noChangeArrowheads="1"/>
          </p:cNvSpPr>
          <p:nvPr>
            <p:ph type="body" idx="1"/>
          </p:nvPr>
        </p:nvSpPr>
        <p:spPr/>
        <p:txBody>
          <a:bodyPr/>
          <a:lstStyle/>
          <a:p>
            <a:pPr eaLnBrk="1" hangingPunct="1"/>
            <a:r>
              <a:rPr lang="en-US" altLang="en-US" smtClean="0"/>
              <a:t>If we know that the system is in state </a:t>
            </a:r>
            <a:r>
              <a:rPr lang="en-US" altLang="en-US" i="1" smtClean="0">
                <a:latin typeface="Times New Roman" pitchFamily="18" charset="0"/>
              </a:rPr>
              <a:t>a</a:t>
            </a:r>
            <a:r>
              <a:rPr lang="en-US" altLang="en-US" smtClean="0"/>
              <a:t> at time </a:t>
            </a:r>
            <a:r>
              <a:rPr lang="en-US" altLang="en-US" i="1" smtClean="0">
                <a:latin typeface="Times New Roman" pitchFamily="18" charset="0"/>
              </a:rPr>
              <a:t>t</a:t>
            </a:r>
            <a:r>
              <a:rPr lang="en-US" altLang="en-US" sz="2400" i="1" baseline="-25000" smtClean="0">
                <a:latin typeface="Times New Roman" pitchFamily="18" charset="0"/>
              </a:rPr>
              <a:t>k</a:t>
            </a:r>
            <a:r>
              <a:rPr lang="en-US" altLang="en-US" smtClean="0"/>
              <a:t>, the probability of transition to any another state at time </a:t>
            </a:r>
            <a:r>
              <a:rPr lang="en-US" altLang="en-US" i="1" smtClean="0">
                <a:latin typeface="Times New Roman" pitchFamily="18" charset="0"/>
              </a:rPr>
              <a:t>t</a:t>
            </a:r>
            <a:r>
              <a:rPr lang="en-US" altLang="en-US" sz="2400" i="1" baseline="-25000" smtClean="0">
                <a:latin typeface="Times New Roman" pitchFamily="18" charset="0"/>
              </a:rPr>
              <a:t>k</a:t>
            </a:r>
            <a:r>
              <a:rPr lang="en-US" altLang="en-US" sz="2400" baseline="-25000" smtClean="0">
                <a:latin typeface="Times New Roman" pitchFamily="18" charset="0"/>
              </a:rPr>
              <a:t>+1</a:t>
            </a:r>
            <a:r>
              <a:rPr lang="en-US" altLang="en-US" smtClean="0"/>
              <a:t> can be determined</a:t>
            </a:r>
          </a:p>
          <a:p>
            <a:pPr lvl="1" eaLnBrk="1" hangingPunct="1"/>
            <a:r>
              <a:rPr lang="en-US" altLang="en-US" smtClean="0"/>
              <a:t>No additional history is needed</a:t>
            </a:r>
          </a:p>
        </p:txBody>
      </p:sp>
      <p:sp>
        <p:nvSpPr>
          <p:cNvPr id="90122" name="Text Box 11"/>
          <p:cNvSpPr txBox="1">
            <a:spLocks noChangeArrowheads="1"/>
          </p:cNvSpPr>
          <p:nvPr/>
        </p:nvSpPr>
        <p:spPr bwMode="auto">
          <a:xfrm>
            <a:off x="1287463" y="5013325"/>
            <a:ext cx="6381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b="1">
                <a:solidFill>
                  <a:schemeClr val="tx1"/>
                </a:solidFill>
                <a:latin typeface="Arial" charset="0"/>
              </a:defRPr>
            </a:lvl1pPr>
            <a:lvl2pPr marL="742950" indent="-285750">
              <a:defRPr sz="2400" b="1">
                <a:solidFill>
                  <a:schemeClr val="tx1"/>
                </a:solidFill>
                <a:latin typeface="Arial" charset="0"/>
              </a:defRPr>
            </a:lvl2pPr>
            <a:lvl3pPr marL="1143000" indent="-228600">
              <a:defRPr sz="2400" b="1">
                <a:solidFill>
                  <a:schemeClr val="tx1"/>
                </a:solidFill>
                <a:latin typeface="Arial" charset="0"/>
              </a:defRPr>
            </a:lvl3pPr>
            <a:lvl4pPr marL="1600200" indent="-228600">
              <a:defRPr sz="2400" b="1">
                <a:solidFill>
                  <a:schemeClr val="tx1"/>
                </a:solidFill>
                <a:latin typeface="Arial" charset="0"/>
              </a:defRPr>
            </a:lvl4pPr>
            <a:lvl5pPr marL="2057400" indent="-228600">
              <a:defRPr sz="2400" b="1">
                <a:solidFill>
                  <a:schemeClr val="tx1"/>
                </a:solidFill>
                <a:latin typeface="Arial" charset="0"/>
              </a:defRPr>
            </a:lvl5pPr>
            <a:lvl6pPr marL="2514600" indent="-228600" eaLnBrk="0" fontAlgn="base" hangingPunct="0">
              <a:spcBef>
                <a:spcPct val="0"/>
              </a:spcBef>
              <a:spcAft>
                <a:spcPct val="0"/>
              </a:spcAft>
              <a:defRPr sz="2400" b="1">
                <a:solidFill>
                  <a:schemeClr val="tx1"/>
                </a:solidFill>
                <a:latin typeface="Arial" charset="0"/>
              </a:defRPr>
            </a:lvl6pPr>
            <a:lvl7pPr marL="2971800" indent="-228600" eaLnBrk="0" fontAlgn="base" hangingPunct="0">
              <a:spcBef>
                <a:spcPct val="0"/>
              </a:spcBef>
              <a:spcAft>
                <a:spcPct val="0"/>
              </a:spcAft>
              <a:defRPr sz="2400" b="1">
                <a:solidFill>
                  <a:schemeClr val="tx1"/>
                </a:solidFill>
                <a:latin typeface="Arial" charset="0"/>
              </a:defRPr>
            </a:lvl7pPr>
            <a:lvl8pPr marL="3429000" indent="-228600" eaLnBrk="0" fontAlgn="base" hangingPunct="0">
              <a:spcBef>
                <a:spcPct val="0"/>
              </a:spcBef>
              <a:spcAft>
                <a:spcPct val="0"/>
              </a:spcAft>
              <a:defRPr sz="2400" b="1">
                <a:solidFill>
                  <a:schemeClr val="tx1"/>
                </a:solidFill>
                <a:latin typeface="Arial" charset="0"/>
              </a:defRPr>
            </a:lvl8pPr>
            <a:lvl9pPr marL="3886200" indent="-228600" eaLnBrk="0" fontAlgn="base" hangingPunct="0">
              <a:spcBef>
                <a:spcPct val="0"/>
              </a:spcBef>
              <a:spcAft>
                <a:spcPct val="0"/>
              </a:spcAft>
              <a:defRPr sz="2400" b="1">
                <a:solidFill>
                  <a:schemeClr val="tx1"/>
                </a:solidFill>
                <a:latin typeface="Arial" charset="0"/>
              </a:defRPr>
            </a:lvl9pPr>
          </a:lstStyle>
          <a:p>
            <a:r>
              <a:rPr lang="en-US" altLang="en-US" b="0" i="1">
                <a:solidFill>
                  <a:schemeClr val="tx2"/>
                </a:solidFill>
                <a:latin typeface="Times New Roman" pitchFamily="18" charset="0"/>
                <a:cs typeface="Times New Roman" pitchFamily="18" charset="0"/>
              </a:rPr>
              <a:t>p</a:t>
            </a:r>
            <a:r>
              <a:rPr lang="en-US" altLang="en-US" sz="2800" b="0" i="1" baseline="-25000">
                <a:solidFill>
                  <a:schemeClr val="tx2"/>
                </a:solidFill>
                <a:latin typeface="Times New Roman" pitchFamily="18" charset="0"/>
                <a:cs typeface="Times New Roman" pitchFamily="18" charset="0"/>
              </a:rPr>
              <a:t>a,a</a:t>
            </a:r>
            <a:endParaRPr lang="en-US" altLang="en-US" b="0" i="1">
              <a:solidFill>
                <a:schemeClr val="tx2"/>
              </a:solidFill>
              <a:latin typeface="Times New Roman" pitchFamily="18" charset="0"/>
              <a:cs typeface="Times New Roman" pitchFamily="18" charset="0"/>
            </a:endParaRPr>
          </a:p>
        </p:txBody>
      </p:sp>
      <p:sp>
        <p:nvSpPr>
          <p:cNvPr id="90123" name="Text Box 12"/>
          <p:cNvSpPr txBox="1">
            <a:spLocks noChangeArrowheads="1"/>
          </p:cNvSpPr>
          <p:nvPr/>
        </p:nvSpPr>
        <p:spPr bwMode="auto">
          <a:xfrm>
            <a:off x="2811463" y="4937125"/>
            <a:ext cx="62388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b="1">
                <a:solidFill>
                  <a:schemeClr val="tx1"/>
                </a:solidFill>
                <a:latin typeface="Arial" charset="0"/>
              </a:defRPr>
            </a:lvl1pPr>
            <a:lvl2pPr marL="742950" indent="-285750">
              <a:defRPr sz="2400" b="1">
                <a:solidFill>
                  <a:schemeClr val="tx1"/>
                </a:solidFill>
                <a:latin typeface="Arial" charset="0"/>
              </a:defRPr>
            </a:lvl2pPr>
            <a:lvl3pPr marL="1143000" indent="-228600">
              <a:defRPr sz="2400" b="1">
                <a:solidFill>
                  <a:schemeClr val="tx1"/>
                </a:solidFill>
                <a:latin typeface="Arial" charset="0"/>
              </a:defRPr>
            </a:lvl3pPr>
            <a:lvl4pPr marL="1600200" indent="-228600">
              <a:defRPr sz="2400" b="1">
                <a:solidFill>
                  <a:schemeClr val="tx1"/>
                </a:solidFill>
                <a:latin typeface="Arial" charset="0"/>
              </a:defRPr>
            </a:lvl4pPr>
            <a:lvl5pPr marL="2057400" indent="-228600">
              <a:defRPr sz="2400" b="1">
                <a:solidFill>
                  <a:schemeClr val="tx1"/>
                </a:solidFill>
                <a:latin typeface="Arial" charset="0"/>
              </a:defRPr>
            </a:lvl5pPr>
            <a:lvl6pPr marL="2514600" indent="-228600" eaLnBrk="0" fontAlgn="base" hangingPunct="0">
              <a:spcBef>
                <a:spcPct val="0"/>
              </a:spcBef>
              <a:spcAft>
                <a:spcPct val="0"/>
              </a:spcAft>
              <a:defRPr sz="2400" b="1">
                <a:solidFill>
                  <a:schemeClr val="tx1"/>
                </a:solidFill>
                <a:latin typeface="Arial" charset="0"/>
              </a:defRPr>
            </a:lvl6pPr>
            <a:lvl7pPr marL="2971800" indent="-228600" eaLnBrk="0" fontAlgn="base" hangingPunct="0">
              <a:spcBef>
                <a:spcPct val="0"/>
              </a:spcBef>
              <a:spcAft>
                <a:spcPct val="0"/>
              </a:spcAft>
              <a:defRPr sz="2400" b="1">
                <a:solidFill>
                  <a:schemeClr val="tx1"/>
                </a:solidFill>
                <a:latin typeface="Arial" charset="0"/>
              </a:defRPr>
            </a:lvl7pPr>
            <a:lvl8pPr marL="3429000" indent="-228600" eaLnBrk="0" fontAlgn="base" hangingPunct="0">
              <a:spcBef>
                <a:spcPct val="0"/>
              </a:spcBef>
              <a:spcAft>
                <a:spcPct val="0"/>
              </a:spcAft>
              <a:defRPr sz="2400" b="1">
                <a:solidFill>
                  <a:schemeClr val="tx1"/>
                </a:solidFill>
                <a:latin typeface="Arial" charset="0"/>
              </a:defRPr>
            </a:lvl8pPr>
            <a:lvl9pPr marL="3886200" indent="-228600" eaLnBrk="0" fontAlgn="base" hangingPunct="0">
              <a:spcBef>
                <a:spcPct val="0"/>
              </a:spcBef>
              <a:spcAft>
                <a:spcPct val="0"/>
              </a:spcAft>
              <a:defRPr sz="2400" b="1">
                <a:solidFill>
                  <a:schemeClr val="tx1"/>
                </a:solidFill>
                <a:latin typeface="Arial" charset="0"/>
              </a:defRPr>
            </a:lvl9pPr>
          </a:lstStyle>
          <a:p>
            <a:r>
              <a:rPr lang="en-US" altLang="en-US" b="0" i="1">
                <a:solidFill>
                  <a:schemeClr val="tx2"/>
                </a:solidFill>
                <a:latin typeface="Times New Roman" pitchFamily="18" charset="0"/>
                <a:cs typeface="Times New Roman" pitchFamily="18" charset="0"/>
              </a:rPr>
              <a:t>p</a:t>
            </a:r>
            <a:r>
              <a:rPr lang="en-US" altLang="en-US" sz="2800" b="0" i="1" baseline="-25000">
                <a:solidFill>
                  <a:schemeClr val="tx2"/>
                </a:solidFill>
                <a:latin typeface="Times New Roman" pitchFamily="18" charset="0"/>
                <a:cs typeface="Times New Roman" pitchFamily="18" charset="0"/>
              </a:rPr>
              <a:t>a,c</a:t>
            </a:r>
            <a:endParaRPr lang="en-US" altLang="en-US" b="0" i="1">
              <a:solidFill>
                <a:schemeClr val="tx2"/>
              </a:solidFill>
              <a:latin typeface="Times New Roman" pitchFamily="18" charset="0"/>
              <a:cs typeface="Times New Roman" pitchFamily="18" charset="0"/>
            </a:endParaRPr>
          </a:p>
        </p:txBody>
      </p:sp>
      <p:sp>
        <p:nvSpPr>
          <p:cNvPr id="90124" name="Text Box 13"/>
          <p:cNvSpPr txBox="1">
            <a:spLocks noChangeArrowheads="1"/>
          </p:cNvSpPr>
          <p:nvPr/>
        </p:nvSpPr>
        <p:spPr bwMode="auto">
          <a:xfrm>
            <a:off x="2887663" y="3184525"/>
            <a:ext cx="6381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b="1">
                <a:solidFill>
                  <a:schemeClr val="tx1"/>
                </a:solidFill>
                <a:latin typeface="Arial" charset="0"/>
              </a:defRPr>
            </a:lvl1pPr>
            <a:lvl2pPr marL="742950" indent="-285750">
              <a:defRPr sz="2400" b="1">
                <a:solidFill>
                  <a:schemeClr val="tx1"/>
                </a:solidFill>
                <a:latin typeface="Arial" charset="0"/>
              </a:defRPr>
            </a:lvl2pPr>
            <a:lvl3pPr marL="1143000" indent="-228600">
              <a:defRPr sz="2400" b="1">
                <a:solidFill>
                  <a:schemeClr val="tx1"/>
                </a:solidFill>
                <a:latin typeface="Arial" charset="0"/>
              </a:defRPr>
            </a:lvl3pPr>
            <a:lvl4pPr marL="1600200" indent="-228600">
              <a:defRPr sz="2400" b="1">
                <a:solidFill>
                  <a:schemeClr val="tx1"/>
                </a:solidFill>
                <a:latin typeface="Arial" charset="0"/>
              </a:defRPr>
            </a:lvl4pPr>
            <a:lvl5pPr marL="2057400" indent="-228600">
              <a:defRPr sz="2400" b="1">
                <a:solidFill>
                  <a:schemeClr val="tx1"/>
                </a:solidFill>
                <a:latin typeface="Arial" charset="0"/>
              </a:defRPr>
            </a:lvl5pPr>
            <a:lvl6pPr marL="2514600" indent="-228600" eaLnBrk="0" fontAlgn="base" hangingPunct="0">
              <a:spcBef>
                <a:spcPct val="0"/>
              </a:spcBef>
              <a:spcAft>
                <a:spcPct val="0"/>
              </a:spcAft>
              <a:defRPr sz="2400" b="1">
                <a:solidFill>
                  <a:schemeClr val="tx1"/>
                </a:solidFill>
                <a:latin typeface="Arial" charset="0"/>
              </a:defRPr>
            </a:lvl6pPr>
            <a:lvl7pPr marL="2971800" indent="-228600" eaLnBrk="0" fontAlgn="base" hangingPunct="0">
              <a:spcBef>
                <a:spcPct val="0"/>
              </a:spcBef>
              <a:spcAft>
                <a:spcPct val="0"/>
              </a:spcAft>
              <a:defRPr sz="2400" b="1">
                <a:solidFill>
                  <a:schemeClr val="tx1"/>
                </a:solidFill>
                <a:latin typeface="Arial" charset="0"/>
              </a:defRPr>
            </a:lvl7pPr>
            <a:lvl8pPr marL="3429000" indent="-228600" eaLnBrk="0" fontAlgn="base" hangingPunct="0">
              <a:spcBef>
                <a:spcPct val="0"/>
              </a:spcBef>
              <a:spcAft>
                <a:spcPct val="0"/>
              </a:spcAft>
              <a:defRPr sz="2400" b="1">
                <a:solidFill>
                  <a:schemeClr val="tx1"/>
                </a:solidFill>
                <a:latin typeface="Arial" charset="0"/>
              </a:defRPr>
            </a:lvl8pPr>
            <a:lvl9pPr marL="3886200" indent="-228600" eaLnBrk="0" fontAlgn="base" hangingPunct="0">
              <a:spcBef>
                <a:spcPct val="0"/>
              </a:spcBef>
              <a:spcAft>
                <a:spcPct val="0"/>
              </a:spcAft>
              <a:defRPr sz="2400" b="1">
                <a:solidFill>
                  <a:schemeClr val="tx1"/>
                </a:solidFill>
                <a:latin typeface="Arial" charset="0"/>
              </a:defRPr>
            </a:lvl9pPr>
          </a:lstStyle>
          <a:p>
            <a:r>
              <a:rPr lang="en-US" altLang="en-US" b="0" i="1">
                <a:solidFill>
                  <a:schemeClr val="tx2"/>
                </a:solidFill>
                <a:latin typeface="Times New Roman" pitchFamily="18" charset="0"/>
                <a:cs typeface="Times New Roman" pitchFamily="18" charset="0"/>
              </a:rPr>
              <a:t>p</a:t>
            </a:r>
            <a:r>
              <a:rPr lang="en-US" altLang="en-US" sz="2800" b="0" i="1" baseline="-25000">
                <a:solidFill>
                  <a:schemeClr val="tx2"/>
                </a:solidFill>
                <a:latin typeface="Times New Roman" pitchFamily="18" charset="0"/>
                <a:cs typeface="Times New Roman" pitchFamily="18" charset="0"/>
              </a:rPr>
              <a:t>a,b</a:t>
            </a:r>
            <a:endParaRPr lang="en-US" altLang="en-US" b="0" i="1">
              <a:solidFill>
                <a:schemeClr val="tx2"/>
              </a:solidFill>
              <a:latin typeface="Times New Roman" pitchFamily="18" charset="0"/>
              <a:cs typeface="Times New Roman" pitchFamily="18" charset="0"/>
            </a:endParaRPr>
          </a:p>
        </p:txBody>
      </p:sp>
      <p:sp>
        <p:nvSpPr>
          <p:cNvPr id="90125" name="Text Box 14"/>
          <p:cNvSpPr txBox="1">
            <a:spLocks noChangeArrowheads="1"/>
          </p:cNvSpPr>
          <p:nvPr/>
        </p:nvSpPr>
        <p:spPr bwMode="auto">
          <a:xfrm>
            <a:off x="5478463" y="5241925"/>
            <a:ext cx="27717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b="1">
                <a:solidFill>
                  <a:schemeClr val="tx1"/>
                </a:solidFill>
                <a:latin typeface="Arial" charset="0"/>
              </a:defRPr>
            </a:lvl1pPr>
            <a:lvl2pPr marL="742950" indent="-285750">
              <a:defRPr sz="2400" b="1">
                <a:solidFill>
                  <a:schemeClr val="tx1"/>
                </a:solidFill>
                <a:latin typeface="Arial" charset="0"/>
              </a:defRPr>
            </a:lvl2pPr>
            <a:lvl3pPr marL="1143000" indent="-228600">
              <a:defRPr sz="2400" b="1">
                <a:solidFill>
                  <a:schemeClr val="tx1"/>
                </a:solidFill>
                <a:latin typeface="Arial" charset="0"/>
              </a:defRPr>
            </a:lvl3pPr>
            <a:lvl4pPr marL="1600200" indent="-228600">
              <a:defRPr sz="2400" b="1">
                <a:solidFill>
                  <a:schemeClr val="tx1"/>
                </a:solidFill>
                <a:latin typeface="Arial" charset="0"/>
              </a:defRPr>
            </a:lvl4pPr>
            <a:lvl5pPr marL="2057400" indent="-228600">
              <a:defRPr sz="2400" b="1">
                <a:solidFill>
                  <a:schemeClr val="tx1"/>
                </a:solidFill>
                <a:latin typeface="Arial" charset="0"/>
              </a:defRPr>
            </a:lvl5pPr>
            <a:lvl6pPr marL="2514600" indent="-228600" eaLnBrk="0" fontAlgn="base" hangingPunct="0">
              <a:spcBef>
                <a:spcPct val="0"/>
              </a:spcBef>
              <a:spcAft>
                <a:spcPct val="0"/>
              </a:spcAft>
              <a:defRPr sz="2400" b="1">
                <a:solidFill>
                  <a:schemeClr val="tx1"/>
                </a:solidFill>
                <a:latin typeface="Arial" charset="0"/>
              </a:defRPr>
            </a:lvl6pPr>
            <a:lvl7pPr marL="2971800" indent="-228600" eaLnBrk="0" fontAlgn="base" hangingPunct="0">
              <a:spcBef>
                <a:spcPct val="0"/>
              </a:spcBef>
              <a:spcAft>
                <a:spcPct val="0"/>
              </a:spcAft>
              <a:defRPr sz="2400" b="1">
                <a:solidFill>
                  <a:schemeClr val="tx1"/>
                </a:solidFill>
                <a:latin typeface="Arial" charset="0"/>
              </a:defRPr>
            </a:lvl7pPr>
            <a:lvl8pPr marL="3429000" indent="-228600" eaLnBrk="0" fontAlgn="base" hangingPunct="0">
              <a:spcBef>
                <a:spcPct val="0"/>
              </a:spcBef>
              <a:spcAft>
                <a:spcPct val="0"/>
              </a:spcAft>
              <a:defRPr sz="2400" b="1">
                <a:solidFill>
                  <a:schemeClr val="tx1"/>
                </a:solidFill>
                <a:latin typeface="Arial" charset="0"/>
              </a:defRPr>
            </a:lvl8pPr>
            <a:lvl9pPr marL="3886200" indent="-228600" eaLnBrk="0" fontAlgn="base" hangingPunct="0">
              <a:spcBef>
                <a:spcPct val="0"/>
              </a:spcBef>
              <a:spcAft>
                <a:spcPct val="0"/>
              </a:spcAft>
              <a:defRPr sz="2400" b="1">
                <a:solidFill>
                  <a:schemeClr val="tx1"/>
                </a:solidFill>
                <a:latin typeface="Arial" charset="0"/>
              </a:defRPr>
            </a:lvl9pPr>
          </a:lstStyle>
          <a:p>
            <a:r>
              <a:rPr lang="en-US" altLang="en-US" b="0" i="1">
                <a:solidFill>
                  <a:schemeClr val="tx2"/>
                </a:solidFill>
                <a:latin typeface="Times New Roman" pitchFamily="18" charset="0"/>
                <a:cs typeface="Times New Roman" pitchFamily="18" charset="0"/>
              </a:rPr>
              <a:t>p</a:t>
            </a:r>
            <a:r>
              <a:rPr lang="en-US" altLang="en-US" sz="2800" b="0" i="1" baseline="-25000">
                <a:solidFill>
                  <a:schemeClr val="tx2"/>
                </a:solidFill>
                <a:latin typeface="Times New Roman" pitchFamily="18" charset="0"/>
                <a:cs typeface="Times New Roman" pitchFamily="18" charset="0"/>
              </a:rPr>
              <a:t>a,a</a:t>
            </a:r>
            <a:r>
              <a:rPr lang="en-US" altLang="en-US" b="0" i="1">
                <a:solidFill>
                  <a:schemeClr val="tx2"/>
                </a:solidFill>
                <a:latin typeface="Times New Roman" pitchFamily="18" charset="0"/>
                <a:cs typeface="Times New Roman" pitchFamily="18" charset="0"/>
              </a:rPr>
              <a:t> </a:t>
            </a:r>
            <a:r>
              <a:rPr lang="en-US" altLang="en-US" b="0">
                <a:solidFill>
                  <a:schemeClr val="tx2"/>
                </a:solidFill>
                <a:latin typeface="Times New Roman" pitchFamily="18" charset="0"/>
                <a:cs typeface="Times New Roman" pitchFamily="18" charset="0"/>
              </a:rPr>
              <a:t>+</a:t>
            </a:r>
            <a:r>
              <a:rPr lang="en-US" altLang="en-US" b="0" i="1">
                <a:solidFill>
                  <a:schemeClr val="tx2"/>
                </a:solidFill>
                <a:latin typeface="Times New Roman" pitchFamily="18" charset="0"/>
                <a:cs typeface="Times New Roman" pitchFamily="18" charset="0"/>
              </a:rPr>
              <a:t> p</a:t>
            </a:r>
            <a:r>
              <a:rPr lang="en-US" altLang="en-US" sz="2800" b="0" i="1" baseline="-25000">
                <a:solidFill>
                  <a:schemeClr val="tx2"/>
                </a:solidFill>
                <a:latin typeface="Times New Roman" pitchFamily="18" charset="0"/>
                <a:cs typeface="Times New Roman" pitchFamily="18" charset="0"/>
              </a:rPr>
              <a:t>a,b</a:t>
            </a:r>
            <a:r>
              <a:rPr lang="en-US" altLang="en-US" b="0" i="1">
                <a:solidFill>
                  <a:schemeClr val="tx2"/>
                </a:solidFill>
                <a:latin typeface="Times New Roman" pitchFamily="18" charset="0"/>
                <a:cs typeface="Times New Roman" pitchFamily="18" charset="0"/>
              </a:rPr>
              <a:t> </a:t>
            </a:r>
            <a:r>
              <a:rPr lang="en-US" altLang="en-US" b="0">
                <a:solidFill>
                  <a:schemeClr val="tx2"/>
                </a:solidFill>
                <a:latin typeface="Times New Roman" pitchFamily="18" charset="0"/>
                <a:cs typeface="Times New Roman" pitchFamily="18" charset="0"/>
              </a:rPr>
              <a:t>+</a:t>
            </a:r>
            <a:r>
              <a:rPr lang="en-US" altLang="en-US" b="0" i="1">
                <a:solidFill>
                  <a:schemeClr val="tx2"/>
                </a:solidFill>
                <a:latin typeface="Times New Roman" pitchFamily="18" charset="0"/>
                <a:cs typeface="Times New Roman" pitchFamily="18" charset="0"/>
              </a:rPr>
              <a:t> p</a:t>
            </a:r>
            <a:r>
              <a:rPr lang="en-US" altLang="en-US" sz="2800" b="0" i="1" baseline="-25000">
                <a:solidFill>
                  <a:schemeClr val="tx2"/>
                </a:solidFill>
                <a:latin typeface="Times New Roman" pitchFamily="18" charset="0"/>
                <a:cs typeface="Times New Roman" pitchFamily="18" charset="0"/>
              </a:rPr>
              <a:t>a,c</a:t>
            </a:r>
            <a:r>
              <a:rPr lang="en-US" altLang="en-US" b="0" i="1">
                <a:solidFill>
                  <a:schemeClr val="tx2"/>
                </a:solidFill>
                <a:latin typeface="Times New Roman" pitchFamily="18" charset="0"/>
                <a:cs typeface="Times New Roman" pitchFamily="18" charset="0"/>
              </a:rPr>
              <a:t> </a:t>
            </a:r>
            <a:r>
              <a:rPr lang="en-US" altLang="en-US" b="0">
                <a:solidFill>
                  <a:schemeClr val="tx2"/>
                </a:solidFill>
                <a:latin typeface="Times New Roman" pitchFamily="18" charset="0"/>
                <a:cs typeface="Times New Roman" pitchFamily="18" charset="0"/>
              </a:rPr>
              <a:t>= 1</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580" name="Group 2"/>
          <p:cNvGrpSpPr>
            <a:grpSpLocks/>
          </p:cNvGrpSpPr>
          <p:nvPr/>
        </p:nvGrpSpPr>
        <p:grpSpPr bwMode="auto">
          <a:xfrm>
            <a:off x="1911350" y="3646488"/>
            <a:ext cx="4864100" cy="1663700"/>
            <a:chOff x="1204" y="2548"/>
            <a:chExt cx="3064" cy="1048"/>
          </a:xfrm>
        </p:grpSpPr>
        <p:sp>
          <p:nvSpPr>
            <p:cNvPr id="73734" name="Rectangle 3"/>
            <p:cNvSpPr>
              <a:spLocks noChangeArrowheads="1"/>
            </p:cNvSpPr>
            <p:nvPr/>
          </p:nvSpPr>
          <p:spPr bwMode="auto">
            <a:xfrm>
              <a:off x="1204" y="2548"/>
              <a:ext cx="3064" cy="1048"/>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p>
              <a:pPr>
                <a:defRPr/>
              </a:pPr>
              <a:endParaRPr lang="en-US"/>
            </a:p>
          </p:txBody>
        </p:sp>
        <p:graphicFrame>
          <p:nvGraphicFramePr>
            <p:cNvPr id="24579" name="Object 3">
              <a:hlinkClick r:id="" action="ppaction://ole?verb=0"/>
            </p:cNvPr>
            <p:cNvGraphicFramePr>
              <a:graphicFrameLocks/>
            </p:cNvGraphicFramePr>
            <p:nvPr/>
          </p:nvGraphicFramePr>
          <p:xfrm>
            <a:off x="1296" y="2640"/>
            <a:ext cx="2928" cy="864"/>
          </p:xfrm>
          <a:graphic>
            <a:graphicData uri="http://schemas.openxmlformats.org/presentationml/2006/ole">
              <mc:AlternateContent xmlns:mc="http://schemas.openxmlformats.org/markup-compatibility/2006">
                <mc:Choice xmlns:v="urn:schemas-microsoft-com:vml" Requires="v">
                  <p:oleObj spid="_x0000_s24598" name="Equation" r:id="rId3" imgW="2333761" imgH="811743" progId="Equation.2">
                    <p:embed/>
                  </p:oleObj>
                </mc:Choice>
                <mc:Fallback>
                  <p:oleObj name="Equation" r:id="rId3" imgW="2333761" imgH="811743" progId="Equation.2">
                    <p:embed/>
                    <p:pic>
                      <p:nvPicPr>
                        <p:cNvPr id="0" name="Object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6" y="2640"/>
                          <a:ext cx="2928" cy="8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24581" name="Rectangle 5"/>
          <p:cNvSpPr>
            <a:spLocks noGrp="1" noChangeArrowheads="1"/>
          </p:cNvSpPr>
          <p:nvPr>
            <p:ph type="title"/>
          </p:nvPr>
        </p:nvSpPr>
        <p:spPr>
          <a:noFill/>
        </p:spPr>
        <p:txBody>
          <a:bodyPr lIns="90488" tIns="44450" rIns="90488" bIns="44450"/>
          <a:lstStyle/>
          <a:p>
            <a:r>
              <a:rPr lang="en-US" altLang="en-US" smtClean="0"/>
              <a:t>Markov Chain Formulation (5)</a:t>
            </a:r>
          </a:p>
        </p:txBody>
      </p:sp>
      <p:sp>
        <p:nvSpPr>
          <p:cNvPr id="24582" name="Rectangle 6"/>
          <p:cNvSpPr>
            <a:spLocks noGrp="1" noChangeArrowheads="1"/>
          </p:cNvSpPr>
          <p:nvPr>
            <p:ph type="body" idx="1"/>
          </p:nvPr>
        </p:nvSpPr>
        <p:spPr>
          <a:noFill/>
        </p:spPr>
        <p:txBody>
          <a:bodyPr lIns="90488" tIns="44450" rIns="90488" bIns="44450"/>
          <a:lstStyle/>
          <a:p>
            <a:r>
              <a:rPr lang="en-US" altLang="en-US" smtClean="0"/>
              <a:t>The process is a </a:t>
            </a:r>
            <a:r>
              <a:rPr lang="en-US" altLang="en-US" i="1" smtClean="0"/>
              <a:t>birth-death process</a:t>
            </a:r>
            <a:r>
              <a:rPr lang="en-US" altLang="en-US" smtClean="0"/>
              <a:t> -- new customers may enter the system (a birth) or leave the system (a death)</a:t>
            </a:r>
          </a:p>
          <a:p>
            <a:r>
              <a:rPr lang="en-US" altLang="en-US" smtClean="0"/>
              <a:t>If </a:t>
            </a:r>
            <a:r>
              <a:rPr lang="en-US" altLang="en-US" smtClean="0">
                <a:latin typeface="Symbol" pitchFamily="18" charset="2"/>
              </a:rPr>
              <a:t></a:t>
            </a:r>
            <a:r>
              <a:rPr lang="en-US" altLang="en-US" smtClean="0"/>
              <a:t> is small enough, then at most one customer may enter or leave the system during one interval</a:t>
            </a:r>
          </a:p>
        </p:txBody>
      </p:sp>
      <p:graphicFrame>
        <p:nvGraphicFramePr>
          <p:cNvPr id="24578" name="Object 2">
            <a:hlinkClick r:id="" action="ppaction://ole?verb=0"/>
          </p:cNvPr>
          <p:cNvGraphicFramePr>
            <a:graphicFrameLocks/>
          </p:cNvGraphicFramePr>
          <p:nvPr/>
        </p:nvGraphicFramePr>
        <p:xfrm>
          <a:off x="1930400" y="2925763"/>
          <a:ext cx="5054600" cy="533400"/>
        </p:xfrm>
        <a:graphic>
          <a:graphicData uri="http://schemas.openxmlformats.org/presentationml/2006/ole">
            <mc:AlternateContent xmlns:mc="http://schemas.openxmlformats.org/markup-compatibility/2006">
              <mc:Choice xmlns:v="urn:schemas-microsoft-com:vml" Requires="v">
                <p:oleObj spid="_x0000_s24599" name="Equation" r:id="rId5" imgW="2743200" imgH="279400" progId="Equation.3">
                  <p:embed/>
                </p:oleObj>
              </mc:Choice>
              <mc:Fallback>
                <p:oleObj name="Equation" r:id="rId5" imgW="2743200" imgH="279400" progId="Equation.3">
                  <p:embed/>
                  <p:pic>
                    <p:nvPicPr>
                      <p:cNvPr id="0" name="Object 2"/>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30400" y="2925763"/>
                        <a:ext cx="50546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pPr eaLnBrk="1" hangingPunct="1"/>
            <a:r>
              <a:rPr lang="en-US" altLang="en-US" smtClean="0"/>
              <a:t>Motivation  (2)</a:t>
            </a:r>
          </a:p>
        </p:txBody>
      </p:sp>
      <p:sp>
        <p:nvSpPr>
          <p:cNvPr id="60419" name="Rectangle 3"/>
          <p:cNvSpPr>
            <a:spLocks noGrp="1" noChangeArrowheads="1"/>
          </p:cNvSpPr>
          <p:nvPr>
            <p:ph type="body" idx="1"/>
          </p:nvPr>
        </p:nvSpPr>
        <p:spPr>
          <a:xfrm>
            <a:off x="457200" y="3525838"/>
            <a:ext cx="8229600" cy="2600325"/>
          </a:xfrm>
        </p:spPr>
        <p:txBody>
          <a:bodyPr/>
          <a:lstStyle/>
          <a:p>
            <a:pPr eaLnBrk="1" hangingPunct="1"/>
            <a:r>
              <a:rPr lang="en-US" altLang="en-US" smtClean="0"/>
              <a:t>Single queue systems are often used to represent shared resource networks</a:t>
            </a:r>
          </a:p>
          <a:p>
            <a:pPr eaLnBrk="1" hangingPunct="1"/>
            <a:r>
              <a:rPr lang="en-US" altLang="en-US" smtClean="0"/>
              <a:t>Networks of queues can often be used to represent other types of networks</a:t>
            </a:r>
          </a:p>
          <a:p>
            <a:pPr lvl="1" eaLnBrk="1" hangingPunct="1"/>
            <a:r>
              <a:rPr lang="en-US" altLang="en-US" smtClean="0"/>
              <a:t>Process networks</a:t>
            </a:r>
          </a:p>
          <a:p>
            <a:pPr lvl="1" eaLnBrk="1" hangingPunct="1"/>
            <a:r>
              <a:rPr lang="en-US" altLang="en-US" smtClean="0"/>
              <a:t>Switching networks</a:t>
            </a:r>
          </a:p>
        </p:txBody>
      </p:sp>
      <p:grpSp>
        <p:nvGrpSpPr>
          <p:cNvPr id="60420" name="Group 4"/>
          <p:cNvGrpSpPr>
            <a:grpSpLocks/>
          </p:cNvGrpSpPr>
          <p:nvPr/>
        </p:nvGrpSpPr>
        <p:grpSpPr bwMode="auto">
          <a:xfrm>
            <a:off x="2209800" y="1447800"/>
            <a:ext cx="4649788" cy="1609725"/>
            <a:chOff x="1440" y="1008"/>
            <a:chExt cx="2929" cy="1014"/>
          </a:xfrm>
        </p:grpSpPr>
        <p:sp>
          <p:nvSpPr>
            <p:cNvPr id="60421" name="Text Box 5"/>
            <p:cNvSpPr txBox="1">
              <a:spLocks noChangeArrowheads="1"/>
            </p:cNvSpPr>
            <p:nvPr/>
          </p:nvSpPr>
          <p:spPr bwMode="auto">
            <a:xfrm>
              <a:off x="3264" y="1296"/>
              <a:ext cx="1105" cy="524"/>
            </a:xfrm>
            <a:prstGeom prst="rect">
              <a:avLst/>
            </a:prstGeom>
            <a:solidFill>
              <a:schemeClr val="accent2"/>
            </a:solidFill>
            <a:ln w="9525">
              <a:solidFill>
                <a:schemeClr val="bg1"/>
              </a:solidFill>
              <a:miter lim="800000"/>
              <a:headEnd/>
              <a:tailEnd/>
            </a:ln>
          </p:spPr>
          <p:txBody>
            <a:bodyPr wrap="none">
              <a:spAutoFit/>
            </a:bodyPr>
            <a:lstStyle>
              <a:lvl1pPr>
                <a:defRPr sz="2400" b="1">
                  <a:solidFill>
                    <a:schemeClr val="tx1"/>
                  </a:solidFill>
                  <a:latin typeface="Arial" charset="0"/>
                </a:defRPr>
              </a:lvl1pPr>
              <a:lvl2pPr marL="742950" indent="-285750">
                <a:defRPr sz="2400" b="1">
                  <a:solidFill>
                    <a:schemeClr val="tx1"/>
                  </a:solidFill>
                  <a:latin typeface="Arial" charset="0"/>
                </a:defRPr>
              </a:lvl2pPr>
              <a:lvl3pPr marL="1143000" indent="-228600">
                <a:defRPr sz="2400" b="1">
                  <a:solidFill>
                    <a:schemeClr val="tx1"/>
                  </a:solidFill>
                  <a:latin typeface="Arial" charset="0"/>
                </a:defRPr>
              </a:lvl3pPr>
              <a:lvl4pPr marL="1600200" indent="-228600">
                <a:defRPr sz="2400" b="1">
                  <a:solidFill>
                    <a:schemeClr val="tx1"/>
                  </a:solidFill>
                  <a:latin typeface="Arial" charset="0"/>
                </a:defRPr>
              </a:lvl4pPr>
              <a:lvl5pPr marL="2057400" indent="-228600">
                <a:defRPr sz="2400" b="1">
                  <a:solidFill>
                    <a:schemeClr val="tx1"/>
                  </a:solidFill>
                  <a:latin typeface="Arial" charset="0"/>
                </a:defRPr>
              </a:lvl5pPr>
              <a:lvl6pPr marL="2514600" indent="-228600" eaLnBrk="0" fontAlgn="base" hangingPunct="0">
                <a:spcBef>
                  <a:spcPct val="0"/>
                </a:spcBef>
                <a:spcAft>
                  <a:spcPct val="0"/>
                </a:spcAft>
                <a:defRPr sz="2400" b="1">
                  <a:solidFill>
                    <a:schemeClr val="tx1"/>
                  </a:solidFill>
                  <a:latin typeface="Arial" charset="0"/>
                </a:defRPr>
              </a:lvl6pPr>
              <a:lvl7pPr marL="2971800" indent="-228600" eaLnBrk="0" fontAlgn="base" hangingPunct="0">
                <a:spcBef>
                  <a:spcPct val="0"/>
                </a:spcBef>
                <a:spcAft>
                  <a:spcPct val="0"/>
                </a:spcAft>
                <a:defRPr sz="2400" b="1">
                  <a:solidFill>
                    <a:schemeClr val="tx1"/>
                  </a:solidFill>
                  <a:latin typeface="Arial" charset="0"/>
                </a:defRPr>
              </a:lvl7pPr>
              <a:lvl8pPr marL="3429000" indent="-228600" eaLnBrk="0" fontAlgn="base" hangingPunct="0">
                <a:spcBef>
                  <a:spcPct val="0"/>
                </a:spcBef>
                <a:spcAft>
                  <a:spcPct val="0"/>
                </a:spcAft>
                <a:defRPr sz="2400" b="1">
                  <a:solidFill>
                    <a:schemeClr val="tx1"/>
                  </a:solidFill>
                  <a:latin typeface="Arial" charset="0"/>
                </a:defRPr>
              </a:lvl8pPr>
              <a:lvl9pPr marL="3886200" indent="-228600" eaLnBrk="0" fontAlgn="base" hangingPunct="0">
                <a:spcBef>
                  <a:spcPct val="0"/>
                </a:spcBef>
                <a:spcAft>
                  <a:spcPct val="0"/>
                </a:spcAft>
                <a:defRPr sz="2400" b="1">
                  <a:solidFill>
                    <a:schemeClr val="tx1"/>
                  </a:solidFill>
                  <a:latin typeface="Arial" charset="0"/>
                </a:defRPr>
              </a:lvl9pPr>
            </a:lstStyle>
            <a:p>
              <a:pPr algn="ctr"/>
              <a:r>
                <a:rPr lang="en-US" altLang="en-US">
                  <a:solidFill>
                    <a:schemeClr val="bg1"/>
                  </a:solidFill>
                </a:rPr>
                <a:t>Shared</a:t>
              </a:r>
              <a:br>
                <a:rPr lang="en-US" altLang="en-US">
                  <a:solidFill>
                    <a:schemeClr val="bg1"/>
                  </a:solidFill>
                </a:rPr>
              </a:br>
              <a:r>
                <a:rPr lang="en-US" altLang="en-US">
                  <a:solidFill>
                    <a:schemeClr val="bg1"/>
                  </a:solidFill>
                </a:rPr>
                <a:t>Resources</a:t>
              </a:r>
            </a:p>
          </p:txBody>
        </p:sp>
        <p:sp>
          <p:nvSpPr>
            <p:cNvPr id="60422" name="Line 6"/>
            <p:cNvSpPr>
              <a:spLocks noChangeShapeType="1"/>
            </p:cNvSpPr>
            <p:nvPr/>
          </p:nvSpPr>
          <p:spPr bwMode="auto">
            <a:xfrm flipV="1">
              <a:off x="2064" y="1632"/>
              <a:ext cx="1200" cy="288"/>
            </a:xfrm>
            <a:prstGeom prst="line">
              <a:avLst/>
            </a:prstGeom>
            <a:noFill/>
            <a:ln w="38100">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0423" name="Line 7"/>
            <p:cNvSpPr>
              <a:spLocks noChangeShapeType="1"/>
            </p:cNvSpPr>
            <p:nvPr/>
          </p:nvSpPr>
          <p:spPr bwMode="auto">
            <a:xfrm>
              <a:off x="2064" y="1152"/>
              <a:ext cx="1200" cy="288"/>
            </a:xfrm>
            <a:prstGeom prst="line">
              <a:avLst/>
            </a:prstGeom>
            <a:noFill/>
            <a:ln w="38100">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0424" name="Text Box 8"/>
            <p:cNvSpPr txBox="1">
              <a:spLocks noChangeArrowheads="1"/>
            </p:cNvSpPr>
            <p:nvPr/>
          </p:nvSpPr>
          <p:spPr bwMode="auto">
            <a:xfrm>
              <a:off x="1440" y="1008"/>
              <a:ext cx="710" cy="294"/>
            </a:xfrm>
            <a:prstGeom prst="rect">
              <a:avLst/>
            </a:prstGeom>
            <a:solidFill>
              <a:schemeClr val="accent2"/>
            </a:solidFill>
            <a:ln w="9525">
              <a:solidFill>
                <a:schemeClr val="bg1"/>
              </a:solidFill>
              <a:miter lim="800000"/>
              <a:headEnd/>
              <a:tailEnd/>
            </a:ln>
          </p:spPr>
          <p:txBody>
            <a:bodyPr wrap="none">
              <a:spAutoFit/>
            </a:bodyPr>
            <a:lstStyle>
              <a:lvl1pPr>
                <a:defRPr sz="2400" b="1">
                  <a:solidFill>
                    <a:schemeClr val="tx1"/>
                  </a:solidFill>
                  <a:latin typeface="Arial" charset="0"/>
                </a:defRPr>
              </a:lvl1pPr>
              <a:lvl2pPr marL="742950" indent="-285750">
                <a:defRPr sz="2400" b="1">
                  <a:solidFill>
                    <a:schemeClr val="tx1"/>
                  </a:solidFill>
                  <a:latin typeface="Arial" charset="0"/>
                </a:defRPr>
              </a:lvl2pPr>
              <a:lvl3pPr marL="1143000" indent="-228600">
                <a:defRPr sz="2400" b="1">
                  <a:solidFill>
                    <a:schemeClr val="tx1"/>
                  </a:solidFill>
                  <a:latin typeface="Arial" charset="0"/>
                </a:defRPr>
              </a:lvl3pPr>
              <a:lvl4pPr marL="1600200" indent="-228600">
                <a:defRPr sz="2400" b="1">
                  <a:solidFill>
                    <a:schemeClr val="tx1"/>
                  </a:solidFill>
                  <a:latin typeface="Arial" charset="0"/>
                </a:defRPr>
              </a:lvl4pPr>
              <a:lvl5pPr marL="2057400" indent="-228600">
                <a:defRPr sz="2400" b="1">
                  <a:solidFill>
                    <a:schemeClr val="tx1"/>
                  </a:solidFill>
                  <a:latin typeface="Arial" charset="0"/>
                </a:defRPr>
              </a:lvl5pPr>
              <a:lvl6pPr marL="2514600" indent="-228600" eaLnBrk="0" fontAlgn="base" hangingPunct="0">
                <a:spcBef>
                  <a:spcPct val="0"/>
                </a:spcBef>
                <a:spcAft>
                  <a:spcPct val="0"/>
                </a:spcAft>
                <a:defRPr sz="2400" b="1">
                  <a:solidFill>
                    <a:schemeClr val="tx1"/>
                  </a:solidFill>
                  <a:latin typeface="Arial" charset="0"/>
                </a:defRPr>
              </a:lvl6pPr>
              <a:lvl7pPr marL="2971800" indent="-228600" eaLnBrk="0" fontAlgn="base" hangingPunct="0">
                <a:spcBef>
                  <a:spcPct val="0"/>
                </a:spcBef>
                <a:spcAft>
                  <a:spcPct val="0"/>
                </a:spcAft>
                <a:defRPr sz="2400" b="1">
                  <a:solidFill>
                    <a:schemeClr val="tx1"/>
                  </a:solidFill>
                  <a:latin typeface="Arial" charset="0"/>
                </a:defRPr>
              </a:lvl7pPr>
              <a:lvl8pPr marL="3429000" indent="-228600" eaLnBrk="0" fontAlgn="base" hangingPunct="0">
                <a:spcBef>
                  <a:spcPct val="0"/>
                </a:spcBef>
                <a:spcAft>
                  <a:spcPct val="0"/>
                </a:spcAft>
                <a:defRPr sz="2400" b="1">
                  <a:solidFill>
                    <a:schemeClr val="tx1"/>
                  </a:solidFill>
                  <a:latin typeface="Arial" charset="0"/>
                </a:defRPr>
              </a:lvl8pPr>
              <a:lvl9pPr marL="3886200" indent="-228600" eaLnBrk="0" fontAlgn="base" hangingPunct="0">
                <a:spcBef>
                  <a:spcPct val="0"/>
                </a:spcBef>
                <a:spcAft>
                  <a:spcPct val="0"/>
                </a:spcAft>
                <a:defRPr sz="2400" b="1">
                  <a:solidFill>
                    <a:schemeClr val="tx1"/>
                  </a:solidFill>
                  <a:latin typeface="Arial" charset="0"/>
                </a:defRPr>
              </a:lvl9pPr>
            </a:lstStyle>
            <a:p>
              <a:r>
                <a:rPr lang="en-US" altLang="en-US">
                  <a:solidFill>
                    <a:schemeClr val="bg1"/>
                  </a:solidFill>
                </a:rPr>
                <a:t>User 1</a:t>
              </a:r>
            </a:p>
          </p:txBody>
        </p:sp>
        <p:sp>
          <p:nvSpPr>
            <p:cNvPr id="60425" name="Text Box 9"/>
            <p:cNvSpPr txBox="1">
              <a:spLocks noChangeArrowheads="1"/>
            </p:cNvSpPr>
            <p:nvPr/>
          </p:nvSpPr>
          <p:spPr bwMode="auto">
            <a:xfrm>
              <a:off x="1440" y="1728"/>
              <a:ext cx="742" cy="294"/>
            </a:xfrm>
            <a:prstGeom prst="rect">
              <a:avLst/>
            </a:prstGeom>
            <a:solidFill>
              <a:schemeClr val="accent2"/>
            </a:solidFill>
            <a:ln w="9525">
              <a:solidFill>
                <a:schemeClr val="bg1"/>
              </a:solidFill>
              <a:miter lim="800000"/>
              <a:headEnd/>
              <a:tailEnd/>
            </a:ln>
          </p:spPr>
          <p:txBody>
            <a:bodyPr wrap="none">
              <a:spAutoFit/>
            </a:bodyPr>
            <a:lstStyle>
              <a:lvl1pPr>
                <a:defRPr sz="2400" b="1">
                  <a:solidFill>
                    <a:schemeClr val="tx1"/>
                  </a:solidFill>
                  <a:latin typeface="Arial" charset="0"/>
                </a:defRPr>
              </a:lvl1pPr>
              <a:lvl2pPr marL="742950" indent="-285750">
                <a:defRPr sz="2400" b="1">
                  <a:solidFill>
                    <a:schemeClr val="tx1"/>
                  </a:solidFill>
                  <a:latin typeface="Arial" charset="0"/>
                </a:defRPr>
              </a:lvl2pPr>
              <a:lvl3pPr marL="1143000" indent="-228600">
                <a:defRPr sz="2400" b="1">
                  <a:solidFill>
                    <a:schemeClr val="tx1"/>
                  </a:solidFill>
                  <a:latin typeface="Arial" charset="0"/>
                </a:defRPr>
              </a:lvl3pPr>
              <a:lvl4pPr marL="1600200" indent="-228600">
                <a:defRPr sz="2400" b="1">
                  <a:solidFill>
                    <a:schemeClr val="tx1"/>
                  </a:solidFill>
                  <a:latin typeface="Arial" charset="0"/>
                </a:defRPr>
              </a:lvl4pPr>
              <a:lvl5pPr marL="2057400" indent="-228600">
                <a:defRPr sz="2400" b="1">
                  <a:solidFill>
                    <a:schemeClr val="tx1"/>
                  </a:solidFill>
                  <a:latin typeface="Arial" charset="0"/>
                </a:defRPr>
              </a:lvl5pPr>
              <a:lvl6pPr marL="2514600" indent="-228600" eaLnBrk="0" fontAlgn="base" hangingPunct="0">
                <a:spcBef>
                  <a:spcPct val="0"/>
                </a:spcBef>
                <a:spcAft>
                  <a:spcPct val="0"/>
                </a:spcAft>
                <a:defRPr sz="2400" b="1">
                  <a:solidFill>
                    <a:schemeClr val="tx1"/>
                  </a:solidFill>
                  <a:latin typeface="Arial" charset="0"/>
                </a:defRPr>
              </a:lvl6pPr>
              <a:lvl7pPr marL="2971800" indent="-228600" eaLnBrk="0" fontAlgn="base" hangingPunct="0">
                <a:spcBef>
                  <a:spcPct val="0"/>
                </a:spcBef>
                <a:spcAft>
                  <a:spcPct val="0"/>
                </a:spcAft>
                <a:defRPr sz="2400" b="1">
                  <a:solidFill>
                    <a:schemeClr val="tx1"/>
                  </a:solidFill>
                  <a:latin typeface="Arial" charset="0"/>
                </a:defRPr>
              </a:lvl7pPr>
              <a:lvl8pPr marL="3429000" indent="-228600" eaLnBrk="0" fontAlgn="base" hangingPunct="0">
                <a:spcBef>
                  <a:spcPct val="0"/>
                </a:spcBef>
                <a:spcAft>
                  <a:spcPct val="0"/>
                </a:spcAft>
                <a:defRPr sz="2400" b="1">
                  <a:solidFill>
                    <a:schemeClr val="tx1"/>
                  </a:solidFill>
                  <a:latin typeface="Arial" charset="0"/>
                </a:defRPr>
              </a:lvl8pPr>
              <a:lvl9pPr marL="3886200" indent="-228600" eaLnBrk="0" fontAlgn="base" hangingPunct="0">
                <a:spcBef>
                  <a:spcPct val="0"/>
                </a:spcBef>
                <a:spcAft>
                  <a:spcPct val="0"/>
                </a:spcAft>
                <a:defRPr sz="2400" b="1">
                  <a:solidFill>
                    <a:schemeClr val="tx1"/>
                  </a:solidFill>
                  <a:latin typeface="Arial" charset="0"/>
                </a:defRPr>
              </a:lvl9pPr>
            </a:lstStyle>
            <a:p>
              <a:r>
                <a:rPr lang="en-US" altLang="en-US">
                  <a:solidFill>
                    <a:schemeClr val="bg1"/>
                  </a:solidFill>
                </a:rPr>
                <a:t>User N</a:t>
              </a:r>
            </a:p>
          </p:txBody>
        </p:sp>
        <p:sp>
          <p:nvSpPr>
            <p:cNvPr id="60426" name="Text Box 10"/>
            <p:cNvSpPr txBox="1">
              <a:spLocks noChangeArrowheads="1"/>
            </p:cNvSpPr>
            <p:nvPr/>
          </p:nvSpPr>
          <p:spPr bwMode="auto">
            <a:xfrm rot="-5400000">
              <a:off x="1491" y="1293"/>
              <a:ext cx="436"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b="1">
                  <a:solidFill>
                    <a:schemeClr val="tx1"/>
                  </a:solidFill>
                  <a:latin typeface="Arial" charset="0"/>
                </a:defRPr>
              </a:lvl1pPr>
              <a:lvl2pPr marL="742950" indent="-285750">
                <a:defRPr sz="2400" b="1">
                  <a:solidFill>
                    <a:schemeClr val="tx1"/>
                  </a:solidFill>
                  <a:latin typeface="Arial" charset="0"/>
                </a:defRPr>
              </a:lvl2pPr>
              <a:lvl3pPr marL="1143000" indent="-228600">
                <a:defRPr sz="2400" b="1">
                  <a:solidFill>
                    <a:schemeClr val="tx1"/>
                  </a:solidFill>
                  <a:latin typeface="Arial" charset="0"/>
                </a:defRPr>
              </a:lvl3pPr>
              <a:lvl4pPr marL="1600200" indent="-228600">
                <a:defRPr sz="2400" b="1">
                  <a:solidFill>
                    <a:schemeClr val="tx1"/>
                  </a:solidFill>
                  <a:latin typeface="Arial" charset="0"/>
                </a:defRPr>
              </a:lvl4pPr>
              <a:lvl5pPr marL="2057400" indent="-228600">
                <a:defRPr sz="2400" b="1">
                  <a:solidFill>
                    <a:schemeClr val="tx1"/>
                  </a:solidFill>
                  <a:latin typeface="Arial" charset="0"/>
                </a:defRPr>
              </a:lvl5pPr>
              <a:lvl6pPr marL="2514600" indent="-228600" eaLnBrk="0" fontAlgn="base" hangingPunct="0">
                <a:spcBef>
                  <a:spcPct val="0"/>
                </a:spcBef>
                <a:spcAft>
                  <a:spcPct val="0"/>
                </a:spcAft>
                <a:defRPr sz="2400" b="1">
                  <a:solidFill>
                    <a:schemeClr val="tx1"/>
                  </a:solidFill>
                  <a:latin typeface="Arial" charset="0"/>
                </a:defRPr>
              </a:lvl6pPr>
              <a:lvl7pPr marL="2971800" indent="-228600" eaLnBrk="0" fontAlgn="base" hangingPunct="0">
                <a:spcBef>
                  <a:spcPct val="0"/>
                </a:spcBef>
                <a:spcAft>
                  <a:spcPct val="0"/>
                </a:spcAft>
                <a:defRPr sz="2400" b="1">
                  <a:solidFill>
                    <a:schemeClr val="tx1"/>
                  </a:solidFill>
                  <a:latin typeface="Arial" charset="0"/>
                </a:defRPr>
              </a:lvl7pPr>
              <a:lvl8pPr marL="3429000" indent="-228600" eaLnBrk="0" fontAlgn="base" hangingPunct="0">
                <a:spcBef>
                  <a:spcPct val="0"/>
                </a:spcBef>
                <a:spcAft>
                  <a:spcPct val="0"/>
                </a:spcAft>
                <a:defRPr sz="2400" b="1">
                  <a:solidFill>
                    <a:schemeClr val="tx1"/>
                  </a:solidFill>
                  <a:latin typeface="Arial" charset="0"/>
                </a:defRPr>
              </a:lvl8pPr>
              <a:lvl9pPr marL="3886200" indent="-228600" eaLnBrk="0" fontAlgn="base" hangingPunct="0">
                <a:spcBef>
                  <a:spcPct val="0"/>
                </a:spcBef>
                <a:spcAft>
                  <a:spcPct val="0"/>
                </a:spcAft>
                <a:defRPr sz="2400" b="1">
                  <a:solidFill>
                    <a:schemeClr val="tx1"/>
                  </a:solidFill>
                  <a:latin typeface="Arial" charset="0"/>
                </a:defRPr>
              </a:lvl9pPr>
            </a:lstStyle>
            <a:p>
              <a:r>
                <a:rPr lang="en-US" altLang="en-US" sz="4000">
                  <a:solidFill>
                    <a:schemeClr val="accent2"/>
                  </a:solidFill>
                </a:rPr>
                <a:t>…</a:t>
              </a:r>
            </a:p>
          </p:txBody>
        </p:sp>
      </p:gr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Rectangle 2"/>
          <p:cNvSpPr>
            <a:spLocks noGrp="1" noChangeArrowheads="1"/>
          </p:cNvSpPr>
          <p:nvPr>
            <p:ph type="title"/>
          </p:nvPr>
        </p:nvSpPr>
        <p:spPr>
          <a:noFill/>
        </p:spPr>
        <p:txBody>
          <a:bodyPr lIns="90488" tIns="44450" rIns="90488" bIns="44450"/>
          <a:lstStyle/>
          <a:p>
            <a:pPr eaLnBrk="1" hangingPunct="1"/>
            <a:r>
              <a:rPr lang="en-US" altLang="en-US" smtClean="0"/>
              <a:t>Markov Chain Formulation (6)</a:t>
            </a:r>
          </a:p>
        </p:txBody>
      </p:sp>
      <p:sp>
        <p:nvSpPr>
          <p:cNvPr id="25605" name="Rectangle 3"/>
          <p:cNvSpPr>
            <a:spLocks noGrp="1" noChangeArrowheads="1"/>
          </p:cNvSpPr>
          <p:nvPr>
            <p:ph type="body" idx="1"/>
          </p:nvPr>
        </p:nvSpPr>
        <p:spPr>
          <a:xfrm>
            <a:off x="457200" y="1454150"/>
            <a:ext cx="8229600" cy="409575"/>
          </a:xfrm>
          <a:noFill/>
        </p:spPr>
        <p:txBody>
          <a:bodyPr lIns="90488" tIns="44450" rIns="90488" bIns="44450"/>
          <a:lstStyle/>
          <a:p>
            <a:pPr eaLnBrk="1" hangingPunct="1"/>
            <a:r>
              <a:rPr lang="en-US" altLang="en-US" smtClean="0"/>
              <a:t>Let </a:t>
            </a:r>
            <a:r>
              <a:rPr lang="en-US" altLang="en-US" i="1" smtClean="0">
                <a:latin typeface="Times New Roman" pitchFamily="18" charset="0"/>
              </a:rPr>
              <a:t>a </a:t>
            </a:r>
            <a:r>
              <a:rPr lang="en-US" altLang="en-US" smtClean="0">
                <a:latin typeface="Times New Roman" pitchFamily="18" charset="0"/>
              </a:rPr>
              <a:t>= </a:t>
            </a:r>
            <a:r>
              <a:rPr lang="en-US" altLang="en-US" i="1" smtClean="0">
                <a:latin typeface="Times New Roman" pitchFamily="18" charset="0"/>
              </a:rPr>
              <a:t>P</a:t>
            </a:r>
            <a:r>
              <a:rPr lang="en-US" altLang="en-US" smtClean="0">
                <a:latin typeface="Times New Roman" pitchFamily="18" charset="0"/>
              </a:rPr>
              <a:t>{arrival}</a:t>
            </a:r>
            <a:r>
              <a:rPr lang="en-US" altLang="en-US" smtClean="0"/>
              <a:t> and </a:t>
            </a:r>
            <a:r>
              <a:rPr lang="en-US" altLang="en-US" i="1" smtClean="0">
                <a:latin typeface="Times New Roman" pitchFamily="18" charset="0"/>
              </a:rPr>
              <a:t>d </a:t>
            </a:r>
            <a:r>
              <a:rPr lang="en-US" altLang="en-US" smtClean="0">
                <a:latin typeface="Times New Roman" pitchFamily="18" charset="0"/>
              </a:rPr>
              <a:t>= </a:t>
            </a:r>
            <a:r>
              <a:rPr lang="en-US" altLang="en-US" i="1" smtClean="0">
                <a:latin typeface="Times New Roman" pitchFamily="18" charset="0"/>
              </a:rPr>
              <a:t>P</a:t>
            </a:r>
            <a:r>
              <a:rPr lang="en-US" altLang="en-US" smtClean="0">
                <a:latin typeface="Times New Roman" pitchFamily="18" charset="0"/>
              </a:rPr>
              <a:t>{departure}</a:t>
            </a:r>
          </a:p>
        </p:txBody>
      </p:sp>
      <p:graphicFrame>
        <p:nvGraphicFramePr>
          <p:cNvPr id="25602" name="Object 4">
            <a:hlinkClick r:id="" action="ppaction://ole?verb=0"/>
          </p:cNvPr>
          <p:cNvGraphicFramePr>
            <a:graphicFrameLocks/>
          </p:cNvGraphicFramePr>
          <p:nvPr/>
        </p:nvGraphicFramePr>
        <p:xfrm>
          <a:off x="792163" y="1901825"/>
          <a:ext cx="3894137" cy="930275"/>
        </p:xfrm>
        <a:graphic>
          <a:graphicData uri="http://schemas.openxmlformats.org/presentationml/2006/ole">
            <mc:AlternateContent xmlns:mc="http://schemas.openxmlformats.org/markup-compatibility/2006">
              <mc:Choice xmlns:v="urn:schemas-microsoft-com:vml" Requires="v">
                <p:oleObj spid="_x0000_s25679" name="Equation" r:id="rId3" imgW="3794066" imgH="810464" progId="Equation.2">
                  <p:embed/>
                </p:oleObj>
              </mc:Choice>
              <mc:Fallback>
                <p:oleObj name="Equation" r:id="rId3" imgW="3794066" imgH="810464" progId="Equation.2">
                  <p:embed/>
                  <p:pic>
                    <p:nvPicPr>
                      <p:cNvPr id="0" name="Object 4"/>
                      <p:cNvPicPr>
                        <a:picLocks noChangeArrowheads="1"/>
                      </p:cNvPicPr>
                      <p:nvPr/>
                    </p:nvPicPr>
                    <p:blipFill>
                      <a:blip r:embed="rId4">
                        <a:extLst>
                          <a:ext uri="{28A0092B-C50C-407E-A947-70E740481C1C}">
                            <a14:useLocalDpi xmlns:a14="http://schemas.microsoft.com/office/drawing/2010/main" val="0"/>
                          </a:ext>
                        </a:extLst>
                      </a:blip>
                      <a:srcRect r="45294" b="42493"/>
                      <a:stretch>
                        <a:fillRect/>
                      </a:stretch>
                    </p:blipFill>
                    <p:spPr bwMode="auto">
                      <a:xfrm>
                        <a:off x="792163" y="1901825"/>
                        <a:ext cx="3894137" cy="930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5603" name="Object 5">
            <a:hlinkClick r:id="" action="ppaction://ole?verb=0"/>
          </p:cNvPr>
          <p:cNvGraphicFramePr>
            <a:graphicFrameLocks/>
          </p:cNvGraphicFramePr>
          <p:nvPr/>
        </p:nvGraphicFramePr>
        <p:xfrm>
          <a:off x="5195888" y="1830388"/>
          <a:ext cx="2852737" cy="871537"/>
        </p:xfrm>
        <a:graphic>
          <a:graphicData uri="http://schemas.openxmlformats.org/presentationml/2006/ole">
            <mc:AlternateContent xmlns:mc="http://schemas.openxmlformats.org/markup-compatibility/2006">
              <mc:Choice xmlns:v="urn:schemas-microsoft-com:vml" Requires="v">
                <p:oleObj spid="_x0000_s25680" name="Equation" r:id="rId5" imgW="2867711" imgH="888229" progId="Equation.2">
                  <p:embed/>
                </p:oleObj>
              </mc:Choice>
              <mc:Fallback>
                <p:oleObj name="Equation" r:id="rId5" imgW="2867711" imgH="888229" progId="Equation.2">
                  <p:embed/>
                  <p:pic>
                    <p:nvPicPr>
                      <p:cNvPr id="0" name="Object 5"/>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95888" y="1830388"/>
                        <a:ext cx="2852737" cy="871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5606" name="Group 6"/>
          <p:cNvGrpSpPr>
            <a:grpSpLocks/>
          </p:cNvGrpSpPr>
          <p:nvPr/>
        </p:nvGrpSpPr>
        <p:grpSpPr bwMode="auto">
          <a:xfrm>
            <a:off x="1279525" y="3159125"/>
            <a:ext cx="6113463" cy="2100263"/>
            <a:chOff x="806" y="2338"/>
            <a:chExt cx="3851" cy="1323"/>
          </a:xfrm>
        </p:grpSpPr>
        <p:sp>
          <p:nvSpPr>
            <p:cNvPr id="25607" name="Arc 7"/>
            <p:cNvSpPr>
              <a:spLocks/>
            </p:cNvSpPr>
            <p:nvPr/>
          </p:nvSpPr>
          <p:spPr bwMode="auto">
            <a:xfrm>
              <a:off x="2357" y="3185"/>
              <a:ext cx="188" cy="2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lnTo>
                    <a:pt x="21600" y="21600"/>
                  </a:lnTo>
                  <a:close/>
                </a:path>
              </a:pathLst>
            </a:custGeom>
            <a:noFill/>
            <a:ln w="12700" cap="rnd">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5608" name="Arc 8"/>
            <p:cNvSpPr>
              <a:spLocks/>
            </p:cNvSpPr>
            <p:nvPr/>
          </p:nvSpPr>
          <p:spPr bwMode="auto">
            <a:xfrm>
              <a:off x="2784" y="3185"/>
              <a:ext cx="188" cy="2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lnTo>
                    <a:pt x="21600" y="0"/>
                  </a:lnTo>
                  <a:close/>
                </a:path>
              </a:pathLst>
            </a:custGeom>
            <a:noFill/>
            <a:ln w="127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5609" name="Arc 9"/>
            <p:cNvSpPr>
              <a:spLocks/>
            </p:cNvSpPr>
            <p:nvPr/>
          </p:nvSpPr>
          <p:spPr bwMode="auto">
            <a:xfrm>
              <a:off x="2357" y="2806"/>
              <a:ext cx="188" cy="2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21600"/>
                  </a:moveTo>
                  <a:cubicBezTo>
                    <a:pt x="0" y="9715"/>
                    <a:pt x="9600" y="63"/>
                    <a:pt x="21485" y="0"/>
                  </a:cubicBezTo>
                </a:path>
                <a:path w="21600" h="21600" stroke="0" extrusionOk="0">
                  <a:moveTo>
                    <a:pt x="0" y="21600"/>
                  </a:moveTo>
                  <a:cubicBezTo>
                    <a:pt x="0" y="9715"/>
                    <a:pt x="9600" y="63"/>
                    <a:pt x="21485" y="0"/>
                  </a:cubicBezTo>
                  <a:lnTo>
                    <a:pt x="21600" y="21600"/>
                  </a:lnTo>
                  <a:lnTo>
                    <a:pt x="0" y="21600"/>
                  </a:lnTo>
                  <a:close/>
                </a:path>
              </a:pathLst>
            </a:custGeom>
            <a:noFill/>
            <a:ln w="127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5610" name="Arc 10"/>
            <p:cNvSpPr>
              <a:spLocks/>
            </p:cNvSpPr>
            <p:nvPr/>
          </p:nvSpPr>
          <p:spPr bwMode="auto">
            <a:xfrm>
              <a:off x="1296" y="2806"/>
              <a:ext cx="188" cy="2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2700" cap="rnd">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5611" name="Arc 11"/>
            <p:cNvSpPr>
              <a:spLocks/>
            </p:cNvSpPr>
            <p:nvPr/>
          </p:nvSpPr>
          <p:spPr bwMode="auto">
            <a:xfrm>
              <a:off x="1109" y="2806"/>
              <a:ext cx="188" cy="2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21600"/>
                  </a:moveTo>
                  <a:cubicBezTo>
                    <a:pt x="0" y="9715"/>
                    <a:pt x="9600" y="63"/>
                    <a:pt x="21485" y="0"/>
                  </a:cubicBezTo>
                </a:path>
                <a:path w="21600" h="21600" stroke="0" extrusionOk="0">
                  <a:moveTo>
                    <a:pt x="0" y="21600"/>
                  </a:moveTo>
                  <a:cubicBezTo>
                    <a:pt x="0" y="9715"/>
                    <a:pt x="9600" y="63"/>
                    <a:pt x="21485" y="0"/>
                  </a:cubicBezTo>
                  <a:lnTo>
                    <a:pt x="21600" y="21600"/>
                  </a:lnTo>
                  <a:lnTo>
                    <a:pt x="0" y="21600"/>
                  </a:lnTo>
                  <a:close/>
                </a:path>
              </a:pathLst>
            </a:custGeom>
            <a:noFill/>
            <a:ln w="127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5612" name="Arc 12"/>
            <p:cNvSpPr>
              <a:spLocks/>
            </p:cNvSpPr>
            <p:nvPr/>
          </p:nvSpPr>
          <p:spPr bwMode="auto">
            <a:xfrm>
              <a:off x="1109" y="3185"/>
              <a:ext cx="188" cy="2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lnTo>
                    <a:pt x="21600" y="21600"/>
                  </a:lnTo>
                  <a:close/>
                </a:path>
              </a:pathLst>
            </a:custGeom>
            <a:noFill/>
            <a:ln w="12700" cap="rnd">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5613" name="Arc 13"/>
            <p:cNvSpPr>
              <a:spLocks/>
            </p:cNvSpPr>
            <p:nvPr/>
          </p:nvSpPr>
          <p:spPr bwMode="auto">
            <a:xfrm>
              <a:off x="1296" y="3185"/>
              <a:ext cx="188" cy="2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lnTo>
                    <a:pt x="21600" y="0"/>
                  </a:lnTo>
                  <a:close/>
                </a:path>
              </a:pathLst>
            </a:custGeom>
            <a:noFill/>
            <a:ln w="127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5614" name="Arc 14"/>
            <p:cNvSpPr>
              <a:spLocks/>
            </p:cNvSpPr>
            <p:nvPr/>
          </p:nvSpPr>
          <p:spPr bwMode="auto">
            <a:xfrm>
              <a:off x="917" y="2549"/>
              <a:ext cx="68" cy="411"/>
            </a:xfrm>
            <a:custGeom>
              <a:avLst/>
              <a:gdLst>
                <a:gd name="T0" fmla="*/ 0 w 21600"/>
                <a:gd name="T1" fmla="*/ 0 h 21598"/>
                <a:gd name="T2" fmla="*/ 0 w 21600"/>
                <a:gd name="T3" fmla="*/ 0 h 21598"/>
                <a:gd name="T4" fmla="*/ 0 w 21600"/>
                <a:gd name="T5" fmla="*/ 0 h 21598"/>
                <a:gd name="T6" fmla="*/ 0 60000 65536"/>
                <a:gd name="T7" fmla="*/ 0 60000 65536"/>
                <a:gd name="T8" fmla="*/ 0 60000 65536"/>
                <a:gd name="T9" fmla="*/ 0 w 21600"/>
                <a:gd name="T10" fmla="*/ 0 h 21598"/>
                <a:gd name="T11" fmla="*/ 21600 w 21600"/>
                <a:gd name="T12" fmla="*/ 21598 h 21598"/>
              </a:gdLst>
              <a:ahLst/>
              <a:cxnLst>
                <a:cxn ang="T6">
                  <a:pos x="T0" y="T1"/>
                </a:cxn>
                <a:cxn ang="T7">
                  <a:pos x="T2" y="T3"/>
                </a:cxn>
                <a:cxn ang="T8">
                  <a:pos x="T4" y="T5"/>
                </a:cxn>
              </a:cxnLst>
              <a:rect l="T9" t="T10" r="T11" b="T12"/>
              <a:pathLst>
                <a:path w="21600" h="21598" fill="none" extrusionOk="0">
                  <a:moveTo>
                    <a:pt x="0" y="21598"/>
                  </a:moveTo>
                  <a:cubicBezTo>
                    <a:pt x="0" y="9792"/>
                    <a:pt x="9477" y="174"/>
                    <a:pt x="21282" y="0"/>
                  </a:cubicBezTo>
                </a:path>
                <a:path w="21600" h="21598" stroke="0" extrusionOk="0">
                  <a:moveTo>
                    <a:pt x="0" y="21598"/>
                  </a:moveTo>
                  <a:cubicBezTo>
                    <a:pt x="0" y="9792"/>
                    <a:pt x="9477" y="174"/>
                    <a:pt x="21282" y="0"/>
                  </a:cubicBezTo>
                  <a:lnTo>
                    <a:pt x="21600" y="21598"/>
                  </a:lnTo>
                  <a:lnTo>
                    <a:pt x="0" y="21598"/>
                  </a:lnTo>
                  <a:close/>
                </a:path>
              </a:pathLst>
            </a:custGeom>
            <a:noFill/>
            <a:ln w="12700" cap="rnd">
              <a:solidFill>
                <a:schemeClr val="tx1"/>
              </a:solidFill>
              <a:round/>
              <a:headEnd type="triangle" w="med" len="me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5615" name="Arc 15"/>
            <p:cNvSpPr>
              <a:spLocks/>
            </p:cNvSpPr>
            <p:nvPr/>
          </p:nvSpPr>
          <p:spPr bwMode="auto">
            <a:xfrm>
              <a:off x="984" y="2549"/>
              <a:ext cx="68" cy="411"/>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27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5616" name="Oval 16"/>
            <p:cNvSpPr>
              <a:spLocks noChangeArrowheads="1"/>
            </p:cNvSpPr>
            <p:nvPr/>
          </p:nvSpPr>
          <p:spPr bwMode="auto">
            <a:xfrm>
              <a:off x="820" y="2966"/>
              <a:ext cx="328" cy="294"/>
            </a:xfrm>
            <a:prstGeom prst="ellipse">
              <a:avLst/>
            </a:prstGeom>
            <a:solidFill>
              <a:schemeClr val="bg1"/>
            </a:solidFill>
            <a:ln w="12700">
              <a:solidFill>
                <a:schemeClr val="tx1"/>
              </a:solidFill>
              <a:round/>
              <a:headEnd/>
              <a:tailEnd/>
            </a:ln>
          </p:spPr>
          <p:txBody>
            <a:bodyPr wrap="none" anchor="ctr"/>
            <a:lstStyle>
              <a:lvl1pPr>
                <a:defRPr sz="2400" b="1">
                  <a:solidFill>
                    <a:schemeClr val="tx1"/>
                  </a:solidFill>
                  <a:latin typeface="Arial" charset="0"/>
                </a:defRPr>
              </a:lvl1pPr>
              <a:lvl2pPr marL="742950" indent="-285750">
                <a:defRPr sz="2400" b="1">
                  <a:solidFill>
                    <a:schemeClr val="tx1"/>
                  </a:solidFill>
                  <a:latin typeface="Arial" charset="0"/>
                </a:defRPr>
              </a:lvl2pPr>
              <a:lvl3pPr marL="1143000" indent="-228600">
                <a:defRPr sz="2400" b="1">
                  <a:solidFill>
                    <a:schemeClr val="tx1"/>
                  </a:solidFill>
                  <a:latin typeface="Arial" charset="0"/>
                </a:defRPr>
              </a:lvl3pPr>
              <a:lvl4pPr marL="1600200" indent="-228600">
                <a:defRPr sz="2400" b="1">
                  <a:solidFill>
                    <a:schemeClr val="tx1"/>
                  </a:solidFill>
                  <a:latin typeface="Arial" charset="0"/>
                </a:defRPr>
              </a:lvl4pPr>
              <a:lvl5pPr marL="2057400" indent="-228600">
                <a:defRPr sz="2400" b="1">
                  <a:solidFill>
                    <a:schemeClr val="tx1"/>
                  </a:solidFill>
                  <a:latin typeface="Arial" charset="0"/>
                </a:defRPr>
              </a:lvl5pPr>
              <a:lvl6pPr marL="2514600" indent="-228600" eaLnBrk="0" fontAlgn="base" hangingPunct="0">
                <a:spcBef>
                  <a:spcPct val="0"/>
                </a:spcBef>
                <a:spcAft>
                  <a:spcPct val="0"/>
                </a:spcAft>
                <a:defRPr sz="2400" b="1">
                  <a:solidFill>
                    <a:schemeClr val="tx1"/>
                  </a:solidFill>
                  <a:latin typeface="Arial" charset="0"/>
                </a:defRPr>
              </a:lvl6pPr>
              <a:lvl7pPr marL="2971800" indent="-228600" eaLnBrk="0" fontAlgn="base" hangingPunct="0">
                <a:spcBef>
                  <a:spcPct val="0"/>
                </a:spcBef>
                <a:spcAft>
                  <a:spcPct val="0"/>
                </a:spcAft>
                <a:defRPr sz="2400" b="1">
                  <a:solidFill>
                    <a:schemeClr val="tx1"/>
                  </a:solidFill>
                  <a:latin typeface="Arial" charset="0"/>
                </a:defRPr>
              </a:lvl7pPr>
              <a:lvl8pPr marL="3429000" indent="-228600" eaLnBrk="0" fontAlgn="base" hangingPunct="0">
                <a:spcBef>
                  <a:spcPct val="0"/>
                </a:spcBef>
                <a:spcAft>
                  <a:spcPct val="0"/>
                </a:spcAft>
                <a:defRPr sz="2400" b="1">
                  <a:solidFill>
                    <a:schemeClr val="tx1"/>
                  </a:solidFill>
                  <a:latin typeface="Arial" charset="0"/>
                </a:defRPr>
              </a:lvl8pPr>
              <a:lvl9pPr marL="3886200" indent="-228600" eaLnBrk="0" fontAlgn="base" hangingPunct="0">
                <a:spcBef>
                  <a:spcPct val="0"/>
                </a:spcBef>
                <a:spcAft>
                  <a:spcPct val="0"/>
                </a:spcAft>
                <a:defRPr sz="2400" b="1">
                  <a:solidFill>
                    <a:schemeClr val="tx1"/>
                  </a:solidFill>
                  <a:latin typeface="Arial" charset="0"/>
                </a:defRPr>
              </a:lvl9pPr>
            </a:lstStyle>
            <a:p>
              <a:endParaRPr lang="en-US" altLang="en-US"/>
            </a:p>
          </p:txBody>
        </p:sp>
        <p:sp>
          <p:nvSpPr>
            <p:cNvPr id="25617" name="Rectangle 17"/>
            <p:cNvSpPr>
              <a:spLocks noChangeArrowheads="1"/>
            </p:cNvSpPr>
            <p:nvPr/>
          </p:nvSpPr>
          <p:spPr bwMode="auto">
            <a:xfrm>
              <a:off x="892" y="2998"/>
              <a:ext cx="203"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400" b="1">
                  <a:solidFill>
                    <a:schemeClr val="tx1"/>
                  </a:solidFill>
                  <a:latin typeface="Arial" charset="0"/>
                </a:defRPr>
              </a:lvl1pPr>
              <a:lvl2pPr marL="742950" indent="-285750">
                <a:defRPr sz="2400" b="1">
                  <a:solidFill>
                    <a:schemeClr val="tx1"/>
                  </a:solidFill>
                  <a:latin typeface="Arial" charset="0"/>
                </a:defRPr>
              </a:lvl2pPr>
              <a:lvl3pPr marL="1143000" indent="-228600">
                <a:defRPr sz="2400" b="1">
                  <a:solidFill>
                    <a:schemeClr val="tx1"/>
                  </a:solidFill>
                  <a:latin typeface="Arial" charset="0"/>
                </a:defRPr>
              </a:lvl3pPr>
              <a:lvl4pPr marL="1600200" indent="-228600">
                <a:defRPr sz="2400" b="1">
                  <a:solidFill>
                    <a:schemeClr val="tx1"/>
                  </a:solidFill>
                  <a:latin typeface="Arial" charset="0"/>
                </a:defRPr>
              </a:lvl4pPr>
              <a:lvl5pPr marL="2057400" indent="-228600">
                <a:defRPr sz="2400" b="1">
                  <a:solidFill>
                    <a:schemeClr val="tx1"/>
                  </a:solidFill>
                  <a:latin typeface="Arial" charset="0"/>
                </a:defRPr>
              </a:lvl5pPr>
              <a:lvl6pPr marL="2514600" indent="-228600" eaLnBrk="0" fontAlgn="base" hangingPunct="0">
                <a:spcBef>
                  <a:spcPct val="0"/>
                </a:spcBef>
                <a:spcAft>
                  <a:spcPct val="0"/>
                </a:spcAft>
                <a:defRPr sz="2400" b="1">
                  <a:solidFill>
                    <a:schemeClr val="tx1"/>
                  </a:solidFill>
                  <a:latin typeface="Arial" charset="0"/>
                </a:defRPr>
              </a:lvl6pPr>
              <a:lvl7pPr marL="2971800" indent="-228600" eaLnBrk="0" fontAlgn="base" hangingPunct="0">
                <a:spcBef>
                  <a:spcPct val="0"/>
                </a:spcBef>
                <a:spcAft>
                  <a:spcPct val="0"/>
                </a:spcAft>
                <a:defRPr sz="2400" b="1">
                  <a:solidFill>
                    <a:schemeClr val="tx1"/>
                  </a:solidFill>
                  <a:latin typeface="Arial" charset="0"/>
                </a:defRPr>
              </a:lvl7pPr>
              <a:lvl8pPr marL="3429000" indent="-228600" eaLnBrk="0" fontAlgn="base" hangingPunct="0">
                <a:spcBef>
                  <a:spcPct val="0"/>
                </a:spcBef>
                <a:spcAft>
                  <a:spcPct val="0"/>
                </a:spcAft>
                <a:defRPr sz="2400" b="1">
                  <a:solidFill>
                    <a:schemeClr val="tx1"/>
                  </a:solidFill>
                  <a:latin typeface="Arial" charset="0"/>
                </a:defRPr>
              </a:lvl8pPr>
              <a:lvl9pPr marL="3886200" indent="-228600" eaLnBrk="0" fontAlgn="base" hangingPunct="0">
                <a:spcBef>
                  <a:spcPct val="0"/>
                </a:spcBef>
                <a:spcAft>
                  <a:spcPct val="0"/>
                </a:spcAft>
                <a:defRPr sz="2400" b="1">
                  <a:solidFill>
                    <a:schemeClr val="tx1"/>
                  </a:solidFill>
                  <a:latin typeface="Arial" charset="0"/>
                </a:defRPr>
              </a:lvl9pPr>
            </a:lstStyle>
            <a:p>
              <a:pPr algn="ctr"/>
              <a:r>
                <a:rPr lang="en-US" altLang="en-US" sz="2000" b="0">
                  <a:latin typeface="Times New Roman" pitchFamily="18" charset="0"/>
                  <a:cs typeface="Times New Roman" pitchFamily="18" charset="0"/>
                </a:rPr>
                <a:t>0</a:t>
              </a:r>
            </a:p>
          </p:txBody>
        </p:sp>
        <p:sp>
          <p:nvSpPr>
            <p:cNvPr id="25618" name="Arc 18"/>
            <p:cNvSpPr>
              <a:spLocks/>
            </p:cNvSpPr>
            <p:nvPr/>
          </p:nvSpPr>
          <p:spPr bwMode="auto">
            <a:xfrm>
              <a:off x="1920" y="2806"/>
              <a:ext cx="188" cy="2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2700" cap="rnd">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5619" name="Arc 19"/>
            <p:cNvSpPr>
              <a:spLocks/>
            </p:cNvSpPr>
            <p:nvPr/>
          </p:nvSpPr>
          <p:spPr bwMode="auto">
            <a:xfrm>
              <a:off x="1733" y="2806"/>
              <a:ext cx="188" cy="2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21600"/>
                  </a:moveTo>
                  <a:cubicBezTo>
                    <a:pt x="0" y="9715"/>
                    <a:pt x="9600" y="63"/>
                    <a:pt x="21485" y="0"/>
                  </a:cubicBezTo>
                </a:path>
                <a:path w="21600" h="21600" stroke="0" extrusionOk="0">
                  <a:moveTo>
                    <a:pt x="0" y="21600"/>
                  </a:moveTo>
                  <a:cubicBezTo>
                    <a:pt x="0" y="9715"/>
                    <a:pt x="9600" y="63"/>
                    <a:pt x="21485" y="0"/>
                  </a:cubicBezTo>
                  <a:lnTo>
                    <a:pt x="21600" y="21600"/>
                  </a:lnTo>
                  <a:lnTo>
                    <a:pt x="0" y="21600"/>
                  </a:lnTo>
                  <a:close/>
                </a:path>
              </a:pathLst>
            </a:custGeom>
            <a:noFill/>
            <a:ln w="127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5620" name="Arc 20"/>
            <p:cNvSpPr>
              <a:spLocks/>
            </p:cNvSpPr>
            <p:nvPr/>
          </p:nvSpPr>
          <p:spPr bwMode="auto">
            <a:xfrm>
              <a:off x="1733" y="3185"/>
              <a:ext cx="188" cy="2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lnTo>
                    <a:pt x="21600" y="21600"/>
                  </a:lnTo>
                  <a:close/>
                </a:path>
              </a:pathLst>
            </a:custGeom>
            <a:noFill/>
            <a:ln w="12700" cap="rnd">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5621" name="Arc 21"/>
            <p:cNvSpPr>
              <a:spLocks/>
            </p:cNvSpPr>
            <p:nvPr/>
          </p:nvSpPr>
          <p:spPr bwMode="auto">
            <a:xfrm>
              <a:off x="1920" y="3185"/>
              <a:ext cx="188" cy="2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lnTo>
                    <a:pt x="21600" y="0"/>
                  </a:lnTo>
                  <a:close/>
                </a:path>
              </a:pathLst>
            </a:custGeom>
            <a:noFill/>
            <a:ln w="127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5622" name="Oval 22"/>
            <p:cNvSpPr>
              <a:spLocks noChangeArrowheads="1"/>
            </p:cNvSpPr>
            <p:nvPr/>
          </p:nvSpPr>
          <p:spPr bwMode="auto">
            <a:xfrm>
              <a:off x="1444" y="2966"/>
              <a:ext cx="328" cy="294"/>
            </a:xfrm>
            <a:prstGeom prst="ellipse">
              <a:avLst/>
            </a:prstGeom>
            <a:solidFill>
              <a:schemeClr val="bg1"/>
            </a:solidFill>
            <a:ln w="12700">
              <a:solidFill>
                <a:schemeClr val="tx1"/>
              </a:solidFill>
              <a:round/>
              <a:headEnd/>
              <a:tailEnd/>
            </a:ln>
          </p:spPr>
          <p:txBody>
            <a:bodyPr wrap="none" anchor="ctr"/>
            <a:lstStyle>
              <a:lvl1pPr>
                <a:defRPr sz="2400" b="1">
                  <a:solidFill>
                    <a:schemeClr val="tx1"/>
                  </a:solidFill>
                  <a:latin typeface="Arial" charset="0"/>
                </a:defRPr>
              </a:lvl1pPr>
              <a:lvl2pPr marL="742950" indent="-285750">
                <a:defRPr sz="2400" b="1">
                  <a:solidFill>
                    <a:schemeClr val="tx1"/>
                  </a:solidFill>
                  <a:latin typeface="Arial" charset="0"/>
                </a:defRPr>
              </a:lvl2pPr>
              <a:lvl3pPr marL="1143000" indent="-228600">
                <a:defRPr sz="2400" b="1">
                  <a:solidFill>
                    <a:schemeClr val="tx1"/>
                  </a:solidFill>
                  <a:latin typeface="Arial" charset="0"/>
                </a:defRPr>
              </a:lvl3pPr>
              <a:lvl4pPr marL="1600200" indent="-228600">
                <a:defRPr sz="2400" b="1">
                  <a:solidFill>
                    <a:schemeClr val="tx1"/>
                  </a:solidFill>
                  <a:latin typeface="Arial" charset="0"/>
                </a:defRPr>
              </a:lvl4pPr>
              <a:lvl5pPr marL="2057400" indent="-228600">
                <a:defRPr sz="2400" b="1">
                  <a:solidFill>
                    <a:schemeClr val="tx1"/>
                  </a:solidFill>
                  <a:latin typeface="Arial" charset="0"/>
                </a:defRPr>
              </a:lvl5pPr>
              <a:lvl6pPr marL="2514600" indent="-228600" eaLnBrk="0" fontAlgn="base" hangingPunct="0">
                <a:spcBef>
                  <a:spcPct val="0"/>
                </a:spcBef>
                <a:spcAft>
                  <a:spcPct val="0"/>
                </a:spcAft>
                <a:defRPr sz="2400" b="1">
                  <a:solidFill>
                    <a:schemeClr val="tx1"/>
                  </a:solidFill>
                  <a:latin typeface="Arial" charset="0"/>
                </a:defRPr>
              </a:lvl6pPr>
              <a:lvl7pPr marL="2971800" indent="-228600" eaLnBrk="0" fontAlgn="base" hangingPunct="0">
                <a:spcBef>
                  <a:spcPct val="0"/>
                </a:spcBef>
                <a:spcAft>
                  <a:spcPct val="0"/>
                </a:spcAft>
                <a:defRPr sz="2400" b="1">
                  <a:solidFill>
                    <a:schemeClr val="tx1"/>
                  </a:solidFill>
                  <a:latin typeface="Arial" charset="0"/>
                </a:defRPr>
              </a:lvl7pPr>
              <a:lvl8pPr marL="3429000" indent="-228600" eaLnBrk="0" fontAlgn="base" hangingPunct="0">
                <a:spcBef>
                  <a:spcPct val="0"/>
                </a:spcBef>
                <a:spcAft>
                  <a:spcPct val="0"/>
                </a:spcAft>
                <a:defRPr sz="2400" b="1">
                  <a:solidFill>
                    <a:schemeClr val="tx1"/>
                  </a:solidFill>
                  <a:latin typeface="Arial" charset="0"/>
                </a:defRPr>
              </a:lvl8pPr>
              <a:lvl9pPr marL="3886200" indent="-228600" eaLnBrk="0" fontAlgn="base" hangingPunct="0">
                <a:spcBef>
                  <a:spcPct val="0"/>
                </a:spcBef>
                <a:spcAft>
                  <a:spcPct val="0"/>
                </a:spcAft>
                <a:defRPr sz="2400" b="1">
                  <a:solidFill>
                    <a:schemeClr val="tx1"/>
                  </a:solidFill>
                  <a:latin typeface="Arial" charset="0"/>
                </a:defRPr>
              </a:lvl9pPr>
            </a:lstStyle>
            <a:p>
              <a:endParaRPr lang="en-US" altLang="en-US"/>
            </a:p>
          </p:txBody>
        </p:sp>
        <p:sp>
          <p:nvSpPr>
            <p:cNvPr id="25623" name="Rectangle 23"/>
            <p:cNvSpPr>
              <a:spLocks noChangeArrowheads="1"/>
            </p:cNvSpPr>
            <p:nvPr/>
          </p:nvSpPr>
          <p:spPr bwMode="auto">
            <a:xfrm>
              <a:off x="1516" y="2998"/>
              <a:ext cx="203"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400" b="1">
                  <a:solidFill>
                    <a:schemeClr val="tx1"/>
                  </a:solidFill>
                  <a:latin typeface="Arial" charset="0"/>
                </a:defRPr>
              </a:lvl1pPr>
              <a:lvl2pPr marL="742950" indent="-285750">
                <a:defRPr sz="2400" b="1">
                  <a:solidFill>
                    <a:schemeClr val="tx1"/>
                  </a:solidFill>
                  <a:latin typeface="Arial" charset="0"/>
                </a:defRPr>
              </a:lvl2pPr>
              <a:lvl3pPr marL="1143000" indent="-228600">
                <a:defRPr sz="2400" b="1">
                  <a:solidFill>
                    <a:schemeClr val="tx1"/>
                  </a:solidFill>
                  <a:latin typeface="Arial" charset="0"/>
                </a:defRPr>
              </a:lvl3pPr>
              <a:lvl4pPr marL="1600200" indent="-228600">
                <a:defRPr sz="2400" b="1">
                  <a:solidFill>
                    <a:schemeClr val="tx1"/>
                  </a:solidFill>
                  <a:latin typeface="Arial" charset="0"/>
                </a:defRPr>
              </a:lvl4pPr>
              <a:lvl5pPr marL="2057400" indent="-228600">
                <a:defRPr sz="2400" b="1">
                  <a:solidFill>
                    <a:schemeClr val="tx1"/>
                  </a:solidFill>
                  <a:latin typeface="Arial" charset="0"/>
                </a:defRPr>
              </a:lvl5pPr>
              <a:lvl6pPr marL="2514600" indent="-228600" eaLnBrk="0" fontAlgn="base" hangingPunct="0">
                <a:spcBef>
                  <a:spcPct val="0"/>
                </a:spcBef>
                <a:spcAft>
                  <a:spcPct val="0"/>
                </a:spcAft>
                <a:defRPr sz="2400" b="1">
                  <a:solidFill>
                    <a:schemeClr val="tx1"/>
                  </a:solidFill>
                  <a:latin typeface="Arial" charset="0"/>
                </a:defRPr>
              </a:lvl6pPr>
              <a:lvl7pPr marL="2971800" indent="-228600" eaLnBrk="0" fontAlgn="base" hangingPunct="0">
                <a:spcBef>
                  <a:spcPct val="0"/>
                </a:spcBef>
                <a:spcAft>
                  <a:spcPct val="0"/>
                </a:spcAft>
                <a:defRPr sz="2400" b="1">
                  <a:solidFill>
                    <a:schemeClr val="tx1"/>
                  </a:solidFill>
                  <a:latin typeface="Arial" charset="0"/>
                </a:defRPr>
              </a:lvl7pPr>
              <a:lvl8pPr marL="3429000" indent="-228600" eaLnBrk="0" fontAlgn="base" hangingPunct="0">
                <a:spcBef>
                  <a:spcPct val="0"/>
                </a:spcBef>
                <a:spcAft>
                  <a:spcPct val="0"/>
                </a:spcAft>
                <a:defRPr sz="2400" b="1">
                  <a:solidFill>
                    <a:schemeClr val="tx1"/>
                  </a:solidFill>
                  <a:latin typeface="Arial" charset="0"/>
                </a:defRPr>
              </a:lvl8pPr>
              <a:lvl9pPr marL="3886200" indent="-228600" eaLnBrk="0" fontAlgn="base" hangingPunct="0">
                <a:spcBef>
                  <a:spcPct val="0"/>
                </a:spcBef>
                <a:spcAft>
                  <a:spcPct val="0"/>
                </a:spcAft>
                <a:defRPr sz="2400" b="1">
                  <a:solidFill>
                    <a:schemeClr val="tx1"/>
                  </a:solidFill>
                  <a:latin typeface="Arial" charset="0"/>
                </a:defRPr>
              </a:lvl9pPr>
            </a:lstStyle>
            <a:p>
              <a:pPr algn="ctr"/>
              <a:r>
                <a:rPr lang="en-US" altLang="en-US" sz="2000" b="0">
                  <a:latin typeface="Times New Roman" pitchFamily="18" charset="0"/>
                  <a:cs typeface="Times New Roman" pitchFamily="18" charset="0"/>
                </a:rPr>
                <a:t>1</a:t>
              </a:r>
            </a:p>
          </p:txBody>
        </p:sp>
        <p:sp>
          <p:nvSpPr>
            <p:cNvPr id="25624" name="Oval 24"/>
            <p:cNvSpPr>
              <a:spLocks noChangeArrowheads="1"/>
            </p:cNvSpPr>
            <p:nvPr/>
          </p:nvSpPr>
          <p:spPr bwMode="auto">
            <a:xfrm>
              <a:off x="2068" y="2966"/>
              <a:ext cx="328" cy="294"/>
            </a:xfrm>
            <a:prstGeom prst="ellipse">
              <a:avLst/>
            </a:prstGeom>
            <a:solidFill>
              <a:schemeClr val="bg1"/>
            </a:solidFill>
            <a:ln w="12700">
              <a:solidFill>
                <a:schemeClr val="tx1"/>
              </a:solidFill>
              <a:round/>
              <a:headEnd/>
              <a:tailEnd/>
            </a:ln>
          </p:spPr>
          <p:txBody>
            <a:bodyPr wrap="none" anchor="ctr"/>
            <a:lstStyle>
              <a:lvl1pPr>
                <a:defRPr sz="2400" b="1">
                  <a:solidFill>
                    <a:schemeClr val="tx1"/>
                  </a:solidFill>
                  <a:latin typeface="Arial" charset="0"/>
                </a:defRPr>
              </a:lvl1pPr>
              <a:lvl2pPr marL="742950" indent="-285750">
                <a:defRPr sz="2400" b="1">
                  <a:solidFill>
                    <a:schemeClr val="tx1"/>
                  </a:solidFill>
                  <a:latin typeface="Arial" charset="0"/>
                </a:defRPr>
              </a:lvl2pPr>
              <a:lvl3pPr marL="1143000" indent="-228600">
                <a:defRPr sz="2400" b="1">
                  <a:solidFill>
                    <a:schemeClr val="tx1"/>
                  </a:solidFill>
                  <a:latin typeface="Arial" charset="0"/>
                </a:defRPr>
              </a:lvl3pPr>
              <a:lvl4pPr marL="1600200" indent="-228600">
                <a:defRPr sz="2400" b="1">
                  <a:solidFill>
                    <a:schemeClr val="tx1"/>
                  </a:solidFill>
                  <a:latin typeface="Arial" charset="0"/>
                </a:defRPr>
              </a:lvl4pPr>
              <a:lvl5pPr marL="2057400" indent="-228600">
                <a:defRPr sz="2400" b="1">
                  <a:solidFill>
                    <a:schemeClr val="tx1"/>
                  </a:solidFill>
                  <a:latin typeface="Arial" charset="0"/>
                </a:defRPr>
              </a:lvl5pPr>
              <a:lvl6pPr marL="2514600" indent="-228600" eaLnBrk="0" fontAlgn="base" hangingPunct="0">
                <a:spcBef>
                  <a:spcPct val="0"/>
                </a:spcBef>
                <a:spcAft>
                  <a:spcPct val="0"/>
                </a:spcAft>
                <a:defRPr sz="2400" b="1">
                  <a:solidFill>
                    <a:schemeClr val="tx1"/>
                  </a:solidFill>
                  <a:latin typeface="Arial" charset="0"/>
                </a:defRPr>
              </a:lvl6pPr>
              <a:lvl7pPr marL="2971800" indent="-228600" eaLnBrk="0" fontAlgn="base" hangingPunct="0">
                <a:spcBef>
                  <a:spcPct val="0"/>
                </a:spcBef>
                <a:spcAft>
                  <a:spcPct val="0"/>
                </a:spcAft>
                <a:defRPr sz="2400" b="1">
                  <a:solidFill>
                    <a:schemeClr val="tx1"/>
                  </a:solidFill>
                  <a:latin typeface="Arial" charset="0"/>
                </a:defRPr>
              </a:lvl7pPr>
              <a:lvl8pPr marL="3429000" indent="-228600" eaLnBrk="0" fontAlgn="base" hangingPunct="0">
                <a:spcBef>
                  <a:spcPct val="0"/>
                </a:spcBef>
                <a:spcAft>
                  <a:spcPct val="0"/>
                </a:spcAft>
                <a:defRPr sz="2400" b="1">
                  <a:solidFill>
                    <a:schemeClr val="tx1"/>
                  </a:solidFill>
                  <a:latin typeface="Arial" charset="0"/>
                </a:defRPr>
              </a:lvl8pPr>
              <a:lvl9pPr marL="3886200" indent="-228600" eaLnBrk="0" fontAlgn="base" hangingPunct="0">
                <a:spcBef>
                  <a:spcPct val="0"/>
                </a:spcBef>
                <a:spcAft>
                  <a:spcPct val="0"/>
                </a:spcAft>
                <a:defRPr sz="2400" b="1">
                  <a:solidFill>
                    <a:schemeClr val="tx1"/>
                  </a:solidFill>
                  <a:latin typeface="Arial" charset="0"/>
                </a:defRPr>
              </a:lvl9pPr>
            </a:lstStyle>
            <a:p>
              <a:endParaRPr lang="en-US" altLang="en-US"/>
            </a:p>
          </p:txBody>
        </p:sp>
        <p:sp>
          <p:nvSpPr>
            <p:cNvPr id="25625" name="Rectangle 25"/>
            <p:cNvSpPr>
              <a:spLocks noChangeArrowheads="1"/>
            </p:cNvSpPr>
            <p:nvPr/>
          </p:nvSpPr>
          <p:spPr bwMode="auto">
            <a:xfrm>
              <a:off x="2140" y="2998"/>
              <a:ext cx="203"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400" b="1">
                  <a:solidFill>
                    <a:schemeClr val="tx1"/>
                  </a:solidFill>
                  <a:latin typeface="Arial" charset="0"/>
                </a:defRPr>
              </a:lvl1pPr>
              <a:lvl2pPr marL="742950" indent="-285750">
                <a:defRPr sz="2400" b="1">
                  <a:solidFill>
                    <a:schemeClr val="tx1"/>
                  </a:solidFill>
                  <a:latin typeface="Arial" charset="0"/>
                </a:defRPr>
              </a:lvl2pPr>
              <a:lvl3pPr marL="1143000" indent="-228600">
                <a:defRPr sz="2400" b="1">
                  <a:solidFill>
                    <a:schemeClr val="tx1"/>
                  </a:solidFill>
                  <a:latin typeface="Arial" charset="0"/>
                </a:defRPr>
              </a:lvl3pPr>
              <a:lvl4pPr marL="1600200" indent="-228600">
                <a:defRPr sz="2400" b="1">
                  <a:solidFill>
                    <a:schemeClr val="tx1"/>
                  </a:solidFill>
                  <a:latin typeface="Arial" charset="0"/>
                </a:defRPr>
              </a:lvl4pPr>
              <a:lvl5pPr marL="2057400" indent="-228600">
                <a:defRPr sz="2400" b="1">
                  <a:solidFill>
                    <a:schemeClr val="tx1"/>
                  </a:solidFill>
                  <a:latin typeface="Arial" charset="0"/>
                </a:defRPr>
              </a:lvl5pPr>
              <a:lvl6pPr marL="2514600" indent="-228600" eaLnBrk="0" fontAlgn="base" hangingPunct="0">
                <a:spcBef>
                  <a:spcPct val="0"/>
                </a:spcBef>
                <a:spcAft>
                  <a:spcPct val="0"/>
                </a:spcAft>
                <a:defRPr sz="2400" b="1">
                  <a:solidFill>
                    <a:schemeClr val="tx1"/>
                  </a:solidFill>
                  <a:latin typeface="Arial" charset="0"/>
                </a:defRPr>
              </a:lvl6pPr>
              <a:lvl7pPr marL="2971800" indent="-228600" eaLnBrk="0" fontAlgn="base" hangingPunct="0">
                <a:spcBef>
                  <a:spcPct val="0"/>
                </a:spcBef>
                <a:spcAft>
                  <a:spcPct val="0"/>
                </a:spcAft>
                <a:defRPr sz="2400" b="1">
                  <a:solidFill>
                    <a:schemeClr val="tx1"/>
                  </a:solidFill>
                  <a:latin typeface="Arial" charset="0"/>
                </a:defRPr>
              </a:lvl7pPr>
              <a:lvl8pPr marL="3429000" indent="-228600" eaLnBrk="0" fontAlgn="base" hangingPunct="0">
                <a:spcBef>
                  <a:spcPct val="0"/>
                </a:spcBef>
                <a:spcAft>
                  <a:spcPct val="0"/>
                </a:spcAft>
                <a:defRPr sz="2400" b="1">
                  <a:solidFill>
                    <a:schemeClr val="tx1"/>
                  </a:solidFill>
                  <a:latin typeface="Arial" charset="0"/>
                </a:defRPr>
              </a:lvl8pPr>
              <a:lvl9pPr marL="3886200" indent="-228600" eaLnBrk="0" fontAlgn="base" hangingPunct="0">
                <a:spcBef>
                  <a:spcPct val="0"/>
                </a:spcBef>
                <a:spcAft>
                  <a:spcPct val="0"/>
                </a:spcAft>
                <a:defRPr sz="2400" b="1">
                  <a:solidFill>
                    <a:schemeClr val="tx1"/>
                  </a:solidFill>
                  <a:latin typeface="Arial" charset="0"/>
                </a:defRPr>
              </a:lvl9pPr>
            </a:lstStyle>
            <a:p>
              <a:pPr algn="ctr"/>
              <a:r>
                <a:rPr lang="en-US" altLang="en-US" sz="2000" b="0">
                  <a:latin typeface="Times New Roman" pitchFamily="18" charset="0"/>
                  <a:cs typeface="Times New Roman" pitchFamily="18" charset="0"/>
                </a:rPr>
                <a:t>2</a:t>
              </a:r>
            </a:p>
          </p:txBody>
        </p:sp>
        <p:sp>
          <p:nvSpPr>
            <p:cNvPr id="25626" name="Arc 26"/>
            <p:cNvSpPr>
              <a:spLocks/>
            </p:cNvSpPr>
            <p:nvPr/>
          </p:nvSpPr>
          <p:spPr bwMode="auto">
            <a:xfrm>
              <a:off x="3408" y="2806"/>
              <a:ext cx="188" cy="2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2700" cap="rnd">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5627" name="Arc 27"/>
            <p:cNvSpPr>
              <a:spLocks/>
            </p:cNvSpPr>
            <p:nvPr/>
          </p:nvSpPr>
          <p:spPr bwMode="auto">
            <a:xfrm>
              <a:off x="3221" y="2806"/>
              <a:ext cx="188" cy="2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21600"/>
                  </a:moveTo>
                  <a:cubicBezTo>
                    <a:pt x="0" y="9715"/>
                    <a:pt x="9600" y="63"/>
                    <a:pt x="21485" y="0"/>
                  </a:cubicBezTo>
                </a:path>
                <a:path w="21600" h="21600" stroke="0" extrusionOk="0">
                  <a:moveTo>
                    <a:pt x="0" y="21600"/>
                  </a:moveTo>
                  <a:cubicBezTo>
                    <a:pt x="0" y="9715"/>
                    <a:pt x="9600" y="63"/>
                    <a:pt x="21485" y="0"/>
                  </a:cubicBezTo>
                  <a:lnTo>
                    <a:pt x="21600" y="21600"/>
                  </a:lnTo>
                  <a:lnTo>
                    <a:pt x="0" y="21600"/>
                  </a:lnTo>
                  <a:close/>
                </a:path>
              </a:pathLst>
            </a:custGeom>
            <a:noFill/>
            <a:ln w="127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5628" name="Arc 28"/>
            <p:cNvSpPr>
              <a:spLocks/>
            </p:cNvSpPr>
            <p:nvPr/>
          </p:nvSpPr>
          <p:spPr bwMode="auto">
            <a:xfrm>
              <a:off x="3221" y="3185"/>
              <a:ext cx="188" cy="2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lnTo>
                    <a:pt x="21600" y="21600"/>
                  </a:lnTo>
                  <a:close/>
                </a:path>
              </a:pathLst>
            </a:custGeom>
            <a:noFill/>
            <a:ln w="12700" cap="rnd">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5629" name="Arc 29"/>
            <p:cNvSpPr>
              <a:spLocks/>
            </p:cNvSpPr>
            <p:nvPr/>
          </p:nvSpPr>
          <p:spPr bwMode="auto">
            <a:xfrm>
              <a:off x="3408" y="3185"/>
              <a:ext cx="188" cy="2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lnTo>
                    <a:pt x="21600" y="0"/>
                  </a:lnTo>
                  <a:close/>
                </a:path>
              </a:pathLst>
            </a:custGeom>
            <a:noFill/>
            <a:ln w="127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5630" name="Oval 30"/>
            <p:cNvSpPr>
              <a:spLocks noChangeArrowheads="1"/>
            </p:cNvSpPr>
            <p:nvPr/>
          </p:nvSpPr>
          <p:spPr bwMode="auto">
            <a:xfrm>
              <a:off x="2932" y="2966"/>
              <a:ext cx="328" cy="294"/>
            </a:xfrm>
            <a:prstGeom prst="ellipse">
              <a:avLst/>
            </a:prstGeom>
            <a:solidFill>
              <a:schemeClr val="bg1"/>
            </a:solidFill>
            <a:ln w="12700">
              <a:solidFill>
                <a:schemeClr val="tx1"/>
              </a:solidFill>
              <a:round/>
              <a:headEnd/>
              <a:tailEnd/>
            </a:ln>
          </p:spPr>
          <p:txBody>
            <a:bodyPr wrap="none" anchor="ctr"/>
            <a:lstStyle>
              <a:lvl1pPr>
                <a:defRPr sz="2400" b="1">
                  <a:solidFill>
                    <a:schemeClr val="tx1"/>
                  </a:solidFill>
                  <a:latin typeface="Arial" charset="0"/>
                </a:defRPr>
              </a:lvl1pPr>
              <a:lvl2pPr marL="742950" indent="-285750">
                <a:defRPr sz="2400" b="1">
                  <a:solidFill>
                    <a:schemeClr val="tx1"/>
                  </a:solidFill>
                  <a:latin typeface="Arial" charset="0"/>
                </a:defRPr>
              </a:lvl2pPr>
              <a:lvl3pPr marL="1143000" indent="-228600">
                <a:defRPr sz="2400" b="1">
                  <a:solidFill>
                    <a:schemeClr val="tx1"/>
                  </a:solidFill>
                  <a:latin typeface="Arial" charset="0"/>
                </a:defRPr>
              </a:lvl3pPr>
              <a:lvl4pPr marL="1600200" indent="-228600">
                <a:defRPr sz="2400" b="1">
                  <a:solidFill>
                    <a:schemeClr val="tx1"/>
                  </a:solidFill>
                  <a:latin typeface="Arial" charset="0"/>
                </a:defRPr>
              </a:lvl4pPr>
              <a:lvl5pPr marL="2057400" indent="-228600">
                <a:defRPr sz="2400" b="1">
                  <a:solidFill>
                    <a:schemeClr val="tx1"/>
                  </a:solidFill>
                  <a:latin typeface="Arial" charset="0"/>
                </a:defRPr>
              </a:lvl5pPr>
              <a:lvl6pPr marL="2514600" indent="-228600" eaLnBrk="0" fontAlgn="base" hangingPunct="0">
                <a:spcBef>
                  <a:spcPct val="0"/>
                </a:spcBef>
                <a:spcAft>
                  <a:spcPct val="0"/>
                </a:spcAft>
                <a:defRPr sz="2400" b="1">
                  <a:solidFill>
                    <a:schemeClr val="tx1"/>
                  </a:solidFill>
                  <a:latin typeface="Arial" charset="0"/>
                </a:defRPr>
              </a:lvl6pPr>
              <a:lvl7pPr marL="2971800" indent="-228600" eaLnBrk="0" fontAlgn="base" hangingPunct="0">
                <a:spcBef>
                  <a:spcPct val="0"/>
                </a:spcBef>
                <a:spcAft>
                  <a:spcPct val="0"/>
                </a:spcAft>
                <a:defRPr sz="2400" b="1">
                  <a:solidFill>
                    <a:schemeClr val="tx1"/>
                  </a:solidFill>
                  <a:latin typeface="Arial" charset="0"/>
                </a:defRPr>
              </a:lvl7pPr>
              <a:lvl8pPr marL="3429000" indent="-228600" eaLnBrk="0" fontAlgn="base" hangingPunct="0">
                <a:spcBef>
                  <a:spcPct val="0"/>
                </a:spcBef>
                <a:spcAft>
                  <a:spcPct val="0"/>
                </a:spcAft>
                <a:defRPr sz="2400" b="1">
                  <a:solidFill>
                    <a:schemeClr val="tx1"/>
                  </a:solidFill>
                  <a:latin typeface="Arial" charset="0"/>
                </a:defRPr>
              </a:lvl8pPr>
              <a:lvl9pPr marL="3886200" indent="-228600" eaLnBrk="0" fontAlgn="base" hangingPunct="0">
                <a:spcBef>
                  <a:spcPct val="0"/>
                </a:spcBef>
                <a:spcAft>
                  <a:spcPct val="0"/>
                </a:spcAft>
                <a:defRPr sz="2400" b="1">
                  <a:solidFill>
                    <a:schemeClr val="tx1"/>
                  </a:solidFill>
                  <a:latin typeface="Arial" charset="0"/>
                </a:defRPr>
              </a:lvl9pPr>
            </a:lstStyle>
            <a:p>
              <a:endParaRPr lang="en-US" altLang="en-US"/>
            </a:p>
          </p:txBody>
        </p:sp>
        <p:sp>
          <p:nvSpPr>
            <p:cNvPr id="25631" name="Rectangle 31"/>
            <p:cNvSpPr>
              <a:spLocks noChangeArrowheads="1"/>
            </p:cNvSpPr>
            <p:nvPr/>
          </p:nvSpPr>
          <p:spPr bwMode="auto">
            <a:xfrm>
              <a:off x="2940" y="2998"/>
              <a:ext cx="33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400" b="1">
                  <a:solidFill>
                    <a:schemeClr val="tx1"/>
                  </a:solidFill>
                  <a:latin typeface="Arial" charset="0"/>
                </a:defRPr>
              </a:lvl1pPr>
              <a:lvl2pPr marL="742950" indent="-285750">
                <a:defRPr sz="2400" b="1">
                  <a:solidFill>
                    <a:schemeClr val="tx1"/>
                  </a:solidFill>
                  <a:latin typeface="Arial" charset="0"/>
                </a:defRPr>
              </a:lvl2pPr>
              <a:lvl3pPr marL="1143000" indent="-228600">
                <a:defRPr sz="2400" b="1">
                  <a:solidFill>
                    <a:schemeClr val="tx1"/>
                  </a:solidFill>
                  <a:latin typeface="Arial" charset="0"/>
                </a:defRPr>
              </a:lvl3pPr>
              <a:lvl4pPr marL="1600200" indent="-228600">
                <a:defRPr sz="2400" b="1">
                  <a:solidFill>
                    <a:schemeClr val="tx1"/>
                  </a:solidFill>
                  <a:latin typeface="Arial" charset="0"/>
                </a:defRPr>
              </a:lvl4pPr>
              <a:lvl5pPr marL="2057400" indent="-228600">
                <a:defRPr sz="2400" b="1">
                  <a:solidFill>
                    <a:schemeClr val="tx1"/>
                  </a:solidFill>
                  <a:latin typeface="Arial" charset="0"/>
                </a:defRPr>
              </a:lvl5pPr>
              <a:lvl6pPr marL="2514600" indent="-228600" eaLnBrk="0" fontAlgn="base" hangingPunct="0">
                <a:spcBef>
                  <a:spcPct val="0"/>
                </a:spcBef>
                <a:spcAft>
                  <a:spcPct val="0"/>
                </a:spcAft>
                <a:defRPr sz="2400" b="1">
                  <a:solidFill>
                    <a:schemeClr val="tx1"/>
                  </a:solidFill>
                  <a:latin typeface="Arial" charset="0"/>
                </a:defRPr>
              </a:lvl6pPr>
              <a:lvl7pPr marL="2971800" indent="-228600" eaLnBrk="0" fontAlgn="base" hangingPunct="0">
                <a:spcBef>
                  <a:spcPct val="0"/>
                </a:spcBef>
                <a:spcAft>
                  <a:spcPct val="0"/>
                </a:spcAft>
                <a:defRPr sz="2400" b="1">
                  <a:solidFill>
                    <a:schemeClr val="tx1"/>
                  </a:solidFill>
                  <a:latin typeface="Arial" charset="0"/>
                </a:defRPr>
              </a:lvl7pPr>
              <a:lvl8pPr marL="3429000" indent="-228600" eaLnBrk="0" fontAlgn="base" hangingPunct="0">
                <a:spcBef>
                  <a:spcPct val="0"/>
                </a:spcBef>
                <a:spcAft>
                  <a:spcPct val="0"/>
                </a:spcAft>
                <a:defRPr sz="2400" b="1">
                  <a:solidFill>
                    <a:schemeClr val="tx1"/>
                  </a:solidFill>
                  <a:latin typeface="Arial" charset="0"/>
                </a:defRPr>
              </a:lvl8pPr>
              <a:lvl9pPr marL="3886200" indent="-228600" eaLnBrk="0" fontAlgn="base" hangingPunct="0">
                <a:spcBef>
                  <a:spcPct val="0"/>
                </a:spcBef>
                <a:spcAft>
                  <a:spcPct val="0"/>
                </a:spcAft>
                <a:defRPr sz="2400" b="1">
                  <a:solidFill>
                    <a:schemeClr val="tx1"/>
                  </a:solidFill>
                  <a:latin typeface="Arial" charset="0"/>
                </a:defRPr>
              </a:lvl9pPr>
            </a:lstStyle>
            <a:p>
              <a:pPr algn="ctr"/>
              <a:r>
                <a:rPr lang="en-US" altLang="en-US" sz="2000" b="0" i="1">
                  <a:latin typeface="Times New Roman" pitchFamily="18" charset="0"/>
                  <a:cs typeface="Times New Roman" pitchFamily="18" charset="0"/>
                </a:rPr>
                <a:t>n</a:t>
              </a:r>
              <a:r>
                <a:rPr lang="en-US" altLang="en-US" sz="2000" b="0">
                  <a:latin typeface="Times New Roman" pitchFamily="18" charset="0"/>
                  <a:cs typeface="Times New Roman" pitchFamily="18" charset="0"/>
                </a:rPr>
                <a:t>-1</a:t>
              </a:r>
            </a:p>
          </p:txBody>
        </p:sp>
        <p:sp>
          <p:nvSpPr>
            <p:cNvPr id="25632" name="Arc 32"/>
            <p:cNvSpPr>
              <a:spLocks/>
            </p:cNvSpPr>
            <p:nvPr/>
          </p:nvSpPr>
          <p:spPr bwMode="auto">
            <a:xfrm>
              <a:off x="4032" y="2806"/>
              <a:ext cx="188" cy="2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2700" cap="rnd">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5633" name="Arc 33"/>
            <p:cNvSpPr>
              <a:spLocks/>
            </p:cNvSpPr>
            <p:nvPr/>
          </p:nvSpPr>
          <p:spPr bwMode="auto">
            <a:xfrm>
              <a:off x="3845" y="2806"/>
              <a:ext cx="188" cy="2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21600"/>
                  </a:moveTo>
                  <a:cubicBezTo>
                    <a:pt x="0" y="9715"/>
                    <a:pt x="9600" y="63"/>
                    <a:pt x="21485" y="0"/>
                  </a:cubicBezTo>
                </a:path>
                <a:path w="21600" h="21600" stroke="0" extrusionOk="0">
                  <a:moveTo>
                    <a:pt x="0" y="21600"/>
                  </a:moveTo>
                  <a:cubicBezTo>
                    <a:pt x="0" y="9715"/>
                    <a:pt x="9600" y="63"/>
                    <a:pt x="21485" y="0"/>
                  </a:cubicBezTo>
                  <a:lnTo>
                    <a:pt x="21600" y="21600"/>
                  </a:lnTo>
                  <a:lnTo>
                    <a:pt x="0" y="21600"/>
                  </a:lnTo>
                  <a:close/>
                </a:path>
              </a:pathLst>
            </a:custGeom>
            <a:noFill/>
            <a:ln w="127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5634" name="Arc 34"/>
            <p:cNvSpPr>
              <a:spLocks/>
            </p:cNvSpPr>
            <p:nvPr/>
          </p:nvSpPr>
          <p:spPr bwMode="auto">
            <a:xfrm>
              <a:off x="3845" y="3185"/>
              <a:ext cx="188" cy="2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lnTo>
                    <a:pt x="21600" y="21600"/>
                  </a:lnTo>
                  <a:close/>
                </a:path>
              </a:pathLst>
            </a:custGeom>
            <a:noFill/>
            <a:ln w="12700" cap="rnd">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5635" name="Arc 35"/>
            <p:cNvSpPr>
              <a:spLocks/>
            </p:cNvSpPr>
            <p:nvPr/>
          </p:nvSpPr>
          <p:spPr bwMode="auto">
            <a:xfrm>
              <a:off x="4032" y="3185"/>
              <a:ext cx="188" cy="2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lnTo>
                    <a:pt x="21600" y="0"/>
                  </a:lnTo>
                  <a:close/>
                </a:path>
              </a:pathLst>
            </a:custGeom>
            <a:noFill/>
            <a:ln w="127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5636" name="Oval 36"/>
            <p:cNvSpPr>
              <a:spLocks noChangeArrowheads="1"/>
            </p:cNvSpPr>
            <p:nvPr/>
          </p:nvSpPr>
          <p:spPr bwMode="auto">
            <a:xfrm>
              <a:off x="3556" y="2966"/>
              <a:ext cx="328" cy="294"/>
            </a:xfrm>
            <a:prstGeom prst="ellipse">
              <a:avLst/>
            </a:prstGeom>
            <a:solidFill>
              <a:schemeClr val="bg1"/>
            </a:solidFill>
            <a:ln w="12700">
              <a:solidFill>
                <a:schemeClr val="tx1"/>
              </a:solidFill>
              <a:round/>
              <a:headEnd/>
              <a:tailEnd/>
            </a:ln>
          </p:spPr>
          <p:txBody>
            <a:bodyPr wrap="none" anchor="ctr"/>
            <a:lstStyle>
              <a:lvl1pPr>
                <a:defRPr sz="2400" b="1">
                  <a:solidFill>
                    <a:schemeClr val="tx1"/>
                  </a:solidFill>
                  <a:latin typeface="Arial" charset="0"/>
                </a:defRPr>
              </a:lvl1pPr>
              <a:lvl2pPr marL="742950" indent="-285750">
                <a:defRPr sz="2400" b="1">
                  <a:solidFill>
                    <a:schemeClr val="tx1"/>
                  </a:solidFill>
                  <a:latin typeface="Arial" charset="0"/>
                </a:defRPr>
              </a:lvl2pPr>
              <a:lvl3pPr marL="1143000" indent="-228600">
                <a:defRPr sz="2400" b="1">
                  <a:solidFill>
                    <a:schemeClr val="tx1"/>
                  </a:solidFill>
                  <a:latin typeface="Arial" charset="0"/>
                </a:defRPr>
              </a:lvl3pPr>
              <a:lvl4pPr marL="1600200" indent="-228600">
                <a:defRPr sz="2400" b="1">
                  <a:solidFill>
                    <a:schemeClr val="tx1"/>
                  </a:solidFill>
                  <a:latin typeface="Arial" charset="0"/>
                </a:defRPr>
              </a:lvl4pPr>
              <a:lvl5pPr marL="2057400" indent="-228600">
                <a:defRPr sz="2400" b="1">
                  <a:solidFill>
                    <a:schemeClr val="tx1"/>
                  </a:solidFill>
                  <a:latin typeface="Arial" charset="0"/>
                </a:defRPr>
              </a:lvl5pPr>
              <a:lvl6pPr marL="2514600" indent="-228600" eaLnBrk="0" fontAlgn="base" hangingPunct="0">
                <a:spcBef>
                  <a:spcPct val="0"/>
                </a:spcBef>
                <a:spcAft>
                  <a:spcPct val="0"/>
                </a:spcAft>
                <a:defRPr sz="2400" b="1">
                  <a:solidFill>
                    <a:schemeClr val="tx1"/>
                  </a:solidFill>
                  <a:latin typeface="Arial" charset="0"/>
                </a:defRPr>
              </a:lvl6pPr>
              <a:lvl7pPr marL="2971800" indent="-228600" eaLnBrk="0" fontAlgn="base" hangingPunct="0">
                <a:spcBef>
                  <a:spcPct val="0"/>
                </a:spcBef>
                <a:spcAft>
                  <a:spcPct val="0"/>
                </a:spcAft>
                <a:defRPr sz="2400" b="1">
                  <a:solidFill>
                    <a:schemeClr val="tx1"/>
                  </a:solidFill>
                  <a:latin typeface="Arial" charset="0"/>
                </a:defRPr>
              </a:lvl7pPr>
              <a:lvl8pPr marL="3429000" indent="-228600" eaLnBrk="0" fontAlgn="base" hangingPunct="0">
                <a:spcBef>
                  <a:spcPct val="0"/>
                </a:spcBef>
                <a:spcAft>
                  <a:spcPct val="0"/>
                </a:spcAft>
                <a:defRPr sz="2400" b="1">
                  <a:solidFill>
                    <a:schemeClr val="tx1"/>
                  </a:solidFill>
                  <a:latin typeface="Arial" charset="0"/>
                </a:defRPr>
              </a:lvl8pPr>
              <a:lvl9pPr marL="3886200" indent="-228600" eaLnBrk="0" fontAlgn="base" hangingPunct="0">
                <a:spcBef>
                  <a:spcPct val="0"/>
                </a:spcBef>
                <a:spcAft>
                  <a:spcPct val="0"/>
                </a:spcAft>
                <a:defRPr sz="2400" b="1">
                  <a:solidFill>
                    <a:schemeClr val="tx1"/>
                  </a:solidFill>
                  <a:latin typeface="Arial" charset="0"/>
                </a:defRPr>
              </a:lvl9pPr>
            </a:lstStyle>
            <a:p>
              <a:endParaRPr lang="en-US" altLang="en-US"/>
            </a:p>
          </p:txBody>
        </p:sp>
        <p:sp>
          <p:nvSpPr>
            <p:cNvPr id="25637" name="Rectangle 37"/>
            <p:cNvSpPr>
              <a:spLocks noChangeArrowheads="1"/>
            </p:cNvSpPr>
            <p:nvPr/>
          </p:nvSpPr>
          <p:spPr bwMode="auto">
            <a:xfrm>
              <a:off x="3628" y="2998"/>
              <a:ext cx="203"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400" b="1">
                  <a:solidFill>
                    <a:schemeClr val="tx1"/>
                  </a:solidFill>
                  <a:latin typeface="Arial" charset="0"/>
                </a:defRPr>
              </a:lvl1pPr>
              <a:lvl2pPr marL="742950" indent="-285750">
                <a:defRPr sz="2400" b="1">
                  <a:solidFill>
                    <a:schemeClr val="tx1"/>
                  </a:solidFill>
                  <a:latin typeface="Arial" charset="0"/>
                </a:defRPr>
              </a:lvl2pPr>
              <a:lvl3pPr marL="1143000" indent="-228600">
                <a:defRPr sz="2400" b="1">
                  <a:solidFill>
                    <a:schemeClr val="tx1"/>
                  </a:solidFill>
                  <a:latin typeface="Arial" charset="0"/>
                </a:defRPr>
              </a:lvl3pPr>
              <a:lvl4pPr marL="1600200" indent="-228600">
                <a:defRPr sz="2400" b="1">
                  <a:solidFill>
                    <a:schemeClr val="tx1"/>
                  </a:solidFill>
                  <a:latin typeface="Arial" charset="0"/>
                </a:defRPr>
              </a:lvl4pPr>
              <a:lvl5pPr marL="2057400" indent="-228600">
                <a:defRPr sz="2400" b="1">
                  <a:solidFill>
                    <a:schemeClr val="tx1"/>
                  </a:solidFill>
                  <a:latin typeface="Arial" charset="0"/>
                </a:defRPr>
              </a:lvl5pPr>
              <a:lvl6pPr marL="2514600" indent="-228600" eaLnBrk="0" fontAlgn="base" hangingPunct="0">
                <a:spcBef>
                  <a:spcPct val="0"/>
                </a:spcBef>
                <a:spcAft>
                  <a:spcPct val="0"/>
                </a:spcAft>
                <a:defRPr sz="2400" b="1">
                  <a:solidFill>
                    <a:schemeClr val="tx1"/>
                  </a:solidFill>
                  <a:latin typeface="Arial" charset="0"/>
                </a:defRPr>
              </a:lvl6pPr>
              <a:lvl7pPr marL="2971800" indent="-228600" eaLnBrk="0" fontAlgn="base" hangingPunct="0">
                <a:spcBef>
                  <a:spcPct val="0"/>
                </a:spcBef>
                <a:spcAft>
                  <a:spcPct val="0"/>
                </a:spcAft>
                <a:defRPr sz="2400" b="1">
                  <a:solidFill>
                    <a:schemeClr val="tx1"/>
                  </a:solidFill>
                  <a:latin typeface="Arial" charset="0"/>
                </a:defRPr>
              </a:lvl7pPr>
              <a:lvl8pPr marL="3429000" indent="-228600" eaLnBrk="0" fontAlgn="base" hangingPunct="0">
                <a:spcBef>
                  <a:spcPct val="0"/>
                </a:spcBef>
                <a:spcAft>
                  <a:spcPct val="0"/>
                </a:spcAft>
                <a:defRPr sz="2400" b="1">
                  <a:solidFill>
                    <a:schemeClr val="tx1"/>
                  </a:solidFill>
                  <a:latin typeface="Arial" charset="0"/>
                </a:defRPr>
              </a:lvl8pPr>
              <a:lvl9pPr marL="3886200" indent="-228600" eaLnBrk="0" fontAlgn="base" hangingPunct="0">
                <a:spcBef>
                  <a:spcPct val="0"/>
                </a:spcBef>
                <a:spcAft>
                  <a:spcPct val="0"/>
                </a:spcAft>
                <a:defRPr sz="2400" b="1">
                  <a:solidFill>
                    <a:schemeClr val="tx1"/>
                  </a:solidFill>
                  <a:latin typeface="Arial" charset="0"/>
                </a:defRPr>
              </a:lvl9pPr>
            </a:lstStyle>
            <a:p>
              <a:pPr algn="ctr"/>
              <a:r>
                <a:rPr lang="en-US" altLang="en-US" sz="2000" b="0" i="1">
                  <a:latin typeface="Times New Roman" pitchFamily="18" charset="0"/>
                  <a:cs typeface="Times New Roman" pitchFamily="18" charset="0"/>
                </a:rPr>
                <a:t>n</a:t>
              </a:r>
            </a:p>
          </p:txBody>
        </p:sp>
        <p:sp>
          <p:nvSpPr>
            <p:cNvPr id="25638" name="Arc 38"/>
            <p:cNvSpPr>
              <a:spLocks/>
            </p:cNvSpPr>
            <p:nvPr/>
          </p:nvSpPr>
          <p:spPr bwMode="auto">
            <a:xfrm>
              <a:off x="4469" y="2806"/>
              <a:ext cx="188" cy="2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21600"/>
                  </a:moveTo>
                  <a:cubicBezTo>
                    <a:pt x="0" y="9715"/>
                    <a:pt x="9600" y="63"/>
                    <a:pt x="21485" y="0"/>
                  </a:cubicBezTo>
                </a:path>
                <a:path w="21600" h="21600" stroke="0" extrusionOk="0">
                  <a:moveTo>
                    <a:pt x="0" y="21600"/>
                  </a:moveTo>
                  <a:cubicBezTo>
                    <a:pt x="0" y="9715"/>
                    <a:pt x="9600" y="63"/>
                    <a:pt x="21485" y="0"/>
                  </a:cubicBezTo>
                  <a:lnTo>
                    <a:pt x="21600" y="21600"/>
                  </a:lnTo>
                  <a:lnTo>
                    <a:pt x="0" y="21600"/>
                  </a:lnTo>
                  <a:close/>
                </a:path>
              </a:pathLst>
            </a:custGeom>
            <a:noFill/>
            <a:ln w="127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5639" name="Arc 39"/>
            <p:cNvSpPr>
              <a:spLocks/>
            </p:cNvSpPr>
            <p:nvPr/>
          </p:nvSpPr>
          <p:spPr bwMode="auto">
            <a:xfrm>
              <a:off x="4469" y="3185"/>
              <a:ext cx="188" cy="2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lnTo>
                    <a:pt x="21600" y="21600"/>
                  </a:lnTo>
                  <a:close/>
                </a:path>
              </a:pathLst>
            </a:custGeom>
            <a:noFill/>
            <a:ln w="12700" cap="rnd">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5640" name="Oval 40"/>
            <p:cNvSpPr>
              <a:spLocks noChangeArrowheads="1"/>
            </p:cNvSpPr>
            <p:nvPr/>
          </p:nvSpPr>
          <p:spPr bwMode="auto">
            <a:xfrm>
              <a:off x="4180" y="2966"/>
              <a:ext cx="328" cy="294"/>
            </a:xfrm>
            <a:prstGeom prst="ellipse">
              <a:avLst/>
            </a:prstGeom>
            <a:solidFill>
              <a:schemeClr val="bg1"/>
            </a:solidFill>
            <a:ln w="12700">
              <a:solidFill>
                <a:schemeClr val="tx1"/>
              </a:solidFill>
              <a:round/>
              <a:headEnd/>
              <a:tailEnd/>
            </a:ln>
          </p:spPr>
          <p:txBody>
            <a:bodyPr wrap="none" anchor="ctr"/>
            <a:lstStyle>
              <a:lvl1pPr>
                <a:defRPr sz="2400" b="1">
                  <a:solidFill>
                    <a:schemeClr val="tx1"/>
                  </a:solidFill>
                  <a:latin typeface="Arial" charset="0"/>
                </a:defRPr>
              </a:lvl1pPr>
              <a:lvl2pPr marL="742950" indent="-285750">
                <a:defRPr sz="2400" b="1">
                  <a:solidFill>
                    <a:schemeClr val="tx1"/>
                  </a:solidFill>
                  <a:latin typeface="Arial" charset="0"/>
                </a:defRPr>
              </a:lvl2pPr>
              <a:lvl3pPr marL="1143000" indent="-228600">
                <a:defRPr sz="2400" b="1">
                  <a:solidFill>
                    <a:schemeClr val="tx1"/>
                  </a:solidFill>
                  <a:latin typeface="Arial" charset="0"/>
                </a:defRPr>
              </a:lvl3pPr>
              <a:lvl4pPr marL="1600200" indent="-228600">
                <a:defRPr sz="2400" b="1">
                  <a:solidFill>
                    <a:schemeClr val="tx1"/>
                  </a:solidFill>
                  <a:latin typeface="Arial" charset="0"/>
                </a:defRPr>
              </a:lvl4pPr>
              <a:lvl5pPr marL="2057400" indent="-228600">
                <a:defRPr sz="2400" b="1">
                  <a:solidFill>
                    <a:schemeClr val="tx1"/>
                  </a:solidFill>
                  <a:latin typeface="Arial" charset="0"/>
                </a:defRPr>
              </a:lvl5pPr>
              <a:lvl6pPr marL="2514600" indent="-228600" eaLnBrk="0" fontAlgn="base" hangingPunct="0">
                <a:spcBef>
                  <a:spcPct val="0"/>
                </a:spcBef>
                <a:spcAft>
                  <a:spcPct val="0"/>
                </a:spcAft>
                <a:defRPr sz="2400" b="1">
                  <a:solidFill>
                    <a:schemeClr val="tx1"/>
                  </a:solidFill>
                  <a:latin typeface="Arial" charset="0"/>
                </a:defRPr>
              </a:lvl6pPr>
              <a:lvl7pPr marL="2971800" indent="-228600" eaLnBrk="0" fontAlgn="base" hangingPunct="0">
                <a:spcBef>
                  <a:spcPct val="0"/>
                </a:spcBef>
                <a:spcAft>
                  <a:spcPct val="0"/>
                </a:spcAft>
                <a:defRPr sz="2400" b="1">
                  <a:solidFill>
                    <a:schemeClr val="tx1"/>
                  </a:solidFill>
                  <a:latin typeface="Arial" charset="0"/>
                </a:defRPr>
              </a:lvl7pPr>
              <a:lvl8pPr marL="3429000" indent="-228600" eaLnBrk="0" fontAlgn="base" hangingPunct="0">
                <a:spcBef>
                  <a:spcPct val="0"/>
                </a:spcBef>
                <a:spcAft>
                  <a:spcPct val="0"/>
                </a:spcAft>
                <a:defRPr sz="2400" b="1">
                  <a:solidFill>
                    <a:schemeClr val="tx1"/>
                  </a:solidFill>
                  <a:latin typeface="Arial" charset="0"/>
                </a:defRPr>
              </a:lvl8pPr>
              <a:lvl9pPr marL="3886200" indent="-228600" eaLnBrk="0" fontAlgn="base" hangingPunct="0">
                <a:spcBef>
                  <a:spcPct val="0"/>
                </a:spcBef>
                <a:spcAft>
                  <a:spcPct val="0"/>
                </a:spcAft>
                <a:defRPr sz="2400" b="1">
                  <a:solidFill>
                    <a:schemeClr val="tx1"/>
                  </a:solidFill>
                  <a:latin typeface="Arial" charset="0"/>
                </a:defRPr>
              </a:lvl9pPr>
            </a:lstStyle>
            <a:p>
              <a:endParaRPr lang="en-US" altLang="en-US"/>
            </a:p>
          </p:txBody>
        </p:sp>
        <p:sp>
          <p:nvSpPr>
            <p:cNvPr id="25641" name="Rectangle 41"/>
            <p:cNvSpPr>
              <a:spLocks noChangeArrowheads="1"/>
            </p:cNvSpPr>
            <p:nvPr/>
          </p:nvSpPr>
          <p:spPr bwMode="auto">
            <a:xfrm>
              <a:off x="4170" y="2998"/>
              <a:ext cx="36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400" b="1">
                  <a:solidFill>
                    <a:schemeClr val="tx1"/>
                  </a:solidFill>
                  <a:latin typeface="Arial" charset="0"/>
                </a:defRPr>
              </a:lvl1pPr>
              <a:lvl2pPr marL="742950" indent="-285750">
                <a:defRPr sz="2400" b="1">
                  <a:solidFill>
                    <a:schemeClr val="tx1"/>
                  </a:solidFill>
                  <a:latin typeface="Arial" charset="0"/>
                </a:defRPr>
              </a:lvl2pPr>
              <a:lvl3pPr marL="1143000" indent="-228600">
                <a:defRPr sz="2400" b="1">
                  <a:solidFill>
                    <a:schemeClr val="tx1"/>
                  </a:solidFill>
                  <a:latin typeface="Arial" charset="0"/>
                </a:defRPr>
              </a:lvl3pPr>
              <a:lvl4pPr marL="1600200" indent="-228600">
                <a:defRPr sz="2400" b="1">
                  <a:solidFill>
                    <a:schemeClr val="tx1"/>
                  </a:solidFill>
                  <a:latin typeface="Arial" charset="0"/>
                </a:defRPr>
              </a:lvl4pPr>
              <a:lvl5pPr marL="2057400" indent="-228600">
                <a:defRPr sz="2400" b="1">
                  <a:solidFill>
                    <a:schemeClr val="tx1"/>
                  </a:solidFill>
                  <a:latin typeface="Arial" charset="0"/>
                </a:defRPr>
              </a:lvl5pPr>
              <a:lvl6pPr marL="2514600" indent="-228600" eaLnBrk="0" fontAlgn="base" hangingPunct="0">
                <a:spcBef>
                  <a:spcPct val="0"/>
                </a:spcBef>
                <a:spcAft>
                  <a:spcPct val="0"/>
                </a:spcAft>
                <a:defRPr sz="2400" b="1">
                  <a:solidFill>
                    <a:schemeClr val="tx1"/>
                  </a:solidFill>
                  <a:latin typeface="Arial" charset="0"/>
                </a:defRPr>
              </a:lvl6pPr>
              <a:lvl7pPr marL="2971800" indent="-228600" eaLnBrk="0" fontAlgn="base" hangingPunct="0">
                <a:spcBef>
                  <a:spcPct val="0"/>
                </a:spcBef>
                <a:spcAft>
                  <a:spcPct val="0"/>
                </a:spcAft>
                <a:defRPr sz="2400" b="1">
                  <a:solidFill>
                    <a:schemeClr val="tx1"/>
                  </a:solidFill>
                  <a:latin typeface="Arial" charset="0"/>
                </a:defRPr>
              </a:lvl7pPr>
              <a:lvl8pPr marL="3429000" indent="-228600" eaLnBrk="0" fontAlgn="base" hangingPunct="0">
                <a:spcBef>
                  <a:spcPct val="0"/>
                </a:spcBef>
                <a:spcAft>
                  <a:spcPct val="0"/>
                </a:spcAft>
                <a:defRPr sz="2400" b="1">
                  <a:solidFill>
                    <a:schemeClr val="tx1"/>
                  </a:solidFill>
                  <a:latin typeface="Arial" charset="0"/>
                </a:defRPr>
              </a:lvl8pPr>
              <a:lvl9pPr marL="3886200" indent="-228600" eaLnBrk="0" fontAlgn="base" hangingPunct="0">
                <a:spcBef>
                  <a:spcPct val="0"/>
                </a:spcBef>
                <a:spcAft>
                  <a:spcPct val="0"/>
                </a:spcAft>
                <a:defRPr sz="2400" b="1">
                  <a:solidFill>
                    <a:schemeClr val="tx1"/>
                  </a:solidFill>
                  <a:latin typeface="Arial" charset="0"/>
                </a:defRPr>
              </a:lvl9pPr>
            </a:lstStyle>
            <a:p>
              <a:pPr algn="ctr"/>
              <a:r>
                <a:rPr lang="en-US" altLang="en-US" sz="2000" b="0" i="1">
                  <a:latin typeface="Times New Roman" pitchFamily="18" charset="0"/>
                  <a:cs typeface="Times New Roman" pitchFamily="18" charset="0"/>
                </a:rPr>
                <a:t>n</a:t>
              </a:r>
              <a:r>
                <a:rPr lang="en-US" altLang="en-US" sz="2000" b="0">
                  <a:latin typeface="Times New Roman" pitchFamily="18" charset="0"/>
                  <a:cs typeface="Times New Roman" pitchFamily="18" charset="0"/>
                </a:rPr>
                <a:t>+1</a:t>
              </a:r>
            </a:p>
          </p:txBody>
        </p:sp>
        <p:sp>
          <p:nvSpPr>
            <p:cNvPr id="25642" name="Rectangle 42"/>
            <p:cNvSpPr>
              <a:spLocks noChangeArrowheads="1"/>
            </p:cNvSpPr>
            <p:nvPr/>
          </p:nvSpPr>
          <p:spPr bwMode="auto">
            <a:xfrm>
              <a:off x="2519" y="2868"/>
              <a:ext cx="300" cy="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400" b="1">
                  <a:solidFill>
                    <a:schemeClr val="tx1"/>
                  </a:solidFill>
                  <a:latin typeface="Arial" charset="0"/>
                </a:defRPr>
              </a:lvl1pPr>
              <a:lvl2pPr marL="742950" indent="-285750">
                <a:defRPr sz="2400" b="1">
                  <a:solidFill>
                    <a:schemeClr val="tx1"/>
                  </a:solidFill>
                  <a:latin typeface="Arial" charset="0"/>
                </a:defRPr>
              </a:lvl2pPr>
              <a:lvl3pPr marL="1143000" indent="-228600">
                <a:defRPr sz="2400" b="1">
                  <a:solidFill>
                    <a:schemeClr val="tx1"/>
                  </a:solidFill>
                  <a:latin typeface="Arial" charset="0"/>
                </a:defRPr>
              </a:lvl3pPr>
              <a:lvl4pPr marL="1600200" indent="-228600">
                <a:defRPr sz="2400" b="1">
                  <a:solidFill>
                    <a:schemeClr val="tx1"/>
                  </a:solidFill>
                  <a:latin typeface="Arial" charset="0"/>
                </a:defRPr>
              </a:lvl4pPr>
              <a:lvl5pPr marL="2057400" indent="-228600">
                <a:defRPr sz="2400" b="1">
                  <a:solidFill>
                    <a:schemeClr val="tx1"/>
                  </a:solidFill>
                  <a:latin typeface="Arial" charset="0"/>
                </a:defRPr>
              </a:lvl5pPr>
              <a:lvl6pPr marL="2514600" indent="-228600" eaLnBrk="0" fontAlgn="base" hangingPunct="0">
                <a:spcBef>
                  <a:spcPct val="0"/>
                </a:spcBef>
                <a:spcAft>
                  <a:spcPct val="0"/>
                </a:spcAft>
                <a:defRPr sz="2400" b="1">
                  <a:solidFill>
                    <a:schemeClr val="tx1"/>
                  </a:solidFill>
                  <a:latin typeface="Arial" charset="0"/>
                </a:defRPr>
              </a:lvl6pPr>
              <a:lvl7pPr marL="2971800" indent="-228600" eaLnBrk="0" fontAlgn="base" hangingPunct="0">
                <a:spcBef>
                  <a:spcPct val="0"/>
                </a:spcBef>
                <a:spcAft>
                  <a:spcPct val="0"/>
                </a:spcAft>
                <a:defRPr sz="2400" b="1">
                  <a:solidFill>
                    <a:schemeClr val="tx1"/>
                  </a:solidFill>
                  <a:latin typeface="Arial" charset="0"/>
                </a:defRPr>
              </a:lvl7pPr>
              <a:lvl8pPr marL="3429000" indent="-228600" eaLnBrk="0" fontAlgn="base" hangingPunct="0">
                <a:spcBef>
                  <a:spcPct val="0"/>
                </a:spcBef>
                <a:spcAft>
                  <a:spcPct val="0"/>
                </a:spcAft>
                <a:defRPr sz="2400" b="1">
                  <a:solidFill>
                    <a:schemeClr val="tx1"/>
                  </a:solidFill>
                  <a:latin typeface="Arial" charset="0"/>
                </a:defRPr>
              </a:lvl8pPr>
              <a:lvl9pPr marL="3886200" indent="-228600" eaLnBrk="0" fontAlgn="base" hangingPunct="0">
                <a:spcBef>
                  <a:spcPct val="0"/>
                </a:spcBef>
                <a:spcAft>
                  <a:spcPct val="0"/>
                </a:spcAft>
                <a:defRPr sz="2400" b="1">
                  <a:solidFill>
                    <a:schemeClr val="tx1"/>
                  </a:solidFill>
                  <a:latin typeface="Arial" charset="0"/>
                </a:defRPr>
              </a:lvl9pPr>
            </a:lstStyle>
            <a:p>
              <a:pPr algn="ctr"/>
              <a:r>
                <a:rPr lang="en-US" altLang="en-US" sz="2800"/>
                <a:t>...</a:t>
              </a:r>
            </a:p>
          </p:txBody>
        </p:sp>
        <p:sp>
          <p:nvSpPr>
            <p:cNvPr id="25643" name="Arc 43"/>
            <p:cNvSpPr>
              <a:spLocks/>
            </p:cNvSpPr>
            <p:nvPr/>
          </p:nvSpPr>
          <p:spPr bwMode="auto">
            <a:xfrm>
              <a:off x="2784" y="2806"/>
              <a:ext cx="188" cy="2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2700" cap="rnd">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5644" name="Rectangle 44"/>
            <p:cNvSpPr>
              <a:spLocks noChangeArrowheads="1"/>
            </p:cNvSpPr>
            <p:nvPr/>
          </p:nvSpPr>
          <p:spPr bwMode="auto">
            <a:xfrm>
              <a:off x="806" y="2344"/>
              <a:ext cx="30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400" b="1">
                  <a:solidFill>
                    <a:schemeClr val="tx1"/>
                  </a:solidFill>
                  <a:latin typeface="Arial" charset="0"/>
                </a:defRPr>
              </a:lvl1pPr>
              <a:lvl2pPr marL="742950" indent="-285750">
                <a:defRPr sz="2400" b="1">
                  <a:solidFill>
                    <a:schemeClr val="tx1"/>
                  </a:solidFill>
                  <a:latin typeface="Arial" charset="0"/>
                </a:defRPr>
              </a:lvl2pPr>
              <a:lvl3pPr marL="1143000" indent="-228600">
                <a:defRPr sz="2400" b="1">
                  <a:solidFill>
                    <a:schemeClr val="tx1"/>
                  </a:solidFill>
                  <a:latin typeface="Arial" charset="0"/>
                </a:defRPr>
              </a:lvl3pPr>
              <a:lvl4pPr marL="1600200" indent="-228600">
                <a:defRPr sz="2400" b="1">
                  <a:solidFill>
                    <a:schemeClr val="tx1"/>
                  </a:solidFill>
                  <a:latin typeface="Arial" charset="0"/>
                </a:defRPr>
              </a:lvl4pPr>
              <a:lvl5pPr marL="2057400" indent="-228600">
                <a:defRPr sz="2400" b="1">
                  <a:solidFill>
                    <a:schemeClr val="tx1"/>
                  </a:solidFill>
                  <a:latin typeface="Arial" charset="0"/>
                </a:defRPr>
              </a:lvl5pPr>
              <a:lvl6pPr marL="2514600" indent="-228600" eaLnBrk="0" fontAlgn="base" hangingPunct="0">
                <a:spcBef>
                  <a:spcPct val="0"/>
                </a:spcBef>
                <a:spcAft>
                  <a:spcPct val="0"/>
                </a:spcAft>
                <a:defRPr sz="2400" b="1">
                  <a:solidFill>
                    <a:schemeClr val="tx1"/>
                  </a:solidFill>
                  <a:latin typeface="Arial" charset="0"/>
                </a:defRPr>
              </a:lvl6pPr>
              <a:lvl7pPr marL="2971800" indent="-228600" eaLnBrk="0" fontAlgn="base" hangingPunct="0">
                <a:spcBef>
                  <a:spcPct val="0"/>
                </a:spcBef>
                <a:spcAft>
                  <a:spcPct val="0"/>
                </a:spcAft>
                <a:defRPr sz="2400" b="1">
                  <a:solidFill>
                    <a:schemeClr val="tx1"/>
                  </a:solidFill>
                  <a:latin typeface="Arial" charset="0"/>
                </a:defRPr>
              </a:lvl7pPr>
              <a:lvl8pPr marL="3429000" indent="-228600" eaLnBrk="0" fontAlgn="base" hangingPunct="0">
                <a:spcBef>
                  <a:spcPct val="0"/>
                </a:spcBef>
                <a:spcAft>
                  <a:spcPct val="0"/>
                </a:spcAft>
                <a:defRPr sz="2400" b="1">
                  <a:solidFill>
                    <a:schemeClr val="tx1"/>
                  </a:solidFill>
                  <a:latin typeface="Arial" charset="0"/>
                </a:defRPr>
              </a:lvl8pPr>
              <a:lvl9pPr marL="3886200" indent="-228600" eaLnBrk="0" fontAlgn="base" hangingPunct="0">
                <a:spcBef>
                  <a:spcPct val="0"/>
                </a:spcBef>
                <a:spcAft>
                  <a:spcPct val="0"/>
                </a:spcAft>
                <a:defRPr sz="2400" b="1">
                  <a:solidFill>
                    <a:schemeClr val="tx1"/>
                  </a:solidFill>
                  <a:latin typeface="Arial" charset="0"/>
                </a:defRPr>
              </a:lvl9pPr>
            </a:lstStyle>
            <a:p>
              <a:pPr algn="ctr"/>
              <a:r>
                <a:rPr lang="en-US" altLang="en-US" sz="1800" b="0">
                  <a:latin typeface="Times New Roman" pitchFamily="18" charset="0"/>
                  <a:cs typeface="Times New Roman" pitchFamily="18" charset="0"/>
                </a:rPr>
                <a:t>1-</a:t>
              </a:r>
              <a:r>
                <a:rPr lang="en-US" altLang="en-US" sz="1800" b="0" i="1">
                  <a:latin typeface="Times New Roman" pitchFamily="18" charset="0"/>
                  <a:cs typeface="Times New Roman" pitchFamily="18" charset="0"/>
                </a:rPr>
                <a:t>a</a:t>
              </a:r>
            </a:p>
          </p:txBody>
        </p:sp>
        <p:sp>
          <p:nvSpPr>
            <p:cNvPr id="25645" name="Rectangle 45"/>
            <p:cNvSpPr>
              <a:spLocks noChangeArrowheads="1"/>
            </p:cNvSpPr>
            <p:nvPr/>
          </p:nvSpPr>
          <p:spPr bwMode="auto">
            <a:xfrm>
              <a:off x="1056" y="3430"/>
              <a:ext cx="47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400" b="1">
                  <a:solidFill>
                    <a:schemeClr val="tx1"/>
                  </a:solidFill>
                  <a:latin typeface="Arial" charset="0"/>
                </a:defRPr>
              </a:lvl1pPr>
              <a:lvl2pPr marL="742950" indent="-285750">
                <a:defRPr sz="2400" b="1">
                  <a:solidFill>
                    <a:schemeClr val="tx1"/>
                  </a:solidFill>
                  <a:latin typeface="Arial" charset="0"/>
                </a:defRPr>
              </a:lvl2pPr>
              <a:lvl3pPr marL="1143000" indent="-228600">
                <a:defRPr sz="2400" b="1">
                  <a:solidFill>
                    <a:schemeClr val="tx1"/>
                  </a:solidFill>
                  <a:latin typeface="Arial" charset="0"/>
                </a:defRPr>
              </a:lvl3pPr>
              <a:lvl4pPr marL="1600200" indent="-228600">
                <a:defRPr sz="2400" b="1">
                  <a:solidFill>
                    <a:schemeClr val="tx1"/>
                  </a:solidFill>
                  <a:latin typeface="Arial" charset="0"/>
                </a:defRPr>
              </a:lvl4pPr>
              <a:lvl5pPr marL="2057400" indent="-228600">
                <a:defRPr sz="2400" b="1">
                  <a:solidFill>
                    <a:schemeClr val="tx1"/>
                  </a:solidFill>
                  <a:latin typeface="Arial" charset="0"/>
                </a:defRPr>
              </a:lvl5pPr>
              <a:lvl6pPr marL="2514600" indent="-228600" eaLnBrk="0" fontAlgn="base" hangingPunct="0">
                <a:spcBef>
                  <a:spcPct val="0"/>
                </a:spcBef>
                <a:spcAft>
                  <a:spcPct val="0"/>
                </a:spcAft>
                <a:defRPr sz="2400" b="1">
                  <a:solidFill>
                    <a:schemeClr val="tx1"/>
                  </a:solidFill>
                  <a:latin typeface="Arial" charset="0"/>
                </a:defRPr>
              </a:lvl6pPr>
              <a:lvl7pPr marL="2971800" indent="-228600" eaLnBrk="0" fontAlgn="base" hangingPunct="0">
                <a:spcBef>
                  <a:spcPct val="0"/>
                </a:spcBef>
                <a:spcAft>
                  <a:spcPct val="0"/>
                </a:spcAft>
                <a:defRPr sz="2400" b="1">
                  <a:solidFill>
                    <a:schemeClr val="tx1"/>
                  </a:solidFill>
                  <a:latin typeface="Arial" charset="0"/>
                </a:defRPr>
              </a:lvl7pPr>
              <a:lvl8pPr marL="3429000" indent="-228600" eaLnBrk="0" fontAlgn="base" hangingPunct="0">
                <a:spcBef>
                  <a:spcPct val="0"/>
                </a:spcBef>
                <a:spcAft>
                  <a:spcPct val="0"/>
                </a:spcAft>
                <a:defRPr sz="2400" b="1">
                  <a:solidFill>
                    <a:schemeClr val="tx1"/>
                  </a:solidFill>
                  <a:latin typeface="Arial" charset="0"/>
                </a:defRPr>
              </a:lvl8pPr>
              <a:lvl9pPr marL="3886200" indent="-228600" eaLnBrk="0" fontAlgn="base" hangingPunct="0">
                <a:spcBef>
                  <a:spcPct val="0"/>
                </a:spcBef>
                <a:spcAft>
                  <a:spcPct val="0"/>
                </a:spcAft>
                <a:defRPr sz="2400" b="1">
                  <a:solidFill>
                    <a:schemeClr val="tx1"/>
                  </a:solidFill>
                  <a:latin typeface="Arial" charset="0"/>
                </a:defRPr>
              </a:lvl9pPr>
            </a:lstStyle>
            <a:p>
              <a:pPr algn="ctr"/>
              <a:r>
                <a:rPr lang="en-US" altLang="en-US" sz="1800" b="0" i="1">
                  <a:latin typeface="Times New Roman" pitchFamily="18" charset="0"/>
                  <a:cs typeface="Times New Roman" pitchFamily="18" charset="0"/>
                </a:rPr>
                <a:t>d</a:t>
              </a:r>
              <a:r>
                <a:rPr lang="en-US" altLang="en-US" sz="1800" b="0">
                  <a:latin typeface="Times New Roman" pitchFamily="18" charset="0"/>
                  <a:cs typeface="Times New Roman" pitchFamily="18" charset="0"/>
                </a:rPr>
                <a:t>(1-</a:t>
              </a:r>
              <a:r>
                <a:rPr lang="en-US" altLang="en-US" sz="1800" b="0" i="1">
                  <a:latin typeface="Times New Roman" pitchFamily="18" charset="0"/>
                  <a:cs typeface="Times New Roman" pitchFamily="18" charset="0"/>
                </a:rPr>
                <a:t>a</a:t>
              </a:r>
              <a:r>
                <a:rPr lang="en-US" altLang="en-US" sz="1800" b="0">
                  <a:latin typeface="Times New Roman" pitchFamily="18" charset="0"/>
                  <a:cs typeface="Times New Roman" pitchFamily="18" charset="0"/>
                </a:rPr>
                <a:t>)</a:t>
              </a:r>
            </a:p>
          </p:txBody>
        </p:sp>
        <p:sp>
          <p:nvSpPr>
            <p:cNvPr id="25646" name="Rectangle 46"/>
            <p:cNvSpPr>
              <a:spLocks noChangeArrowheads="1"/>
            </p:cNvSpPr>
            <p:nvPr/>
          </p:nvSpPr>
          <p:spPr bwMode="auto">
            <a:xfrm>
              <a:off x="1201" y="2580"/>
              <a:ext cx="1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400" b="1">
                  <a:solidFill>
                    <a:schemeClr val="tx1"/>
                  </a:solidFill>
                  <a:latin typeface="Arial" charset="0"/>
                </a:defRPr>
              </a:lvl1pPr>
              <a:lvl2pPr marL="742950" indent="-285750">
                <a:defRPr sz="2400" b="1">
                  <a:solidFill>
                    <a:schemeClr val="tx1"/>
                  </a:solidFill>
                  <a:latin typeface="Arial" charset="0"/>
                </a:defRPr>
              </a:lvl2pPr>
              <a:lvl3pPr marL="1143000" indent="-228600">
                <a:defRPr sz="2400" b="1">
                  <a:solidFill>
                    <a:schemeClr val="tx1"/>
                  </a:solidFill>
                  <a:latin typeface="Arial" charset="0"/>
                </a:defRPr>
              </a:lvl3pPr>
              <a:lvl4pPr marL="1600200" indent="-228600">
                <a:defRPr sz="2400" b="1">
                  <a:solidFill>
                    <a:schemeClr val="tx1"/>
                  </a:solidFill>
                  <a:latin typeface="Arial" charset="0"/>
                </a:defRPr>
              </a:lvl4pPr>
              <a:lvl5pPr marL="2057400" indent="-228600">
                <a:defRPr sz="2400" b="1">
                  <a:solidFill>
                    <a:schemeClr val="tx1"/>
                  </a:solidFill>
                  <a:latin typeface="Arial" charset="0"/>
                </a:defRPr>
              </a:lvl5pPr>
              <a:lvl6pPr marL="2514600" indent="-228600" eaLnBrk="0" fontAlgn="base" hangingPunct="0">
                <a:spcBef>
                  <a:spcPct val="0"/>
                </a:spcBef>
                <a:spcAft>
                  <a:spcPct val="0"/>
                </a:spcAft>
                <a:defRPr sz="2400" b="1">
                  <a:solidFill>
                    <a:schemeClr val="tx1"/>
                  </a:solidFill>
                  <a:latin typeface="Arial" charset="0"/>
                </a:defRPr>
              </a:lvl6pPr>
              <a:lvl7pPr marL="2971800" indent="-228600" eaLnBrk="0" fontAlgn="base" hangingPunct="0">
                <a:spcBef>
                  <a:spcPct val="0"/>
                </a:spcBef>
                <a:spcAft>
                  <a:spcPct val="0"/>
                </a:spcAft>
                <a:defRPr sz="2400" b="1">
                  <a:solidFill>
                    <a:schemeClr val="tx1"/>
                  </a:solidFill>
                  <a:latin typeface="Arial" charset="0"/>
                </a:defRPr>
              </a:lvl7pPr>
              <a:lvl8pPr marL="3429000" indent="-228600" eaLnBrk="0" fontAlgn="base" hangingPunct="0">
                <a:spcBef>
                  <a:spcPct val="0"/>
                </a:spcBef>
                <a:spcAft>
                  <a:spcPct val="0"/>
                </a:spcAft>
                <a:defRPr sz="2400" b="1">
                  <a:solidFill>
                    <a:schemeClr val="tx1"/>
                  </a:solidFill>
                  <a:latin typeface="Arial" charset="0"/>
                </a:defRPr>
              </a:lvl8pPr>
              <a:lvl9pPr marL="3886200" indent="-228600" eaLnBrk="0" fontAlgn="base" hangingPunct="0">
                <a:spcBef>
                  <a:spcPct val="0"/>
                </a:spcBef>
                <a:spcAft>
                  <a:spcPct val="0"/>
                </a:spcAft>
                <a:defRPr sz="2400" b="1">
                  <a:solidFill>
                    <a:schemeClr val="tx1"/>
                  </a:solidFill>
                  <a:latin typeface="Arial" charset="0"/>
                </a:defRPr>
              </a:lvl9pPr>
            </a:lstStyle>
            <a:p>
              <a:pPr algn="ctr"/>
              <a:r>
                <a:rPr lang="en-US" altLang="en-US" sz="1800" b="0" i="1">
                  <a:latin typeface="Times New Roman" pitchFamily="18" charset="0"/>
                  <a:cs typeface="Times New Roman" pitchFamily="18" charset="0"/>
                </a:rPr>
                <a:t>a</a:t>
              </a:r>
            </a:p>
          </p:txBody>
        </p:sp>
        <p:sp>
          <p:nvSpPr>
            <p:cNvPr id="25647" name="Rectangle 47"/>
            <p:cNvSpPr>
              <a:spLocks noChangeArrowheads="1"/>
            </p:cNvSpPr>
            <p:nvPr/>
          </p:nvSpPr>
          <p:spPr bwMode="auto">
            <a:xfrm>
              <a:off x="1171" y="2338"/>
              <a:ext cx="92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400" b="1">
                  <a:solidFill>
                    <a:schemeClr val="tx1"/>
                  </a:solidFill>
                  <a:latin typeface="Arial" charset="0"/>
                </a:defRPr>
              </a:lvl1pPr>
              <a:lvl2pPr marL="742950" indent="-285750">
                <a:defRPr sz="2400" b="1">
                  <a:solidFill>
                    <a:schemeClr val="tx1"/>
                  </a:solidFill>
                  <a:latin typeface="Arial" charset="0"/>
                </a:defRPr>
              </a:lvl2pPr>
              <a:lvl3pPr marL="1143000" indent="-228600">
                <a:defRPr sz="2400" b="1">
                  <a:solidFill>
                    <a:schemeClr val="tx1"/>
                  </a:solidFill>
                  <a:latin typeface="Arial" charset="0"/>
                </a:defRPr>
              </a:lvl3pPr>
              <a:lvl4pPr marL="1600200" indent="-228600">
                <a:defRPr sz="2400" b="1">
                  <a:solidFill>
                    <a:schemeClr val="tx1"/>
                  </a:solidFill>
                  <a:latin typeface="Arial" charset="0"/>
                </a:defRPr>
              </a:lvl4pPr>
              <a:lvl5pPr marL="2057400" indent="-228600">
                <a:defRPr sz="2400" b="1">
                  <a:solidFill>
                    <a:schemeClr val="tx1"/>
                  </a:solidFill>
                  <a:latin typeface="Arial" charset="0"/>
                </a:defRPr>
              </a:lvl5pPr>
              <a:lvl6pPr marL="2514600" indent="-228600" eaLnBrk="0" fontAlgn="base" hangingPunct="0">
                <a:spcBef>
                  <a:spcPct val="0"/>
                </a:spcBef>
                <a:spcAft>
                  <a:spcPct val="0"/>
                </a:spcAft>
                <a:defRPr sz="2400" b="1">
                  <a:solidFill>
                    <a:schemeClr val="tx1"/>
                  </a:solidFill>
                  <a:latin typeface="Arial" charset="0"/>
                </a:defRPr>
              </a:lvl6pPr>
              <a:lvl7pPr marL="2971800" indent="-228600" eaLnBrk="0" fontAlgn="base" hangingPunct="0">
                <a:spcBef>
                  <a:spcPct val="0"/>
                </a:spcBef>
                <a:spcAft>
                  <a:spcPct val="0"/>
                </a:spcAft>
                <a:defRPr sz="2400" b="1">
                  <a:solidFill>
                    <a:schemeClr val="tx1"/>
                  </a:solidFill>
                  <a:latin typeface="Arial" charset="0"/>
                </a:defRPr>
              </a:lvl7pPr>
              <a:lvl8pPr marL="3429000" indent="-228600" eaLnBrk="0" fontAlgn="base" hangingPunct="0">
                <a:spcBef>
                  <a:spcPct val="0"/>
                </a:spcBef>
                <a:spcAft>
                  <a:spcPct val="0"/>
                </a:spcAft>
                <a:defRPr sz="2400" b="1">
                  <a:solidFill>
                    <a:schemeClr val="tx1"/>
                  </a:solidFill>
                  <a:latin typeface="Arial" charset="0"/>
                </a:defRPr>
              </a:lvl8pPr>
              <a:lvl9pPr marL="3886200" indent="-228600" eaLnBrk="0" fontAlgn="base" hangingPunct="0">
                <a:spcBef>
                  <a:spcPct val="0"/>
                </a:spcBef>
                <a:spcAft>
                  <a:spcPct val="0"/>
                </a:spcAft>
                <a:defRPr sz="2400" b="1">
                  <a:solidFill>
                    <a:schemeClr val="tx1"/>
                  </a:solidFill>
                  <a:latin typeface="Arial" charset="0"/>
                </a:defRPr>
              </a:lvl9pPr>
            </a:lstStyle>
            <a:p>
              <a:pPr algn="ctr"/>
              <a:r>
                <a:rPr lang="en-US" altLang="en-US" sz="1800" b="0">
                  <a:latin typeface="Times New Roman" pitchFamily="18" charset="0"/>
                  <a:cs typeface="Times New Roman" pitchFamily="18" charset="0"/>
                </a:rPr>
                <a:t>(1-</a:t>
              </a:r>
              <a:r>
                <a:rPr lang="en-US" altLang="en-US" sz="1800" b="0" i="1">
                  <a:latin typeface="Times New Roman" pitchFamily="18" charset="0"/>
                  <a:cs typeface="Times New Roman" pitchFamily="18" charset="0"/>
                </a:rPr>
                <a:t>a</a:t>
              </a:r>
              <a:r>
                <a:rPr lang="en-US" altLang="en-US" sz="1800" b="0">
                  <a:latin typeface="Times New Roman" pitchFamily="18" charset="0"/>
                  <a:cs typeface="Times New Roman" pitchFamily="18" charset="0"/>
                </a:rPr>
                <a:t>)(1-</a:t>
              </a:r>
              <a:r>
                <a:rPr lang="en-US" altLang="en-US" sz="1800" b="0" i="1">
                  <a:latin typeface="Times New Roman" pitchFamily="18" charset="0"/>
                  <a:cs typeface="Times New Roman" pitchFamily="18" charset="0"/>
                </a:rPr>
                <a:t>d</a:t>
              </a:r>
              <a:r>
                <a:rPr lang="en-US" altLang="en-US" sz="1800" b="0">
                  <a:latin typeface="Times New Roman" pitchFamily="18" charset="0"/>
                  <a:cs typeface="Times New Roman" pitchFamily="18" charset="0"/>
                </a:rPr>
                <a:t>)+</a:t>
              </a:r>
              <a:r>
                <a:rPr lang="en-US" altLang="en-US" sz="1800" b="0" i="1">
                  <a:latin typeface="Times New Roman" pitchFamily="18" charset="0"/>
                  <a:cs typeface="Times New Roman" pitchFamily="18" charset="0"/>
                </a:rPr>
                <a:t>ad</a:t>
              </a:r>
            </a:p>
          </p:txBody>
        </p:sp>
        <p:sp>
          <p:nvSpPr>
            <p:cNvPr id="25648" name="Arc 48"/>
            <p:cNvSpPr>
              <a:spLocks/>
            </p:cNvSpPr>
            <p:nvPr/>
          </p:nvSpPr>
          <p:spPr bwMode="auto">
            <a:xfrm>
              <a:off x="1541" y="2549"/>
              <a:ext cx="68" cy="411"/>
            </a:xfrm>
            <a:custGeom>
              <a:avLst/>
              <a:gdLst>
                <a:gd name="T0" fmla="*/ 0 w 21600"/>
                <a:gd name="T1" fmla="*/ 0 h 21598"/>
                <a:gd name="T2" fmla="*/ 0 w 21600"/>
                <a:gd name="T3" fmla="*/ 0 h 21598"/>
                <a:gd name="T4" fmla="*/ 0 w 21600"/>
                <a:gd name="T5" fmla="*/ 0 h 21598"/>
                <a:gd name="T6" fmla="*/ 0 60000 65536"/>
                <a:gd name="T7" fmla="*/ 0 60000 65536"/>
                <a:gd name="T8" fmla="*/ 0 60000 65536"/>
                <a:gd name="T9" fmla="*/ 0 w 21600"/>
                <a:gd name="T10" fmla="*/ 0 h 21598"/>
                <a:gd name="T11" fmla="*/ 21600 w 21600"/>
                <a:gd name="T12" fmla="*/ 21598 h 21598"/>
              </a:gdLst>
              <a:ahLst/>
              <a:cxnLst>
                <a:cxn ang="T6">
                  <a:pos x="T0" y="T1"/>
                </a:cxn>
                <a:cxn ang="T7">
                  <a:pos x="T2" y="T3"/>
                </a:cxn>
                <a:cxn ang="T8">
                  <a:pos x="T4" y="T5"/>
                </a:cxn>
              </a:cxnLst>
              <a:rect l="T9" t="T10" r="T11" b="T12"/>
              <a:pathLst>
                <a:path w="21600" h="21598" fill="none" extrusionOk="0">
                  <a:moveTo>
                    <a:pt x="0" y="21598"/>
                  </a:moveTo>
                  <a:cubicBezTo>
                    <a:pt x="0" y="9792"/>
                    <a:pt x="9477" y="174"/>
                    <a:pt x="21282" y="0"/>
                  </a:cubicBezTo>
                </a:path>
                <a:path w="21600" h="21598" stroke="0" extrusionOk="0">
                  <a:moveTo>
                    <a:pt x="0" y="21598"/>
                  </a:moveTo>
                  <a:cubicBezTo>
                    <a:pt x="0" y="9792"/>
                    <a:pt x="9477" y="174"/>
                    <a:pt x="21282" y="0"/>
                  </a:cubicBezTo>
                  <a:lnTo>
                    <a:pt x="21600" y="21598"/>
                  </a:lnTo>
                  <a:lnTo>
                    <a:pt x="0" y="21598"/>
                  </a:lnTo>
                  <a:close/>
                </a:path>
              </a:pathLst>
            </a:custGeom>
            <a:noFill/>
            <a:ln w="12700" cap="rnd">
              <a:solidFill>
                <a:schemeClr val="tx1"/>
              </a:solidFill>
              <a:round/>
              <a:headEnd type="triangle" w="med" len="me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5649" name="Arc 49"/>
            <p:cNvSpPr>
              <a:spLocks/>
            </p:cNvSpPr>
            <p:nvPr/>
          </p:nvSpPr>
          <p:spPr bwMode="auto">
            <a:xfrm>
              <a:off x="1608" y="2549"/>
              <a:ext cx="68" cy="411"/>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27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5650" name="Arc 50"/>
            <p:cNvSpPr>
              <a:spLocks/>
            </p:cNvSpPr>
            <p:nvPr/>
          </p:nvSpPr>
          <p:spPr bwMode="auto">
            <a:xfrm>
              <a:off x="2165" y="2549"/>
              <a:ext cx="68" cy="411"/>
            </a:xfrm>
            <a:custGeom>
              <a:avLst/>
              <a:gdLst>
                <a:gd name="T0" fmla="*/ 0 w 21600"/>
                <a:gd name="T1" fmla="*/ 0 h 21598"/>
                <a:gd name="T2" fmla="*/ 0 w 21600"/>
                <a:gd name="T3" fmla="*/ 0 h 21598"/>
                <a:gd name="T4" fmla="*/ 0 w 21600"/>
                <a:gd name="T5" fmla="*/ 0 h 21598"/>
                <a:gd name="T6" fmla="*/ 0 60000 65536"/>
                <a:gd name="T7" fmla="*/ 0 60000 65536"/>
                <a:gd name="T8" fmla="*/ 0 60000 65536"/>
                <a:gd name="T9" fmla="*/ 0 w 21600"/>
                <a:gd name="T10" fmla="*/ 0 h 21598"/>
                <a:gd name="T11" fmla="*/ 21600 w 21600"/>
                <a:gd name="T12" fmla="*/ 21598 h 21598"/>
              </a:gdLst>
              <a:ahLst/>
              <a:cxnLst>
                <a:cxn ang="T6">
                  <a:pos x="T0" y="T1"/>
                </a:cxn>
                <a:cxn ang="T7">
                  <a:pos x="T2" y="T3"/>
                </a:cxn>
                <a:cxn ang="T8">
                  <a:pos x="T4" y="T5"/>
                </a:cxn>
              </a:cxnLst>
              <a:rect l="T9" t="T10" r="T11" b="T12"/>
              <a:pathLst>
                <a:path w="21600" h="21598" fill="none" extrusionOk="0">
                  <a:moveTo>
                    <a:pt x="0" y="21598"/>
                  </a:moveTo>
                  <a:cubicBezTo>
                    <a:pt x="0" y="9792"/>
                    <a:pt x="9477" y="174"/>
                    <a:pt x="21282" y="0"/>
                  </a:cubicBezTo>
                </a:path>
                <a:path w="21600" h="21598" stroke="0" extrusionOk="0">
                  <a:moveTo>
                    <a:pt x="0" y="21598"/>
                  </a:moveTo>
                  <a:cubicBezTo>
                    <a:pt x="0" y="9792"/>
                    <a:pt x="9477" y="174"/>
                    <a:pt x="21282" y="0"/>
                  </a:cubicBezTo>
                  <a:lnTo>
                    <a:pt x="21600" y="21598"/>
                  </a:lnTo>
                  <a:lnTo>
                    <a:pt x="0" y="21598"/>
                  </a:lnTo>
                  <a:close/>
                </a:path>
              </a:pathLst>
            </a:custGeom>
            <a:noFill/>
            <a:ln w="12700" cap="rnd">
              <a:solidFill>
                <a:schemeClr val="tx1"/>
              </a:solidFill>
              <a:round/>
              <a:headEnd type="triangle" w="med" len="me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5651" name="Arc 51"/>
            <p:cNvSpPr>
              <a:spLocks/>
            </p:cNvSpPr>
            <p:nvPr/>
          </p:nvSpPr>
          <p:spPr bwMode="auto">
            <a:xfrm>
              <a:off x="2232" y="2549"/>
              <a:ext cx="68" cy="411"/>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27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5652" name="Arc 52"/>
            <p:cNvSpPr>
              <a:spLocks/>
            </p:cNvSpPr>
            <p:nvPr/>
          </p:nvSpPr>
          <p:spPr bwMode="auto">
            <a:xfrm>
              <a:off x="3029" y="2549"/>
              <a:ext cx="68" cy="411"/>
            </a:xfrm>
            <a:custGeom>
              <a:avLst/>
              <a:gdLst>
                <a:gd name="T0" fmla="*/ 0 w 21600"/>
                <a:gd name="T1" fmla="*/ 0 h 21598"/>
                <a:gd name="T2" fmla="*/ 0 w 21600"/>
                <a:gd name="T3" fmla="*/ 0 h 21598"/>
                <a:gd name="T4" fmla="*/ 0 w 21600"/>
                <a:gd name="T5" fmla="*/ 0 h 21598"/>
                <a:gd name="T6" fmla="*/ 0 60000 65536"/>
                <a:gd name="T7" fmla="*/ 0 60000 65536"/>
                <a:gd name="T8" fmla="*/ 0 60000 65536"/>
                <a:gd name="T9" fmla="*/ 0 w 21600"/>
                <a:gd name="T10" fmla="*/ 0 h 21598"/>
                <a:gd name="T11" fmla="*/ 21600 w 21600"/>
                <a:gd name="T12" fmla="*/ 21598 h 21598"/>
              </a:gdLst>
              <a:ahLst/>
              <a:cxnLst>
                <a:cxn ang="T6">
                  <a:pos x="T0" y="T1"/>
                </a:cxn>
                <a:cxn ang="T7">
                  <a:pos x="T2" y="T3"/>
                </a:cxn>
                <a:cxn ang="T8">
                  <a:pos x="T4" y="T5"/>
                </a:cxn>
              </a:cxnLst>
              <a:rect l="T9" t="T10" r="T11" b="T12"/>
              <a:pathLst>
                <a:path w="21600" h="21598" fill="none" extrusionOk="0">
                  <a:moveTo>
                    <a:pt x="0" y="21598"/>
                  </a:moveTo>
                  <a:cubicBezTo>
                    <a:pt x="0" y="9792"/>
                    <a:pt x="9477" y="174"/>
                    <a:pt x="21282" y="0"/>
                  </a:cubicBezTo>
                </a:path>
                <a:path w="21600" h="21598" stroke="0" extrusionOk="0">
                  <a:moveTo>
                    <a:pt x="0" y="21598"/>
                  </a:moveTo>
                  <a:cubicBezTo>
                    <a:pt x="0" y="9792"/>
                    <a:pt x="9477" y="174"/>
                    <a:pt x="21282" y="0"/>
                  </a:cubicBezTo>
                  <a:lnTo>
                    <a:pt x="21600" y="21598"/>
                  </a:lnTo>
                  <a:lnTo>
                    <a:pt x="0" y="21598"/>
                  </a:lnTo>
                  <a:close/>
                </a:path>
              </a:pathLst>
            </a:custGeom>
            <a:noFill/>
            <a:ln w="12700" cap="rnd">
              <a:solidFill>
                <a:schemeClr val="tx1"/>
              </a:solidFill>
              <a:round/>
              <a:headEnd type="triangle" w="med" len="me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5653" name="Arc 53"/>
            <p:cNvSpPr>
              <a:spLocks/>
            </p:cNvSpPr>
            <p:nvPr/>
          </p:nvSpPr>
          <p:spPr bwMode="auto">
            <a:xfrm>
              <a:off x="3096" y="2549"/>
              <a:ext cx="68" cy="411"/>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27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5654" name="Arc 54"/>
            <p:cNvSpPr>
              <a:spLocks/>
            </p:cNvSpPr>
            <p:nvPr/>
          </p:nvSpPr>
          <p:spPr bwMode="auto">
            <a:xfrm>
              <a:off x="3653" y="2549"/>
              <a:ext cx="68" cy="411"/>
            </a:xfrm>
            <a:custGeom>
              <a:avLst/>
              <a:gdLst>
                <a:gd name="T0" fmla="*/ 0 w 21600"/>
                <a:gd name="T1" fmla="*/ 0 h 21598"/>
                <a:gd name="T2" fmla="*/ 0 w 21600"/>
                <a:gd name="T3" fmla="*/ 0 h 21598"/>
                <a:gd name="T4" fmla="*/ 0 w 21600"/>
                <a:gd name="T5" fmla="*/ 0 h 21598"/>
                <a:gd name="T6" fmla="*/ 0 60000 65536"/>
                <a:gd name="T7" fmla="*/ 0 60000 65536"/>
                <a:gd name="T8" fmla="*/ 0 60000 65536"/>
                <a:gd name="T9" fmla="*/ 0 w 21600"/>
                <a:gd name="T10" fmla="*/ 0 h 21598"/>
                <a:gd name="T11" fmla="*/ 21600 w 21600"/>
                <a:gd name="T12" fmla="*/ 21598 h 21598"/>
              </a:gdLst>
              <a:ahLst/>
              <a:cxnLst>
                <a:cxn ang="T6">
                  <a:pos x="T0" y="T1"/>
                </a:cxn>
                <a:cxn ang="T7">
                  <a:pos x="T2" y="T3"/>
                </a:cxn>
                <a:cxn ang="T8">
                  <a:pos x="T4" y="T5"/>
                </a:cxn>
              </a:cxnLst>
              <a:rect l="T9" t="T10" r="T11" b="T12"/>
              <a:pathLst>
                <a:path w="21600" h="21598" fill="none" extrusionOk="0">
                  <a:moveTo>
                    <a:pt x="0" y="21598"/>
                  </a:moveTo>
                  <a:cubicBezTo>
                    <a:pt x="0" y="9792"/>
                    <a:pt x="9477" y="174"/>
                    <a:pt x="21282" y="0"/>
                  </a:cubicBezTo>
                </a:path>
                <a:path w="21600" h="21598" stroke="0" extrusionOk="0">
                  <a:moveTo>
                    <a:pt x="0" y="21598"/>
                  </a:moveTo>
                  <a:cubicBezTo>
                    <a:pt x="0" y="9792"/>
                    <a:pt x="9477" y="174"/>
                    <a:pt x="21282" y="0"/>
                  </a:cubicBezTo>
                  <a:lnTo>
                    <a:pt x="21600" y="21598"/>
                  </a:lnTo>
                  <a:lnTo>
                    <a:pt x="0" y="21598"/>
                  </a:lnTo>
                  <a:close/>
                </a:path>
              </a:pathLst>
            </a:custGeom>
            <a:noFill/>
            <a:ln w="12700" cap="rnd">
              <a:solidFill>
                <a:schemeClr val="tx1"/>
              </a:solidFill>
              <a:round/>
              <a:headEnd type="triangle" w="med" len="me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5655" name="Arc 55"/>
            <p:cNvSpPr>
              <a:spLocks/>
            </p:cNvSpPr>
            <p:nvPr/>
          </p:nvSpPr>
          <p:spPr bwMode="auto">
            <a:xfrm>
              <a:off x="3720" y="2549"/>
              <a:ext cx="68" cy="411"/>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27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5656" name="Arc 56"/>
            <p:cNvSpPr>
              <a:spLocks/>
            </p:cNvSpPr>
            <p:nvPr/>
          </p:nvSpPr>
          <p:spPr bwMode="auto">
            <a:xfrm>
              <a:off x="4277" y="2549"/>
              <a:ext cx="68" cy="411"/>
            </a:xfrm>
            <a:custGeom>
              <a:avLst/>
              <a:gdLst>
                <a:gd name="T0" fmla="*/ 0 w 21600"/>
                <a:gd name="T1" fmla="*/ 0 h 21598"/>
                <a:gd name="T2" fmla="*/ 0 w 21600"/>
                <a:gd name="T3" fmla="*/ 0 h 21598"/>
                <a:gd name="T4" fmla="*/ 0 w 21600"/>
                <a:gd name="T5" fmla="*/ 0 h 21598"/>
                <a:gd name="T6" fmla="*/ 0 60000 65536"/>
                <a:gd name="T7" fmla="*/ 0 60000 65536"/>
                <a:gd name="T8" fmla="*/ 0 60000 65536"/>
                <a:gd name="T9" fmla="*/ 0 w 21600"/>
                <a:gd name="T10" fmla="*/ 0 h 21598"/>
                <a:gd name="T11" fmla="*/ 21600 w 21600"/>
                <a:gd name="T12" fmla="*/ 21598 h 21598"/>
              </a:gdLst>
              <a:ahLst/>
              <a:cxnLst>
                <a:cxn ang="T6">
                  <a:pos x="T0" y="T1"/>
                </a:cxn>
                <a:cxn ang="T7">
                  <a:pos x="T2" y="T3"/>
                </a:cxn>
                <a:cxn ang="T8">
                  <a:pos x="T4" y="T5"/>
                </a:cxn>
              </a:cxnLst>
              <a:rect l="T9" t="T10" r="T11" b="T12"/>
              <a:pathLst>
                <a:path w="21600" h="21598" fill="none" extrusionOk="0">
                  <a:moveTo>
                    <a:pt x="0" y="21598"/>
                  </a:moveTo>
                  <a:cubicBezTo>
                    <a:pt x="0" y="9792"/>
                    <a:pt x="9477" y="174"/>
                    <a:pt x="21282" y="0"/>
                  </a:cubicBezTo>
                </a:path>
                <a:path w="21600" h="21598" stroke="0" extrusionOk="0">
                  <a:moveTo>
                    <a:pt x="0" y="21598"/>
                  </a:moveTo>
                  <a:cubicBezTo>
                    <a:pt x="0" y="9792"/>
                    <a:pt x="9477" y="174"/>
                    <a:pt x="21282" y="0"/>
                  </a:cubicBezTo>
                  <a:lnTo>
                    <a:pt x="21600" y="21598"/>
                  </a:lnTo>
                  <a:lnTo>
                    <a:pt x="0" y="21598"/>
                  </a:lnTo>
                  <a:close/>
                </a:path>
              </a:pathLst>
            </a:custGeom>
            <a:noFill/>
            <a:ln w="12700" cap="rnd">
              <a:solidFill>
                <a:schemeClr val="tx1"/>
              </a:solidFill>
              <a:round/>
              <a:headEnd type="triangle" w="med" len="me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5657" name="Arc 57"/>
            <p:cNvSpPr>
              <a:spLocks/>
            </p:cNvSpPr>
            <p:nvPr/>
          </p:nvSpPr>
          <p:spPr bwMode="auto">
            <a:xfrm>
              <a:off x="4344" y="2549"/>
              <a:ext cx="68" cy="411"/>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27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5658" name="Rectangle 58"/>
            <p:cNvSpPr>
              <a:spLocks noChangeArrowheads="1"/>
            </p:cNvSpPr>
            <p:nvPr/>
          </p:nvSpPr>
          <p:spPr bwMode="auto">
            <a:xfrm>
              <a:off x="1680" y="2580"/>
              <a:ext cx="47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400" b="1">
                  <a:solidFill>
                    <a:schemeClr val="tx1"/>
                  </a:solidFill>
                  <a:latin typeface="Arial" charset="0"/>
                </a:defRPr>
              </a:lvl1pPr>
              <a:lvl2pPr marL="742950" indent="-285750">
                <a:defRPr sz="2400" b="1">
                  <a:solidFill>
                    <a:schemeClr val="tx1"/>
                  </a:solidFill>
                  <a:latin typeface="Arial" charset="0"/>
                </a:defRPr>
              </a:lvl2pPr>
              <a:lvl3pPr marL="1143000" indent="-228600">
                <a:defRPr sz="2400" b="1">
                  <a:solidFill>
                    <a:schemeClr val="tx1"/>
                  </a:solidFill>
                  <a:latin typeface="Arial" charset="0"/>
                </a:defRPr>
              </a:lvl3pPr>
              <a:lvl4pPr marL="1600200" indent="-228600">
                <a:defRPr sz="2400" b="1">
                  <a:solidFill>
                    <a:schemeClr val="tx1"/>
                  </a:solidFill>
                  <a:latin typeface="Arial" charset="0"/>
                </a:defRPr>
              </a:lvl4pPr>
              <a:lvl5pPr marL="2057400" indent="-228600">
                <a:defRPr sz="2400" b="1">
                  <a:solidFill>
                    <a:schemeClr val="tx1"/>
                  </a:solidFill>
                  <a:latin typeface="Arial" charset="0"/>
                </a:defRPr>
              </a:lvl5pPr>
              <a:lvl6pPr marL="2514600" indent="-228600" eaLnBrk="0" fontAlgn="base" hangingPunct="0">
                <a:spcBef>
                  <a:spcPct val="0"/>
                </a:spcBef>
                <a:spcAft>
                  <a:spcPct val="0"/>
                </a:spcAft>
                <a:defRPr sz="2400" b="1">
                  <a:solidFill>
                    <a:schemeClr val="tx1"/>
                  </a:solidFill>
                  <a:latin typeface="Arial" charset="0"/>
                </a:defRPr>
              </a:lvl6pPr>
              <a:lvl7pPr marL="2971800" indent="-228600" eaLnBrk="0" fontAlgn="base" hangingPunct="0">
                <a:spcBef>
                  <a:spcPct val="0"/>
                </a:spcBef>
                <a:spcAft>
                  <a:spcPct val="0"/>
                </a:spcAft>
                <a:defRPr sz="2400" b="1">
                  <a:solidFill>
                    <a:schemeClr val="tx1"/>
                  </a:solidFill>
                  <a:latin typeface="Arial" charset="0"/>
                </a:defRPr>
              </a:lvl7pPr>
              <a:lvl8pPr marL="3429000" indent="-228600" eaLnBrk="0" fontAlgn="base" hangingPunct="0">
                <a:spcBef>
                  <a:spcPct val="0"/>
                </a:spcBef>
                <a:spcAft>
                  <a:spcPct val="0"/>
                </a:spcAft>
                <a:defRPr sz="2400" b="1">
                  <a:solidFill>
                    <a:schemeClr val="tx1"/>
                  </a:solidFill>
                  <a:latin typeface="Arial" charset="0"/>
                </a:defRPr>
              </a:lvl8pPr>
              <a:lvl9pPr marL="3886200" indent="-228600" eaLnBrk="0" fontAlgn="base" hangingPunct="0">
                <a:spcBef>
                  <a:spcPct val="0"/>
                </a:spcBef>
                <a:spcAft>
                  <a:spcPct val="0"/>
                </a:spcAft>
                <a:defRPr sz="2400" b="1">
                  <a:solidFill>
                    <a:schemeClr val="tx1"/>
                  </a:solidFill>
                  <a:latin typeface="Arial" charset="0"/>
                </a:defRPr>
              </a:lvl9pPr>
            </a:lstStyle>
            <a:p>
              <a:pPr algn="ctr"/>
              <a:r>
                <a:rPr lang="en-US" altLang="en-US" sz="1800" b="0" i="1">
                  <a:latin typeface="Times New Roman" pitchFamily="18" charset="0"/>
                  <a:cs typeface="Times New Roman" pitchFamily="18" charset="0"/>
                </a:rPr>
                <a:t>a</a:t>
              </a:r>
              <a:r>
                <a:rPr lang="en-US" altLang="en-US" sz="1800" b="0">
                  <a:latin typeface="Times New Roman" pitchFamily="18" charset="0"/>
                  <a:cs typeface="Times New Roman" pitchFamily="18" charset="0"/>
                </a:rPr>
                <a:t>(1-</a:t>
              </a:r>
              <a:r>
                <a:rPr lang="en-US" altLang="en-US" sz="1800" b="0" i="1">
                  <a:latin typeface="Times New Roman" pitchFamily="18" charset="0"/>
                  <a:cs typeface="Times New Roman" pitchFamily="18" charset="0"/>
                </a:rPr>
                <a:t>d</a:t>
              </a:r>
              <a:r>
                <a:rPr lang="en-US" altLang="en-US" sz="1800" b="0">
                  <a:latin typeface="Times New Roman" pitchFamily="18" charset="0"/>
                  <a:cs typeface="Times New Roman" pitchFamily="18" charset="0"/>
                </a:rPr>
                <a:t>)</a:t>
              </a:r>
            </a:p>
          </p:txBody>
        </p:sp>
        <p:sp>
          <p:nvSpPr>
            <p:cNvPr id="25659" name="Rectangle 59"/>
            <p:cNvSpPr>
              <a:spLocks noChangeArrowheads="1"/>
            </p:cNvSpPr>
            <p:nvPr/>
          </p:nvSpPr>
          <p:spPr bwMode="auto">
            <a:xfrm>
              <a:off x="3168" y="2580"/>
              <a:ext cx="47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400" b="1">
                  <a:solidFill>
                    <a:schemeClr val="tx1"/>
                  </a:solidFill>
                  <a:latin typeface="Arial" charset="0"/>
                </a:defRPr>
              </a:lvl1pPr>
              <a:lvl2pPr marL="742950" indent="-285750">
                <a:defRPr sz="2400" b="1">
                  <a:solidFill>
                    <a:schemeClr val="tx1"/>
                  </a:solidFill>
                  <a:latin typeface="Arial" charset="0"/>
                </a:defRPr>
              </a:lvl2pPr>
              <a:lvl3pPr marL="1143000" indent="-228600">
                <a:defRPr sz="2400" b="1">
                  <a:solidFill>
                    <a:schemeClr val="tx1"/>
                  </a:solidFill>
                  <a:latin typeface="Arial" charset="0"/>
                </a:defRPr>
              </a:lvl3pPr>
              <a:lvl4pPr marL="1600200" indent="-228600">
                <a:defRPr sz="2400" b="1">
                  <a:solidFill>
                    <a:schemeClr val="tx1"/>
                  </a:solidFill>
                  <a:latin typeface="Arial" charset="0"/>
                </a:defRPr>
              </a:lvl4pPr>
              <a:lvl5pPr marL="2057400" indent="-228600">
                <a:defRPr sz="2400" b="1">
                  <a:solidFill>
                    <a:schemeClr val="tx1"/>
                  </a:solidFill>
                  <a:latin typeface="Arial" charset="0"/>
                </a:defRPr>
              </a:lvl5pPr>
              <a:lvl6pPr marL="2514600" indent="-228600" eaLnBrk="0" fontAlgn="base" hangingPunct="0">
                <a:spcBef>
                  <a:spcPct val="0"/>
                </a:spcBef>
                <a:spcAft>
                  <a:spcPct val="0"/>
                </a:spcAft>
                <a:defRPr sz="2400" b="1">
                  <a:solidFill>
                    <a:schemeClr val="tx1"/>
                  </a:solidFill>
                  <a:latin typeface="Arial" charset="0"/>
                </a:defRPr>
              </a:lvl6pPr>
              <a:lvl7pPr marL="2971800" indent="-228600" eaLnBrk="0" fontAlgn="base" hangingPunct="0">
                <a:spcBef>
                  <a:spcPct val="0"/>
                </a:spcBef>
                <a:spcAft>
                  <a:spcPct val="0"/>
                </a:spcAft>
                <a:defRPr sz="2400" b="1">
                  <a:solidFill>
                    <a:schemeClr val="tx1"/>
                  </a:solidFill>
                  <a:latin typeface="Arial" charset="0"/>
                </a:defRPr>
              </a:lvl7pPr>
              <a:lvl8pPr marL="3429000" indent="-228600" eaLnBrk="0" fontAlgn="base" hangingPunct="0">
                <a:spcBef>
                  <a:spcPct val="0"/>
                </a:spcBef>
                <a:spcAft>
                  <a:spcPct val="0"/>
                </a:spcAft>
                <a:defRPr sz="2400" b="1">
                  <a:solidFill>
                    <a:schemeClr val="tx1"/>
                  </a:solidFill>
                  <a:latin typeface="Arial" charset="0"/>
                </a:defRPr>
              </a:lvl8pPr>
              <a:lvl9pPr marL="3886200" indent="-228600" eaLnBrk="0" fontAlgn="base" hangingPunct="0">
                <a:spcBef>
                  <a:spcPct val="0"/>
                </a:spcBef>
                <a:spcAft>
                  <a:spcPct val="0"/>
                </a:spcAft>
                <a:defRPr sz="2400" b="1">
                  <a:solidFill>
                    <a:schemeClr val="tx1"/>
                  </a:solidFill>
                  <a:latin typeface="Arial" charset="0"/>
                </a:defRPr>
              </a:lvl9pPr>
            </a:lstStyle>
            <a:p>
              <a:pPr algn="ctr"/>
              <a:r>
                <a:rPr lang="en-US" altLang="en-US" sz="1800" b="0" i="1">
                  <a:latin typeface="Times New Roman" pitchFamily="18" charset="0"/>
                  <a:cs typeface="Times New Roman" pitchFamily="18" charset="0"/>
                </a:rPr>
                <a:t>a</a:t>
              </a:r>
              <a:r>
                <a:rPr lang="en-US" altLang="en-US" sz="1800" b="0">
                  <a:latin typeface="Times New Roman" pitchFamily="18" charset="0"/>
                  <a:cs typeface="Times New Roman" pitchFamily="18" charset="0"/>
                </a:rPr>
                <a:t>(1-</a:t>
              </a:r>
              <a:r>
                <a:rPr lang="en-US" altLang="en-US" sz="1800" b="0" i="1">
                  <a:latin typeface="Times New Roman" pitchFamily="18" charset="0"/>
                  <a:cs typeface="Times New Roman" pitchFamily="18" charset="0"/>
                </a:rPr>
                <a:t>d</a:t>
              </a:r>
              <a:r>
                <a:rPr lang="en-US" altLang="en-US" sz="1800" b="0">
                  <a:latin typeface="Times New Roman" pitchFamily="18" charset="0"/>
                  <a:cs typeface="Times New Roman" pitchFamily="18" charset="0"/>
                </a:rPr>
                <a:t>)</a:t>
              </a:r>
            </a:p>
          </p:txBody>
        </p:sp>
        <p:sp>
          <p:nvSpPr>
            <p:cNvPr id="25660" name="Rectangle 60"/>
            <p:cNvSpPr>
              <a:spLocks noChangeArrowheads="1"/>
            </p:cNvSpPr>
            <p:nvPr/>
          </p:nvSpPr>
          <p:spPr bwMode="auto">
            <a:xfrm>
              <a:off x="3792" y="2580"/>
              <a:ext cx="47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400" b="1">
                  <a:solidFill>
                    <a:schemeClr val="tx1"/>
                  </a:solidFill>
                  <a:latin typeface="Arial" charset="0"/>
                </a:defRPr>
              </a:lvl1pPr>
              <a:lvl2pPr marL="742950" indent="-285750">
                <a:defRPr sz="2400" b="1">
                  <a:solidFill>
                    <a:schemeClr val="tx1"/>
                  </a:solidFill>
                  <a:latin typeface="Arial" charset="0"/>
                </a:defRPr>
              </a:lvl2pPr>
              <a:lvl3pPr marL="1143000" indent="-228600">
                <a:defRPr sz="2400" b="1">
                  <a:solidFill>
                    <a:schemeClr val="tx1"/>
                  </a:solidFill>
                  <a:latin typeface="Arial" charset="0"/>
                </a:defRPr>
              </a:lvl3pPr>
              <a:lvl4pPr marL="1600200" indent="-228600">
                <a:defRPr sz="2400" b="1">
                  <a:solidFill>
                    <a:schemeClr val="tx1"/>
                  </a:solidFill>
                  <a:latin typeface="Arial" charset="0"/>
                </a:defRPr>
              </a:lvl4pPr>
              <a:lvl5pPr marL="2057400" indent="-228600">
                <a:defRPr sz="2400" b="1">
                  <a:solidFill>
                    <a:schemeClr val="tx1"/>
                  </a:solidFill>
                  <a:latin typeface="Arial" charset="0"/>
                </a:defRPr>
              </a:lvl5pPr>
              <a:lvl6pPr marL="2514600" indent="-228600" eaLnBrk="0" fontAlgn="base" hangingPunct="0">
                <a:spcBef>
                  <a:spcPct val="0"/>
                </a:spcBef>
                <a:spcAft>
                  <a:spcPct val="0"/>
                </a:spcAft>
                <a:defRPr sz="2400" b="1">
                  <a:solidFill>
                    <a:schemeClr val="tx1"/>
                  </a:solidFill>
                  <a:latin typeface="Arial" charset="0"/>
                </a:defRPr>
              </a:lvl6pPr>
              <a:lvl7pPr marL="2971800" indent="-228600" eaLnBrk="0" fontAlgn="base" hangingPunct="0">
                <a:spcBef>
                  <a:spcPct val="0"/>
                </a:spcBef>
                <a:spcAft>
                  <a:spcPct val="0"/>
                </a:spcAft>
                <a:defRPr sz="2400" b="1">
                  <a:solidFill>
                    <a:schemeClr val="tx1"/>
                  </a:solidFill>
                  <a:latin typeface="Arial" charset="0"/>
                </a:defRPr>
              </a:lvl7pPr>
              <a:lvl8pPr marL="3429000" indent="-228600" eaLnBrk="0" fontAlgn="base" hangingPunct="0">
                <a:spcBef>
                  <a:spcPct val="0"/>
                </a:spcBef>
                <a:spcAft>
                  <a:spcPct val="0"/>
                </a:spcAft>
                <a:defRPr sz="2400" b="1">
                  <a:solidFill>
                    <a:schemeClr val="tx1"/>
                  </a:solidFill>
                  <a:latin typeface="Arial" charset="0"/>
                </a:defRPr>
              </a:lvl8pPr>
              <a:lvl9pPr marL="3886200" indent="-228600" eaLnBrk="0" fontAlgn="base" hangingPunct="0">
                <a:spcBef>
                  <a:spcPct val="0"/>
                </a:spcBef>
                <a:spcAft>
                  <a:spcPct val="0"/>
                </a:spcAft>
                <a:defRPr sz="2400" b="1">
                  <a:solidFill>
                    <a:schemeClr val="tx1"/>
                  </a:solidFill>
                  <a:latin typeface="Arial" charset="0"/>
                </a:defRPr>
              </a:lvl9pPr>
            </a:lstStyle>
            <a:p>
              <a:pPr algn="ctr"/>
              <a:r>
                <a:rPr lang="en-US" altLang="en-US" sz="1800" b="0" i="1">
                  <a:latin typeface="Times New Roman" pitchFamily="18" charset="0"/>
                  <a:cs typeface="Times New Roman" pitchFamily="18" charset="0"/>
                </a:rPr>
                <a:t>a</a:t>
              </a:r>
              <a:r>
                <a:rPr lang="en-US" altLang="en-US" sz="1800" b="0">
                  <a:latin typeface="Times New Roman" pitchFamily="18" charset="0"/>
                  <a:cs typeface="Times New Roman" pitchFamily="18" charset="0"/>
                </a:rPr>
                <a:t>(1-</a:t>
              </a:r>
              <a:r>
                <a:rPr lang="en-US" altLang="en-US" sz="1800" b="0" i="1">
                  <a:latin typeface="Times New Roman" pitchFamily="18" charset="0"/>
                  <a:cs typeface="Times New Roman" pitchFamily="18" charset="0"/>
                </a:rPr>
                <a:t>d</a:t>
              </a:r>
              <a:r>
                <a:rPr lang="en-US" altLang="en-US" sz="1800" b="0">
                  <a:latin typeface="Times New Roman" pitchFamily="18" charset="0"/>
                  <a:cs typeface="Times New Roman" pitchFamily="18" charset="0"/>
                </a:rPr>
                <a:t>)</a:t>
              </a:r>
            </a:p>
          </p:txBody>
        </p:sp>
        <p:sp>
          <p:nvSpPr>
            <p:cNvPr id="25661" name="Rectangle 61"/>
            <p:cNvSpPr>
              <a:spLocks noChangeArrowheads="1"/>
            </p:cNvSpPr>
            <p:nvPr/>
          </p:nvSpPr>
          <p:spPr bwMode="auto">
            <a:xfrm>
              <a:off x="1680" y="3430"/>
              <a:ext cx="47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400" b="1">
                  <a:solidFill>
                    <a:schemeClr val="tx1"/>
                  </a:solidFill>
                  <a:latin typeface="Arial" charset="0"/>
                </a:defRPr>
              </a:lvl1pPr>
              <a:lvl2pPr marL="742950" indent="-285750">
                <a:defRPr sz="2400" b="1">
                  <a:solidFill>
                    <a:schemeClr val="tx1"/>
                  </a:solidFill>
                  <a:latin typeface="Arial" charset="0"/>
                </a:defRPr>
              </a:lvl2pPr>
              <a:lvl3pPr marL="1143000" indent="-228600">
                <a:defRPr sz="2400" b="1">
                  <a:solidFill>
                    <a:schemeClr val="tx1"/>
                  </a:solidFill>
                  <a:latin typeface="Arial" charset="0"/>
                </a:defRPr>
              </a:lvl3pPr>
              <a:lvl4pPr marL="1600200" indent="-228600">
                <a:defRPr sz="2400" b="1">
                  <a:solidFill>
                    <a:schemeClr val="tx1"/>
                  </a:solidFill>
                  <a:latin typeface="Arial" charset="0"/>
                </a:defRPr>
              </a:lvl4pPr>
              <a:lvl5pPr marL="2057400" indent="-228600">
                <a:defRPr sz="2400" b="1">
                  <a:solidFill>
                    <a:schemeClr val="tx1"/>
                  </a:solidFill>
                  <a:latin typeface="Arial" charset="0"/>
                </a:defRPr>
              </a:lvl5pPr>
              <a:lvl6pPr marL="2514600" indent="-228600" eaLnBrk="0" fontAlgn="base" hangingPunct="0">
                <a:spcBef>
                  <a:spcPct val="0"/>
                </a:spcBef>
                <a:spcAft>
                  <a:spcPct val="0"/>
                </a:spcAft>
                <a:defRPr sz="2400" b="1">
                  <a:solidFill>
                    <a:schemeClr val="tx1"/>
                  </a:solidFill>
                  <a:latin typeface="Arial" charset="0"/>
                </a:defRPr>
              </a:lvl6pPr>
              <a:lvl7pPr marL="2971800" indent="-228600" eaLnBrk="0" fontAlgn="base" hangingPunct="0">
                <a:spcBef>
                  <a:spcPct val="0"/>
                </a:spcBef>
                <a:spcAft>
                  <a:spcPct val="0"/>
                </a:spcAft>
                <a:defRPr sz="2400" b="1">
                  <a:solidFill>
                    <a:schemeClr val="tx1"/>
                  </a:solidFill>
                  <a:latin typeface="Arial" charset="0"/>
                </a:defRPr>
              </a:lvl7pPr>
              <a:lvl8pPr marL="3429000" indent="-228600" eaLnBrk="0" fontAlgn="base" hangingPunct="0">
                <a:spcBef>
                  <a:spcPct val="0"/>
                </a:spcBef>
                <a:spcAft>
                  <a:spcPct val="0"/>
                </a:spcAft>
                <a:defRPr sz="2400" b="1">
                  <a:solidFill>
                    <a:schemeClr val="tx1"/>
                  </a:solidFill>
                  <a:latin typeface="Arial" charset="0"/>
                </a:defRPr>
              </a:lvl8pPr>
              <a:lvl9pPr marL="3886200" indent="-228600" eaLnBrk="0" fontAlgn="base" hangingPunct="0">
                <a:spcBef>
                  <a:spcPct val="0"/>
                </a:spcBef>
                <a:spcAft>
                  <a:spcPct val="0"/>
                </a:spcAft>
                <a:defRPr sz="2400" b="1">
                  <a:solidFill>
                    <a:schemeClr val="tx1"/>
                  </a:solidFill>
                  <a:latin typeface="Arial" charset="0"/>
                </a:defRPr>
              </a:lvl9pPr>
            </a:lstStyle>
            <a:p>
              <a:pPr algn="ctr"/>
              <a:r>
                <a:rPr lang="en-US" altLang="en-US" sz="1800" b="0" i="1">
                  <a:latin typeface="Times New Roman" pitchFamily="18" charset="0"/>
                  <a:cs typeface="Times New Roman" pitchFamily="18" charset="0"/>
                </a:rPr>
                <a:t>d</a:t>
              </a:r>
              <a:r>
                <a:rPr lang="en-US" altLang="en-US" sz="1800" b="0">
                  <a:latin typeface="Times New Roman" pitchFamily="18" charset="0"/>
                  <a:cs typeface="Times New Roman" pitchFamily="18" charset="0"/>
                </a:rPr>
                <a:t>(1-</a:t>
              </a:r>
              <a:r>
                <a:rPr lang="en-US" altLang="en-US" sz="1800" b="0" i="1">
                  <a:latin typeface="Times New Roman" pitchFamily="18" charset="0"/>
                  <a:cs typeface="Times New Roman" pitchFamily="18" charset="0"/>
                </a:rPr>
                <a:t>a</a:t>
              </a:r>
              <a:r>
                <a:rPr lang="en-US" altLang="en-US" sz="1800" b="0">
                  <a:latin typeface="Times New Roman" pitchFamily="18" charset="0"/>
                  <a:cs typeface="Times New Roman" pitchFamily="18" charset="0"/>
                </a:rPr>
                <a:t>)</a:t>
              </a:r>
            </a:p>
          </p:txBody>
        </p:sp>
        <p:sp>
          <p:nvSpPr>
            <p:cNvPr id="25662" name="Rectangle 62"/>
            <p:cNvSpPr>
              <a:spLocks noChangeArrowheads="1"/>
            </p:cNvSpPr>
            <p:nvPr/>
          </p:nvSpPr>
          <p:spPr bwMode="auto">
            <a:xfrm>
              <a:off x="3168" y="3430"/>
              <a:ext cx="47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400" b="1">
                  <a:solidFill>
                    <a:schemeClr val="tx1"/>
                  </a:solidFill>
                  <a:latin typeface="Arial" charset="0"/>
                </a:defRPr>
              </a:lvl1pPr>
              <a:lvl2pPr marL="742950" indent="-285750">
                <a:defRPr sz="2400" b="1">
                  <a:solidFill>
                    <a:schemeClr val="tx1"/>
                  </a:solidFill>
                  <a:latin typeface="Arial" charset="0"/>
                </a:defRPr>
              </a:lvl2pPr>
              <a:lvl3pPr marL="1143000" indent="-228600">
                <a:defRPr sz="2400" b="1">
                  <a:solidFill>
                    <a:schemeClr val="tx1"/>
                  </a:solidFill>
                  <a:latin typeface="Arial" charset="0"/>
                </a:defRPr>
              </a:lvl3pPr>
              <a:lvl4pPr marL="1600200" indent="-228600">
                <a:defRPr sz="2400" b="1">
                  <a:solidFill>
                    <a:schemeClr val="tx1"/>
                  </a:solidFill>
                  <a:latin typeface="Arial" charset="0"/>
                </a:defRPr>
              </a:lvl4pPr>
              <a:lvl5pPr marL="2057400" indent="-228600">
                <a:defRPr sz="2400" b="1">
                  <a:solidFill>
                    <a:schemeClr val="tx1"/>
                  </a:solidFill>
                  <a:latin typeface="Arial" charset="0"/>
                </a:defRPr>
              </a:lvl5pPr>
              <a:lvl6pPr marL="2514600" indent="-228600" eaLnBrk="0" fontAlgn="base" hangingPunct="0">
                <a:spcBef>
                  <a:spcPct val="0"/>
                </a:spcBef>
                <a:spcAft>
                  <a:spcPct val="0"/>
                </a:spcAft>
                <a:defRPr sz="2400" b="1">
                  <a:solidFill>
                    <a:schemeClr val="tx1"/>
                  </a:solidFill>
                  <a:latin typeface="Arial" charset="0"/>
                </a:defRPr>
              </a:lvl6pPr>
              <a:lvl7pPr marL="2971800" indent="-228600" eaLnBrk="0" fontAlgn="base" hangingPunct="0">
                <a:spcBef>
                  <a:spcPct val="0"/>
                </a:spcBef>
                <a:spcAft>
                  <a:spcPct val="0"/>
                </a:spcAft>
                <a:defRPr sz="2400" b="1">
                  <a:solidFill>
                    <a:schemeClr val="tx1"/>
                  </a:solidFill>
                  <a:latin typeface="Arial" charset="0"/>
                </a:defRPr>
              </a:lvl7pPr>
              <a:lvl8pPr marL="3429000" indent="-228600" eaLnBrk="0" fontAlgn="base" hangingPunct="0">
                <a:spcBef>
                  <a:spcPct val="0"/>
                </a:spcBef>
                <a:spcAft>
                  <a:spcPct val="0"/>
                </a:spcAft>
                <a:defRPr sz="2400" b="1">
                  <a:solidFill>
                    <a:schemeClr val="tx1"/>
                  </a:solidFill>
                  <a:latin typeface="Arial" charset="0"/>
                </a:defRPr>
              </a:lvl8pPr>
              <a:lvl9pPr marL="3886200" indent="-228600" eaLnBrk="0" fontAlgn="base" hangingPunct="0">
                <a:spcBef>
                  <a:spcPct val="0"/>
                </a:spcBef>
                <a:spcAft>
                  <a:spcPct val="0"/>
                </a:spcAft>
                <a:defRPr sz="2400" b="1">
                  <a:solidFill>
                    <a:schemeClr val="tx1"/>
                  </a:solidFill>
                  <a:latin typeface="Arial" charset="0"/>
                </a:defRPr>
              </a:lvl9pPr>
            </a:lstStyle>
            <a:p>
              <a:pPr algn="ctr"/>
              <a:r>
                <a:rPr lang="en-US" altLang="en-US" sz="1800" b="0" i="1">
                  <a:latin typeface="Times New Roman" pitchFamily="18" charset="0"/>
                  <a:cs typeface="Times New Roman" pitchFamily="18" charset="0"/>
                </a:rPr>
                <a:t>d</a:t>
              </a:r>
              <a:r>
                <a:rPr lang="en-US" altLang="en-US" sz="1800" b="0">
                  <a:latin typeface="Times New Roman" pitchFamily="18" charset="0"/>
                  <a:cs typeface="Times New Roman" pitchFamily="18" charset="0"/>
                </a:rPr>
                <a:t>(1-</a:t>
              </a:r>
              <a:r>
                <a:rPr lang="en-US" altLang="en-US" sz="1800" b="0" i="1">
                  <a:latin typeface="Times New Roman" pitchFamily="18" charset="0"/>
                  <a:cs typeface="Times New Roman" pitchFamily="18" charset="0"/>
                </a:rPr>
                <a:t>a</a:t>
              </a:r>
              <a:r>
                <a:rPr lang="en-US" altLang="en-US" sz="1800" b="0">
                  <a:latin typeface="Times New Roman" pitchFamily="18" charset="0"/>
                  <a:cs typeface="Times New Roman" pitchFamily="18" charset="0"/>
                </a:rPr>
                <a:t>)</a:t>
              </a:r>
            </a:p>
          </p:txBody>
        </p:sp>
        <p:sp>
          <p:nvSpPr>
            <p:cNvPr id="25663" name="Rectangle 63"/>
            <p:cNvSpPr>
              <a:spLocks noChangeArrowheads="1"/>
            </p:cNvSpPr>
            <p:nvPr/>
          </p:nvSpPr>
          <p:spPr bwMode="auto">
            <a:xfrm>
              <a:off x="3792" y="3430"/>
              <a:ext cx="47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400" b="1">
                  <a:solidFill>
                    <a:schemeClr val="tx1"/>
                  </a:solidFill>
                  <a:latin typeface="Arial" charset="0"/>
                </a:defRPr>
              </a:lvl1pPr>
              <a:lvl2pPr marL="742950" indent="-285750">
                <a:defRPr sz="2400" b="1">
                  <a:solidFill>
                    <a:schemeClr val="tx1"/>
                  </a:solidFill>
                  <a:latin typeface="Arial" charset="0"/>
                </a:defRPr>
              </a:lvl2pPr>
              <a:lvl3pPr marL="1143000" indent="-228600">
                <a:defRPr sz="2400" b="1">
                  <a:solidFill>
                    <a:schemeClr val="tx1"/>
                  </a:solidFill>
                  <a:latin typeface="Arial" charset="0"/>
                </a:defRPr>
              </a:lvl3pPr>
              <a:lvl4pPr marL="1600200" indent="-228600">
                <a:defRPr sz="2400" b="1">
                  <a:solidFill>
                    <a:schemeClr val="tx1"/>
                  </a:solidFill>
                  <a:latin typeface="Arial" charset="0"/>
                </a:defRPr>
              </a:lvl4pPr>
              <a:lvl5pPr marL="2057400" indent="-228600">
                <a:defRPr sz="2400" b="1">
                  <a:solidFill>
                    <a:schemeClr val="tx1"/>
                  </a:solidFill>
                  <a:latin typeface="Arial" charset="0"/>
                </a:defRPr>
              </a:lvl5pPr>
              <a:lvl6pPr marL="2514600" indent="-228600" eaLnBrk="0" fontAlgn="base" hangingPunct="0">
                <a:spcBef>
                  <a:spcPct val="0"/>
                </a:spcBef>
                <a:spcAft>
                  <a:spcPct val="0"/>
                </a:spcAft>
                <a:defRPr sz="2400" b="1">
                  <a:solidFill>
                    <a:schemeClr val="tx1"/>
                  </a:solidFill>
                  <a:latin typeface="Arial" charset="0"/>
                </a:defRPr>
              </a:lvl6pPr>
              <a:lvl7pPr marL="2971800" indent="-228600" eaLnBrk="0" fontAlgn="base" hangingPunct="0">
                <a:spcBef>
                  <a:spcPct val="0"/>
                </a:spcBef>
                <a:spcAft>
                  <a:spcPct val="0"/>
                </a:spcAft>
                <a:defRPr sz="2400" b="1">
                  <a:solidFill>
                    <a:schemeClr val="tx1"/>
                  </a:solidFill>
                  <a:latin typeface="Arial" charset="0"/>
                </a:defRPr>
              </a:lvl7pPr>
              <a:lvl8pPr marL="3429000" indent="-228600" eaLnBrk="0" fontAlgn="base" hangingPunct="0">
                <a:spcBef>
                  <a:spcPct val="0"/>
                </a:spcBef>
                <a:spcAft>
                  <a:spcPct val="0"/>
                </a:spcAft>
                <a:defRPr sz="2400" b="1">
                  <a:solidFill>
                    <a:schemeClr val="tx1"/>
                  </a:solidFill>
                  <a:latin typeface="Arial" charset="0"/>
                </a:defRPr>
              </a:lvl8pPr>
              <a:lvl9pPr marL="3886200" indent="-228600" eaLnBrk="0" fontAlgn="base" hangingPunct="0">
                <a:spcBef>
                  <a:spcPct val="0"/>
                </a:spcBef>
                <a:spcAft>
                  <a:spcPct val="0"/>
                </a:spcAft>
                <a:defRPr sz="2400" b="1">
                  <a:solidFill>
                    <a:schemeClr val="tx1"/>
                  </a:solidFill>
                  <a:latin typeface="Arial" charset="0"/>
                </a:defRPr>
              </a:lvl9pPr>
            </a:lstStyle>
            <a:p>
              <a:pPr algn="ctr"/>
              <a:r>
                <a:rPr lang="en-US" altLang="en-US" sz="1800" b="0" i="1">
                  <a:latin typeface="Times New Roman" pitchFamily="18" charset="0"/>
                  <a:cs typeface="Times New Roman" pitchFamily="18" charset="0"/>
                </a:rPr>
                <a:t>d</a:t>
              </a:r>
              <a:r>
                <a:rPr lang="en-US" altLang="en-US" sz="1800" b="0">
                  <a:latin typeface="Times New Roman" pitchFamily="18" charset="0"/>
                  <a:cs typeface="Times New Roman" pitchFamily="18" charset="0"/>
                </a:rPr>
                <a:t>(1-</a:t>
              </a:r>
              <a:r>
                <a:rPr lang="en-US" altLang="en-US" sz="1800" b="0" i="1">
                  <a:latin typeface="Times New Roman" pitchFamily="18" charset="0"/>
                  <a:cs typeface="Times New Roman" pitchFamily="18" charset="0"/>
                </a:rPr>
                <a:t>a</a:t>
              </a:r>
              <a:r>
                <a:rPr lang="en-US" altLang="en-US" sz="1800" b="0">
                  <a:latin typeface="Times New Roman" pitchFamily="18" charset="0"/>
                  <a:cs typeface="Times New Roman" pitchFamily="18" charset="0"/>
                </a:rPr>
                <a:t>)</a:t>
              </a:r>
            </a:p>
          </p:txBody>
        </p:sp>
        <p:sp>
          <p:nvSpPr>
            <p:cNvPr id="25664" name="Rectangle 64"/>
            <p:cNvSpPr>
              <a:spLocks noChangeArrowheads="1"/>
            </p:cNvSpPr>
            <p:nvPr/>
          </p:nvSpPr>
          <p:spPr bwMode="auto">
            <a:xfrm>
              <a:off x="3235" y="2338"/>
              <a:ext cx="92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400" b="1">
                  <a:solidFill>
                    <a:schemeClr val="tx1"/>
                  </a:solidFill>
                  <a:latin typeface="Arial" charset="0"/>
                </a:defRPr>
              </a:lvl1pPr>
              <a:lvl2pPr marL="742950" indent="-285750">
                <a:defRPr sz="2400" b="1">
                  <a:solidFill>
                    <a:schemeClr val="tx1"/>
                  </a:solidFill>
                  <a:latin typeface="Arial" charset="0"/>
                </a:defRPr>
              </a:lvl2pPr>
              <a:lvl3pPr marL="1143000" indent="-228600">
                <a:defRPr sz="2400" b="1">
                  <a:solidFill>
                    <a:schemeClr val="tx1"/>
                  </a:solidFill>
                  <a:latin typeface="Arial" charset="0"/>
                </a:defRPr>
              </a:lvl3pPr>
              <a:lvl4pPr marL="1600200" indent="-228600">
                <a:defRPr sz="2400" b="1">
                  <a:solidFill>
                    <a:schemeClr val="tx1"/>
                  </a:solidFill>
                  <a:latin typeface="Arial" charset="0"/>
                </a:defRPr>
              </a:lvl4pPr>
              <a:lvl5pPr marL="2057400" indent="-228600">
                <a:defRPr sz="2400" b="1">
                  <a:solidFill>
                    <a:schemeClr val="tx1"/>
                  </a:solidFill>
                  <a:latin typeface="Arial" charset="0"/>
                </a:defRPr>
              </a:lvl5pPr>
              <a:lvl6pPr marL="2514600" indent="-228600" eaLnBrk="0" fontAlgn="base" hangingPunct="0">
                <a:spcBef>
                  <a:spcPct val="0"/>
                </a:spcBef>
                <a:spcAft>
                  <a:spcPct val="0"/>
                </a:spcAft>
                <a:defRPr sz="2400" b="1">
                  <a:solidFill>
                    <a:schemeClr val="tx1"/>
                  </a:solidFill>
                  <a:latin typeface="Arial" charset="0"/>
                </a:defRPr>
              </a:lvl6pPr>
              <a:lvl7pPr marL="2971800" indent="-228600" eaLnBrk="0" fontAlgn="base" hangingPunct="0">
                <a:spcBef>
                  <a:spcPct val="0"/>
                </a:spcBef>
                <a:spcAft>
                  <a:spcPct val="0"/>
                </a:spcAft>
                <a:defRPr sz="2400" b="1">
                  <a:solidFill>
                    <a:schemeClr val="tx1"/>
                  </a:solidFill>
                  <a:latin typeface="Arial" charset="0"/>
                </a:defRPr>
              </a:lvl7pPr>
              <a:lvl8pPr marL="3429000" indent="-228600" eaLnBrk="0" fontAlgn="base" hangingPunct="0">
                <a:spcBef>
                  <a:spcPct val="0"/>
                </a:spcBef>
                <a:spcAft>
                  <a:spcPct val="0"/>
                </a:spcAft>
                <a:defRPr sz="2400" b="1">
                  <a:solidFill>
                    <a:schemeClr val="tx1"/>
                  </a:solidFill>
                  <a:latin typeface="Arial" charset="0"/>
                </a:defRPr>
              </a:lvl8pPr>
              <a:lvl9pPr marL="3886200" indent="-228600" eaLnBrk="0" fontAlgn="base" hangingPunct="0">
                <a:spcBef>
                  <a:spcPct val="0"/>
                </a:spcBef>
                <a:spcAft>
                  <a:spcPct val="0"/>
                </a:spcAft>
                <a:defRPr sz="2400" b="1">
                  <a:solidFill>
                    <a:schemeClr val="tx1"/>
                  </a:solidFill>
                  <a:latin typeface="Arial" charset="0"/>
                </a:defRPr>
              </a:lvl9pPr>
            </a:lstStyle>
            <a:p>
              <a:pPr algn="ctr"/>
              <a:r>
                <a:rPr lang="en-US" altLang="en-US" sz="1800" b="0">
                  <a:latin typeface="Times New Roman" pitchFamily="18" charset="0"/>
                  <a:cs typeface="Times New Roman" pitchFamily="18" charset="0"/>
                </a:rPr>
                <a:t>(1-</a:t>
              </a:r>
              <a:r>
                <a:rPr lang="en-US" altLang="en-US" sz="1800" b="0" i="1">
                  <a:latin typeface="Times New Roman" pitchFamily="18" charset="0"/>
                  <a:cs typeface="Times New Roman" pitchFamily="18" charset="0"/>
                </a:rPr>
                <a:t>a</a:t>
              </a:r>
              <a:r>
                <a:rPr lang="en-US" altLang="en-US" sz="1800" b="0">
                  <a:latin typeface="Times New Roman" pitchFamily="18" charset="0"/>
                  <a:cs typeface="Times New Roman" pitchFamily="18" charset="0"/>
                </a:rPr>
                <a:t>)(1-</a:t>
              </a:r>
              <a:r>
                <a:rPr lang="en-US" altLang="en-US" sz="1800" b="0" i="1">
                  <a:latin typeface="Times New Roman" pitchFamily="18" charset="0"/>
                  <a:cs typeface="Times New Roman" pitchFamily="18" charset="0"/>
                </a:rPr>
                <a:t>d</a:t>
              </a:r>
              <a:r>
                <a:rPr lang="en-US" altLang="en-US" sz="1800" b="0">
                  <a:latin typeface="Times New Roman" pitchFamily="18" charset="0"/>
                  <a:cs typeface="Times New Roman" pitchFamily="18" charset="0"/>
                </a:rPr>
                <a:t>)+</a:t>
              </a:r>
              <a:r>
                <a:rPr lang="en-US" altLang="en-US" sz="1800" b="0" i="1">
                  <a:latin typeface="Times New Roman" pitchFamily="18" charset="0"/>
                  <a:cs typeface="Times New Roman" pitchFamily="18" charset="0"/>
                </a:rPr>
                <a:t>ad</a:t>
              </a:r>
            </a:p>
          </p:txBody>
        </p:sp>
      </p:grpSp>
    </p:spTree>
  </p:cSld>
  <p:clrMapOvr>
    <a:masterClrMapping/>
  </p:clrMapOv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p:nvPr>
        </p:nvSpPr>
        <p:spPr>
          <a:noFill/>
        </p:spPr>
        <p:txBody>
          <a:bodyPr lIns="90488" tIns="44450" rIns="90488" bIns="44450"/>
          <a:lstStyle/>
          <a:p>
            <a:r>
              <a:rPr lang="en-US" altLang="en-US" smtClean="0"/>
              <a:t>Markov Chain Formulation (7)</a:t>
            </a:r>
          </a:p>
        </p:txBody>
      </p:sp>
      <p:sp>
        <p:nvSpPr>
          <p:cNvPr id="26628" name="Rectangle 3"/>
          <p:cNvSpPr>
            <a:spLocks noGrp="1" noChangeArrowheads="1"/>
          </p:cNvSpPr>
          <p:nvPr>
            <p:ph type="body" idx="1"/>
          </p:nvPr>
        </p:nvSpPr>
        <p:spPr>
          <a:noFill/>
        </p:spPr>
        <p:txBody>
          <a:bodyPr lIns="90488" tIns="44450" rIns="90488" bIns="44450"/>
          <a:lstStyle/>
          <a:p>
            <a:r>
              <a:rPr lang="en-US" altLang="en-US" smtClean="0"/>
              <a:t>Consider </a:t>
            </a:r>
            <a:r>
              <a:rPr lang="en-US" altLang="en-US" i="1" smtClean="0">
                <a:latin typeface="Times New Roman" pitchFamily="18" charset="0"/>
                <a:cs typeface="Times New Roman" pitchFamily="18" charset="0"/>
              </a:rPr>
              <a:t>P</a:t>
            </a:r>
            <a:r>
              <a:rPr lang="en-US" altLang="en-US" i="1" baseline="-25000" smtClean="0">
                <a:latin typeface="Times New Roman" pitchFamily="18" charset="0"/>
                <a:cs typeface="Times New Roman" pitchFamily="18" charset="0"/>
              </a:rPr>
              <a:t>ii</a:t>
            </a:r>
            <a:r>
              <a:rPr lang="en-US" altLang="en-US" smtClean="0"/>
              <a:t> (stay in the same sate):</a:t>
            </a:r>
          </a:p>
        </p:txBody>
      </p:sp>
      <p:graphicFrame>
        <p:nvGraphicFramePr>
          <p:cNvPr id="26626" name="Object 2">
            <a:hlinkClick r:id="" action="ppaction://ole?verb=0"/>
          </p:cNvPr>
          <p:cNvGraphicFramePr>
            <a:graphicFrameLocks noChangeAspect="1"/>
          </p:cNvGraphicFramePr>
          <p:nvPr/>
        </p:nvGraphicFramePr>
        <p:xfrm>
          <a:off x="1095375" y="1884363"/>
          <a:ext cx="7272338" cy="3898900"/>
        </p:xfrm>
        <a:graphic>
          <a:graphicData uri="http://schemas.openxmlformats.org/presentationml/2006/ole">
            <mc:AlternateContent xmlns:mc="http://schemas.openxmlformats.org/markup-compatibility/2006">
              <mc:Choice xmlns:v="urn:schemas-microsoft-com:vml" Requires="v">
                <p:oleObj spid="_x0000_s26636" name="Equation" r:id="rId3" imgW="3238500" imgH="2133600" progId="Equation.DSMT4">
                  <p:embed/>
                </p:oleObj>
              </mc:Choice>
              <mc:Fallback>
                <p:oleObj name="Equation" r:id="rId3" imgW="3238500" imgH="213360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95375" y="1884363"/>
                        <a:ext cx="7272338" cy="3898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050"/>
          <p:cNvSpPr>
            <a:spLocks noGrp="1" noChangeArrowheads="1"/>
          </p:cNvSpPr>
          <p:nvPr>
            <p:ph type="title"/>
          </p:nvPr>
        </p:nvSpPr>
        <p:spPr>
          <a:xfrm>
            <a:off x="457200" y="379413"/>
            <a:ext cx="8229600" cy="522287"/>
          </a:xfrm>
          <a:noFill/>
        </p:spPr>
        <p:txBody>
          <a:bodyPr lIns="44450" tIns="17462" rIns="44450" bIns="17462" anchor="b">
            <a:spAutoFit/>
          </a:bodyPr>
          <a:lstStyle/>
          <a:p>
            <a:pPr eaLnBrk="1" hangingPunct="1"/>
            <a:r>
              <a:rPr lang="en-US" altLang="en-US" smtClean="0"/>
              <a:t>M/M/1 Queues</a:t>
            </a:r>
          </a:p>
        </p:txBody>
      </p:sp>
      <p:sp>
        <p:nvSpPr>
          <p:cNvPr id="91139" name="Rectangle 2051"/>
          <p:cNvSpPr>
            <a:spLocks noGrp="1" noChangeArrowheads="1"/>
          </p:cNvSpPr>
          <p:nvPr>
            <p:ph type="body" idx="1"/>
          </p:nvPr>
        </p:nvSpPr>
        <p:spPr>
          <a:noFill/>
        </p:spPr>
        <p:txBody>
          <a:bodyPr lIns="87312" tIns="42862" rIns="87312" bIns="42862"/>
          <a:lstStyle/>
          <a:p>
            <a:pPr marL="327025" indent="-327025" eaLnBrk="1" hangingPunct="1"/>
            <a:r>
              <a:rPr lang="en-US" altLang="en-US" smtClean="0"/>
              <a:t>Single queue</a:t>
            </a:r>
          </a:p>
          <a:p>
            <a:pPr marL="327025" indent="-327025" eaLnBrk="1" hangingPunct="1"/>
            <a:r>
              <a:rPr lang="en-US" altLang="en-US" smtClean="0"/>
              <a:t>Single server (single transmission line)</a:t>
            </a:r>
          </a:p>
          <a:p>
            <a:pPr marL="327025" indent="-327025" eaLnBrk="1" hangingPunct="1"/>
            <a:r>
              <a:rPr lang="en-US" altLang="en-US" smtClean="0"/>
              <a:t>Customers (packets) arrive according to a Poisson process with rate </a:t>
            </a:r>
            <a:r>
              <a:rPr lang="en-US" altLang="en-US" smtClean="0">
                <a:latin typeface="Symbol" pitchFamily="18" charset="2"/>
              </a:rPr>
              <a:t>l</a:t>
            </a:r>
            <a:r>
              <a:rPr lang="en-US" altLang="en-US" smtClean="0"/>
              <a:t> per second (</a:t>
            </a:r>
            <a:r>
              <a:rPr lang="en-US" altLang="en-US" i="1" smtClean="0">
                <a:latin typeface="Times New Roman" pitchFamily="18" charset="0"/>
                <a:cs typeface="Times New Roman" pitchFamily="18" charset="0"/>
              </a:rPr>
              <a:t>s</a:t>
            </a:r>
            <a:r>
              <a:rPr lang="en-US" altLang="en-US" sz="2400" baseline="30000" smtClean="0">
                <a:latin typeface="Times New Roman" pitchFamily="18" charset="0"/>
                <a:cs typeface="Times New Roman" pitchFamily="18" charset="0"/>
              </a:rPr>
              <a:t>-1</a:t>
            </a:r>
            <a:r>
              <a:rPr lang="en-US" altLang="en-US" smtClean="0"/>
              <a:t>)</a:t>
            </a:r>
          </a:p>
          <a:p>
            <a:pPr marL="327025" indent="-327025" eaLnBrk="1" hangingPunct="1"/>
            <a:r>
              <a:rPr lang="en-US" altLang="en-US" smtClean="0"/>
              <a:t>The service time distribution is exponential with mean </a:t>
            </a:r>
            <a:r>
              <a:rPr lang="en-US" altLang="en-US" smtClean="0">
                <a:latin typeface="Times New Roman" pitchFamily="18" charset="0"/>
                <a:cs typeface="Times New Roman" pitchFamily="18" charset="0"/>
              </a:rPr>
              <a:t>1/</a:t>
            </a:r>
            <a:r>
              <a:rPr lang="en-US" altLang="en-US" smtClean="0">
                <a:latin typeface="Symbol" pitchFamily="18" charset="2"/>
              </a:rPr>
              <a:t>m</a:t>
            </a:r>
            <a:r>
              <a:rPr lang="en-US" altLang="en-US" smtClean="0"/>
              <a:t> seconds</a:t>
            </a:r>
          </a:p>
          <a:p>
            <a:pPr marL="327025" indent="-327025" eaLnBrk="1" hangingPunct="1"/>
            <a:r>
              <a:rPr lang="en-US" altLang="en-US" smtClean="0"/>
              <a:t>Infinite buffer</a:t>
            </a:r>
          </a:p>
        </p:txBody>
      </p:sp>
      <p:grpSp>
        <p:nvGrpSpPr>
          <p:cNvPr id="91140" name="Group 2088"/>
          <p:cNvGrpSpPr>
            <a:grpSpLocks/>
          </p:cNvGrpSpPr>
          <p:nvPr/>
        </p:nvGrpSpPr>
        <p:grpSpPr bwMode="auto">
          <a:xfrm>
            <a:off x="2362200" y="4064000"/>
            <a:ext cx="4267200" cy="838200"/>
            <a:chOff x="1488" y="3264"/>
            <a:chExt cx="2688" cy="528"/>
          </a:xfrm>
        </p:grpSpPr>
        <p:sp>
          <p:nvSpPr>
            <p:cNvPr id="91141" name="Line 2074"/>
            <p:cNvSpPr>
              <a:spLocks noChangeShapeType="1"/>
            </p:cNvSpPr>
            <p:nvPr/>
          </p:nvSpPr>
          <p:spPr bwMode="auto">
            <a:xfrm>
              <a:off x="1776" y="3552"/>
              <a:ext cx="720" cy="0"/>
            </a:xfrm>
            <a:prstGeom prst="line">
              <a:avLst/>
            </a:prstGeom>
            <a:noFill/>
            <a:ln w="57150">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91142" name="Line 2075"/>
            <p:cNvSpPr>
              <a:spLocks noChangeShapeType="1"/>
            </p:cNvSpPr>
            <p:nvPr/>
          </p:nvSpPr>
          <p:spPr bwMode="auto">
            <a:xfrm>
              <a:off x="2544" y="3264"/>
              <a:ext cx="576" cy="0"/>
            </a:xfrm>
            <a:prstGeom prst="line">
              <a:avLst/>
            </a:prstGeom>
            <a:noFill/>
            <a:ln w="57150">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1143" name="Line 2076"/>
            <p:cNvSpPr>
              <a:spLocks noChangeShapeType="1"/>
            </p:cNvSpPr>
            <p:nvPr/>
          </p:nvSpPr>
          <p:spPr bwMode="auto">
            <a:xfrm>
              <a:off x="2544" y="3792"/>
              <a:ext cx="576" cy="0"/>
            </a:xfrm>
            <a:prstGeom prst="line">
              <a:avLst/>
            </a:prstGeom>
            <a:noFill/>
            <a:ln w="57150">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1144" name="Line 2077"/>
            <p:cNvSpPr>
              <a:spLocks noChangeShapeType="1"/>
            </p:cNvSpPr>
            <p:nvPr/>
          </p:nvSpPr>
          <p:spPr bwMode="auto">
            <a:xfrm flipV="1">
              <a:off x="3120" y="3264"/>
              <a:ext cx="0" cy="528"/>
            </a:xfrm>
            <a:prstGeom prst="line">
              <a:avLst/>
            </a:prstGeom>
            <a:noFill/>
            <a:ln w="57150">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1145" name="Oval 2078"/>
            <p:cNvSpPr>
              <a:spLocks noChangeArrowheads="1"/>
            </p:cNvSpPr>
            <p:nvPr/>
          </p:nvSpPr>
          <p:spPr bwMode="auto">
            <a:xfrm>
              <a:off x="3120" y="3312"/>
              <a:ext cx="384" cy="384"/>
            </a:xfrm>
            <a:prstGeom prst="ellipse">
              <a:avLst/>
            </a:prstGeom>
            <a:noFill/>
            <a:ln w="57150">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chemeClr val="tx1"/>
                  </a:solidFill>
                  <a:latin typeface="Arial" charset="0"/>
                </a:defRPr>
              </a:lvl1pPr>
              <a:lvl2pPr marL="742950" indent="-285750">
                <a:defRPr sz="2400" b="1">
                  <a:solidFill>
                    <a:schemeClr val="tx1"/>
                  </a:solidFill>
                  <a:latin typeface="Arial" charset="0"/>
                </a:defRPr>
              </a:lvl2pPr>
              <a:lvl3pPr marL="1143000" indent="-228600">
                <a:defRPr sz="2400" b="1">
                  <a:solidFill>
                    <a:schemeClr val="tx1"/>
                  </a:solidFill>
                  <a:latin typeface="Arial" charset="0"/>
                </a:defRPr>
              </a:lvl3pPr>
              <a:lvl4pPr marL="1600200" indent="-228600">
                <a:defRPr sz="2400" b="1">
                  <a:solidFill>
                    <a:schemeClr val="tx1"/>
                  </a:solidFill>
                  <a:latin typeface="Arial" charset="0"/>
                </a:defRPr>
              </a:lvl4pPr>
              <a:lvl5pPr marL="2057400" indent="-228600">
                <a:defRPr sz="2400" b="1">
                  <a:solidFill>
                    <a:schemeClr val="tx1"/>
                  </a:solidFill>
                  <a:latin typeface="Arial" charset="0"/>
                </a:defRPr>
              </a:lvl5pPr>
              <a:lvl6pPr marL="2514600" indent="-228600" eaLnBrk="0" fontAlgn="base" hangingPunct="0">
                <a:spcBef>
                  <a:spcPct val="0"/>
                </a:spcBef>
                <a:spcAft>
                  <a:spcPct val="0"/>
                </a:spcAft>
                <a:defRPr sz="2400" b="1">
                  <a:solidFill>
                    <a:schemeClr val="tx1"/>
                  </a:solidFill>
                  <a:latin typeface="Arial" charset="0"/>
                </a:defRPr>
              </a:lvl6pPr>
              <a:lvl7pPr marL="2971800" indent="-228600" eaLnBrk="0" fontAlgn="base" hangingPunct="0">
                <a:spcBef>
                  <a:spcPct val="0"/>
                </a:spcBef>
                <a:spcAft>
                  <a:spcPct val="0"/>
                </a:spcAft>
                <a:defRPr sz="2400" b="1">
                  <a:solidFill>
                    <a:schemeClr val="tx1"/>
                  </a:solidFill>
                  <a:latin typeface="Arial" charset="0"/>
                </a:defRPr>
              </a:lvl7pPr>
              <a:lvl8pPr marL="3429000" indent="-228600" eaLnBrk="0" fontAlgn="base" hangingPunct="0">
                <a:spcBef>
                  <a:spcPct val="0"/>
                </a:spcBef>
                <a:spcAft>
                  <a:spcPct val="0"/>
                </a:spcAft>
                <a:defRPr sz="2400" b="1">
                  <a:solidFill>
                    <a:schemeClr val="tx1"/>
                  </a:solidFill>
                  <a:latin typeface="Arial" charset="0"/>
                </a:defRPr>
              </a:lvl8pPr>
              <a:lvl9pPr marL="3886200" indent="-228600" eaLnBrk="0" fontAlgn="base" hangingPunct="0">
                <a:spcBef>
                  <a:spcPct val="0"/>
                </a:spcBef>
                <a:spcAft>
                  <a:spcPct val="0"/>
                </a:spcAft>
                <a:defRPr sz="2400" b="1">
                  <a:solidFill>
                    <a:schemeClr val="tx1"/>
                  </a:solidFill>
                  <a:latin typeface="Arial" charset="0"/>
                </a:defRPr>
              </a:lvl9pPr>
            </a:lstStyle>
            <a:p>
              <a:pPr algn="ctr"/>
              <a:r>
                <a:rPr lang="en-US" altLang="en-US" sz="2800">
                  <a:latin typeface="Symbol" pitchFamily="18" charset="2"/>
                </a:rPr>
                <a:t>m</a:t>
              </a:r>
              <a:endParaRPr lang="en-US" altLang="en-US"/>
            </a:p>
          </p:txBody>
        </p:sp>
        <p:sp>
          <p:nvSpPr>
            <p:cNvPr id="91146" name="Line 2079"/>
            <p:cNvSpPr>
              <a:spLocks noChangeShapeType="1"/>
            </p:cNvSpPr>
            <p:nvPr/>
          </p:nvSpPr>
          <p:spPr bwMode="auto">
            <a:xfrm>
              <a:off x="3504" y="3504"/>
              <a:ext cx="672" cy="0"/>
            </a:xfrm>
            <a:prstGeom prst="line">
              <a:avLst/>
            </a:prstGeom>
            <a:noFill/>
            <a:ln w="57150">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1147" name="Text Box 2086"/>
            <p:cNvSpPr txBox="1">
              <a:spLocks noChangeArrowheads="1"/>
            </p:cNvSpPr>
            <p:nvPr/>
          </p:nvSpPr>
          <p:spPr bwMode="auto">
            <a:xfrm>
              <a:off x="1488" y="3360"/>
              <a:ext cx="23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b="1">
                  <a:solidFill>
                    <a:schemeClr val="tx1"/>
                  </a:solidFill>
                  <a:latin typeface="Arial" charset="0"/>
                </a:defRPr>
              </a:lvl1pPr>
              <a:lvl2pPr marL="742950" indent="-285750">
                <a:defRPr sz="2400" b="1">
                  <a:solidFill>
                    <a:schemeClr val="tx1"/>
                  </a:solidFill>
                  <a:latin typeface="Arial" charset="0"/>
                </a:defRPr>
              </a:lvl2pPr>
              <a:lvl3pPr marL="1143000" indent="-228600">
                <a:defRPr sz="2400" b="1">
                  <a:solidFill>
                    <a:schemeClr val="tx1"/>
                  </a:solidFill>
                  <a:latin typeface="Arial" charset="0"/>
                </a:defRPr>
              </a:lvl3pPr>
              <a:lvl4pPr marL="1600200" indent="-228600">
                <a:defRPr sz="2400" b="1">
                  <a:solidFill>
                    <a:schemeClr val="tx1"/>
                  </a:solidFill>
                  <a:latin typeface="Arial" charset="0"/>
                </a:defRPr>
              </a:lvl4pPr>
              <a:lvl5pPr marL="2057400" indent="-228600">
                <a:defRPr sz="2400" b="1">
                  <a:solidFill>
                    <a:schemeClr val="tx1"/>
                  </a:solidFill>
                  <a:latin typeface="Arial" charset="0"/>
                </a:defRPr>
              </a:lvl5pPr>
              <a:lvl6pPr marL="2514600" indent="-228600" eaLnBrk="0" fontAlgn="base" hangingPunct="0">
                <a:spcBef>
                  <a:spcPct val="0"/>
                </a:spcBef>
                <a:spcAft>
                  <a:spcPct val="0"/>
                </a:spcAft>
                <a:defRPr sz="2400" b="1">
                  <a:solidFill>
                    <a:schemeClr val="tx1"/>
                  </a:solidFill>
                  <a:latin typeface="Arial" charset="0"/>
                </a:defRPr>
              </a:lvl6pPr>
              <a:lvl7pPr marL="2971800" indent="-228600" eaLnBrk="0" fontAlgn="base" hangingPunct="0">
                <a:spcBef>
                  <a:spcPct val="0"/>
                </a:spcBef>
                <a:spcAft>
                  <a:spcPct val="0"/>
                </a:spcAft>
                <a:defRPr sz="2400" b="1">
                  <a:solidFill>
                    <a:schemeClr val="tx1"/>
                  </a:solidFill>
                  <a:latin typeface="Arial" charset="0"/>
                </a:defRPr>
              </a:lvl7pPr>
              <a:lvl8pPr marL="3429000" indent="-228600" eaLnBrk="0" fontAlgn="base" hangingPunct="0">
                <a:spcBef>
                  <a:spcPct val="0"/>
                </a:spcBef>
                <a:spcAft>
                  <a:spcPct val="0"/>
                </a:spcAft>
                <a:defRPr sz="2400" b="1">
                  <a:solidFill>
                    <a:schemeClr val="tx1"/>
                  </a:solidFill>
                  <a:latin typeface="Arial" charset="0"/>
                </a:defRPr>
              </a:lvl8pPr>
              <a:lvl9pPr marL="3886200" indent="-228600" eaLnBrk="0" fontAlgn="base" hangingPunct="0">
                <a:spcBef>
                  <a:spcPct val="0"/>
                </a:spcBef>
                <a:spcAft>
                  <a:spcPct val="0"/>
                </a:spcAft>
                <a:defRPr sz="2400" b="1">
                  <a:solidFill>
                    <a:schemeClr val="tx1"/>
                  </a:solidFill>
                  <a:latin typeface="Arial" charset="0"/>
                </a:defRPr>
              </a:lvl9pPr>
            </a:lstStyle>
            <a:p>
              <a:r>
                <a:rPr lang="en-US" altLang="en-US" sz="2800">
                  <a:latin typeface="Symbol" pitchFamily="18" charset="2"/>
                </a:rPr>
                <a:t>l</a:t>
              </a:r>
              <a:endParaRPr lang="en-US" altLang="en-US"/>
            </a:p>
          </p:txBody>
        </p:sp>
      </p:grpSp>
    </p:spTree>
  </p:cSld>
  <p:clrMapOvr>
    <a:masterClrMapping/>
  </p:clrMapOv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62" name="Group 1059"/>
          <p:cNvGrpSpPr>
            <a:grpSpLocks/>
          </p:cNvGrpSpPr>
          <p:nvPr/>
        </p:nvGrpSpPr>
        <p:grpSpPr bwMode="auto">
          <a:xfrm>
            <a:off x="641350" y="2960688"/>
            <a:ext cx="7543800" cy="2195512"/>
            <a:chOff x="528" y="2304"/>
            <a:chExt cx="4752" cy="1383"/>
          </a:xfrm>
        </p:grpSpPr>
        <p:sp>
          <p:nvSpPr>
            <p:cNvPr id="92165" name="Oval 1030"/>
            <p:cNvSpPr>
              <a:spLocks noChangeArrowheads="1"/>
            </p:cNvSpPr>
            <p:nvPr/>
          </p:nvSpPr>
          <p:spPr bwMode="auto">
            <a:xfrm>
              <a:off x="528" y="2816"/>
              <a:ext cx="384" cy="384"/>
            </a:xfrm>
            <a:prstGeom prst="ellipse">
              <a:avLst/>
            </a:prstGeom>
            <a:solidFill>
              <a:schemeClr val="accent2"/>
            </a:solidFill>
            <a:ln w="38100">
              <a:solidFill>
                <a:schemeClr val="bg1"/>
              </a:solidFill>
              <a:round/>
              <a:headEnd/>
              <a:tailEnd/>
            </a:ln>
          </p:spPr>
          <p:txBody>
            <a:bodyPr wrap="none" anchor="ctr"/>
            <a:lstStyle>
              <a:lvl1pPr>
                <a:defRPr sz="2400" b="1">
                  <a:solidFill>
                    <a:schemeClr val="tx1"/>
                  </a:solidFill>
                  <a:latin typeface="Arial" charset="0"/>
                </a:defRPr>
              </a:lvl1pPr>
              <a:lvl2pPr marL="742950" indent="-285750">
                <a:defRPr sz="2400" b="1">
                  <a:solidFill>
                    <a:schemeClr val="tx1"/>
                  </a:solidFill>
                  <a:latin typeface="Arial" charset="0"/>
                </a:defRPr>
              </a:lvl2pPr>
              <a:lvl3pPr marL="1143000" indent="-228600">
                <a:defRPr sz="2400" b="1">
                  <a:solidFill>
                    <a:schemeClr val="tx1"/>
                  </a:solidFill>
                  <a:latin typeface="Arial" charset="0"/>
                </a:defRPr>
              </a:lvl3pPr>
              <a:lvl4pPr marL="1600200" indent="-228600">
                <a:defRPr sz="2400" b="1">
                  <a:solidFill>
                    <a:schemeClr val="tx1"/>
                  </a:solidFill>
                  <a:latin typeface="Arial" charset="0"/>
                </a:defRPr>
              </a:lvl4pPr>
              <a:lvl5pPr marL="2057400" indent="-228600">
                <a:defRPr sz="2400" b="1">
                  <a:solidFill>
                    <a:schemeClr val="tx1"/>
                  </a:solidFill>
                  <a:latin typeface="Arial" charset="0"/>
                </a:defRPr>
              </a:lvl5pPr>
              <a:lvl6pPr marL="2514600" indent="-228600" eaLnBrk="0" fontAlgn="base" hangingPunct="0">
                <a:spcBef>
                  <a:spcPct val="0"/>
                </a:spcBef>
                <a:spcAft>
                  <a:spcPct val="0"/>
                </a:spcAft>
                <a:defRPr sz="2400" b="1">
                  <a:solidFill>
                    <a:schemeClr val="tx1"/>
                  </a:solidFill>
                  <a:latin typeface="Arial" charset="0"/>
                </a:defRPr>
              </a:lvl6pPr>
              <a:lvl7pPr marL="2971800" indent="-228600" eaLnBrk="0" fontAlgn="base" hangingPunct="0">
                <a:spcBef>
                  <a:spcPct val="0"/>
                </a:spcBef>
                <a:spcAft>
                  <a:spcPct val="0"/>
                </a:spcAft>
                <a:defRPr sz="2400" b="1">
                  <a:solidFill>
                    <a:schemeClr val="tx1"/>
                  </a:solidFill>
                  <a:latin typeface="Arial" charset="0"/>
                </a:defRPr>
              </a:lvl7pPr>
              <a:lvl8pPr marL="3429000" indent="-228600" eaLnBrk="0" fontAlgn="base" hangingPunct="0">
                <a:spcBef>
                  <a:spcPct val="0"/>
                </a:spcBef>
                <a:spcAft>
                  <a:spcPct val="0"/>
                </a:spcAft>
                <a:defRPr sz="2400" b="1">
                  <a:solidFill>
                    <a:schemeClr val="tx1"/>
                  </a:solidFill>
                  <a:latin typeface="Arial" charset="0"/>
                </a:defRPr>
              </a:lvl8pPr>
              <a:lvl9pPr marL="3886200" indent="-228600" eaLnBrk="0" fontAlgn="base" hangingPunct="0">
                <a:spcBef>
                  <a:spcPct val="0"/>
                </a:spcBef>
                <a:spcAft>
                  <a:spcPct val="0"/>
                </a:spcAft>
                <a:defRPr sz="2400" b="1">
                  <a:solidFill>
                    <a:schemeClr val="tx1"/>
                  </a:solidFill>
                  <a:latin typeface="Arial" charset="0"/>
                </a:defRPr>
              </a:lvl9pPr>
            </a:lstStyle>
            <a:p>
              <a:endParaRPr lang="en-US" altLang="en-US"/>
            </a:p>
          </p:txBody>
        </p:sp>
        <p:sp>
          <p:nvSpPr>
            <p:cNvPr id="92166" name="Oval 1033"/>
            <p:cNvSpPr>
              <a:spLocks noChangeArrowheads="1"/>
            </p:cNvSpPr>
            <p:nvPr/>
          </p:nvSpPr>
          <p:spPr bwMode="auto">
            <a:xfrm>
              <a:off x="1392" y="2816"/>
              <a:ext cx="384" cy="384"/>
            </a:xfrm>
            <a:prstGeom prst="ellipse">
              <a:avLst/>
            </a:prstGeom>
            <a:solidFill>
              <a:schemeClr val="accent2"/>
            </a:solidFill>
            <a:ln w="38100">
              <a:solidFill>
                <a:schemeClr val="bg1"/>
              </a:solidFill>
              <a:round/>
              <a:headEnd/>
              <a:tailEnd/>
            </a:ln>
          </p:spPr>
          <p:txBody>
            <a:bodyPr wrap="none" anchor="ctr"/>
            <a:lstStyle>
              <a:lvl1pPr>
                <a:defRPr sz="2400" b="1">
                  <a:solidFill>
                    <a:schemeClr val="tx1"/>
                  </a:solidFill>
                  <a:latin typeface="Arial" charset="0"/>
                </a:defRPr>
              </a:lvl1pPr>
              <a:lvl2pPr marL="742950" indent="-285750">
                <a:defRPr sz="2400" b="1">
                  <a:solidFill>
                    <a:schemeClr val="tx1"/>
                  </a:solidFill>
                  <a:latin typeface="Arial" charset="0"/>
                </a:defRPr>
              </a:lvl2pPr>
              <a:lvl3pPr marL="1143000" indent="-228600">
                <a:defRPr sz="2400" b="1">
                  <a:solidFill>
                    <a:schemeClr val="tx1"/>
                  </a:solidFill>
                  <a:latin typeface="Arial" charset="0"/>
                </a:defRPr>
              </a:lvl3pPr>
              <a:lvl4pPr marL="1600200" indent="-228600">
                <a:defRPr sz="2400" b="1">
                  <a:solidFill>
                    <a:schemeClr val="tx1"/>
                  </a:solidFill>
                  <a:latin typeface="Arial" charset="0"/>
                </a:defRPr>
              </a:lvl4pPr>
              <a:lvl5pPr marL="2057400" indent="-228600">
                <a:defRPr sz="2400" b="1">
                  <a:solidFill>
                    <a:schemeClr val="tx1"/>
                  </a:solidFill>
                  <a:latin typeface="Arial" charset="0"/>
                </a:defRPr>
              </a:lvl5pPr>
              <a:lvl6pPr marL="2514600" indent="-228600" eaLnBrk="0" fontAlgn="base" hangingPunct="0">
                <a:spcBef>
                  <a:spcPct val="0"/>
                </a:spcBef>
                <a:spcAft>
                  <a:spcPct val="0"/>
                </a:spcAft>
                <a:defRPr sz="2400" b="1">
                  <a:solidFill>
                    <a:schemeClr val="tx1"/>
                  </a:solidFill>
                  <a:latin typeface="Arial" charset="0"/>
                </a:defRPr>
              </a:lvl6pPr>
              <a:lvl7pPr marL="2971800" indent="-228600" eaLnBrk="0" fontAlgn="base" hangingPunct="0">
                <a:spcBef>
                  <a:spcPct val="0"/>
                </a:spcBef>
                <a:spcAft>
                  <a:spcPct val="0"/>
                </a:spcAft>
                <a:defRPr sz="2400" b="1">
                  <a:solidFill>
                    <a:schemeClr val="tx1"/>
                  </a:solidFill>
                  <a:latin typeface="Arial" charset="0"/>
                </a:defRPr>
              </a:lvl7pPr>
              <a:lvl8pPr marL="3429000" indent="-228600" eaLnBrk="0" fontAlgn="base" hangingPunct="0">
                <a:spcBef>
                  <a:spcPct val="0"/>
                </a:spcBef>
                <a:spcAft>
                  <a:spcPct val="0"/>
                </a:spcAft>
                <a:defRPr sz="2400" b="1">
                  <a:solidFill>
                    <a:schemeClr val="tx1"/>
                  </a:solidFill>
                  <a:latin typeface="Arial" charset="0"/>
                </a:defRPr>
              </a:lvl8pPr>
              <a:lvl9pPr marL="3886200" indent="-228600" eaLnBrk="0" fontAlgn="base" hangingPunct="0">
                <a:spcBef>
                  <a:spcPct val="0"/>
                </a:spcBef>
                <a:spcAft>
                  <a:spcPct val="0"/>
                </a:spcAft>
                <a:defRPr sz="2400" b="1">
                  <a:solidFill>
                    <a:schemeClr val="tx1"/>
                  </a:solidFill>
                  <a:latin typeface="Arial" charset="0"/>
                </a:defRPr>
              </a:lvl9pPr>
            </a:lstStyle>
            <a:p>
              <a:endParaRPr lang="en-US" altLang="en-US"/>
            </a:p>
          </p:txBody>
        </p:sp>
        <p:sp>
          <p:nvSpPr>
            <p:cNvPr id="92167" name="Oval 1034"/>
            <p:cNvSpPr>
              <a:spLocks noChangeArrowheads="1"/>
            </p:cNvSpPr>
            <p:nvPr/>
          </p:nvSpPr>
          <p:spPr bwMode="auto">
            <a:xfrm>
              <a:off x="2256" y="2816"/>
              <a:ext cx="384" cy="384"/>
            </a:xfrm>
            <a:prstGeom prst="ellipse">
              <a:avLst/>
            </a:prstGeom>
            <a:solidFill>
              <a:schemeClr val="accent2"/>
            </a:solidFill>
            <a:ln w="38100">
              <a:solidFill>
                <a:schemeClr val="bg1"/>
              </a:solidFill>
              <a:round/>
              <a:headEnd/>
              <a:tailEnd/>
            </a:ln>
          </p:spPr>
          <p:txBody>
            <a:bodyPr wrap="none" anchor="ctr"/>
            <a:lstStyle>
              <a:lvl1pPr>
                <a:defRPr sz="2400" b="1">
                  <a:solidFill>
                    <a:schemeClr val="tx1"/>
                  </a:solidFill>
                  <a:latin typeface="Arial" charset="0"/>
                </a:defRPr>
              </a:lvl1pPr>
              <a:lvl2pPr marL="742950" indent="-285750">
                <a:defRPr sz="2400" b="1">
                  <a:solidFill>
                    <a:schemeClr val="tx1"/>
                  </a:solidFill>
                  <a:latin typeface="Arial" charset="0"/>
                </a:defRPr>
              </a:lvl2pPr>
              <a:lvl3pPr marL="1143000" indent="-228600">
                <a:defRPr sz="2400" b="1">
                  <a:solidFill>
                    <a:schemeClr val="tx1"/>
                  </a:solidFill>
                  <a:latin typeface="Arial" charset="0"/>
                </a:defRPr>
              </a:lvl3pPr>
              <a:lvl4pPr marL="1600200" indent="-228600">
                <a:defRPr sz="2400" b="1">
                  <a:solidFill>
                    <a:schemeClr val="tx1"/>
                  </a:solidFill>
                  <a:latin typeface="Arial" charset="0"/>
                </a:defRPr>
              </a:lvl4pPr>
              <a:lvl5pPr marL="2057400" indent="-228600">
                <a:defRPr sz="2400" b="1">
                  <a:solidFill>
                    <a:schemeClr val="tx1"/>
                  </a:solidFill>
                  <a:latin typeface="Arial" charset="0"/>
                </a:defRPr>
              </a:lvl5pPr>
              <a:lvl6pPr marL="2514600" indent="-228600" eaLnBrk="0" fontAlgn="base" hangingPunct="0">
                <a:spcBef>
                  <a:spcPct val="0"/>
                </a:spcBef>
                <a:spcAft>
                  <a:spcPct val="0"/>
                </a:spcAft>
                <a:defRPr sz="2400" b="1">
                  <a:solidFill>
                    <a:schemeClr val="tx1"/>
                  </a:solidFill>
                  <a:latin typeface="Arial" charset="0"/>
                </a:defRPr>
              </a:lvl6pPr>
              <a:lvl7pPr marL="2971800" indent="-228600" eaLnBrk="0" fontAlgn="base" hangingPunct="0">
                <a:spcBef>
                  <a:spcPct val="0"/>
                </a:spcBef>
                <a:spcAft>
                  <a:spcPct val="0"/>
                </a:spcAft>
                <a:defRPr sz="2400" b="1">
                  <a:solidFill>
                    <a:schemeClr val="tx1"/>
                  </a:solidFill>
                  <a:latin typeface="Arial" charset="0"/>
                </a:defRPr>
              </a:lvl7pPr>
              <a:lvl8pPr marL="3429000" indent="-228600" eaLnBrk="0" fontAlgn="base" hangingPunct="0">
                <a:spcBef>
                  <a:spcPct val="0"/>
                </a:spcBef>
                <a:spcAft>
                  <a:spcPct val="0"/>
                </a:spcAft>
                <a:defRPr sz="2400" b="1">
                  <a:solidFill>
                    <a:schemeClr val="tx1"/>
                  </a:solidFill>
                  <a:latin typeface="Arial" charset="0"/>
                </a:defRPr>
              </a:lvl8pPr>
              <a:lvl9pPr marL="3886200" indent="-228600" eaLnBrk="0" fontAlgn="base" hangingPunct="0">
                <a:spcBef>
                  <a:spcPct val="0"/>
                </a:spcBef>
                <a:spcAft>
                  <a:spcPct val="0"/>
                </a:spcAft>
                <a:defRPr sz="2400" b="1">
                  <a:solidFill>
                    <a:schemeClr val="tx1"/>
                  </a:solidFill>
                  <a:latin typeface="Arial" charset="0"/>
                </a:defRPr>
              </a:lvl9pPr>
            </a:lstStyle>
            <a:p>
              <a:endParaRPr lang="en-US" altLang="en-US"/>
            </a:p>
          </p:txBody>
        </p:sp>
        <p:sp>
          <p:nvSpPr>
            <p:cNvPr id="92168" name="Oval 1035"/>
            <p:cNvSpPr>
              <a:spLocks noChangeArrowheads="1"/>
            </p:cNvSpPr>
            <p:nvPr/>
          </p:nvSpPr>
          <p:spPr bwMode="auto">
            <a:xfrm>
              <a:off x="3648" y="2816"/>
              <a:ext cx="384" cy="384"/>
            </a:xfrm>
            <a:prstGeom prst="ellipse">
              <a:avLst/>
            </a:prstGeom>
            <a:solidFill>
              <a:schemeClr val="accent2"/>
            </a:solidFill>
            <a:ln w="38100">
              <a:solidFill>
                <a:schemeClr val="bg1"/>
              </a:solidFill>
              <a:round/>
              <a:headEnd/>
              <a:tailEnd/>
            </a:ln>
          </p:spPr>
          <p:txBody>
            <a:bodyPr wrap="none" anchor="ctr"/>
            <a:lstStyle>
              <a:lvl1pPr>
                <a:defRPr sz="2400" b="1">
                  <a:solidFill>
                    <a:schemeClr val="tx1"/>
                  </a:solidFill>
                  <a:latin typeface="Arial" charset="0"/>
                </a:defRPr>
              </a:lvl1pPr>
              <a:lvl2pPr marL="742950" indent="-285750">
                <a:defRPr sz="2400" b="1">
                  <a:solidFill>
                    <a:schemeClr val="tx1"/>
                  </a:solidFill>
                  <a:latin typeface="Arial" charset="0"/>
                </a:defRPr>
              </a:lvl2pPr>
              <a:lvl3pPr marL="1143000" indent="-228600">
                <a:defRPr sz="2400" b="1">
                  <a:solidFill>
                    <a:schemeClr val="tx1"/>
                  </a:solidFill>
                  <a:latin typeface="Arial" charset="0"/>
                </a:defRPr>
              </a:lvl3pPr>
              <a:lvl4pPr marL="1600200" indent="-228600">
                <a:defRPr sz="2400" b="1">
                  <a:solidFill>
                    <a:schemeClr val="tx1"/>
                  </a:solidFill>
                  <a:latin typeface="Arial" charset="0"/>
                </a:defRPr>
              </a:lvl4pPr>
              <a:lvl5pPr marL="2057400" indent="-228600">
                <a:defRPr sz="2400" b="1">
                  <a:solidFill>
                    <a:schemeClr val="tx1"/>
                  </a:solidFill>
                  <a:latin typeface="Arial" charset="0"/>
                </a:defRPr>
              </a:lvl5pPr>
              <a:lvl6pPr marL="2514600" indent="-228600" eaLnBrk="0" fontAlgn="base" hangingPunct="0">
                <a:spcBef>
                  <a:spcPct val="0"/>
                </a:spcBef>
                <a:spcAft>
                  <a:spcPct val="0"/>
                </a:spcAft>
                <a:defRPr sz="2400" b="1">
                  <a:solidFill>
                    <a:schemeClr val="tx1"/>
                  </a:solidFill>
                  <a:latin typeface="Arial" charset="0"/>
                </a:defRPr>
              </a:lvl6pPr>
              <a:lvl7pPr marL="2971800" indent="-228600" eaLnBrk="0" fontAlgn="base" hangingPunct="0">
                <a:spcBef>
                  <a:spcPct val="0"/>
                </a:spcBef>
                <a:spcAft>
                  <a:spcPct val="0"/>
                </a:spcAft>
                <a:defRPr sz="2400" b="1">
                  <a:solidFill>
                    <a:schemeClr val="tx1"/>
                  </a:solidFill>
                  <a:latin typeface="Arial" charset="0"/>
                </a:defRPr>
              </a:lvl7pPr>
              <a:lvl8pPr marL="3429000" indent="-228600" eaLnBrk="0" fontAlgn="base" hangingPunct="0">
                <a:spcBef>
                  <a:spcPct val="0"/>
                </a:spcBef>
                <a:spcAft>
                  <a:spcPct val="0"/>
                </a:spcAft>
                <a:defRPr sz="2400" b="1">
                  <a:solidFill>
                    <a:schemeClr val="tx1"/>
                  </a:solidFill>
                  <a:latin typeface="Arial" charset="0"/>
                </a:defRPr>
              </a:lvl8pPr>
              <a:lvl9pPr marL="3886200" indent="-228600" eaLnBrk="0" fontAlgn="base" hangingPunct="0">
                <a:spcBef>
                  <a:spcPct val="0"/>
                </a:spcBef>
                <a:spcAft>
                  <a:spcPct val="0"/>
                </a:spcAft>
                <a:defRPr sz="2400" b="1">
                  <a:solidFill>
                    <a:schemeClr val="tx1"/>
                  </a:solidFill>
                  <a:latin typeface="Arial" charset="0"/>
                </a:defRPr>
              </a:lvl9pPr>
            </a:lstStyle>
            <a:p>
              <a:endParaRPr lang="en-US" altLang="en-US"/>
            </a:p>
          </p:txBody>
        </p:sp>
        <p:sp>
          <p:nvSpPr>
            <p:cNvPr id="92169" name="Oval 1036"/>
            <p:cNvSpPr>
              <a:spLocks noChangeArrowheads="1"/>
            </p:cNvSpPr>
            <p:nvPr/>
          </p:nvSpPr>
          <p:spPr bwMode="auto">
            <a:xfrm>
              <a:off x="4512" y="2816"/>
              <a:ext cx="384" cy="384"/>
            </a:xfrm>
            <a:prstGeom prst="ellipse">
              <a:avLst/>
            </a:prstGeom>
            <a:solidFill>
              <a:schemeClr val="accent2"/>
            </a:solidFill>
            <a:ln w="38100">
              <a:solidFill>
                <a:schemeClr val="bg1"/>
              </a:solidFill>
              <a:round/>
              <a:headEnd/>
              <a:tailEnd/>
            </a:ln>
          </p:spPr>
          <p:txBody>
            <a:bodyPr wrap="none" anchor="ctr"/>
            <a:lstStyle>
              <a:lvl1pPr>
                <a:defRPr sz="2400" b="1">
                  <a:solidFill>
                    <a:schemeClr val="tx1"/>
                  </a:solidFill>
                  <a:latin typeface="Arial" charset="0"/>
                </a:defRPr>
              </a:lvl1pPr>
              <a:lvl2pPr marL="742950" indent="-285750">
                <a:defRPr sz="2400" b="1">
                  <a:solidFill>
                    <a:schemeClr val="tx1"/>
                  </a:solidFill>
                  <a:latin typeface="Arial" charset="0"/>
                </a:defRPr>
              </a:lvl2pPr>
              <a:lvl3pPr marL="1143000" indent="-228600">
                <a:defRPr sz="2400" b="1">
                  <a:solidFill>
                    <a:schemeClr val="tx1"/>
                  </a:solidFill>
                  <a:latin typeface="Arial" charset="0"/>
                </a:defRPr>
              </a:lvl3pPr>
              <a:lvl4pPr marL="1600200" indent="-228600">
                <a:defRPr sz="2400" b="1">
                  <a:solidFill>
                    <a:schemeClr val="tx1"/>
                  </a:solidFill>
                  <a:latin typeface="Arial" charset="0"/>
                </a:defRPr>
              </a:lvl4pPr>
              <a:lvl5pPr marL="2057400" indent="-228600">
                <a:defRPr sz="2400" b="1">
                  <a:solidFill>
                    <a:schemeClr val="tx1"/>
                  </a:solidFill>
                  <a:latin typeface="Arial" charset="0"/>
                </a:defRPr>
              </a:lvl5pPr>
              <a:lvl6pPr marL="2514600" indent="-228600" eaLnBrk="0" fontAlgn="base" hangingPunct="0">
                <a:spcBef>
                  <a:spcPct val="0"/>
                </a:spcBef>
                <a:spcAft>
                  <a:spcPct val="0"/>
                </a:spcAft>
                <a:defRPr sz="2400" b="1">
                  <a:solidFill>
                    <a:schemeClr val="tx1"/>
                  </a:solidFill>
                  <a:latin typeface="Arial" charset="0"/>
                </a:defRPr>
              </a:lvl6pPr>
              <a:lvl7pPr marL="2971800" indent="-228600" eaLnBrk="0" fontAlgn="base" hangingPunct="0">
                <a:spcBef>
                  <a:spcPct val="0"/>
                </a:spcBef>
                <a:spcAft>
                  <a:spcPct val="0"/>
                </a:spcAft>
                <a:defRPr sz="2400" b="1">
                  <a:solidFill>
                    <a:schemeClr val="tx1"/>
                  </a:solidFill>
                  <a:latin typeface="Arial" charset="0"/>
                </a:defRPr>
              </a:lvl7pPr>
              <a:lvl8pPr marL="3429000" indent="-228600" eaLnBrk="0" fontAlgn="base" hangingPunct="0">
                <a:spcBef>
                  <a:spcPct val="0"/>
                </a:spcBef>
                <a:spcAft>
                  <a:spcPct val="0"/>
                </a:spcAft>
                <a:defRPr sz="2400" b="1">
                  <a:solidFill>
                    <a:schemeClr val="tx1"/>
                  </a:solidFill>
                  <a:latin typeface="Arial" charset="0"/>
                </a:defRPr>
              </a:lvl8pPr>
              <a:lvl9pPr marL="3886200" indent="-228600" eaLnBrk="0" fontAlgn="base" hangingPunct="0">
                <a:spcBef>
                  <a:spcPct val="0"/>
                </a:spcBef>
                <a:spcAft>
                  <a:spcPct val="0"/>
                </a:spcAft>
                <a:defRPr sz="2400" b="1">
                  <a:solidFill>
                    <a:schemeClr val="tx1"/>
                  </a:solidFill>
                  <a:latin typeface="Arial" charset="0"/>
                </a:defRPr>
              </a:lvl9pPr>
            </a:lstStyle>
            <a:p>
              <a:endParaRPr lang="en-US" altLang="en-US"/>
            </a:p>
          </p:txBody>
        </p:sp>
        <p:sp>
          <p:nvSpPr>
            <p:cNvPr id="92170" name="Text Box 1029"/>
            <p:cNvSpPr txBox="1">
              <a:spLocks noChangeArrowheads="1"/>
            </p:cNvSpPr>
            <p:nvPr/>
          </p:nvSpPr>
          <p:spPr bwMode="auto">
            <a:xfrm>
              <a:off x="600" y="2870"/>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Arial" charset="0"/>
                </a:defRPr>
              </a:lvl1pPr>
              <a:lvl2pPr marL="742950" indent="-285750">
                <a:defRPr sz="2400" b="1">
                  <a:solidFill>
                    <a:schemeClr val="tx1"/>
                  </a:solidFill>
                  <a:latin typeface="Arial" charset="0"/>
                </a:defRPr>
              </a:lvl2pPr>
              <a:lvl3pPr marL="1143000" indent="-228600">
                <a:defRPr sz="2400" b="1">
                  <a:solidFill>
                    <a:schemeClr val="tx1"/>
                  </a:solidFill>
                  <a:latin typeface="Arial" charset="0"/>
                </a:defRPr>
              </a:lvl3pPr>
              <a:lvl4pPr marL="1600200" indent="-228600">
                <a:defRPr sz="2400" b="1">
                  <a:solidFill>
                    <a:schemeClr val="tx1"/>
                  </a:solidFill>
                  <a:latin typeface="Arial" charset="0"/>
                </a:defRPr>
              </a:lvl4pPr>
              <a:lvl5pPr marL="2057400" indent="-228600">
                <a:defRPr sz="2400" b="1">
                  <a:solidFill>
                    <a:schemeClr val="tx1"/>
                  </a:solidFill>
                  <a:latin typeface="Arial" charset="0"/>
                </a:defRPr>
              </a:lvl5pPr>
              <a:lvl6pPr marL="2514600" indent="-228600" eaLnBrk="0" fontAlgn="base" hangingPunct="0">
                <a:spcBef>
                  <a:spcPct val="0"/>
                </a:spcBef>
                <a:spcAft>
                  <a:spcPct val="0"/>
                </a:spcAft>
                <a:defRPr sz="2400" b="1">
                  <a:solidFill>
                    <a:schemeClr val="tx1"/>
                  </a:solidFill>
                  <a:latin typeface="Arial" charset="0"/>
                </a:defRPr>
              </a:lvl6pPr>
              <a:lvl7pPr marL="2971800" indent="-228600" eaLnBrk="0" fontAlgn="base" hangingPunct="0">
                <a:spcBef>
                  <a:spcPct val="0"/>
                </a:spcBef>
                <a:spcAft>
                  <a:spcPct val="0"/>
                </a:spcAft>
                <a:defRPr sz="2400" b="1">
                  <a:solidFill>
                    <a:schemeClr val="tx1"/>
                  </a:solidFill>
                  <a:latin typeface="Arial" charset="0"/>
                </a:defRPr>
              </a:lvl7pPr>
              <a:lvl8pPr marL="3429000" indent="-228600" eaLnBrk="0" fontAlgn="base" hangingPunct="0">
                <a:spcBef>
                  <a:spcPct val="0"/>
                </a:spcBef>
                <a:spcAft>
                  <a:spcPct val="0"/>
                </a:spcAft>
                <a:defRPr sz="2400" b="1">
                  <a:solidFill>
                    <a:schemeClr val="tx1"/>
                  </a:solidFill>
                  <a:latin typeface="Arial" charset="0"/>
                </a:defRPr>
              </a:lvl8pPr>
              <a:lvl9pPr marL="3886200" indent="-228600" eaLnBrk="0" fontAlgn="base" hangingPunct="0">
                <a:spcBef>
                  <a:spcPct val="0"/>
                </a:spcBef>
                <a:spcAft>
                  <a:spcPct val="0"/>
                </a:spcAft>
                <a:defRPr sz="2400" b="1">
                  <a:solidFill>
                    <a:schemeClr val="tx1"/>
                  </a:solidFill>
                  <a:latin typeface="Arial" charset="0"/>
                </a:defRPr>
              </a:lvl9pPr>
            </a:lstStyle>
            <a:p>
              <a:r>
                <a:rPr lang="en-US" altLang="en-US">
                  <a:solidFill>
                    <a:schemeClr val="bg1"/>
                  </a:solidFill>
                </a:rPr>
                <a:t>0</a:t>
              </a:r>
            </a:p>
          </p:txBody>
        </p:sp>
        <p:sp>
          <p:nvSpPr>
            <p:cNvPr id="92171" name="Text Box 1031"/>
            <p:cNvSpPr txBox="1">
              <a:spLocks noChangeArrowheads="1"/>
            </p:cNvSpPr>
            <p:nvPr/>
          </p:nvSpPr>
          <p:spPr bwMode="auto">
            <a:xfrm>
              <a:off x="960" y="2304"/>
              <a:ext cx="23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Arial" charset="0"/>
                </a:defRPr>
              </a:lvl1pPr>
              <a:lvl2pPr marL="742950" indent="-285750">
                <a:defRPr sz="2400" b="1">
                  <a:solidFill>
                    <a:schemeClr val="tx1"/>
                  </a:solidFill>
                  <a:latin typeface="Arial" charset="0"/>
                </a:defRPr>
              </a:lvl2pPr>
              <a:lvl3pPr marL="1143000" indent="-228600">
                <a:defRPr sz="2400" b="1">
                  <a:solidFill>
                    <a:schemeClr val="tx1"/>
                  </a:solidFill>
                  <a:latin typeface="Arial" charset="0"/>
                </a:defRPr>
              </a:lvl3pPr>
              <a:lvl4pPr marL="1600200" indent="-228600">
                <a:defRPr sz="2400" b="1">
                  <a:solidFill>
                    <a:schemeClr val="tx1"/>
                  </a:solidFill>
                  <a:latin typeface="Arial" charset="0"/>
                </a:defRPr>
              </a:lvl4pPr>
              <a:lvl5pPr marL="2057400" indent="-228600">
                <a:defRPr sz="2400" b="1">
                  <a:solidFill>
                    <a:schemeClr val="tx1"/>
                  </a:solidFill>
                  <a:latin typeface="Arial" charset="0"/>
                </a:defRPr>
              </a:lvl5pPr>
              <a:lvl6pPr marL="2514600" indent="-228600" eaLnBrk="0" fontAlgn="base" hangingPunct="0">
                <a:spcBef>
                  <a:spcPct val="0"/>
                </a:spcBef>
                <a:spcAft>
                  <a:spcPct val="0"/>
                </a:spcAft>
                <a:defRPr sz="2400" b="1">
                  <a:solidFill>
                    <a:schemeClr val="tx1"/>
                  </a:solidFill>
                  <a:latin typeface="Arial" charset="0"/>
                </a:defRPr>
              </a:lvl6pPr>
              <a:lvl7pPr marL="2971800" indent="-228600" eaLnBrk="0" fontAlgn="base" hangingPunct="0">
                <a:spcBef>
                  <a:spcPct val="0"/>
                </a:spcBef>
                <a:spcAft>
                  <a:spcPct val="0"/>
                </a:spcAft>
                <a:defRPr sz="2400" b="1">
                  <a:solidFill>
                    <a:schemeClr val="tx1"/>
                  </a:solidFill>
                  <a:latin typeface="Arial" charset="0"/>
                </a:defRPr>
              </a:lvl7pPr>
              <a:lvl8pPr marL="3429000" indent="-228600" eaLnBrk="0" fontAlgn="base" hangingPunct="0">
                <a:spcBef>
                  <a:spcPct val="0"/>
                </a:spcBef>
                <a:spcAft>
                  <a:spcPct val="0"/>
                </a:spcAft>
                <a:defRPr sz="2400" b="1">
                  <a:solidFill>
                    <a:schemeClr val="tx1"/>
                  </a:solidFill>
                  <a:latin typeface="Arial" charset="0"/>
                </a:defRPr>
              </a:lvl8pPr>
              <a:lvl9pPr marL="3886200" indent="-228600" eaLnBrk="0" fontAlgn="base" hangingPunct="0">
                <a:spcBef>
                  <a:spcPct val="0"/>
                </a:spcBef>
                <a:spcAft>
                  <a:spcPct val="0"/>
                </a:spcAft>
                <a:defRPr sz="2400" b="1">
                  <a:solidFill>
                    <a:schemeClr val="tx1"/>
                  </a:solidFill>
                  <a:latin typeface="Arial" charset="0"/>
                </a:defRPr>
              </a:lvl9pPr>
            </a:lstStyle>
            <a:p>
              <a:r>
                <a:rPr lang="en-US" altLang="en-US" sz="2800">
                  <a:solidFill>
                    <a:schemeClr val="tx2"/>
                  </a:solidFill>
                  <a:latin typeface="Symbol" pitchFamily="18" charset="2"/>
                </a:rPr>
                <a:t>l</a:t>
              </a:r>
              <a:endParaRPr lang="en-US" altLang="en-US" sz="2800" b="0">
                <a:solidFill>
                  <a:schemeClr val="tx2"/>
                </a:solidFill>
                <a:latin typeface="Symbol" pitchFamily="18" charset="2"/>
              </a:endParaRPr>
            </a:p>
          </p:txBody>
        </p:sp>
        <p:sp>
          <p:nvSpPr>
            <p:cNvPr id="92172" name="Text Box 1032"/>
            <p:cNvSpPr txBox="1">
              <a:spLocks noChangeArrowheads="1"/>
            </p:cNvSpPr>
            <p:nvPr/>
          </p:nvSpPr>
          <p:spPr bwMode="auto">
            <a:xfrm>
              <a:off x="1008" y="3360"/>
              <a:ext cx="24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Arial" charset="0"/>
                </a:defRPr>
              </a:lvl1pPr>
              <a:lvl2pPr marL="742950" indent="-285750">
                <a:defRPr sz="2400" b="1">
                  <a:solidFill>
                    <a:schemeClr val="tx1"/>
                  </a:solidFill>
                  <a:latin typeface="Arial" charset="0"/>
                </a:defRPr>
              </a:lvl2pPr>
              <a:lvl3pPr marL="1143000" indent="-228600">
                <a:defRPr sz="2400" b="1">
                  <a:solidFill>
                    <a:schemeClr val="tx1"/>
                  </a:solidFill>
                  <a:latin typeface="Arial" charset="0"/>
                </a:defRPr>
              </a:lvl3pPr>
              <a:lvl4pPr marL="1600200" indent="-228600">
                <a:defRPr sz="2400" b="1">
                  <a:solidFill>
                    <a:schemeClr val="tx1"/>
                  </a:solidFill>
                  <a:latin typeface="Arial" charset="0"/>
                </a:defRPr>
              </a:lvl4pPr>
              <a:lvl5pPr marL="2057400" indent="-228600">
                <a:defRPr sz="2400" b="1">
                  <a:solidFill>
                    <a:schemeClr val="tx1"/>
                  </a:solidFill>
                  <a:latin typeface="Arial" charset="0"/>
                </a:defRPr>
              </a:lvl5pPr>
              <a:lvl6pPr marL="2514600" indent="-228600" eaLnBrk="0" fontAlgn="base" hangingPunct="0">
                <a:spcBef>
                  <a:spcPct val="0"/>
                </a:spcBef>
                <a:spcAft>
                  <a:spcPct val="0"/>
                </a:spcAft>
                <a:defRPr sz="2400" b="1">
                  <a:solidFill>
                    <a:schemeClr val="tx1"/>
                  </a:solidFill>
                  <a:latin typeface="Arial" charset="0"/>
                </a:defRPr>
              </a:lvl6pPr>
              <a:lvl7pPr marL="2971800" indent="-228600" eaLnBrk="0" fontAlgn="base" hangingPunct="0">
                <a:spcBef>
                  <a:spcPct val="0"/>
                </a:spcBef>
                <a:spcAft>
                  <a:spcPct val="0"/>
                </a:spcAft>
                <a:defRPr sz="2400" b="1">
                  <a:solidFill>
                    <a:schemeClr val="tx1"/>
                  </a:solidFill>
                  <a:latin typeface="Arial" charset="0"/>
                </a:defRPr>
              </a:lvl7pPr>
              <a:lvl8pPr marL="3429000" indent="-228600" eaLnBrk="0" fontAlgn="base" hangingPunct="0">
                <a:spcBef>
                  <a:spcPct val="0"/>
                </a:spcBef>
                <a:spcAft>
                  <a:spcPct val="0"/>
                </a:spcAft>
                <a:defRPr sz="2400" b="1">
                  <a:solidFill>
                    <a:schemeClr val="tx1"/>
                  </a:solidFill>
                  <a:latin typeface="Arial" charset="0"/>
                </a:defRPr>
              </a:lvl8pPr>
              <a:lvl9pPr marL="3886200" indent="-228600" eaLnBrk="0" fontAlgn="base" hangingPunct="0">
                <a:spcBef>
                  <a:spcPct val="0"/>
                </a:spcBef>
                <a:spcAft>
                  <a:spcPct val="0"/>
                </a:spcAft>
                <a:defRPr sz="2400" b="1">
                  <a:solidFill>
                    <a:schemeClr val="tx1"/>
                  </a:solidFill>
                  <a:latin typeface="Arial" charset="0"/>
                </a:defRPr>
              </a:lvl9pPr>
            </a:lstStyle>
            <a:p>
              <a:r>
                <a:rPr lang="en-US" altLang="en-US" sz="2800">
                  <a:solidFill>
                    <a:schemeClr val="tx2"/>
                  </a:solidFill>
                  <a:latin typeface="Symbol" pitchFamily="18" charset="2"/>
                </a:rPr>
                <a:t>m</a:t>
              </a:r>
              <a:endParaRPr lang="en-US" altLang="en-US" sz="2800" b="0">
                <a:solidFill>
                  <a:schemeClr val="tx2"/>
                </a:solidFill>
                <a:latin typeface="Symbol" pitchFamily="18" charset="2"/>
              </a:endParaRPr>
            </a:p>
          </p:txBody>
        </p:sp>
        <p:sp>
          <p:nvSpPr>
            <p:cNvPr id="92173" name="Text Box 1037"/>
            <p:cNvSpPr txBox="1">
              <a:spLocks noChangeArrowheads="1"/>
            </p:cNvSpPr>
            <p:nvPr/>
          </p:nvSpPr>
          <p:spPr bwMode="auto">
            <a:xfrm>
              <a:off x="1488" y="2863"/>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Arial" charset="0"/>
                </a:defRPr>
              </a:lvl1pPr>
              <a:lvl2pPr marL="742950" indent="-285750">
                <a:defRPr sz="2400" b="1">
                  <a:solidFill>
                    <a:schemeClr val="tx1"/>
                  </a:solidFill>
                  <a:latin typeface="Arial" charset="0"/>
                </a:defRPr>
              </a:lvl2pPr>
              <a:lvl3pPr marL="1143000" indent="-228600">
                <a:defRPr sz="2400" b="1">
                  <a:solidFill>
                    <a:schemeClr val="tx1"/>
                  </a:solidFill>
                  <a:latin typeface="Arial" charset="0"/>
                </a:defRPr>
              </a:lvl3pPr>
              <a:lvl4pPr marL="1600200" indent="-228600">
                <a:defRPr sz="2400" b="1">
                  <a:solidFill>
                    <a:schemeClr val="tx1"/>
                  </a:solidFill>
                  <a:latin typeface="Arial" charset="0"/>
                </a:defRPr>
              </a:lvl4pPr>
              <a:lvl5pPr marL="2057400" indent="-228600">
                <a:defRPr sz="2400" b="1">
                  <a:solidFill>
                    <a:schemeClr val="tx1"/>
                  </a:solidFill>
                  <a:latin typeface="Arial" charset="0"/>
                </a:defRPr>
              </a:lvl5pPr>
              <a:lvl6pPr marL="2514600" indent="-228600" eaLnBrk="0" fontAlgn="base" hangingPunct="0">
                <a:spcBef>
                  <a:spcPct val="0"/>
                </a:spcBef>
                <a:spcAft>
                  <a:spcPct val="0"/>
                </a:spcAft>
                <a:defRPr sz="2400" b="1">
                  <a:solidFill>
                    <a:schemeClr val="tx1"/>
                  </a:solidFill>
                  <a:latin typeface="Arial" charset="0"/>
                </a:defRPr>
              </a:lvl6pPr>
              <a:lvl7pPr marL="2971800" indent="-228600" eaLnBrk="0" fontAlgn="base" hangingPunct="0">
                <a:spcBef>
                  <a:spcPct val="0"/>
                </a:spcBef>
                <a:spcAft>
                  <a:spcPct val="0"/>
                </a:spcAft>
                <a:defRPr sz="2400" b="1">
                  <a:solidFill>
                    <a:schemeClr val="tx1"/>
                  </a:solidFill>
                  <a:latin typeface="Arial" charset="0"/>
                </a:defRPr>
              </a:lvl7pPr>
              <a:lvl8pPr marL="3429000" indent="-228600" eaLnBrk="0" fontAlgn="base" hangingPunct="0">
                <a:spcBef>
                  <a:spcPct val="0"/>
                </a:spcBef>
                <a:spcAft>
                  <a:spcPct val="0"/>
                </a:spcAft>
                <a:defRPr sz="2400" b="1">
                  <a:solidFill>
                    <a:schemeClr val="tx1"/>
                  </a:solidFill>
                  <a:latin typeface="Arial" charset="0"/>
                </a:defRPr>
              </a:lvl8pPr>
              <a:lvl9pPr marL="3886200" indent="-228600" eaLnBrk="0" fontAlgn="base" hangingPunct="0">
                <a:spcBef>
                  <a:spcPct val="0"/>
                </a:spcBef>
                <a:spcAft>
                  <a:spcPct val="0"/>
                </a:spcAft>
                <a:defRPr sz="2400" b="1">
                  <a:solidFill>
                    <a:schemeClr val="tx1"/>
                  </a:solidFill>
                  <a:latin typeface="Arial" charset="0"/>
                </a:defRPr>
              </a:lvl9pPr>
            </a:lstStyle>
            <a:p>
              <a:r>
                <a:rPr lang="en-US" altLang="en-US">
                  <a:solidFill>
                    <a:schemeClr val="bg1"/>
                  </a:solidFill>
                </a:rPr>
                <a:t>1</a:t>
              </a:r>
            </a:p>
          </p:txBody>
        </p:sp>
        <p:sp>
          <p:nvSpPr>
            <p:cNvPr id="92174" name="Text Box 1038"/>
            <p:cNvSpPr txBox="1">
              <a:spLocks noChangeArrowheads="1"/>
            </p:cNvSpPr>
            <p:nvPr/>
          </p:nvSpPr>
          <p:spPr bwMode="auto">
            <a:xfrm>
              <a:off x="2352" y="2863"/>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Arial" charset="0"/>
                </a:defRPr>
              </a:lvl1pPr>
              <a:lvl2pPr marL="742950" indent="-285750">
                <a:defRPr sz="2400" b="1">
                  <a:solidFill>
                    <a:schemeClr val="tx1"/>
                  </a:solidFill>
                  <a:latin typeface="Arial" charset="0"/>
                </a:defRPr>
              </a:lvl2pPr>
              <a:lvl3pPr marL="1143000" indent="-228600">
                <a:defRPr sz="2400" b="1">
                  <a:solidFill>
                    <a:schemeClr val="tx1"/>
                  </a:solidFill>
                  <a:latin typeface="Arial" charset="0"/>
                </a:defRPr>
              </a:lvl3pPr>
              <a:lvl4pPr marL="1600200" indent="-228600">
                <a:defRPr sz="2400" b="1">
                  <a:solidFill>
                    <a:schemeClr val="tx1"/>
                  </a:solidFill>
                  <a:latin typeface="Arial" charset="0"/>
                </a:defRPr>
              </a:lvl4pPr>
              <a:lvl5pPr marL="2057400" indent="-228600">
                <a:defRPr sz="2400" b="1">
                  <a:solidFill>
                    <a:schemeClr val="tx1"/>
                  </a:solidFill>
                  <a:latin typeface="Arial" charset="0"/>
                </a:defRPr>
              </a:lvl5pPr>
              <a:lvl6pPr marL="2514600" indent="-228600" eaLnBrk="0" fontAlgn="base" hangingPunct="0">
                <a:spcBef>
                  <a:spcPct val="0"/>
                </a:spcBef>
                <a:spcAft>
                  <a:spcPct val="0"/>
                </a:spcAft>
                <a:defRPr sz="2400" b="1">
                  <a:solidFill>
                    <a:schemeClr val="tx1"/>
                  </a:solidFill>
                  <a:latin typeface="Arial" charset="0"/>
                </a:defRPr>
              </a:lvl6pPr>
              <a:lvl7pPr marL="2971800" indent="-228600" eaLnBrk="0" fontAlgn="base" hangingPunct="0">
                <a:spcBef>
                  <a:spcPct val="0"/>
                </a:spcBef>
                <a:spcAft>
                  <a:spcPct val="0"/>
                </a:spcAft>
                <a:defRPr sz="2400" b="1">
                  <a:solidFill>
                    <a:schemeClr val="tx1"/>
                  </a:solidFill>
                  <a:latin typeface="Arial" charset="0"/>
                </a:defRPr>
              </a:lvl7pPr>
              <a:lvl8pPr marL="3429000" indent="-228600" eaLnBrk="0" fontAlgn="base" hangingPunct="0">
                <a:spcBef>
                  <a:spcPct val="0"/>
                </a:spcBef>
                <a:spcAft>
                  <a:spcPct val="0"/>
                </a:spcAft>
                <a:defRPr sz="2400" b="1">
                  <a:solidFill>
                    <a:schemeClr val="tx1"/>
                  </a:solidFill>
                  <a:latin typeface="Arial" charset="0"/>
                </a:defRPr>
              </a:lvl8pPr>
              <a:lvl9pPr marL="3886200" indent="-228600" eaLnBrk="0" fontAlgn="base" hangingPunct="0">
                <a:spcBef>
                  <a:spcPct val="0"/>
                </a:spcBef>
                <a:spcAft>
                  <a:spcPct val="0"/>
                </a:spcAft>
                <a:defRPr sz="2400" b="1">
                  <a:solidFill>
                    <a:schemeClr val="tx1"/>
                  </a:solidFill>
                  <a:latin typeface="Arial" charset="0"/>
                </a:defRPr>
              </a:lvl9pPr>
            </a:lstStyle>
            <a:p>
              <a:r>
                <a:rPr lang="en-US" altLang="en-US">
                  <a:solidFill>
                    <a:schemeClr val="bg1"/>
                  </a:solidFill>
                </a:rPr>
                <a:t>2</a:t>
              </a:r>
            </a:p>
          </p:txBody>
        </p:sp>
        <p:sp>
          <p:nvSpPr>
            <p:cNvPr id="92175" name="Text Box 1039"/>
            <p:cNvSpPr txBox="1">
              <a:spLocks noChangeArrowheads="1"/>
            </p:cNvSpPr>
            <p:nvPr/>
          </p:nvSpPr>
          <p:spPr bwMode="auto">
            <a:xfrm>
              <a:off x="3734" y="2841"/>
              <a:ext cx="16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Arial" charset="0"/>
                </a:defRPr>
              </a:lvl1pPr>
              <a:lvl2pPr marL="742950" indent="-285750">
                <a:defRPr sz="2400" b="1">
                  <a:solidFill>
                    <a:schemeClr val="tx1"/>
                  </a:solidFill>
                  <a:latin typeface="Arial" charset="0"/>
                </a:defRPr>
              </a:lvl2pPr>
              <a:lvl3pPr marL="1143000" indent="-228600">
                <a:defRPr sz="2400" b="1">
                  <a:solidFill>
                    <a:schemeClr val="tx1"/>
                  </a:solidFill>
                  <a:latin typeface="Arial" charset="0"/>
                </a:defRPr>
              </a:lvl3pPr>
              <a:lvl4pPr marL="1600200" indent="-228600">
                <a:defRPr sz="2400" b="1">
                  <a:solidFill>
                    <a:schemeClr val="tx1"/>
                  </a:solidFill>
                  <a:latin typeface="Arial" charset="0"/>
                </a:defRPr>
              </a:lvl4pPr>
              <a:lvl5pPr marL="2057400" indent="-228600">
                <a:defRPr sz="2400" b="1">
                  <a:solidFill>
                    <a:schemeClr val="tx1"/>
                  </a:solidFill>
                  <a:latin typeface="Arial" charset="0"/>
                </a:defRPr>
              </a:lvl5pPr>
              <a:lvl6pPr marL="2514600" indent="-228600" eaLnBrk="0" fontAlgn="base" hangingPunct="0">
                <a:spcBef>
                  <a:spcPct val="0"/>
                </a:spcBef>
                <a:spcAft>
                  <a:spcPct val="0"/>
                </a:spcAft>
                <a:defRPr sz="2400" b="1">
                  <a:solidFill>
                    <a:schemeClr val="tx1"/>
                  </a:solidFill>
                  <a:latin typeface="Arial" charset="0"/>
                </a:defRPr>
              </a:lvl6pPr>
              <a:lvl7pPr marL="2971800" indent="-228600" eaLnBrk="0" fontAlgn="base" hangingPunct="0">
                <a:spcBef>
                  <a:spcPct val="0"/>
                </a:spcBef>
                <a:spcAft>
                  <a:spcPct val="0"/>
                </a:spcAft>
                <a:defRPr sz="2400" b="1">
                  <a:solidFill>
                    <a:schemeClr val="tx1"/>
                  </a:solidFill>
                  <a:latin typeface="Arial" charset="0"/>
                </a:defRPr>
              </a:lvl7pPr>
              <a:lvl8pPr marL="3429000" indent="-228600" eaLnBrk="0" fontAlgn="base" hangingPunct="0">
                <a:spcBef>
                  <a:spcPct val="0"/>
                </a:spcBef>
                <a:spcAft>
                  <a:spcPct val="0"/>
                </a:spcAft>
                <a:defRPr sz="2400" b="1">
                  <a:solidFill>
                    <a:schemeClr val="tx1"/>
                  </a:solidFill>
                  <a:latin typeface="Arial" charset="0"/>
                </a:defRPr>
              </a:lvl8pPr>
              <a:lvl9pPr marL="3886200" indent="-228600" eaLnBrk="0" fontAlgn="base" hangingPunct="0">
                <a:spcBef>
                  <a:spcPct val="0"/>
                </a:spcBef>
                <a:spcAft>
                  <a:spcPct val="0"/>
                </a:spcAft>
                <a:defRPr sz="2400" b="1">
                  <a:solidFill>
                    <a:schemeClr val="tx1"/>
                  </a:solidFill>
                  <a:latin typeface="Arial" charset="0"/>
                </a:defRPr>
              </a:lvl9pPr>
            </a:lstStyle>
            <a:p>
              <a:r>
                <a:rPr lang="en-US" altLang="en-US">
                  <a:solidFill>
                    <a:schemeClr val="bg1"/>
                  </a:solidFill>
                </a:rPr>
                <a:t>j</a:t>
              </a:r>
            </a:p>
          </p:txBody>
        </p:sp>
        <p:sp>
          <p:nvSpPr>
            <p:cNvPr id="92176" name="Text Box 1040"/>
            <p:cNvSpPr txBox="1">
              <a:spLocks noChangeArrowheads="1"/>
            </p:cNvSpPr>
            <p:nvPr/>
          </p:nvSpPr>
          <p:spPr bwMode="auto">
            <a:xfrm>
              <a:off x="4537" y="2855"/>
              <a:ext cx="3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Arial" charset="0"/>
                </a:defRPr>
              </a:lvl1pPr>
              <a:lvl2pPr marL="742950" indent="-285750">
                <a:defRPr sz="2400" b="1">
                  <a:solidFill>
                    <a:schemeClr val="tx1"/>
                  </a:solidFill>
                  <a:latin typeface="Arial" charset="0"/>
                </a:defRPr>
              </a:lvl2pPr>
              <a:lvl3pPr marL="1143000" indent="-228600">
                <a:defRPr sz="2400" b="1">
                  <a:solidFill>
                    <a:schemeClr val="tx1"/>
                  </a:solidFill>
                  <a:latin typeface="Arial" charset="0"/>
                </a:defRPr>
              </a:lvl3pPr>
              <a:lvl4pPr marL="1600200" indent="-228600">
                <a:defRPr sz="2400" b="1">
                  <a:solidFill>
                    <a:schemeClr val="tx1"/>
                  </a:solidFill>
                  <a:latin typeface="Arial" charset="0"/>
                </a:defRPr>
              </a:lvl4pPr>
              <a:lvl5pPr marL="2057400" indent="-228600">
                <a:defRPr sz="2400" b="1">
                  <a:solidFill>
                    <a:schemeClr val="tx1"/>
                  </a:solidFill>
                  <a:latin typeface="Arial" charset="0"/>
                </a:defRPr>
              </a:lvl5pPr>
              <a:lvl6pPr marL="2514600" indent="-228600" eaLnBrk="0" fontAlgn="base" hangingPunct="0">
                <a:spcBef>
                  <a:spcPct val="0"/>
                </a:spcBef>
                <a:spcAft>
                  <a:spcPct val="0"/>
                </a:spcAft>
                <a:defRPr sz="2400" b="1">
                  <a:solidFill>
                    <a:schemeClr val="tx1"/>
                  </a:solidFill>
                  <a:latin typeface="Arial" charset="0"/>
                </a:defRPr>
              </a:lvl6pPr>
              <a:lvl7pPr marL="2971800" indent="-228600" eaLnBrk="0" fontAlgn="base" hangingPunct="0">
                <a:spcBef>
                  <a:spcPct val="0"/>
                </a:spcBef>
                <a:spcAft>
                  <a:spcPct val="0"/>
                </a:spcAft>
                <a:defRPr sz="2400" b="1">
                  <a:solidFill>
                    <a:schemeClr val="tx1"/>
                  </a:solidFill>
                  <a:latin typeface="Arial" charset="0"/>
                </a:defRPr>
              </a:lvl7pPr>
              <a:lvl8pPr marL="3429000" indent="-228600" eaLnBrk="0" fontAlgn="base" hangingPunct="0">
                <a:spcBef>
                  <a:spcPct val="0"/>
                </a:spcBef>
                <a:spcAft>
                  <a:spcPct val="0"/>
                </a:spcAft>
                <a:defRPr sz="2400" b="1">
                  <a:solidFill>
                    <a:schemeClr val="tx1"/>
                  </a:solidFill>
                  <a:latin typeface="Arial" charset="0"/>
                </a:defRPr>
              </a:lvl8pPr>
              <a:lvl9pPr marL="3886200" indent="-228600" eaLnBrk="0" fontAlgn="base" hangingPunct="0">
                <a:spcBef>
                  <a:spcPct val="0"/>
                </a:spcBef>
                <a:spcAft>
                  <a:spcPct val="0"/>
                </a:spcAft>
                <a:defRPr sz="2400" b="1">
                  <a:solidFill>
                    <a:schemeClr val="tx1"/>
                  </a:solidFill>
                  <a:latin typeface="Arial" charset="0"/>
                </a:defRPr>
              </a:lvl9pPr>
            </a:lstStyle>
            <a:p>
              <a:pPr algn="ctr"/>
              <a:r>
                <a:rPr lang="en-US" altLang="en-US">
                  <a:solidFill>
                    <a:schemeClr val="bg1"/>
                  </a:solidFill>
                </a:rPr>
                <a:t>j+1</a:t>
              </a:r>
            </a:p>
          </p:txBody>
        </p:sp>
        <p:sp>
          <p:nvSpPr>
            <p:cNvPr id="92177" name="AutoShape 1041"/>
            <p:cNvSpPr>
              <a:spLocks noChangeArrowheads="1"/>
            </p:cNvSpPr>
            <p:nvPr/>
          </p:nvSpPr>
          <p:spPr bwMode="auto">
            <a:xfrm>
              <a:off x="672" y="2624"/>
              <a:ext cx="864" cy="28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 name="T18" fmla="*/ 3175 w 21600"/>
                <a:gd name="T19" fmla="*/ 3150 h 21600"/>
                <a:gd name="T20" fmla="*/ 18425 w 21600"/>
                <a:gd name="T21" fmla="*/ 1845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9350" y="10800"/>
                  </a:moveTo>
                  <a:cubicBezTo>
                    <a:pt x="19350" y="6077"/>
                    <a:pt x="15522" y="2250"/>
                    <a:pt x="10800" y="2250"/>
                  </a:cubicBezTo>
                  <a:cubicBezTo>
                    <a:pt x="6077" y="2250"/>
                    <a:pt x="2250" y="6077"/>
                    <a:pt x="2250" y="10800"/>
                  </a:cubicBezTo>
                  <a:cubicBezTo>
                    <a:pt x="2249" y="11607"/>
                    <a:pt x="2364" y="12411"/>
                    <a:pt x="2590" y="13187"/>
                  </a:cubicBezTo>
                  <a:lnTo>
                    <a:pt x="429" y="13815"/>
                  </a:lnTo>
                  <a:cubicBezTo>
                    <a:pt x="144" y="12835"/>
                    <a:pt x="0" y="11820"/>
                    <a:pt x="0" y="10800"/>
                  </a:cubicBezTo>
                  <a:cubicBezTo>
                    <a:pt x="0" y="4835"/>
                    <a:pt x="4835" y="0"/>
                    <a:pt x="10800" y="0"/>
                  </a:cubicBezTo>
                  <a:cubicBezTo>
                    <a:pt x="16764" y="-1"/>
                    <a:pt x="21599" y="4835"/>
                    <a:pt x="21600" y="10799"/>
                  </a:cubicBezTo>
                  <a:lnTo>
                    <a:pt x="21600" y="10800"/>
                  </a:lnTo>
                  <a:lnTo>
                    <a:pt x="24300" y="10800"/>
                  </a:lnTo>
                  <a:lnTo>
                    <a:pt x="20475" y="14625"/>
                  </a:lnTo>
                  <a:lnTo>
                    <a:pt x="16650" y="10800"/>
                  </a:lnTo>
                  <a:lnTo>
                    <a:pt x="19350" y="10800"/>
                  </a:lnTo>
                  <a:close/>
                </a:path>
              </a:pathLst>
            </a:custGeom>
            <a:solidFill>
              <a:schemeClr val="tx2"/>
            </a:solidFill>
            <a:ln w="6350">
              <a:solidFill>
                <a:schemeClr val="bg1"/>
              </a:solidFill>
              <a:miter lim="800000"/>
              <a:headEnd/>
              <a:tailEnd/>
            </a:ln>
          </p:spPr>
          <p:txBody>
            <a:bodyPr wrap="none" anchor="ctr"/>
            <a:lstStyle/>
            <a:p>
              <a:endParaRPr lang="en-US"/>
            </a:p>
          </p:txBody>
        </p:sp>
        <p:sp>
          <p:nvSpPr>
            <p:cNvPr id="92178" name="AutoShape 1042"/>
            <p:cNvSpPr>
              <a:spLocks noChangeArrowheads="1"/>
            </p:cNvSpPr>
            <p:nvPr/>
          </p:nvSpPr>
          <p:spPr bwMode="auto">
            <a:xfrm>
              <a:off x="1584" y="2624"/>
              <a:ext cx="864" cy="28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 name="T18" fmla="*/ 3175 w 21600"/>
                <a:gd name="T19" fmla="*/ 3150 h 21600"/>
                <a:gd name="T20" fmla="*/ 18425 w 21600"/>
                <a:gd name="T21" fmla="*/ 1845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9350" y="10800"/>
                  </a:moveTo>
                  <a:cubicBezTo>
                    <a:pt x="19350" y="6077"/>
                    <a:pt x="15522" y="2250"/>
                    <a:pt x="10800" y="2250"/>
                  </a:cubicBezTo>
                  <a:cubicBezTo>
                    <a:pt x="6077" y="2250"/>
                    <a:pt x="2250" y="6077"/>
                    <a:pt x="2250" y="10800"/>
                  </a:cubicBezTo>
                  <a:cubicBezTo>
                    <a:pt x="2249" y="11607"/>
                    <a:pt x="2364" y="12411"/>
                    <a:pt x="2590" y="13187"/>
                  </a:cubicBezTo>
                  <a:lnTo>
                    <a:pt x="429" y="13815"/>
                  </a:lnTo>
                  <a:cubicBezTo>
                    <a:pt x="144" y="12835"/>
                    <a:pt x="0" y="11820"/>
                    <a:pt x="0" y="10800"/>
                  </a:cubicBezTo>
                  <a:cubicBezTo>
                    <a:pt x="0" y="4835"/>
                    <a:pt x="4835" y="0"/>
                    <a:pt x="10800" y="0"/>
                  </a:cubicBezTo>
                  <a:cubicBezTo>
                    <a:pt x="16764" y="-1"/>
                    <a:pt x="21599" y="4835"/>
                    <a:pt x="21600" y="10799"/>
                  </a:cubicBezTo>
                  <a:lnTo>
                    <a:pt x="21600" y="10800"/>
                  </a:lnTo>
                  <a:lnTo>
                    <a:pt x="24300" y="10800"/>
                  </a:lnTo>
                  <a:lnTo>
                    <a:pt x="20475" y="14625"/>
                  </a:lnTo>
                  <a:lnTo>
                    <a:pt x="16650" y="10800"/>
                  </a:lnTo>
                  <a:lnTo>
                    <a:pt x="19350" y="10800"/>
                  </a:lnTo>
                  <a:close/>
                </a:path>
              </a:pathLst>
            </a:custGeom>
            <a:solidFill>
              <a:schemeClr val="tx2"/>
            </a:solidFill>
            <a:ln w="6350">
              <a:solidFill>
                <a:schemeClr val="bg1"/>
              </a:solidFill>
              <a:miter lim="800000"/>
              <a:headEnd/>
              <a:tailEnd/>
            </a:ln>
          </p:spPr>
          <p:txBody>
            <a:bodyPr wrap="none" anchor="ctr"/>
            <a:lstStyle/>
            <a:p>
              <a:endParaRPr lang="en-US"/>
            </a:p>
          </p:txBody>
        </p:sp>
        <p:sp>
          <p:nvSpPr>
            <p:cNvPr id="92179" name="AutoShape 1043"/>
            <p:cNvSpPr>
              <a:spLocks noChangeArrowheads="1"/>
            </p:cNvSpPr>
            <p:nvPr/>
          </p:nvSpPr>
          <p:spPr bwMode="auto">
            <a:xfrm>
              <a:off x="3792" y="2624"/>
              <a:ext cx="864" cy="28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 name="T18" fmla="*/ 3175 w 21600"/>
                <a:gd name="T19" fmla="*/ 3150 h 21600"/>
                <a:gd name="T20" fmla="*/ 18425 w 21600"/>
                <a:gd name="T21" fmla="*/ 1845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9350" y="10800"/>
                  </a:moveTo>
                  <a:cubicBezTo>
                    <a:pt x="19350" y="6077"/>
                    <a:pt x="15522" y="2250"/>
                    <a:pt x="10800" y="2250"/>
                  </a:cubicBezTo>
                  <a:cubicBezTo>
                    <a:pt x="6077" y="2250"/>
                    <a:pt x="2250" y="6077"/>
                    <a:pt x="2250" y="10800"/>
                  </a:cubicBezTo>
                  <a:cubicBezTo>
                    <a:pt x="2249" y="11607"/>
                    <a:pt x="2364" y="12411"/>
                    <a:pt x="2590" y="13187"/>
                  </a:cubicBezTo>
                  <a:lnTo>
                    <a:pt x="429" y="13815"/>
                  </a:lnTo>
                  <a:cubicBezTo>
                    <a:pt x="144" y="12835"/>
                    <a:pt x="0" y="11820"/>
                    <a:pt x="0" y="10800"/>
                  </a:cubicBezTo>
                  <a:cubicBezTo>
                    <a:pt x="0" y="4835"/>
                    <a:pt x="4835" y="0"/>
                    <a:pt x="10800" y="0"/>
                  </a:cubicBezTo>
                  <a:cubicBezTo>
                    <a:pt x="16764" y="-1"/>
                    <a:pt x="21599" y="4835"/>
                    <a:pt x="21600" y="10799"/>
                  </a:cubicBezTo>
                  <a:lnTo>
                    <a:pt x="21600" y="10800"/>
                  </a:lnTo>
                  <a:lnTo>
                    <a:pt x="24300" y="10800"/>
                  </a:lnTo>
                  <a:lnTo>
                    <a:pt x="20475" y="14625"/>
                  </a:lnTo>
                  <a:lnTo>
                    <a:pt x="16650" y="10800"/>
                  </a:lnTo>
                  <a:lnTo>
                    <a:pt x="19350" y="10800"/>
                  </a:lnTo>
                  <a:close/>
                </a:path>
              </a:pathLst>
            </a:custGeom>
            <a:solidFill>
              <a:schemeClr val="tx2"/>
            </a:solidFill>
            <a:ln w="6350">
              <a:solidFill>
                <a:schemeClr val="bg1"/>
              </a:solidFill>
              <a:miter lim="800000"/>
              <a:headEnd/>
              <a:tailEnd/>
            </a:ln>
          </p:spPr>
          <p:txBody>
            <a:bodyPr wrap="none" anchor="ctr"/>
            <a:lstStyle/>
            <a:p>
              <a:endParaRPr lang="en-US"/>
            </a:p>
          </p:txBody>
        </p:sp>
        <p:sp>
          <p:nvSpPr>
            <p:cNvPr id="92180" name="Text Box 1044"/>
            <p:cNvSpPr txBox="1">
              <a:spLocks noChangeArrowheads="1"/>
            </p:cNvSpPr>
            <p:nvPr/>
          </p:nvSpPr>
          <p:spPr bwMode="auto">
            <a:xfrm>
              <a:off x="1920" y="2304"/>
              <a:ext cx="23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Arial" charset="0"/>
                </a:defRPr>
              </a:lvl1pPr>
              <a:lvl2pPr marL="742950" indent="-285750">
                <a:defRPr sz="2400" b="1">
                  <a:solidFill>
                    <a:schemeClr val="tx1"/>
                  </a:solidFill>
                  <a:latin typeface="Arial" charset="0"/>
                </a:defRPr>
              </a:lvl2pPr>
              <a:lvl3pPr marL="1143000" indent="-228600">
                <a:defRPr sz="2400" b="1">
                  <a:solidFill>
                    <a:schemeClr val="tx1"/>
                  </a:solidFill>
                  <a:latin typeface="Arial" charset="0"/>
                </a:defRPr>
              </a:lvl3pPr>
              <a:lvl4pPr marL="1600200" indent="-228600">
                <a:defRPr sz="2400" b="1">
                  <a:solidFill>
                    <a:schemeClr val="tx1"/>
                  </a:solidFill>
                  <a:latin typeface="Arial" charset="0"/>
                </a:defRPr>
              </a:lvl4pPr>
              <a:lvl5pPr marL="2057400" indent="-228600">
                <a:defRPr sz="2400" b="1">
                  <a:solidFill>
                    <a:schemeClr val="tx1"/>
                  </a:solidFill>
                  <a:latin typeface="Arial" charset="0"/>
                </a:defRPr>
              </a:lvl5pPr>
              <a:lvl6pPr marL="2514600" indent="-228600" eaLnBrk="0" fontAlgn="base" hangingPunct="0">
                <a:spcBef>
                  <a:spcPct val="0"/>
                </a:spcBef>
                <a:spcAft>
                  <a:spcPct val="0"/>
                </a:spcAft>
                <a:defRPr sz="2400" b="1">
                  <a:solidFill>
                    <a:schemeClr val="tx1"/>
                  </a:solidFill>
                  <a:latin typeface="Arial" charset="0"/>
                </a:defRPr>
              </a:lvl6pPr>
              <a:lvl7pPr marL="2971800" indent="-228600" eaLnBrk="0" fontAlgn="base" hangingPunct="0">
                <a:spcBef>
                  <a:spcPct val="0"/>
                </a:spcBef>
                <a:spcAft>
                  <a:spcPct val="0"/>
                </a:spcAft>
                <a:defRPr sz="2400" b="1">
                  <a:solidFill>
                    <a:schemeClr val="tx1"/>
                  </a:solidFill>
                  <a:latin typeface="Arial" charset="0"/>
                </a:defRPr>
              </a:lvl7pPr>
              <a:lvl8pPr marL="3429000" indent="-228600" eaLnBrk="0" fontAlgn="base" hangingPunct="0">
                <a:spcBef>
                  <a:spcPct val="0"/>
                </a:spcBef>
                <a:spcAft>
                  <a:spcPct val="0"/>
                </a:spcAft>
                <a:defRPr sz="2400" b="1">
                  <a:solidFill>
                    <a:schemeClr val="tx1"/>
                  </a:solidFill>
                  <a:latin typeface="Arial" charset="0"/>
                </a:defRPr>
              </a:lvl8pPr>
              <a:lvl9pPr marL="3886200" indent="-228600" eaLnBrk="0" fontAlgn="base" hangingPunct="0">
                <a:spcBef>
                  <a:spcPct val="0"/>
                </a:spcBef>
                <a:spcAft>
                  <a:spcPct val="0"/>
                </a:spcAft>
                <a:defRPr sz="2400" b="1">
                  <a:solidFill>
                    <a:schemeClr val="tx1"/>
                  </a:solidFill>
                  <a:latin typeface="Arial" charset="0"/>
                </a:defRPr>
              </a:lvl9pPr>
            </a:lstStyle>
            <a:p>
              <a:r>
                <a:rPr lang="en-US" altLang="en-US" sz="2800">
                  <a:solidFill>
                    <a:schemeClr val="tx2"/>
                  </a:solidFill>
                  <a:latin typeface="Symbol" pitchFamily="18" charset="2"/>
                </a:rPr>
                <a:t>l</a:t>
              </a:r>
              <a:endParaRPr lang="en-US" altLang="en-US" sz="2800" b="0">
                <a:solidFill>
                  <a:schemeClr val="tx2"/>
                </a:solidFill>
                <a:latin typeface="Symbol" pitchFamily="18" charset="2"/>
              </a:endParaRPr>
            </a:p>
          </p:txBody>
        </p:sp>
        <p:sp>
          <p:nvSpPr>
            <p:cNvPr id="92181" name="Text Box 1045"/>
            <p:cNvSpPr txBox="1">
              <a:spLocks noChangeArrowheads="1"/>
            </p:cNvSpPr>
            <p:nvPr/>
          </p:nvSpPr>
          <p:spPr bwMode="auto">
            <a:xfrm>
              <a:off x="4128" y="2304"/>
              <a:ext cx="23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Arial" charset="0"/>
                </a:defRPr>
              </a:lvl1pPr>
              <a:lvl2pPr marL="742950" indent="-285750">
                <a:defRPr sz="2400" b="1">
                  <a:solidFill>
                    <a:schemeClr val="tx1"/>
                  </a:solidFill>
                  <a:latin typeface="Arial" charset="0"/>
                </a:defRPr>
              </a:lvl2pPr>
              <a:lvl3pPr marL="1143000" indent="-228600">
                <a:defRPr sz="2400" b="1">
                  <a:solidFill>
                    <a:schemeClr val="tx1"/>
                  </a:solidFill>
                  <a:latin typeface="Arial" charset="0"/>
                </a:defRPr>
              </a:lvl3pPr>
              <a:lvl4pPr marL="1600200" indent="-228600">
                <a:defRPr sz="2400" b="1">
                  <a:solidFill>
                    <a:schemeClr val="tx1"/>
                  </a:solidFill>
                  <a:latin typeface="Arial" charset="0"/>
                </a:defRPr>
              </a:lvl4pPr>
              <a:lvl5pPr marL="2057400" indent="-228600">
                <a:defRPr sz="2400" b="1">
                  <a:solidFill>
                    <a:schemeClr val="tx1"/>
                  </a:solidFill>
                  <a:latin typeface="Arial" charset="0"/>
                </a:defRPr>
              </a:lvl5pPr>
              <a:lvl6pPr marL="2514600" indent="-228600" eaLnBrk="0" fontAlgn="base" hangingPunct="0">
                <a:spcBef>
                  <a:spcPct val="0"/>
                </a:spcBef>
                <a:spcAft>
                  <a:spcPct val="0"/>
                </a:spcAft>
                <a:defRPr sz="2400" b="1">
                  <a:solidFill>
                    <a:schemeClr val="tx1"/>
                  </a:solidFill>
                  <a:latin typeface="Arial" charset="0"/>
                </a:defRPr>
              </a:lvl6pPr>
              <a:lvl7pPr marL="2971800" indent="-228600" eaLnBrk="0" fontAlgn="base" hangingPunct="0">
                <a:spcBef>
                  <a:spcPct val="0"/>
                </a:spcBef>
                <a:spcAft>
                  <a:spcPct val="0"/>
                </a:spcAft>
                <a:defRPr sz="2400" b="1">
                  <a:solidFill>
                    <a:schemeClr val="tx1"/>
                  </a:solidFill>
                  <a:latin typeface="Arial" charset="0"/>
                </a:defRPr>
              </a:lvl7pPr>
              <a:lvl8pPr marL="3429000" indent="-228600" eaLnBrk="0" fontAlgn="base" hangingPunct="0">
                <a:spcBef>
                  <a:spcPct val="0"/>
                </a:spcBef>
                <a:spcAft>
                  <a:spcPct val="0"/>
                </a:spcAft>
                <a:defRPr sz="2400" b="1">
                  <a:solidFill>
                    <a:schemeClr val="tx1"/>
                  </a:solidFill>
                  <a:latin typeface="Arial" charset="0"/>
                </a:defRPr>
              </a:lvl8pPr>
              <a:lvl9pPr marL="3886200" indent="-228600" eaLnBrk="0" fontAlgn="base" hangingPunct="0">
                <a:spcBef>
                  <a:spcPct val="0"/>
                </a:spcBef>
                <a:spcAft>
                  <a:spcPct val="0"/>
                </a:spcAft>
                <a:defRPr sz="2400" b="1">
                  <a:solidFill>
                    <a:schemeClr val="tx1"/>
                  </a:solidFill>
                  <a:latin typeface="Arial" charset="0"/>
                </a:defRPr>
              </a:lvl9pPr>
            </a:lstStyle>
            <a:p>
              <a:r>
                <a:rPr lang="en-US" altLang="en-US" sz="2800">
                  <a:solidFill>
                    <a:schemeClr val="tx2"/>
                  </a:solidFill>
                  <a:latin typeface="Symbol" pitchFamily="18" charset="2"/>
                </a:rPr>
                <a:t>l</a:t>
              </a:r>
              <a:endParaRPr lang="en-US" altLang="en-US" sz="2800" b="0">
                <a:solidFill>
                  <a:schemeClr val="tx2"/>
                </a:solidFill>
                <a:latin typeface="Symbol" pitchFamily="18" charset="2"/>
              </a:endParaRPr>
            </a:p>
          </p:txBody>
        </p:sp>
        <p:sp>
          <p:nvSpPr>
            <p:cNvPr id="92182" name="AutoShape 1046"/>
            <p:cNvSpPr>
              <a:spLocks noChangeArrowheads="1"/>
            </p:cNvSpPr>
            <p:nvPr/>
          </p:nvSpPr>
          <p:spPr bwMode="auto">
            <a:xfrm flipH="1" flipV="1">
              <a:off x="624" y="3104"/>
              <a:ext cx="864" cy="28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 name="T18" fmla="*/ 3175 w 21600"/>
                <a:gd name="T19" fmla="*/ 3150 h 21600"/>
                <a:gd name="T20" fmla="*/ 18425 w 21600"/>
                <a:gd name="T21" fmla="*/ 1845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9350" y="10800"/>
                  </a:moveTo>
                  <a:cubicBezTo>
                    <a:pt x="19350" y="6077"/>
                    <a:pt x="15522" y="2250"/>
                    <a:pt x="10800" y="2250"/>
                  </a:cubicBezTo>
                  <a:cubicBezTo>
                    <a:pt x="6077" y="2250"/>
                    <a:pt x="2250" y="6077"/>
                    <a:pt x="2250" y="10800"/>
                  </a:cubicBezTo>
                  <a:cubicBezTo>
                    <a:pt x="2249" y="11607"/>
                    <a:pt x="2364" y="12411"/>
                    <a:pt x="2590" y="13187"/>
                  </a:cubicBezTo>
                  <a:lnTo>
                    <a:pt x="429" y="13815"/>
                  </a:lnTo>
                  <a:cubicBezTo>
                    <a:pt x="144" y="12835"/>
                    <a:pt x="0" y="11820"/>
                    <a:pt x="0" y="10800"/>
                  </a:cubicBezTo>
                  <a:cubicBezTo>
                    <a:pt x="0" y="4835"/>
                    <a:pt x="4835" y="0"/>
                    <a:pt x="10800" y="0"/>
                  </a:cubicBezTo>
                  <a:cubicBezTo>
                    <a:pt x="16764" y="-1"/>
                    <a:pt x="21599" y="4835"/>
                    <a:pt x="21600" y="10799"/>
                  </a:cubicBezTo>
                  <a:lnTo>
                    <a:pt x="21600" y="10800"/>
                  </a:lnTo>
                  <a:lnTo>
                    <a:pt x="24300" y="10800"/>
                  </a:lnTo>
                  <a:lnTo>
                    <a:pt x="20475" y="14625"/>
                  </a:lnTo>
                  <a:lnTo>
                    <a:pt x="16650" y="10800"/>
                  </a:lnTo>
                  <a:lnTo>
                    <a:pt x="19350" y="10800"/>
                  </a:lnTo>
                  <a:close/>
                </a:path>
              </a:pathLst>
            </a:custGeom>
            <a:solidFill>
              <a:schemeClr val="tx2"/>
            </a:solidFill>
            <a:ln w="6350">
              <a:solidFill>
                <a:schemeClr val="bg1"/>
              </a:solidFill>
              <a:miter lim="800000"/>
              <a:headEnd/>
              <a:tailEnd/>
            </a:ln>
          </p:spPr>
          <p:txBody>
            <a:bodyPr wrap="none" anchor="ctr"/>
            <a:lstStyle/>
            <a:p>
              <a:endParaRPr lang="en-US"/>
            </a:p>
          </p:txBody>
        </p:sp>
        <p:sp>
          <p:nvSpPr>
            <p:cNvPr id="92183" name="AutoShape 1047"/>
            <p:cNvSpPr>
              <a:spLocks noChangeArrowheads="1"/>
            </p:cNvSpPr>
            <p:nvPr/>
          </p:nvSpPr>
          <p:spPr bwMode="auto">
            <a:xfrm flipH="1" flipV="1">
              <a:off x="1632" y="3104"/>
              <a:ext cx="864" cy="28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 name="T18" fmla="*/ 3175 w 21600"/>
                <a:gd name="T19" fmla="*/ 3150 h 21600"/>
                <a:gd name="T20" fmla="*/ 18425 w 21600"/>
                <a:gd name="T21" fmla="*/ 1845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9350" y="10800"/>
                  </a:moveTo>
                  <a:cubicBezTo>
                    <a:pt x="19350" y="6077"/>
                    <a:pt x="15522" y="2250"/>
                    <a:pt x="10800" y="2250"/>
                  </a:cubicBezTo>
                  <a:cubicBezTo>
                    <a:pt x="6077" y="2250"/>
                    <a:pt x="2250" y="6077"/>
                    <a:pt x="2250" y="10800"/>
                  </a:cubicBezTo>
                  <a:cubicBezTo>
                    <a:pt x="2249" y="11607"/>
                    <a:pt x="2364" y="12411"/>
                    <a:pt x="2590" y="13187"/>
                  </a:cubicBezTo>
                  <a:lnTo>
                    <a:pt x="429" y="13815"/>
                  </a:lnTo>
                  <a:cubicBezTo>
                    <a:pt x="144" y="12835"/>
                    <a:pt x="0" y="11820"/>
                    <a:pt x="0" y="10800"/>
                  </a:cubicBezTo>
                  <a:cubicBezTo>
                    <a:pt x="0" y="4835"/>
                    <a:pt x="4835" y="0"/>
                    <a:pt x="10800" y="0"/>
                  </a:cubicBezTo>
                  <a:cubicBezTo>
                    <a:pt x="16764" y="-1"/>
                    <a:pt x="21599" y="4835"/>
                    <a:pt x="21600" y="10799"/>
                  </a:cubicBezTo>
                  <a:lnTo>
                    <a:pt x="21600" y="10800"/>
                  </a:lnTo>
                  <a:lnTo>
                    <a:pt x="24300" y="10800"/>
                  </a:lnTo>
                  <a:lnTo>
                    <a:pt x="20475" y="14625"/>
                  </a:lnTo>
                  <a:lnTo>
                    <a:pt x="16650" y="10800"/>
                  </a:lnTo>
                  <a:lnTo>
                    <a:pt x="19350" y="10800"/>
                  </a:lnTo>
                  <a:close/>
                </a:path>
              </a:pathLst>
            </a:custGeom>
            <a:solidFill>
              <a:schemeClr val="tx2"/>
            </a:solidFill>
            <a:ln w="6350">
              <a:solidFill>
                <a:schemeClr val="bg1"/>
              </a:solidFill>
              <a:miter lim="800000"/>
              <a:headEnd/>
              <a:tailEnd/>
            </a:ln>
          </p:spPr>
          <p:txBody>
            <a:bodyPr wrap="none" anchor="ctr"/>
            <a:lstStyle/>
            <a:p>
              <a:endParaRPr lang="en-US"/>
            </a:p>
          </p:txBody>
        </p:sp>
        <p:sp>
          <p:nvSpPr>
            <p:cNvPr id="92184" name="AutoShape 1048"/>
            <p:cNvSpPr>
              <a:spLocks noChangeArrowheads="1"/>
            </p:cNvSpPr>
            <p:nvPr/>
          </p:nvSpPr>
          <p:spPr bwMode="auto">
            <a:xfrm flipH="1" flipV="1">
              <a:off x="3840" y="3104"/>
              <a:ext cx="864" cy="28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 name="T18" fmla="*/ 3175 w 21600"/>
                <a:gd name="T19" fmla="*/ 3150 h 21600"/>
                <a:gd name="T20" fmla="*/ 18425 w 21600"/>
                <a:gd name="T21" fmla="*/ 1845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9350" y="10800"/>
                  </a:moveTo>
                  <a:cubicBezTo>
                    <a:pt x="19350" y="6077"/>
                    <a:pt x="15522" y="2250"/>
                    <a:pt x="10800" y="2250"/>
                  </a:cubicBezTo>
                  <a:cubicBezTo>
                    <a:pt x="6077" y="2250"/>
                    <a:pt x="2250" y="6077"/>
                    <a:pt x="2250" y="10800"/>
                  </a:cubicBezTo>
                  <a:cubicBezTo>
                    <a:pt x="2249" y="11607"/>
                    <a:pt x="2364" y="12411"/>
                    <a:pt x="2590" y="13187"/>
                  </a:cubicBezTo>
                  <a:lnTo>
                    <a:pt x="429" y="13815"/>
                  </a:lnTo>
                  <a:cubicBezTo>
                    <a:pt x="144" y="12835"/>
                    <a:pt x="0" y="11820"/>
                    <a:pt x="0" y="10800"/>
                  </a:cubicBezTo>
                  <a:cubicBezTo>
                    <a:pt x="0" y="4835"/>
                    <a:pt x="4835" y="0"/>
                    <a:pt x="10800" y="0"/>
                  </a:cubicBezTo>
                  <a:cubicBezTo>
                    <a:pt x="16764" y="-1"/>
                    <a:pt x="21599" y="4835"/>
                    <a:pt x="21600" y="10799"/>
                  </a:cubicBezTo>
                  <a:lnTo>
                    <a:pt x="21600" y="10800"/>
                  </a:lnTo>
                  <a:lnTo>
                    <a:pt x="24300" y="10800"/>
                  </a:lnTo>
                  <a:lnTo>
                    <a:pt x="20475" y="14625"/>
                  </a:lnTo>
                  <a:lnTo>
                    <a:pt x="16650" y="10800"/>
                  </a:lnTo>
                  <a:lnTo>
                    <a:pt x="19350" y="10800"/>
                  </a:lnTo>
                  <a:close/>
                </a:path>
              </a:pathLst>
            </a:custGeom>
            <a:solidFill>
              <a:schemeClr val="tx2"/>
            </a:solidFill>
            <a:ln w="6350">
              <a:solidFill>
                <a:schemeClr val="bg1"/>
              </a:solidFill>
              <a:miter lim="800000"/>
              <a:headEnd/>
              <a:tailEnd/>
            </a:ln>
          </p:spPr>
          <p:txBody>
            <a:bodyPr wrap="none" anchor="ctr"/>
            <a:lstStyle/>
            <a:p>
              <a:endParaRPr lang="en-US"/>
            </a:p>
          </p:txBody>
        </p:sp>
        <p:sp>
          <p:nvSpPr>
            <p:cNvPr id="92185" name="Text Box 1049"/>
            <p:cNvSpPr txBox="1">
              <a:spLocks noChangeArrowheads="1"/>
            </p:cNvSpPr>
            <p:nvPr/>
          </p:nvSpPr>
          <p:spPr bwMode="auto">
            <a:xfrm>
              <a:off x="1968" y="3360"/>
              <a:ext cx="24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Arial" charset="0"/>
                </a:defRPr>
              </a:lvl1pPr>
              <a:lvl2pPr marL="742950" indent="-285750">
                <a:defRPr sz="2400" b="1">
                  <a:solidFill>
                    <a:schemeClr val="tx1"/>
                  </a:solidFill>
                  <a:latin typeface="Arial" charset="0"/>
                </a:defRPr>
              </a:lvl2pPr>
              <a:lvl3pPr marL="1143000" indent="-228600">
                <a:defRPr sz="2400" b="1">
                  <a:solidFill>
                    <a:schemeClr val="tx1"/>
                  </a:solidFill>
                  <a:latin typeface="Arial" charset="0"/>
                </a:defRPr>
              </a:lvl3pPr>
              <a:lvl4pPr marL="1600200" indent="-228600">
                <a:defRPr sz="2400" b="1">
                  <a:solidFill>
                    <a:schemeClr val="tx1"/>
                  </a:solidFill>
                  <a:latin typeface="Arial" charset="0"/>
                </a:defRPr>
              </a:lvl4pPr>
              <a:lvl5pPr marL="2057400" indent="-228600">
                <a:defRPr sz="2400" b="1">
                  <a:solidFill>
                    <a:schemeClr val="tx1"/>
                  </a:solidFill>
                  <a:latin typeface="Arial" charset="0"/>
                </a:defRPr>
              </a:lvl5pPr>
              <a:lvl6pPr marL="2514600" indent="-228600" eaLnBrk="0" fontAlgn="base" hangingPunct="0">
                <a:spcBef>
                  <a:spcPct val="0"/>
                </a:spcBef>
                <a:spcAft>
                  <a:spcPct val="0"/>
                </a:spcAft>
                <a:defRPr sz="2400" b="1">
                  <a:solidFill>
                    <a:schemeClr val="tx1"/>
                  </a:solidFill>
                  <a:latin typeface="Arial" charset="0"/>
                </a:defRPr>
              </a:lvl6pPr>
              <a:lvl7pPr marL="2971800" indent="-228600" eaLnBrk="0" fontAlgn="base" hangingPunct="0">
                <a:spcBef>
                  <a:spcPct val="0"/>
                </a:spcBef>
                <a:spcAft>
                  <a:spcPct val="0"/>
                </a:spcAft>
                <a:defRPr sz="2400" b="1">
                  <a:solidFill>
                    <a:schemeClr val="tx1"/>
                  </a:solidFill>
                  <a:latin typeface="Arial" charset="0"/>
                </a:defRPr>
              </a:lvl7pPr>
              <a:lvl8pPr marL="3429000" indent="-228600" eaLnBrk="0" fontAlgn="base" hangingPunct="0">
                <a:spcBef>
                  <a:spcPct val="0"/>
                </a:spcBef>
                <a:spcAft>
                  <a:spcPct val="0"/>
                </a:spcAft>
                <a:defRPr sz="2400" b="1">
                  <a:solidFill>
                    <a:schemeClr val="tx1"/>
                  </a:solidFill>
                  <a:latin typeface="Arial" charset="0"/>
                </a:defRPr>
              </a:lvl8pPr>
              <a:lvl9pPr marL="3886200" indent="-228600" eaLnBrk="0" fontAlgn="base" hangingPunct="0">
                <a:spcBef>
                  <a:spcPct val="0"/>
                </a:spcBef>
                <a:spcAft>
                  <a:spcPct val="0"/>
                </a:spcAft>
                <a:defRPr sz="2400" b="1">
                  <a:solidFill>
                    <a:schemeClr val="tx1"/>
                  </a:solidFill>
                  <a:latin typeface="Arial" charset="0"/>
                </a:defRPr>
              </a:lvl9pPr>
            </a:lstStyle>
            <a:p>
              <a:r>
                <a:rPr lang="en-US" altLang="en-US" sz="2800">
                  <a:solidFill>
                    <a:schemeClr val="tx2"/>
                  </a:solidFill>
                  <a:latin typeface="Symbol" pitchFamily="18" charset="2"/>
                </a:rPr>
                <a:t>m</a:t>
              </a:r>
              <a:endParaRPr lang="en-US" altLang="en-US" sz="2800" b="0">
                <a:solidFill>
                  <a:schemeClr val="tx2"/>
                </a:solidFill>
                <a:latin typeface="Symbol" pitchFamily="18" charset="2"/>
              </a:endParaRPr>
            </a:p>
          </p:txBody>
        </p:sp>
        <p:sp>
          <p:nvSpPr>
            <p:cNvPr id="92186" name="Text Box 1050"/>
            <p:cNvSpPr txBox="1">
              <a:spLocks noChangeArrowheads="1"/>
            </p:cNvSpPr>
            <p:nvPr/>
          </p:nvSpPr>
          <p:spPr bwMode="auto">
            <a:xfrm>
              <a:off x="4176" y="3360"/>
              <a:ext cx="24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Arial" charset="0"/>
                </a:defRPr>
              </a:lvl1pPr>
              <a:lvl2pPr marL="742950" indent="-285750">
                <a:defRPr sz="2400" b="1">
                  <a:solidFill>
                    <a:schemeClr val="tx1"/>
                  </a:solidFill>
                  <a:latin typeface="Arial" charset="0"/>
                </a:defRPr>
              </a:lvl2pPr>
              <a:lvl3pPr marL="1143000" indent="-228600">
                <a:defRPr sz="2400" b="1">
                  <a:solidFill>
                    <a:schemeClr val="tx1"/>
                  </a:solidFill>
                  <a:latin typeface="Arial" charset="0"/>
                </a:defRPr>
              </a:lvl3pPr>
              <a:lvl4pPr marL="1600200" indent="-228600">
                <a:defRPr sz="2400" b="1">
                  <a:solidFill>
                    <a:schemeClr val="tx1"/>
                  </a:solidFill>
                  <a:latin typeface="Arial" charset="0"/>
                </a:defRPr>
              </a:lvl4pPr>
              <a:lvl5pPr marL="2057400" indent="-228600">
                <a:defRPr sz="2400" b="1">
                  <a:solidFill>
                    <a:schemeClr val="tx1"/>
                  </a:solidFill>
                  <a:latin typeface="Arial" charset="0"/>
                </a:defRPr>
              </a:lvl5pPr>
              <a:lvl6pPr marL="2514600" indent="-228600" eaLnBrk="0" fontAlgn="base" hangingPunct="0">
                <a:spcBef>
                  <a:spcPct val="0"/>
                </a:spcBef>
                <a:spcAft>
                  <a:spcPct val="0"/>
                </a:spcAft>
                <a:defRPr sz="2400" b="1">
                  <a:solidFill>
                    <a:schemeClr val="tx1"/>
                  </a:solidFill>
                  <a:latin typeface="Arial" charset="0"/>
                </a:defRPr>
              </a:lvl6pPr>
              <a:lvl7pPr marL="2971800" indent="-228600" eaLnBrk="0" fontAlgn="base" hangingPunct="0">
                <a:spcBef>
                  <a:spcPct val="0"/>
                </a:spcBef>
                <a:spcAft>
                  <a:spcPct val="0"/>
                </a:spcAft>
                <a:defRPr sz="2400" b="1">
                  <a:solidFill>
                    <a:schemeClr val="tx1"/>
                  </a:solidFill>
                  <a:latin typeface="Arial" charset="0"/>
                </a:defRPr>
              </a:lvl7pPr>
              <a:lvl8pPr marL="3429000" indent="-228600" eaLnBrk="0" fontAlgn="base" hangingPunct="0">
                <a:spcBef>
                  <a:spcPct val="0"/>
                </a:spcBef>
                <a:spcAft>
                  <a:spcPct val="0"/>
                </a:spcAft>
                <a:defRPr sz="2400" b="1">
                  <a:solidFill>
                    <a:schemeClr val="tx1"/>
                  </a:solidFill>
                  <a:latin typeface="Arial" charset="0"/>
                </a:defRPr>
              </a:lvl8pPr>
              <a:lvl9pPr marL="3886200" indent="-228600" eaLnBrk="0" fontAlgn="base" hangingPunct="0">
                <a:spcBef>
                  <a:spcPct val="0"/>
                </a:spcBef>
                <a:spcAft>
                  <a:spcPct val="0"/>
                </a:spcAft>
                <a:defRPr sz="2400" b="1">
                  <a:solidFill>
                    <a:schemeClr val="tx1"/>
                  </a:solidFill>
                  <a:latin typeface="Arial" charset="0"/>
                </a:defRPr>
              </a:lvl9pPr>
            </a:lstStyle>
            <a:p>
              <a:r>
                <a:rPr lang="en-US" altLang="en-US" sz="2800">
                  <a:solidFill>
                    <a:schemeClr val="tx2"/>
                  </a:solidFill>
                  <a:latin typeface="Symbol" pitchFamily="18" charset="2"/>
                </a:rPr>
                <a:t>m</a:t>
              </a:r>
              <a:endParaRPr lang="en-US" altLang="en-US" sz="2800" b="0">
                <a:solidFill>
                  <a:schemeClr val="tx2"/>
                </a:solidFill>
                <a:latin typeface="Symbol" pitchFamily="18" charset="2"/>
              </a:endParaRPr>
            </a:p>
          </p:txBody>
        </p:sp>
        <p:sp>
          <p:nvSpPr>
            <p:cNvPr id="92187" name="AutoShape 1051"/>
            <p:cNvSpPr>
              <a:spLocks noChangeArrowheads="1"/>
            </p:cNvSpPr>
            <p:nvPr/>
          </p:nvSpPr>
          <p:spPr bwMode="auto">
            <a:xfrm>
              <a:off x="2832" y="2672"/>
              <a:ext cx="624" cy="192"/>
            </a:xfrm>
            <a:custGeom>
              <a:avLst/>
              <a:gdLst>
                <a:gd name="T0" fmla="*/ 0 w 21600"/>
                <a:gd name="T1" fmla="*/ 0 h 21600"/>
                <a:gd name="T2" fmla="*/ 0 w 21600"/>
                <a:gd name="T3" fmla="*/ 0 h 21600"/>
                <a:gd name="T4" fmla="*/ 0 w 21600"/>
                <a:gd name="T5" fmla="*/ 0 h 21600"/>
                <a:gd name="T6" fmla="*/ 0 w 21600"/>
                <a:gd name="T7" fmla="*/ 0 h 21600"/>
                <a:gd name="T8" fmla="*/ 17694720 60000 65536"/>
                <a:gd name="T9" fmla="*/ 11796480 60000 65536"/>
                <a:gd name="T10" fmla="*/ 5898240 60000 65536"/>
                <a:gd name="T11" fmla="*/ 0 60000 65536"/>
                <a:gd name="T12" fmla="*/ 3358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chemeClr val="tx2"/>
            </a:solidFill>
            <a:ln w="6350">
              <a:solidFill>
                <a:schemeClr val="bg1"/>
              </a:solidFill>
              <a:miter lim="800000"/>
              <a:headEnd/>
              <a:tailEnd/>
            </a:ln>
          </p:spPr>
          <p:txBody>
            <a:bodyPr wrap="none" anchor="ctr"/>
            <a:lstStyle/>
            <a:p>
              <a:endParaRPr lang="en-US"/>
            </a:p>
          </p:txBody>
        </p:sp>
        <p:sp>
          <p:nvSpPr>
            <p:cNvPr id="92188" name="AutoShape 1052"/>
            <p:cNvSpPr>
              <a:spLocks noChangeArrowheads="1"/>
            </p:cNvSpPr>
            <p:nvPr/>
          </p:nvSpPr>
          <p:spPr bwMode="auto">
            <a:xfrm flipH="1">
              <a:off x="2832" y="3152"/>
              <a:ext cx="624" cy="192"/>
            </a:xfrm>
            <a:custGeom>
              <a:avLst/>
              <a:gdLst>
                <a:gd name="T0" fmla="*/ 0 w 21600"/>
                <a:gd name="T1" fmla="*/ 0 h 21600"/>
                <a:gd name="T2" fmla="*/ 0 w 21600"/>
                <a:gd name="T3" fmla="*/ 0 h 21600"/>
                <a:gd name="T4" fmla="*/ 0 w 21600"/>
                <a:gd name="T5" fmla="*/ 0 h 21600"/>
                <a:gd name="T6" fmla="*/ 0 w 21600"/>
                <a:gd name="T7" fmla="*/ 0 h 21600"/>
                <a:gd name="T8" fmla="*/ 17694720 60000 65536"/>
                <a:gd name="T9" fmla="*/ 11796480 60000 65536"/>
                <a:gd name="T10" fmla="*/ 5898240 60000 65536"/>
                <a:gd name="T11" fmla="*/ 0 60000 65536"/>
                <a:gd name="T12" fmla="*/ 3358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chemeClr val="tx2"/>
            </a:solidFill>
            <a:ln w="6350">
              <a:solidFill>
                <a:schemeClr val="bg1"/>
              </a:solidFill>
              <a:miter lim="800000"/>
              <a:headEnd/>
              <a:tailEnd/>
            </a:ln>
          </p:spPr>
          <p:txBody>
            <a:bodyPr wrap="none" anchor="ctr"/>
            <a:lstStyle/>
            <a:p>
              <a:endParaRPr lang="en-US"/>
            </a:p>
          </p:txBody>
        </p:sp>
        <p:sp>
          <p:nvSpPr>
            <p:cNvPr id="92189" name="AutoShape 1054"/>
            <p:cNvSpPr>
              <a:spLocks noChangeArrowheads="1"/>
            </p:cNvSpPr>
            <p:nvPr/>
          </p:nvSpPr>
          <p:spPr bwMode="auto">
            <a:xfrm>
              <a:off x="4896" y="2624"/>
              <a:ext cx="384" cy="192"/>
            </a:xfrm>
            <a:custGeom>
              <a:avLst/>
              <a:gdLst>
                <a:gd name="T0" fmla="*/ 0 w 21600"/>
                <a:gd name="T1" fmla="*/ 0 h 21600"/>
                <a:gd name="T2" fmla="*/ 0 w 21600"/>
                <a:gd name="T3" fmla="*/ 0 h 21600"/>
                <a:gd name="T4" fmla="*/ 0 w 21600"/>
                <a:gd name="T5" fmla="*/ 0 h 21600"/>
                <a:gd name="T6" fmla="*/ 0 w 21600"/>
                <a:gd name="T7" fmla="*/ 0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chemeClr val="tx2"/>
            </a:solidFill>
            <a:ln w="6350">
              <a:solidFill>
                <a:schemeClr val="bg1"/>
              </a:solidFill>
              <a:miter lim="800000"/>
              <a:headEnd/>
              <a:tailEnd/>
            </a:ln>
          </p:spPr>
          <p:txBody>
            <a:bodyPr wrap="none" anchor="ctr"/>
            <a:lstStyle/>
            <a:p>
              <a:endParaRPr lang="en-US"/>
            </a:p>
          </p:txBody>
        </p:sp>
        <p:sp>
          <p:nvSpPr>
            <p:cNvPr id="92190" name="AutoShape 1055"/>
            <p:cNvSpPr>
              <a:spLocks noChangeArrowheads="1"/>
            </p:cNvSpPr>
            <p:nvPr/>
          </p:nvSpPr>
          <p:spPr bwMode="auto">
            <a:xfrm flipH="1">
              <a:off x="4896" y="3200"/>
              <a:ext cx="384" cy="192"/>
            </a:xfrm>
            <a:custGeom>
              <a:avLst/>
              <a:gdLst>
                <a:gd name="T0" fmla="*/ 0 w 21600"/>
                <a:gd name="T1" fmla="*/ 0 h 21600"/>
                <a:gd name="T2" fmla="*/ 0 w 21600"/>
                <a:gd name="T3" fmla="*/ 0 h 21600"/>
                <a:gd name="T4" fmla="*/ 0 w 21600"/>
                <a:gd name="T5" fmla="*/ 0 h 21600"/>
                <a:gd name="T6" fmla="*/ 0 w 21600"/>
                <a:gd name="T7" fmla="*/ 0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chemeClr val="tx2"/>
            </a:solidFill>
            <a:ln w="6350">
              <a:solidFill>
                <a:schemeClr val="bg1"/>
              </a:solidFill>
              <a:miter lim="800000"/>
              <a:headEnd/>
              <a:tailEnd/>
            </a:ln>
          </p:spPr>
          <p:txBody>
            <a:bodyPr wrap="none" anchor="ctr"/>
            <a:lstStyle/>
            <a:p>
              <a:endParaRPr lang="en-US"/>
            </a:p>
          </p:txBody>
        </p:sp>
      </p:grpSp>
      <p:sp>
        <p:nvSpPr>
          <p:cNvPr id="92163" name="Rectangle 1056"/>
          <p:cNvSpPr>
            <a:spLocks noGrp="1" noChangeArrowheads="1"/>
          </p:cNvSpPr>
          <p:nvPr>
            <p:ph type="title"/>
          </p:nvPr>
        </p:nvSpPr>
        <p:spPr/>
        <p:txBody>
          <a:bodyPr/>
          <a:lstStyle/>
          <a:p>
            <a:pPr eaLnBrk="1" hangingPunct="1"/>
            <a:r>
              <a:rPr lang="en-US" altLang="en-US" smtClean="0"/>
              <a:t>Markov Chain</a:t>
            </a:r>
          </a:p>
        </p:txBody>
      </p:sp>
      <p:sp>
        <p:nvSpPr>
          <p:cNvPr id="92164" name="Rectangle 1057"/>
          <p:cNvSpPr>
            <a:spLocks noGrp="1" noChangeArrowheads="1"/>
          </p:cNvSpPr>
          <p:nvPr>
            <p:ph type="body" idx="1"/>
          </p:nvPr>
        </p:nvSpPr>
        <p:spPr/>
        <p:txBody>
          <a:bodyPr/>
          <a:lstStyle/>
          <a:p>
            <a:pPr eaLnBrk="1" hangingPunct="1"/>
            <a:r>
              <a:rPr lang="en-US" altLang="en-US" smtClean="0">
                <a:sym typeface="Symbol" pitchFamily="18" charset="2"/>
              </a:rPr>
              <a:t>Due to the memoryless property of exponential random variables, the number of customers in the system at time </a:t>
            </a:r>
            <a:r>
              <a:rPr lang="en-US" altLang="en-US" i="1" smtClean="0">
                <a:sym typeface="Symbol" pitchFamily="18" charset="2"/>
              </a:rPr>
              <a:t>t</a:t>
            </a:r>
            <a:r>
              <a:rPr lang="en-US" altLang="en-US" smtClean="0">
                <a:sym typeface="Symbol" pitchFamily="18" charset="2"/>
              </a:rPr>
              <a:t>, </a:t>
            </a:r>
            <a:r>
              <a:rPr lang="en-US" altLang="en-US" i="1" smtClean="0">
                <a:sym typeface="Symbol" pitchFamily="18" charset="2"/>
              </a:rPr>
              <a:t>N</a:t>
            </a:r>
            <a:r>
              <a:rPr lang="en-US" altLang="en-US" smtClean="0">
                <a:sym typeface="Symbol" pitchFamily="18" charset="2"/>
              </a:rPr>
              <a:t>(</a:t>
            </a:r>
            <a:r>
              <a:rPr lang="en-US" altLang="en-US" i="1" smtClean="0">
                <a:sym typeface="Symbol" pitchFamily="18" charset="2"/>
              </a:rPr>
              <a:t>t</a:t>
            </a:r>
            <a:r>
              <a:rPr lang="en-US" altLang="en-US" smtClean="0">
                <a:sym typeface="Symbol" pitchFamily="18" charset="2"/>
              </a:rPr>
              <a:t>), can be expressed as a continuous-time Markov chain</a:t>
            </a: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052"/>
          <p:cNvSpPr>
            <a:spLocks noGrp="1" noChangeArrowheads="1"/>
          </p:cNvSpPr>
          <p:nvPr>
            <p:ph type="title"/>
          </p:nvPr>
        </p:nvSpPr>
        <p:spPr/>
        <p:txBody>
          <a:bodyPr/>
          <a:lstStyle/>
          <a:p>
            <a:pPr eaLnBrk="1" hangingPunct="1"/>
            <a:r>
              <a:rPr lang="en-US" altLang="en-US" smtClean="0"/>
              <a:t>Probability Flux</a:t>
            </a:r>
          </a:p>
        </p:txBody>
      </p:sp>
      <p:sp>
        <p:nvSpPr>
          <p:cNvPr id="93187" name="Rectangle 2053"/>
          <p:cNvSpPr>
            <a:spLocks noGrp="1" noChangeArrowheads="1"/>
          </p:cNvSpPr>
          <p:nvPr>
            <p:ph type="body" idx="1"/>
          </p:nvPr>
        </p:nvSpPr>
        <p:spPr/>
        <p:txBody>
          <a:bodyPr/>
          <a:lstStyle/>
          <a:p>
            <a:pPr eaLnBrk="1" hangingPunct="1"/>
            <a:r>
              <a:rPr lang="en-US" altLang="en-US" smtClean="0">
                <a:sym typeface="Symbol" pitchFamily="18" charset="2"/>
              </a:rPr>
              <a:t>The </a:t>
            </a:r>
            <a:r>
              <a:rPr lang="en-US" altLang="en-US" smtClean="0">
                <a:solidFill>
                  <a:schemeClr val="tx2"/>
                </a:solidFill>
                <a:sym typeface="Symbol" pitchFamily="18" charset="2"/>
              </a:rPr>
              <a:t>probability flux</a:t>
            </a:r>
            <a:r>
              <a:rPr lang="en-US" altLang="en-US" smtClean="0">
                <a:sym typeface="Symbol" pitchFamily="18" charset="2"/>
              </a:rPr>
              <a:t> along a transition is the product of the probability of the state at which the transition originates and the transition rate associated with the transition</a:t>
            </a:r>
          </a:p>
          <a:p>
            <a:pPr lvl="1" eaLnBrk="1" hangingPunct="1"/>
            <a:r>
              <a:rPr lang="en-US" altLang="en-US" smtClean="0">
                <a:sym typeface="Symbol" pitchFamily="18" charset="2"/>
              </a:rPr>
              <a:t>Indicates the mean number of times per second that the event corresponding to the transition occurs</a:t>
            </a:r>
          </a:p>
          <a:p>
            <a:pPr eaLnBrk="1" hangingPunct="1"/>
            <a:endParaRPr lang="en-US" altLang="en-US" smtClean="0">
              <a:sym typeface="Symbol" pitchFamily="18" charset="2"/>
            </a:endParaRPr>
          </a:p>
          <a:p>
            <a:pPr eaLnBrk="1" hangingPunct="1"/>
            <a:r>
              <a:rPr lang="en-US" altLang="en-US" smtClean="0">
                <a:sym typeface="Symbol" pitchFamily="18" charset="2"/>
              </a:rPr>
              <a:t>In steady-state, the mean number of times/sec a state is entered equals the mean number of times/sec the state is departed</a:t>
            </a:r>
          </a:p>
          <a:p>
            <a:pPr lvl="1" eaLnBrk="1" hangingPunct="1"/>
            <a:r>
              <a:rPr lang="en-US" altLang="en-US" smtClean="0">
                <a:sym typeface="Symbol" pitchFamily="18" charset="2"/>
              </a:rPr>
              <a:t>Leads to the </a:t>
            </a:r>
            <a:r>
              <a:rPr lang="en-US" altLang="en-US" smtClean="0">
                <a:solidFill>
                  <a:schemeClr val="tx2"/>
                </a:solidFill>
                <a:sym typeface="Symbol" pitchFamily="18" charset="2"/>
              </a:rPr>
              <a:t>global balance equations</a:t>
            </a:r>
            <a:endParaRPr lang="en-US" altLang="en-US" smtClean="0">
              <a:sym typeface="Symbol" pitchFamily="18" charset="2"/>
            </a:endParaRP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33"/>
          <p:cNvSpPr>
            <a:spLocks noGrp="1" noChangeArrowheads="1"/>
          </p:cNvSpPr>
          <p:nvPr>
            <p:ph type="body" idx="1"/>
          </p:nvPr>
        </p:nvSpPr>
        <p:spPr/>
        <p:txBody>
          <a:bodyPr/>
          <a:lstStyle/>
          <a:p>
            <a:pPr eaLnBrk="1" hangingPunct="1"/>
            <a:r>
              <a:rPr lang="en-US" altLang="en-US" smtClean="0">
                <a:sym typeface="Symbol" pitchFamily="18" charset="2"/>
              </a:rPr>
              <a:t>Total rate of transitions out of state </a:t>
            </a:r>
            <a:r>
              <a:rPr lang="en-US" altLang="en-US" i="1" smtClean="0">
                <a:sym typeface="Symbol" pitchFamily="18" charset="2"/>
              </a:rPr>
              <a:t>n</a:t>
            </a:r>
            <a:r>
              <a:rPr lang="en-US" altLang="en-US" smtClean="0">
                <a:sym typeface="Symbol" pitchFamily="18" charset="2"/>
              </a:rPr>
              <a:t> equals total rate of transitions into state </a:t>
            </a:r>
            <a:r>
              <a:rPr lang="en-US" altLang="en-US" i="1" smtClean="0">
                <a:sym typeface="Symbol" pitchFamily="18" charset="2"/>
              </a:rPr>
              <a:t>n</a:t>
            </a:r>
            <a:endParaRPr lang="en-US" altLang="en-US" smtClean="0">
              <a:sym typeface="Symbol" pitchFamily="18" charset="2"/>
            </a:endParaRPr>
          </a:p>
          <a:p>
            <a:pPr lvl="1" eaLnBrk="1" hangingPunct="1"/>
            <a:r>
              <a:rPr lang="en-US" altLang="en-US" smtClean="0">
                <a:sym typeface="Symbol" pitchFamily="18" charset="2"/>
              </a:rPr>
              <a:t>Dynamic equilibrium</a:t>
            </a:r>
          </a:p>
        </p:txBody>
      </p:sp>
      <p:sp>
        <p:nvSpPr>
          <p:cNvPr id="617501" name="Oval 29"/>
          <p:cNvSpPr>
            <a:spLocks noChangeArrowheads="1"/>
          </p:cNvSpPr>
          <p:nvPr/>
        </p:nvSpPr>
        <p:spPr bwMode="auto">
          <a:xfrm>
            <a:off x="3886200" y="3127375"/>
            <a:ext cx="1371600" cy="1905000"/>
          </a:xfrm>
          <a:prstGeom prst="ellipse">
            <a:avLst/>
          </a:prstGeom>
          <a:noFill/>
          <a:ln w="57150">
            <a:solidFill>
              <a:schemeClr val="hlink"/>
            </a:solidFill>
            <a:prstDash val="lgDash"/>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chemeClr val="tx1"/>
                </a:solidFill>
                <a:latin typeface="Arial" charset="0"/>
              </a:defRPr>
            </a:lvl1pPr>
            <a:lvl2pPr marL="742950" indent="-285750">
              <a:defRPr sz="2400" b="1">
                <a:solidFill>
                  <a:schemeClr val="tx1"/>
                </a:solidFill>
                <a:latin typeface="Arial" charset="0"/>
              </a:defRPr>
            </a:lvl2pPr>
            <a:lvl3pPr marL="1143000" indent="-228600">
              <a:defRPr sz="2400" b="1">
                <a:solidFill>
                  <a:schemeClr val="tx1"/>
                </a:solidFill>
                <a:latin typeface="Arial" charset="0"/>
              </a:defRPr>
            </a:lvl3pPr>
            <a:lvl4pPr marL="1600200" indent="-228600">
              <a:defRPr sz="2400" b="1">
                <a:solidFill>
                  <a:schemeClr val="tx1"/>
                </a:solidFill>
                <a:latin typeface="Arial" charset="0"/>
              </a:defRPr>
            </a:lvl4pPr>
            <a:lvl5pPr marL="2057400" indent="-228600">
              <a:defRPr sz="2400" b="1">
                <a:solidFill>
                  <a:schemeClr val="tx1"/>
                </a:solidFill>
                <a:latin typeface="Arial" charset="0"/>
              </a:defRPr>
            </a:lvl5pPr>
            <a:lvl6pPr marL="2514600" indent="-228600" eaLnBrk="0" fontAlgn="base" hangingPunct="0">
              <a:spcBef>
                <a:spcPct val="0"/>
              </a:spcBef>
              <a:spcAft>
                <a:spcPct val="0"/>
              </a:spcAft>
              <a:defRPr sz="2400" b="1">
                <a:solidFill>
                  <a:schemeClr val="tx1"/>
                </a:solidFill>
                <a:latin typeface="Arial" charset="0"/>
              </a:defRPr>
            </a:lvl6pPr>
            <a:lvl7pPr marL="2971800" indent="-228600" eaLnBrk="0" fontAlgn="base" hangingPunct="0">
              <a:spcBef>
                <a:spcPct val="0"/>
              </a:spcBef>
              <a:spcAft>
                <a:spcPct val="0"/>
              </a:spcAft>
              <a:defRPr sz="2400" b="1">
                <a:solidFill>
                  <a:schemeClr val="tx1"/>
                </a:solidFill>
                <a:latin typeface="Arial" charset="0"/>
              </a:defRPr>
            </a:lvl7pPr>
            <a:lvl8pPr marL="3429000" indent="-228600" eaLnBrk="0" fontAlgn="base" hangingPunct="0">
              <a:spcBef>
                <a:spcPct val="0"/>
              </a:spcBef>
              <a:spcAft>
                <a:spcPct val="0"/>
              </a:spcAft>
              <a:defRPr sz="2400" b="1">
                <a:solidFill>
                  <a:schemeClr val="tx1"/>
                </a:solidFill>
                <a:latin typeface="Arial" charset="0"/>
              </a:defRPr>
            </a:lvl8pPr>
            <a:lvl9pPr marL="3886200" indent="-228600" eaLnBrk="0" fontAlgn="base" hangingPunct="0">
              <a:spcBef>
                <a:spcPct val="0"/>
              </a:spcBef>
              <a:spcAft>
                <a:spcPct val="0"/>
              </a:spcAft>
              <a:defRPr sz="2400" b="1">
                <a:solidFill>
                  <a:schemeClr val="tx1"/>
                </a:solidFill>
                <a:latin typeface="Arial" charset="0"/>
              </a:defRPr>
            </a:lvl9pPr>
          </a:lstStyle>
          <a:p>
            <a:endParaRPr lang="en-US" altLang="en-US"/>
          </a:p>
        </p:txBody>
      </p:sp>
      <p:grpSp>
        <p:nvGrpSpPr>
          <p:cNvPr id="94212" name="Group 31"/>
          <p:cNvGrpSpPr>
            <a:grpSpLocks/>
          </p:cNvGrpSpPr>
          <p:nvPr/>
        </p:nvGrpSpPr>
        <p:grpSpPr bwMode="auto">
          <a:xfrm>
            <a:off x="1752600" y="2847975"/>
            <a:ext cx="5638800" cy="2195513"/>
            <a:chOff x="864" y="2320"/>
            <a:chExt cx="3552" cy="1383"/>
          </a:xfrm>
        </p:grpSpPr>
        <p:sp>
          <p:nvSpPr>
            <p:cNvPr id="94214" name="AutoShape 5"/>
            <p:cNvSpPr>
              <a:spLocks noChangeArrowheads="1"/>
            </p:cNvSpPr>
            <p:nvPr/>
          </p:nvSpPr>
          <p:spPr bwMode="auto">
            <a:xfrm>
              <a:off x="3552" y="2640"/>
              <a:ext cx="864" cy="28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 name="T18" fmla="*/ 3175 w 21600"/>
                <a:gd name="T19" fmla="*/ 3150 h 21600"/>
                <a:gd name="T20" fmla="*/ 18425 w 21600"/>
                <a:gd name="T21" fmla="*/ 1845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9350" y="10800"/>
                  </a:moveTo>
                  <a:cubicBezTo>
                    <a:pt x="19350" y="6077"/>
                    <a:pt x="15522" y="2250"/>
                    <a:pt x="10800" y="2250"/>
                  </a:cubicBezTo>
                  <a:cubicBezTo>
                    <a:pt x="6077" y="2250"/>
                    <a:pt x="2250" y="6077"/>
                    <a:pt x="2250" y="10800"/>
                  </a:cubicBezTo>
                  <a:cubicBezTo>
                    <a:pt x="2249" y="11607"/>
                    <a:pt x="2364" y="12411"/>
                    <a:pt x="2590" y="13187"/>
                  </a:cubicBezTo>
                  <a:lnTo>
                    <a:pt x="429" y="13815"/>
                  </a:lnTo>
                  <a:cubicBezTo>
                    <a:pt x="144" y="12835"/>
                    <a:pt x="0" y="11820"/>
                    <a:pt x="0" y="10800"/>
                  </a:cubicBezTo>
                  <a:cubicBezTo>
                    <a:pt x="0" y="4835"/>
                    <a:pt x="4835" y="0"/>
                    <a:pt x="10800" y="0"/>
                  </a:cubicBezTo>
                  <a:cubicBezTo>
                    <a:pt x="16764" y="-1"/>
                    <a:pt x="21599" y="4835"/>
                    <a:pt x="21600" y="10799"/>
                  </a:cubicBezTo>
                  <a:lnTo>
                    <a:pt x="21600" y="10800"/>
                  </a:lnTo>
                  <a:lnTo>
                    <a:pt x="24300" y="10800"/>
                  </a:lnTo>
                  <a:lnTo>
                    <a:pt x="20475" y="14625"/>
                  </a:lnTo>
                  <a:lnTo>
                    <a:pt x="16650" y="10800"/>
                  </a:lnTo>
                  <a:lnTo>
                    <a:pt x="19350" y="10800"/>
                  </a:lnTo>
                  <a:close/>
                </a:path>
              </a:pathLst>
            </a:custGeom>
            <a:solidFill>
              <a:schemeClr val="tx2"/>
            </a:solidFill>
            <a:ln w="6350">
              <a:solidFill>
                <a:schemeClr val="bg1"/>
              </a:solidFill>
              <a:miter lim="800000"/>
              <a:headEnd/>
              <a:tailEnd/>
            </a:ln>
          </p:spPr>
          <p:txBody>
            <a:bodyPr wrap="none" anchor="ctr"/>
            <a:lstStyle/>
            <a:p>
              <a:endParaRPr lang="en-US"/>
            </a:p>
          </p:txBody>
        </p:sp>
        <p:sp>
          <p:nvSpPr>
            <p:cNvPr id="94215" name="Text Box 6"/>
            <p:cNvSpPr txBox="1">
              <a:spLocks noChangeArrowheads="1"/>
            </p:cNvSpPr>
            <p:nvPr/>
          </p:nvSpPr>
          <p:spPr bwMode="auto">
            <a:xfrm>
              <a:off x="3888" y="2320"/>
              <a:ext cx="23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Arial" charset="0"/>
                </a:defRPr>
              </a:lvl1pPr>
              <a:lvl2pPr marL="742950" indent="-285750">
                <a:defRPr sz="2400" b="1">
                  <a:solidFill>
                    <a:schemeClr val="tx1"/>
                  </a:solidFill>
                  <a:latin typeface="Arial" charset="0"/>
                </a:defRPr>
              </a:lvl2pPr>
              <a:lvl3pPr marL="1143000" indent="-228600">
                <a:defRPr sz="2400" b="1">
                  <a:solidFill>
                    <a:schemeClr val="tx1"/>
                  </a:solidFill>
                  <a:latin typeface="Arial" charset="0"/>
                </a:defRPr>
              </a:lvl3pPr>
              <a:lvl4pPr marL="1600200" indent="-228600">
                <a:defRPr sz="2400" b="1">
                  <a:solidFill>
                    <a:schemeClr val="tx1"/>
                  </a:solidFill>
                  <a:latin typeface="Arial" charset="0"/>
                </a:defRPr>
              </a:lvl4pPr>
              <a:lvl5pPr marL="2057400" indent="-228600">
                <a:defRPr sz="2400" b="1">
                  <a:solidFill>
                    <a:schemeClr val="tx1"/>
                  </a:solidFill>
                  <a:latin typeface="Arial" charset="0"/>
                </a:defRPr>
              </a:lvl5pPr>
              <a:lvl6pPr marL="2514600" indent="-228600" eaLnBrk="0" fontAlgn="base" hangingPunct="0">
                <a:spcBef>
                  <a:spcPct val="0"/>
                </a:spcBef>
                <a:spcAft>
                  <a:spcPct val="0"/>
                </a:spcAft>
                <a:defRPr sz="2400" b="1">
                  <a:solidFill>
                    <a:schemeClr val="tx1"/>
                  </a:solidFill>
                  <a:latin typeface="Arial" charset="0"/>
                </a:defRPr>
              </a:lvl6pPr>
              <a:lvl7pPr marL="2971800" indent="-228600" eaLnBrk="0" fontAlgn="base" hangingPunct="0">
                <a:spcBef>
                  <a:spcPct val="0"/>
                </a:spcBef>
                <a:spcAft>
                  <a:spcPct val="0"/>
                </a:spcAft>
                <a:defRPr sz="2400" b="1">
                  <a:solidFill>
                    <a:schemeClr val="tx1"/>
                  </a:solidFill>
                  <a:latin typeface="Arial" charset="0"/>
                </a:defRPr>
              </a:lvl7pPr>
              <a:lvl8pPr marL="3429000" indent="-228600" eaLnBrk="0" fontAlgn="base" hangingPunct="0">
                <a:spcBef>
                  <a:spcPct val="0"/>
                </a:spcBef>
                <a:spcAft>
                  <a:spcPct val="0"/>
                </a:spcAft>
                <a:defRPr sz="2400" b="1">
                  <a:solidFill>
                    <a:schemeClr val="tx1"/>
                  </a:solidFill>
                  <a:latin typeface="Arial" charset="0"/>
                </a:defRPr>
              </a:lvl8pPr>
              <a:lvl9pPr marL="3886200" indent="-228600" eaLnBrk="0" fontAlgn="base" hangingPunct="0">
                <a:spcBef>
                  <a:spcPct val="0"/>
                </a:spcBef>
                <a:spcAft>
                  <a:spcPct val="0"/>
                </a:spcAft>
                <a:defRPr sz="2400" b="1">
                  <a:solidFill>
                    <a:schemeClr val="tx1"/>
                  </a:solidFill>
                  <a:latin typeface="Arial" charset="0"/>
                </a:defRPr>
              </a:lvl9pPr>
            </a:lstStyle>
            <a:p>
              <a:r>
                <a:rPr lang="en-US" altLang="en-US" sz="2800">
                  <a:solidFill>
                    <a:schemeClr val="tx2"/>
                  </a:solidFill>
                  <a:latin typeface="Symbol" pitchFamily="18" charset="2"/>
                </a:rPr>
                <a:t>l</a:t>
              </a:r>
              <a:endParaRPr lang="en-US" altLang="en-US" sz="2800" b="0">
                <a:solidFill>
                  <a:schemeClr val="tx2"/>
                </a:solidFill>
                <a:latin typeface="Symbol" pitchFamily="18" charset="2"/>
              </a:endParaRPr>
            </a:p>
          </p:txBody>
        </p:sp>
        <p:sp>
          <p:nvSpPr>
            <p:cNvPr id="94216" name="AutoShape 7"/>
            <p:cNvSpPr>
              <a:spLocks noChangeArrowheads="1"/>
            </p:cNvSpPr>
            <p:nvPr/>
          </p:nvSpPr>
          <p:spPr bwMode="auto">
            <a:xfrm flipH="1" flipV="1">
              <a:off x="3552" y="3120"/>
              <a:ext cx="864" cy="28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 name="T18" fmla="*/ 3175 w 21600"/>
                <a:gd name="T19" fmla="*/ 3150 h 21600"/>
                <a:gd name="T20" fmla="*/ 18425 w 21600"/>
                <a:gd name="T21" fmla="*/ 1845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9350" y="10800"/>
                  </a:moveTo>
                  <a:cubicBezTo>
                    <a:pt x="19350" y="6077"/>
                    <a:pt x="15522" y="2250"/>
                    <a:pt x="10800" y="2250"/>
                  </a:cubicBezTo>
                  <a:cubicBezTo>
                    <a:pt x="6077" y="2250"/>
                    <a:pt x="2250" y="6077"/>
                    <a:pt x="2250" y="10800"/>
                  </a:cubicBezTo>
                  <a:cubicBezTo>
                    <a:pt x="2249" y="11607"/>
                    <a:pt x="2364" y="12411"/>
                    <a:pt x="2590" y="13187"/>
                  </a:cubicBezTo>
                  <a:lnTo>
                    <a:pt x="429" y="13815"/>
                  </a:lnTo>
                  <a:cubicBezTo>
                    <a:pt x="144" y="12835"/>
                    <a:pt x="0" y="11820"/>
                    <a:pt x="0" y="10800"/>
                  </a:cubicBezTo>
                  <a:cubicBezTo>
                    <a:pt x="0" y="4835"/>
                    <a:pt x="4835" y="0"/>
                    <a:pt x="10800" y="0"/>
                  </a:cubicBezTo>
                  <a:cubicBezTo>
                    <a:pt x="16764" y="-1"/>
                    <a:pt x="21599" y="4835"/>
                    <a:pt x="21600" y="10799"/>
                  </a:cubicBezTo>
                  <a:lnTo>
                    <a:pt x="21600" y="10800"/>
                  </a:lnTo>
                  <a:lnTo>
                    <a:pt x="24300" y="10800"/>
                  </a:lnTo>
                  <a:lnTo>
                    <a:pt x="20475" y="14625"/>
                  </a:lnTo>
                  <a:lnTo>
                    <a:pt x="16650" y="10800"/>
                  </a:lnTo>
                  <a:lnTo>
                    <a:pt x="19350" y="10800"/>
                  </a:lnTo>
                  <a:close/>
                </a:path>
              </a:pathLst>
            </a:custGeom>
            <a:solidFill>
              <a:schemeClr val="tx2"/>
            </a:solidFill>
            <a:ln w="6350">
              <a:solidFill>
                <a:schemeClr val="bg1"/>
              </a:solidFill>
              <a:miter lim="800000"/>
              <a:headEnd/>
              <a:tailEnd/>
            </a:ln>
          </p:spPr>
          <p:txBody>
            <a:bodyPr wrap="none" anchor="ctr"/>
            <a:lstStyle/>
            <a:p>
              <a:endParaRPr lang="en-US"/>
            </a:p>
          </p:txBody>
        </p:sp>
        <p:sp>
          <p:nvSpPr>
            <p:cNvPr id="94217" name="Text Box 8"/>
            <p:cNvSpPr txBox="1">
              <a:spLocks noChangeArrowheads="1"/>
            </p:cNvSpPr>
            <p:nvPr/>
          </p:nvSpPr>
          <p:spPr bwMode="auto">
            <a:xfrm>
              <a:off x="3888" y="3376"/>
              <a:ext cx="24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Arial" charset="0"/>
                </a:defRPr>
              </a:lvl1pPr>
              <a:lvl2pPr marL="742950" indent="-285750">
                <a:defRPr sz="2400" b="1">
                  <a:solidFill>
                    <a:schemeClr val="tx1"/>
                  </a:solidFill>
                  <a:latin typeface="Arial" charset="0"/>
                </a:defRPr>
              </a:lvl2pPr>
              <a:lvl3pPr marL="1143000" indent="-228600">
                <a:defRPr sz="2400" b="1">
                  <a:solidFill>
                    <a:schemeClr val="tx1"/>
                  </a:solidFill>
                  <a:latin typeface="Arial" charset="0"/>
                </a:defRPr>
              </a:lvl3pPr>
              <a:lvl4pPr marL="1600200" indent="-228600">
                <a:defRPr sz="2400" b="1">
                  <a:solidFill>
                    <a:schemeClr val="tx1"/>
                  </a:solidFill>
                  <a:latin typeface="Arial" charset="0"/>
                </a:defRPr>
              </a:lvl4pPr>
              <a:lvl5pPr marL="2057400" indent="-228600">
                <a:defRPr sz="2400" b="1">
                  <a:solidFill>
                    <a:schemeClr val="tx1"/>
                  </a:solidFill>
                  <a:latin typeface="Arial" charset="0"/>
                </a:defRPr>
              </a:lvl5pPr>
              <a:lvl6pPr marL="2514600" indent="-228600" eaLnBrk="0" fontAlgn="base" hangingPunct="0">
                <a:spcBef>
                  <a:spcPct val="0"/>
                </a:spcBef>
                <a:spcAft>
                  <a:spcPct val="0"/>
                </a:spcAft>
                <a:defRPr sz="2400" b="1">
                  <a:solidFill>
                    <a:schemeClr val="tx1"/>
                  </a:solidFill>
                  <a:latin typeface="Arial" charset="0"/>
                </a:defRPr>
              </a:lvl6pPr>
              <a:lvl7pPr marL="2971800" indent="-228600" eaLnBrk="0" fontAlgn="base" hangingPunct="0">
                <a:spcBef>
                  <a:spcPct val="0"/>
                </a:spcBef>
                <a:spcAft>
                  <a:spcPct val="0"/>
                </a:spcAft>
                <a:defRPr sz="2400" b="1">
                  <a:solidFill>
                    <a:schemeClr val="tx1"/>
                  </a:solidFill>
                  <a:latin typeface="Arial" charset="0"/>
                </a:defRPr>
              </a:lvl7pPr>
              <a:lvl8pPr marL="3429000" indent="-228600" eaLnBrk="0" fontAlgn="base" hangingPunct="0">
                <a:spcBef>
                  <a:spcPct val="0"/>
                </a:spcBef>
                <a:spcAft>
                  <a:spcPct val="0"/>
                </a:spcAft>
                <a:defRPr sz="2400" b="1">
                  <a:solidFill>
                    <a:schemeClr val="tx1"/>
                  </a:solidFill>
                  <a:latin typeface="Arial" charset="0"/>
                </a:defRPr>
              </a:lvl8pPr>
              <a:lvl9pPr marL="3886200" indent="-228600" eaLnBrk="0" fontAlgn="base" hangingPunct="0">
                <a:spcBef>
                  <a:spcPct val="0"/>
                </a:spcBef>
                <a:spcAft>
                  <a:spcPct val="0"/>
                </a:spcAft>
                <a:defRPr sz="2400" b="1">
                  <a:solidFill>
                    <a:schemeClr val="tx1"/>
                  </a:solidFill>
                  <a:latin typeface="Arial" charset="0"/>
                </a:defRPr>
              </a:lvl9pPr>
            </a:lstStyle>
            <a:p>
              <a:r>
                <a:rPr lang="en-US" altLang="en-US" sz="2800">
                  <a:solidFill>
                    <a:schemeClr val="tx2"/>
                  </a:solidFill>
                  <a:latin typeface="Symbol" pitchFamily="18" charset="2"/>
                </a:rPr>
                <a:t>m</a:t>
              </a:r>
              <a:endParaRPr lang="en-US" altLang="en-US" sz="2800" b="0">
                <a:solidFill>
                  <a:schemeClr val="tx2"/>
                </a:solidFill>
                <a:latin typeface="Symbol" pitchFamily="18" charset="2"/>
              </a:endParaRPr>
            </a:p>
          </p:txBody>
        </p:sp>
        <p:sp>
          <p:nvSpPr>
            <p:cNvPr id="94218" name="Oval 10"/>
            <p:cNvSpPr>
              <a:spLocks noChangeArrowheads="1"/>
            </p:cNvSpPr>
            <p:nvPr/>
          </p:nvSpPr>
          <p:spPr bwMode="auto">
            <a:xfrm>
              <a:off x="1584" y="2832"/>
              <a:ext cx="384" cy="384"/>
            </a:xfrm>
            <a:prstGeom prst="ellipse">
              <a:avLst/>
            </a:prstGeom>
            <a:solidFill>
              <a:schemeClr val="accent2"/>
            </a:solidFill>
            <a:ln w="38100">
              <a:solidFill>
                <a:schemeClr val="bg1"/>
              </a:solidFill>
              <a:round/>
              <a:headEnd/>
              <a:tailEnd/>
            </a:ln>
          </p:spPr>
          <p:txBody>
            <a:bodyPr wrap="none" anchor="ctr"/>
            <a:lstStyle>
              <a:lvl1pPr>
                <a:defRPr sz="2400" b="1">
                  <a:solidFill>
                    <a:schemeClr val="tx1"/>
                  </a:solidFill>
                  <a:latin typeface="Arial" charset="0"/>
                </a:defRPr>
              </a:lvl1pPr>
              <a:lvl2pPr marL="742950" indent="-285750">
                <a:defRPr sz="2400" b="1">
                  <a:solidFill>
                    <a:schemeClr val="tx1"/>
                  </a:solidFill>
                  <a:latin typeface="Arial" charset="0"/>
                </a:defRPr>
              </a:lvl2pPr>
              <a:lvl3pPr marL="1143000" indent="-228600">
                <a:defRPr sz="2400" b="1">
                  <a:solidFill>
                    <a:schemeClr val="tx1"/>
                  </a:solidFill>
                  <a:latin typeface="Arial" charset="0"/>
                </a:defRPr>
              </a:lvl3pPr>
              <a:lvl4pPr marL="1600200" indent="-228600">
                <a:defRPr sz="2400" b="1">
                  <a:solidFill>
                    <a:schemeClr val="tx1"/>
                  </a:solidFill>
                  <a:latin typeface="Arial" charset="0"/>
                </a:defRPr>
              </a:lvl4pPr>
              <a:lvl5pPr marL="2057400" indent="-228600">
                <a:defRPr sz="2400" b="1">
                  <a:solidFill>
                    <a:schemeClr val="tx1"/>
                  </a:solidFill>
                  <a:latin typeface="Arial" charset="0"/>
                </a:defRPr>
              </a:lvl5pPr>
              <a:lvl6pPr marL="2514600" indent="-228600" eaLnBrk="0" fontAlgn="base" hangingPunct="0">
                <a:spcBef>
                  <a:spcPct val="0"/>
                </a:spcBef>
                <a:spcAft>
                  <a:spcPct val="0"/>
                </a:spcAft>
                <a:defRPr sz="2400" b="1">
                  <a:solidFill>
                    <a:schemeClr val="tx1"/>
                  </a:solidFill>
                  <a:latin typeface="Arial" charset="0"/>
                </a:defRPr>
              </a:lvl6pPr>
              <a:lvl7pPr marL="2971800" indent="-228600" eaLnBrk="0" fontAlgn="base" hangingPunct="0">
                <a:spcBef>
                  <a:spcPct val="0"/>
                </a:spcBef>
                <a:spcAft>
                  <a:spcPct val="0"/>
                </a:spcAft>
                <a:defRPr sz="2400" b="1">
                  <a:solidFill>
                    <a:schemeClr val="tx1"/>
                  </a:solidFill>
                  <a:latin typeface="Arial" charset="0"/>
                </a:defRPr>
              </a:lvl7pPr>
              <a:lvl8pPr marL="3429000" indent="-228600" eaLnBrk="0" fontAlgn="base" hangingPunct="0">
                <a:spcBef>
                  <a:spcPct val="0"/>
                </a:spcBef>
                <a:spcAft>
                  <a:spcPct val="0"/>
                </a:spcAft>
                <a:defRPr sz="2400" b="1">
                  <a:solidFill>
                    <a:schemeClr val="tx1"/>
                  </a:solidFill>
                  <a:latin typeface="Arial" charset="0"/>
                </a:defRPr>
              </a:lvl8pPr>
              <a:lvl9pPr marL="3886200" indent="-228600" eaLnBrk="0" fontAlgn="base" hangingPunct="0">
                <a:spcBef>
                  <a:spcPct val="0"/>
                </a:spcBef>
                <a:spcAft>
                  <a:spcPct val="0"/>
                </a:spcAft>
                <a:defRPr sz="2400" b="1">
                  <a:solidFill>
                    <a:schemeClr val="tx1"/>
                  </a:solidFill>
                  <a:latin typeface="Arial" charset="0"/>
                </a:defRPr>
              </a:lvl9pPr>
            </a:lstStyle>
            <a:p>
              <a:endParaRPr lang="en-US" altLang="en-US"/>
            </a:p>
          </p:txBody>
        </p:sp>
        <p:sp>
          <p:nvSpPr>
            <p:cNvPr id="94219" name="Text Box 11"/>
            <p:cNvSpPr txBox="1">
              <a:spLocks noChangeArrowheads="1"/>
            </p:cNvSpPr>
            <p:nvPr/>
          </p:nvSpPr>
          <p:spPr bwMode="auto">
            <a:xfrm>
              <a:off x="2016" y="2320"/>
              <a:ext cx="23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Arial" charset="0"/>
                </a:defRPr>
              </a:lvl1pPr>
              <a:lvl2pPr marL="742950" indent="-285750">
                <a:defRPr sz="2400" b="1">
                  <a:solidFill>
                    <a:schemeClr val="tx1"/>
                  </a:solidFill>
                  <a:latin typeface="Arial" charset="0"/>
                </a:defRPr>
              </a:lvl2pPr>
              <a:lvl3pPr marL="1143000" indent="-228600">
                <a:defRPr sz="2400" b="1">
                  <a:solidFill>
                    <a:schemeClr val="tx1"/>
                  </a:solidFill>
                  <a:latin typeface="Arial" charset="0"/>
                </a:defRPr>
              </a:lvl3pPr>
              <a:lvl4pPr marL="1600200" indent="-228600">
                <a:defRPr sz="2400" b="1">
                  <a:solidFill>
                    <a:schemeClr val="tx1"/>
                  </a:solidFill>
                  <a:latin typeface="Arial" charset="0"/>
                </a:defRPr>
              </a:lvl4pPr>
              <a:lvl5pPr marL="2057400" indent="-228600">
                <a:defRPr sz="2400" b="1">
                  <a:solidFill>
                    <a:schemeClr val="tx1"/>
                  </a:solidFill>
                  <a:latin typeface="Arial" charset="0"/>
                </a:defRPr>
              </a:lvl5pPr>
              <a:lvl6pPr marL="2514600" indent="-228600" eaLnBrk="0" fontAlgn="base" hangingPunct="0">
                <a:spcBef>
                  <a:spcPct val="0"/>
                </a:spcBef>
                <a:spcAft>
                  <a:spcPct val="0"/>
                </a:spcAft>
                <a:defRPr sz="2400" b="1">
                  <a:solidFill>
                    <a:schemeClr val="tx1"/>
                  </a:solidFill>
                  <a:latin typeface="Arial" charset="0"/>
                </a:defRPr>
              </a:lvl6pPr>
              <a:lvl7pPr marL="2971800" indent="-228600" eaLnBrk="0" fontAlgn="base" hangingPunct="0">
                <a:spcBef>
                  <a:spcPct val="0"/>
                </a:spcBef>
                <a:spcAft>
                  <a:spcPct val="0"/>
                </a:spcAft>
                <a:defRPr sz="2400" b="1">
                  <a:solidFill>
                    <a:schemeClr val="tx1"/>
                  </a:solidFill>
                  <a:latin typeface="Arial" charset="0"/>
                </a:defRPr>
              </a:lvl7pPr>
              <a:lvl8pPr marL="3429000" indent="-228600" eaLnBrk="0" fontAlgn="base" hangingPunct="0">
                <a:spcBef>
                  <a:spcPct val="0"/>
                </a:spcBef>
                <a:spcAft>
                  <a:spcPct val="0"/>
                </a:spcAft>
                <a:defRPr sz="2400" b="1">
                  <a:solidFill>
                    <a:schemeClr val="tx1"/>
                  </a:solidFill>
                  <a:latin typeface="Arial" charset="0"/>
                </a:defRPr>
              </a:lvl8pPr>
              <a:lvl9pPr marL="3886200" indent="-228600" eaLnBrk="0" fontAlgn="base" hangingPunct="0">
                <a:spcBef>
                  <a:spcPct val="0"/>
                </a:spcBef>
                <a:spcAft>
                  <a:spcPct val="0"/>
                </a:spcAft>
                <a:defRPr sz="2400" b="1">
                  <a:solidFill>
                    <a:schemeClr val="tx1"/>
                  </a:solidFill>
                  <a:latin typeface="Arial" charset="0"/>
                </a:defRPr>
              </a:lvl9pPr>
            </a:lstStyle>
            <a:p>
              <a:r>
                <a:rPr lang="en-US" altLang="en-US" sz="2800">
                  <a:solidFill>
                    <a:schemeClr val="tx2"/>
                  </a:solidFill>
                  <a:latin typeface="Symbol" pitchFamily="18" charset="2"/>
                </a:rPr>
                <a:t>l</a:t>
              </a:r>
              <a:endParaRPr lang="en-US" altLang="en-US" sz="2800" b="0">
                <a:solidFill>
                  <a:schemeClr val="tx2"/>
                </a:solidFill>
                <a:latin typeface="Symbol" pitchFamily="18" charset="2"/>
              </a:endParaRPr>
            </a:p>
          </p:txBody>
        </p:sp>
        <p:sp>
          <p:nvSpPr>
            <p:cNvPr id="94220" name="Text Box 12"/>
            <p:cNvSpPr txBox="1">
              <a:spLocks noChangeArrowheads="1"/>
            </p:cNvSpPr>
            <p:nvPr/>
          </p:nvSpPr>
          <p:spPr bwMode="auto">
            <a:xfrm>
              <a:off x="2064" y="3376"/>
              <a:ext cx="24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Arial" charset="0"/>
                </a:defRPr>
              </a:lvl1pPr>
              <a:lvl2pPr marL="742950" indent="-285750">
                <a:defRPr sz="2400" b="1">
                  <a:solidFill>
                    <a:schemeClr val="tx1"/>
                  </a:solidFill>
                  <a:latin typeface="Arial" charset="0"/>
                </a:defRPr>
              </a:lvl2pPr>
              <a:lvl3pPr marL="1143000" indent="-228600">
                <a:defRPr sz="2400" b="1">
                  <a:solidFill>
                    <a:schemeClr val="tx1"/>
                  </a:solidFill>
                  <a:latin typeface="Arial" charset="0"/>
                </a:defRPr>
              </a:lvl3pPr>
              <a:lvl4pPr marL="1600200" indent="-228600">
                <a:defRPr sz="2400" b="1">
                  <a:solidFill>
                    <a:schemeClr val="tx1"/>
                  </a:solidFill>
                  <a:latin typeface="Arial" charset="0"/>
                </a:defRPr>
              </a:lvl4pPr>
              <a:lvl5pPr marL="2057400" indent="-228600">
                <a:defRPr sz="2400" b="1">
                  <a:solidFill>
                    <a:schemeClr val="tx1"/>
                  </a:solidFill>
                  <a:latin typeface="Arial" charset="0"/>
                </a:defRPr>
              </a:lvl5pPr>
              <a:lvl6pPr marL="2514600" indent="-228600" eaLnBrk="0" fontAlgn="base" hangingPunct="0">
                <a:spcBef>
                  <a:spcPct val="0"/>
                </a:spcBef>
                <a:spcAft>
                  <a:spcPct val="0"/>
                </a:spcAft>
                <a:defRPr sz="2400" b="1">
                  <a:solidFill>
                    <a:schemeClr val="tx1"/>
                  </a:solidFill>
                  <a:latin typeface="Arial" charset="0"/>
                </a:defRPr>
              </a:lvl6pPr>
              <a:lvl7pPr marL="2971800" indent="-228600" eaLnBrk="0" fontAlgn="base" hangingPunct="0">
                <a:spcBef>
                  <a:spcPct val="0"/>
                </a:spcBef>
                <a:spcAft>
                  <a:spcPct val="0"/>
                </a:spcAft>
                <a:defRPr sz="2400" b="1">
                  <a:solidFill>
                    <a:schemeClr val="tx1"/>
                  </a:solidFill>
                  <a:latin typeface="Arial" charset="0"/>
                </a:defRPr>
              </a:lvl7pPr>
              <a:lvl8pPr marL="3429000" indent="-228600" eaLnBrk="0" fontAlgn="base" hangingPunct="0">
                <a:spcBef>
                  <a:spcPct val="0"/>
                </a:spcBef>
                <a:spcAft>
                  <a:spcPct val="0"/>
                </a:spcAft>
                <a:defRPr sz="2400" b="1">
                  <a:solidFill>
                    <a:schemeClr val="tx1"/>
                  </a:solidFill>
                  <a:latin typeface="Arial" charset="0"/>
                </a:defRPr>
              </a:lvl8pPr>
              <a:lvl9pPr marL="3886200" indent="-228600" eaLnBrk="0" fontAlgn="base" hangingPunct="0">
                <a:spcBef>
                  <a:spcPct val="0"/>
                </a:spcBef>
                <a:spcAft>
                  <a:spcPct val="0"/>
                </a:spcAft>
                <a:defRPr sz="2400" b="1">
                  <a:solidFill>
                    <a:schemeClr val="tx1"/>
                  </a:solidFill>
                  <a:latin typeface="Arial" charset="0"/>
                </a:defRPr>
              </a:lvl9pPr>
            </a:lstStyle>
            <a:p>
              <a:r>
                <a:rPr lang="en-US" altLang="en-US" sz="2800">
                  <a:solidFill>
                    <a:schemeClr val="tx2"/>
                  </a:solidFill>
                  <a:latin typeface="Symbol" pitchFamily="18" charset="2"/>
                </a:rPr>
                <a:t>m</a:t>
              </a:r>
              <a:endParaRPr lang="en-US" altLang="en-US" sz="2800" b="0">
                <a:solidFill>
                  <a:schemeClr val="tx2"/>
                </a:solidFill>
                <a:latin typeface="Symbol" pitchFamily="18" charset="2"/>
              </a:endParaRPr>
            </a:p>
          </p:txBody>
        </p:sp>
        <p:sp>
          <p:nvSpPr>
            <p:cNvPr id="94221" name="Oval 13"/>
            <p:cNvSpPr>
              <a:spLocks noChangeArrowheads="1"/>
            </p:cNvSpPr>
            <p:nvPr/>
          </p:nvSpPr>
          <p:spPr bwMode="auto">
            <a:xfrm>
              <a:off x="2448" y="2832"/>
              <a:ext cx="384" cy="384"/>
            </a:xfrm>
            <a:prstGeom prst="ellipse">
              <a:avLst/>
            </a:prstGeom>
            <a:solidFill>
              <a:schemeClr val="accent2"/>
            </a:solidFill>
            <a:ln w="38100">
              <a:solidFill>
                <a:schemeClr val="bg1"/>
              </a:solidFill>
              <a:round/>
              <a:headEnd/>
              <a:tailEnd/>
            </a:ln>
          </p:spPr>
          <p:txBody>
            <a:bodyPr wrap="none" anchor="ctr"/>
            <a:lstStyle>
              <a:lvl1pPr>
                <a:defRPr sz="2400" b="1">
                  <a:solidFill>
                    <a:schemeClr val="tx1"/>
                  </a:solidFill>
                  <a:latin typeface="Arial" charset="0"/>
                </a:defRPr>
              </a:lvl1pPr>
              <a:lvl2pPr marL="742950" indent="-285750">
                <a:defRPr sz="2400" b="1">
                  <a:solidFill>
                    <a:schemeClr val="tx1"/>
                  </a:solidFill>
                  <a:latin typeface="Arial" charset="0"/>
                </a:defRPr>
              </a:lvl2pPr>
              <a:lvl3pPr marL="1143000" indent="-228600">
                <a:defRPr sz="2400" b="1">
                  <a:solidFill>
                    <a:schemeClr val="tx1"/>
                  </a:solidFill>
                  <a:latin typeface="Arial" charset="0"/>
                </a:defRPr>
              </a:lvl3pPr>
              <a:lvl4pPr marL="1600200" indent="-228600">
                <a:defRPr sz="2400" b="1">
                  <a:solidFill>
                    <a:schemeClr val="tx1"/>
                  </a:solidFill>
                  <a:latin typeface="Arial" charset="0"/>
                </a:defRPr>
              </a:lvl4pPr>
              <a:lvl5pPr marL="2057400" indent="-228600">
                <a:defRPr sz="2400" b="1">
                  <a:solidFill>
                    <a:schemeClr val="tx1"/>
                  </a:solidFill>
                  <a:latin typeface="Arial" charset="0"/>
                </a:defRPr>
              </a:lvl5pPr>
              <a:lvl6pPr marL="2514600" indent="-228600" eaLnBrk="0" fontAlgn="base" hangingPunct="0">
                <a:spcBef>
                  <a:spcPct val="0"/>
                </a:spcBef>
                <a:spcAft>
                  <a:spcPct val="0"/>
                </a:spcAft>
                <a:defRPr sz="2400" b="1">
                  <a:solidFill>
                    <a:schemeClr val="tx1"/>
                  </a:solidFill>
                  <a:latin typeface="Arial" charset="0"/>
                </a:defRPr>
              </a:lvl6pPr>
              <a:lvl7pPr marL="2971800" indent="-228600" eaLnBrk="0" fontAlgn="base" hangingPunct="0">
                <a:spcBef>
                  <a:spcPct val="0"/>
                </a:spcBef>
                <a:spcAft>
                  <a:spcPct val="0"/>
                </a:spcAft>
                <a:defRPr sz="2400" b="1">
                  <a:solidFill>
                    <a:schemeClr val="tx1"/>
                  </a:solidFill>
                  <a:latin typeface="Arial" charset="0"/>
                </a:defRPr>
              </a:lvl7pPr>
              <a:lvl8pPr marL="3429000" indent="-228600" eaLnBrk="0" fontAlgn="base" hangingPunct="0">
                <a:spcBef>
                  <a:spcPct val="0"/>
                </a:spcBef>
                <a:spcAft>
                  <a:spcPct val="0"/>
                </a:spcAft>
                <a:defRPr sz="2400" b="1">
                  <a:solidFill>
                    <a:schemeClr val="tx1"/>
                  </a:solidFill>
                  <a:latin typeface="Arial" charset="0"/>
                </a:defRPr>
              </a:lvl8pPr>
              <a:lvl9pPr marL="3886200" indent="-228600" eaLnBrk="0" fontAlgn="base" hangingPunct="0">
                <a:spcBef>
                  <a:spcPct val="0"/>
                </a:spcBef>
                <a:spcAft>
                  <a:spcPct val="0"/>
                </a:spcAft>
                <a:defRPr sz="2400" b="1">
                  <a:solidFill>
                    <a:schemeClr val="tx1"/>
                  </a:solidFill>
                  <a:latin typeface="Arial" charset="0"/>
                </a:defRPr>
              </a:lvl9pPr>
            </a:lstStyle>
            <a:p>
              <a:endParaRPr lang="en-US" altLang="en-US"/>
            </a:p>
          </p:txBody>
        </p:sp>
        <p:sp>
          <p:nvSpPr>
            <p:cNvPr id="94222" name="Oval 14"/>
            <p:cNvSpPr>
              <a:spLocks noChangeArrowheads="1"/>
            </p:cNvSpPr>
            <p:nvPr/>
          </p:nvSpPr>
          <p:spPr bwMode="auto">
            <a:xfrm>
              <a:off x="3312" y="2832"/>
              <a:ext cx="384" cy="384"/>
            </a:xfrm>
            <a:prstGeom prst="ellipse">
              <a:avLst/>
            </a:prstGeom>
            <a:solidFill>
              <a:schemeClr val="accent2"/>
            </a:solidFill>
            <a:ln w="38100">
              <a:solidFill>
                <a:schemeClr val="bg1"/>
              </a:solidFill>
              <a:round/>
              <a:headEnd/>
              <a:tailEnd/>
            </a:ln>
          </p:spPr>
          <p:txBody>
            <a:bodyPr wrap="none" anchor="ctr"/>
            <a:lstStyle>
              <a:lvl1pPr>
                <a:defRPr sz="2400" b="1">
                  <a:solidFill>
                    <a:schemeClr val="tx1"/>
                  </a:solidFill>
                  <a:latin typeface="Arial" charset="0"/>
                </a:defRPr>
              </a:lvl1pPr>
              <a:lvl2pPr marL="742950" indent="-285750">
                <a:defRPr sz="2400" b="1">
                  <a:solidFill>
                    <a:schemeClr val="tx1"/>
                  </a:solidFill>
                  <a:latin typeface="Arial" charset="0"/>
                </a:defRPr>
              </a:lvl2pPr>
              <a:lvl3pPr marL="1143000" indent="-228600">
                <a:defRPr sz="2400" b="1">
                  <a:solidFill>
                    <a:schemeClr val="tx1"/>
                  </a:solidFill>
                  <a:latin typeface="Arial" charset="0"/>
                </a:defRPr>
              </a:lvl3pPr>
              <a:lvl4pPr marL="1600200" indent="-228600">
                <a:defRPr sz="2400" b="1">
                  <a:solidFill>
                    <a:schemeClr val="tx1"/>
                  </a:solidFill>
                  <a:latin typeface="Arial" charset="0"/>
                </a:defRPr>
              </a:lvl4pPr>
              <a:lvl5pPr marL="2057400" indent="-228600">
                <a:defRPr sz="2400" b="1">
                  <a:solidFill>
                    <a:schemeClr val="tx1"/>
                  </a:solidFill>
                  <a:latin typeface="Arial" charset="0"/>
                </a:defRPr>
              </a:lvl5pPr>
              <a:lvl6pPr marL="2514600" indent="-228600" eaLnBrk="0" fontAlgn="base" hangingPunct="0">
                <a:spcBef>
                  <a:spcPct val="0"/>
                </a:spcBef>
                <a:spcAft>
                  <a:spcPct val="0"/>
                </a:spcAft>
                <a:defRPr sz="2400" b="1">
                  <a:solidFill>
                    <a:schemeClr val="tx1"/>
                  </a:solidFill>
                  <a:latin typeface="Arial" charset="0"/>
                </a:defRPr>
              </a:lvl6pPr>
              <a:lvl7pPr marL="2971800" indent="-228600" eaLnBrk="0" fontAlgn="base" hangingPunct="0">
                <a:spcBef>
                  <a:spcPct val="0"/>
                </a:spcBef>
                <a:spcAft>
                  <a:spcPct val="0"/>
                </a:spcAft>
                <a:defRPr sz="2400" b="1">
                  <a:solidFill>
                    <a:schemeClr val="tx1"/>
                  </a:solidFill>
                  <a:latin typeface="Arial" charset="0"/>
                </a:defRPr>
              </a:lvl7pPr>
              <a:lvl8pPr marL="3429000" indent="-228600" eaLnBrk="0" fontAlgn="base" hangingPunct="0">
                <a:spcBef>
                  <a:spcPct val="0"/>
                </a:spcBef>
                <a:spcAft>
                  <a:spcPct val="0"/>
                </a:spcAft>
                <a:defRPr sz="2400" b="1">
                  <a:solidFill>
                    <a:schemeClr val="tx1"/>
                  </a:solidFill>
                  <a:latin typeface="Arial" charset="0"/>
                </a:defRPr>
              </a:lvl8pPr>
              <a:lvl9pPr marL="3886200" indent="-228600" eaLnBrk="0" fontAlgn="base" hangingPunct="0">
                <a:spcBef>
                  <a:spcPct val="0"/>
                </a:spcBef>
                <a:spcAft>
                  <a:spcPct val="0"/>
                </a:spcAft>
                <a:defRPr sz="2400" b="1">
                  <a:solidFill>
                    <a:schemeClr val="tx1"/>
                  </a:solidFill>
                  <a:latin typeface="Arial" charset="0"/>
                </a:defRPr>
              </a:lvl9pPr>
            </a:lstStyle>
            <a:p>
              <a:endParaRPr lang="en-US" altLang="en-US"/>
            </a:p>
          </p:txBody>
        </p:sp>
        <p:sp>
          <p:nvSpPr>
            <p:cNvPr id="94223" name="AutoShape 16"/>
            <p:cNvSpPr>
              <a:spLocks noChangeArrowheads="1"/>
            </p:cNvSpPr>
            <p:nvPr/>
          </p:nvSpPr>
          <p:spPr bwMode="auto">
            <a:xfrm>
              <a:off x="1728" y="2640"/>
              <a:ext cx="864" cy="28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 name="T18" fmla="*/ 3175 w 21600"/>
                <a:gd name="T19" fmla="*/ 3150 h 21600"/>
                <a:gd name="T20" fmla="*/ 18425 w 21600"/>
                <a:gd name="T21" fmla="*/ 1845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9350" y="10800"/>
                  </a:moveTo>
                  <a:cubicBezTo>
                    <a:pt x="19350" y="6077"/>
                    <a:pt x="15522" y="2250"/>
                    <a:pt x="10800" y="2250"/>
                  </a:cubicBezTo>
                  <a:cubicBezTo>
                    <a:pt x="6077" y="2250"/>
                    <a:pt x="2250" y="6077"/>
                    <a:pt x="2250" y="10800"/>
                  </a:cubicBezTo>
                  <a:cubicBezTo>
                    <a:pt x="2249" y="11607"/>
                    <a:pt x="2364" y="12411"/>
                    <a:pt x="2590" y="13187"/>
                  </a:cubicBezTo>
                  <a:lnTo>
                    <a:pt x="429" y="13815"/>
                  </a:lnTo>
                  <a:cubicBezTo>
                    <a:pt x="144" y="12835"/>
                    <a:pt x="0" y="11820"/>
                    <a:pt x="0" y="10800"/>
                  </a:cubicBezTo>
                  <a:cubicBezTo>
                    <a:pt x="0" y="4835"/>
                    <a:pt x="4835" y="0"/>
                    <a:pt x="10800" y="0"/>
                  </a:cubicBezTo>
                  <a:cubicBezTo>
                    <a:pt x="16764" y="-1"/>
                    <a:pt x="21599" y="4835"/>
                    <a:pt x="21600" y="10799"/>
                  </a:cubicBezTo>
                  <a:lnTo>
                    <a:pt x="21600" y="10800"/>
                  </a:lnTo>
                  <a:lnTo>
                    <a:pt x="24300" y="10800"/>
                  </a:lnTo>
                  <a:lnTo>
                    <a:pt x="20475" y="14625"/>
                  </a:lnTo>
                  <a:lnTo>
                    <a:pt x="16650" y="10800"/>
                  </a:lnTo>
                  <a:lnTo>
                    <a:pt x="19350" y="10800"/>
                  </a:lnTo>
                  <a:close/>
                </a:path>
              </a:pathLst>
            </a:custGeom>
            <a:solidFill>
              <a:schemeClr val="tx2"/>
            </a:solidFill>
            <a:ln w="6350">
              <a:solidFill>
                <a:schemeClr val="bg1"/>
              </a:solidFill>
              <a:miter lim="800000"/>
              <a:headEnd/>
              <a:tailEnd/>
            </a:ln>
          </p:spPr>
          <p:txBody>
            <a:bodyPr wrap="none" anchor="ctr"/>
            <a:lstStyle/>
            <a:p>
              <a:endParaRPr lang="en-US"/>
            </a:p>
          </p:txBody>
        </p:sp>
        <p:sp>
          <p:nvSpPr>
            <p:cNvPr id="94224" name="AutoShape 17"/>
            <p:cNvSpPr>
              <a:spLocks noChangeArrowheads="1"/>
            </p:cNvSpPr>
            <p:nvPr/>
          </p:nvSpPr>
          <p:spPr bwMode="auto">
            <a:xfrm>
              <a:off x="2640" y="2640"/>
              <a:ext cx="864" cy="28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 name="T18" fmla="*/ 3175 w 21600"/>
                <a:gd name="T19" fmla="*/ 3150 h 21600"/>
                <a:gd name="T20" fmla="*/ 18425 w 21600"/>
                <a:gd name="T21" fmla="*/ 1845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9350" y="10800"/>
                  </a:moveTo>
                  <a:cubicBezTo>
                    <a:pt x="19350" y="6077"/>
                    <a:pt x="15522" y="2250"/>
                    <a:pt x="10800" y="2250"/>
                  </a:cubicBezTo>
                  <a:cubicBezTo>
                    <a:pt x="6077" y="2250"/>
                    <a:pt x="2250" y="6077"/>
                    <a:pt x="2250" y="10800"/>
                  </a:cubicBezTo>
                  <a:cubicBezTo>
                    <a:pt x="2249" y="11607"/>
                    <a:pt x="2364" y="12411"/>
                    <a:pt x="2590" y="13187"/>
                  </a:cubicBezTo>
                  <a:lnTo>
                    <a:pt x="429" y="13815"/>
                  </a:lnTo>
                  <a:cubicBezTo>
                    <a:pt x="144" y="12835"/>
                    <a:pt x="0" y="11820"/>
                    <a:pt x="0" y="10800"/>
                  </a:cubicBezTo>
                  <a:cubicBezTo>
                    <a:pt x="0" y="4835"/>
                    <a:pt x="4835" y="0"/>
                    <a:pt x="10800" y="0"/>
                  </a:cubicBezTo>
                  <a:cubicBezTo>
                    <a:pt x="16764" y="-1"/>
                    <a:pt x="21599" y="4835"/>
                    <a:pt x="21600" y="10799"/>
                  </a:cubicBezTo>
                  <a:lnTo>
                    <a:pt x="21600" y="10800"/>
                  </a:lnTo>
                  <a:lnTo>
                    <a:pt x="24300" y="10800"/>
                  </a:lnTo>
                  <a:lnTo>
                    <a:pt x="20475" y="14625"/>
                  </a:lnTo>
                  <a:lnTo>
                    <a:pt x="16650" y="10800"/>
                  </a:lnTo>
                  <a:lnTo>
                    <a:pt x="19350" y="10800"/>
                  </a:lnTo>
                  <a:close/>
                </a:path>
              </a:pathLst>
            </a:custGeom>
            <a:solidFill>
              <a:schemeClr val="tx2"/>
            </a:solidFill>
            <a:ln w="6350">
              <a:solidFill>
                <a:schemeClr val="bg1"/>
              </a:solidFill>
              <a:miter lim="800000"/>
              <a:headEnd/>
              <a:tailEnd/>
            </a:ln>
          </p:spPr>
          <p:txBody>
            <a:bodyPr wrap="none" anchor="ctr"/>
            <a:lstStyle/>
            <a:p>
              <a:endParaRPr lang="en-US"/>
            </a:p>
          </p:txBody>
        </p:sp>
        <p:sp>
          <p:nvSpPr>
            <p:cNvPr id="94225" name="Text Box 18"/>
            <p:cNvSpPr txBox="1">
              <a:spLocks noChangeArrowheads="1"/>
            </p:cNvSpPr>
            <p:nvPr/>
          </p:nvSpPr>
          <p:spPr bwMode="auto">
            <a:xfrm>
              <a:off x="2976" y="2320"/>
              <a:ext cx="23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Arial" charset="0"/>
                </a:defRPr>
              </a:lvl1pPr>
              <a:lvl2pPr marL="742950" indent="-285750">
                <a:defRPr sz="2400" b="1">
                  <a:solidFill>
                    <a:schemeClr val="tx1"/>
                  </a:solidFill>
                  <a:latin typeface="Arial" charset="0"/>
                </a:defRPr>
              </a:lvl2pPr>
              <a:lvl3pPr marL="1143000" indent="-228600">
                <a:defRPr sz="2400" b="1">
                  <a:solidFill>
                    <a:schemeClr val="tx1"/>
                  </a:solidFill>
                  <a:latin typeface="Arial" charset="0"/>
                </a:defRPr>
              </a:lvl3pPr>
              <a:lvl4pPr marL="1600200" indent="-228600">
                <a:defRPr sz="2400" b="1">
                  <a:solidFill>
                    <a:schemeClr val="tx1"/>
                  </a:solidFill>
                  <a:latin typeface="Arial" charset="0"/>
                </a:defRPr>
              </a:lvl4pPr>
              <a:lvl5pPr marL="2057400" indent="-228600">
                <a:defRPr sz="2400" b="1">
                  <a:solidFill>
                    <a:schemeClr val="tx1"/>
                  </a:solidFill>
                  <a:latin typeface="Arial" charset="0"/>
                </a:defRPr>
              </a:lvl5pPr>
              <a:lvl6pPr marL="2514600" indent="-228600" eaLnBrk="0" fontAlgn="base" hangingPunct="0">
                <a:spcBef>
                  <a:spcPct val="0"/>
                </a:spcBef>
                <a:spcAft>
                  <a:spcPct val="0"/>
                </a:spcAft>
                <a:defRPr sz="2400" b="1">
                  <a:solidFill>
                    <a:schemeClr val="tx1"/>
                  </a:solidFill>
                  <a:latin typeface="Arial" charset="0"/>
                </a:defRPr>
              </a:lvl6pPr>
              <a:lvl7pPr marL="2971800" indent="-228600" eaLnBrk="0" fontAlgn="base" hangingPunct="0">
                <a:spcBef>
                  <a:spcPct val="0"/>
                </a:spcBef>
                <a:spcAft>
                  <a:spcPct val="0"/>
                </a:spcAft>
                <a:defRPr sz="2400" b="1">
                  <a:solidFill>
                    <a:schemeClr val="tx1"/>
                  </a:solidFill>
                  <a:latin typeface="Arial" charset="0"/>
                </a:defRPr>
              </a:lvl7pPr>
              <a:lvl8pPr marL="3429000" indent="-228600" eaLnBrk="0" fontAlgn="base" hangingPunct="0">
                <a:spcBef>
                  <a:spcPct val="0"/>
                </a:spcBef>
                <a:spcAft>
                  <a:spcPct val="0"/>
                </a:spcAft>
                <a:defRPr sz="2400" b="1">
                  <a:solidFill>
                    <a:schemeClr val="tx1"/>
                  </a:solidFill>
                  <a:latin typeface="Arial" charset="0"/>
                </a:defRPr>
              </a:lvl8pPr>
              <a:lvl9pPr marL="3886200" indent="-228600" eaLnBrk="0" fontAlgn="base" hangingPunct="0">
                <a:spcBef>
                  <a:spcPct val="0"/>
                </a:spcBef>
                <a:spcAft>
                  <a:spcPct val="0"/>
                </a:spcAft>
                <a:defRPr sz="2400" b="1">
                  <a:solidFill>
                    <a:schemeClr val="tx1"/>
                  </a:solidFill>
                  <a:latin typeface="Arial" charset="0"/>
                </a:defRPr>
              </a:lvl9pPr>
            </a:lstStyle>
            <a:p>
              <a:r>
                <a:rPr lang="en-US" altLang="en-US" sz="2800">
                  <a:solidFill>
                    <a:schemeClr val="tx2"/>
                  </a:solidFill>
                  <a:latin typeface="Symbol" pitchFamily="18" charset="2"/>
                </a:rPr>
                <a:t>l</a:t>
              </a:r>
              <a:endParaRPr lang="en-US" altLang="en-US" sz="2800" b="0">
                <a:solidFill>
                  <a:schemeClr val="tx2"/>
                </a:solidFill>
                <a:latin typeface="Symbol" pitchFamily="18" charset="2"/>
              </a:endParaRPr>
            </a:p>
          </p:txBody>
        </p:sp>
        <p:sp>
          <p:nvSpPr>
            <p:cNvPr id="94226" name="AutoShape 19"/>
            <p:cNvSpPr>
              <a:spLocks noChangeArrowheads="1"/>
            </p:cNvSpPr>
            <p:nvPr/>
          </p:nvSpPr>
          <p:spPr bwMode="auto">
            <a:xfrm flipH="1" flipV="1">
              <a:off x="1680" y="3120"/>
              <a:ext cx="864" cy="28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 name="T18" fmla="*/ 3175 w 21600"/>
                <a:gd name="T19" fmla="*/ 3150 h 21600"/>
                <a:gd name="T20" fmla="*/ 18425 w 21600"/>
                <a:gd name="T21" fmla="*/ 1845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9350" y="10800"/>
                  </a:moveTo>
                  <a:cubicBezTo>
                    <a:pt x="19350" y="6077"/>
                    <a:pt x="15522" y="2250"/>
                    <a:pt x="10800" y="2250"/>
                  </a:cubicBezTo>
                  <a:cubicBezTo>
                    <a:pt x="6077" y="2250"/>
                    <a:pt x="2250" y="6077"/>
                    <a:pt x="2250" y="10800"/>
                  </a:cubicBezTo>
                  <a:cubicBezTo>
                    <a:pt x="2249" y="11607"/>
                    <a:pt x="2364" y="12411"/>
                    <a:pt x="2590" y="13187"/>
                  </a:cubicBezTo>
                  <a:lnTo>
                    <a:pt x="429" y="13815"/>
                  </a:lnTo>
                  <a:cubicBezTo>
                    <a:pt x="144" y="12835"/>
                    <a:pt x="0" y="11820"/>
                    <a:pt x="0" y="10800"/>
                  </a:cubicBezTo>
                  <a:cubicBezTo>
                    <a:pt x="0" y="4835"/>
                    <a:pt x="4835" y="0"/>
                    <a:pt x="10800" y="0"/>
                  </a:cubicBezTo>
                  <a:cubicBezTo>
                    <a:pt x="16764" y="-1"/>
                    <a:pt x="21599" y="4835"/>
                    <a:pt x="21600" y="10799"/>
                  </a:cubicBezTo>
                  <a:lnTo>
                    <a:pt x="21600" y="10800"/>
                  </a:lnTo>
                  <a:lnTo>
                    <a:pt x="24300" y="10800"/>
                  </a:lnTo>
                  <a:lnTo>
                    <a:pt x="20475" y="14625"/>
                  </a:lnTo>
                  <a:lnTo>
                    <a:pt x="16650" y="10800"/>
                  </a:lnTo>
                  <a:lnTo>
                    <a:pt x="19350" y="10800"/>
                  </a:lnTo>
                  <a:close/>
                </a:path>
              </a:pathLst>
            </a:custGeom>
            <a:solidFill>
              <a:schemeClr val="tx2"/>
            </a:solidFill>
            <a:ln w="6350">
              <a:solidFill>
                <a:schemeClr val="bg1"/>
              </a:solidFill>
              <a:miter lim="800000"/>
              <a:headEnd/>
              <a:tailEnd/>
            </a:ln>
          </p:spPr>
          <p:txBody>
            <a:bodyPr wrap="none" anchor="ctr"/>
            <a:lstStyle/>
            <a:p>
              <a:endParaRPr lang="en-US"/>
            </a:p>
          </p:txBody>
        </p:sp>
        <p:sp>
          <p:nvSpPr>
            <p:cNvPr id="94227" name="AutoShape 20"/>
            <p:cNvSpPr>
              <a:spLocks noChangeArrowheads="1"/>
            </p:cNvSpPr>
            <p:nvPr/>
          </p:nvSpPr>
          <p:spPr bwMode="auto">
            <a:xfrm flipH="1" flipV="1">
              <a:off x="2688" y="3120"/>
              <a:ext cx="864" cy="28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 name="T18" fmla="*/ 3175 w 21600"/>
                <a:gd name="T19" fmla="*/ 3150 h 21600"/>
                <a:gd name="T20" fmla="*/ 18425 w 21600"/>
                <a:gd name="T21" fmla="*/ 1845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9350" y="10800"/>
                  </a:moveTo>
                  <a:cubicBezTo>
                    <a:pt x="19350" y="6077"/>
                    <a:pt x="15522" y="2250"/>
                    <a:pt x="10800" y="2250"/>
                  </a:cubicBezTo>
                  <a:cubicBezTo>
                    <a:pt x="6077" y="2250"/>
                    <a:pt x="2250" y="6077"/>
                    <a:pt x="2250" y="10800"/>
                  </a:cubicBezTo>
                  <a:cubicBezTo>
                    <a:pt x="2249" y="11607"/>
                    <a:pt x="2364" y="12411"/>
                    <a:pt x="2590" y="13187"/>
                  </a:cubicBezTo>
                  <a:lnTo>
                    <a:pt x="429" y="13815"/>
                  </a:lnTo>
                  <a:cubicBezTo>
                    <a:pt x="144" y="12835"/>
                    <a:pt x="0" y="11820"/>
                    <a:pt x="0" y="10800"/>
                  </a:cubicBezTo>
                  <a:cubicBezTo>
                    <a:pt x="0" y="4835"/>
                    <a:pt x="4835" y="0"/>
                    <a:pt x="10800" y="0"/>
                  </a:cubicBezTo>
                  <a:cubicBezTo>
                    <a:pt x="16764" y="-1"/>
                    <a:pt x="21599" y="4835"/>
                    <a:pt x="21600" y="10799"/>
                  </a:cubicBezTo>
                  <a:lnTo>
                    <a:pt x="21600" y="10800"/>
                  </a:lnTo>
                  <a:lnTo>
                    <a:pt x="24300" y="10800"/>
                  </a:lnTo>
                  <a:lnTo>
                    <a:pt x="20475" y="14625"/>
                  </a:lnTo>
                  <a:lnTo>
                    <a:pt x="16650" y="10800"/>
                  </a:lnTo>
                  <a:lnTo>
                    <a:pt x="19350" y="10800"/>
                  </a:lnTo>
                  <a:close/>
                </a:path>
              </a:pathLst>
            </a:custGeom>
            <a:solidFill>
              <a:schemeClr val="tx2"/>
            </a:solidFill>
            <a:ln w="6350">
              <a:solidFill>
                <a:schemeClr val="bg1"/>
              </a:solidFill>
              <a:miter lim="800000"/>
              <a:headEnd/>
              <a:tailEnd/>
            </a:ln>
          </p:spPr>
          <p:txBody>
            <a:bodyPr wrap="none" anchor="ctr"/>
            <a:lstStyle/>
            <a:p>
              <a:endParaRPr lang="en-US"/>
            </a:p>
          </p:txBody>
        </p:sp>
        <p:sp>
          <p:nvSpPr>
            <p:cNvPr id="94228" name="Text Box 21"/>
            <p:cNvSpPr txBox="1">
              <a:spLocks noChangeArrowheads="1"/>
            </p:cNvSpPr>
            <p:nvPr/>
          </p:nvSpPr>
          <p:spPr bwMode="auto">
            <a:xfrm>
              <a:off x="3024" y="3376"/>
              <a:ext cx="24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Arial" charset="0"/>
                </a:defRPr>
              </a:lvl1pPr>
              <a:lvl2pPr marL="742950" indent="-285750">
                <a:defRPr sz="2400" b="1">
                  <a:solidFill>
                    <a:schemeClr val="tx1"/>
                  </a:solidFill>
                  <a:latin typeface="Arial" charset="0"/>
                </a:defRPr>
              </a:lvl2pPr>
              <a:lvl3pPr marL="1143000" indent="-228600">
                <a:defRPr sz="2400" b="1">
                  <a:solidFill>
                    <a:schemeClr val="tx1"/>
                  </a:solidFill>
                  <a:latin typeface="Arial" charset="0"/>
                </a:defRPr>
              </a:lvl3pPr>
              <a:lvl4pPr marL="1600200" indent="-228600">
                <a:defRPr sz="2400" b="1">
                  <a:solidFill>
                    <a:schemeClr val="tx1"/>
                  </a:solidFill>
                  <a:latin typeface="Arial" charset="0"/>
                </a:defRPr>
              </a:lvl4pPr>
              <a:lvl5pPr marL="2057400" indent="-228600">
                <a:defRPr sz="2400" b="1">
                  <a:solidFill>
                    <a:schemeClr val="tx1"/>
                  </a:solidFill>
                  <a:latin typeface="Arial" charset="0"/>
                </a:defRPr>
              </a:lvl5pPr>
              <a:lvl6pPr marL="2514600" indent="-228600" eaLnBrk="0" fontAlgn="base" hangingPunct="0">
                <a:spcBef>
                  <a:spcPct val="0"/>
                </a:spcBef>
                <a:spcAft>
                  <a:spcPct val="0"/>
                </a:spcAft>
                <a:defRPr sz="2400" b="1">
                  <a:solidFill>
                    <a:schemeClr val="tx1"/>
                  </a:solidFill>
                  <a:latin typeface="Arial" charset="0"/>
                </a:defRPr>
              </a:lvl6pPr>
              <a:lvl7pPr marL="2971800" indent="-228600" eaLnBrk="0" fontAlgn="base" hangingPunct="0">
                <a:spcBef>
                  <a:spcPct val="0"/>
                </a:spcBef>
                <a:spcAft>
                  <a:spcPct val="0"/>
                </a:spcAft>
                <a:defRPr sz="2400" b="1">
                  <a:solidFill>
                    <a:schemeClr val="tx1"/>
                  </a:solidFill>
                  <a:latin typeface="Arial" charset="0"/>
                </a:defRPr>
              </a:lvl7pPr>
              <a:lvl8pPr marL="3429000" indent="-228600" eaLnBrk="0" fontAlgn="base" hangingPunct="0">
                <a:spcBef>
                  <a:spcPct val="0"/>
                </a:spcBef>
                <a:spcAft>
                  <a:spcPct val="0"/>
                </a:spcAft>
                <a:defRPr sz="2400" b="1">
                  <a:solidFill>
                    <a:schemeClr val="tx1"/>
                  </a:solidFill>
                  <a:latin typeface="Arial" charset="0"/>
                </a:defRPr>
              </a:lvl8pPr>
              <a:lvl9pPr marL="3886200" indent="-228600" eaLnBrk="0" fontAlgn="base" hangingPunct="0">
                <a:spcBef>
                  <a:spcPct val="0"/>
                </a:spcBef>
                <a:spcAft>
                  <a:spcPct val="0"/>
                </a:spcAft>
                <a:defRPr sz="2400" b="1">
                  <a:solidFill>
                    <a:schemeClr val="tx1"/>
                  </a:solidFill>
                  <a:latin typeface="Arial" charset="0"/>
                </a:defRPr>
              </a:lvl9pPr>
            </a:lstStyle>
            <a:p>
              <a:r>
                <a:rPr lang="en-US" altLang="en-US" sz="2800">
                  <a:solidFill>
                    <a:schemeClr val="tx2"/>
                  </a:solidFill>
                  <a:latin typeface="Symbol" pitchFamily="18" charset="2"/>
                </a:rPr>
                <a:t>m</a:t>
              </a:r>
              <a:endParaRPr lang="en-US" altLang="en-US" sz="2800" b="0">
                <a:solidFill>
                  <a:schemeClr val="tx2"/>
                </a:solidFill>
                <a:latin typeface="Symbol" pitchFamily="18" charset="2"/>
              </a:endParaRPr>
            </a:p>
          </p:txBody>
        </p:sp>
        <p:sp>
          <p:nvSpPr>
            <p:cNvPr id="94229" name="AutoShape 25"/>
            <p:cNvSpPr>
              <a:spLocks noChangeArrowheads="1"/>
            </p:cNvSpPr>
            <p:nvPr/>
          </p:nvSpPr>
          <p:spPr bwMode="auto">
            <a:xfrm>
              <a:off x="864" y="2640"/>
              <a:ext cx="864" cy="28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 name="T18" fmla="*/ 3175 w 21600"/>
                <a:gd name="T19" fmla="*/ 3150 h 21600"/>
                <a:gd name="T20" fmla="*/ 18425 w 21600"/>
                <a:gd name="T21" fmla="*/ 1845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9350" y="10800"/>
                  </a:moveTo>
                  <a:cubicBezTo>
                    <a:pt x="19350" y="6077"/>
                    <a:pt x="15522" y="2250"/>
                    <a:pt x="10800" y="2250"/>
                  </a:cubicBezTo>
                  <a:cubicBezTo>
                    <a:pt x="6077" y="2250"/>
                    <a:pt x="2250" y="6077"/>
                    <a:pt x="2250" y="10800"/>
                  </a:cubicBezTo>
                  <a:cubicBezTo>
                    <a:pt x="2249" y="11607"/>
                    <a:pt x="2364" y="12411"/>
                    <a:pt x="2590" y="13187"/>
                  </a:cubicBezTo>
                  <a:lnTo>
                    <a:pt x="429" y="13815"/>
                  </a:lnTo>
                  <a:cubicBezTo>
                    <a:pt x="144" y="12835"/>
                    <a:pt x="0" y="11820"/>
                    <a:pt x="0" y="10800"/>
                  </a:cubicBezTo>
                  <a:cubicBezTo>
                    <a:pt x="0" y="4835"/>
                    <a:pt x="4835" y="0"/>
                    <a:pt x="10800" y="0"/>
                  </a:cubicBezTo>
                  <a:cubicBezTo>
                    <a:pt x="16764" y="-1"/>
                    <a:pt x="21599" y="4835"/>
                    <a:pt x="21600" y="10799"/>
                  </a:cubicBezTo>
                  <a:lnTo>
                    <a:pt x="21600" y="10800"/>
                  </a:lnTo>
                  <a:lnTo>
                    <a:pt x="24300" y="10800"/>
                  </a:lnTo>
                  <a:lnTo>
                    <a:pt x="20475" y="14625"/>
                  </a:lnTo>
                  <a:lnTo>
                    <a:pt x="16650" y="10800"/>
                  </a:lnTo>
                  <a:lnTo>
                    <a:pt x="19350" y="10800"/>
                  </a:lnTo>
                  <a:close/>
                </a:path>
              </a:pathLst>
            </a:custGeom>
            <a:solidFill>
              <a:schemeClr val="tx2"/>
            </a:solidFill>
            <a:ln w="6350">
              <a:solidFill>
                <a:schemeClr val="bg1"/>
              </a:solidFill>
              <a:miter lim="800000"/>
              <a:headEnd/>
              <a:tailEnd/>
            </a:ln>
          </p:spPr>
          <p:txBody>
            <a:bodyPr wrap="none" anchor="ctr"/>
            <a:lstStyle/>
            <a:p>
              <a:endParaRPr lang="en-US"/>
            </a:p>
          </p:txBody>
        </p:sp>
        <p:sp>
          <p:nvSpPr>
            <p:cNvPr id="94230" name="Text Box 26"/>
            <p:cNvSpPr txBox="1">
              <a:spLocks noChangeArrowheads="1"/>
            </p:cNvSpPr>
            <p:nvPr/>
          </p:nvSpPr>
          <p:spPr bwMode="auto">
            <a:xfrm>
              <a:off x="1200" y="2320"/>
              <a:ext cx="23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Arial" charset="0"/>
                </a:defRPr>
              </a:lvl1pPr>
              <a:lvl2pPr marL="742950" indent="-285750">
                <a:defRPr sz="2400" b="1">
                  <a:solidFill>
                    <a:schemeClr val="tx1"/>
                  </a:solidFill>
                  <a:latin typeface="Arial" charset="0"/>
                </a:defRPr>
              </a:lvl2pPr>
              <a:lvl3pPr marL="1143000" indent="-228600">
                <a:defRPr sz="2400" b="1">
                  <a:solidFill>
                    <a:schemeClr val="tx1"/>
                  </a:solidFill>
                  <a:latin typeface="Arial" charset="0"/>
                </a:defRPr>
              </a:lvl3pPr>
              <a:lvl4pPr marL="1600200" indent="-228600">
                <a:defRPr sz="2400" b="1">
                  <a:solidFill>
                    <a:schemeClr val="tx1"/>
                  </a:solidFill>
                  <a:latin typeface="Arial" charset="0"/>
                </a:defRPr>
              </a:lvl4pPr>
              <a:lvl5pPr marL="2057400" indent="-228600">
                <a:defRPr sz="2400" b="1">
                  <a:solidFill>
                    <a:schemeClr val="tx1"/>
                  </a:solidFill>
                  <a:latin typeface="Arial" charset="0"/>
                </a:defRPr>
              </a:lvl5pPr>
              <a:lvl6pPr marL="2514600" indent="-228600" eaLnBrk="0" fontAlgn="base" hangingPunct="0">
                <a:spcBef>
                  <a:spcPct val="0"/>
                </a:spcBef>
                <a:spcAft>
                  <a:spcPct val="0"/>
                </a:spcAft>
                <a:defRPr sz="2400" b="1">
                  <a:solidFill>
                    <a:schemeClr val="tx1"/>
                  </a:solidFill>
                  <a:latin typeface="Arial" charset="0"/>
                </a:defRPr>
              </a:lvl6pPr>
              <a:lvl7pPr marL="2971800" indent="-228600" eaLnBrk="0" fontAlgn="base" hangingPunct="0">
                <a:spcBef>
                  <a:spcPct val="0"/>
                </a:spcBef>
                <a:spcAft>
                  <a:spcPct val="0"/>
                </a:spcAft>
                <a:defRPr sz="2400" b="1">
                  <a:solidFill>
                    <a:schemeClr val="tx1"/>
                  </a:solidFill>
                  <a:latin typeface="Arial" charset="0"/>
                </a:defRPr>
              </a:lvl7pPr>
              <a:lvl8pPr marL="3429000" indent="-228600" eaLnBrk="0" fontAlgn="base" hangingPunct="0">
                <a:spcBef>
                  <a:spcPct val="0"/>
                </a:spcBef>
                <a:spcAft>
                  <a:spcPct val="0"/>
                </a:spcAft>
                <a:defRPr sz="2400" b="1">
                  <a:solidFill>
                    <a:schemeClr val="tx1"/>
                  </a:solidFill>
                  <a:latin typeface="Arial" charset="0"/>
                </a:defRPr>
              </a:lvl8pPr>
              <a:lvl9pPr marL="3886200" indent="-228600" eaLnBrk="0" fontAlgn="base" hangingPunct="0">
                <a:spcBef>
                  <a:spcPct val="0"/>
                </a:spcBef>
                <a:spcAft>
                  <a:spcPct val="0"/>
                </a:spcAft>
                <a:defRPr sz="2400" b="1">
                  <a:solidFill>
                    <a:schemeClr val="tx1"/>
                  </a:solidFill>
                  <a:latin typeface="Arial" charset="0"/>
                </a:defRPr>
              </a:lvl9pPr>
            </a:lstStyle>
            <a:p>
              <a:r>
                <a:rPr lang="en-US" altLang="en-US" sz="2800">
                  <a:solidFill>
                    <a:schemeClr val="tx2"/>
                  </a:solidFill>
                  <a:latin typeface="Symbol" pitchFamily="18" charset="2"/>
                </a:rPr>
                <a:t>l</a:t>
              </a:r>
              <a:endParaRPr lang="en-US" altLang="en-US" sz="2800" b="0">
                <a:solidFill>
                  <a:schemeClr val="tx2"/>
                </a:solidFill>
                <a:latin typeface="Symbol" pitchFamily="18" charset="2"/>
              </a:endParaRPr>
            </a:p>
          </p:txBody>
        </p:sp>
        <p:sp>
          <p:nvSpPr>
            <p:cNvPr id="94231" name="AutoShape 27"/>
            <p:cNvSpPr>
              <a:spLocks noChangeArrowheads="1"/>
            </p:cNvSpPr>
            <p:nvPr/>
          </p:nvSpPr>
          <p:spPr bwMode="auto">
            <a:xfrm flipH="1" flipV="1">
              <a:off x="864" y="3120"/>
              <a:ext cx="864" cy="28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 name="T18" fmla="*/ 3175 w 21600"/>
                <a:gd name="T19" fmla="*/ 3150 h 21600"/>
                <a:gd name="T20" fmla="*/ 18425 w 21600"/>
                <a:gd name="T21" fmla="*/ 1845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9350" y="10800"/>
                  </a:moveTo>
                  <a:cubicBezTo>
                    <a:pt x="19350" y="6077"/>
                    <a:pt x="15522" y="2250"/>
                    <a:pt x="10800" y="2250"/>
                  </a:cubicBezTo>
                  <a:cubicBezTo>
                    <a:pt x="6077" y="2250"/>
                    <a:pt x="2250" y="6077"/>
                    <a:pt x="2250" y="10800"/>
                  </a:cubicBezTo>
                  <a:cubicBezTo>
                    <a:pt x="2249" y="11607"/>
                    <a:pt x="2364" y="12411"/>
                    <a:pt x="2590" y="13187"/>
                  </a:cubicBezTo>
                  <a:lnTo>
                    <a:pt x="429" y="13815"/>
                  </a:lnTo>
                  <a:cubicBezTo>
                    <a:pt x="144" y="12835"/>
                    <a:pt x="0" y="11820"/>
                    <a:pt x="0" y="10800"/>
                  </a:cubicBezTo>
                  <a:cubicBezTo>
                    <a:pt x="0" y="4835"/>
                    <a:pt x="4835" y="0"/>
                    <a:pt x="10800" y="0"/>
                  </a:cubicBezTo>
                  <a:cubicBezTo>
                    <a:pt x="16764" y="-1"/>
                    <a:pt x="21599" y="4835"/>
                    <a:pt x="21600" y="10799"/>
                  </a:cubicBezTo>
                  <a:lnTo>
                    <a:pt x="21600" y="10800"/>
                  </a:lnTo>
                  <a:lnTo>
                    <a:pt x="24300" y="10800"/>
                  </a:lnTo>
                  <a:lnTo>
                    <a:pt x="20475" y="14625"/>
                  </a:lnTo>
                  <a:lnTo>
                    <a:pt x="16650" y="10800"/>
                  </a:lnTo>
                  <a:lnTo>
                    <a:pt x="19350" y="10800"/>
                  </a:lnTo>
                  <a:close/>
                </a:path>
              </a:pathLst>
            </a:custGeom>
            <a:solidFill>
              <a:schemeClr val="tx2"/>
            </a:solidFill>
            <a:ln w="6350">
              <a:solidFill>
                <a:schemeClr val="bg1"/>
              </a:solidFill>
              <a:miter lim="800000"/>
              <a:headEnd/>
              <a:tailEnd/>
            </a:ln>
          </p:spPr>
          <p:txBody>
            <a:bodyPr wrap="none" anchor="ctr"/>
            <a:lstStyle/>
            <a:p>
              <a:endParaRPr lang="en-US"/>
            </a:p>
          </p:txBody>
        </p:sp>
        <p:sp>
          <p:nvSpPr>
            <p:cNvPr id="94232" name="Text Box 28"/>
            <p:cNvSpPr txBox="1">
              <a:spLocks noChangeArrowheads="1"/>
            </p:cNvSpPr>
            <p:nvPr/>
          </p:nvSpPr>
          <p:spPr bwMode="auto">
            <a:xfrm>
              <a:off x="1200" y="3376"/>
              <a:ext cx="24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Arial" charset="0"/>
                </a:defRPr>
              </a:lvl1pPr>
              <a:lvl2pPr marL="742950" indent="-285750">
                <a:defRPr sz="2400" b="1">
                  <a:solidFill>
                    <a:schemeClr val="tx1"/>
                  </a:solidFill>
                  <a:latin typeface="Arial" charset="0"/>
                </a:defRPr>
              </a:lvl2pPr>
              <a:lvl3pPr marL="1143000" indent="-228600">
                <a:defRPr sz="2400" b="1">
                  <a:solidFill>
                    <a:schemeClr val="tx1"/>
                  </a:solidFill>
                  <a:latin typeface="Arial" charset="0"/>
                </a:defRPr>
              </a:lvl3pPr>
              <a:lvl4pPr marL="1600200" indent="-228600">
                <a:defRPr sz="2400" b="1">
                  <a:solidFill>
                    <a:schemeClr val="tx1"/>
                  </a:solidFill>
                  <a:latin typeface="Arial" charset="0"/>
                </a:defRPr>
              </a:lvl4pPr>
              <a:lvl5pPr marL="2057400" indent="-228600">
                <a:defRPr sz="2400" b="1">
                  <a:solidFill>
                    <a:schemeClr val="tx1"/>
                  </a:solidFill>
                  <a:latin typeface="Arial" charset="0"/>
                </a:defRPr>
              </a:lvl5pPr>
              <a:lvl6pPr marL="2514600" indent="-228600" eaLnBrk="0" fontAlgn="base" hangingPunct="0">
                <a:spcBef>
                  <a:spcPct val="0"/>
                </a:spcBef>
                <a:spcAft>
                  <a:spcPct val="0"/>
                </a:spcAft>
                <a:defRPr sz="2400" b="1">
                  <a:solidFill>
                    <a:schemeClr val="tx1"/>
                  </a:solidFill>
                  <a:latin typeface="Arial" charset="0"/>
                </a:defRPr>
              </a:lvl6pPr>
              <a:lvl7pPr marL="2971800" indent="-228600" eaLnBrk="0" fontAlgn="base" hangingPunct="0">
                <a:spcBef>
                  <a:spcPct val="0"/>
                </a:spcBef>
                <a:spcAft>
                  <a:spcPct val="0"/>
                </a:spcAft>
                <a:defRPr sz="2400" b="1">
                  <a:solidFill>
                    <a:schemeClr val="tx1"/>
                  </a:solidFill>
                  <a:latin typeface="Arial" charset="0"/>
                </a:defRPr>
              </a:lvl7pPr>
              <a:lvl8pPr marL="3429000" indent="-228600" eaLnBrk="0" fontAlgn="base" hangingPunct="0">
                <a:spcBef>
                  <a:spcPct val="0"/>
                </a:spcBef>
                <a:spcAft>
                  <a:spcPct val="0"/>
                </a:spcAft>
                <a:defRPr sz="2400" b="1">
                  <a:solidFill>
                    <a:schemeClr val="tx1"/>
                  </a:solidFill>
                  <a:latin typeface="Arial" charset="0"/>
                </a:defRPr>
              </a:lvl8pPr>
              <a:lvl9pPr marL="3886200" indent="-228600" eaLnBrk="0" fontAlgn="base" hangingPunct="0">
                <a:spcBef>
                  <a:spcPct val="0"/>
                </a:spcBef>
                <a:spcAft>
                  <a:spcPct val="0"/>
                </a:spcAft>
                <a:defRPr sz="2400" b="1">
                  <a:solidFill>
                    <a:schemeClr val="tx1"/>
                  </a:solidFill>
                  <a:latin typeface="Arial" charset="0"/>
                </a:defRPr>
              </a:lvl9pPr>
            </a:lstStyle>
            <a:p>
              <a:r>
                <a:rPr lang="en-US" altLang="en-US" sz="2800">
                  <a:solidFill>
                    <a:schemeClr val="tx2"/>
                  </a:solidFill>
                  <a:latin typeface="Symbol" pitchFamily="18" charset="2"/>
                </a:rPr>
                <a:t>m</a:t>
              </a:r>
              <a:endParaRPr lang="en-US" altLang="en-US" sz="2800" b="0">
                <a:solidFill>
                  <a:schemeClr val="tx2"/>
                </a:solidFill>
                <a:latin typeface="Symbol" pitchFamily="18" charset="2"/>
              </a:endParaRPr>
            </a:p>
          </p:txBody>
        </p:sp>
        <p:sp>
          <p:nvSpPr>
            <p:cNvPr id="94233" name="Text Box 15"/>
            <p:cNvSpPr txBox="1">
              <a:spLocks noChangeArrowheads="1"/>
            </p:cNvSpPr>
            <p:nvPr/>
          </p:nvSpPr>
          <p:spPr bwMode="auto">
            <a:xfrm>
              <a:off x="3287" y="2879"/>
              <a:ext cx="45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Arial" charset="0"/>
                </a:defRPr>
              </a:lvl1pPr>
              <a:lvl2pPr marL="742950" indent="-285750">
                <a:defRPr sz="2400" b="1">
                  <a:solidFill>
                    <a:schemeClr val="tx1"/>
                  </a:solidFill>
                  <a:latin typeface="Arial" charset="0"/>
                </a:defRPr>
              </a:lvl2pPr>
              <a:lvl3pPr marL="1143000" indent="-228600">
                <a:defRPr sz="2400" b="1">
                  <a:solidFill>
                    <a:schemeClr val="tx1"/>
                  </a:solidFill>
                  <a:latin typeface="Arial" charset="0"/>
                </a:defRPr>
              </a:lvl3pPr>
              <a:lvl4pPr marL="1600200" indent="-228600">
                <a:defRPr sz="2400" b="1">
                  <a:solidFill>
                    <a:schemeClr val="tx1"/>
                  </a:solidFill>
                  <a:latin typeface="Arial" charset="0"/>
                </a:defRPr>
              </a:lvl4pPr>
              <a:lvl5pPr marL="2057400" indent="-228600">
                <a:defRPr sz="2400" b="1">
                  <a:solidFill>
                    <a:schemeClr val="tx1"/>
                  </a:solidFill>
                  <a:latin typeface="Arial" charset="0"/>
                </a:defRPr>
              </a:lvl5pPr>
              <a:lvl6pPr marL="2514600" indent="-228600" eaLnBrk="0" fontAlgn="base" hangingPunct="0">
                <a:spcBef>
                  <a:spcPct val="0"/>
                </a:spcBef>
                <a:spcAft>
                  <a:spcPct val="0"/>
                </a:spcAft>
                <a:defRPr sz="2400" b="1">
                  <a:solidFill>
                    <a:schemeClr val="tx1"/>
                  </a:solidFill>
                  <a:latin typeface="Arial" charset="0"/>
                </a:defRPr>
              </a:lvl6pPr>
              <a:lvl7pPr marL="2971800" indent="-228600" eaLnBrk="0" fontAlgn="base" hangingPunct="0">
                <a:spcBef>
                  <a:spcPct val="0"/>
                </a:spcBef>
                <a:spcAft>
                  <a:spcPct val="0"/>
                </a:spcAft>
                <a:defRPr sz="2400" b="1">
                  <a:solidFill>
                    <a:schemeClr val="tx1"/>
                  </a:solidFill>
                  <a:latin typeface="Arial" charset="0"/>
                </a:defRPr>
              </a:lvl7pPr>
              <a:lvl8pPr marL="3429000" indent="-228600" eaLnBrk="0" fontAlgn="base" hangingPunct="0">
                <a:spcBef>
                  <a:spcPct val="0"/>
                </a:spcBef>
                <a:spcAft>
                  <a:spcPct val="0"/>
                </a:spcAft>
                <a:defRPr sz="2400" b="1">
                  <a:solidFill>
                    <a:schemeClr val="tx1"/>
                  </a:solidFill>
                  <a:latin typeface="Arial" charset="0"/>
                </a:defRPr>
              </a:lvl8pPr>
              <a:lvl9pPr marL="3886200" indent="-228600" eaLnBrk="0" fontAlgn="base" hangingPunct="0">
                <a:spcBef>
                  <a:spcPct val="0"/>
                </a:spcBef>
                <a:spcAft>
                  <a:spcPct val="0"/>
                </a:spcAft>
                <a:defRPr sz="2400" b="1">
                  <a:solidFill>
                    <a:schemeClr val="tx1"/>
                  </a:solidFill>
                  <a:latin typeface="Arial" charset="0"/>
                </a:defRPr>
              </a:lvl9pPr>
            </a:lstStyle>
            <a:p>
              <a:r>
                <a:rPr lang="en-US" altLang="en-US">
                  <a:solidFill>
                    <a:schemeClr val="bg1"/>
                  </a:solidFill>
                </a:rPr>
                <a:t>n+1</a:t>
              </a:r>
            </a:p>
          </p:txBody>
        </p:sp>
        <p:sp>
          <p:nvSpPr>
            <p:cNvPr id="94234" name="Text Box 22"/>
            <p:cNvSpPr txBox="1">
              <a:spLocks noChangeArrowheads="1"/>
            </p:cNvSpPr>
            <p:nvPr/>
          </p:nvSpPr>
          <p:spPr bwMode="auto">
            <a:xfrm>
              <a:off x="1584" y="2879"/>
              <a:ext cx="40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Arial" charset="0"/>
                </a:defRPr>
              </a:lvl1pPr>
              <a:lvl2pPr marL="742950" indent="-285750">
                <a:defRPr sz="2400" b="1">
                  <a:solidFill>
                    <a:schemeClr val="tx1"/>
                  </a:solidFill>
                  <a:latin typeface="Arial" charset="0"/>
                </a:defRPr>
              </a:lvl2pPr>
              <a:lvl3pPr marL="1143000" indent="-228600">
                <a:defRPr sz="2400" b="1">
                  <a:solidFill>
                    <a:schemeClr val="tx1"/>
                  </a:solidFill>
                  <a:latin typeface="Arial" charset="0"/>
                </a:defRPr>
              </a:lvl3pPr>
              <a:lvl4pPr marL="1600200" indent="-228600">
                <a:defRPr sz="2400" b="1">
                  <a:solidFill>
                    <a:schemeClr val="tx1"/>
                  </a:solidFill>
                  <a:latin typeface="Arial" charset="0"/>
                </a:defRPr>
              </a:lvl4pPr>
              <a:lvl5pPr marL="2057400" indent="-228600">
                <a:defRPr sz="2400" b="1">
                  <a:solidFill>
                    <a:schemeClr val="tx1"/>
                  </a:solidFill>
                  <a:latin typeface="Arial" charset="0"/>
                </a:defRPr>
              </a:lvl5pPr>
              <a:lvl6pPr marL="2514600" indent="-228600" eaLnBrk="0" fontAlgn="base" hangingPunct="0">
                <a:spcBef>
                  <a:spcPct val="0"/>
                </a:spcBef>
                <a:spcAft>
                  <a:spcPct val="0"/>
                </a:spcAft>
                <a:defRPr sz="2400" b="1">
                  <a:solidFill>
                    <a:schemeClr val="tx1"/>
                  </a:solidFill>
                  <a:latin typeface="Arial" charset="0"/>
                </a:defRPr>
              </a:lvl6pPr>
              <a:lvl7pPr marL="2971800" indent="-228600" eaLnBrk="0" fontAlgn="base" hangingPunct="0">
                <a:spcBef>
                  <a:spcPct val="0"/>
                </a:spcBef>
                <a:spcAft>
                  <a:spcPct val="0"/>
                </a:spcAft>
                <a:defRPr sz="2400" b="1">
                  <a:solidFill>
                    <a:schemeClr val="tx1"/>
                  </a:solidFill>
                  <a:latin typeface="Arial" charset="0"/>
                </a:defRPr>
              </a:lvl7pPr>
              <a:lvl8pPr marL="3429000" indent="-228600" eaLnBrk="0" fontAlgn="base" hangingPunct="0">
                <a:spcBef>
                  <a:spcPct val="0"/>
                </a:spcBef>
                <a:spcAft>
                  <a:spcPct val="0"/>
                </a:spcAft>
                <a:defRPr sz="2400" b="1">
                  <a:solidFill>
                    <a:schemeClr val="tx1"/>
                  </a:solidFill>
                  <a:latin typeface="Arial" charset="0"/>
                </a:defRPr>
              </a:lvl8pPr>
              <a:lvl9pPr marL="3886200" indent="-228600" eaLnBrk="0" fontAlgn="base" hangingPunct="0">
                <a:spcBef>
                  <a:spcPct val="0"/>
                </a:spcBef>
                <a:spcAft>
                  <a:spcPct val="0"/>
                </a:spcAft>
                <a:defRPr sz="2400" b="1">
                  <a:solidFill>
                    <a:schemeClr val="tx1"/>
                  </a:solidFill>
                  <a:latin typeface="Arial" charset="0"/>
                </a:defRPr>
              </a:lvl9pPr>
            </a:lstStyle>
            <a:p>
              <a:r>
                <a:rPr lang="en-US" altLang="en-US">
                  <a:solidFill>
                    <a:schemeClr val="bg1"/>
                  </a:solidFill>
                </a:rPr>
                <a:t>n-1</a:t>
              </a:r>
            </a:p>
          </p:txBody>
        </p:sp>
        <p:sp>
          <p:nvSpPr>
            <p:cNvPr id="94235" name="Text Box 23"/>
            <p:cNvSpPr txBox="1">
              <a:spLocks noChangeArrowheads="1"/>
            </p:cNvSpPr>
            <p:nvPr/>
          </p:nvSpPr>
          <p:spPr bwMode="auto">
            <a:xfrm>
              <a:off x="2544" y="2879"/>
              <a:ext cx="23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Arial" charset="0"/>
                </a:defRPr>
              </a:lvl1pPr>
              <a:lvl2pPr marL="742950" indent="-285750">
                <a:defRPr sz="2400" b="1">
                  <a:solidFill>
                    <a:schemeClr val="tx1"/>
                  </a:solidFill>
                  <a:latin typeface="Arial" charset="0"/>
                </a:defRPr>
              </a:lvl2pPr>
              <a:lvl3pPr marL="1143000" indent="-228600">
                <a:defRPr sz="2400" b="1">
                  <a:solidFill>
                    <a:schemeClr val="tx1"/>
                  </a:solidFill>
                  <a:latin typeface="Arial" charset="0"/>
                </a:defRPr>
              </a:lvl3pPr>
              <a:lvl4pPr marL="1600200" indent="-228600">
                <a:defRPr sz="2400" b="1">
                  <a:solidFill>
                    <a:schemeClr val="tx1"/>
                  </a:solidFill>
                  <a:latin typeface="Arial" charset="0"/>
                </a:defRPr>
              </a:lvl4pPr>
              <a:lvl5pPr marL="2057400" indent="-228600">
                <a:defRPr sz="2400" b="1">
                  <a:solidFill>
                    <a:schemeClr val="tx1"/>
                  </a:solidFill>
                  <a:latin typeface="Arial" charset="0"/>
                </a:defRPr>
              </a:lvl5pPr>
              <a:lvl6pPr marL="2514600" indent="-228600" eaLnBrk="0" fontAlgn="base" hangingPunct="0">
                <a:spcBef>
                  <a:spcPct val="0"/>
                </a:spcBef>
                <a:spcAft>
                  <a:spcPct val="0"/>
                </a:spcAft>
                <a:defRPr sz="2400" b="1">
                  <a:solidFill>
                    <a:schemeClr val="tx1"/>
                  </a:solidFill>
                  <a:latin typeface="Arial" charset="0"/>
                </a:defRPr>
              </a:lvl6pPr>
              <a:lvl7pPr marL="2971800" indent="-228600" eaLnBrk="0" fontAlgn="base" hangingPunct="0">
                <a:spcBef>
                  <a:spcPct val="0"/>
                </a:spcBef>
                <a:spcAft>
                  <a:spcPct val="0"/>
                </a:spcAft>
                <a:defRPr sz="2400" b="1">
                  <a:solidFill>
                    <a:schemeClr val="tx1"/>
                  </a:solidFill>
                  <a:latin typeface="Arial" charset="0"/>
                </a:defRPr>
              </a:lvl7pPr>
              <a:lvl8pPr marL="3429000" indent="-228600" eaLnBrk="0" fontAlgn="base" hangingPunct="0">
                <a:spcBef>
                  <a:spcPct val="0"/>
                </a:spcBef>
                <a:spcAft>
                  <a:spcPct val="0"/>
                </a:spcAft>
                <a:defRPr sz="2400" b="1">
                  <a:solidFill>
                    <a:schemeClr val="tx1"/>
                  </a:solidFill>
                  <a:latin typeface="Arial" charset="0"/>
                </a:defRPr>
              </a:lvl8pPr>
              <a:lvl9pPr marL="3886200" indent="-228600" eaLnBrk="0" fontAlgn="base" hangingPunct="0">
                <a:spcBef>
                  <a:spcPct val="0"/>
                </a:spcBef>
                <a:spcAft>
                  <a:spcPct val="0"/>
                </a:spcAft>
                <a:defRPr sz="2400" b="1">
                  <a:solidFill>
                    <a:schemeClr val="tx1"/>
                  </a:solidFill>
                  <a:latin typeface="Arial" charset="0"/>
                </a:defRPr>
              </a:lvl9pPr>
            </a:lstStyle>
            <a:p>
              <a:r>
                <a:rPr lang="en-US" altLang="en-US">
                  <a:solidFill>
                    <a:schemeClr val="bg1"/>
                  </a:solidFill>
                </a:rPr>
                <a:t>n</a:t>
              </a:r>
            </a:p>
          </p:txBody>
        </p:sp>
      </p:grpSp>
      <p:sp>
        <p:nvSpPr>
          <p:cNvPr id="94213" name="Rectangle 32"/>
          <p:cNvSpPr>
            <a:spLocks noGrp="1" noChangeArrowheads="1"/>
          </p:cNvSpPr>
          <p:nvPr>
            <p:ph type="title"/>
          </p:nvPr>
        </p:nvSpPr>
        <p:spPr/>
        <p:txBody>
          <a:bodyPr/>
          <a:lstStyle/>
          <a:p>
            <a:pPr eaLnBrk="1" hangingPunct="1"/>
            <a:r>
              <a:rPr lang="en-US" altLang="en-US" smtClean="0"/>
              <a:t>Global Balance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288" fill="hold" grpId="0" nodeType="clickEffect">
                                  <p:stCondLst>
                                    <p:cond delay="0"/>
                                  </p:stCondLst>
                                  <p:childTnLst>
                                    <p:set>
                                      <p:cBhvr>
                                        <p:cTn id="6" dur="1" fill="hold">
                                          <p:stCondLst>
                                            <p:cond delay="0"/>
                                          </p:stCondLst>
                                        </p:cTn>
                                        <p:tgtEl>
                                          <p:spTgt spid="617501"/>
                                        </p:tgtEl>
                                        <p:attrNameLst>
                                          <p:attrName>style.visibility</p:attrName>
                                        </p:attrNameLst>
                                      </p:cBhvr>
                                      <p:to>
                                        <p:strVal val="visible"/>
                                      </p:to>
                                    </p:set>
                                    <p:anim calcmode="lin" valueType="num">
                                      <p:cBhvr>
                                        <p:cTn id="7" dur="500" fill="hold"/>
                                        <p:tgtEl>
                                          <p:spTgt spid="617501"/>
                                        </p:tgtEl>
                                        <p:attrNameLst>
                                          <p:attrName>ppt_w</p:attrName>
                                        </p:attrNameLst>
                                      </p:cBhvr>
                                      <p:tavLst>
                                        <p:tav tm="0">
                                          <p:val>
                                            <p:strVal val="4/3*#ppt_w"/>
                                          </p:val>
                                        </p:tav>
                                        <p:tav tm="100000">
                                          <p:val>
                                            <p:strVal val="#ppt_w"/>
                                          </p:val>
                                        </p:tav>
                                      </p:tavLst>
                                    </p:anim>
                                    <p:anim calcmode="lin" valueType="num">
                                      <p:cBhvr>
                                        <p:cTn id="8" dur="500" fill="hold"/>
                                        <p:tgtEl>
                                          <p:spTgt spid="617501"/>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7501"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2" name="Rectangle 4"/>
          <p:cNvSpPr>
            <a:spLocks noGrp="1" noChangeArrowheads="1"/>
          </p:cNvSpPr>
          <p:nvPr>
            <p:ph type="title"/>
          </p:nvPr>
        </p:nvSpPr>
        <p:spPr/>
        <p:txBody>
          <a:bodyPr/>
          <a:lstStyle/>
          <a:p>
            <a:pPr eaLnBrk="1" hangingPunct="1"/>
            <a:r>
              <a:rPr lang="en-US" altLang="en-US" smtClean="0"/>
              <a:t>Global Balance Equations</a:t>
            </a:r>
          </a:p>
        </p:txBody>
      </p:sp>
      <p:sp>
        <p:nvSpPr>
          <p:cNvPr id="27653" name="Rectangle 5"/>
          <p:cNvSpPr>
            <a:spLocks noGrp="1" noChangeArrowheads="1"/>
          </p:cNvSpPr>
          <p:nvPr>
            <p:ph type="body" idx="1"/>
          </p:nvPr>
        </p:nvSpPr>
        <p:spPr/>
        <p:txBody>
          <a:bodyPr/>
          <a:lstStyle/>
          <a:p>
            <a:pPr eaLnBrk="1" hangingPunct="1"/>
            <a:r>
              <a:rPr lang="en-US" altLang="en-US" smtClean="0"/>
              <a:t>Global balance equations for the M/M/1 queue:</a:t>
            </a:r>
            <a:br>
              <a:rPr lang="en-US" altLang="en-US" smtClean="0"/>
            </a:br>
            <a:r>
              <a:rPr lang="en-US" altLang="en-US" smtClean="0"/>
              <a:t/>
            </a:r>
            <a:br>
              <a:rPr lang="en-US" altLang="en-US" smtClean="0"/>
            </a:br>
            <a:r>
              <a:rPr lang="en-US" altLang="en-US" smtClean="0"/>
              <a:t/>
            </a:r>
            <a:br>
              <a:rPr lang="en-US" altLang="en-US" smtClean="0"/>
            </a:br>
            <a:r>
              <a:rPr lang="en-US" altLang="en-US" smtClean="0"/>
              <a:t/>
            </a:r>
            <a:br>
              <a:rPr lang="en-US" altLang="en-US" smtClean="0"/>
            </a:br>
            <a:endParaRPr lang="en-US" altLang="en-US" smtClean="0"/>
          </a:p>
          <a:p>
            <a:pPr eaLnBrk="1" hangingPunct="1"/>
            <a:r>
              <a:rPr lang="en-US" altLang="en-US" smtClean="0"/>
              <a:t>If there were </a:t>
            </a:r>
            <a:r>
              <a:rPr lang="en-US" altLang="en-US" i="1" smtClean="0">
                <a:latin typeface="Times New Roman" pitchFamily="18" charset="0"/>
                <a:cs typeface="Times New Roman" pitchFamily="18" charset="0"/>
              </a:rPr>
              <a:t>N</a:t>
            </a:r>
            <a:r>
              <a:rPr lang="en-US" altLang="en-US" smtClean="0"/>
              <a:t> states, there would be </a:t>
            </a:r>
            <a:r>
              <a:rPr lang="en-US" altLang="en-US" i="1" smtClean="0">
                <a:latin typeface="Times New Roman" pitchFamily="18" charset="0"/>
                <a:cs typeface="Times New Roman" pitchFamily="18" charset="0"/>
              </a:rPr>
              <a:t>N</a:t>
            </a:r>
            <a:r>
              <a:rPr lang="en-US" altLang="en-US" smtClean="0"/>
              <a:t> equations, plus the following relation to normalize the values</a:t>
            </a:r>
          </a:p>
        </p:txBody>
      </p:sp>
      <p:graphicFrame>
        <p:nvGraphicFramePr>
          <p:cNvPr id="27650" name="Object 1024"/>
          <p:cNvGraphicFramePr>
            <a:graphicFrameLocks noChangeAspect="1"/>
          </p:cNvGraphicFramePr>
          <p:nvPr/>
        </p:nvGraphicFramePr>
        <p:xfrm>
          <a:off x="2022475" y="1878013"/>
          <a:ext cx="5661025" cy="914400"/>
        </p:xfrm>
        <a:graphic>
          <a:graphicData uri="http://schemas.openxmlformats.org/presentationml/2006/ole">
            <mc:AlternateContent xmlns:mc="http://schemas.openxmlformats.org/markup-compatibility/2006">
              <mc:Choice xmlns:v="urn:schemas-microsoft-com:vml" Requires="v">
                <p:oleObj spid="_x0000_s27688" name="Equation" r:id="rId3" imgW="2790919" imgH="419207" progId="Equation.DSMT4">
                  <p:embed/>
                </p:oleObj>
              </mc:Choice>
              <mc:Fallback>
                <p:oleObj name="Equation" r:id="rId3" imgW="2790919" imgH="419207" progId="Equation.DSMT4">
                  <p:embed/>
                  <p:pic>
                    <p:nvPicPr>
                      <p:cNvPr id="0" name="Object 102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22475" y="1878013"/>
                        <a:ext cx="5661025"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7651" name="Object 1025"/>
          <p:cNvGraphicFramePr>
            <a:graphicFrameLocks noChangeAspect="1"/>
          </p:cNvGraphicFramePr>
          <p:nvPr/>
        </p:nvGraphicFramePr>
        <p:xfrm>
          <a:off x="2022475" y="3836988"/>
          <a:ext cx="3275013" cy="457200"/>
        </p:xfrm>
        <a:graphic>
          <a:graphicData uri="http://schemas.openxmlformats.org/presentationml/2006/ole">
            <mc:AlternateContent xmlns:mc="http://schemas.openxmlformats.org/markup-compatibility/2006">
              <mc:Choice xmlns:v="urn:schemas-microsoft-com:vml" Requires="v">
                <p:oleObj spid="_x0000_s27689" name="Equation" r:id="rId5" imgW="1600209" imgH="190573" progId="Equation.DSMT4">
                  <p:embed/>
                </p:oleObj>
              </mc:Choice>
              <mc:Fallback>
                <p:oleObj name="Equation" r:id="rId5" imgW="1600209" imgH="190573" progId="Equation.DSMT4">
                  <p:embed/>
                  <p:pic>
                    <p:nvPicPr>
                      <p:cNvPr id="0" name="Object 102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22475" y="3836988"/>
                        <a:ext cx="3275013"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7654" name="Group 31"/>
          <p:cNvGrpSpPr>
            <a:grpSpLocks/>
          </p:cNvGrpSpPr>
          <p:nvPr/>
        </p:nvGrpSpPr>
        <p:grpSpPr bwMode="auto">
          <a:xfrm>
            <a:off x="1752600" y="4341813"/>
            <a:ext cx="5638800" cy="2195512"/>
            <a:chOff x="864" y="2320"/>
            <a:chExt cx="3552" cy="1383"/>
          </a:xfrm>
        </p:grpSpPr>
        <p:sp>
          <p:nvSpPr>
            <p:cNvPr id="27655" name="AutoShape 5"/>
            <p:cNvSpPr>
              <a:spLocks noChangeArrowheads="1"/>
            </p:cNvSpPr>
            <p:nvPr/>
          </p:nvSpPr>
          <p:spPr bwMode="auto">
            <a:xfrm>
              <a:off x="3552" y="2640"/>
              <a:ext cx="864" cy="28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 name="T18" fmla="*/ 3175 w 21600"/>
                <a:gd name="T19" fmla="*/ 3150 h 21600"/>
                <a:gd name="T20" fmla="*/ 18425 w 21600"/>
                <a:gd name="T21" fmla="*/ 1845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9350" y="10800"/>
                  </a:moveTo>
                  <a:cubicBezTo>
                    <a:pt x="19350" y="6077"/>
                    <a:pt x="15522" y="2250"/>
                    <a:pt x="10800" y="2250"/>
                  </a:cubicBezTo>
                  <a:cubicBezTo>
                    <a:pt x="6077" y="2250"/>
                    <a:pt x="2250" y="6077"/>
                    <a:pt x="2250" y="10800"/>
                  </a:cubicBezTo>
                  <a:cubicBezTo>
                    <a:pt x="2249" y="11607"/>
                    <a:pt x="2364" y="12411"/>
                    <a:pt x="2590" y="13187"/>
                  </a:cubicBezTo>
                  <a:lnTo>
                    <a:pt x="429" y="13815"/>
                  </a:lnTo>
                  <a:cubicBezTo>
                    <a:pt x="144" y="12835"/>
                    <a:pt x="0" y="11820"/>
                    <a:pt x="0" y="10800"/>
                  </a:cubicBezTo>
                  <a:cubicBezTo>
                    <a:pt x="0" y="4835"/>
                    <a:pt x="4835" y="0"/>
                    <a:pt x="10800" y="0"/>
                  </a:cubicBezTo>
                  <a:cubicBezTo>
                    <a:pt x="16764" y="-1"/>
                    <a:pt x="21599" y="4835"/>
                    <a:pt x="21600" y="10799"/>
                  </a:cubicBezTo>
                  <a:lnTo>
                    <a:pt x="21600" y="10800"/>
                  </a:lnTo>
                  <a:lnTo>
                    <a:pt x="24300" y="10800"/>
                  </a:lnTo>
                  <a:lnTo>
                    <a:pt x="20475" y="14625"/>
                  </a:lnTo>
                  <a:lnTo>
                    <a:pt x="16650" y="10800"/>
                  </a:lnTo>
                  <a:lnTo>
                    <a:pt x="19350" y="10800"/>
                  </a:lnTo>
                  <a:close/>
                </a:path>
              </a:pathLst>
            </a:custGeom>
            <a:solidFill>
              <a:schemeClr val="tx2"/>
            </a:solidFill>
            <a:ln w="6350">
              <a:solidFill>
                <a:schemeClr val="bg1"/>
              </a:solidFill>
              <a:miter lim="800000"/>
              <a:headEnd/>
              <a:tailEnd/>
            </a:ln>
          </p:spPr>
          <p:txBody>
            <a:bodyPr wrap="none" anchor="ctr"/>
            <a:lstStyle/>
            <a:p>
              <a:endParaRPr lang="en-US"/>
            </a:p>
          </p:txBody>
        </p:sp>
        <p:sp>
          <p:nvSpPr>
            <p:cNvPr id="27656" name="Text Box 6"/>
            <p:cNvSpPr txBox="1">
              <a:spLocks noChangeArrowheads="1"/>
            </p:cNvSpPr>
            <p:nvPr/>
          </p:nvSpPr>
          <p:spPr bwMode="auto">
            <a:xfrm>
              <a:off x="3888" y="2320"/>
              <a:ext cx="23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Arial" charset="0"/>
                </a:defRPr>
              </a:lvl1pPr>
              <a:lvl2pPr marL="742950" indent="-285750">
                <a:defRPr sz="2400" b="1">
                  <a:solidFill>
                    <a:schemeClr val="tx1"/>
                  </a:solidFill>
                  <a:latin typeface="Arial" charset="0"/>
                </a:defRPr>
              </a:lvl2pPr>
              <a:lvl3pPr marL="1143000" indent="-228600">
                <a:defRPr sz="2400" b="1">
                  <a:solidFill>
                    <a:schemeClr val="tx1"/>
                  </a:solidFill>
                  <a:latin typeface="Arial" charset="0"/>
                </a:defRPr>
              </a:lvl3pPr>
              <a:lvl4pPr marL="1600200" indent="-228600">
                <a:defRPr sz="2400" b="1">
                  <a:solidFill>
                    <a:schemeClr val="tx1"/>
                  </a:solidFill>
                  <a:latin typeface="Arial" charset="0"/>
                </a:defRPr>
              </a:lvl4pPr>
              <a:lvl5pPr marL="2057400" indent="-228600">
                <a:defRPr sz="2400" b="1">
                  <a:solidFill>
                    <a:schemeClr val="tx1"/>
                  </a:solidFill>
                  <a:latin typeface="Arial" charset="0"/>
                </a:defRPr>
              </a:lvl5pPr>
              <a:lvl6pPr marL="2514600" indent="-228600" eaLnBrk="0" fontAlgn="base" hangingPunct="0">
                <a:spcBef>
                  <a:spcPct val="0"/>
                </a:spcBef>
                <a:spcAft>
                  <a:spcPct val="0"/>
                </a:spcAft>
                <a:defRPr sz="2400" b="1">
                  <a:solidFill>
                    <a:schemeClr val="tx1"/>
                  </a:solidFill>
                  <a:latin typeface="Arial" charset="0"/>
                </a:defRPr>
              </a:lvl6pPr>
              <a:lvl7pPr marL="2971800" indent="-228600" eaLnBrk="0" fontAlgn="base" hangingPunct="0">
                <a:spcBef>
                  <a:spcPct val="0"/>
                </a:spcBef>
                <a:spcAft>
                  <a:spcPct val="0"/>
                </a:spcAft>
                <a:defRPr sz="2400" b="1">
                  <a:solidFill>
                    <a:schemeClr val="tx1"/>
                  </a:solidFill>
                  <a:latin typeface="Arial" charset="0"/>
                </a:defRPr>
              </a:lvl7pPr>
              <a:lvl8pPr marL="3429000" indent="-228600" eaLnBrk="0" fontAlgn="base" hangingPunct="0">
                <a:spcBef>
                  <a:spcPct val="0"/>
                </a:spcBef>
                <a:spcAft>
                  <a:spcPct val="0"/>
                </a:spcAft>
                <a:defRPr sz="2400" b="1">
                  <a:solidFill>
                    <a:schemeClr val="tx1"/>
                  </a:solidFill>
                  <a:latin typeface="Arial" charset="0"/>
                </a:defRPr>
              </a:lvl8pPr>
              <a:lvl9pPr marL="3886200" indent="-228600" eaLnBrk="0" fontAlgn="base" hangingPunct="0">
                <a:spcBef>
                  <a:spcPct val="0"/>
                </a:spcBef>
                <a:spcAft>
                  <a:spcPct val="0"/>
                </a:spcAft>
                <a:defRPr sz="2400" b="1">
                  <a:solidFill>
                    <a:schemeClr val="tx1"/>
                  </a:solidFill>
                  <a:latin typeface="Arial" charset="0"/>
                </a:defRPr>
              </a:lvl9pPr>
            </a:lstStyle>
            <a:p>
              <a:r>
                <a:rPr lang="en-US" altLang="en-US" sz="2800">
                  <a:solidFill>
                    <a:schemeClr val="tx2"/>
                  </a:solidFill>
                  <a:latin typeface="Symbol" pitchFamily="18" charset="2"/>
                </a:rPr>
                <a:t>l</a:t>
              </a:r>
              <a:endParaRPr lang="en-US" altLang="en-US" sz="2800" b="0">
                <a:solidFill>
                  <a:schemeClr val="tx2"/>
                </a:solidFill>
                <a:latin typeface="Symbol" pitchFamily="18" charset="2"/>
              </a:endParaRPr>
            </a:p>
          </p:txBody>
        </p:sp>
        <p:sp>
          <p:nvSpPr>
            <p:cNvPr id="27657" name="AutoShape 7"/>
            <p:cNvSpPr>
              <a:spLocks noChangeArrowheads="1"/>
            </p:cNvSpPr>
            <p:nvPr/>
          </p:nvSpPr>
          <p:spPr bwMode="auto">
            <a:xfrm flipH="1" flipV="1">
              <a:off x="3552" y="3120"/>
              <a:ext cx="864" cy="28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 name="T18" fmla="*/ 3175 w 21600"/>
                <a:gd name="T19" fmla="*/ 3150 h 21600"/>
                <a:gd name="T20" fmla="*/ 18425 w 21600"/>
                <a:gd name="T21" fmla="*/ 1845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9350" y="10800"/>
                  </a:moveTo>
                  <a:cubicBezTo>
                    <a:pt x="19350" y="6077"/>
                    <a:pt x="15522" y="2250"/>
                    <a:pt x="10800" y="2250"/>
                  </a:cubicBezTo>
                  <a:cubicBezTo>
                    <a:pt x="6077" y="2250"/>
                    <a:pt x="2250" y="6077"/>
                    <a:pt x="2250" y="10800"/>
                  </a:cubicBezTo>
                  <a:cubicBezTo>
                    <a:pt x="2249" y="11607"/>
                    <a:pt x="2364" y="12411"/>
                    <a:pt x="2590" y="13187"/>
                  </a:cubicBezTo>
                  <a:lnTo>
                    <a:pt x="429" y="13815"/>
                  </a:lnTo>
                  <a:cubicBezTo>
                    <a:pt x="144" y="12835"/>
                    <a:pt x="0" y="11820"/>
                    <a:pt x="0" y="10800"/>
                  </a:cubicBezTo>
                  <a:cubicBezTo>
                    <a:pt x="0" y="4835"/>
                    <a:pt x="4835" y="0"/>
                    <a:pt x="10800" y="0"/>
                  </a:cubicBezTo>
                  <a:cubicBezTo>
                    <a:pt x="16764" y="-1"/>
                    <a:pt x="21599" y="4835"/>
                    <a:pt x="21600" y="10799"/>
                  </a:cubicBezTo>
                  <a:lnTo>
                    <a:pt x="21600" y="10800"/>
                  </a:lnTo>
                  <a:lnTo>
                    <a:pt x="24300" y="10800"/>
                  </a:lnTo>
                  <a:lnTo>
                    <a:pt x="20475" y="14625"/>
                  </a:lnTo>
                  <a:lnTo>
                    <a:pt x="16650" y="10800"/>
                  </a:lnTo>
                  <a:lnTo>
                    <a:pt x="19350" y="10800"/>
                  </a:lnTo>
                  <a:close/>
                </a:path>
              </a:pathLst>
            </a:custGeom>
            <a:solidFill>
              <a:schemeClr val="tx2"/>
            </a:solidFill>
            <a:ln w="6350">
              <a:solidFill>
                <a:schemeClr val="bg1"/>
              </a:solidFill>
              <a:miter lim="800000"/>
              <a:headEnd/>
              <a:tailEnd/>
            </a:ln>
          </p:spPr>
          <p:txBody>
            <a:bodyPr wrap="none" anchor="ctr"/>
            <a:lstStyle/>
            <a:p>
              <a:endParaRPr lang="en-US"/>
            </a:p>
          </p:txBody>
        </p:sp>
        <p:sp>
          <p:nvSpPr>
            <p:cNvPr id="27658" name="Text Box 8"/>
            <p:cNvSpPr txBox="1">
              <a:spLocks noChangeArrowheads="1"/>
            </p:cNvSpPr>
            <p:nvPr/>
          </p:nvSpPr>
          <p:spPr bwMode="auto">
            <a:xfrm>
              <a:off x="3888" y="3376"/>
              <a:ext cx="24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Arial" charset="0"/>
                </a:defRPr>
              </a:lvl1pPr>
              <a:lvl2pPr marL="742950" indent="-285750">
                <a:defRPr sz="2400" b="1">
                  <a:solidFill>
                    <a:schemeClr val="tx1"/>
                  </a:solidFill>
                  <a:latin typeface="Arial" charset="0"/>
                </a:defRPr>
              </a:lvl2pPr>
              <a:lvl3pPr marL="1143000" indent="-228600">
                <a:defRPr sz="2400" b="1">
                  <a:solidFill>
                    <a:schemeClr val="tx1"/>
                  </a:solidFill>
                  <a:latin typeface="Arial" charset="0"/>
                </a:defRPr>
              </a:lvl3pPr>
              <a:lvl4pPr marL="1600200" indent="-228600">
                <a:defRPr sz="2400" b="1">
                  <a:solidFill>
                    <a:schemeClr val="tx1"/>
                  </a:solidFill>
                  <a:latin typeface="Arial" charset="0"/>
                </a:defRPr>
              </a:lvl4pPr>
              <a:lvl5pPr marL="2057400" indent="-228600">
                <a:defRPr sz="2400" b="1">
                  <a:solidFill>
                    <a:schemeClr val="tx1"/>
                  </a:solidFill>
                  <a:latin typeface="Arial" charset="0"/>
                </a:defRPr>
              </a:lvl5pPr>
              <a:lvl6pPr marL="2514600" indent="-228600" eaLnBrk="0" fontAlgn="base" hangingPunct="0">
                <a:spcBef>
                  <a:spcPct val="0"/>
                </a:spcBef>
                <a:spcAft>
                  <a:spcPct val="0"/>
                </a:spcAft>
                <a:defRPr sz="2400" b="1">
                  <a:solidFill>
                    <a:schemeClr val="tx1"/>
                  </a:solidFill>
                  <a:latin typeface="Arial" charset="0"/>
                </a:defRPr>
              </a:lvl6pPr>
              <a:lvl7pPr marL="2971800" indent="-228600" eaLnBrk="0" fontAlgn="base" hangingPunct="0">
                <a:spcBef>
                  <a:spcPct val="0"/>
                </a:spcBef>
                <a:spcAft>
                  <a:spcPct val="0"/>
                </a:spcAft>
                <a:defRPr sz="2400" b="1">
                  <a:solidFill>
                    <a:schemeClr val="tx1"/>
                  </a:solidFill>
                  <a:latin typeface="Arial" charset="0"/>
                </a:defRPr>
              </a:lvl7pPr>
              <a:lvl8pPr marL="3429000" indent="-228600" eaLnBrk="0" fontAlgn="base" hangingPunct="0">
                <a:spcBef>
                  <a:spcPct val="0"/>
                </a:spcBef>
                <a:spcAft>
                  <a:spcPct val="0"/>
                </a:spcAft>
                <a:defRPr sz="2400" b="1">
                  <a:solidFill>
                    <a:schemeClr val="tx1"/>
                  </a:solidFill>
                  <a:latin typeface="Arial" charset="0"/>
                </a:defRPr>
              </a:lvl8pPr>
              <a:lvl9pPr marL="3886200" indent="-228600" eaLnBrk="0" fontAlgn="base" hangingPunct="0">
                <a:spcBef>
                  <a:spcPct val="0"/>
                </a:spcBef>
                <a:spcAft>
                  <a:spcPct val="0"/>
                </a:spcAft>
                <a:defRPr sz="2400" b="1">
                  <a:solidFill>
                    <a:schemeClr val="tx1"/>
                  </a:solidFill>
                  <a:latin typeface="Arial" charset="0"/>
                </a:defRPr>
              </a:lvl9pPr>
            </a:lstStyle>
            <a:p>
              <a:r>
                <a:rPr lang="en-US" altLang="en-US" sz="2800">
                  <a:solidFill>
                    <a:schemeClr val="tx2"/>
                  </a:solidFill>
                  <a:latin typeface="Symbol" pitchFamily="18" charset="2"/>
                </a:rPr>
                <a:t>m</a:t>
              </a:r>
              <a:endParaRPr lang="en-US" altLang="en-US" sz="2800" b="0">
                <a:solidFill>
                  <a:schemeClr val="tx2"/>
                </a:solidFill>
                <a:latin typeface="Symbol" pitchFamily="18" charset="2"/>
              </a:endParaRPr>
            </a:p>
          </p:txBody>
        </p:sp>
        <p:sp>
          <p:nvSpPr>
            <p:cNvPr id="27659" name="Oval 10"/>
            <p:cNvSpPr>
              <a:spLocks noChangeArrowheads="1"/>
            </p:cNvSpPr>
            <p:nvPr/>
          </p:nvSpPr>
          <p:spPr bwMode="auto">
            <a:xfrm>
              <a:off x="1584" y="2832"/>
              <a:ext cx="384" cy="384"/>
            </a:xfrm>
            <a:prstGeom prst="ellipse">
              <a:avLst/>
            </a:prstGeom>
            <a:solidFill>
              <a:schemeClr val="accent2"/>
            </a:solidFill>
            <a:ln w="38100">
              <a:solidFill>
                <a:schemeClr val="bg1"/>
              </a:solidFill>
              <a:round/>
              <a:headEnd/>
              <a:tailEnd/>
            </a:ln>
          </p:spPr>
          <p:txBody>
            <a:bodyPr wrap="none" anchor="ctr"/>
            <a:lstStyle>
              <a:lvl1pPr>
                <a:defRPr sz="2400" b="1">
                  <a:solidFill>
                    <a:schemeClr val="tx1"/>
                  </a:solidFill>
                  <a:latin typeface="Arial" charset="0"/>
                </a:defRPr>
              </a:lvl1pPr>
              <a:lvl2pPr marL="742950" indent="-285750">
                <a:defRPr sz="2400" b="1">
                  <a:solidFill>
                    <a:schemeClr val="tx1"/>
                  </a:solidFill>
                  <a:latin typeface="Arial" charset="0"/>
                </a:defRPr>
              </a:lvl2pPr>
              <a:lvl3pPr marL="1143000" indent="-228600">
                <a:defRPr sz="2400" b="1">
                  <a:solidFill>
                    <a:schemeClr val="tx1"/>
                  </a:solidFill>
                  <a:latin typeface="Arial" charset="0"/>
                </a:defRPr>
              </a:lvl3pPr>
              <a:lvl4pPr marL="1600200" indent="-228600">
                <a:defRPr sz="2400" b="1">
                  <a:solidFill>
                    <a:schemeClr val="tx1"/>
                  </a:solidFill>
                  <a:latin typeface="Arial" charset="0"/>
                </a:defRPr>
              </a:lvl4pPr>
              <a:lvl5pPr marL="2057400" indent="-228600">
                <a:defRPr sz="2400" b="1">
                  <a:solidFill>
                    <a:schemeClr val="tx1"/>
                  </a:solidFill>
                  <a:latin typeface="Arial" charset="0"/>
                </a:defRPr>
              </a:lvl5pPr>
              <a:lvl6pPr marL="2514600" indent="-228600" eaLnBrk="0" fontAlgn="base" hangingPunct="0">
                <a:spcBef>
                  <a:spcPct val="0"/>
                </a:spcBef>
                <a:spcAft>
                  <a:spcPct val="0"/>
                </a:spcAft>
                <a:defRPr sz="2400" b="1">
                  <a:solidFill>
                    <a:schemeClr val="tx1"/>
                  </a:solidFill>
                  <a:latin typeface="Arial" charset="0"/>
                </a:defRPr>
              </a:lvl6pPr>
              <a:lvl7pPr marL="2971800" indent="-228600" eaLnBrk="0" fontAlgn="base" hangingPunct="0">
                <a:spcBef>
                  <a:spcPct val="0"/>
                </a:spcBef>
                <a:spcAft>
                  <a:spcPct val="0"/>
                </a:spcAft>
                <a:defRPr sz="2400" b="1">
                  <a:solidFill>
                    <a:schemeClr val="tx1"/>
                  </a:solidFill>
                  <a:latin typeface="Arial" charset="0"/>
                </a:defRPr>
              </a:lvl7pPr>
              <a:lvl8pPr marL="3429000" indent="-228600" eaLnBrk="0" fontAlgn="base" hangingPunct="0">
                <a:spcBef>
                  <a:spcPct val="0"/>
                </a:spcBef>
                <a:spcAft>
                  <a:spcPct val="0"/>
                </a:spcAft>
                <a:defRPr sz="2400" b="1">
                  <a:solidFill>
                    <a:schemeClr val="tx1"/>
                  </a:solidFill>
                  <a:latin typeface="Arial" charset="0"/>
                </a:defRPr>
              </a:lvl8pPr>
              <a:lvl9pPr marL="3886200" indent="-228600" eaLnBrk="0" fontAlgn="base" hangingPunct="0">
                <a:spcBef>
                  <a:spcPct val="0"/>
                </a:spcBef>
                <a:spcAft>
                  <a:spcPct val="0"/>
                </a:spcAft>
                <a:defRPr sz="2400" b="1">
                  <a:solidFill>
                    <a:schemeClr val="tx1"/>
                  </a:solidFill>
                  <a:latin typeface="Arial" charset="0"/>
                </a:defRPr>
              </a:lvl9pPr>
            </a:lstStyle>
            <a:p>
              <a:pPr algn="ctr"/>
              <a:r>
                <a:rPr lang="en-US" altLang="en-US">
                  <a:solidFill>
                    <a:schemeClr val="bg1"/>
                  </a:solidFill>
                </a:rPr>
                <a:t>n-1</a:t>
              </a:r>
            </a:p>
          </p:txBody>
        </p:sp>
        <p:sp>
          <p:nvSpPr>
            <p:cNvPr id="27660" name="Text Box 11"/>
            <p:cNvSpPr txBox="1">
              <a:spLocks noChangeArrowheads="1"/>
            </p:cNvSpPr>
            <p:nvPr/>
          </p:nvSpPr>
          <p:spPr bwMode="auto">
            <a:xfrm>
              <a:off x="2016" y="2320"/>
              <a:ext cx="23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Arial" charset="0"/>
                </a:defRPr>
              </a:lvl1pPr>
              <a:lvl2pPr marL="742950" indent="-285750">
                <a:defRPr sz="2400" b="1">
                  <a:solidFill>
                    <a:schemeClr val="tx1"/>
                  </a:solidFill>
                  <a:latin typeface="Arial" charset="0"/>
                </a:defRPr>
              </a:lvl2pPr>
              <a:lvl3pPr marL="1143000" indent="-228600">
                <a:defRPr sz="2400" b="1">
                  <a:solidFill>
                    <a:schemeClr val="tx1"/>
                  </a:solidFill>
                  <a:latin typeface="Arial" charset="0"/>
                </a:defRPr>
              </a:lvl3pPr>
              <a:lvl4pPr marL="1600200" indent="-228600">
                <a:defRPr sz="2400" b="1">
                  <a:solidFill>
                    <a:schemeClr val="tx1"/>
                  </a:solidFill>
                  <a:latin typeface="Arial" charset="0"/>
                </a:defRPr>
              </a:lvl4pPr>
              <a:lvl5pPr marL="2057400" indent="-228600">
                <a:defRPr sz="2400" b="1">
                  <a:solidFill>
                    <a:schemeClr val="tx1"/>
                  </a:solidFill>
                  <a:latin typeface="Arial" charset="0"/>
                </a:defRPr>
              </a:lvl5pPr>
              <a:lvl6pPr marL="2514600" indent="-228600" eaLnBrk="0" fontAlgn="base" hangingPunct="0">
                <a:spcBef>
                  <a:spcPct val="0"/>
                </a:spcBef>
                <a:spcAft>
                  <a:spcPct val="0"/>
                </a:spcAft>
                <a:defRPr sz="2400" b="1">
                  <a:solidFill>
                    <a:schemeClr val="tx1"/>
                  </a:solidFill>
                  <a:latin typeface="Arial" charset="0"/>
                </a:defRPr>
              </a:lvl6pPr>
              <a:lvl7pPr marL="2971800" indent="-228600" eaLnBrk="0" fontAlgn="base" hangingPunct="0">
                <a:spcBef>
                  <a:spcPct val="0"/>
                </a:spcBef>
                <a:spcAft>
                  <a:spcPct val="0"/>
                </a:spcAft>
                <a:defRPr sz="2400" b="1">
                  <a:solidFill>
                    <a:schemeClr val="tx1"/>
                  </a:solidFill>
                  <a:latin typeface="Arial" charset="0"/>
                </a:defRPr>
              </a:lvl7pPr>
              <a:lvl8pPr marL="3429000" indent="-228600" eaLnBrk="0" fontAlgn="base" hangingPunct="0">
                <a:spcBef>
                  <a:spcPct val="0"/>
                </a:spcBef>
                <a:spcAft>
                  <a:spcPct val="0"/>
                </a:spcAft>
                <a:defRPr sz="2400" b="1">
                  <a:solidFill>
                    <a:schemeClr val="tx1"/>
                  </a:solidFill>
                  <a:latin typeface="Arial" charset="0"/>
                </a:defRPr>
              </a:lvl8pPr>
              <a:lvl9pPr marL="3886200" indent="-228600" eaLnBrk="0" fontAlgn="base" hangingPunct="0">
                <a:spcBef>
                  <a:spcPct val="0"/>
                </a:spcBef>
                <a:spcAft>
                  <a:spcPct val="0"/>
                </a:spcAft>
                <a:defRPr sz="2400" b="1">
                  <a:solidFill>
                    <a:schemeClr val="tx1"/>
                  </a:solidFill>
                  <a:latin typeface="Arial" charset="0"/>
                </a:defRPr>
              </a:lvl9pPr>
            </a:lstStyle>
            <a:p>
              <a:r>
                <a:rPr lang="en-US" altLang="en-US" sz="2800">
                  <a:solidFill>
                    <a:schemeClr val="tx2"/>
                  </a:solidFill>
                  <a:latin typeface="Symbol" pitchFamily="18" charset="2"/>
                </a:rPr>
                <a:t>l</a:t>
              </a:r>
              <a:endParaRPr lang="en-US" altLang="en-US" sz="2800" b="0">
                <a:solidFill>
                  <a:schemeClr val="tx2"/>
                </a:solidFill>
                <a:latin typeface="Symbol" pitchFamily="18" charset="2"/>
              </a:endParaRPr>
            </a:p>
          </p:txBody>
        </p:sp>
        <p:sp>
          <p:nvSpPr>
            <p:cNvPr id="27661" name="Text Box 12"/>
            <p:cNvSpPr txBox="1">
              <a:spLocks noChangeArrowheads="1"/>
            </p:cNvSpPr>
            <p:nvPr/>
          </p:nvSpPr>
          <p:spPr bwMode="auto">
            <a:xfrm>
              <a:off x="2064" y="3376"/>
              <a:ext cx="24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Arial" charset="0"/>
                </a:defRPr>
              </a:lvl1pPr>
              <a:lvl2pPr marL="742950" indent="-285750">
                <a:defRPr sz="2400" b="1">
                  <a:solidFill>
                    <a:schemeClr val="tx1"/>
                  </a:solidFill>
                  <a:latin typeface="Arial" charset="0"/>
                </a:defRPr>
              </a:lvl2pPr>
              <a:lvl3pPr marL="1143000" indent="-228600">
                <a:defRPr sz="2400" b="1">
                  <a:solidFill>
                    <a:schemeClr val="tx1"/>
                  </a:solidFill>
                  <a:latin typeface="Arial" charset="0"/>
                </a:defRPr>
              </a:lvl3pPr>
              <a:lvl4pPr marL="1600200" indent="-228600">
                <a:defRPr sz="2400" b="1">
                  <a:solidFill>
                    <a:schemeClr val="tx1"/>
                  </a:solidFill>
                  <a:latin typeface="Arial" charset="0"/>
                </a:defRPr>
              </a:lvl4pPr>
              <a:lvl5pPr marL="2057400" indent="-228600">
                <a:defRPr sz="2400" b="1">
                  <a:solidFill>
                    <a:schemeClr val="tx1"/>
                  </a:solidFill>
                  <a:latin typeface="Arial" charset="0"/>
                </a:defRPr>
              </a:lvl5pPr>
              <a:lvl6pPr marL="2514600" indent="-228600" eaLnBrk="0" fontAlgn="base" hangingPunct="0">
                <a:spcBef>
                  <a:spcPct val="0"/>
                </a:spcBef>
                <a:spcAft>
                  <a:spcPct val="0"/>
                </a:spcAft>
                <a:defRPr sz="2400" b="1">
                  <a:solidFill>
                    <a:schemeClr val="tx1"/>
                  </a:solidFill>
                  <a:latin typeface="Arial" charset="0"/>
                </a:defRPr>
              </a:lvl6pPr>
              <a:lvl7pPr marL="2971800" indent="-228600" eaLnBrk="0" fontAlgn="base" hangingPunct="0">
                <a:spcBef>
                  <a:spcPct val="0"/>
                </a:spcBef>
                <a:spcAft>
                  <a:spcPct val="0"/>
                </a:spcAft>
                <a:defRPr sz="2400" b="1">
                  <a:solidFill>
                    <a:schemeClr val="tx1"/>
                  </a:solidFill>
                  <a:latin typeface="Arial" charset="0"/>
                </a:defRPr>
              </a:lvl7pPr>
              <a:lvl8pPr marL="3429000" indent="-228600" eaLnBrk="0" fontAlgn="base" hangingPunct="0">
                <a:spcBef>
                  <a:spcPct val="0"/>
                </a:spcBef>
                <a:spcAft>
                  <a:spcPct val="0"/>
                </a:spcAft>
                <a:defRPr sz="2400" b="1">
                  <a:solidFill>
                    <a:schemeClr val="tx1"/>
                  </a:solidFill>
                  <a:latin typeface="Arial" charset="0"/>
                </a:defRPr>
              </a:lvl8pPr>
              <a:lvl9pPr marL="3886200" indent="-228600" eaLnBrk="0" fontAlgn="base" hangingPunct="0">
                <a:spcBef>
                  <a:spcPct val="0"/>
                </a:spcBef>
                <a:spcAft>
                  <a:spcPct val="0"/>
                </a:spcAft>
                <a:defRPr sz="2400" b="1">
                  <a:solidFill>
                    <a:schemeClr val="tx1"/>
                  </a:solidFill>
                  <a:latin typeface="Arial" charset="0"/>
                </a:defRPr>
              </a:lvl9pPr>
            </a:lstStyle>
            <a:p>
              <a:r>
                <a:rPr lang="en-US" altLang="en-US" sz="2800">
                  <a:solidFill>
                    <a:schemeClr val="tx2"/>
                  </a:solidFill>
                  <a:latin typeface="Symbol" pitchFamily="18" charset="2"/>
                </a:rPr>
                <a:t>m</a:t>
              </a:r>
              <a:endParaRPr lang="en-US" altLang="en-US" sz="2800" b="0">
                <a:solidFill>
                  <a:schemeClr val="tx2"/>
                </a:solidFill>
                <a:latin typeface="Symbol" pitchFamily="18" charset="2"/>
              </a:endParaRPr>
            </a:p>
          </p:txBody>
        </p:sp>
        <p:sp>
          <p:nvSpPr>
            <p:cNvPr id="27662" name="Oval 13"/>
            <p:cNvSpPr>
              <a:spLocks noChangeArrowheads="1"/>
            </p:cNvSpPr>
            <p:nvPr/>
          </p:nvSpPr>
          <p:spPr bwMode="auto">
            <a:xfrm>
              <a:off x="2448" y="2832"/>
              <a:ext cx="384" cy="384"/>
            </a:xfrm>
            <a:prstGeom prst="ellipse">
              <a:avLst/>
            </a:prstGeom>
            <a:solidFill>
              <a:schemeClr val="accent2"/>
            </a:solidFill>
            <a:ln w="38100">
              <a:solidFill>
                <a:schemeClr val="bg1"/>
              </a:solidFill>
              <a:round/>
              <a:headEnd/>
              <a:tailEnd/>
            </a:ln>
          </p:spPr>
          <p:txBody>
            <a:bodyPr wrap="none" anchor="ctr"/>
            <a:lstStyle>
              <a:lvl1pPr>
                <a:defRPr sz="2400" b="1">
                  <a:solidFill>
                    <a:schemeClr val="tx1"/>
                  </a:solidFill>
                  <a:latin typeface="Arial" charset="0"/>
                </a:defRPr>
              </a:lvl1pPr>
              <a:lvl2pPr marL="742950" indent="-285750">
                <a:defRPr sz="2400" b="1">
                  <a:solidFill>
                    <a:schemeClr val="tx1"/>
                  </a:solidFill>
                  <a:latin typeface="Arial" charset="0"/>
                </a:defRPr>
              </a:lvl2pPr>
              <a:lvl3pPr marL="1143000" indent="-228600">
                <a:defRPr sz="2400" b="1">
                  <a:solidFill>
                    <a:schemeClr val="tx1"/>
                  </a:solidFill>
                  <a:latin typeface="Arial" charset="0"/>
                </a:defRPr>
              </a:lvl3pPr>
              <a:lvl4pPr marL="1600200" indent="-228600">
                <a:defRPr sz="2400" b="1">
                  <a:solidFill>
                    <a:schemeClr val="tx1"/>
                  </a:solidFill>
                  <a:latin typeface="Arial" charset="0"/>
                </a:defRPr>
              </a:lvl4pPr>
              <a:lvl5pPr marL="2057400" indent="-228600">
                <a:defRPr sz="2400" b="1">
                  <a:solidFill>
                    <a:schemeClr val="tx1"/>
                  </a:solidFill>
                  <a:latin typeface="Arial" charset="0"/>
                </a:defRPr>
              </a:lvl5pPr>
              <a:lvl6pPr marL="2514600" indent="-228600" eaLnBrk="0" fontAlgn="base" hangingPunct="0">
                <a:spcBef>
                  <a:spcPct val="0"/>
                </a:spcBef>
                <a:spcAft>
                  <a:spcPct val="0"/>
                </a:spcAft>
                <a:defRPr sz="2400" b="1">
                  <a:solidFill>
                    <a:schemeClr val="tx1"/>
                  </a:solidFill>
                  <a:latin typeface="Arial" charset="0"/>
                </a:defRPr>
              </a:lvl6pPr>
              <a:lvl7pPr marL="2971800" indent="-228600" eaLnBrk="0" fontAlgn="base" hangingPunct="0">
                <a:spcBef>
                  <a:spcPct val="0"/>
                </a:spcBef>
                <a:spcAft>
                  <a:spcPct val="0"/>
                </a:spcAft>
                <a:defRPr sz="2400" b="1">
                  <a:solidFill>
                    <a:schemeClr val="tx1"/>
                  </a:solidFill>
                  <a:latin typeface="Arial" charset="0"/>
                </a:defRPr>
              </a:lvl7pPr>
              <a:lvl8pPr marL="3429000" indent="-228600" eaLnBrk="0" fontAlgn="base" hangingPunct="0">
                <a:spcBef>
                  <a:spcPct val="0"/>
                </a:spcBef>
                <a:spcAft>
                  <a:spcPct val="0"/>
                </a:spcAft>
                <a:defRPr sz="2400" b="1">
                  <a:solidFill>
                    <a:schemeClr val="tx1"/>
                  </a:solidFill>
                  <a:latin typeface="Arial" charset="0"/>
                </a:defRPr>
              </a:lvl8pPr>
              <a:lvl9pPr marL="3886200" indent="-228600" eaLnBrk="0" fontAlgn="base" hangingPunct="0">
                <a:spcBef>
                  <a:spcPct val="0"/>
                </a:spcBef>
                <a:spcAft>
                  <a:spcPct val="0"/>
                </a:spcAft>
                <a:defRPr sz="2400" b="1">
                  <a:solidFill>
                    <a:schemeClr val="tx1"/>
                  </a:solidFill>
                  <a:latin typeface="Arial" charset="0"/>
                </a:defRPr>
              </a:lvl9pPr>
            </a:lstStyle>
            <a:p>
              <a:pPr algn="ctr"/>
              <a:r>
                <a:rPr lang="en-US" altLang="en-US">
                  <a:solidFill>
                    <a:schemeClr val="bg1"/>
                  </a:solidFill>
                </a:rPr>
                <a:t>n</a:t>
              </a:r>
            </a:p>
          </p:txBody>
        </p:sp>
        <p:sp>
          <p:nvSpPr>
            <p:cNvPr id="27663" name="Oval 14"/>
            <p:cNvSpPr>
              <a:spLocks noChangeArrowheads="1"/>
            </p:cNvSpPr>
            <p:nvPr/>
          </p:nvSpPr>
          <p:spPr bwMode="auto">
            <a:xfrm>
              <a:off x="3312" y="2832"/>
              <a:ext cx="384" cy="384"/>
            </a:xfrm>
            <a:prstGeom prst="ellipse">
              <a:avLst/>
            </a:prstGeom>
            <a:solidFill>
              <a:schemeClr val="accent2"/>
            </a:solidFill>
            <a:ln w="38100">
              <a:solidFill>
                <a:schemeClr val="bg1"/>
              </a:solidFill>
              <a:round/>
              <a:headEnd/>
              <a:tailEnd/>
            </a:ln>
          </p:spPr>
          <p:txBody>
            <a:bodyPr wrap="none" anchor="ctr"/>
            <a:lstStyle>
              <a:lvl1pPr>
                <a:defRPr sz="2400" b="1">
                  <a:solidFill>
                    <a:schemeClr val="tx1"/>
                  </a:solidFill>
                  <a:latin typeface="Arial" charset="0"/>
                </a:defRPr>
              </a:lvl1pPr>
              <a:lvl2pPr marL="742950" indent="-285750">
                <a:defRPr sz="2400" b="1">
                  <a:solidFill>
                    <a:schemeClr val="tx1"/>
                  </a:solidFill>
                  <a:latin typeface="Arial" charset="0"/>
                </a:defRPr>
              </a:lvl2pPr>
              <a:lvl3pPr marL="1143000" indent="-228600">
                <a:defRPr sz="2400" b="1">
                  <a:solidFill>
                    <a:schemeClr val="tx1"/>
                  </a:solidFill>
                  <a:latin typeface="Arial" charset="0"/>
                </a:defRPr>
              </a:lvl3pPr>
              <a:lvl4pPr marL="1600200" indent="-228600">
                <a:defRPr sz="2400" b="1">
                  <a:solidFill>
                    <a:schemeClr val="tx1"/>
                  </a:solidFill>
                  <a:latin typeface="Arial" charset="0"/>
                </a:defRPr>
              </a:lvl4pPr>
              <a:lvl5pPr marL="2057400" indent="-228600">
                <a:defRPr sz="2400" b="1">
                  <a:solidFill>
                    <a:schemeClr val="tx1"/>
                  </a:solidFill>
                  <a:latin typeface="Arial" charset="0"/>
                </a:defRPr>
              </a:lvl5pPr>
              <a:lvl6pPr marL="2514600" indent="-228600" eaLnBrk="0" fontAlgn="base" hangingPunct="0">
                <a:spcBef>
                  <a:spcPct val="0"/>
                </a:spcBef>
                <a:spcAft>
                  <a:spcPct val="0"/>
                </a:spcAft>
                <a:defRPr sz="2400" b="1">
                  <a:solidFill>
                    <a:schemeClr val="tx1"/>
                  </a:solidFill>
                  <a:latin typeface="Arial" charset="0"/>
                </a:defRPr>
              </a:lvl6pPr>
              <a:lvl7pPr marL="2971800" indent="-228600" eaLnBrk="0" fontAlgn="base" hangingPunct="0">
                <a:spcBef>
                  <a:spcPct val="0"/>
                </a:spcBef>
                <a:spcAft>
                  <a:spcPct val="0"/>
                </a:spcAft>
                <a:defRPr sz="2400" b="1">
                  <a:solidFill>
                    <a:schemeClr val="tx1"/>
                  </a:solidFill>
                  <a:latin typeface="Arial" charset="0"/>
                </a:defRPr>
              </a:lvl7pPr>
              <a:lvl8pPr marL="3429000" indent="-228600" eaLnBrk="0" fontAlgn="base" hangingPunct="0">
                <a:spcBef>
                  <a:spcPct val="0"/>
                </a:spcBef>
                <a:spcAft>
                  <a:spcPct val="0"/>
                </a:spcAft>
                <a:defRPr sz="2400" b="1">
                  <a:solidFill>
                    <a:schemeClr val="tx1"/>
                  </a:solidFill>
                  <a:latin typeface="Arial" charset="0"/>
                </a:defRPr>
              </a:lvl8pPr>
              <a:lvl9pPr marL="3886200" indent="-228600" eaLnBrk="0" fontAlgn="base" hangingPunct="0">
                <a:spcBef>
                  <a:spcPct val="0"/>
                </a:spcBef>
                <a:spcAft>
                  <a:spcPct val="0"/>
                </a:spcAft>
                <a:defRPr sz="2400" b="1">
                  <a:solidFill>
                    <a:schemeClr val="tx1"/>
                  </a:solidFill>
                  <a:latin typeface="Arial" charset="0"/>
                </a:defRPr>
              </a:lvl9pPr>
            </a:lstStyle>
            <a:p>
              <a:pPr algn="ctr"/>
              <a:r>
                <a:rPr lang="en-US" altLang="en-US">
                  <a:solidFill>
                    <a:schemeClr val="bg1"/>
                  </a:solidFill>
                </a:rPr>
                <a:t>n+1</a:t>
              </a:r>
            </a:p>
          </p:txBody>
        </p:sp>
        <p:sp>
          <p:nvSpPr>
            <p:cNvPr id="27664" name="AutoShape 16"/>
            <p:cNvSpPr>
              <a:spLocks noChangeArrowheads="1"/>
            </p:cNvSpPr>
            <p:nvPr/>
          </p:nvSpPr>
          <p:spPr bwMode="auto">
            <a:xfrm>
              <a:off x="1728" y="2640"/>
              <a:ext cx="864" cy="28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 name="T18" fmla="*/ 3175 w 21600"/>
                <a:gd name="T19" fmla="*/ 3150 h 21600"/>
                <a:gd name="T20" fmla="*/ 18425 w 21600"/>
                <a:gd name="T21" fmla="*/ 1845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9350" y="10800"/>
                  </a:moveTo>
                  <a:cubicBezTo>
                    <a:pt x="19350" y="6077"/>
                    <a:pt x="15522" y="2250"/>
                    <a:pt x="10800" y="2250"/>
                  </a:cubicBezTo>
                  <a:cubicBezTo>
                    <a:pt x="6077" y="2250"/>
                    <a:pt x="2250" y="6077"/>
                    <a:pt x="2250" y="10800"/>
                  </a:cubicBezTo>
                  <a:cubicBezTo>
                    <a:pt x="2249" y="11607"/>
                    <a:pt x="2364" y="12411"/>
                    <a:pt x="2590" y="13187"/>
                  </a:cubicBezTo>
                  <a:lnTo>
                    <a:pt x="429" y="13815"/>
                  </a:lnTo>
                  <a:cubicBezTo>
                    <a:pt x="144" y="12835"/>
                    <a:pt x="0" y="11820"/>
                    <a:pt x="0" y="10800"/>
                  </a:cubicBezTo>
                  <a:cubicBezTo>
                    <a:pt x="0" y="4835"/>
                    <a:pt x="4835" y="0"/>
                    <a:pt x="10800" y="0"/>
                  </a:cubicBezTo>
                  <a:cubicBezTo>
                    <a:pt x="16764" y="-1"/>
                    <a:pt x="21599" y="4835"/>
                    <a:pt x="21600" y="10799"/>
                  </a:cubicBezTo>
                  <a:lnTo>
                    <a:pt x="21600" y="10800"/>
                  </a:lnTo>
                  <a:lnTo>
                    <a:pt x="24300" y="10800"/>
                  </a:lnTo>
                  <a:lnTo>
                    <a:pt x="20475" y="14625"/>
                  </a:lnTo>
                  <a:lnTo>
                    <a:pt x="16650" y="10800"/>
                  </a:lnTo>
                  <a:lnTo>
                    <a:pt x="19350" y="10800"/>
                  </a:lnTo>
                  <a:close/>
                </a:path>
              </a:pathLst>
            </a:custGeom>
            <a:solidFill>
              <a:schemeClr val="tx2"/>
            </a:solidFill>
            <a:ln w="6350">
              <a:solidFill>
                <a:schemeClr val="bg1"/>
              </a:solidFill>
              <a:miter lim="800000"/>
              <a:headEnd/>
              <a:tailEnd/>
            </a:ln>
          </p:spPr>
          <p:txBody>
            <a:bodyPr wrap="none" anchor="ctr"/>
            <a:lstStyle/>
            <a:p>
              <a:endParaRPr lang="en-US"/>
            </a:p>
          </p:txBody>
        </p:sp>
        <p:sp>
          <p:nvSpPr>
            <p:cNvPr id="27665" name="AutoShape 17"/>
            <p:cNvSpPr>
              <a:spLocks noChangeArrowheads="1"/>
            </p:cNvSpPr>
            <p:nvPr/>
          </p:nvSpPr>
          <p:spPr bwMode="auto">
            <a:xfrm>
              <a:off x="2640" y="2640"/>
              <a:ext cx="864" cy="28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 name="T18" fmla="*/ 3175 w 21600"/>
                <a:gd name="T19" fmla="*/ 3150 h 21600"/>
                <a:gd name="T20" fmla="*/ 18425 w 21600"/>
                <a:gd name="T21" fmla="*/ 1845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9350" y="10800"/>
                  </a:moveTo>
                  <a:cubicBezTo>
                    <a:pt x="19350" y="6077"/>
                    <a:pt x="15522" y="2250"/>
                    <a:pt x="10800" y="2250"/>
                  </a:cubicBezTo>
                  <a:cubicBezTo>
                    <a:pt x="6077" y="2250"/>
                    <a:pt x="2250" y="6077"/>
                    <a:pt x="2250" y="10800"/>
                  </a:cubicBezTo>
                  <a:cubicBezTo>
                    <a:pt x="2249" y="11607"/>
                    <a:pt x="2364" y="12411"/>
                    <a:pt x="2590" y="13187"/>
                  </a:cubicBezTo>
                  <a:lnTo>
                    <a:pt x="429" y="13815"/>
                  </a:lnTo>
                  <a:cubicBezTo>
                    <a:pt x="144" y="12835"/>
                    <a:pt x="0" y="11820"/>
                    <a:pt x="0" y="10800"/>
                  </a:cubicBezTo>
                  <a:cubicBezTo>
                    <a:pt x="0" y="4835"/>
                    <a:pt x="4835" y="0"/>
                    <a:pt x="10800" y="0"/>
                  </a:cubicBezTo>
                  <a:cubicBezTo>
                    <a:pt x="16764" y="-1"/>
                    <a:pt x="21599" y="4835"/>
                    <a:pt x="21600" y="10799"/>
                  </a:cubicBezTo>
                  <a:lnTo>
                    <a:pt x="21600" y="10800"/>
                  </a:lnTo>
                  <a:lnTo>
                    <a:pt x="24300" y="10800"/>
                  </a:lnTo>
                  <a:lnTo>
                    <a:pt x="20475" y="14625"/>
                  </a:lnTo>
                  <a:lnTo>
                    <a:pt x="16650" y="10800"/>
                  </a:lnTo>
                  <a:lnTo>
                    <a:pt x="19350" y="10800"/>
                  </a:lnTo>
                  <a:close/>
                </a:path>
              </a:pathLst>
            </a:custGeom>
            <a:solidFill>
              <a:schemeClr val="tx2"/>
            </a:solidFill>
            <a:ln w="6350">
              <a:solidFill>
                <a:schemeClr val="bg1"/>
              </a:solidFill>
              <a:miter lim="800000"/>
              <a:headEnd/>
              <a:tailEnd/>
            </a:ln>
          </p:spPr>
          <p:txBody>
            <a:bodyPr wrap="none" anchor="ctr"/>
            <a:lstStyle/>
            <a:p>
              <a:endParaRPr lang="en-US"/>
            </a:p>
          </p:txBody>
        </p:sp>
        <p:sp>
          <p:nvSpPr>
            <p:cNvPr id="27666" name="Text Box 18"/>
            <p:cNvSpPr txBox="1">
              <a:spLocks noChangeArrowheads="1"/>
            </p:cNvSpPr>
            <p:nvPr/>
          </p:nvSpPr>
          <p:spPr bwMode="auto">
            <a:xfrm>
              <a:off x="2976" y="2320"/>
              <a:ext cx="23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Arial" charset="0"/>
                </a:defRPr>
              </a:lvl1pPr>
              <a:lvl2pPr marL="742950" indent="-285750">
                <a:defRPr sz="2400" b="1">
                  <a:solidFill>
                    <a:schemeClr val="tx1"/>
                  </a:solidFill>
                  <a:latin typeface="Arial" charset="0"/>
                </a:defRPr>
              </a:lvl2pPr>
              <a:lvl3pPr marL="1143000" indent="-228600">
                <a:defRPr sz="2400" b="1">
                  <a:solidFill>
                    <a:schemeClr val="tx1"/>
                  </a:solidFill>
                  <a:latin typeface="Arial" charset="0"/>
                </a:defRPr>
              </a:lvl3pPr>
              <a:lvl4pPr marL="1600200" indent="-228600">
                <a:defRPr sz="2400" b="1">
                  <a:solidFill>
                    <a:schemeClr val="tx1"/>
                  </a:solidFill>
                  <a:latin typeface="Arial" charset="0"/>
                </a:defRPr>
              </a:lvl4pPr>
              <a:lvl5pPr marL="2057400" indent="-228600">
                <a:defRPr sz="2400" b="1">
                  <a:solidFill>
                    <a:schemeClr val="tx1"/>
                  </a:solidFill>
                  <a:latin typeface="Arial" charset="0"/>
                </a:defRPr>
              </a:lvl5pPr>
              <a:lvl6pPr marL="2514600" indent="-228600" eaLnBrk="0" fontAlgn="base" hangingPunct="0">
                <a:spcBef>
                  <a:spcPct val="0"/>
                </a:spcBef>
                <a:spcAft>
                  <a:spcPct val="0"/>
                </a:spcAft>
                <a:defRPr sz="2400" b="1">
                  <a:solidFill>
                    <a:schemeClr val="tx1"/>
                  </a:solidFill>
                  <a:latin typeface="Arial" charset="0"/>
                </a:defRPr>
              </a:lvl6pPr>
              <a:lvl7pPr marL="2971800" indent="-228600" eaLnBrk="0" fontAlgn="base" hangingPunct="0">
                <a:spcBef>
                  <a:spcPct val="0"/>
                </a:spcBef>
                <a:spcAft>
                  <a:spcPct val="0"/>
                </a:spcAft>
                <a:defRPr sz="2400" b="1">
                  <a:solidFill>
                    <a:schemeClr val="tx1"/>
                  </a:solidFill>
                  <a:latin typeface="Arial" charset="0"/>
                </a:defRPr>
              </a:lvl7pPr>
              <a:lvl8pPr marL="3429000" indent="-228600" eaLnBrk="0" fontAlgn="base" hangingPunct="0">
                <a:spcBef>
                  <a:spcPct val="0"/>
                </a:spcBef>
                <a:spcAft>
                  <a:spcPct val="0"/>
                </a:spcAft>
                <a:defRPr sz="2400" b="1">
                  <a:solidFill>
                    <a:schemeClr val="tx1"/>
                  </a:solidFill>
                  <a:latin typeface="Arial" charset="0"/>
                </a:defRPr>
              </a:lvl8pPr>
              <a:lvl9pPr marL="3886200" indent="-228600" eaLnBrk="0" fontAlgn="base" hangingPunct="0">
                <a:spcBef>
                  <a:spcPct val="0"/>
                </a:spcBef>
                <a:spcAft>
                  <a:spcPct val="0"/>
                </a:spcAft>
                <a:defRPr sz="2400" b="1">
                  <a:solidFill>
                    <a:schemeClr val="tx1"/>
                  </a:solidFill>
                  <a:latin typeface="Arial" charset="0"/>
                </a:defRPr>
              </a:lvl9pPr>
            </a:lstStyle>
            <a:p>
              <a:r>
                <a:rPr lang="en-US" altLang="en-US" sz="2800">
                  <a:solidFill>
                    <a:schemeClr val="tx2"/>
                  </a:solidFill>
                  <a:latin typeface="Symbol" pitchFamily="18" charset="2"/>
                </a:rPr>
                <a:t>l</a:t>
              </a:r>
              <a:endParaRPr lang="en-US" altLang="en-US" sz="2800" b="0">
                <a:solidFill>
                  <a:schemeClr val="tx2"/>
                </a:solidFill>
                <a:latin typeface="Symbol" pitchFamily="18" charset="2"/>
              </a:endParaRPr>
            </a:p>
          </p:txBody>
        </p:sp>
        <p:sp>
          <p:nvSpPr>
            <p:cNvPr id="27667" name="AutoShape 19"/>
            <p:cNvSpPr>
              <a:spLocks noChangeArrowheads="1"/>
            </p:cNvSpPr>
            <p:nvPr/>
          </p:nvSpPr>
          <p:spPr bwMode="auto">
            <a:xfrm flipH="1" flipV="1">
              <a:off x="1680" y="3120"/>
              <a:ext cx="864" cy="28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 name="T18" fmla="*/ 3175 w 21600"/>
                <a:gd name="T19" fmla="*/ 3150 h 21600"/>
                <a:gd name="T20" fmla="*/ 18425 w 21600"/>
                <a:gd name="T21" fmla="*/ 1845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9350" y="10800"/>
                  </a:moveTo>
                  <a:cubicBezTo>
                    <a:pt x="19350" y="6077"/>
                    <a:pt x="15522" y="2250"/>
                    <a:pt x="10800" y="2250"/>
                  </a:cubicBezTo>
                  <a:cubicBezTo>
                    <a:pt x="6077" y="2250"/>
                    <a:pt x="2250" y="6077"/>
                    <a:pt x="2250" y="10800"/>
                  </a:cubicBezTo>
                  <a:cubicBezTo>
                    <a:pt x="2249" y="11607"/>
                    <a:pt x="2364" y="12411"/>
                    <a:pt x="2590" y="13187"/>
                  </a:cubicBezTo>
                  <a:lnTo>
                    <a:pt x="429" y="13815"/>
                  </a:lnTo>
                  <a:cubicBezTo>
                    <a:pt x="144" y="12835"/>
                    <a:pt x="0" y="11820"/>
                    <a:pt x="0" y="10800"/>
                  </a:cubicBezTo>
                  <a:cubicBezTo>
                    <a:pt x="0" y="4835"/>
                    <a:pt x="4835" y="0"/>
                    <a:pt x="10800" y="0"/>
                  </a:cubicBezTo>
                  <a:cubicBezTo>
                    <a:pt x="16764" y="-1"/>
                    <a:pt x="21599" y="4835"/>
                    <a:pt x="21600" y="10799"/>
                  </a:cubicBezTo>
                  <a:lnTo>
                    <a:pt x="21600" y="10800"/>
                  </a:lnTo>
                  <a:lnTo>
                    <a:pt x="24300" y="10800"/>
                  </a:lnTo>
                  <a:lnTo>
                    <a:pt x="20475" y="14625"/>
                  </a:lnTo>
                  <a:lnTo>
                    <a:pt x="16650" y="10800"/>
                  </a:lnTo>
                  <a:lnTo>
                    <a:pt x="19350" y="10800"/>
                  </a:lnTo>
                  <a:close/>
                </a:path>
              </a:pathLst>
            </a:custGeom>
            <a:solidFill>
              <a:schemeClr val="tx2"/>
            </a:solidFill>
            <a:ln w="6350">
              <a:solidFill>
                <a:schemeClr val="bg1"/>
              </a:solidFill>
              <a:miter lim="800000"/>
              <a:headEnd/>
              <a:tailEnd/>
            </a:ln>
          </p:spPr>
          <p:txBody>
            <a:bodyPr wrap="none" anchor="ctr"/>
            <a:lstStyle/>
            <a:p>
              <a:endParaRPr lang="en-US"/>
            </a:p>
          </p:txBody>
        </p:sp>
        <p:sp>
          <p:nvSpPr>
            <p:cNvPr id="27668" name="AutoShape 20"/>
            <p:cNvSpPr>
              <a:spLocks noChangeArrowheads="1"/>
            </p:cNvSpPr>
            <p:nvPr/>
          </p:nvSpPr>
          <p:spPr bwMode="auto">
            <a:xfrm flipH="1" flipV="1">
              <a:off x="2688" y="3120"/>
              <a:ext cx="864" cy="28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 name="T18" fmla="*/ 3175 w 21600"/>
                <a:gd name="T19" fmla="*/ 3150 h 21600"/>
                <a:gd name="T20" fmla="*/ 18425 w 21600"/>
                <a:gd name="T21" fmla="*/ 1845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9350" y="10800"/>
                  </a:moveTo>
                  <a:cubicBezTo>
                    <a:pt x="19350" y="6077"/>
                    <a:pt x="15522" y="2250"/>
                    <a:pt x="10800" y="2250"/>
                  </a:cubicBezTo>
                  <a:cubicBezTo>
                    <a:pt x="6077" y="2250"/>
                    <a:pt x="2250" y="6077"/>
                    <a:pt x="2250" y="10800"/>
                  </a:cubicBezTo>
                  <a:cubicBezTo>
                    <a:pt x="2249" y="11607"/>
                    <a:pt x="2364" y="12411"/>
                    <a:pt x="2590" y="13187"/>
                  </a:cubicBezTo>
                  <a:lnTo>
                    <a:pt x="429" y="13815"/>
                  </a:lnTo>
                  <a:cubicBezTo>
                    <a:pt x="144" y="12835"/>
                    <a:pt x="0" y="11820"/>
                    <a:pt x="0" y="10800"/>
                  </a:cubicBezTo>
                  <a:cubicBezTo>
                    <a:pt x="0" y="4835"/>
                    <a:pt x="4835" y="0"/>
                    <a:pt x="10800" y="0"/>
                  </a:cubicBezTo>
                  <a:cubicBezTo>
                    <a:pt x="16764" y="-1"/>
                    <a:pt x="21599" y="4835"/>
                    <a:pt x="21600" y="10799"/>
                  </a:cubicBezTo>
                  <a:lnTo>
                    <a:pt x="21600" y="10800"/>
                  </a:lnTo>
                  <a:lnTo>
                    <a:pt x="24300" y="10800"/>
                  </a:lnTo>
                  <a:lnTo>
                    <a:pt x="20475" y="14625"/>
                  </a:lnTo>
                  <a:lnTo>
                    <a:pt x="16650" y="10800"/>
                  </a:lnTo>
                  <a:lnTo>
                    <a:pt x="19350" y="10800"/>
                  </a:lnTo>
                  <a:close/>
                </a:path>
              </a:pathLst>
            </a:custGeom>
            <a:solidFill>
              <a:schemeClr val="tx2"/>
            </a:solidFill>
            <a:ln w="6350">
              <a:solidFill>
                <a:schemeClr val="bg1"/>
              </a:solidFill>
              <a:miter lim="800000"/>
              <a:headEnd/>
              <a:tailEnd/>
            </a:ln>
          </p:spPr>
          <p:txBody>
            <a:bodyPr wrap="none" anchor="ctr"/>
            <a:lstStyle/>
            <a:p>
              <a:endParaRPr lang="en-US"/>
            </a:p>
          </p:txBody>
        </p:sp>
        <p:sp>
          <p:nvSpPr>
            <p:cNvPr id="27669" name="Text Box 21"/>
            <p:cNvSpPr txBox="1">
              <a:spLocks noChangeArrowheads="1"/>
            </p:cNvSpPr>
            <p:nvPr/>
          </p:nvSpPr>
          <p:spPr bwMode="auto">
            <a:xfrm>
              <a:off x="3024" y="3376"/>
              <a:ext cx="24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Arial" charset="0"/>
                </a:defRPr>
              </a:lvl1pPr>
              <a:lvl2pPr marL="742950" indent="-285750">
                <a:defRPr sz="2400" b="1">
                  <a:solidFill>
                    <a:schemeClr val="tx1"/>
                  </a:solidFill>
                  <a:latin typeface="Arial" charset="0"/>
                </a:defRPr>
              </a:lvl2pPr>
              <a:lvl3pPr marL="1143000" indent="-228600">
                <a:defRPr sz="2400" b="1">
                  <a:solidFill>
                    <a:schemeClr val="tx1"/>
                  </a:solidFill>
                  <a:latin typeface="Arial" charset="0"/>
                </a:defRPr>
              </a:lvl3pPr>
              <a:lvl4pPr marL="1600200" indent="-228600">
                <a:defRPr sz="2400" b="1">
                  <a:solidFill>
                    <a:schemeClr val="tx1"/>
                  </a:solidFill>
                  <a:latin typeface="Arial" charset="0"/>
                </a:defRPr>
              </a:lvl4pPr>
              <a:lvl5pPr marL="2057400" indent="-228600">
                <a:defRPr sz="2400" b="1">
                  <a:solidFill>
                    <a:schemeClr val="tx1"/>
                  </a:solidFill>
                  <a:latin typeface="Arial" charset="0"/>
                </a:defRPr>
              </a:lvl5pPr>
              <a:lvl6pPr marL="2514600" indent="-228600" eaLnBrk="0" fontAlgn="base" hangingPunct="0">
                <a:spcBef>
                  <a:spcPct val="0"/>
                </a:spcBef>
                <a:spcAft>
                  <a:spcPct val="0"/>
                </a:spcAft>
                <a:defRPr sz="2400" b="1">
                  <a:solidFill>
                    <a:schemeClr val="tx1"/>
                  </a:solidFill>
                  <a:latin typeface="Arial" charset="0"/>
                </a:defRPr>
              </a:lvl6pPr>
              <a:lvl7pPr marL="2971800" indent="-228600" eaLnBrk="0" fontAlgn="base" hangingPunct="0">
                <a:spcBef>
                  <a:spcPct val="0"/>
                </a:spcBef>
                <a:spcAft>
                  <a:spcPct val="0"/>
                </a:spcAft>
                <a:defRPr sz="2400" b="1">
                  <a:solidFill>
                    <a:schemeClr val="tx1"/>
                  </a:solidFill>
                  <a:latin typeface="Arial" charset="0"/>
                </a:defRPr>
              </a:lvl7pPr>
              <a:lvl8pPr marL="3429000" indent="-228600" eaLnBrk="0" fontAlgn="base" hangingPunct="0">
                <a:spcBef>
                  <a:spcPct val="0"/>
                </a:spcBef>
                <a:spcAft>
                  <a:spcPct val="0"/>
                </a:spcAft>
                <a:defRPr sz="2400" b="1">
                  <a:solidFill>
                    <a:schemeClr val="tx1"/>
                  </a:solidFill>
                  <a:latin typeface="Arial" charset="0"/>
                </a:defRPr>
              </a:lvl8pPr>
              <a:lvl9pPr marL="3886200" indent="-228600" eaLnBrk="0" fontAlgn="base" hangingPunct="0">
                <a:spcBef>
                  <a:spcPct val="0"/>
                </a:spcBef>
                <a:spcAft>
                  <a:spcPct val="0"/>
                </a:spcAft>
                <a:defRPr sz="2400" b="1">
                  <a:solidFill>
                    <a:schemeClr val="tx1"/>
                  </a:solidFill>
                  <a:latin typeface="Arial" charset="0"/>
                </a:defRPr>
              </a:lvl9pPr>
            </a:lstStyle>
            <a:p>
              <a:r>
                <a:rPr lang="en-US" altLang="en-US" sz="2800">
                  <a:solidFill>
                    <a:schemeClr val="tx2"/>
                  </a:solidFill>
                  <a:latin typeface="Symbol" pitchFamily="18" charset="2"/>
                </a:rPr>
                <a:t>m</a:t>
              </a:r>
              <a:endParaRPr lang="en-US" altLang="en-US" sz="2800" b="0">
                <a:solidFill>
                  <a:schemeClr val="tx2"/>
                </a:solidFill>
                <a:latin typeface="Symbol" pitchFamily="18" charset="2"/>
              </a:endParaRPr>
            </a:p>
          </p:txBody>
        </p:sp>
        <p:sp>
          <p:nvSpPr>
            <p:cNvPr id="27670" name="AutoShape 25"/>
            <p:cNvSpPr>
              <a:spLocks noChangeArrowheads="1"/>
            </p:cNvSpPr>
            <p:nvPr/>
          </p:nvSpPr>
          <p:spPr bwMode="auto">
            <a:xfrm>
              <a:off x="864" y="2640"/>
              <a:ext cx="864" cy="28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 name="T18" fmla="*/ 3175 w 21600"/>
                <a:gd name="T19" fmla="*/ 3150 h 21600"/>
                <a:gd name="T20" fmla="*/ 18425 w 21600"/>
                <a:gd name="T21" fmla="*/ 1845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9350" y="10800"/>
                  </a:moveTo>
                  <a:cubicBezTo>
                    <a:pt x="19350" y="6077"/>
                    <a:pt x="15522" y="2250"/>
                    <a:pt x="10800" y="2250"/>
                  </a:cubicBezTo>
                  <a:cubicBezTo>
                    <a:pt x="6077" y="2250"/>
                    <a:pt x="2250" y="6077"/>
                    <a:pt x="2250" y="10800"/>
                  </a:cubicBezTo>
                  <a:cubicBezTo>
                    <a:pt x="2249" y="11607"/>
                    <a:pt x="2364" y="12411"/>
                    <a:pt x="2590" y="13187"/>
                  </a:cubicBezTo>
                  <a:lnTo>
                    <a:pt x="429" y="13815"/>
                  </a:lnTo>
                  <a:cubicBezTo>
                    <a:pt x="144" y="12835"/>
                    <a:pt x="0" y="11820"/>
                    <a:pt x="0" y="10800"/>
                  </a:cubicBezTo>
                  <a:cubicBezTo>
                    <a:pt x="0" y="4835"/>
                    <a:pt x="4835" y="0"/>
                    <a:pt x="10800" y="0"/>
                  </a:cubicBezTo>
                  <a:cubicBezTo>
                    <a:pt x="16764" y="-1"/>
                    <a:pt x="21599" y="4835"/>
                    <a:pt x="21600" y="10799"/>
                  </a:cubicBezTo>
                  <a:lnTo>
                    <a:pt x="21600" y="10800"/>
                  </a:lnTo>
                  <a:lnTo>
                    <a:pt x="24300" y="10800"/>
                  </a:lnTo>
                  <a:lnTo>
                    <a:pt x="20475" y="14625"/>
                  </a:lnTo>
                  <a:lnTo>
                    <a:pt x="16650" y="10800"/>
                  </a:lnTo>
                  <a:lnTo>
                    <a:pt x="19350" y="10800"/>
                  </a:lnTo>
                  <a:close/>
                </a:path>
              </a:pathLst>
            </a:custGeom>
            <a:solidFill>
              <a:schemeClr val="tx2"/>
            </a:solidFill>
            <a:ln w="6350">
              <a:solidFill>
                <a:schemeClr val="bg1"/>
              </a:solidFill>
              <a:miter lim="800000"/>
              <a:headEnd/>
              <a:tailEnd/>
            </a:ln>
          </p:spPr>
          <p:txBody>
            <a:bodyPr wrap="none" anchor="ctr"/>
            <a:lstStyle/>
            <a:p>
              <a:endParaRPr lang="en-US"/>
            </a:p>
          </p:txBody>
        </p:sp>
        <p:sp>
          <p:nvSpPr>
            <p:cNvPr id="27671" name="Text Box 26"/>
            <p:cNvSpPr txBox="1">
              <a:spLocks noChangeArrowheads="1"/>
            </p:cNvSpPr>
            <p:nvPr/>
          </p:nvSpPr>
          <p:spPr bwMode="auto">
            <a:xfrm>
              <a:off x="1200" y="2320"/>
              <a:ext cx="23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Arial" charset="0"/>
                </a:defRPr>
              </a:lvl1pPr>
              <a:lvl2pPr marL="742950" indent="-285750">
                <a:defRPr sz="2400" b="1">
                  <a:solidFill>
                    <a:schemeClr val="tx1"/>
                  </a:solidFill>
                  <a:latin typeface="Arial" charset="0"/>
                </a:defRPr>
              </a:lvl2pPr>
              <a:lvl3pPr marL="1143000" indent="-228600">
                <a:defRPr sz="2400" b="1">
                  <a:solidFill>
                    <a:schemeClr val="tx1"/>
                  </a:solidFill>
                  <a:latin typeface="Arial" charset="0"/>
                </a:defRPr>
              </a:lvl3pPr>
              <a:lvl4pPr marL="1600200" indent="-228600">
                <a:defRPr sz="2400" b="1">
                  <a:solidFill>
                    <a:schemeClr val="tx1"/>
                  </a:solidFill>
                  <a:latin typeface="Arial" charset="0"/>
                </a:defRPr>
              </a:lvl4pPr>
              <a:lvl5pPr marL="2057400" indent="-228600">
                <a:defRPr sz="2400" b="1">
                  <a:solidFill>
                    <a:schemeClr val="tx1"/>
                  </a:solidFill>
                  <a:latin typeface="Arial" charset="0"/>
                </a:defRPr>
              </a:lvl5pPr>
              <a:lvl6pPr marL="2514600" indent="-228600" eaLnBrk="0" fontAlgn="base" hangingPunct="0">
                <a:spcBef>
                  <a:spcPct val="0"/>
                </a:spcBef>
                <a:spcAft>
                  <a:spcPct val="0"/>
                </a:spcAft>
                <a:defRPr sz="2400" b="1">
                  <a:solidFill>
                    <a:schemeClr val="tx1"/>
                  </a:solidFill>
                  <a:latin typeface="Arial" charset="0"/>
                </a:defRPr>
              </a:lvl6pPr>
              <a:lvl7pPr marL="2971800" indent="-228600" eaLnBrk="0" fontAlgn="base" hangingPunct="0">
                <a:spcBef>
                  <a:spcPct val="0"/>
                </a:spcBef>
                <a:spcAft>
                  <a:spcPct val="0"/>
                </a:spcAft>
                <a:defRPr sz="2400" b="1">
                  <a:solidFill>
                    <a:schemeClr val="tx1"/>
                  </a:solidFill>
                  <a:latin typeface="Arial" charset="0"/>
                </a:defRPr>
              </a:lvl7pPr>
              <a:lvl8pPr marL="3429000" indent="-228600" eaLnBrk="0" fontAlgn="base" hangingPunct="0">
                <a:spcBef>
                  <a:spcPct val="0"/>
                </a:spcBef>
                <a:spcAft>
                  <a:spcPct val="0"/>
                </a:spcAft>
                <a:defRPr sz="2400" b="1">
                  <a:solidFill>
                    <a:schemeClr val="tx1"/>
                  </a:solidFill>
                  <a:latin typeface="Arial" charset="0"/>
                </a:defRPr>
              </a:lvl8pPr>
              <a:lvl9pPr marL="3886200" indent="-228600" eaLnBrk="0" fontAlgn="base" hangingPunct="0">
                <a:spcBef>
                  <a:spcPct val="0"/>
                </a:spcBef>
                <a:spcAft>
                  <a:spcPct val="0"/>
                </a:spcAft>
                <a:defRPr sz="2400" b="1">
                  <a:solidFill>
                    <a:schemeClr val="tx1"/>
                  </a:solidFill>
                  <a:latin typeface="Arial" charset="0"/>
                </a:defRPr>
              </a:lvl9pPr>
            </a:lstStyle>
            <a:p>
              <a:r>
                <a:rPr lang="en-US" altLang="en-US" sz="2800">
                  <a:solidFill>
                    <a:schemeClr val="tx2"/>
                  </a:solidFill>
                  <a:latin typeface="Symbol" pitchFamily="18" charset="2"/>
                </a:rPr>
                <a:t>l</a:t>
              </a:r>
              <a:endParaRPr lang="en-US" altLang="en-US" sz="2800" b="0">
                <a:solidFill>
                  <a:schemeClr val="tx2"/>
                </a:solidFill>
                <a:latin typeface="Symbol" pitchFamily="18" charset="2"/>
              </a:endParaRPr>
            </a:p>
          </p:txBody>
        </p:sp>
        <p:sp>
          <p:nvSpPr>
            <p:cNvPr id="27672" name="AutoShape 27"/>
            <p:cNvSpPr>
              <a:spLocks noChangeArrowheads="1"/>
            </p:cNvSpPr>
            <p:nvPr/>
          </p:nvSpPr>
          <p:spPr bwMode="auto">
            <a:xfrm flipH="1" flipV="1">
              <a:off x="864" y="3120"/>
              <a:ext cx="864" cy="28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 name="T18" fmla="*/ 3175 w 21600"/>
                <a:gd name="T19" fmla="*/ 3150 h 21600"/>
                <a:gd name="T20" fmla="*/ 18425 w 21600"/>
                <a:gd name="T21" fmla="*/ 1845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9350" y="10800"/>
                  </a:moveTo>
                  <a:cubicBezTo>
                    <a:pt x="19350" y="6077"/>
                    <a:pt x="15522" y="2250"/>
                    <a:pt x="10800" y="2250"/>
                  </a:cubicBezTo>
                  <a:cubicBezTo>
                    <a:pt x="6077" y="2250"/>
                    <a:pt x="2250" y="6077"/>
                    <a:pt x="2250" y="10800"/>
                  </a:cubicBezTo>
                  <a:cubicBezTo>
                    <a:pt x="2249" y="11607"/>
                    <a:pt x="2364" y="12411"/>
                    <a:pt x="2590" y="13187"/>
                  </a:cubicBezTo>
                  <a:lnTo>
                    <a:pt x="429" y="13815"/>
                  </a:lnTo>
                  <a:cubicBezTo>
                    <a:pt x="144" y="12835"/>
                    <a:pt x="0" y="11820"/>
                    <a:pt x="0" y="10800"/>
                  </a:cubicBezTo>
                  <a:cubicBezTo>
                    <a:pt x="0" y="4835"/>
                    <a:pt x="4835" y="0"/>
                    <a:pt x="10800" y="0"/>
                  </a:cubicBezTo>
                  <a:cubicBezTo>
                    <a:pt x="16764" y="-1"/>
                    <a:pt x="21599" y="4835"/>
                    <a:pt x="21600" y="10799"/>
                  </a:cubicBezTo>
                  <a:lnTo>
                    <a:pt x="21600" y="10800"/>
                  </a:lnTo>
                  <a:lnTo>
                    <a:pt x="24300" y="10800"/>
                  </a:lnTo>
                  <a:lnTo>
                    <a:pt x="20475" y="14625"/>
                  </a:lnTo>
                  <a:lnTo>
                    <a:pt x="16650" y="10800"/>
                  </a:lnTo>
                  <a:lnTo>
                    <a:pt x="19350" y="10800"/>
                  </a:lnTo>
                  <a:close/>
                </a:path>
              </a:pathLst>
            </a:custGeom>
            <a:solidFill>
              <a:schemeClr val="tx2"/>
            </a:solidFill>
            <a:ln w="6350">
              <a:solidFill>
                <a:schemeClr val="bg1"/>
              </a:solidFill>
              <a:miter lim="800000"/>
              <a:headEnd/>
              <a:tailEnd/>
            </a:ln>
          </p:spPr>
          <p:txBody>
            <a:bodyPr wrap="none" anchor="ctr"/>
            <a:lstStyle/>
            <a:p>
              <a:endParaRPr lang="en-US"/>
            </a:p>
          </p:txBody>
        </p:sp>
        <p:sp>
          <p:nvSpPr>
            <p:cNvPr id="27673" name="Text Box 28"/>
            <p:cNvSpPr txBox="1">
              <a:spLocks noChangeArrowheads="1"/>
            </p:cNvSpPr>
            <p:nvPr/>
          </p:nvSpPr>
          <p:spPr bwMode="auto">
            <a:xfrm>
              <a:off x="1200" y="3376"/>
              <a:ext cx="24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Arial" charset="0"/>
                </a:defRPr>
              </a:lvl1pPr>
              <a:lvl2pPr marL="742950" indent="-285750">
                <a:defRPr sz="2400" b="1">
                  <a:solidFill>
                    <a:schemeClr val="tx1"/>
                  </a:solidFill>
                  <a:latin typeface="Arial" charset="0"/>
                </a:defRPr>
              </a:lvl2pPr>
              <a:lvl3pPr marL="1143000" indent="-228600">
                <a:defRPr sz="2400" b="1">
                  <a:solidFill>
                    <a:schemeClr val="tx1"/>
                  </a:solidFill>
                  <a:latin typeface="Arial" charset="0"/>
                </a:defRPr>
              </a:lvl3pPr>
              <a:lvl4pPr marL="1600200" indent="-228600">
                <a:defRPr sz="2400" b="1">
                  <a:solidFill>
                    <a:schemeClr val="tx1"/>
                  </a:solidFill>
                  <a:latin typeface="Arial" charset="0"/>
                </a:defRPr>
              </a:lvl4pPr>
              <a:lvl5pPr marL="2057400" indent="-228600">
                <a:defRPr sz="2400" b="1">
                  <a:solidFill>
                    <a:schemeClr val="tx1"/>
                  </a:solidFill>
                  <a:latin typeface="Arial" charset="0"/>
                </a:defRPr>
              </a:lvl5pPr>
              <a:lvl6pPr marL="2514600" indent="-228600" eaLnBrk="0" fontAlgn="base" hangingPunct="0">
                <a:spcBef>
                  <a:spcPct val="0"/>
                </a:spcBef>
                <a:spcAft>
                  <a:spcPct val="0"/>
                </a:spcAft>
                <a:defRPr sz="2400" b="1">
                  <a:solidFill>
                    <a:schemeClr val="tx1"/>
                  </a:solidFill>
                  <a:latin typeface="Arial" charset="0"/>
                </a:defRPr>
              </a:lvl6pPr>
              <a:lvl7pPr marL="2971800" indent="-228600" eaLnBrk="0" fontAlgn="base" hangingPunct="0">
                <a:spcBef>
                  <a:spcPct val="0"/>
                </a:spcBef>
                <a:spcAft>
                  <a:spcPct val="0"/>
                </a:spcAft>
                <a:defRPr sz="2400" b="1">
                  <a:solidFill>
                    <a:schemeClr val="tx1"/>
                  </a:solidFill>
                  <a:latin typeface="Arial" charset="0"/>
                </a:defRPr>
              </a:lvl7pPr>
              <a:lvl8pPr marL="3429000" indent="-228600" eaLnBrk="0" fontAlgn="base" hangingPunct="0">
                <a:spcBef>
                  <a:spcPct val="0"/>
                </a:spcBef>
                <a:spcAft>
                  <a:spcPct val="0"/>
                </a:spcAft>
                <a:defRPr sz="2400" b="1">
                  <a:solidFill>
                    <a:schemeClr val="tx1"/>
                  </a:solidFill>
                  <a:latin typeface="Arial" charset="0"/>
                </a:defRPr>
              </a:lvl8pPr>
              <a:lvl9pPr marL="3886200" indent="-228600" eaLnBrk="0" fontAlgn="base" hangingPunct="0">
                <a:spcBef>
                  <a:spcPct val="0"/>
                </a:spcBef>
                <a:spcAft>
                  <a:spcPct val="0"/>
                </a:spcAft>
                <a:defRPr sz="2400" b="1">
                  <a:solidFill>
                    <a:schemeClr val="tx1"/>
                  </a:solidFill>
                  <a:latin typeface="Arial" charset="0"/>
                </a:defRPr>
              </a:lvl9pPr>
            </a:lstStyle>
            <a:p>
              <a:r>
                <a:rPr lang="en-US" altLang="en-US" sz="2800">
                  <a:solidFill>
                    <a:schemeClr val="tx2"/>
                  </a:solidFill>
                  <a:latin typeface="Symbol" pitchFamily="18" charset="2"/>
                </a:rPr>
                <a:t>m</a:t>
              </a:r>
              <a:endParaRPr lang="en-US" altLang="en-US" sz="2800" b="0">
                <a:solidFill>
                  <a:schemeClr val="tx2"/>
                </a:solidFill>
                <a:latin typeface="Symbol" pitchFamily="18" charset="2"/>
              </a:endParaRPr>
            </a:p>
          </p:txBody>
        </p:sp>
      </p:gr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5234" name="Group 31"/>
          <p:cNvGrpSpPr>
            <a:grpSpLocks/>
          </p:cNvGrpSpPr>
          <p:nvPr/>
        </p:nvGrpSpPr>
        <p:grpSpPr bwMode="auto">
          <a:xfrm>
            <a:off x="1752600" y="3221038"/>
            <a:ext cx="5638800" cy="2195512"/>
            <a:chOff x="864" y="2320"/>
            <a:chExt cx="3552" cy="1383"/>
          </a:xfrm>
        </p:grpSpPr>
        <p:sp>
          <p:nvSpPr>
            <p:cNvPr id="95238" name="AutoShape 32"/>
            <p:cNvSpPr>
              <a:spLocks noChangeArrowheads="1"/>
            </p:cNvSpPr>
            <p:nvPr/>
          </p:nvSpPr>
          <p:spPr bwMode="auto">
            <a:xfrm>
              <a:off x="3552" y="2640"/>
              <a:ext cx="864" cy="28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 name="T18" fmla="*/ 3175 w 21600"/>
                <a:gd name="T19" fmla="*/ 3150 h 21600"/>
                <a:gd name="T20" fmla="*/ 18425 w 21600"/>
                <a:gd name="T21" fmla="*/ 1845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9350" y="10800"/>
                  </a:moveTo>
                  <a:cubicBezTo>
                    <a:pt x="19350" y="6077"/>
                    <a:pt x="15522" y="2250"/>
                    <a:pt x="10800" y="2250"/>
                  </a:cubicBezTo>
                  <a:cubicBezTo>
                    <a:pt x="6077" y="2250"/>
                    <a:pt x="2250" y="6077"/>
                    <a:pt x="2250" y="10800"/>
                  </a:cubicBezTo>
                  <a:cubicBezTo>
                    <a:pt x="2249" y="11607"/>
                    <a:pt x="2364" y="12411"/>
                    <a:pt x="2590" y="13187"/>
                  </a:cubicBezTo>
                  <a:lnTo>
                    <a:pt x="429" y="13815"/>
                  </a:lnTo>
                  <a:cubicBezTo>
                    <a:pt x="144" y="12835"/>
                    <a:pt x="0" y="11820"/>
                    <a:pt x="0" y="10800"/>
                  </a:cubicBezTo>
                  <a:cubicBezTo>
                    <a:pt x="0" y="4835"/>
                    <a:pt x="4835" y="0"/>
                    <a:pt x="10800" y="0"/>
                  </a:cubicBezTo>
                  <a:cubicBezTo>
                    <a:pt x="16764" y="-1"/>
                    <a:pt x="21599" y="4835"/>
                    <a:pt x="21600" y="10799"/>
                  </a:cubicBezTo>
                  <a:lnTo>
                    <a:pt x="21600" y="10800"/>
                  </a:lnTo>
                  <a:lnTo>
                    <a:pt x="24300" y="10800"/>
                  </a:lnTo>
                  <a:lnTo>
                    <a:pt x="20475" y="14625"/>
                  </a:lnTo>
                  <a:lnTo>
                    <a:pt x="16650" y="10800"/>
                  </a:lnTo>
                  <a:lnTo>
                    <a:pt x="19350" y="10800"/>
                  </a:lnTo>
                  <a:close/>
                </a:path>
              </a:pathLst>
            </a:custGeom>
            <a:solidFill>
              <a:schemeClr val="tx2"/>
            </a:solidFill>
            <a:ln w="6350">
              <a:solidFill>
                <a:schemeClr val="bg1"/>
              </a:solidFill>
              <a:miter lim="800000"/>
              <a:headEnd/>
              <a:tailEnd/>
            </a:ln>
          </p:spPr>
          <p:txBody>
            <a:bodyPr wrap="none" anchor="ctr"/>
            <a:lstStyle/>
            <a:p>
              <a:endParaRPr lang="en-US"/>
            </a:p>
          </p:txBody>
        </p:sp>
        <p:sp>
          <p:nvSpPr>
            <p:cNvPr id="95239" name="Text Box 33"/>
            <p:cNvSpPr txBox="1">
              <a:spLocks noChangeArrowheads="1"/>
            </p:cNvSpPr>
            <p:nvPr/>
          </p:nvSpPr>
          <p:spPr bwMode="auto">
            <a:xfrm>
              <a:off x="3888" y="2320"/>
              <a:ext cx="23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Arial" charset="0"/>
                </a:defRPr>
              </a:lvl1pPr>
              <a:lvl2pPr marL="742950" indent="-285750">
                <a:defRPr sz="2400" b="1">
                  <a:solidFill>
                    <a:schemeClr val="tx1"/>
                  </a:solidFill>
                  <a:latin typeface="Arial" charset="0"/>
                </a:defRPr>
              </a:lvl2pPr>
              <a:lvl3pPr marL="1143000" indent="-228600">
                <a:defRPr sz="2400" b="1">
                  <a:solidFill>
                    <a:schemeClr val="tx1"/>
                  </a:solidFill>
                  <a:latin typeface="Arial" charset="0"/>
                </a:defRPr>
              </a:lvl3pPr>
              <a:lvl4pPr marL="1600200" indent="-228600">
                <a:defRPr sz="2400" b="1">
                  <a:solidFill>
                    <a:schemeClr val="tx1"/>
                  </a:solidFill>
                  <a:latin typeface="Arial" charset="0"/>
                </a:defRPr>
              </a:lvl4pPr>
              <a:lvl5pPr marL="2057400" indent="-228600">
                <a:defRPr sz="2400" b="1">
                  <a:solidFill>
                    <a:schemeClr val="tx1"/>
                  </a:solidFill>
                  <a:latin typeface="Arial" charset="0"/>
                </a:defRPr>
              </a:lvl5pPr>
              <a:lvl6pPr marL="2514600" indent="-228600" eaLnBrk="0" fontAlgn="base" hangingPunct="0">
                <a:spcBef>
                  <a:spcPct val="0"/>
                </a:spcBef>
                <a:spcAft>
                  <a:spcPct val="0"/>
                </a:spcAft>
                <a:defRPr sz="2400" b="1">
                  <a:solidFill>
                    <a:schemeClr val="tx1"/>
                  </a:solidFill>
                  <a:latin typeface="Arial" charset="0"/>
                </a:defRPr>
              </a:lvl6pPr>
              <a:lvl7pPr marL="2971800" indent="-228600" eaLnBrk="0" fontAlgn="base" hangingPunct="0">
                <a:spcBef>
                  <a:spcPct val="0"/>
                </a:spcBef>
                <a:spcAft>
                  <a:spcPct val="0"/>
                </a:spcAft>
                <a:defRPr sz="2400" b="1">
                  <a:solidFill>
                    <a:schemeClr val="tx1"/>
                  </a:solidFill>
                  <a:latin typeface="Arial" charset="0"/>
                </a:defRPr>
              </a:lvl7pPr>
              <a:lvl8pPr marL="3429000" indent="-228600" eaLnBrk="0" fontAlgn="base" hangingPunct="0">
                <a:spcBef>
                  <a:spcPct val="0"/>
                </a:spcBef>
                <a:spcAft>
                  <a:spcPct val="0"/>
                </a:spcAft>
                <a:defRPr sz="2400" b="1">
                  <a:solidFill>
                    <a:schemeClr val="tx1"/>
                  </a:solidFill>
                  <a:latin typeface="Arial" charset="0"/>
                </a:defRPr>
              </a:lvl8pPr>
              <a:lvl9pPr marL="3886200" indent="-228600" eaLnBrk="0" fontAlgn="base" hangingPunct="0">
                <a:spcBef>
                  <a:spcPct val="0"/>
                </a:spcBef>
                <a:spcAft>
                  <a:spcPct val="0"/>
                </a:spcAft>
                <a:defRPr sz="2400" b="1">
                  <a:solidFill>
                    <a:schemeClr val="tx1"/>
                  </a:solidFill>
                  <a:latin typeface="Arial" charset="0"/>
                </a:defRPr>
              </a:lvl9pPr>
            </a:lstStyle>
            <a:p>
              <a:r>
                <a:rPr lang="en-US" altLang="en-US" sz="2800">
                  <a:solidFill>
                    <a:schemeClr val="tx2"/>
                  </a:solidFill>
                  <a:latin typeface="Symbol" pitchFamily="18" charset="2"/>
                </a:rPr>
                <a:t>l</a:t>
              </a:r>
              <a:endParaRPr lang="en-US" altLang="en-US" sz="2800" b="0">
                <a:solidFill>
                  <a:schemeClr val="tx2"/>
                </a:solidFill>
                <a:latin typeface="Symbol" pitchFamily="18" charset="2"/>
              </a:endParaRPr>
            </a:p>
          </p:txBody>
        </p:sp>
        <p:sp>
          <p:nvSpPr>
            <p:cNvPr id="95240" name="AutoShape 34"/>
            <p:cNvSpPr>
              <a:spLocks noChangeArrowheads="1"/>
            </p:cNvSpPr>
            <p:nvPr/>
          </p:nvSpPr>
          <p:spPr bwMode="auto">
            <a:xfrm flipH="1" flipV="1">
              <a:off x="3552" y="3120"/>
              <a:ext cx="864" cy="28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 name="T18" fmla="*/ 3175 w 21600"/>
                <a:gd name="T19" fmla="*/ 3150 h 21600"/>
                <a:gd name="T20" fmla="*/ 18425 w 21600"/>
                <a:gd name="T21" fmla="*/ 1845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9350" y="10800"/>
                  </a:moveTo>
                  <a:cubicBezTo>
                    <a:pt x="19350" y="6077"/>
                    <a:pt x="15522" y="2250"/>
                    <a:pt x="10800" y="2250"/>
                  </a:cubicBezTo>
                  <a:cubicBezTo>
                    <a:pt x="6077" y="2250"/>
                    <a:pt x="2250" y="6077"/>
                    <a:pt x="2250" y="10800"/>
                  </a:cubicBezTo>
                  <a:cubicBezTo>
                    <a:pt x="2249" y="11607"/>
                    <a:pt x="2364" y="12411"/>
                    <a:pt x="2590" y="13187"/>
                  </a:cubicBezTo>
                  <a:lnTo>
                    <a:pt x="429" y="13815"/>
                  </a:lnTo>
                  <a:cubicBezTo>
                    <a:pt x="144" y="12835"/>
                    <a:pt x="0" y="11820"/>
                    <a:pt x="0" y="10800"/>
                  </a:cubicBezTo>
                  <a:cubicBezTo>
                    <a:pt x="0" y="4835"/>
                    <a:pt x="4835" y="0"/>
                    <a:pt x="10800" y="0"/>
                  </a:cubicBezTo>
                  <a:cubicBezTo>
                    <a:pt x="16764" y="-1"/>
                    <a:pt x="21599" y="4835"/>
                    <a:pt x="21600" y="10799"/>
                  </a:cubicBezTo>
                  <a:lnTo>
                    <a:pt x="21600" y="10800"/>
                  </a:lnTo>
                  <a:lnTo>
                    <a:pt x="24300" y="10800"/>
                  </a:lnTo>
                  <a:lnTo>
                    <a:pt x="20475" y="14625"/>
                  </a:lnTo>
                  <a:lnTo>
                    <a:pt x="16650" y="10800"/>
                  </a:lnTo>
                  <a:lnTo>
                    <a:pt x="19350" y="10800"/>
                  </a:lnTo>
                  <a:close/>
                </a:path>
              </a:pathLst>
            </a:custGeom>
            <a:solidFill>
              <a:schemeClr val="tx2"/>
            </a:solidFill>
            <a:ln w="6350">
              <a:solidFill>
                <a:schemeClr val="bg1"/>
              </a:solidFill>
              <a:miter lim="800000"/>
              <a:headEnd/>
              <a:tailEnd/>
            </a:ln>
          </p:spPr>
          <p:txBody>
            <a:bodyPr wrap="none" anchor="ctr"/>
            <a:lstStyle/>
            <a:p>
              <a:endParaRPr lang="en-US"/>
            </a:p>
          </p:txBody>
        </p:sp>
        <p:sp>
          <p:nvSpPr>
            <p:cNvPr id="95241" name="Text Box 35"/>
            <p:cNvSpPr txBox="1">
              <a:spLocks noChangeArrowheads="1"/>
            </p:cNvSpPr>
            <p:nvPr/>
          </p:nvSpPr>
          <p:spPr bwMode="auto">
            <a:xfrm>
              <a:off x="3888" y="3376"/>
              <a:ext cx="24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Arial" charset="0"/>
                </a:defRPr>
              </a:lvl1pPr>
              <a:lvl2pPr marL="742950" indent="-285750">
                <a:defRPr sz="2400" b="1">
                  <a:solidFill>
                    <a:schemeClr val="tx1"/>
                  </a:solidFill>
                  <a:latin typeface="Arial" charset="0"/>
                </a:defRPr>
              </a:lvl2pPr>
              <a:lvl3pPr marL="1143000" indent="-228600">
                <a:defRPr sz="2400" b="1">
                  <a:solidFill>
                    <a:schemeClr val="tx1"/>
                  </a:solidFill>
                  <a:latin typeface="Arial" charset="0"/>
                </a:defRPr>
              </a:lvl3pPr>
              <a:lvl4pPr marL="1600200" indent="-228600">
                <a:defRPr sz="2400" b="1">
                  <a:solidFill>
                    <a:schemeClr val="tx1"/>
                  </a:solidFill>
                  <a:latin typeface="Arial" charset="0"/>
                </a:defRPr>
              </a:lvl4pPr>
              <a:lvl5pPr marL="2057400" indent="-228600">
                <a:defRPr sz="2400" b="1">
                  <a:solidFill>
                    <a:schemeClr val="tx1"/>
                  </a:solidFill>
                  <a:latin typeface="Arial" charset="0"/>
                </a:defRPr>
              </a:lvl5pPr>
              <a:lvl6pPr marL="2514600" indent="-228600" eaLnBrk="0" fontAlgn="base" hangingPunct="0">
                <a:spcBef>
                  <a:spcPct val="0"/>
                </a:spcBef>
                <a:spcAft>
                  <a:spcPct val="0"/>
                </a:spcAft>
                <a:defRPr sz="2400" b="1">
                  <a:solidFill>
                    <a:schemeClr val="tx1"/>
                  </a:solidFill>
                  <a:latin typeface="Arial" charset="0"/>
                </a:defRPr>
              </a:lvl6pPr>
              <a:lvl7pPr marL="2971800" indent="-228600" eaLnBrk="0" fontAlgn="base" hangingPunct="0">
                <a:spcBef>
                  <a:spcPct val="0"/>
                </a:spcBef>
                <a:spcAft>
                  <a:spcPct val="0"/>
                </a:spcAft>
                <a:defRPr sz="2400" b="1">
                  <a:solidFill>
                    <a:schemeClr val="tx1"/>
                  </a:solidFill>
                  <a:latin typeface="Arial" charset="0"/>
                </a:defRPr>
              </a:lvl7pPr>
              <a:lvl8pPr marL="3429000" indent="-228600" eaLnBrk="0" fontAlgn="base" hangingPunct="0">
                <a:spcBef>
                  <a:spcPct val="0"/>
                </a:spcBef>
                <a:spcAft>
                  <a:spcPct val="0"/>
                </a:spcAft>
                <a:defRPr sz="2400" b="1">
                  <a:solidFill>
                    <a:schemeClr val="tx1"/>
                  </a:solidFill>
                  <a:latin typeface="Arial" charset="0"/>
                </a:defRPr>
              </a:lvl8pPr>
              <a:lvl9pPr marL="3886200" indent="-228600" eaLnBrk="0" fontAlgn="base" hangingPunct="0">
                <a:spcBef>
                  <a:spcPct val="0"/>
                </a:spcBef>
                <a:spcAft>
                  <a:spcPct val="0"/>
                </a:spcAft>
                <a:defRPr sz="2400" b="1">
                  <a:solidFill>
                    <a:schemeClr val="tx1"/>
                  </a:solidFill>
                  <a:latin typeface="Arial" charset="0"/>
                </a:defRPr>
              </a:lvl9pPr>
            </a:lstStyle>
            <a:p>
              <a:r>
                <a:rPr lang="en-US" altLang="en-US" sz="2800">
                  <a:solidFill>
                    <a:schemeClr val="tx2"/>
                  </a:solidFill>
                  <a:latin typeface="Symbol" pitchFamily="18" charset="2"/>
                </a:rPr>
                <a:t>m</a:t>
              </a:r>
              <a:endParaRPr lang="en-US" altLang="en-US" sz="2800" b="0">
                <a:solidFill>
                  <a:schemeClr val="tx2"/>
                </a:solidFill>
                <a:latin typeface="Symbol" pitchFamily="18" charset="2"/>
              </a:endParaRPr>
            </a:p>
          </p:txBody>
        </p:sp>
        <p:sp>
          <p:nvSpPr>
            <p:cNvPr id="95242" name="Oval 36"/>
            <p:cNvSpPr>
              <a:spLocks noChangeArrowheads="1"/>
            </p:cNvSpPr>
            <p:nvPr/>
          </p:nvSpPr>
          <p:spPr bwMode="auto">
            <a:xfrm>
              <a:off x="1584" y="2832"/>
              <a:ext cx="384" cy="384"/>
            </a:xfrm>
            <a:prstGeom prst="ellipse">
              <a:avLst/>
            </a:prstGeom>
            <a:solidFill>
              <a:schemeClr val="accent2"/>
            </a:solidFill>
            <a:ln w="38100">
              <a:solidFill>
                <a:schemeClr val="bg1"/>
              </a:solidFill>
              <a:round/>
              <a:headEnd/>
              <a:tailEnd/>
            </a:ln>
          </p:spPr>
          <p:txBody>
            <a:bodyPr wrap="none" anchor="ctr"/>
            <a:lstStyle>
              <a:lvl1pPr>
                <a:defRPr sz="2400" b="1">
                  <a:solidFill>
                    <a:schemeClr val="tx1"/>
                  </a:solidFill>
                  <a:latin typeface="Arial" charset="0"/>
                </a:defRPr>
              </a:lvl1pPr>
              <a:lvl2pPr marL="742950" indent="-285750">
                <a:defRPr sz="2400" b="1">
                  <a:solidFill>
                    <a:schemeClr val="tx1"/>
                  </a:solidFill>
                  <a:latin typeface="Arial" charset="0"/>
                </a:defRPr>
              </a:lvl2pPr>
              <a:lvl3pPr marL="1143000" indent="-228600">
                <a:defRPr sz="2400" b="1">
                  <a:solidFill>
                    <a:schemeClr val="tx1"/>
                  </a:solidFill>
                  <a:latin typeface="Arial" charset="0"/>
                </a:defRPr>
              </a:lvl3pPr>
              <a:lvl4pPr marL="1600200" indent="-228600">
                <a:defRPr sz="2400" b="1">
                  <a:solidFill>
                    <a:schemeClr val="tx1"/>
                  </a:solidFill>
                  <a:latin typeface="Arial" charset="0"/>
                </a:defRPr>
              </a:lvl4pPr>
              <a:lvl5pPr marL="2057400" indent="-228600">
                <a:defRPr sz="2400" b="1">
                  <a:solidFill>
                    <a:schemeClr val="tx1"/>
                  </a:solidFill>
                  <a:latin typeface="Arial" charset="0"/>
                </a:defRPr>
              </a:lvl5pPr>
              <a:lvl6pPr marL="2514600" indent="-228600" eaLnBrk="0" fontAlgn="base" hangingPunct="0">
                <a:spcBef>
                  <a:spcPct val="0"/>
                </a:spcBef>
                <a:spcAft>
                  <a:spcPct val="0"/>
                </a:spcAft>
                <a:defRPr sz="2400" b="1">
                  <a:solidFill>
                    <a:schemeClr val="tx1"/>
                  </a:solidFill>
                  <a:latin typeface="Arial" charset="0"/>
                </a:defRPr>
              </a:lvl6pPr>
              <a:lvl7pPr marL="2971800" indent="-228600" eaLnBrk="0" fontAlgn="base" hangingPunct="0">
                <a:spcBef>
                  <a:spcPct val="0"/>
                </a:spcBef>
                <a:spcAft>
                  <a:spcPct val="0"/>
                </a:spcAft>
                <a:defRPr sz="2400" b="1">
                  <a:solidFill>
                    <a:schemeClr val="tx1"/>
                  </a:solidFill>
                  <a:latin typeface="Arial" charset="0"/>
                </a:defRPr>
              </a:lvl7pPr>
              <a:lvl8pPr marL="3429000" indent="-228600" eaLnBrk="0" fontAlgn="base" hangingPunct="0">
                <a:spcBef>
                  <a:spcPct val="0"/>
                </a:spcBef>
                <a:spcAft>
                  <a:spcPct val="0"/>
                </a:spcAft>
                <a:defRPr sz="2400" b="1">
                  <a:solidFill>
                    <a:schemeClr val="tx1"/>
                  </a:solidFill>
                  <a:latin typeface="Arial" charset="0"/>
                </a:defRPr>
              </a:lvl8pPr>
              <a:lvl9pPr marL="3886200" indent="-228600" eaLnBrk="0" fontAlgn="base" hangingPunct="0">
                <a:spcBef>
                  <a:spcPct val="0"/>
                </a:spcBef>
                <a:spcAft>
                  <a:spcPct val="0"/>
                </a:spcAft>
                <a:defRPr sz="2400" b="1">
                  <a:solidFill>
                    <a:schemeClr val="tx1"/>
                  </a:solidFill>
                  <a:latin typeface="Arial" charset="0"/>
                </a:defRPr>
              </a:lvl9pPr>
            </a:lstStyle>
            <a:p>
              <a:endParaRPr lang="en-US" altLang="en-US"/>
            </a:p>
          </p:txBody>
        </p:sp>
        <p:sp>
          <p:nvSpPr>
            <p:cNvPr id="95243" name="Text Box 37"/>
            <p:cNvSpPr txBox="1">
              <a:spLocks noChangeArrowheads="1"/>
            </p:cNvSpPr>
            <p:nvPr/>
          </p:nvSpPr>
          <p:spPr bwMode="auto">
            <a:xfrm>
              <a:off x="2016" y="2320"/>
              <a:ext cx="23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Arial" charset="0"/>
                </a:defRPr>
              </a:lvl1pPr>
              <a:lvl2pPr marL="742950" indent="-285750">
                <a:defRPr sz="2400" b="1">
                  <a:solidFill>
                    <a:schemeClr val="tx1"/>
                  </a:solidFill>
                  <a:latin typeface="Arial" charset="0"/>
                </a:defRPr>
              </a:lvl2pPr>
              <a:lvl3pPr marL="1143000" indent="-228600">
                <a:defRPr sz="2400" b="1">
                  <a:solidFill>
                    <a:schemeClr val="tx1"/>
                  </a:solidFill>
                  <a:latin typeface="Arial" charset="0"/>
                </a:defRPr>
              </a:lvl3pPr>
              <a:lvl4pPr marL="1600200" indent="-228600">
                <a:defRPr sz="2400" b="1">
                  <a:solidFill>
                    <a:schemeClr val="tx1"/>
                  </a:solidFill>
                  <a:latin typeface="Arial" charset="0"/>
                </a:defRPr>
              </a:lvl4pPr>
              <a:lvl5pPr marL="2057400" indent="-228600">
                <a:defRPr sz="2400" b="1">
                  <a:solidFill>
                    <a:schemeClr val="tx1"/>
                  </a:solidFill>
                  <a:latin typeface="Arial" charset="0"/>
                </a:defRPr>
              </a:lvl5pPr>
              <a:lvl6pPr marL="2514600" indent="-228600" eaLnBrk="0" fontAlgn="base" hangingPunct="0">
                <a:spcBef>
                  <a:spcPct val="0"/>
                </a:spcBef>
                <a:spcAft>
                  <a:spcPct val="0"/>
                </a:spcAft>
                <a:defRPr sz="2400" b="1">
                  <a:solidFill>
                    <a:schemeClr val="tx1"/>
                  </a:solidFill>
                  <a:latin typeface="Arial" charset="0"/>
                </a:defRPr>
              </a:lvl6pPr>
              <a:lvl7pPr marL="2971800" indent="-228600" eaLnBrk="0" fontAlgn="base" hangingPunct="0">
                <a:spcBef>
                  <a:spcPct val="0"/>
                </a:spcBef>
                <a:spcAft>
                  <a:spcPct val="0"/>
                </a:spcAft>
                <a:defRPr sz="2400" b="1">
                  <a:solidFill>
                    <a:schemeClr val="tx1"/>
                  </a:solidFill>
                  <a:latin typeface="Arial" charset="0"/>
                </a:defRPr>
              </a:lvl7pPr>
              <a:lvl8pPr marL="3429000" indent="-228600" eaLnBrk="0" fontAlgn="base" hangingPunct="0">
                <a:spcBef>
                  <a:spcPct val="0"/>
                </a:spcBef>
                <a:spcAft>
                  <a:spcPct val="0"/>
                </a:spcAft>
                <a:defRPr sz="2400" b="1">
                  <a:solidFill>
                    <a:schemeClr val="tx1"/>
                  </a:solidFill>
                  <a:latin typeface="Arial" charset="0"/>
                </a:defRPr>
              </a:lvl8pPr>
              <a:lvl9pPr marL="3886200" indent="-228600" eaLnBrk="0" fontAlgn="base" hangingPunct="0">
                <a:spcBef>
                  <a:spcPct val="0"/>
                </a:spcBef>
                <a:spcAft>
                  <a:spcPct val="0"/>
                </a:spcAft>
                <a:defRPr sz="2400" b="1">
                  <a:solidFill>
                    <a:schemeClr val="tx1"/>
                  </a:solidFill>
                  <a:latin typeface="Arial" charset="0"/>
                </a:defRPr>
              </a:lvl9pPr>
            </a:lstStyle>
            <a:p>
              <a:r>
                <a:rPr lang="en-US" altLang="en-US" sz="2800">
                  <a:solidFill>
                    <a:schemeClr val="tx2"/>
                  </a:solidFill>
                  <a:latin typeface="Symbol" pitchFamily="18" charset="2"/>
                </a:rPr>
                <a:t>l</a:t>
              </a:r>
              <a:endParaRPr lang="en-US" altLang="en-US" sz="2800" b="0">
                <a:solidFill>
                  <a:schemeClr val="tx2"/>
                </a:solidFill>
                <a:latin typeface="Symbol" pitchFamily="18" charset="2"/>
              </a:endParaRPr>
            </a:p>
          </p:txBody>
        </p:sp>
        <p:sp>
          <p:nvSpPr>
            <p:cNvPr id="95244" name="Text Box 38"/>
            <p:cNvSpPr txBox="1">
              <a:spLocks noChangeArrowheads="1"/>
            </p:cNvSpPr>
            <p:nvPr/>
          </p:nvSpPr>
          <p:spPr bwMode="auto">
            <a:xfrm>
              <a:off x="2064" y="3376"/>
              <a:ext cx="24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Arial" charset="0"/>
                </a:defRPr>
              </a:lvl1pPr>
              <a:lvl2pPr marL="742950" indent="-285750">
                <a:defRPr sz="2400" b="1">
                  <a:solidFill>
                    <a:schemeClr val="tx1"/>
                  </a:solidFill>
                  <a:latin typeface="Arial" charset="0"/>
                </a:defRPr>
              </a:lvl2pPr>
              <a:lvl3pPr marL="1143000" indent="-228600">
                <a:defRPr sz="2400" b="1">
                  <a:solidFill>
                    <a:schemeClr val="tx1"/>
                  </a:solidFill>
                  <a:latin typeface="Arial" charset="0"/>
                </a:defRPr>
              </a:lvl3pPr>
              <a:lvl4pPr marL="1600200" indent="-228600">
                <a:defRPr sz="2400" b="1">
                  <a:solidFill>
                    <a:schemeClr val="tx1"/>
                  </a:solidFill>
                  <a:latin typeface="Arial" charset="0"/>
                </a:defRPr>
              </a:lvl4pPr>
              <a:lvl5pPr marL="2057400" indent="-228600">
                <a:defRPr sz="2400" b="1">
                  <a:solidFill>
                    <a:schemeClr val="tx1"/>
                  </a:solidFill>
                  <a:latin typeface="Arial" charset="0"/>
                </a:defRPr>
              </a:lvl5pPr>
              <a:lvl6pPr marL="2514600" indent="-228600" eaLnBrk="0" fontAlgn="base" hangingPunct="0">
                <a:spcBef>
                  <a:spcPct val="0"/>
                </a:spcBef>
                <a:spcAft>
                  <a:spcPct val="0"/>
                </a:spcAft>
                <a:defRPr sz="2400" b="1">
                  <a:solidFill>
                    <a:schemeClr val="tx1"/>
                  </a:solidFill>
                  <a:latin typeface="Arial" charset="0"/>
                </a:defRPr>
              </a:lvl6pPr>
              <a:lvl7pPr marL="2971800" indent="-228600" eaLnBrk="0" fontAlgn="base" hangingPunct="0">
                <a:spcBef>
                  <a:spcPct val="0"/>
                </a:spcBef>
                <a:spcAft>
                  <a:spcPct val="0"/>
                </a:spcAft>
                <a:defRPr sz="2400" b="1">
                  <a:solidFill>
                    <a:schemeClr val="tx1"/>
                  </a:solidFill>
                  <a:latin typeface="Arial" charset="0"/>
                </a:defRPr>
              </a:lvl7pPr>
              <a:lvl8pPr marL="3429000" indent="-228600" eaLnBrk="0" fontAlgn="base" hangingPunct="0">
                <a:spcBef>
                  <a:spcPct val="0"/>
                </a:spcBef>
                <a:spcAft>
                  <a:spcPct val="0"/>
                </a:spcAft>
                <a:defRPr sz="2400" b="1">
                  <a:solidFill>
                    <a:schemeClr val="tx1"/>
                  </a:solidFill>
                  <a:latin typeface="Arial" charset="0"/>
                </a:defRPr>
              </a:lvl8pPr>
              <a:lvl9pPr marL="3886200" indent="-228600" eaLnBrk="0" fontAlgn="base" hangingPunct="0">
                <a:spcBef>
                  <a:spcPct val="0"/>
                </a:spcBef>
                <a:spcAft>
                  <a:spcPct val="0"/>
                </a:spcAft>
                <a:defRPr sz="2400" b="1">
                  <a:solidFill>
                    <a:schemeClr val="tx1"/>
                  </a:solidFill>
                  <a:latin typeface="Arial" charset="0"/>
                </a:defRPr>
              </a:lvl9pPr>
            </a:lstStyle>
            <a:p>
              <a:r>
                <a:rPr lang="en-US" altLang="en-US" sz="2800">
                  <a:solidFill>
                    <a:schemeClr val="tx2"/>
                  </a:solidFill>
                  <a:latin typeface="Symbol" pitchFamily="18" charset="2"/>
                </a:rPr>
                <a:t>m</a:t>
              </a:r>
              <a:endParaRPr lang="en-US" altLang="en-US" sz="2800" b="0">
                <a:solidFill>
                  <a:schemeClr val="tx2"/>
                </a:solidFill>
                <a:latin typeface="Symbol" pitchFamily="18" charset="2"/>
              </a:endParaRPr>
            </a:p>
          </p:txBody>
        </p:sp>
        <p:sp>
          <p:nvSpPr>
            <p:cNvPr id="95245" name="Oval 39"/>
            <p:cNvSpPr>
              <a:spLocks noChangeArrowheads="1"/>
            </p:cNvSpPr>
            <p:nvPr/>
          </p:nvSpPr>
          <p:spPr bwMode="auto">
            <a:xfrm>
              <a:off x="2448" y="2832"/>
              <a:ext cx="384" cy="384"/>
            </a:xfrm>
            <a:prstGeom prst="ellipse">
              <a:avLst/>
            </a:prstGeom>
            <a:solidFill>
              <a:schemeClr val="accent2"/>
            </a:solidFill>
            <a:ln w="38100">
              <a:solidFill>
                <a:schemeClr val="bg1"/>
              </a:solidFill>
              <a:round/>
              <a:headEnd/>
              <a:tailEnd/>
            </a:ln>
          </p:spPr>
          <p:txBody>
            <a:bodyPr wrap="none" anchor="ctr"/>
            <a:lstStyle>
              <a:lvl1pPr>
                <a:defRPr sz="2400" b="1">
                  <a:solidFill>
                    <a:schemeClr val="tx1"/>
                  </a:solidFill>
                  <a:latin typeface="Arial" charset="0"/>
                </a:defRPr>
              </a:lvl1pPr>
              <a:lvl2pPr marL="742950" indent="-285750">
                <a:defRPr sz="2400" b="1">
                  <a:solidFill>
                    <a:schemeClr val="tx1"/>
                  </a:solidFill>
                  <a:latin typeface="Arial" charset="0"/>
                </a:defRPr>
              </a:lvl2pPr>
              <a:lvl3pPr marL="1143000" indent="-228600">
                <a:defRPr sz="2400" b="1">
                  <a:solidFill>
                    <a:schemeClr val="tx1"/>
                  </a:solidFill>
                  <a:latin typeface="Arial" charset="0"/>
                </a:defRPr>
              </a:lvl3pPr>
              <a:lvl4pPr marL="1600200" indent="-228600">
                <a:defRPr sz="2400" b="1">
                  <a:solidFill>
                    <a:schemeClr val="tx1"/>
                  </a:solidFill>
                  <a:latin typeface="Arial" charset="0"/>
                </a:defRPr>
              </a:lvl4pPr>
              <a:lvl5pPr marL="2057400" indent="-228600">
                <a:defRPr sz="2400" b="1">
                  <a:solidFill>
                    <a:schemeClr val="tx1"/>
                  </a:solidFill>
                  <a:latin typeface="Arial" charset="0"/>
                </a:defRPr>
              </a:lvl5pPr>
              <a:lvl6pPr marL="2514600" indent="-228600" eaLnBrk="0" fontAlgn="base" hangingPunct="0">
                <a:spcBef>
                  <a:spcPct val="0"/>
                </a:spcBef>
                <a:spcAft>
                  <a:spcPct val="0"/>
                </a:spcAft>
                <a:defRPr sz="2400" b="1">
                  <a:solidFill>
                    <a:schemeClr val="tx1"/>
                  </a:solidFill>
                  <a:latin typeface="Arial" charset="0"/>
                </a:defRPr>
              </a:lvl6pPr>
              <a:lvl7pPr marL="2971800" indent="-228600" eaLnBrk="0" fontAlgn="base" hangingPunct="0">
                <a:spcBef>
                  <a:spcPct val="0"/>
                </a:spcBef>
                <a:spcAft>
                  <a:spcPct val="0"/>
                </a:spcAft>
                <a:defRPr sz="2400" b="1">
                  <a:solidFill>
                    <a:schemeClr val="tx1"/>
                  </a:solidFill>
                  <a:latin typeface="Arial" charset="0"/>
                </a:defRPr>
              </a:lvl7pPr>
              <a:lvl8pPr marL="3429000" indent="-228600" eaLnBrk="0" fontAlgn="base" hangingPunct="0">
                <a:spcBef>
                  <a:spcPct val="0"/>
                </a:spcBef>
                <a:spcAft>
                  <a:spcPct val="0"/>
                </a:spcAft>
                <a:defRPr sz="2400" b="1">
                  <a:solidFill>
                    <a:schemeClr val="tx1"/>
                  </a:solidFill>
                  <a:latin typeface="Arial" charset="0"/>
                </a:defRPr>
              </a:lvl8pPr>
              <a:lvl9pPr marL="3886200" indent="-228600" eaLnBrk="0" fontAlgn="base" hangingPunct="0">
                <a:spcBef>
                  <a:spcPct val="0"/>
                </a:spcBef>
                <a:spcAft>
                  <a:spcPct val="0"/>
                </a:spcAft>
                <a:defRPr sz="2400" b="1">
                  <a:solidFill>
                    <a:schemeClr val="tx1"/>
                  </a:solidFill>
                  <a:latin typeface="Arial" charset="0"/>
                </a:defRPr>
              </a:lvl9pPr>
            </a:lstStyle>
            <a:p>
              <a:endParaRPr lang="en-US" altLang="en-US"/>
            </a:p>
          </p:txBody>
        </p:sp>
        <p:sp>
          <p:nvSpPr>
            <p:cNvPr id="95246" name="Oval 40"/>
            <p:cNvSpPr>
              <a:spLocks noChangeArrowheads="1"/>
            </p:cNvSpPr>
            <p:nvPr/>
          </p:nvSpPr>
          <p:spPr bwMode="auto">
            <a:xfrm>
              <a:off x="3312" y="2832"/>
              <a:ext cx="384" cy="384"/>
            </a:xfrm>
            <a:prstGeom prst="ellipse">
              <a:avLst/>
            </a:prstGeom>
            <a:solidFill>
              <a:schemeClr val="accent2"/>
            </a:solidFill>
            <a:ln w="38100">
              <a:solidFill>
                <a:schemeClr val="bg1"/>
              </a:solidFill>
              <a:round/>
              <a:headEnd/>
              <a:tailEnd/>
            </a:ln>
          </p:spPr>
          <p:txBody>
            <a:bodyPr wrap="none" anchor="ctr"/>
            <a:lstStyle>
              <a:lvl1pPr>
                <a:defRPr sz="2400" b="1">
                  <a:solidFill>
                    <a:schemeClr val="tx1"/>
                  </a:solidFill>
                  <a:latin typeface="Arial" charset="0"/>
                </a:defRPr>
              </a:lvl1pPr>
              <a:lvl2pPr marL="742950" indent="-285750">
                <a:defRPr sz="2400" b="1">
                  <a:solidFill>
                    <a:schemeClr val="tx1"/>
                  </a:solidFill>
                  <a:latin typeface="Arial" charset="0"/>
                </a:defRPr>
              </a:lvl2pPr>
              <a:lvl3pPr marL="1143000" indent="-228600">
                <a:defRPr sz="2400" b="1">
                  <a:solidFill>
                    <a:schemeClr val="tx1"/>
                  </a:solidFill>
                  <a:latin typeface="Arial" charset="0"/>
                </a:defRPr>
              </a:lvl3pPr>
              <a:lvl4pPr marL="1600200" indent="-228600">
                <a:defRPr sz="2400" b="1">
                  <a:solidFill>
                    <a:schemeClr val="tx1"/>
                  </a:solidFill>
                  <a:latin typeface="Arial" charset="0"/>
                </a:defRPr>
              </a:lvl4pPr>
              <a:lvl5pPr marL="2057400" indent="-228600">
                <a:defRPr sz="2400" b="1">
                  <a:solidFill>
                    <a:schemeClr val="tx1"/>
                  </a:solidFill>
                  <a:latin typeface="Arial" charset="0"/>
                </a:defRPr>
              </a:lvl5pPr>
              <a:lvl6pPr marL="2514600" indent="-228600" eaLnBrk="0" fontAlgn="base" hangingPunct="0">
                <a:spcBef>
                  <a:spcPct val="0"/>
                </a:spcBef>
                <a:spcAft>
                  <a:spcPct val="0"/>
                </a:spcAft>
                <a:defRPr sz="2400" b="1">
                  <a:solidFill>
                    <a:schemeClr val="tx1"/>
                  </a:solidFill>
                  <a:latin typeface="Arial" charset="0"/>
                </a:defRPr>
              </a:lvl6pPr>
              <a:lvl7pPr marL="2971800" indent="-228600" eaLnBrk="0" fontAlgn="base" hangingPunct="0">
                <a:spcBef>
                  <a:spcPct val="0"/>
                </a:spcBef>
                <a:spcAft>
                  <a:spcPct val="0"/>
                </a:spcAft>
                <a:defRPr sz="2400" b="1">
                  <a:solidFill>
                    <a:schemeClr val="tx1"/>
                  </a:solidFill>
                  <a:latin typeface="Arial" charset="0"/>
                </a:defRPr>
              </a:lvl7pPr>
              <a:lvl8pPr marL="3429000" indent="-228600" eaLnBrk="0" fontAlgn="base" hangingPunct="0">
                <a:spcBef>
                  <a:spcPct val="0"/>
                </a:spcBef>
                <a:spcAft>
                  <a:spcPct val="0"/>
                </a:spcAft>
                <a:defRPr sz="2400" b="1">
                  <a:solidFill>
                    <a:schemeClr val="tx1"/>
                  </a:solidFill>
                  <a:latin typeface="Arial" charset="0"/>
                </a:defRPr>
              </a:lvl8pPr>
              <a:lvl9pPr marL="3886200" indent="-228600" eaLnBrk="0" fontAlgn="base" hangingPunct="0">
                <a:spcBef>
                  <a:spcPct val="0"/>
                </a:spcBef>
                <a:spcAft>
                  <a:spcPct val="0"/>
                </a:spcAft>
                <a:defRPr sz="2400" b="1">
                  <a:solidFill>
                    <a:schemeClr val="tx1"/>
                  </a:solidFill>
                  <a:latin typeface="Arial" charset="0"/>
                </a:defRPr>
              </a:lvl9pPr>
            </a:lstStyle>
            <a:p>
              <a:endParaRPr lang="en-US" altLang="en-US"/>
            </a:p>
          </p:txBody>
        </p:sp>
        <p:sp>
          <p:nvSpPr>
            <p:cNvPr id="95247" name="AutoShape 41"/>
            <p:cNvSpPr>
              <a:spLocks noChangeArrowheads="1"/>
            </p:cNvSpPr>
            <p:nvPr/>
          </p:nvSpPr>
          <p:spPr bwMode="auto">
            <a:xfrm>
              <a:off x="1728" y="2640"/>
              <a:ext cx="864" cy="28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 name="T18" fmla="*/ 3175 w 21600"/>
                <a:gd name="T19" fmla="*/ 3150 h 21600"/>
                <a:gd name="T20" fmla="*/ 18425 w 21600"/>
                <a:gd name="T21" fmla="*/ 1845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9350" y="10800"/>
                  </a:moveTo>
                  <a:cubicBezTo>
                    <a:pt x="19350" y="6077"/>
                    <a:pt x="15522" y="2250"/>
                    <a:pt x="10800" y="2250"/>
                  </a:cubicBezTo>
                  <a:cubicBezTo>
                    <a:pt x="6077" y="2250"/>
                    <a:pt x="2250" y="6077"/>
                    <a:pt x="2250" y="10800"/>
                  </a:cubicBezTo>
                  <a:cubicBezTo>
                    <a:pt x="2249" y="11607"/>
                    <a:pt x="2364" y="12411"/>
                    <a:pt x="2590" y="13187"/>
                  </a:cubicBezTo>
                  <a:lnTo>
                    <a:pt x="429" y="13815"/>
                  </a:lnTo>
                  <a:cubicBezTo>
                    <a:pt x="144" y="12835"/>
                    <a:pt x="0" y="11820"/>
                    <a:pt x="0" y="10800"/>
                  </a:cubicBezTo>
                  <a:cubicBezTo>
                    <a:pt x="0" y="4835"/>
                    <a:pt x="4835" y="0"/>
                    <a:pt x="10800" y="0"/>
                  </a:cubicBezTo>
                  <a:cubicBezTo>
                    <a:pt x="16764" y="-1"/>
                    <a:pt x="21599" y="4835"/>
                    <a:pt x="21600" y="10799"/>
                  </a:cubicBezTo>
                  <a:lnTo>
                    <a:pt x="21600" y="10800"/>
                  </a:lnTo>
                  <a:lnTo>
                    <a:pt x="24300" y="10800"/>
                  </a:lnTo>
                  <a:lnTo>
                    <a:pt x="20475" y="14625"/>
                  </a:lnTo>
                  <a:lnTo>
                    <a:pt x="16650" y="10800"/>
                  </a:lnTo>
                  <a:lnTo>
                    <a:pt x="19350" y="10800"/>
                  </a:lnTo>
                  <a:close/>
                </a:path>
              </a:pathLst>
            </a:custGeom>
            <a:solidFill>
              <a:schemeClr val="tx2"/>
            </a:solidFill>
            <a:ln w="6350">
              <a:solidFill>
                <a:schemeClr val="bg1"/>
              </a:solidFill>
              <a:miter lim="800000"/>
              <a:headEnd/>
              <a:tailEnd/>
            </a:ln>
          </p:spPr>
          <p:txBody>
            <a:bodyPr wrap="none" anchor="ctr"/>
            <a:lstStyle/>
            <a:p>
              <a:endParaRPr lang="en-US"/>
            </a:p>
          </p:txBody>
        </p:sp>
        <p:sp>
          <p:nvSpPr>
            <p:cNvPr id="95248" name="AutoShape 42"/>
            <p:cNvSpPr>
              <a:spLocks noChangeArrowheads="1"/>
            </p:cNvSpPr>
            <p:nvPr/>
          </p:nvSpPr>
          <p:spPr bwMode="auto">
            <a:xfrm>
              <a:off x="2640" y="2640"/>
              <a:ext cx="864" cy="28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 name="T18" fmla="*/ 3175 w 21600"/>
                <a:gd name="T19" fmla="*/ 3150 h 21600"/>
                <a:gd name="T20" fmla="*/ 18425 w 21600"/>
                <a:gd name="T21" fmla="*/ 1845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9350" y="10800"/>
                  </a:moveTo>
                  <a:cubicBezTo>
                    <a:pt x="19350" y="6077"/>
                    <a:pt x="15522" y="2250"/>
                    <a:pt x="10800" y="2250"/>
                  </a:cubicBezTo>
                  <a:cubicBezTo>
                    <a:pt x="6077" y="2250"/>
                    <a:pt x="2250" y="6077"/>
                    <a:pt x="2250" y="10800"/>
                  </a:cubicBezTo>
                  <a:cubicBezTo>
                    <a:pt x="2249" y="11607"/>
                    <a:pt x="2364" y="12411"/>
                    <a:pt x="2590" y="13187"/>
                  </a:cubicBezTo>
                  <a:lnTo>
                    <a:pt x="429" y="13815"/>
                  </a:lnTo>
                  <a:cubicBezTo>
                    <a:pt x="144" y="12835"/>
                    <a:pt x="0" y="11820"/>
                    <a:pt x="0" y="10800"/>
                  </a:cubicBezTo>
                  <a:cubicBezTo>
                    <a:pt x="0" y="4835"/>
                    <a:pt x="4835" y="0"/>
                    <a:pt x="10800" y="0"/>
                  </a:cubicBezTo>
                  <a:cubicBezTo>
                    <a:pt x="16764" y="-1"/>
                    <a:pt x="21599" y="4835"/>
                    <a:pt x="21600" y="10799"/>
                  </a:cubicBezTo>
                  <a:lnTo>
                    <a:pt x="21600" y="10800"/>
                  </a:lnTo>
                  <a:lnTo>
                    <a:pt x="24300" y="10800"/>
                  </a:lnTo>
                  <a:lnTo>
                    <a:pt x="20475" y="14625"/>
                  </a:lnTo>
                  <a:lnTo>
                    <a:pt x="16650" y="10800"/>
                  </a:lnTo>
                  <a:lnTo>
                    <a:pt x="19350" y="10800"/>
                  </a:lnTo>
                  <a:close/>
                </a:path>
              </a:pathLst>
            </a:custGeom>
            <a:solidFill>
              <a:schemeClr val="tx2"/>
            </a:solidFill>
            <a:ln w="6350">
              <a:solidFill>
                <a:schemeClr val="bg1"/>
              </a:solidFill>
              <a:miter lim="800000"/>
              <a:headEnd/>
              <a:tailEnd/>
            </a:ln>
          </p:spPr>
          <p:txBody>
            <a:bodyPr wrap="none" anchor="ctr"/>
            <a:lstStyle/>
            <a:p>
              <a:endParaRPr lang="en-US"/>
            </a:p>
          </p:txBody>
        </p:sp>
        <p:sp>
          <p:nvSpPr>
            <p:cNvPr id="95249" name="Text Box 43"/>
            <p:cNvSpPr txBox="1">
              <a:spLocks noChangeArrowheads="1"/>
            </p:cNvSpPr>
            <p:nvPr/>
          </p:nvSpPr>
          <p:spPr bwMode="auto">
            <a:xfrm>
              <a:off x="2976" y="2320"/>
              <a:ext cx="23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Arial" charset="0"/>
                </a:defRPr>
              </a:lvl1pPr>
              <a:lvl2pPr marL="742950" indent="-285750">
                <a:defRPr sz="2400" b="1">
                  <a:solidFill>
                    <a:schemeClr val="tx1"/>
                  </a:solidFill>
                  <a:latin typeface="Arial" charset="0"/>
                </a:defRPr>
              </a:lvl2pPr>
              <a:lvl3pPr marL="1143000" indent="-228600">
                <a:defRPr sz="2400" b="1">
                  <a:solidFill>
                    <a:schemeClr val="tx1"/>
                  </a:solidFill>
                  <a:latin typeface="Arial" charset="0"/>
                </a:defRPr>
              </a:lvl3pPr>
              <a:lvl4pPr marL="1600200" indent="-228600">
                <a:defRPr sz="2400" b="1">
                  <a:solidFill>
                    <a:schemeClr val="tx1"/>
                  </a:solidFill>
                  <a:latin typeface="Arial" charset="0"/>
                </a:defRPr>
              </a:lvl4pPr>
              <a:lvl5pPr marL="2057400" indent="-228600">
                <a:defRPr sz="2400" b="1">
                  <a:solidFill>
                    <a:schemeClr val="tx1"/>
                  </a:solidFill>
                  <a:latin typeface="Arial" charset="0"/>
                </a:defRPr>
              </a:lvl5pPr>
              <a:lvl6pPr marL="2514600" indent="-228600" eaLnBrk="0" fontAlgn="base" hangingPunct="0">
                <a:spcBef>
                  <a:spcPct val="0"/>
                </a:spcBef>
                <a:spcAft>
                  <a:spcPct val="0"/>
                </a:spcAft>
                <a:defRPr sz="2400" b="1">
                  <a:solidFill>
                    <a:schemeClr val="tx1"/>
                  </a:solidFill>
                  <a:latin typeface="Arial" charset="0"/>
                </a:defRPr>
              </a:lvl6pPr>
              <a:lvl7pPr marL="2971800" indent="-228600" eaLnBrk="0" fontAlgn="base" hangingPunct="0">
                <a:spcBef>
                  <a:spcPct val="0"/>
                </a:spcBef>
                <a:spcAft>
                  <a:spcPct val="0"/>
                </a:spcAft>
                <a:defRPr sz="2400" b="1">
                  <a:solidFill>
                    <a:schemeClr val="tx1"/>
                  </a:solidFill>
                  <a:latin typeface="Arial" charset="0"/>
                </a:defRPr>
              </a:lvl7pPr>
              <a:lvl8pPr marL="3429000" indent="-228600" eaLnBrk="0" fontAlgn="base" hangingPunct="0">
                <a:spcBef>
                  <a:spcPct val="0"/>
                </a:spcBef>
                <a:spcAft>
                  <a:spcPct val="0"/>
                </a:spcAft>
                <a:defRPr sz="2400" b="1">
                  <a:solidFill>
                    <a:schemeClr val="tx1"/>
                  </a:solidFill>
                  <a:latin typeface="Arial" charset="0"/>
                </a:defRPr>
              </a:lvl8pPr>
              <a:lvl9pPr marL="3886200" indent="-228600" eaLnBrk="0" fontAlgn="base" hangingPunct="0">
                <a:spcBef>
                  <a:spcPct val="0"/>
                </a:spcBef>
                <a:spcAft>
                  <a:spcPct val="0"/>
                </a:spcAft>
                <a:defRPr sz="2400" b="1">
                  <a:solidFill>
                    <a:schemeClr val="tx1"/>
                  </a:solidFill>
                  <a:latin typeface="Arial" charset="0"/>
                </a:defRPr>
              </a:lvl9pPr>
            </a:lstStyle>
            <a:p>
              <a:r>
                <a:rPr lang="en-US" altLang="en-US" sz="2800">
                  <a:solidFill>
                    <a:schemeClr val="tx2"/>
                  </a:solidFill>
                  <a:latin typeface="Symbol" pitchFamily="18" charset="2"/>
                </a:rPr>
                <a:t>l</a:t>
              </a:r>
              <a:endParaRPr lang="en-US" altLang="en-US" sz="2800" b="0">
                <a:solidFill>
                  <a:schemeClr val="tx2"/>
                </a:solidFill>
                <a:latin typeface="Symbol" pitchFamily="18" charset="2"/>
              </a:endParaRPr>
            </a:p>
          </p:txBody>
        </p:sp>
        <p:sp>
          <p:nvSpPr>
            <p:cNvPr id="95250" name="AutoShape 44"/>
            <p:cNvSpPr>
              <a:spLocks noChangeArrowheads="1"/>
            </p:cNvSpPr>
            <p:nvPr/>
          </p:nvSpPr>
          <p:spPr bwMode="auto">
            <a:xfrm flipH="1" flipV="1">
              <a:off x="1680" y="3120"/>
              <a:ext cx="864" cy="28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 name="T18" fmla="*/ 3175 w 21600"/>
                <a:gd name="T19" fmla="*/ 3150 h 21600"/>
                <a:gd name="T20" fmla="*/ 18425 w 21600"/>
                <a:gd name="T21" fmla="*/ 1845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9350" y="10800"/>
                  </a:moveTo>
                  <a:cubicBezTo>
                    <a:pt x="19350" y="6077"/>
                    <a:pt x="15522" y="2250"/>
                    <a:pt x="10800" y="2250"/>
                  </a:cubicBezTo>
                  <a:cubicBezTo>
                    <a:pt x="6077" y="2250"/>
                    <a:pt x="2250" y="6077"/>
                    <a:pt x="2250" y="10800"/>
                  </a:cubicBezTo>
                  <a:cubicBezTo>
                    <a:pt x="2249" y="11607"/>
                    <a:pt x="2364" y="12411"/>
                    <a:pt x="2590" y="13187"/>
                  </a:cubicBezTo>
                  <a:lnTo>
                    <a:pt x="429" y="13815"/>
                  </a:lnTo>
                  <a:cubicBezTo>
                    <a:pt x="144" y="12835"/>
                    <a:pt x="0" y="11820"/>
                    <a:pt x="0" y="10800"/>
                  </a:cubicBezTo>
                  <a:cubicBezTo>
                    <a:pt x="0" y="4835"/>
                    <a:pt x="4835" y="0"/>
                    <a:pt x="10800" y="0"/>
                  </a:cubicBezTo>
                  <a:cubicBezTo>
                    <a:pt x="16764" y="-1"/>
                    <a:pt x="21599" y="4835"/>
                    <a:pt x="21600" y="10799"/>
                  </a:cubicBezTo>
                  <a:lnTo>
                    <a:pt x="21600" y="10800"/>
                  </a:lnTo>
                  <a:lnTo>
                    <a:pt x="24300" y="10800"/>
                  </a:lnTo>
                  <a:lnTo>
                    <a:pt x="20475" y="14625"/>
                  </a:lnTo>
                  <a:lnTo>
                    <a:pt x="16650" y="10800"/>
                  </a:lnTo>
                  <a:lnTo>
                    <a:pt x="19350" y="10800"/>
                  </a:lnTo>
                  <a:close/>
                </a:path>
              </a:pathLst>
            </a:custGeom>
            <a:solidFill>
              <a:schemeClr val="tx2"/>
            </a:solidFill>
            <a:ln w="6350">
              <a:solidFill>
                <a:schemeClr val="bg1"/>
              </a:solidFill>
              <a:miter lim="800000"/>
              <a:headEnd/>
              <a:tailEnd/>
            </a:ln>
          </p:spPr>
          <p:txBody>
            <a:bodyPr wrap="none" anchor="ctr"/>
            <a:lstStyle/>
            <a:p>
              <a:endParaRPr lang="en-US"/>
            </a:p>
          </p:txBody>
        </p:sp>
        <p:sp>
          <p:nvSpPr>
            <p:cNvPr id="95251" name="AutoShape 45"/>
            <p:cNvSpPr>
              <a:spLocks noChangeArrowheads="1"/>
            </p:cNvSpPr>
            <p:nvPr/>
          </p:nvSpPr>
          <p:spPr bwMode="auto">
            <a:xfrm flipH="1" flipV="1">
              <a:off x="2688" y="3120"/>
              <a:ext cx="864" cy="28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 name="T18" fmla="*/ 3175 w 21600"/>
                <a:gd name="T19" fmla="*/ 3150 h 21600"/>
                <a:gd name="T20" fmla="*/ 18425 w 21600"/>
                <a:gd name="T21" fmla="*/ 1845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9350" y="10800"/>
                  </a:moveTo>
                  <a:cubicBezTo>
                    <a:pt x="19350" y="6077"/>
                    <a:pt x="15522" y="2250"/>
                    <a:pt x="10800" y="2250"/>
                  </a:cubicBezTo>
                  <a:cubicBezTo>
                    <a:pt x="6077" y="2250"/>
                    <a:pt x="2250" y="6077"/>
                    <a:pt x="2250" y="10800"/>
                  </a:cubicBezTo>
                  <a:cubicBezTo>
                    <a:pt x="2249" y="11607"/>
                    <a:pt x="2364" y="12411"/>
                    <a:pt x="2590" y="13187"/>
                  </a:cubicBezTo>
                  <a:lnTo>
                    <a:pt x="429" y="13815"/>
                  </a:lnTo>
                  <a:cubicBezTo>
                    <a:pt x="144" y="12835"/>
                    <a:pt x="0" y="11820"/>
                    <a:pt x="0" y="10800"/>
                  </a:cubicBezTo>
                  <a:cubicBezTo>
                    <a:pt x="0" y="4835"/>
                    <a:pt x="4835" y="0"/>
                    <a:pt x="10800" y="0"/>
                  </a:cubicBezTo>
                  <a:cubicBezTo>
                    <a:pt x="16764" y="-1"/>
                    <a:pt x="21599" y="4835"/>
                    <a:pt x="21600" y="10799"/>
                  </a:cubicBezTo>
                  <a:lnTo>
                    <a:pt x="21600" y="10800"/>
                  </a:lnTo>
                  <a:lnTo>
                    <a:pt x="24300" y="10800"/>
                  </a:lnTo>
                  <a:lnTo>
                    <a:pt x="20475" y="14625"/>
                  </a:lnTo>
                  <a:lnTo>
                    <a:pt x="16650" y="10800"/>
                  </a:lnTo>
                  <a:lnTo>
                    <a:pt x="19350" y="10800"/>
                  </a:lnTo>
                  <a:close/>
                </a:path>
              </a:pathLst>
            </a:custGeom>
            <a:solidFill>
              <a:schemeClr val="tx2"/>
            </a:solidFill>
            <a:ln w="6350">
              <a:solidFill>
                <a:schemeClr val="bg1"/>
              </a:solidFill>
              <a:miter lim="800000"/>
              <a:headEnd/>
              <a:tailEnd/>
            </a:ln>
          </p:spPr>
          <p:txBody>
            <a:bodyPr wrap="none" anchor="ctr"/>
            <a:lstStyle/>
            <a:p>
              <a:endParaRPr lang="en-US"/>
            </a:p>
          </p:txBody>
        </p:sp>
        <p:sp>
          <p:nvSpPr>
            <p:cNvPr id="95252" name="Text Box 46"/>
            <p:cNvSpPr txBox="1">
              <a:spLocks noChangeArrowheads="1"/>
            </p:cNvSpPr>
            <p:nvPr/>
          </p:nvSpPr>
          <p:spPr bwMode="auto">
            <a:xfrm>
              <a:off x="3024" y="3376"/>
              <a:ext cx="24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Arial" charset="0"/>
                </a:defRPr>
              </a:lvl1pPr>
              <a:lvl2pPr marL="742950" indent="-285750">
                <a:defRPr sz="2400" b="1">
                  <a:solidFill>
                    <a:schemeClr val="tx1"/>
                  </a:solidFill>
                  <a:latin typeface="Arial" charset="0"/>
                </a:defRPr>
              </a:lvl2pPr>
              <a:lvl3pPr marL="1143000" indent="-228600">
                <a:defRPr sz="2400" b="1">
                  <a:solidFill>
                    <a:schemeClr val="tx1"/>
                  </a:solidFill>
                  <a:latin typeface="Arial" charset="0"/>
                </a:defRPr>
              </a:lvl3pPr>
              <a:lvl4pPr marL="1600200" indent="-228600">
                <a:defRPr sz="2400" b="1">
                  <a:solidFill>
                    <a:schemeClr val="tx1"/>
                  </a:solidFill>
                  <a:latin typeface="Arial" charset="0"/>
                </a:defRPr>
              </a:lvl4pPr>
              <a:lvl5pPr marL="2057400" indent="-228600">
                <a:defRPr sz="2400" b="1">
                  <a:solidFill>
                    <a:schemeClr val="tx1"/>
                  </a:solidFill>
                  <a:latin typeface="Arial" charset="0"/>
                </a:defRPr>
              </a:lvl5pPr>
              <a:lvl6pPr marL="2514600" indent="-228600" eaLnBrk="0" fontAlgn="base" hangingPunct="0">
                <a:spcBef>
                  <a:spcPct val="0"/>
                </a:spcBef>
                <a:spcAft>
                  <a:spcPct val="0"/>
                </a:spcAft>
                <a:defRPr sz="2400" b="1">
                  <a:solidFill>
                    <a:schemeClr val="tx1"/>
                  </a:solidFill>
                  <a:latin typeface="Arial" charset="0"/>
                </a:defRPr>
              </a:lvl6pPr>
              <a:lvl7pPr marL="2971800" indent="-228600" eaLnBrk="0" fontAlgn="base" hangingPunct="0">
                <a:spcBef>
                  <a:spcPct val="0"/>
                </a:spcBef>
                <a:spcAft>
                  <a:spcPct val="0"/>
                </a:spcAft>
                <a:defRPr sz="2400" b="1">
                  <a:solidFill>
                    <a:schemeClr val="tx1"/>
                  </a:solidFill>
                  <a:latin typeface="Arial" charset="0"/>
                </a:defRPr>
              </a:lvl7pPr>
              <a:lvl8pPr marL="3429000" indent="-228600" eaLnBrk="0" fontAlgn="base" hangingPunct="0">
                <a:spcBef>
                  <a:spcPct val="0"/>
                </a:spcBef>
                <a:spcAft>
                  <a:spcPct val="0"/>
                </a:spcAft>
                <a:defRPr sz="2400" b="1">
                  <a:solidFill>
                    <a:schemeClr val="tx1"/>
                  </a:solidFill>
                  <a:latin typeface="Arial" charset="0"/>
                </a:defRPr>
              </a:lvl8pPr>
              <a:lvl9pPr marL="3886200" indent="-228600" eaLnBrk="0" fontAlgn="base" hangingPunct="0">
                <a:spcBef>
                  <a:spcPct val="0"/>
                </a:spcBef>
                <a:spcAft>
                  <a:spcPct val="0"/>
                </a:spcAft>
                <a:defRPr sz="2400" b="1">
                  <a:solidFill>
                    <a:schemeClr val="tx1"/>
                  </a:solidFill>
                  <a:latin typeface="Arial" charset="0"/>
                </a:defRPr>
              </a:lvl9pPr>
            </a:lstStyle>
            <a:p>
              <a:r>
                <a:rPr lang="en-US" altLang="en-US" sz="2800">
                  <a:solidFill>
                    <a:schemeClr val="tx2"/>
                  </a:solidFill>
                  <a:latin typeface="Symbol" pitchFamily="18" charset="2"/>
                </a:rPr>
                <a:t>m</a:t>
              </a:r>
              <a:endParaRPr lang="en-US" altLang="en-US" sz="2800" b="0">
                <a:solidFill>
                  <a:schemeClr val="tx2"/>
                </a:solidFill>
                <a:latin typeface="Symbol" pitchFamily="18" charset="2"/>
              </a:endParaRPr>
            </a:p>
          </p:txBody>
        </p:sp>
        <p:sp>
          <p:nvSpPr>
            <p:cNvPr id="95253" name="AutoShape 47"/>
            <p:cNvSpPr>
              <a:spLocks noChangeArrowheads="1"/>
            </p:cNvSpPr>
            <p:nvPr/>
          </p:nvSpPr>
          <p:spPr bwMode="auto">
            <a:xfrm>
              <a:off x="864" y="2640"/>
              <a:ext cx="864" cy="28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 name="T18" fmla="*/ 3175 w 21600"/>
                <a:gd name="T19" fmla="*/ 3150 h 21600"/>
                <a:gd name="T20" fmla="*/ 18425 w 21600"/>
                <a:gd name="T21" fmla="*/ 1845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9350" y="10800"/>
                  </a:moveTo>
                  <a:cubicBezTo>
                    <a:pt x="19350" y="6077"/>
                    <a:pt x="15522" y="2250"/>
                    <a:pt x="10800" y="2250"/>
                  </a:cubicBezTo>
                  <a:cubicBezTo>
                    <a:pt x="6077" y="2250"/>
                    <a:pt x="2250" y="6077"/>
                    <a:pt x="2250" y="10800"/>
                  </a:cubicBezTo>
                  <a:cubicBezTo>
                    <a:pt x="2249" y="11607"/>
                    <a:pt x="2364" y="12411"/>
                    <a:pt x="2590" y="13187"/>
                  </a:cubicBezTo>
                  <a:lnTo>
                    <a:pt x="429" y="13815"/>
                  </a:lnTo>
                  <a:cubicBezTo>
                    <a:pt x="144" y="12835"/>
                    <a:pt x="0" y="11820"/>
                    <a:pt x="0" y="10800"/>
                  </a:cubicBezTo>
                  <a:cubicBezTo>
                    <a:pt x="0" y="4835"/>
                    <a:pt x="4835" y="0"/>
                    <a:pt x="10800" y="0"/>
                  </a:cubicBezTo>
                  <a:cubicBezTo>
                    <a:pt x="16764" y="-1"/>
                    <a:pt x="21599" y="4835"/>
                    <a:pt x="21600" y="10799"/>
                  </a:cubicBezTo>
                  <a:lnTo>
                    <a:pt x="21600" y="10800"/>
                  </a:lnTo>
                  <a:lnTo>
                    <a:pt x="24300" y="10800"/>
                  </a:lnTo>
                  <a:lnTo>
                    <a:pt x="20475" y="14625"/>
                  </a:lnTo>
                  <a:lnTo>
                    <a:pt x="16650" y="10800"/>
                  </a:lnTo>
                  <a:lnTo>
                    <a:pt x="19350" y="10800"/>
                  </a:lnTo>
                  <a:close/>
                </a:path>
              </a:pathLst>
            </a:custGeom>
            <a:solidFill>
              <a:schemeClr val="tx2"/>
            </a:solidFill>
            <a:ln w="6350">
              <a:solidFill>
                <a:schemeClr val="bg1"/>
              </a:solidFill>
              <a:miter lim="800000"/>
              <a:headEnd/>
              <a:tailEnd/>
            </a:ln>
          </p:spPr>
          <p:txBody>
            <a:bodyPr wrap="none" anchor="ctr"/>
            <a:lstStyle/>
            <a:p>
              <a:endParaRPr lang="en-US"/>
            </a:p>
          </p:txBody>
        </p:sp>
        <p:sp>
          <p:nvSpPr>
            <p:cNvPr id="95254" name="Text Box 48"/>
            <p:cNvSpPr txBox="1">
              <a:spLocks noChangeArrowheads="1"/>
            </p:cNvSpPr>
            <p:nvPr/>
          </p:nvSpPr>
          <p:spPr bwMode="auto">
            <a:xfrm>
              <a:off x="1200" y="2320"/>
              <a:ext cx="23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Arial" charset="0"/>
                </a:defRPr>
              </a:lvl1pPr>
              <a:lvl2pPr marL="742950" indent="-285750">
                <a:defRPr sz="2400" b="1">
                  <a:solidFill>
                    <a:schemeClr val="tx1"/>
                  </a:solidFill>
                  <a:latin typeface="Arial" charset="0"/>
                </a:defRPr>
              </a:lvl2pPr>
              <a:lvl3pPr marL="1143000" indent="-228600">
                <a:defRPr sz="2400" b="1">
                  <a:solidFill>
                    <a:schemeClr val="tx1"/>
                  </a:solidFill>
                  <a:latin typeface="Arial" charset="0"/>
                </a:defRPr>
              </a:lvl3pPr>
              <a:lvl4pPr marL="1600200" indent="-228600">
                <a:defRPr sz="2400" b="1">
                  <a:solidFill>
                    <a:schemeClr val="tx1"/>
                  </a:solidFill>
                  <a:latin typeface="Arial" charset="0"/>
                </a:defRPr>
              </a:lvl4pPr>
              <a:lvl5pPr marL="2057400" indent="-228600">
                <a:defRPr sz="2400" b="1">
                  <a:solidFill>
                    <a:schemeClr val="tx1"/>
                  </a:solidFill>
                  <a:latin typeface="Arial" charset="0"/>
                </a:defRPr>
              </a:lvl5pPr>
              <a:lvl6pPr marL="2514600" indent="-228600" eaLnBrk="0" fontAlgn="base" hangingPunct="0">
                <a:spcBef>
                  <a:spcPct val="0"/>
                </a:spcBef>
                <a:spcAft>
                  <a:spcPct val="0"/>
                </a:spcAft>
                <a:defRPr sz="2400" b="1">
                  <a:solidFill>
                    <a:schemeClr val="tx1"/>
                  </a:solidFill>
                  <a:latin typeface="Arial" charset="0"/>
                </a:defRPr>
              </a:lvl6pPr>
              <a:lvl7pPr marL="2971800" indent="-228600" eaLnBrk="0" fontAlgn="base" hangingPunct="0">
                <a:spcBef>
                  <a:spcPct val="0"/>
                </a:spcBef>
                <a:spcAft>
                  <a:spcPct val="0"/>
                </a:spcAft>
                <a:defRPr sz="2400" b="1">
                  <a:solidFill>
                    <a:schemeClr val="tx1"/>
                  </a:solidFill>
                  <a:latin typeface="Arial" charset="0"/>
                </a:defRPr>
              </a:lvl7pPr>
              <a:lvl8pPr marL="3429000" indent="-228600" eaLnBrk="0" fontAlgn="base" hangingPunct="0">
                <a:spcBef>
                  <a:spcPct val="0"/>
                </a:spcBef>
                <a:spcAft>
                  <a:spcPct val="0"/>
                </a:spcAft>
                <a:defRPr sz="2400" b="1">
                  <a:solidFill>
                    <a:schemeClr val="tx1"/>
                  </a:solidFill>
                  <a:latin typeface="Arial" charset="0"/>
                </a:defRPr>
              </a:lvl8pPr>
              <a:lvl9pPr marL="3886200" indent="-228600" eaLnBrk="0" fontAlgn="base" hangingPunct="0">
                <a:spcBef>
                  <a:spcPct val="0"/>
                </a:spcBef>
                <a:spcAft>
                  <a:spcPct val="0"/>
                </a:spcAft>
                <a:defRPr sz="2400" b="1">
                  <a:solidFill>
                    <a:schemeClr val="tx1"/>
                  </a:solidFill>
                  <a:latin typeface="Arial" charset="0"/>
                </a:defRPr>
              </a:lvl9pPr>
            </a:lstStyle>
            <a:p>
              <a:r>
                <a:rPr lang="en-US" altLang="en-US" sz="2800">
                  <a:solidFill>
                    <a:schemeClr val="tx2"/>
                  </a:solidFill>
                  <a:latin typeface="Symbol" pitchFamily="18" charset="2"/>
                </a:rPr>
                <a:t>l</a:t>
              </a:r>
              <a:endParaRPr lang="en-US" altLang="en-US" sz="2800" b="0">
                <a:solidFill>
                  <a:schemeClr val="tx2"/>
                </a:solidFill>
                <a:latin typeface="Symbol" pitchFamily="18" charset="2"/>
              </a:endParaRPr>
            </a:p>
          </p:txBody>
        </p:sp>
        <p:sp>
          <p:nvSpPr>
            <p:cNvPr id="95255" name="AutoShape 49"/>
            <p:cNvSpPr>
              <a:spLocks noChangeArrowheads="1"/>
            </p:cNvSpPr>
            <p:nvPr/>
          </p:nvSpPr>
          <p:spPr bwMode="auto">
            <a:xfrm flipH="1" flipV="1">
              <a:off x="864" y="3120"/>
              <a:ext cx="864" cy="28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 name="T18" fmla="*/ 3175 w 21600"/>
                <a:gd name="T19" fmla="*/ 3150 h 21600"/>
                <a:gd name="T20" fmla="*/ 18425 w 21600"/>
                <a:gd name="T21" fmla="*/ 1845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9350" y="10800"/>
                  </a:moveTo>
                  <a:cubicBezTo>
                    <a:pt x="19350" y="6077"/>
                    <a:pt x="15522" y="2250"/>
                    <a:pt x="10800" y="2250"/>
                  </a:cubicBezTo>
                  <a:cubicBezTo>
                    <a:pt x="6077" y="2250"/>
                    <a:pt x="2250" y="6077"/>
                    <a:pt x="2250" y="10800"/>
                  </a:cubicBezTo>
                  <a:cubicBezTo>
                    <a:pt x="2249" y="11607"/>
                    <a:pt x="2364" y="12411"/>
                    <a:pt x="2590" y="13187"/>
                  </a:cubicBezTo>
                  <a:lnTo>
                    <a:pt x="429" y="13815"/>
                  </a:lnTo>
                  <a:cubicBezTo>
                    <a:pt x="144" y="12835"/>
                    <a:pt x="0" y="11820"/>
                    <a:pt x="0" y="10800"/>
                  </a:cubicBezTo>
                  <a:cubicBezTo>
                    <a:pt x="0" y="4835"/>
                    <a:pt x="4835" y="0"/>
                    <a:pt x="10800" y="0"/>
                  </a:cubicBezTo>
                  <a:cubicBezTo>
                    <a:pt x="16764" y="-1"/>
                    <a:pt x="21599" y="4835"/>
                    <a:pt x="21600" y="10799"/>
                  </a:cubicBezTo>
                  <a:lnTo>
                    <a:pt x="21600" y="10800"/>
                  </a:lnTo>
                  <a:lnTo>
                    <a:pt x="24300" y="10800"/>
                  </a:lnTo>
                  <a:lnTo>
                    <a:pt x="20475" y="14625"/>
                  </a:lnTo>
                  <a:lnTo>
                    <a:pt x="16650" y="10800"/>
                  </a:lnTo>
                  <a:lnTo>
                    <a:pt x="19350" y="10800"/>
                  </a:lnTo>
                  <a:close/>
                </a:path>
              </a:pathLst>
            </a:custGeom>
            <a:solidFill>
              <a:schemeClr val="tx2"/>
            </a:solidFill>
            <a:ln w="6350">
              <a:solidFill>
                <a:schemeClr val="bg1"/>
              </a:solidFill>
              <a:miter lim="800000"/>
              <a:headEnd/>
              <a:tailEnd/>
            </a:ln>
          </p:spPr>
          <p:txBody>
            <a:bodyPr wrap="none" anchor="ctr"/>
            <a:lstStyle/>
            <a:p>
              <a:endParaRPr lang="en-US"/>
            </a:p>
          </p:txBody>
        </p:sp>
        <p:sp>
          <p:nvSpPr>
            <p:cNvPr id="95256" name="Text Box 50"/>
            <p:cNvSpPr txBox="1">
              <a:spLocks noChangeArrowheads="1"/>
            </p:cNvSpPr>
            <p:nvPr/>
          </p:nvSpPr>
          <p:spPr bwMode="auto">
            <a:xfrm>
              <a:off x="1200" y="3376"/>
              <a:ext cx="24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Arial" charset="0"/>
                </a:defRPr>
              </a:lvl1pPr>
              <a:lvl2pPr marL="742950" indent="-285750">
                <a:defRPr sz="2400" b="1">
                  <a:solidFill>
                    <a:schemeClr val="tx1"/>
                  </a:solidFill>
                  <a:latin typeface="Arial" charset="0"/>
                </a:defRPr>
              </a:lvl2pPr>
              <a:lvl3pPr marL="1143000" indent="-228600">
                <a:defRPr sz="2400" b="1">
                  <a:solidFill>
                    <a:schemeClr val="tx1"/>
                  </a:solidFill>
                  <a:latin typeface="Arial" charset="0"/>
                </a:defRPr>
              </a:lvl3pPr>
              <a:lvl4pPr marL="1600200" indent="-228600">
                <a:defRPr sz="2400" b="1">
                  <a:solidFill>
                    <a:schemeClr val="tx1"/>
                  </a:solidFill>
                  <a:latin typeface="Arial" charset="0"/>
                </a:defRPr>
              </a:lvl4pPr>
              <a:lvl5pPr marL="2057400" indent="-228600">
                <a:defRPr sz="2400" b="1">
                  <a:solidFill>
                    <a:schemeClr val="tx1"/>
                  </a:solidFill>
                  <a:latin typeface="Arial" charset="0"/>
                </a:defRPr>
              </a:lvl5pPr>
              <a:lvl6pPr marL="2514600" indent="-228600" eaLnBrk="0" fontAlgn="base" hangingPunct="0">
                <a:spcBef>
                  <a:spcPct val="0"/>
                </a:spcBef>
                <a:spcAft>
                  <a:spcPct val="0"/>
                </a:spcAft>
                <a:defRPr sz="2400" b="1">
                  <a:solidFill>
                    <a:schemeClr val="tx1"/>
                  </a:solidFill>
                  <a:latin typeface="Arial" charset="0"/>
                </a:defRPr>
              </a:lvl6pPr>
              <a:lvl7pPr marL="2971800" indent="-228600" eaLnBrk="0" fontAlgn="base" hangingPunct="0">
                <a:spcBef>
                  <a:spcPct val="0"/>
                </a:spcBef>
                <a:spcAft>
                  <a:spcPct val="0"/>
                </a:spcAft>
                <a:defRPr sz="2400" b="1">
                  <a:solidFill>
                    <a:schemeClr val="tx1"/>
                  </a:solidFill>
                  <a:latin typeface="Arial" charset="0"/>
                </a:defRPr>
              </a:lvl7pPr>
              <a:lvl8pPr marL="3429000" indent="-228600" eaLnBrk="0" fontAlgn="base" hangingPunct="0">
                <a:spcBef>
                  <a:spcPct val="0"/>
                </a:spcBef>
                <a:spcAft>
                  <a:spcPct val="0"/>
                </a:spcAft>
                <a:defRPr sz="2400" b="1">
                  <a:solidFill>
                    <a:schemeClr val="tx1"/>
                  </a:solidFill>
                  <a:latin typeface="Arial" charset="0"/>
                </a:defRPr>
              </a:lvl8pPr>
              <a:lvl9pPr marL="3886200" indent="-228600" eaLnBrk="0" fontAlgn="base" hangingPunct="0">
                <a:spcBef>
                  <a:spcPct val="0"/>
                </a:spcBef>
                <a:spcAft>
                  <a:spcPct val="0"/>
                </a:spcAft>
                <a:defRPr sz="2400" b="1">
                  <a:solidFill>
                    <a:schemeClr val="tx1"/>
                  </a:solidFill>
                  <a:latin typeface="Arial" charset="0"/>
                </a:defRPr>
              </a:lvl9pPr>
            </a:lstStyle>
            <a:p>
              <a:r>
                <a:rPr lang="en-US" altLang="en-US" sz="2800">
                  <a:solidFill>
                    <a:schemeClr val="tx2"/>
                  </a:solidFill>
                  <a:latin typeface="Symbol" pitchFamily="18" charset="2"/>
                </a:rPr>
                <a:t>m</a:t>
              </a:r>
              <a:endParaRPr lang="en-US" altLang="en-US" sz="2800" b="0">
                <a:solidFill>
                  <a:schemeClr val="tx2"/>
                </a:solidFill>
                <a:latin typeface="Symbol" pitchFamily="18" charset="2"/>
              </a:endParaRPr>
            </a:p>
          </p:txBody>
        </p:sp>
        <p:sp>
          <p:nvSpPr>
            <p:cNvPr id="95257" name="Text Box 51"/>
            <p:cNvSpPr txBox="1">
              <a:spLocks noChangeArrowheads="1"/>
            </p:cNvSpPr>
            <p:nvPr/>
          </p:nvSpPr>
          <p:spPr bwMode="auto">
            <a:xfrm>
              <a:off x="3287" y="2879"/>
              <a:ext cx="45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Arial" charset="0"/>
                </a:defRPr>
              </a:lvl1pPr>
              <a:lvl2pPr marL="742950" indent="-285750">
                <a:defRPr sz="2400" b="1">
                  <a:solidFill>
                    <a:schemeClr val="tx1"/>
                  </a:solidFill>
                  <a:latin typeface="Arial" charset="0"/>
                </a:defRPr>
              </a:lvl2pPr>
              <a:lvl3pPr marL="1143000" indent="-228600">
                <a:defRPr sz="2400" b="1">
                  <a:solidFill>
                    <a:schemeClr val="tx1"/>
                  </a:solidFill>
                  <a:latin typeface="Arial" charset="0"/>
                </a:defRPr>
              </a:lvl3pPr>
              <a:lvl4pPr marL="1600200" indent="-228600">
                <a:defRPr sz="2400" b="1">
                  <a:solidFill>
                    <a:schemeClr val="tx1"/>
                  </a:solidFill>
                  <a:latin typeface="Arial" charset="0"/>
                </a:defRPr>
              </a:lvl4pPr>
              <a:lvl5pPr marL="2057400" indent="-228600">
                <a:defRPr sz="2400" b="1">
                  <a:solidFill>
                    <a:schemeClr val="tx1"/>
                  </a:solidFill>
                  <a:latin typeface="Arial" charset="0"/>
                </a:defRPr>
              </a:lvl5pPr>
              <a:lvl6pPr marL="2514600" indent="-228600" eaLnBrk="0" fontAlgn="base" hangingPunct="0">
                <a:spcBef>
                  <a:spcPct val="0"/>
                </a:spcBef>
                <a:spcAft>
                  <a:spcPct val="0"/>
                </a:spcAft>
                <a:defRPr sz="2400" b="1">
                  <a:solidFill>
                    <a:schemeClr val="tx1"/>
                  </a:solidFill>
                  <a:latin typeface="Arial" charset="0"/>
                </a:defRPr>
              </a:lvl6pPr>
              <a:lvl7pPr marL="2971800" indent="-228600" eaLnBrk="0" fontAlgn="base" hangingPunct="0">
                <a:spcBef>
                  <a:spcPct val="0"/>
                </a:spcBef>
                <a:spcAft>
                  <a:spcPct val="0"/>
                </a:spcAft>
                <a:defRPr sz="2400" b="1">
                  <a:solidFill>
                    <a:schemeClr val="tx1"/>
                  </a:solidFill>
                  <a:latin typeface="Arial" charset="0"/>
                </a:defRPr>
              </a:lvl7pPr>
              <a:lvl8pPr marL="3429000" indent="-228600" eaLnBrk="0" fontAlgn="base" hangingPunct="0">
                <a:spcBef>
                  <a:spcPct val="0"/>
                </a:spcBef>
                <a:spcAft>
                  <a:spcPct val="0"/>
                </a:spcAft>
                <a:defRPr sz="2400" b="1">
                  <a:solidFill>
                    <a:schemeClr val="tx1"/>
                  </a:solidFill>
                  <a:latin typeface="Arial" charset="0"/>
                </a:defRPr>
              </a:lvl8pPr>
              <a:lvl9pPr marL="3886200" indent="-228600" eaLnBrk="0" fontAlgn="base" hangingPunct="0">
                <a:spcBef>
                  <a:spcPct val="0"/>
                </a:spcBef>
                <a:spcAft>
                  <a:spcPct val="0"/>
                </a:spcAft>
                <a:defRPr sz="2400" b="1">
                  <a:solidFill>
                    <a:schemeClr val="tx1"/>
                  </a:solidFill>
                  <a:latin typeface="Arial" charset="0"/>
                </a:defRPr>
              </a:lvl9pPr>
            </a:lstStyle>
            <a:p>
              <a:r>
                <a:rPr lang="en-US" altLang="en-US">
                  <a:solidFill>
                    <a:schemeClr val="bg1"/>
                  </a:solidFill>
                </a:rPr>
                <a:t>n+1</a:t>
              </a:r>
            </a:p>
          </p:txBody>
        </p:sp>
        <p:sp>
          <p:nvSpPr>
            <p:cNvPr id="95258" name="Text Box 52"/>
            <p:cNvSpPr txBox="1">
              <a:spLocks noChangeArrowheads="1"/>
            </p:cNvSpPr>
            <p:nvPr/>
          </p:nvSpPr>
          <p:spPr bwMode="auto">
            <a:xfrm>
              <a:off x="1584" y="2879"/>
              <a:ext cx="40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Arial" charset="0"/>
                </a:defRPr>
              </a:lvl1pPr>
              <a:lvl2pPr marL="742950" indent="-285750">
                <a:defRPr sz="2400" b="1">
                  <a:solidFill>
                    <a:schemeClr val="tx1"/>
                  </a:solidFill>
                  <a:latin typeface="Arial" charset="0"/>
                </a:defRPr>
              </a:lvl2pPr>
              <a:lvl3pPr marL="1143000" indent="-228600">
                <a:defRPr sz="2400" b="1">
                  <a:solidFill>
                    <a:schemeClr val="tx1"/>
                  </a:solidFill>
                  <a:latin typeface="Arial" charset="0"/>
                </a:defRPr>
              </a:lvl3pPr>
              <a:lvl4pPr marL="1600200" indent="-228600">
                <a:defRPr sz="2400" b="1">
                  <a:solidFill>
                    <a:schemeClr val="tx1"/>
                  </a:solidFill>
                  <a:latin typeface="Arial" charset="0"/>
                </a:defRPr>
              </a:lvl4pPr>
              <a:lvl5pPr marL="2057400" indent="-228600">
                <a:defRPr sz="2400" b="1">
                  <a:solidFill>
                    <a:schemeClr val="tx1"/>
                  </a:solidFill>
                  <a:latin typeface="Arial" charset="0"/>
                </a:defRPr>
              </a:lvl5pPr>
              <a:lvl6pPr marL="2514600" indent="-228600" eaLnBrk="0" fontAlgn="base" hangingPunct="0">
                <a:spcBef>
                  <a:spcPct val="0"/>
                </a:spcBef>
                <a:spcAft>
                  <a:spcPct val="0"/>
                </a:spcAft>
                <a:defRPr sz="2400" b="1">
                  <a:solidFill>
                    <a:schemeClr val="tx1"/>
                  </a:solidFill>
                  <a:latin typeface="Arial" charset="0"/>
                </a:defRPr>
              </a:lvl6pPr>
              <a:lvl7pPr marL="2971800" indent="-228600" eaLnBrk="0" fontAlgn="base" hangingPunct="0">
                <a:spcBef>
                  <a:spcPct val="0"/>
                </a:spcBef>
                <a:spcAft>
                  <a:spcPct val="0"/>
                </a:spcAft>
                <a:defRPr sz="2400" b="1">
                  <a:solidFill>
                    <a:schemeClr val="tx1"/>
                  </a:solidFill>
                  <a:latin typeface="Arial" charset="0"/>
                </a:defRPr>
              </a:lvl7pPr>
              <a:lvl8pPr marL="3429000" indent="-228600" eaLnBrk="0" fontAlgn="base" hangingPunct="0">
                <a:spcBef>
                  <a:spcPct val="0"/>
                </a:spcBef>
                <a:spcAft>
                  <a:spcPct val="0"/>
                </a:spcAft>
                <a:defRPr sz="2400" b="1">
                  <a:solidFill>
                    <a:schemeClr val="tx1"/>
                  </a:solidFill>
                  <a:latin typeface="Arial" charset="0"/>
                </a:defRPr>
              </a:lvl8pPr>
              <a:lvl9pPr marL="3886200" indent="-228600" eaLnBrk="0" fontAlgn="base" hangingPunct="0">
                <a:spcBef>
                  <a:spcPct val="0"/>
                </a:spcBef>
                <a:spcAft>
                  <a:spcPct val="0"/>
                </a:spcAft>
                <a:defRPr sz="2400" b="1">
                  <a:solidFill>
                    <a:schemeClr val="tx1"/>
                  </a:solidFill>
                  <a:latin typeface="Arial" charset="0"/>
                </a:defRPr>
              </a:lvl9pPr>
            </a:lstStyle>
            <a:p>
              <a:r>
                <a:rPr lang="en-US" altLang="en-US">
                  <a:solidFill>
                    <a:schemeClr val="bg1"/>
                  </a:solidFill>
                </a:rPr>
                <a:t>n-1</a:t>
              </a:r>
            </a:p>
          </p:txBody>
        </p:sp>
        <p:sp>
          <p:nvSpPr>
            <p:cNvPr id="95259" name="Text Box 53"/>
            <p:cNvSpPr txBox="1">
              <a:spLocks noChangeArrowheads="1"/>
            </p:cNvSpPr>
            <p:nvPr/>
          </p:nvSpPr>
          <p:spPr bwMode="auto">
            <a:xfrm>
              <a:off x="2544" y="2879"/>
              <a:ext cx="23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Arial" charset="0"/>
                </a:defRPr>
              </a:lvl1pPr>
              <a:lvl2pPr marL="742950" indent="-285750">
                <a:defRPr sz="2400" b="1">
                  <a:solidFill>
                    <a:schemeClr val="tx1"/>
                  </a:solidFill>
                  <a:latin typeface="Arial" charset="0"/>
                </a:defRPr>
              </a:lvl2pPr>
              <a:lvl3pPr marL="1143000" indent="-228600">
                <a:defRPr sz="2400" b="1">
                  <a:solidFill>
                    <a:schemeClr val="tx1"/>
                  </a:solidFill>
                  <a:latin typeface="Arial" charset="0"/>
                </a:defRPr>
              </a:lvl3pPr>
              <a:lvl4pPr marL="1600200" indent="-228600">
                <a:defRPr sz="2400" b="1">
                  <a:solidFill>
                    <a:schemeClr val="tx1"/>
                  </a:solidFill>
                  <a:latin typeface="Arial" charset="0"/>
                </a:defRPr>
              </a:lvl4pPr>
              <a:lvl5pPr marL="2057400" indent="-228600">
                <a:defRPr sz="2400" b="1">
                  <a:solidFill>
                    <a:schemeClr val="tx1"/>
                  </a:solidFill>
                  <a:latin typeface="Arial" charset="0"/>
                </a:defRPr>
              </a:lvl5pPr>
              <a:lvl6pPr marL="2514600" indent="-228600" eaLnBrk="0" fontAlgn="base" hangingPunct="0">
                <a:spcBef>
                  <a:spcPct val="0"/>
                </a:spcBef>
                <a:spcAft>
                  <a:spcPct val="0"/>
                </a:spcAft>
                <a:defRPr sz="2400" b="1">
                  <a:solidFill>
                    <a:schemeClr val="tx1"/>
                  </a:solidFill>
                  <a:latin typeface="Arial" charset="0"/>
                </a:defRPr>
              </a:lvl6pPr>
              <a:lvl7pPr marL="2971800" indent="-228600" eaLnBrk="0" fontAlgn="base" hangingPunct="0">
                <a:spcBef>
                  <a:spcPct val="0"/>
                </a:spcBef>
                <a:spcAft>
                  <a:spcPct val="0"/>
                </a:spcAft>
                <a:defRPr sz="2400" b="1">
                  <a:solidFill>
                    <a:schemeClr val="tx1"/>
                  </a:solidFill>
                  <a:latin typeface="Arial" charset="0"/>
                </a:defRPr>
              </a:lvl7pPr>
              <a:lvl8pPr marL="3429000" indent="-228600" eaLnBrk="0" fontAlgn="base" hangingPunct="0">
                <a:spcBef>
                  <a:spcPct val="0"/>
                </a:spcBef>
                <a:spcAft>
                  <a:spcPct val="0"/>
                </a:spcAft>
                <a:defRPr sz="2400" b="1">
                  <a:solidFill>
                    <a:schemeClr val="tx1"/>
                  </a:solidFill>
                  <a:latin typeface="Arial" charset="0"/>
                </a:defRPr>
              </a:lvl8pPr>
              <a:lvl9pPr marL="3886200" indent="-228600" eaLnBrk="0" fontAlgn="base" hangingPunct="0">
                <a:spcBef>
                  <a:spcPct val="0"/>
                </a:spcBef>
                <a:spcAft>
                  <a:spcPct val="0"/>
                </a:spcAft>
                <a:defRPr sz="2400" b="1">
                  <a:solidFill>
                    <a:schemeClr val="tx1"/>
                  </a:solidFill>
                  <a:latin typeface="Arial" charset="0"/>
                </a:defRPr>
              </a:lvl9pPr>
            </a:lstStyle>
            <a:p>
              <a:r>
                <a:rPr lang="en-US" altLang="en-US">
                  <a:solidFill>
                    <a:schemeClr val="bg1"/>
                  </a:solidFill>
                </a:rPr>
                <a:t>n</a:t>
              </a:r>
            </a:p>
          </p:txBody>
        </p:sp>
      </p:grpSp>
      <p:sp>
        <p:nvSpPr>
          <p:cNvPr id="95235" name="Rectangle 54"/>
          <p:cNvSpPr>
            <a:spLocks noGrp="1" noChangeArrowheads="1"/>
          </p:cNvSpPr>
          <p:nvPr>
            <p:ph type="title"/>
          </p:nvPr>
        </p:nvSpPr>
        <p:spPr/>
        <p:txBody>
          <a:bodyPr/>
          <a:lstStyle/>
          <a:p>
            <a:pPr eaLnBrk="1" hangingPunct="1"/>
            <a:r>
              <a:rPr lang="en-US" altLang="en-US" smtClean="0"/>
              <a:t>Local Balance</a:t>
            </a:r>
          </a:p>
        </p:txBody>
      </p:sp>
      <p:sp>
        <p:nvSpPr>
          <p:cNvPr id="95236" name="Rectangle 55"/>
          <p:cNvSpPr>
            <a:spLocks noGrp="1" noChangeArrowheads="1"/>
          </p:cNvSpPr>
          <p:nvPr>
            <p:ph type="body" idx="1"/>
          </p:nvPr>
        </p:nvSpPr>
        <p:spPr/>
        <p:txBody>
          <a:bodyPr/>
          <a:lstStyle/>
          <a:p>
            <a:pPr eaLnBrk="1" hangingPunct="1"/>
            <a:r>
              <a:rPr lang="en-US" altLang="en-US" smtClean="0">
                <a:sym typeface="Symbol" pitchFamily="18" charset="2"/>
              </a:rPr>
              <a:t>For some Markov chains, the rate of transitions from state </a:t>
            </a:r>
            <a:r>
              <a:rPr lang="en-US" altLang="en-US" i="1" smtClean="0">
                <a:latin typeface="Times New Roman" pitchFamily="18" charset="0"/>
                <a:cs typeface="Times New Roman" pitchFamily="18" charset="0"/>
                <a:sym typeface="Symbol" pitchFamily="18" charset="2"/>
              </a:rPr>
              <a:t>A</a:t>
            </a:r>
            <a:r>
              <a:rPr lang="en-US" altLang="en-US" smtClean="0">
                <a:sym typeface="Symbol" pitchFamily="18" charset="2"/>
              </a:rPr>
              <a:t> to state </a:t>
            </a:r>
            <a:r>
              <a:rPr lang="en-US" altLang="en-US" i="1" smtClean="0">
                <a:latin typeface="Times New Roman" pitchFamily="18" charset="0"/>
                <a:cs typeface="Times New Roman" pitchFamily="18" charset="0"/>
                <a:sym typeface="Symbol" pitchFamily="18" charset="2"/>
              </a:rPr>
              <a:t>B</a:t>
            </a:r>
            <a:r>
              <a:rPr lang="en-US" altLang="en-US" smtClean="0">
                <a:sym typeface="Symbol" pitchFamily="18" charset="2"/>
              </a:rPr>
              <a:t> is equal to the rate of transition from </a:t>
            </a:r>
            <a:r>
              <a:rPr lang="en-US" altLang="en-US" i="1" smtClean="0">
                <a:latin typeface="Times New Roman" pitchFamily="18" charset="0"/>
                <a:cs typeface="Times New Roman" pitchFamily="18" charset="0"/>
                <a:sym typeface="Symbol" pitchFamily="18" charset="2"/>
              </a:rPr>
              <a:t>B</a:t>
            </a:r>
            <a:r>
              <a:rPr lang="en-US" altLang="en-US" smtClean="0">
                <a:sym typeface="Symbol" pitchFamily="18" charset="2"/>
              </a:rPr>
              <a:t> to </a:t>
            </a:r>
            <a:r>
              <a:rPr lang="en-US" altLang="en-US" i="1" smtClean="0">
                <a:latin typeface="Times New Roman" pitchFamily="18" charset="0"/>
                <a:cs typeface="Times New Roman" pitchFamily="18" charset="0"/>
                <a:sym typeface="Symbol" pitchFamily="18" charset="2"/>
              </a:rPr>
              <a:t>A</a:t>
            </a:r>
          </a:p>
          <a:p>
            <a:pPr lvl="1" eaLnBrk="1" hangingPunct="1"/>
            <a:r>
              <a:rPr lang="en-US" altLang="en-US" smtClean="0">
                <a:sym typeface="Symbol" pitchFamily="18" charset="2"/>
              </a:rPr>
              <a:t>For example, the rate of transitions from </a:t>
            </a:r>
            <a:r>
              <a:rPr lang="en-US" altLang="en-US" i="1" smtClean="0">
                <a:latin typeface="Times New Roman" pitchFamily="18" charset="0"/>
                <a:cs typeface="Times New Roman" pitchFamily="18" charset="0"/>
                <a:sym typeface="Symbol" pitchFamily="18" charset="2"/>
              </a:rPr>
              <a:t>n</a:t>
            </a:r>
            <a:r>
              <a:rPr lang="en-US" altLang="en-US" smtClean="0">
                <a:latin typeface="Times New Roman" pitchFamily="18" charset="0"/>
                <a:cs typeface="Times New Roman" pitchFamily="18" charset="0"/>
                <a:sym typeface="Symbol" pitchFamily="18" charset="2"/>
              </a:rPr>
              <a:t>-1</a:t>
            </a:r>
            <a:r>
              <a:rPr lang="en-US" altLang="en-US" smtClean="0">
                <a:sym typeface="Symbol" pitchFamily="18" charset="2"/>
              </a:rPr>
              <a:t> to </a:t>
            </a:r>
            <a:r>
              <a:rPr lang="en-US" altLang="en-US" i="1" smtClean="0">
                <a:latin typeface="Times New Roman" pitchFamily="18" charset="0"/>
                <a:cs typeface="Times New Roman" pitchFamily="18" charset="0"/>
                <a:sym typeface="Symbol" pitchFamily="18" charset="2"/>
              </a:rPr>
              <a:t>n</a:t>
            </a:r>
            <a:r>
              <a:rPr lang="en-US" altLang="en-US" smtClean="0">
                <a:sym typeface="Symbol" pitchFamily="18" charset="2"/>
              </a:rPr>
              <a:t> equals the rate of transitions from </a:t>
            </a:r>
            <a:r>
              <a:rPr lang="en-US" altLang="en-US" i="1" smtClean="0">
                <a:latin typeface="Times New Roman" pitchFamily="18" charset="0"/>
                <a:cs typeface="Times New Roman" pitchFamily="18" charset="0"/>
                <a:sym typeface="Symbol" pitchFamily="18" charset="2"/>
              </a:rPr>
              <a:t>n</a:t>
            </a:r>
            <a:r>
              <a:rPr lang="en-US" altLang="en-US" smtClean="0">
                <a:sym typeface="Symbol" pitchFamily="18" charset="2"/>
              </a:rPr>
              <a:t> to </a:t>
            </a:r>
            <a:r>
              <a:rPr lang="en-US" altLang="en-US" i="1" smtClean="0">
                <a:latin typeface="Times New Roman" pitchFamily="18" charset="0"/>
                <a:cs typeface="Times New Roman" pitchFamily="18" charset="0"/>
                <a:sym typeface="Symbol" pitchFamily="18" charset="2"/>
              </a:rPr>
              <a:t>n</a:t>
            </a:r>
            <a:r>
              <a:rPr lang="en-US" altLang="en-US" smtClean="0">
                <a:latin typeface="Times New Roman" pitchFamily="18" charset="0"/>
                <a:cs typeface="Times New Roman" pitchFamily="18" charset="0"/>
                <a:sym typeface="Symbol" pitchFamily="18" charset="2"/>
              </a:rPr>
              <a:t>-1</a:t>
            </a:r>
          </a:p>
        </p:txBody>
      </p:sp>
      <p:sp>
        <p:nvSpPr>
          <p:cNvPr id="618552" name="Line 56"/>
          <p:cNvSpPr>
            <a:spLocks noChangeShapeType="1"/>
          </p:cNvSpPr>
          <p:nvPr/>
        </p:nvSpPr>
        <p:spPr bwMode="auto">
          <a:xfrm>
            <a:off x="4038600" y="3144838"/>
            <a:ext cx="0" cy="2438400"/>
          </a:xfrm>
          <a:prstGeom prst="line">
            <a:avLst/>
          </a:prstGeom>
          <a:noFill/>
          <a:ln w="57150">
            <a:solidFill>
              <a:schemeClr val="hlink"/>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288" fill="hold" grpId="0" nodeType="clickEffect">
                                  <p:stCondLst>
                                    <p:cond delay="0"/>
                                  </p:stCondLst>
                                  <p:childTnLst>
                                    <p:set>
                                      <p:cBhvr>
                                        <p:cTn id="6" dur="1" fill="hold">
                                          <p:stCondLst>
                                            <p:cond delay="0"/>
                                          </p:stCondLst>
                                        </p:cTn>
                                        <p:tgtEl>
                                          <p:spTgt spid="618552"/>
                                        </p:tgtEl>
                                        <p:attrNameLst>
                                          <p:attrName>style.visibility</p:attrName>
                                        </p:attrNameLst>
                                      </p:cBhvr>
                                      <p:to>
                                        <p:strVal val="visible"/>
                                      </p:to>
                                    </p:set>
                                    <p:anim calcmode="lin" valueType="num">
                                      <p:cBhvr>
                                        <p:cTn id="7" dur="500" fill="hold"/>
                                        <p:tgtEl>
                                          <p:spTgt spid="618552"/>
                                        </p:tgtEl>
                                        <p:attrNameLst>
                                          <p:attrName>ppt_w</p:attrName>
                                        </p:attrNameLst>
                                      </p:cBhvr>
                                      <p:tavLst>
                                        <p:tav tm="0">
                                          <p:val>
                                            <p:strVal val="4/3*#ppt_w"/>
                                          </p:val>
                                        </p:tav>
                                        <p:tav tm="100000">
                                          <p:val>
                                            <p:strVal val="#ppt_w"/>
                                          </p:val>
                                        </p:tav>
                                      </p:tavLst>
                                    </p:anim>
                                    <p:anim calcmode="lin" valueType="num">
                                      <p:cBhvr>
                                        <p:cTn id="8" dur="500" fill="hold"/>
                                        <p:tgtEl>
                                          <p:spTgt spid="618552"/>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8552"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p:nvPr>
        </p:nvSpPr>
        <p:spPr>
          <a:xfrm>
            <a:off x="477838" y="153988"/>
            <a:ext cx="8229600" cy="914400"/>
          </a:xfrm>
        </p:spPr>
        <p:txBody>
          <a:bodyPr/>
          <a:lstStyle/>
          <a:p>
            <a:pPr eaLnBrk="1" hangingPunct="1"/>
            <a:r>
              <a:rPr lang="en-US" altLang="en-US" smtClean="0"/>
              <a:t>Local Balance Equations</a:t>
            </a:r>
          </a:p>
        </p:txBody>
      </p:sp>
      <p:sp>
        <p:nvSpPr>
          <p:cNvPr id="28676" name="Rectangle 3"/>
          <p:cNvSpPr>
            <a:spLocks noGrp="1" noChangeArrowheads="1"/>
          </p:cNvSpPr>
          <p:nvPr>
            <p:ph type="body" idx="1"/>
          </p:nvPr>
        </p:nvSpPr>
        <p:spPr/>
        <p:txBody>
          <a:bodyPr/>
          <a:lstStyle/>
          <a:p>
            <a:pPr eaLnBrk="1" hangingPunct="1"/>
            <a:r>
              <a:rPr lang="en-US" altLang="en-US" smtClean="0"/>
              <a:t>Local balance equations for the M/M/1 queue:</a:t>
            </a:r>
          </a:p>
        </p:txBody>
      </p:sp>
      <p:graphicFrame>
        <p:nvGraphicFramePr>
          <p:cNvPr id="28674" name="Object 4"/>
          <p:cNvGraphicFramePr>
            <a:graphicFrameLocks noChangeAspect="1"/>
          </p:cNvGraphicFramePr>
          <p:nvPr/>
        </p:nvGraphicFramePr>
        <p:xfrm>
          <a:off x="3424238" y="2079625"/>
          <a:ext cx="1682750" cy="2697163"/>
        </p:xfrm>
        <a:graphic>
          <a:graphicData uri="http://schemas.openxmlformats.org/presentationml/2006/ole">
            <mc:AlternateContent xmlns:mc="http://schemas.openxmlformats.org/markup-compatibility/2006">
              <mc:Choice xmlns:v="urn:schemas-microsoft-com:vml" Requires="v">
                <p:oleObj spid="_x0000_s28684" name="Equation" r:id="rId3" imgW="800105" imgH="1304859" progId="Equation.DSMT4">
                  <p:embed/>
                </p:oleObj>
              </mc:Choice>
              <mc:Fallback>
                <p:oleObj name="Equation" r:id="rId3" imgW="800105" imgH="1304859"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24238" y="2079625"/>
                        <a:ext cx="1682750" cy="26971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1026"/>
          <p:cNvSpPr>
            <a:spLocks noGrp="1" noChangeArrowheads="1"/>
          </p:cNvSpPr>
          <p:nvPr>
            <p:ph type="title"/>
          </p:nvPr>
        </p:nvSpPr>
        <p:spPr/>
        <p:txBody>
          <a:bodyPr/>
          <a:lstStyle/>
          <a:p>
            <a:pPr eaLnBrk="1" hangingPunct="1"/>
            <a:r>
              <a:rPr lang="en-US" altLang="en-US" smtClean="0"/>
              <a:t>Solving Local Balance Equations  (1)</a:t>
            </a:r>
          </a:p>
        </p:txBody>
      </p:sp>
      <p:sp>
        <p:nvSpPr>
          <p:cNvPr id="29700" name="Rectangle 1027"/>
          <p:cNvSpPr>
            <a:spLocks noGrp="1" noChangeArrowheads="1"/>
          </p:cNvSpPr>
          <p:nvPr>
            <p:ph type="body" idx="1"/>
          </p:nvPr>
        </p:nvSpPr>
        <p:spPr/>
        <p:txBody>
          <a:bodyPr/>
          <a:lstStyle/>
          <a:p>
            <a:pPr eaLnBrk="1" hangingPunct="1"/>
            <a:r>
              <a:rPr lang="en-US" altLang="en-US" smtClean="0"/>
              <a:t>The local balance equations yield the following </a:t>
            </a:r>
            <a:r>
              <a:rPr lang="en-US" altLang="en-US" i="1" smtClean="0">
                <a:latin typeface="Times New Roman" pitchFamily="18" charset="0"/>
                <a:cs typeface="Times New Roman" pitchFamily="18" charset="0"/>
              </a:rPr>
              <a:t>n</a:t>
            </a:r>
            <a:r>
              <a:rPr lang="en-US" altLang="en-US" smtClean="0">
                <a:latin typeface="Times New Roman" pitchFamily="18" charset="0"/>
                <a:cs typeface="Times New Roman" pitchFamily="18" charset="0"/>
              </a:rPr>
              <a:t>-1</a:t>
            </a:r>
            <a:r>
              <a:rPr lang="en-US" altLang="en-US" smtClean="0"/>
              <a:t> recursions:</a:t>
            </a:r>
          </a:p>
        </p:txBody>
      </p:sp>
      <p:graphicFrame>
        <p:nvGraphicFramePr>
          <p:cNvPr id="29698" name="Object 1024"/>
          <p:cNvGraphicFramePr>
            <a:graphicFrameLocks noChangeAspect="1"/>
          </p:cNvGraphicFramePr>
          <p:nvPr/>
        </p:nvGraphicFramePr>
        <p:xfrm>
          <a:off x="2946400" y="1836738"/>
          <a:ext cx="2925763" cy="4349750"/>
        </p:xfrm>
        <a:graphic>
          <a:graphicData uri="http://schemas.openxmlformats.org/presentationml/2006/ole">
            <mc:AlternateContent xmlns:mc="http://schemas.openxmlformats.org/markup-compatibility/2006">
              <mc:Choice xmlns:v="urn:schemas-microsoft-com:vml" Requires="v">
                <p:oleObj spid="_x0000_s29708" name="Equation" r:id="rId3" imgW="1419349" imgH="2133555" progId="Equation.DSMT4">
                  <p:embed/>
                </p:oleObj>
              </mc:Choice>
              <mc:Fallback>
                <p:oleObj name="Equation" r:id="rId3" imgW="1419349" imgH="2133555" progId="Equation.DSMT4">
                  <p:embed/>
                  <p:pic>
                    <p:nvPicPr>
                      <p:cNvPr id="0" name="Object 102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46400" y="1836738"/>
                        <a:ext cx="2925763" cy="4349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4"/>
          <p:cNvSpPr>
            <a:spLocks noGrp="1" noChangeArrowheads="1"/>
          </p:cNvSpPr>
          <p:nvPr>
            <p:ph type="title"/>
          </p:nvPr>
        </p:nvSpPr>
        <p:spPr/>
        <p:txBody>
          <a:bodyPr/>
          <a:lstStyle/>
          <a:p>
            <a:pPr eaLnBrk="1" hangingPunct="1"/>
            <a:r>
              <a:rPr lang="en-US" altLang="en-US" smtClean="0"/>
              <a:t>Examples  (1)</a:t>
            </a:r>
          </a:p>
        </p:txBody>
      </p:sp>
      <p:sp>
        <p:nvSpPr>
          <p:cNvPr id="61443" name="Rectangle 5"/>
          <p:cNvSpPr>
            <a:spLocks noGrp="1" noChangeArrowheads="1"/>
          </p:cNvSpPr>
          <p:nvPr>
            <p:ph type="body" idx="1"/>
          </p:nvPr>
        </p:nvSpPr>
        <p:spPr/>
        <p:txBody>
          <a:bodyPr/>
          <a:lstStyle/>
          <a:p>
            <a:pPr eaLnBrk="1" hangingPunct="1"/>
            <a:r>
              <a:rPr lang="en-US" altLang="en-US" smtClean="0"/>
              <a:t>Time-shared computer</a:t>
            </a:r>
          </a:p>
          <a:p>
            <a:pPr lvl="1" eaLnBrk="1" hangingPunct="1"/>
            <a:r>
              <a:rPr lang="en-US" altLang="en-US" smtClean="0"/>
              <a:t>Customers:  Programs (processes)</a:t>
            </a:r>
          </a:p>
          <a:p>
            <a:pPr lvl="1" eaLnBrk="1" hangingPunct="1"/>
            <a:r>
              <a:rPr lang="en-US" altLang="en-US" smtClean="0">
                <a:sym typeface="Symbol" pitchFamily="18" charset="2"/>
              </a:rPr>
              <a:t>Severs:  CPU, disk, I/O devices, bus, …</a:t>
            </a:r>
          </a:p>
          <a:p>
            <a:pPr eaLnBrk="1" hangingPunct="1"/>
            <a:r>
              <a:rPr lang="en-US" altLang="en-US" smtClean="0">
                <a:sym typeface="Symbol" pitchFamily="18" charset="2"/>
              </a:rPr>
              <a:t>Packet-based statistical multiplexer</a:t>
            </a:r>
          </a:p>
          <a:p>
            <a:pPr lvl="1" eaLnBrk="1" hangingPunct="1"/>
            <a:r>
              <a:rPr lang="en-US" altLang="en-US" smtClean="0">
                <a:sym typeface="Symbol" pitchFamily="18" charset="2"/>
              </a:rPr>
              <a:t>Customers:  Packets (or cells)</a:t>
            </a:r>
          </a:p>
          <a:p>
            <a:pPr lvl="1" eaLnBrk="1" hangingPunct="1"/>
            <a:r>
              <a:rPr lang="en-US" altLang="en-US" smtClean="0">
                <a:sym typeface="Symbol" pitchFamily="18" charset="2"/>
              </a:rPr>
              <a:t>Server:  Link</a:t>
            </a:r>
          </a:p>
          <a:p>
            <a:pPr eaLnBrk="1" hangingPunct="1"/>
            <a:r>
              <a:rPr lang="en-US" altLang="en-US" smtClean="0">
                <a:sym typeface="Symbol" pitchFamily="18" charset="2"/>
              </a:rPr>
              <a:t>Circuit-switched or channel-based concentrator</a:t>
            </a:r>
          </a:p>
          <a:p>
            <a:pPr lvl="1" eaLnBrk="1" hangingPunct="1"/>
            <a:r>
              <a:rPr lang="en-US" altLang="en-US" smtClean="0">
                <a:sym typeface="Symbol" pitchFamily="18" charset="2"/>
              </a:rPr>
              <a:t>Customers:  Calls</a:t>
            </a:r>
          </a:p>
          <a:p>
            <a:pPr lvl="1" eaLnBrk="1" hangingPunct="1"/>
            <a:r>
              <a:rPr lang="en-US" altLang="en-US" smtClean="0">
                <a:sym typeface="Symbol" pitchFamily="18" charset="2"/>
              </a:rPr>
              <a:t>Servers:  Channels</a:t>
            </a:r>
          </a:p>
          <a:p>
            <a:pPr eaLnBrk="1" hangingPunct="1"/>
            <a:endParaRPr lang="en-US" altLang="en-US" smtClean="0">
              <a:sym typeface="Symbol" pitchFamily="18" charset="2"/>
            </a:endParaRP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1026"/>
          <p:cNvSpPr>
            <a:spLocks noGrp="1" noChangeArrowheads="1"/>
          </p:cNvSpPr>
          <p:nvPr>
            <p:ph type="title"/>
          </p:nvPr>
        </p:nvSpPr>
        <p:spPr/>
        <p:txBody>
          <a:bodyPr/>
          <a:lstStyle/>
          <a:p>
            <a:pPr eaLnBrk="1" hangingPunct="1"/>
            <a:r>
              <a:rPr lang="en-US" altLang="en-US" smtClean="0"/>
              <a:t>Solving Local Balance Equations  (2)</a:t>
            </a:r>
          </a:p>
        </p:txBody>
      </p:sp>
      <p:sp>
        <p:nvSpPr>
          <p:cNvPr id="30724" name="Rectangle 1027"/>
          <p:cNvSpPr>
            <a:spLocks noGrp="1" noChangeArrowheads="1"/>
          </p:cNvSpPr>
          <p:nvPr>
            <p:ph type="body" idx="1"/>
          </p:nvPr>
        </p:nvSpPr>
        <p:spPr>
          <a:xfrm>
            <a:off x="457200" y="1371600"/>
            <a:ext cx="8229600" cy="965200"/>
          </a:xfrm>
        </p:spPr>
        <p:txBody>
          <a:bodyPr/>
          <a:lstStyle/>
          <a:p>
            <a:pPr eaLnBrk="1" hangingPunct="1"/>
            <a:r>
              <a:rPr lang="en-US" altLang="en-US" smtClean="0"/>
              <a:t>Normalization is achieved through the “conservation of probability”</a:t>
            </a:r>
          </a:p>
        </p:txBody>
      </p:sp>
      <p:graphicFrame>
        <p:nvGraphicFramePr>
          <p:cNvPr id="30722" name="Object 1024"/>
          <p:cNvGraphicFramePr>
            <a:graphicFrameLocks noChangeAspect="1"/>
          </p:cNvGraphicFramePr>
          <p:nvPr/>
        </p:nvGraphicFramePr>
        <p:xfrm>
          <a:off x="2484438" y="1952625"/>
          <a:ext cx="4479925" cy="4073525"/>
        </p:xfrm>
        <a:graphic>
          <a:graphicData uri="http://schemas.openxmlformats.org/presentationml/2006/ole">
            <mc:AlternateContent xmlns:mc="http://schemas.openxmlformats.org/markup-compatibility/2006">
              <mc:Choice xmlns:v="urn:schemas-microsoft-com:vml" Requires="v">
                <p:oleObj spid="_x0000_s30732" name="Equation" r:id="rId3" imgW="2200288" imgH="1990760" progId="Equation.DSMT4">
                  <p:embed/>
                </p:oleObj>
              </mc:Choice>
              <mc:Fallback>
                <p:oleObj name="Equation" r:id="rId3" imgW="2200288" imgH="1990760" progId="Equation.DSMT4">
                  <p:embed/>
                  <p:pic>
                    <p:nvPicPr>
                      <p:cNvPr id="0" name="Object 102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84438" y="1952625"/>
                        <a:ext cx="4479925" cy="4073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8" name="Rectangle 1026"/>
          <p:cNvSpPr>
            <a:spLocks noGrp="1" noChangeArrowheads="1"/>
          </p:cNvSpPr>
          <p:nvPr>
            <p:ph type="title"/>
          </p:nvPr>
        </p:nvSpPr>
        <p:spPr/>
        <p:txBody>
          <a:bodyPr/>
          <a:lstStyle/>
          <a:p>
            <a:pPr eaLnBrk="1" hangingPunct="1"/>
            <a:r>
              <a:rPr lang="en-US" altLang="en-US" smtClean="0"/>
              <a:t>Solving Local Balance Equations  (3)</a:t>
            </a:r>
          </a:p>
        </p:txBody>
      </p:sp>
      <p:sp>
        <p:nvSpPr>
          <p:cNvPr id="31749" name="Rectangle 1027"/>
          <p:cNvSpPr>
            <a:spLocks noGrp="1" noChangeArrowheads="1"/>
          </p:cNvSpPr>
          <p:nvPr>
            <p:ph type="body" idx="1"/>
          </p:nvPr>
        </p:nvSpPr>
        <p:spPr>
          <a:xfrm>
            <a:off x="457200" y="1371600"/>
            <a:ext cx="8229600" cy="742950"/>
          </a:xfrm>
        </p:spPr>
        <p:txBody>
          <a:bodyPr/>
          <a:lstStyle/>
          <a:p>
            <a:pPr eaLnBrk="1" hangingPunct="1"/>
            <a:r>
              <a:rPr lang="en-US" altLang="en-US" smtClean="0"/>
              <a:t>Let </a:t>
            </a:r>
            <a:r>
              <a:rPr lang="en-US" altLang="en-US" smtClean="0">
                <a:solidFill>
                  <a:srgbClr val="FF0000"/>
                </a:solidFill>
                <a:latin typeface="Symbol" pitchFamily="18" charset="2"/>
              </a:rPr>
              <a:t>r</a:t>
            </a:r>
            <a:r>
              <a:rPr lang="en-US" altLang="en-US" smtClean="0">
                <a:solidFill>
                  <a:srgbClr val="FF0000"/>
                </a:solidFill>
                <a:latin typeface="Times New Roman" pitchFamily="18" charset="0"/>
                <a:cs typeface="Times New Roman" pitchFamily="18" charset="0"/>
              </a:rPr>
              <a:t> = </a:t>
            </a:r>
            <a:r>
              <a:rPr lang="en-US" altLang="en-US" smtClean="0">
                <a:solidFill>
                  <a:srgbClr val="FF0000"/>
                </a:solidFill>
                <a:latin typeface="Symbol" pitchFamily="18" charset="2"/>
              </a:rPr>
              <a:t>l</a:t>
            </a:r>
            <a:r>
              <a:rPr lang="en-US" altLang="en-US" smtClean="0">
                <a:solidFill>
                  <a:srgbClr val="FF0000"/>
                </a:solidFill>
              </a:rPr>
              <a:t>/</a:t>
            </a:r>
            <a:r>
              <a:rPr lang="en-US" altLang="en-US" smtClean="0">
                <a:solidFill>
                  <a:srgbClr val="FF0000"/>
                </a:solidFill>
                <a:latin typeface="Symbol" pitchFamily="18" charset="2"/>
              </a:rPr>
              <a:t>m</a:t>
            </a:r>
            <a:r>
              <a:rPr lang="en-US" altLang="en-US" smtClean="0"/>
              <a:t> and use the following identity</a:t>
            </a:r>
          </a:p>
          <a:p>
            <a:pPr eaLnBrk="1" hangingPunct="1"/>
            <a:endParaRPr lang="en-US" altLang="en-US" smtClean="0"/>
          </a:p>
          <a:p>
            <a:pPr eaLnBrk="1" hangingPunct="1"/>
            <a:endParaRPr lang="en-US" altLang="en-US" smtClean="0"/>
          </a:p>
          <a:p>
            <a:pPr eaLnBrk="1" hangingPunct="1"/>
            <a:endParaRPr lang="en-US" altLang="en-US" smtClean="0"/>
          </a:p>
          <a:p>
            <a:pPr eaLnBrk="1" hangingPunct="1"/>
            <a:endParaRPr lang="en-US" altLang="en-US" smtClean="0"/>
          </a:p>
          <a:p>
            <a:pPr eaLnBrk="1" hangingPunct="1"/>
            <a:r>
              <a:rPr lang="en-US" altLang="en-US" smtClean="0"/>
              <a:t>Then …</a:t>
            </a:r>
          </a:p>
        </p:txBody>
      </p:sp>
      <p:graphicFrame>
        <p:nvGraphicFramePr>
          <p:cNvPr id="31746" name="Object 1024"/>
          <p:cNvGraphicFramePr>
            <a:graphicFrameLocks noChangeAspect="1"/>
          </p:cNvGraphicFramePr>
          <p:nvPr/>
        </p:nvGraphicFramePr>
        <p:xfrm>
          <a:off x="2741613" y="1987550"/>
          <a:ext cx="3173412" cy="863600"/>
        </p:xfrm>
        <a:graphic>
          <a:graphicData uri="http://schemas.openxmlformats.org/presentationml/2006/ole">
            <mc:AlternateContent xmlns:mc="http://schemas.openxmlformats.org/markup-compatibility/2006">
              <mc:Choice xmlns:v="urn:schemas-microsoft-com:vml" Requires="v">
                <p:oleObj spid="_x0000_s31764" name="Equation" r:id="rId3" imgW="1552700" imgH="390594" progId="Equation.DSMT4">
                  <p:embed/>
                </p:oleObj>
              </mc:Choice>
              <mc:Fallback>
                <p:oleObj name="Equation" r:id="rId3" imgW="1552700" imgH="390594" progId="Equation.DSMT4">
                  <p:embed/>
                  <p:pic>
                    <p:nvPicPr>
                      <p:cNvPr id="0" name="Object 102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41613" y="1987550"/>
                        <a:ext cx="3173412" cy="863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747" name="Object 1025"/>
          <p:cNvGraphicFramePr>
            <a:graphicFrameLocks noChangeAspect="1"/>
          </p:cNvGraphicFramePr>
          <p:nvPr/>
        </p:nvGraphicFramePr>
        <p:xfrm>
          <a:off x="2741613" y="3879850"/>
          <a:ext cx="2817812" cy="1016000"/>
        </p:xfrm>
        <a:graphic>
          <a:graphicData uri="http://schemas.openxmlformats.org/presentationml/2006/ole">
            <mc:AlternateContent xmlns:mc="http://schemas.openxmlformats.org/markup-compatibility/2006">
              <mc:Choice xmlns:v="urn:schemas-microsoft-com:vml" Requires="v">
                <p:oleObj spid="_x0000_s31765" name="Equation" r:id="rId5" imgW="1371570" imgH="466715" progId="Equation.DSMT4">
                  <p:embed/>
                </p:oleObj>
              </mc:Choice>
              <mc:Fallback>
                <p:oleObj name="Equation" r:id="rId5" imgW="1371570" imgH="466715" progId="Equation.DSMT4">
                  <p:embed/>
                  <p:pic>
                    <p:nvPicPr>
                      <p:cNvPr id="0" name="Object 102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41613" y="3879850"/>
                        <a:ext cx="2817812" cy="1016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3" name="Rectangle 1031"/>
          <p:cNvSpPr>
            <a:spLocks noGrp="1" noChangeArrowheads="1"/>
          </p:cNvSpPr>
          <p:nvPr>
            <p:ph type="body" idx="1"/>
          </p:nvPr>
        </p:nvSpPr>
        <p:spPr/>
        <p:txBody>
          <a:bodyPr/>
          <a:lstStyle/>
          <a:p>
            <a:pPr eaLnBrk="1" hangingPunct="1"/>
            <a:r>
              <a:rPr lang="en-US" altLang="en-US" smtClean="0"/>
              <a:t>When </a:t>
            </a:r>
            <a:r>
              <a:rPr lang="en-US" altLang="en-US" smtClean="0">
                <a:sym typeface="Symbol" pitchFamily="18" charset="2"/>
              </a:rPr>
              <a:t></a:t>
            </a:r>
            <a:r>
              <a:rPr lang="en-US" altLang="en-US" smtClean="0">
                <a:latin typeface="Times New Roman" pitchFamily="18" charset="0"/>
                <a:cs typeface="Times New Roman" pitchFamily="18" charset="0"/>
                <a:sym typeface="Symbol" pitchFamily="18" charset="2"/>
              </a:rPr>
              <a:t> = </a:t>
            </a:r>
            <a:r>
              <a:rPr lang="en-US" altLang="en-US" smtClean="0">
                <a:sym typeface="Symbol" pitchFamily="18" charset="2"/>
              </a:rPr>
              <a:t></a:t>
            </a:r>
            <a:r>
              <a:rPr lang="en-US" altLang="en-US" smtClean="0">
                <a:latin typeface="Times New Roman" pitchFamily="18" charset="0"/>
                <a:cs typeface="Times New Roman" pitchFamily="18" charset="0"/>
                <a:sym typeface="Symbol" pitchFamily="18" charset="2"/>
              </a:rPr>
              <a:t>/</a:t>
            </a:r>
            <a:r>
              <a:rPr lang="en-US" altLang="en-US" smtClean="0">
                <a:sym typeface="Symbol" pitchFamily="18" charset="2"/>
              </a:rPr>
              <a:t></a:t>
            </a:r>
            <a:r>
              <a:rPr lang="en-US" altLang="en-US" smtClean="0">
                <a:latin typeface="Times New Roman" pitchFamily="18" charset="0"/>
                <a:cs typeface="Times New Roman" pitchFamily="18" charset="0"/>
                <a:sym typeface="Symbol" pitchFamily="18" charset="2"/>
              </a:rPr>
              <a:t> &lt; 1</a:t>
            </a:r>
            <a:r>
              <a:rPr lang="en-US" altLang="en-US" smtClean="0">
                <a:sym typeface="Symbol" pitchFamily="18" charset="2"/>
              </a:rPr>
              <a:t>, we get …</a:t>
            </a:r>
          </a:p>
          <a:p>
            <a:pPr eaLnBrk="1" hangingPunct="1"/>
            <a:endParaRPr lang="en-US" altLang="en-US" smtClean="0">
              <a:sym typeface="Symbol" pitchFamily="18" charset="2"/>
            </a:endParaRPr>
          </a:p>
          <a:p>
            <a:pPr eaLnBrk="1" hangingPunct="1"/>
            <a:endParaRPr lang="en-US" altLang="en-US" smtClean="0">
              <a:sym typeface="Symbol" pitchFamily="18" charset="2"/>
            </a:endParaRPr>
          </a:p>
          <a:p>
            <a:pPr eaLnBrk="1" hangingPunct="1"/>
            <a:endParaRPr lang="en-US" altLang="en-US" smtClean="0">
              <a:sym typeface="Symbol" pitchFamily="18" charset="2"/>
            </a:endParaRPr>
          </a:p>
          <a:p>
            <a:pPr eaLnBrk="1" hangingPunct="1"/>
            <a:r>
              <a:rPr lang="en-US" altLang="en-US" smtClean="0">
                <a:sym typeface="Symbol" pitchFamily="18" charset="2"/>
              </a:rPr>
              <a:t>The utilization is …</a:t>
            </a:r>
          </a:p>
          <a:p>
            <a:pPr eaLnBrk="1" hangingPunct="1"/>
            <a:endParaRPr lang="en-US" altLang="en-US" smtClean="0">
              <a:sym typeface="Symbol" pitchFamily="18" charset="2"/>
            </a:endParaRPr>
          </a:p>
          <a:p>
            <a:pPr eaLnBrk="1" hangingPunct="1"/>
            <a:endParaRPr lang="en-US" altLang="en-US" smtClean="0">
              <a:sym typeface="Symbol" pitchFamily="18" charset="2"/>
            </a:endParaRPr>
          </a:p>
          <a:p>
            <a:pPr eaLnBrk="1" hangingPunct="1"/>
            <a:endParaRPr lang="en-US" altLang="en-US" smtClean="0">
              <a:sym typeface="Symbol" pitchFamily="18" charset="2"/>
            </a:endParaRPr>
          </a:p>
          <a:p>
            <a:pPr eaLnBrk="1" hangingPunct="1"/>
            <a:r>
              <a:rPr lang="en-US" altLang="en-US" smtClean="0">
                <a:sym typeface="Symbol" pitchFamily="18" charset="2"/>
              </a:rPr>
              <a:t>The expected value of </a:t>
            </a:r>
            <a:r>
              <a:rPr lang="en-US" altLang="en-US" i="1" smtClean="0">
                <a:latin typeface="Times New Roman" pitchFamily="18" charset="0"/>
                <a:cs typeface="Times New Roman" pitchFamily="18" charset="0"/>
                <a:sym typeface="Symbol" pitchFamily="18" charset="2"/>
              </a:rPr>
              <a:t>n</a:t>
            </a:r>
            <a:r>
              <a:rPr lang="en-US" altLang="en-US" smtClean="0">
                <a:sym typeface="Symbol" pitchFamily="18" charset="2"/>
              </a:rPr>
              <a:t> (number of customers in system) is …</a:t>
            </a:r>
            <a:endParaRPr lang="en-US" altLang="en-US" smtClean="0"/>
          </a:p>
        </p:txBody>
      </p:sp>
      <p:graphicFrame>
        <p:nvGraphicFramePr>
          <p:cNvPr id="32770" name="Object 2048"/>
          <p:cNvGraphicFramePr>
            <a:graphicFrameLocks noChangeAspect="1"/>
          </p:cNvGraphicFramePr>
          <p:nvPr/>
        </p:nvGraphicFramePr>
        <p:xfrm>
          <a:off x="2741613" y="1843088"/>
          <a:ext cx="4799012" cy="508000"/>
        </p:xfrm>
        <a:graphic>
          <a:graphicData uri="http://schemas.openxmlformats.org/presentationml/2006/ole">
            <mc:AlternateContent xmlns:mc="http://schemas.openxmlformats.org/markup-compatibility/2006">
              <mc:Choice xmlns:v="urn:schemas-microsoft-com:vml" Requires="v">
                <p:oleObj spid="_x0000_s32796" name="Equation" r:id="rId3" imgW="2362253" imgH="219186" progId="Equation.DSMT4">
                  <p:embed/>
                </p:oleObj>
              </mc:Choice>
              <mc:Fallback>
                <p:oleObj name="Equation" r:id="rId3" imgW="2362253" imgH="219186" progId="Equation.DSMT4">
                  <p:embed/>
                  <p:pic>
                    <p:nvPicPr>
                      <p:cNvPr id="0" name="Object 204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41613" y="1843088"/>
                        <a:ext cx="4799012" cy="50800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771" name="Object 2049"/>
          <p:cNvGraphicFramePr>
            <a:graphicFrameLocks noChangeAspect="1"/>
          </p:cNvGraphicFramePr>
          <p:nvPr/>
        </p:nvGraphicFramePr>
        <p:xfrm>
          <a:off x="2462213" y="4687888"/>
          <a:ext cx="4570412" cy="838200"/>
        </p:xfrm>
        <a:graphic>
          <a:graphicData uri="http://schemas.openxmlformats.org/presentationml/2006/ole">
            <mc:AlternateContent xmlns:mc="http://schemas.openxmlformats.org/markup-compatibility/2006">
              <mc:Choice xmlns:v="urn:schemas-microsoft-com:vml" Requires="v">
                <p:oleObj spid="_x0000_s32797" name="Equation" r:id="rId5" imgW="2247798" imgH="380876" progId="Equation.DSMT4">
                  <p:embed/>
                </p:oleObj>
              </mc:Choice>
              <mc:Fallback>
                <p:oleObj name="Equation" r:id="rId5" imgW="2247798" imgH="380876" progId="Equation.DSMT4">
                  <p:embed/>
                  <p:pic>
                    <p:nvPicPr>
                      <p:cNvPr id="0" name="Object 204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62213" y="4687888"/>
                        <a:ext cx="4570412" cy="83820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2774" name="Rectangle 1030"/>
          <p:cNvSpPr>
            <a:spLocks noGrp="1" noChangeArrowheads="1"/>
          </p:cNvSpPr>
          <p:nvPr>
            <p:ph type="title"/>
          </p:nvPr>
        </p:nvSpPr>
        <p:spPr/>
        <p:txBody>
          <a:bodyPr/>
          <a:lstStyle/>
          <a:p>
            <a:pPr eaLnBrk="1" hangingPunct="1"/>
            <a:r>
              <a:rPr lang="en-US" altLang="en-US" smtClean="0"/>
              <a:t>Results  (1)</a:t>
            </a:r>
          </a:p>
        </p:txBody>
      </p:sp>
      <p:graphicFrame>
        <p:nvGraphicFramePr>
          <p:cNvPr id="32772" name="Object 2050"/>
          <p:cNvGraphicFramePr>
            <a:graphicFrameLocks noChangeAspect="1"/>
          </p:cNvGraphicFramePr>
          <p:nvPr/>
        </p:nvGraphicFramePr>
        <p:xfrm>
          <a:off x="3162300" y="3125788"/>
          <a:ext cx="1801813" cy="838200"/>
        </p:xfrm>
        <a:graphic>
          <a:graphicData uri="http://schemas.openxmlformats.org/presentationml/2006/ole">
            <mc:AlternateContent xmlns:mc="http://schemas.openxmlformats.org/markup-compatibility/2006">
              <mc:Choice xmlns:v="urn:schemas-microsoft-com:vml" Requires="v">
                <p:oleObj spid="_x0000_s32798" name="Equation" r:id="rId7" imgW="866780" imgH="380876" progId="Equation.DSMT4">
                  <p:embed/>
                </p:oleObj>
              </mc:Choice>
              <mc:Fallback>
                <p:oleObj name="Equation" r:id="rId7" imgW="866780" imgH="380876" progId="Equation.DSMT4">
                  <p:embed/>
                  <p:pic>
                    <p:nvPicPr>
                      <p:cNvPr id="0" name="Object 205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62300" y="3125788"/>
                        <a:ext cx="1801813" cy="838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2"/>
          <p:cNvSpPr>
            <a:spLocks noGrp="1" noChangeArrowheads="1"/>
          </p:cNvSpPr>
          <p:nvPr>
            <p:ph type="title"/>
          </p:nvPr>
        </p:nvSpPr>
        <p:spPr>
          <a:noFill/>
        </p:spPr>
        <p:txBody>
          <a:bodyPr lIns="90488" tIns="44450" rIns="90488" bIns="44450"/>
          <a:lstStyle/>
          <a:p>
            <a:r>
              <a:rPr lang="en-US" altLang="en-US" smtClean="0"/>
              <a:t>Results  (2) </a:t>
            </a:r>
            <a:br>
              <a:rPr lang="en-US" altLang="en-US" smtClean="0"/>
            </a:br>
            <a:r>
              <a:rPr lang="en-US" altLang="en-US" sz="2400" smtClean="0"/>
              <a:t>Expected Number of Customers in the System</a:t>
            </a:r>
          </a:p>
        </p:txBody>
      </p:sp>
      <p:sp>
        <p:nvSpPr>
          <p:cNvPr id="33796" name="Rectangle 3"/>
          <p:cNvSpPr>
            <a:spLocks noGrp="1" noChangeArrowheads="1"/>
          </p:cNvSpPr>
          <p:nvPr>
            <p:ph type="body" idx="1"/>
          </p:nvPr>
        </p:nvSpPr>
        <p:spPr>
          <a:xfrm>
            <a:off x="457200" y="1454150"/>
            <a:ext cx="8229600" cy="4672013"/>
          </a:xfrm>
          <a:noFill/>
        </p:spPr>
        <p:txBody>
          <a:bodyPr lIns="90488" tIns="44450" rIns="90488" bIns="44450"/>
          <a:lstStyle/>
          <a:p>
            <a:r>
              <a:rPr lang="en-US" altLang="en-US" smtClean="0"/>
              <a:t>Let</a:t>
            </a:r>
          </a:p>
        </p:txBody>
      </p:sp>
      <p:graphicFrame>
        <p:nvGraphicFramePr>
          <p:cNvPr id="33794" name="Object 4">
            <a:hlinkClick r:id="" action="ppaction://ole?verb=0"/>
          </p:cNvPr>
          <p:cNvGraphicFramePr>
            <a:graphicFrameLocks/>
          </p:cNvGraphicFramePr>
          <p:nvPr/>
        </p:nvGraphicFramePr>
        <p:xfrm>
          <a:off x="1350963" y="1452563"/>
          <a:ext cx="7445375" cy="4278312"/>
        </p:xfrm>
        <a:graphic>
          <a:graphicData uri="http://schemas.openxmlformats.org/presentationml/2006/ole">
            <mc:AlternateContent xmlns:mc="http://schemas.openxmlformats.org/markup-compatibility/2006">
              <mc:Choice xmlns:v="urn:schemas-microsoft-com:vml" Requires="v">
                <p:oleObj spid="_x0000_s33808" name="Equation" r:id="rId3" imgW="3416300" imgH="2336800" progId="Equation.3">
                  <p:embed/>
                </p:oleObj>
              </mc:Choice>
              <mc:Fallback>
                <p:oleObj name="Equation" r:id="rId3" imgW="3416300" imgH="2336800" progId="Equation.3">
                  <p:embed/>
                  <p:pic>
                    <p:nvPicPr>
                      <p:cNvPr id="0" name="Object 4"/>
                      <p:cNvPicPr>
                        <a:picLocks noChangeArrowheads="1"/>
                      </p:cNvPicPr>
                      <p:nvPr/>
                    </p:nvPicPr>
                    <p:blipFill>
                      <a:blip r:embed="rId4">
                        <a:extLst>
                          <a:ext uri="{28A0092B-C50C-407E-A947-70E740481C1C}">
                            <a14:useLocalDpi xmlns:a14="http://schemas.microsoft.com/office/drawing/2010/main" val="0"/>
                          </a:ext>
                        </a:extLst>
                      </a:blip>
                      <a:srcRect r="15863" b="7251"/>
                      <a:stretch>
                        <a:fillRect/>
                      </a:stretch>
                    </p:blipFill>
                    <p:spPr bwMode="auto">
                      <a:xfrm>
                        <a:off x="1350963" y="1452563"/>
                        <a:ext cx="7445375" cy="4278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3" name="Group 2"/>
          <p:cNvGrpSpPr/>
          <p:nvPr/>
        </p:nvGrpSpPr>
        <p:grpSpPr>
          <a:xfrm>
            <a:off x="6459763" y="5541818"/>
            <a:ext cx="2336575" cy="1441741"/>
            <a:chOff x="6459763" y="5541818"/>
            <a:chExt cx="2336575" cy="1441741"/>
          </a:xfrm>
        </p:grpSpPr>
        <p:sp>
          <p:nvSpPr>
            <p:cNvPr id="5" name="AutoShape 8"/>
            <p:cNvSpPr>
              <a:spLocks noChangeArrowheads="1"/>
            </p:cNvSpPr>
            <p:nvPr/>
          </p:nvSpPr>
          <p:spPr bwMode="auto">
            <a:xfrm>
              <a:off x="7222836" y="5541818"/>
              <a:ext cx="1573502" cy="748146"/>
            </a:xfrm>
            <a:prstGeom prst="wedgeRoundRectCallout">
              <a:avLst>
                <a:gd name="adj1" fmla="val -41671"/>
                <a:gd name="adj2" fmla="val 66667"/>
                <a:gd name="adj3" fmla="val 16667"/>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aphicFrame>
          <p:nvGraphicFramePr>
            <p:cNvPr id="6" name="Object 9"/>
            <p:cNvGraphicFramePr>
              <a:graphicFrameLocks noChangeAspect="1"/>
            </p:cNvGraphicFramePr>
            <p:nvPr>
              <p:extLst>
                <p:ext uri="{D42A27DB-BD31-4B8C-83A1-F6EECF244321}">
                  <p14:modId xmlns:p14="http://schemas.microsoft.com/office/powerpoint/2010/main" val="1306654817"/>
                </p:ext>
              </p:extLst>
            </p:nvPr>
          </p:nvGraphicFramePr>
          <p:xfrm>
            <a:off x="7310438" y="5629275"/>
            <a:ext cx="1347787" cy="584200"/>
          </p:xfrm>
          <a:graphic>
            <a:graphicData uri="http://schemas.openxmlformats.org/presentationml/2006/ole">
              <mc:AlternateContent xmlns:mc="http://schemas.openxmlformats.org/markup-compatibility/2006">
                <mc:Choice xmlns:v="urn:schemas-microsoft-com:vml" Requires="v">
                  <p:oleObj spid="_x0000_s33809" name="Equation" r:id="rId5" imgW="1117440" imgH="482400" progId="Equation.DSMT4">
                    <p:embed/>
                  </p:oleObj>
                </mc:Choice>
                <mc:Fallback>
                  <p:oleObj name="Equation" r:id="rId5" imgW="1117440" imgH="482400" progId="Equation.DSMT4">
                    <p:embed/>
                    <p:pic>
                      <p:nvPicPr>
                        <p:cNvPr id="0" name=""/>
                        <p:cNvPicPr>
                          <a:picLocks noChangeAspect="1" noChangeArrowheads="1"/>
                        </p:cNvPicPr>
                        <p:nvPr/>
                      </p:nvPicPr>
                      <p:blipFill>
                        <a:blip r:embed="rId6"/>
                        <a:srcRect/>
                        <a:stretch>
                          <a:fillRect/>
                        </a:stretch>
                      </p:blipFill>
                      <p:spPr bwMode="auto">
                        <a:xfrm>
                          <a:off x="7310438" y="5629275"/>
                          <a:ext cx="1347787"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 name="Rectangle 11"/>
            <p:cNvSpPr>
              <a:spLocks noChangeArrowheads="1"/>
            </p:cNvSpPr>
            <p:nvPr/>
          </p:nvSpPr>
          <p:spPr bwMode="auto">
            <a:xfrm>
              <a:off x="6459763" y="6213475"/>
              <a:ext cx="872034" cy="7700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a:r>
                <a:rPr lang="en-US" altLang="en-US" sz="4400" dirty="0">
                  <a:latin typeface="Wingdings" pitchFamily="2" charset="2"/>
                </a:rPr>
                <a:t>&amp;</a:t>
              </a:r>
            </a:p>
          </p:txBody>
        </p:sp>
      </p:grpSp>
      <p:sp>
        <p:nvSpPr>
          <p:cNvPr id="2" name="Rectangle 1"/>
          <p:cNvSpPr/>
          <p:nvPr/>
        </p:nvSpPr>
        <p:spPr bwMode="auto">
          <a:xfrm>
            <a:off x="1440873" y="2927927"/>
            <a:ext cx="7193540" cy="1838037"/>
          </a:xfrm>
          <a:prstGeom prst="rect">
            <a:avLst/>
          </a:prstGeom>
          <a:no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Arial" charset="0"/>
            </a:endParaRPr>
          </a:p>
        </p:txBody>
      </p:sp>
    </p:spTree>
  </p:cSld>
  <p:clrMapOvr>
    <a:masterClrMapping/>
  </p:clrMapOvr>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0" name="Rectangle 9"/>
          <p:cNvSpPr>
            <a:spLocks noGrp="1" noChangeArrowheads="1"/>
          </p:cNvSpPr>
          <p:nvPr>
            <p:ph type="body" idx="1"/>
          </p:nvPr>
        </p:nvSpPr>
        <p:spPr/>
        <p:txBody>
          <a:bodyPr/>
          <a:lstStyle/>
          <a:p>
            <a:pPr eaLnBrk="1" hangingPunct="1"/>
            <a:r>
              <a:rPr lang="en-US" altLang="en-US" smtClean="0"/>
              <a:t>Using Little’s Law, we can find the expected time in the system …</a:t>
            </a:r>
          </a:p>
          <a:p>
            <a:pPr eaLnBrk="1" hangingPunct="1"/>
            <a:endParaRPr lang="en-US" altLang="en-US" smtClean="0">
              <a:sym typeface="Symbol" pitchFamily="18" charset="2"/>
            </a:endParaRPr>
          </a:p>
          <a:p>
            <a:pPr eaLnBrk="1" hangingPunct="1"/>
            <a:endParaRPr lang="en-US" altLang="en-US" smtClean="0">
              <a:sym typeface="Symbol" pitchFamily="18" charset="2"/>
            </a:endParaRPr>
          </a:p>
          <a:p>
            <a:pPr eaLnBrk="1" hangingPunct="1"/>
            <a:endParaRPr lang="en-US" altLang="en-US" smtClean="0">
              <a:sym typeface="Symbol" pitchFamily="18" charset="2"/>
            </a:endParaRPr>
          </a:p>
          <a:p>
            <a:pPr eaLnBrk="1" hangingPunct="1"/>
            <a:endParaRPr lang="en-US" altLang="en-US" smtClean="0">
              <a:sym typeface="Symbol" pitchFamily="18" charset="2"/>
            </a:endParaRPr>
          </a:p>
          <a:p>
            <a:pPr eaLnBrk="1" hangingPunct="1"/>
            <a:r>
              <a:rPr lang="en-US" altLang="en-US" smtClean="0">
                <a:sym typeface="Symbol" pitchFamily="18" charset="2"/>
              </a:rPr>
              <a:t>And, the expected time in the queue (average waiting time) …</a:t>
            </a:r>
            <a:endParaRPr lang="en-US" altLang="en-US" smtClean="0"/>
          </a:p>
        </p:txBody>
      </p:sp>
      <p:graphicFrame>
        <p:nvGraphicFramePr>
          <p:cNvPr id="34818" name="Object 1024"/>
          <p:cNvGraphicFramePr>
            <a:graphicFrameLocks noChangeAspect="1"/>
          </p:cNvGraphicFramePr>
          <p:nvPr/>
        </p:nvGraphicFramePr>
        <p:xfrm>
          <a:off x="2500313" y="1863725"/>
          <a:ext cx="3910012" cy="914400"/>
        </p:xfrm>
        <a:graphic>
          <a:graphicData uri="http://schemas.openxmlformats.org/presentationml/2006/ole">
            <mc:AlternateContent xmlns:mc="http://schemas.openxmlformats.org/markup-compatibility/2006">
              <mc:Choice xmlns:v="urn:schemas-microsoft-com:vml" Requires="v">
                <p:oleObj spid="_x0000_s34839" name="Equation" r:id="rId3" imgW="1914421" imgH="419207" progId="Equation.DSMT4">
                  <p:embed/>
                </p:oleObj>
              </mc:Choice>
              <mc:Fallback>
                <p:oleObj name="Equation" r:id="rId3" imgW="1914421" imgH="419207" progId="Equation.DSMT4">
                  <p:embed/>
                  <p:pic>
                    <p:nvPicPr>
                      <p:cNvPr id="0" name="Object 102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00313" y="1863725"/>
                        <a:ext cx="3910012" cy="91440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4819" name="Object 1025"/>
          <p:cNvGraphicFramePr>
            <a:graphicFrameLocks noChangeAspect="1"/>
          </p:cNvGraphicFramePr>
          <p:nvPr/>
        </p:nvGraphicFramePr>
        <p:xfrm>
          <a:off x="2195513" y="3733800"/>
          <a:ext cx="5281612" cy="838200"/>
        </p:xfrm>
        <a:graphic>
          <a:graphicData uri="http://schemas.openxmlformats.org/presentationml/2006/ole">
            <mc:AlternateContent xmlns:mc="http://schemas.openxmlformats.org/markup-compatibility/2006">
              <mc:Choice xmlns:v="urn:schemas-microsoft-com:vml" Requires="v">
                <p:oleObj spid="_x0000_s34840" name="Equation" r:id="rId5" imgW="2600340" imgH="380876" progId="Equation.DSMT4">
                  <p:embed/>
                </p:oleObj>
              </mc:Choice>
              <mc:Fallback>
                <p:oleObj name="Equation" r:id="rId5" imgW="2600340" imgH="380876" progId="Equation.DSMT4">
                  <p:embed/>
                  <p:pic>
                    <p:nvPicPr>
                      <p:cNvPr id="0" name="Object 102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95513" y="3733800"/>
                        <a:ext cx="5281612" cy="83820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4821" name="Rectangle 8"/>
          <p:cNvSpPr>
            <a:spLocks noGrp="1" noChangeArrowheads="1"/>
          </p:cNvSpPr>
          <p:nvPr>
            <p:ph type="title"/>
          </p:nvPr>
        </p:nvSpPr>
        <p:spPr/>
        <p:txBody>
          <a:bodyPr/>
          <a:lstStyle/>
          <a:p>
            <a:pPr eaLnBrk="1" hangingPunct="1"/>
            <a:r>
              <a:rPr lang="en-US" altLang="en-US" smtClean="0"/>
              <a:t>Results  (3)</a:t>
            </a:r>
          </a:p>
        </p:txBody>
      </p:sp>
      <p:sp>
        <p:nvSpPr>
          <p:cNvPr id="34822" name="Rectangle 5"/>
          <p:cNvSpPr>
            <a:spLocks noChangeArrowheads="1"/>
          </p:cNvSpPr>
          <p:nvPr/>
        </p:nvSpPr>
        <p:spPr bwMode="auto">
          <a:xfrm>
            <a:off x="4421188" y="1798638"/>
            <a:ext cx="984250" cy="1085850"/>
          </a:xfrm>
          <a:prstGeom prst="rect">
            <a:avLst/>
          </a:prstGeom>
          <a:noFill/>
          <a:ln w="12700" algn="ctr">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2400" b="1">
                <a:solidFill>
                  <a:schemeClr val="tx1"/>
                </a:solidFill>
                <a:latin typeface="Arial" charset="0"/>
              </a:defRPr>
            </a:lvl1pPr>
            <a:lvl2pPr marL="742950" indent="-285750">
              <a:defRPr sz="2400" b="1">
                <a:solidFill>
                  <a:schemeClr val="tx1"/>
                </a:solidFill>
                <a:latin typeface="Arial" charset="0"/>
              </a:defRPr>
            </a:lvl2pPr>
            <a:lvl3pPr marL="1143000" indent="-228600">
              <a:defRPr sz="2400" b="1">
                <a:solidFill>
                  <a:schemeClr val="tx1"/>
                </a:solidFill>
                <a:latin typeface="Arial" charset="0"/>
              </a:defRPr>
            </a:lvl3pPr>
            <a:lvl4pPr marL="1600200" indent="-228600">
              <a:defRPr sz="2400" b="1">
                <a:solidFill>
                  <a:schemeClr val="tx1"/>
                </a:solidFill>
                <a:latin typeface="Arial" charset="0"/>
              </a:defRPr>
            </a:lvl4pPr>
            <a:lvl5pPr marL="2057400" indent="-228600">
              <a:defRPr sz="2400" b="1">
                <a:solidFill>
                  <a:schemeClr val="tx1"/>
                </a:solidFill>
                <a:latin typeface="Arial" charset="0"/>
              </a:defRPr>
            </a:lvl5pPr>
            <a:lvl6pPr marL="2514600" indent="-228600" eaLnBrk="0" fontAlgn="base" hangingPunct="0">
              <a:spcBef>
                <a:spcPct val="0"/>
              </a:spcBef>
              <a:spcAft>
                <a:spcPct val="0"/>
              </a:spcAft>
              <a:defRPr sz="2400" b="1">
                <a:solidFill>
                  <a:schemeClr val="tx1"/>
                </a:solidFill>
                <a:latin typeface="Arial" charset="0"/>
              </a:defRPr>
            </a:lvl6pPr>
            <a:lvl7pPr marL="2971800" indent="-228600" eaLnBrk="0" fontAlgn="base" hangingPunct="0">
              <a:spcBef>
                <a:spcPct val="0"/>
              </a:spcBef>
              <a:spcAft>
                <a:spcPct val="0"/>
              </a:spcAft>
              <a:defRPr sz="2400" b="1">
                <a:solidFill>
                  <a:schemeClr val="tx1"/>
                </a:solidFill>
                <a:latin typeface="Arial" charset="0"/>
              </a:defRPr>
            </a:lvl7pPr>
            <a:lvl8pPr marL="3429000" indent="-228600" eaLnBrk="0" fontAlgn="base" hangingPunct="0">
              <a:spcBef>
                <a:spcPct val="0"/>
              </a:spcBef>
              <a:spcAft>
                <a:spcPct val="0"/>
              </a:spcAft>
              <a:defRPr sz="2400" b="1">
                <a:solidFill>
                  <a:schemeClr val="tx1"/>
                </a:solidFill>
                <a:latin typeface="Arial" charset="0"/>
              </a:defRPr>
            </a:lvl8pPr>
            <a:lvl9pPr marL="3886200" indent="-228600" eaLnBrk="0" fontAlgn="base" hangingPunct="0">
              <a:spcBef>
                <a:spcPct val="0"/>
              </a:spcBef>
              <a:spcAft>
                <a:spcPct val="0"/>
              </a:spcAft>
              <a:defRPr sz="2400" b="1">
                <a:solidFill>
                  <a:schemeClr val="tx1"/>
                </a:solidFill>
                <a:latin typeface="Arial" charset="0"/>
              </a:defRPr>
            </a:lvl9pPr>
          </a:lstStyle>
          <a:p>
            <a:endParaRPr lang="en-US" altLang="en-US"/>
          </a:p>
        </p:txBody>
      </p:sp>
      <p:cxnSp>
        <p:nvCxnSpPr>
          <p:cNvPr id="34823" name="Straight Connector 7"/>
          <p:cNvCxnSpPr>
            <a:cxnSpLocks noChangeShapeType="1"/>
          </p:cNvCxnSpPr>
          <p:nvPr/>
        </p:nvCxnSpPr>
        <p:spPr bwMode="auto">
          <a:xfrm>
            <a:off x="5205413" y="2903538"/>
            <a:ext cx="512762" cy="222250"/>
          </a:xfrm>
          <a:prstGeom prst="line">
            <a:avLst/>
          </a:prstGeom>
          <a:noFill/>
          <a:ln w="12700" algn="ctr">
            <a:solidFill>
              <a:schemeClr val="tx1"/>
            </a:solidFill>
            <a:round/>
            <a:headEnd type="none" w="sm" len="sm"/>
            <a:tailEnd type="none" w="sm" len="sm"/>
          </a:ln>
          <a:extLst>
            <a:ext uri="{909E8E84-426E-40DD-AFC4-6F175D3DCCD1}">
              <a14:hiddenFill xmlns:a14="http://schemas.microsoft.com/office/drawing/2010/main">
                <a:noFill/>
              </a14:hiddenFill>
            </a:ext>
          </a:extLst>
        </p:spPr>
      </p:cxnSp>
      <p:sp>
        <p:nvSpPr>
          <p:cNvPr id="34824" name="TextBox 8"/>
          <p:cNvSpPr txBox="1">
            <a:spLocks noChangeArrowheads="1"/>
          </p:cNvSpPr>
          <p:nvPr/>
        </p:nvSpPr>
        <p:spPr bwMode="auto">
          <a:xfrm>
            <a:off x="5637213" y="2914650"/>
            <a:ext cx="39052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Arial" charset="0"/>
              </a:defRPr>
            </a:lvl1pPr>
            <a:lvl2pPr marL="742950" indent="-285750">
              <a:defRPr sz="2400" b="1">
                <a:solidFill>
                  <a:schemeClr val="tx1"/>
                </a:solidFill>
                <a:latin typeface="Arial" charset="0"/>
              </a:defRPr>
            </a:lvl2pPr>
            <a:lvl3pPr marL="1143000" indent="-228600">
              <a:defRPr sz="2400" b="1">
                <a:solidFill>
                  <a:schemeClr val="tx1"/>
                </a:solidFill>
                <a:latin typeface="Arial" charset="0"/>
              </a:defRPr>
            </a:lvl3pPr>
            <a:lvl4pPr marL="1600200" indent="-228600">
              <a:defRPr sz="2400" b="1">
                <a:solidFill>
                  <a:schemeClr val="tx1"/>
                </a:solidFill>
                <a:latin typeface="Arial" charset="0"/>
              </a:defRPr>
            </a:lvl4pPr>
            <a:lvl5pPr marL="2057400" indent="-228600">
              <a:defRPr sz="2400" b="1">
                <a:solidFill>
                  <a:schemeClr val="tx1"/>
                </a:solidFill>
                <a:latin typeface="Arial" charset="0"/>
              </a:defRPr>
            </a:lvl5pPr>
            <a:lvl6pPr marL="2514600" indent="-228600" eaLnBrk="0" fontAlgn="base" hangingPunct="0">
              <a:spcBef>
                <a:spcPct val="0"/>
              </a:spcBef>
              <a:spcAft>
                <a:spcPct val="0"/>
              </a:spcAft>
              <a:defRPr sz="2400" b="1">
                <a:solidFill>
                  <a:schemeClr val="tx1"/>
                </a:solidFill>
                <a:latin typeface="Arial" charset="0"/>
              </a:defRPr>
            </a:lvl6pPr>
            <a:lvl7pPr marL="2971800" indent="-228600" eaLnBrk="0" fontAlgn="base" hangingPunct="0">
              <a:spcBef>
                <a:spcPct val="0"/>
              </a:spcBef>
              <a:spcAft>
                <a:spcPct val="0"/>
              </a:spcAft>
              <a:defRPr sz="2400" b="1">
                <a:solidFill>
                  <a:schemeClr val="tx1"/>
                </a:solidFill>
                <a:latin typeface="Arial" charset="0"/>
              </a:defRPr>
            </a:lvl7pPr>
            <a:lvl8pPr marL="3429000" indent="-228600" eaLnBrk="0" fontAlgn="base" hangingPunct="0">
              <a:spcBef>
                <a:spcPct val="0"/>
              </a:spcBef>
              <a:spcAft>
                <a:spcPct val="0"/>
              </a:spcAft>
              <a:defRPr sz="2400" b="1">
                <a:solidFill>
                  <a:schemeClr val="tx1"/>
                </a:solidFill>
                <a:latin typeface="Arial" charset="0"/>
              </a:defRPr>
            </a:lvl8pPr>
            <a:lvl9pPr marL="3886200" indent="-228600" eaLnBrk="0" fontAlgn="base" hangingPunct="0">
              <a:spcBef>
                <a:spcPct val="0"/>
              </a:spcBef>
              <a:spcAft>
                <a:spcPct val="0"/>
              </a:spcAft>
              <a:defRPr sz="2400" b="1">
                <a:solidFill>
                  <a:schemeClr val="tx1"/>
                </a:solidFill>
                <a:latin typeface="Arial" charset="0"/>
              </a:defRPr>
            </a:lvl9pPr>
          </a:lstStyle>
          <a:p>
            <a:r>
              <a:rPr lang="en-US" altLang="en-US" b="0" i="1">
                <a:latin typeface="Times New Roman" pitchFamily="18" charset="0"/>
                <a:cs typeface="Times New Roman" pitchFamily="18" charset="0"/>
              </a:rPr>
              <a:t>N</a:t>
            </a: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4" name="Rectangle 5"/>
          <p:cNvSpPr>
            <a:spLocks noGrp="1" noChangeArrowheads="1"/>
          </p:cNvSpPr>
          <p:nvPr>
            <p:ph type="title"/>
          </p:nvPr>
        </p:nvSpPr>
        <p:spPr/>
        <p:txBody>
          <a:bodyPr/>
          <a:lstStyle/>
          <a:p>
            <a:pPr eaLnBrk="1" hangingPunct="1"/>
            <a:r>
              <a:rPr lang="en-US" altLang="en-US" smtClean="0"/>
              <a:t>Results  (4)</a:t>
            </a:r>
          </a:p>
        </p:txBody>
      </p:sp>
      <p:sp>
        <p:nvSpPr>
          <p:cNvPr id="35845" name="Rectangle 6"/>
          <p:cNvSpPr>
            <a:spLocks noGrp="1" noChangeArrowheads="1"/>
          </p:cNvSpPr>
          <p:nvPr>
            <p:ph type="body" idx="1"/>
          </p:nvPr>
        </p:nvSpPr>
        <p:spPr/>
        <p:txBody>
          <a:bodyPr/>
          <a:lstStyle/>
          <a:p>
            <a:pPr eaLnBrk="1" hangingPunct="1"/>
            <a:r>
              <a:rPr lang="en-US" altLang="en-US" smtClean="0"/>
              <a:t>Applying Little’s Law again, we can find the expected number in the queue …</a:t>
            </a:r>
          </a:p>
          <a:p>
            <a:pPr eaLnBrk="1" hangingPunct="1"/>
            <a:endParaRPr lang="en-US" altLang="en-US" smtClean="0"/>
          </a:p>
          <a:p>
            <a:pPr eaLnBrk="1" hangingPunct="1"/>
            <a:endParaRPr lang="en-US" altLang="en-US" smtClean="0"/>
          </a:p>
          <a:p>
            <a:pPr eaLnBrk="1" hangingPunct="1"/>
            <a:endParaRPr lang="en-US" altLang="en-US" smtClean="0"/>
          </a:p>
          <a:p>
            <a:pPr eaLnBrk="1" hangingPunct="1"/>
            <a:endParaRPr lang="en-US" altLang="en-US" smtClean="0"/>
          </a:p>
          <a:p>
            <a:pPr eaLnBrk="1" hangingPunct="1"/>
            <a:r>
              <a:rPr lang="en-US" altLang="en-US" smtClean="0"/>
              <a:t>We can also derive the average number of customers in </a:t>
            </a:r>
            <a:r>
              <a:rPr lang="en-US" altLang="en-US" i="1" smtClean="0"/>
              <a:t>service</a:t>
            </a:r>
            <a:r>
              <a:rPr lang="en-US" altLang="en-US" smtClean="0"/>
              <a:t> </a:t>
            </a:r>
            <a:br>
              <a:rPr lang="en-US" altLang="en-US" smtClean="0"/>
            </a:br>
            <a:r>
              <a:rPr lang="en-US" altLang="en-US" smtClean="0"/>
              <a:t/>
            </a:r>
            <a:br>
              <a:rPr lang="en-US" altLang="en-US" smtClean="0"/>
            </a:br>
            <a:r>
              <a:rPr lang="en-US" altLang="en-US" smtClean="0"/>
              <a:t/>
            </a:r>
            <a:br>
              <a:rPr lang="en-US" altLang="en-US" smtClean="0"/>
            </a:br>
            <a:r>
              <a:rPr lang="en-US" altLang="en-US" smtClean="0"/>
              <a:t/>
            </a:r>
            <a:br>
              <a:rPr lang="en-US" altLang="en-US" smtClean="0"/>
            </a:br>
            <a:endParaRPr lang="en-US" altLang="en-US" smtClean="0"/>
          </a:p>
          <a:p>
            <a:pPr eaLnBrk="1" hangingPunct="1">
              <a:buFontTx/>
              <a:buNone/>
            </a:pPr>
            <a:r>
              <a:rPr lang="en-US" altLang="en-US" smtClean="0"/>
              <a:t>This verifies our previous interpretation of </a:t>
            </a:r>
            <a:r>
              <a:rPr lang="en-US" altLang="en-US" smtClean="0">
                <a:latin typeface="Symbol" pitchFamily="18" charset="2"/>
              </a:rPr>
              <a:t></a:t>
            </a:r>
            <a:r>
              <a:rPr lang="en-US" altLang="en-US" smtClean="0"/>
              <a:t> as the utilization of the server (link or channel) – the long-term proportion of time the server is busy</a:t>
            </a:r>
          </a:p>
          <a:p>
            <a:pPr eaLnBrk="1" hangingPunct="1"/>
            <a:endParaRPr lang="en-US" altLang="en-US" b="1" smtClean="0"/>
          </a:p>
        </p:txBody>
      </p:sp>
      <p:graphicFrame>
        <p:nvGraphicFramePr>
          <p:cNvPr id="35842" name="Object 1024">
            <a:hlinkClick r:id="" action="ppaction://ole?verb=0"/>
          </p:cNvPr>
          <p:cNvGraphicFramePr>
            <a:graphicFrameLocks/>
          </p:cNvGraphicFramePr>
          <p:nvPr/>
        </p:nvGraphicFramePr>
        <p:xfrm>
          <a:off x="1455738" y="2208213"/>
          <a:ext cx="5427662" cy="933450"/>
        </p:xfrm>
        <a:graphic>
          <a:graphicData uri="http://schemas.openxmlformats.org/presentationml/2006/ole">
            <mc:AlternateContent xmlns:mc="http://schemas.openxmlformats.org/markup-compatibility/2006">
              <mc:Choice xmlns:v="urn:schemas-microsoft-com:vml" Requires="v">
                <p:oleObj spid="_x0000_s35860" name="Equation" r:id="rId3" imgW="3180763" imgH="609732" progId="Equation.DSMT4">
                  <p:embed/>
                </p:oleObj>
              </mc:Choice>
              <mc:Fallback>
                <p:oleObj name="Equation" r:id="rId3" imgW="3180763" imgH="609732" progId="Equation.DSMT4">
                  <p:embed/>
                  <p:pic>
                    <p:nvPicPr>
                      <p:cNvPr id="0" name="Object 1024"/>
                      <p:cNvPicPr>
                        <a:picLocks noChangeArrowheads="1"/>
                      </p:cNvPicPr>
                      <p:nvPr/>
                    </p:nvPicPr>
                    <p:blipFill>
                      <a:blip r:embed="rId4">
                        <a:extLst>
                          <a:ext uri="{28A0092B-C50C-407E-A947-70E740481C1C}">
                            <a14:useLocalDpi xmlns:a14="http://schemas.microsoft.com/office/drawing/2010/main" val="0"/>
                          </a:ext>
                        </a:extLst>
                      </a:blip>
                      <a:srcRect r="14230" b="23834"/>
                      <a:stretch>
                        <a:fillRect/>
                      </a:stretch>
                    </p:blipFill>
                    <p:spPr bwMode="auto">
                      <a:xfrm>
                        <a:off x="1455738" y="2208213"/>
                        <a:ext cx="5427662" cy="933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5843" name="Object 1025">
            <a:hlinkClick r:id="" action="ppaction://ole?verb=0"/>
          </p:cNvPr>
          <p:cNvGraphicFramePr>
            <a:graphicFrameLocks/>
          </p:cNvGraphicFramePr>
          <p:nvPr/>
        </p:nvGraphicFramePr>
        <p:xfrm>
          <a:off x="1317625" y="4006850"/>
          <a:ext cx="5554663" cy="819150"/>
        </p:xfrm>
        <a:graphic>
          <a:graphicData uri="http://schemas.openxmlformats.org/presentationml/2006/ole">
            <mc:AlternateContent xmlns:mc="http://schemas.openxmlformats.org/markup-compatibility/2006">
              <mc:Choice xmlns:v="urn:schemas-microsoft-com:vml" Requires="v">
                <p:oleObj spid="_x0000_s35861" name="Equation" r:id="rId5" imgW="3848414" imgH="585137" progId="Equation.2">
                  <p:embed/>
                </p:oleObj>
              </mc:Choice>
              <mc:Fallback>
                <p:oleObj name="Equation" r:id="rId5" imgW="3848414" imgH="585137" progId="Equation.2">
                  <p:embed/>
                  <p:pic>
                    <p:nvPicPr>
                      <p:cNvPr id="0" name="Object 1025"/>
                      <p:cNvPicPr>
                        <a:picLocks noChangeArrowheads="1"/>
                      </p:cNvPicPr>
                      <p:nvPr/>
                    </p:nvPicPr>
                    <p:blipFill>
                      <a:blip r:embed="rId6">
                        <a:extLst>
                          <a:ext uri="{28A0092B-C50C-407E-A947-70E740481C1C}">
                            <a14:useLocalDpi xmlns:a14="http://schemas.microsoft.com/office/drawing/2010/main" val="0"/>
                          </a:ext>
                        </a:extLst>
                      </a:blip>
                      <a:srcRect r="12152" b="16098"/>
                      <a:stretch>
                        <a:fillRect/>
                      </a:stretch>
                    </p:blipFill>
                    <p:spPr bwMode="auto">
                      <a:xfrm>
                        <a:off x="1317625" y="4006850"/>
                        <a:ext cx="5554663" cy="819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ChangeArrowheads="1"/>
          </p:cNvSpPr>
          <p:nvPr>
            <p:ph type="title"/>
          </p:nvPr>
        </p:nvSpPr>
        <p:spPr>
          <a:xfrm>
            <a:off x="457200" y="347663"/>
            <a:ext cx="8229600" cy="522287"/>
          </a:xfrm>
          <a:noFill/>
        </p:spPr>
        <p:txBody>
          <a:bodyPr lIns="44450" tIns="17462" rIns="44450" bIns="17462" anchor="b">
            <a:spAutoFit/>
          </a:bodyPr>
          <a:lstStyle/>
          <a:p>
            <a:pPr eaLnBrk="1" hangingPunct="1"/>
            <a:r>
              <a:rPr lang="en-US" altLang="en-US" smtClean="0"/>
              <a:t>M/M/1 Queue Graphical Results</a:t>
            </a:r>
          </a:p>
        </p:txBody>
      </p:sp>
      <p:sp>
        <p:nvSpPr>
          <p:cNvPr id="36868" name="Rectangle 3"/>
          <p:cNvSpPr>
            <a:spLocks noGrp="1" noChangeArrowheads="1"/>
          </p:cNvSpPr>
          <p:nvPr>
            <p:ph type="body" idx="1"/>
          </p:nvPr>
        </p:nvSpPr>
        <p:spPr>
          <a:noFill/>
        </p:spPr>
        <p:txBody>
          <a:bodyPr lIns="87312" tIns="42862" rIns="87312" bIns="42862"/>
          <a:lstStyle/>
          <a:p>
            <a:pPr marL="327025" indent="-327025" eaLnBrk="1" hangingPunct="1"/>
            <a:r>
              <a:rPr lang="en-US" altLang="en-US" smtClean="0"/>
              <a:t>Expected number of customers in system, </a:t>
            </a:r>
            <a:r>
              <a:rPr lang="en-US" altLang="en-US" i="1" smtClean="0">
                <a:latin typeface="Times New Roman" pitchFamily="18" charset="0"/>
                <a:cs typeface="Times New Roman" pitchFamily="18" charset="0"/>
              </a:rPr>
              <a:t>N</a:t>
            </a:r>
          </a:p>
          <a:p>
            <a:pPr marL="327025" indent="-327025" eaLnBrk="1" hangingPunct="1"/>
            <a:r>
              <a:rPr lang="en-US" altLang="en-US" smtClean="0"/>
              <a:t>Note that as </a:t>
            </a:r>
            <a:r>
              <a:rPr lang="en-US" altLang="en-US" smtClean="0">
                <a:latin typeface="Symbol" pitchFamily="18" charset="2"/>
              </a:rPr>
              <a:t>  </a:t>
            </a:r>
            <a:r>
              <a:rPr lang="en-US" altLang="en-US" smtClean="0">
                <a:latin typeface="Times New Roman" pitchFamily="18" charset="0"/>
                <a:cs typeface="Times New Roman" pitchFamily="18" charset="0"/>
              </a:rPr>
              <a:t>1</a:t>
            </a:r>
            <a:r>
              <a:rPr lang="en-US" altLang="en-US" smtClean="0"/>
              <a:t>, </a:t>
            </a:r>
            <a:r>
              <a:rPr lang="en-US" altLang="en-US" i="1" smtClean="0">
                <a:latin typeface="Times New Roman" pitchFamily="18" charset="0"/>
                <a:cs typeface="Times New Roman" pitchFamily="18" charset="0"/>
              </a:rPr>
              <a:t>N </a:t>
            </a:r>
            <a:r>
              <a:rPr lang="en-US" altLang="en-US" smtClean="0">
                <a:latin typeface="Symbol" pitchFamily="18" charset="2"/>
              </a:rPr>
              <a:t> </a:t>
            </a:r>
            <a:r>
              <a:rPr lang="en-US" altLang="en-US" smtClean="0"/>
              <a:t>  </a:t>
            </a:r>
          </a:p>
          <a:p>
            <a:pPr marL="327025" indent="-327025" eaLnBrk="1" hangingPunct="1"/>
            <a:endParaRPr lang="en-US" altLang="en-US" i="1" smtClean="0"/>
          </a:p>
        </p:txBody>
      </p:sp>
      <p:graphicFrame>
        <p:nvGraphicFramePr>
          <p:cNvPr id="36866" name="Object 1024"/>
          <p:cNvGraphicFramePr>
            <a:graphicFrameLocks/>
          </p:cNvGraphicFramePr>
          <p:nvPr/>
        </p:nvGraphicFramePr>
        <p:xfrm>
          <a:off x="1371600" y="2254250"/>
          <a:ext cx="6380163" cy="3797300"/>
        </p:xfrm>
        <a:graphic>
          <a:graphicData uri="http://schemas.openxmlformats.org/presentationml/2006/ole">
            <mc:AlternateContent xmlns:mc="http://schemas.openxmlformats.org/markup-compatibility/2006">
              <mc:Choice xmlns:v="urn:schemas-microsoft-com:vml" Requires="v">
                <p:oleObj spid="_x0000_s36876" name="Chart" r:id="rId4" imgW="6362886" imgH="3619624" progId="Excel.Chart.8">
                  <p:embed followColorScheme="full"/>
                </p:oleObj>
              </mc:Choice>
              <mc:Fallback>
                <p:oleObj name="Chart" r:id="rId4" imgW="6362886" imgH="3619624" progId="Excel.Chart.8">
                  <p:embed followColorScheme="full"/>
                  <p:pic>
                    <p:nvPicPr>
                      <p:cNvPr id="0" name="Object 102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71600" y="2254250"/>
                        <a:ext cx="6380163" cy="37973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4"/>
          <p:cNvSpPr>
            <a:spLocks noGrp="1" noChangeArrowheads="1"/>
          </p:cNvSpPr>
          <p:nvPr>
            <p:ph type="title"/>
          </p:nvPr>
        </p:nvSpPr>
        <p:spPr/>
        <p:txBody>
          <a:bodyPr/>
          <a:lstStyle/>
          <a:p>
            <a:pPr eaLnBrk="1" hangingPunct="1"/>
            <a:r>
              <a:rPr lang="en-US" altLang="en-US" smtClean="0"/>
              <a:t>Exercise</a:t>
            </a:r>
          </a:p>
        </p:txBody>
      </p:sp>
      <p:sp>
        <p:nvSpPr>
          <p:cNvPr id="96259" name="Rectangle 5"/>
          <p:cNvSpPr>
            <a:spLocks noGrp="1" noChangeArrowheads="1"/>
          </p:cNvSpPr>
          <p:nvPr>
            <p:ph type="body" idx="1"/>
          </p:nvPr>
        </p:nvSpPr>
        <p:spPr/>
        <p:txBody>
          <a:bodyPr/>
          <a:lstStyle/>
          <a:p>
            <a:pPr marL="0" indent="0" eaLnBrk="1" hangingPunct="1">
              <a:spcBef>
                <a:spcPct val="100000"/>
              </a:spcBef>
              <a:buFontTx/>
              <a:buNone/>
            </a:pPr>
            <a:r>
              <a:rPr lang="en-US" altLang="en-US" sz="1800" smtClean="0">
                <a:sym typeface="Symbol" pitchFamily="18" charset="2"/>
              </a:rPr>
              <a:t>A concentrator receives messages from a group of terminals and transmits them over a single transmission line.  Suppose that messages arrive according to a Poisson process at a rate of one message every 4 ms, and that message transmission times are exponentially distributed with mean 3 ms.</a:t>
            </a:r>
          </a:p>
          <a:p>
            <a:pPr marL="682625" lvl="1" indent="-568325" eaLnBrk="1" hangingPunct="1">
              <a:spcBef>
                <a:spcPct val="50000"/>
              </a:spcBef>
              <a:buFontTx/>
              <a:buNone/>
            </a:pPr>
            <a:r>
              <a:rPr lang="en-US" altLang="en-US" smtClean="0">
                <a:sym typeface="Symbol" pitchFamily="18" charset="2"/>
              </a:rPr>
              <a:t>(a)	Find the mean number of messages in the system and the mean total delay.</a:t>
            </a:r>
          </a:p>
          <a:p>
            <a:pPr marL="682625" lvl="1" indent="-568325" eaLnBrk="1" hangingPunct="1">
              <a:spcBef>
                <a:spcPct val="50000"/>
              </a:spcBef>
              <a:buFontTx/>
              <a:buNone/>
            </a:pPr>
            <a:r>
              <a:rPr lang="en-US" altLang="en-US" smtClean="0">
                <a:sym typeface="Symbol" pitchFamily="18" charset="2"/>
              </a:rPr>
              <a:t>(b)	What percentage increase in arrival rate results in doubling the above mean total delay?</a:t>
            </a: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2" name="Rectangle 4"/>
          <p:cNvSpPr>
            <a:spLocks noGrp="1" noChangeArrowheads="1"/>
          </p:cNvSpPr>
          <p:nvPr>
            <p:ph type="title"/>
          </p:nvPr>
        </p:nvSpPr>
        <p:spPr/>
        <p:txBody>
          <a:bodyPr/>
          <a:lstStyle/>
          <a:p>
            <a:pPr eaLnBrk="1" hangingPunct="1"/>
            <a:r>
              <a:rPr lang="en-US" altLang="en-US" smtClean="0"/>
              <a:t>Exercise Solution  (1)</a:t>
            </a:r>
          </a:p>
        </p:txBody>
      </p:sp>
      <p:sp>
        <p:nvSpPr>
          <p:cNvPr id="37893" name="Rectangle 5"/>
          <p:cNvSpPr>
            <a:spLocks noGrp="1" noChangeArrowheads="1"/>
          </p:cNvSpPr>
          <p:nvPr>
            <p:ph type="body" idx="1"/>
          </p:nvPr>
        </p:nvSpPr>
        <p:spPr/>
        <p:txBody>
          <a:bodyPr/>
          <a:lstStyle/>
          <a:p>
            <a:pPr marL="566738" indent="-566738" eaLnBrk="1" hangingPunct="1">
              <a:buFontTx/>
              <a:buNone/>
            </a:pPr>
            <a:r>
              <a:rPr lang="en-US" altLang="en-US" smtClean="0">
                <a:sym typeface="Symbol" pitchFamily="18" charset="2"/>
              </a:rPr>
              <a:t>(a)	Find the mean number of messages in the system and the mean total delay.</a:t>
            </a:r>
          </a:p>
          <a:p>
            <a:pPr marL="1023938" lvl="1" indent="-342900" eaLnBrk="1" hangingPunct="1"/>
            <a:r>
              <a:rPr lang="en-US" altLang="en-US" smtClean="0">
                <a:sym typeface="Symbol" pitchFamily="18" charset="2"/>
              </a:rPr>
              <a:t>Mean number of messages</a:t>
            </a:r>
          </a:p>
          <a:p>
            <a:pPr marL="1023938" lvl="1" indent="-342900" eaLnBrk="1" hangingPunct="1"/>
            <a:endParaRPr lang="en-US" altLang="en-US" smtClean="0">
              <a:sym typeface="Symbol" pitchFamily="18" charset="2"/>
            </a:endParaRPr>
          </a:p>
          <a:p>
            <a:pPr marL="1023938" lvl="1" indent="-342900" eaLnBrk="1" hangingPunct="1"/>
            <a:endParaRPr lang="en-US" altLang="en-US" smtClean="0">
              <a:sym typeface="Symbol" pitchFamily="18" charset="2"/>
            </a:endParaRPr>
          </a:p>
          <a:p>
            <a:pPr marL="1023938" lvl="1" indent="-342900" eaLnBrk="1" hangingPunct="1"/>
            <a:endParaRPr lang="en-US" altLang="en-US" smtClean="0">
              <a:sym typeface="Symbol" pitchFamily="18" charset="2"/>
            </a:endParaRPr>
          </a:p>
          <a:p>
            <a:pPr marL="1023938" lvl="1" indent="-342900" eaLnBrk="1" hangingPunct="1"/>
            <a:endParaRPr lang="en-US" altLang="en-US" smtClean="0">
              <a:sym typeface="Symbol" pitchFamily="18" charset="2"/>
            </a:endParaRPr>
          </a:p>
          <a:p>
            <a:pPr marL="1023938" lvl="1" indent="-342900" eaLnBrk="1" hangingPunct="1"/>
            <a:endParaRPr lang="en-US" altLang="en-US" smtClean="0">
              <a:sym typeface="Symbol" pitchFamily="18" charset="2"/>
            </a:endParaRPr>
          </a:p>
          <a:p>
            <a:pPr marL="1023938" lvl="1" indent="-342900" eaLnBrk="1" hangingPunct="1"/>
            <a:endParaRPr lang="en-US" altLang="en-US" smtClean="0">
              <a:sym typeface="Symbol" pitchFamily="18" charset="2"/>
            </a:endParaRPr>
          </a:p>
          <a:p>
            <a:pPr marL="1023938" lvl="1" indent="-342900" eaLnBrk="1" hangingPunct="1"/>
            <a:r>
              <a:rPr lang="en-US" altLang="en-US" smtClean="0">
                <a:sym typeface="Symbol" pitchFamily="18" charset="2"/>
              </a:rPr>
              <a:t>Mean delay</a:t>
            </a:r>
          </a:p>
        </p:txBody>
      </p:sp>
      <p:graphicFrame>
        <p:nvGraphicFramePr>
          <p:cNvPr id="776192" name="Object 1024"/>
          <p:cNvGraphicFramePr>
            <a:graphicFrameLocks noChangeAspect="1"/>
          </p:cNvGraphicFramePr>
          <p:nvPr/>
        </p:nvGraphicFramePr>
        <p:xfrm>
          <a:off x="2741613" y="2540000"/>
          <a:ext cx="4468812" cy="1725613"/>
        </p:xfrm>
        <a:graphic>
          <a:graphicData uri="http://schemas.openxmlformats.org/presentationml/2006/ole">
            <mc:AlternateContent xmlns:mc="http://schemas.openxmlformats.org/markup-compatibility/2006">
              <mc:Choice xmlns:v="urn:schemas-microsoft-com:vml" Requires="v">
                <p:oleObj spid="_x0000_s37908" name="Equation" r:id="rId3" imgW="2200288" imgH="828696" progId="Equation.DSMT4">
                  <p:embed/>
                </p:oleObj>
              </mc:Choice>
              <mc:Fallback>
                <p:oleObj name="Equation" r:id="rId3" imgW="2200288" imgH="828696" progId="Equation.DSMT4">
                  <p:embed/>
                  <p:pic>
                    <p:nvPicPr>
                      <p:cNvPr id="0" name="Object 102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41613" y="2540000"/>
                        <a:ext cx="4468812" cy="172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76193" name="Object 1025"/>
          <p:cNvGraphicFramePr>
            <a:graphicFrameLocks noChangeAspect="1"/>
          </p:cNvGraphicFramePr>
          <p:nvPr/>
        </p:nvGraphicFramePr>
        <p:xfrm>
          <a:off x="2754313" y="4983163"/>
          <a:ext cx="3402012" cy="838200"/>
        </p:xfrm>
        <a:graphic>
          <a:graphicData uri="http://schemas.openxmlformats.org/presentationml/2006/ole">
            <mc:AlternateContent xmlns:mc="http://schemas.openxmlformats.org/markup-compatibility/2006">
              <mc:Choice xmlns:v="urn:schemas-microsoft-com:vml" Requires="v">
                <p:oleObj spid="_x0000_s37909" name="Equation" r:id="rId5" imgW="1666885" imgH="380876" progId="Equation.DSMT4">
                  <p:embed/>
                </p:oleObj>
              </mc:Choice>
              <mc:Fallback>
                <p:oleObj name="Equation" r:id="rId5" imgW="1666885" imgH="380876" progId="Equation.DSMT4">
                  <p:embed/>
                  <p:pic>
                    <p:nvPicPr>
                      <p:cNvPr id="0" name="Object 102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54313" y="4983163"/>
                        <a:ext cx="3402012" cy="838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77619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7761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4"/>
          <p:cNvSpPr>
            <a:spLocks noGrp="1" noChangeArrowheads="1"/>
          </p:cNvSpPr>
          <p:nvPr>
            <p:ph type="title"/>
          </p:nvPr>
        </p:nvSpPr>
        <p:spPr/>
        <p:txBody>
          <a:bodyPr/>
          <a:lstStyle/>
          <a:p>
            <a:pPr eaLnBrk="1" hangingPunct="1"/>
            <a:r>
              <a:rPr lang="en-US" altLang="en-US" smtClean="0"/>
              <a:t>Exercise Solution  (2)</a:t>
            </a:r>
          </a:p>
        </p:txBody>
      </p:sp>
      <p:sp>
        <p:nvSpPr>
          <p:cNvPr id="38916" name="Rectangle 5"/>
          <p:cNvSpPr>
            <a:spLocks noGrp="1" noChangeArrowheads="1"/>
          </p:cNvSpPr>
          <p:nvPr>
            <p:ph type="body" idx="1"/>
          </p:nvPr>
        </p:nvSpPr>
        <p:spPr/>
        <p:txBody>
          <a:bodyPr/>
          <a:lstStyle/>
          <a:p>
            <a:pPr marL="630238" indent="-630238" eaLnBrk="1" hangingPunct="1">
              <a:buFontTx/>
              <a:buNone/>
            </a:pPr>
            <a:r>
              <a:rPr lang="en-US" altLang="en-US" smtClean="0">
                <a:sym typeface="Symbol" pitchFamily="18" charset="2"/>
              </a:rPr>
              <a:t>(b)	What percentage increase in arrival rate results in doubling the above mean total delay?</a:t>
            </a:r>
            <a:endParaRPr lang="en-US" altLang="en-US" smtClean="0"/>
          </a:p>
        </p:txBody>
      </p:sp>
      <p:graphicFrame>
        <p:nvGraphicFramePr>
          <p:cNvPr id="38914" name="Object 0"/>
          <p:cNvGraphicFramePr>
            <a:graphicFrameLocks noChangeAspect="1"/>
          </p:cNvGraphicFramePr>
          <p:nvPr/>
        </p:nvGraphicFramePr>
        <p:xfrm>
          <a:off x="2741613" y="2552700"/>
          <a:ext cx="3135312" cy="1871663"/>
        </p:xfrm>
        <a:graphic>
          <a:graphicData uri="http://schemas.openxmlformats.org/presentationml/2006/ole">
            <mc:AlternateContent xmlns:mc="http://schemas.openxmlformats.org/markup-compatibility/2006">
              <mc:Choice xmlns:v="urn:schemas-microsoft-com:vml" Requires="v">
                <p:oleObj spid="_x0000_s38925" name="Equation" r:id="rId3" imgW="1533534" imgH="904817" progId="Equation.DSMT4">
                  <p:embed/>
                </p:oleObj>
              </mc:Choice>
              <mc:Fallback>
                <p:oleObj name="Equation" r:id="rId3" imgW="1533534" imgH="904817" progId="Equation.DSMT4">
                  <p:embed/>
                  <p:pic>
                    <p:nvPicPr>
                      <p:cNvPr id="0" name="Object 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41613" y="2552700"/>
                        <a:ext cx="3135312" cy="1871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8917" name="Text Box 7"/>
          <p:cNvSpPr txBox="1">
            <a:spLocks noChangeArrowheads="1"/>
          </p:cNvSpPr>
          <p:nvPr/>
        </p:nvSpPr>
        <p:spPr bwMode="auto">
          <a:xfrm>
            <a:off x="3062288" y="4995863"/>
            <a:ext cx="29749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b="1">
                <a:solidFill>
                  <a:schemeClr val="tx1"/>
                </a:solidFill>
                <a:latin typeface="Arial" charset="0"/>
              </a:defRPr>
            </a:lvl1pPr>
            <a:lvl2pPr marL="742950" indent="-285750">
              <a:defRPr sz="2400" b="1">
                <a:solidFill>
                  <a:schemeClr val="tx1"/>
                </a:solidFill>
                <a:latin typeface="Arial" charset="0"/>
              </a:defRPr>
            </a:lvl2pPr>
            <a:lvl3pPr marL="1143000" indent="-228600">
              <a:defRPr sz="2400" b="1">
                <a:solidFill>
                  <a:schemeClr val="tx1"/>
                </a:solidFill>
                <a:latin typeface="Arial" charset="0"/>
              </a:defRPr>
            </a:lvl3pPr>
            <a:lvl4pPr marL="1600200" indent="-228600">
              <a:defRPr sz="2400" b="1">
                <a:solidFill>
                  <a:schemeClr val="tx1"/>
                </a:solidFill>
                <a:latin typeface="Arial" charset="0"/>
              </a:defRPr>
            </a:lvl4pPr>
            <a:lvl5pPr marL="2057400" indent="-228600">
              <a:defRPr sz="2400" b="1">
                <a:solidFill>
                  <a:schemeClr val="tx1"/>
                </a:solidFill>
                <a:latin typeface="Arial" charset="0"/>
              </a:defRPr>
            </a:lvl5pPr>
            <a:lvl6pPr marL="2514600" indent="-228600" eaLnBrk="0" fontAlgn="base" hangingPunct="0">
              <a:spcBef>
                <a:spcPct val="0"/>
              </a:spcBef>
              <a:spcAft>
                <a:spcPct val="0"/>
              </a:spcAft>
              <a:defRPr sz="2400" b="1">
                <a:solidFill>
                  <a:schemeClr val="tx1"/>
                </a:solidFill>
                <a:latin typeface="Arial" charset="0"/>
              </a:defRPr>
            </a:lvl6pPr>
            <a:lvl7pPr marL="2971800" indent="-228600" eaLnBrk="0" fontAlgn="base" hangingPunct="0">
              <a:spcBef>
                <a:spcPct val="0"/>
              </a:spcBef>
              <a:spcAft>
                <a:spcPct val="0"/>
              </a:spcAft>
              <a:defRPr sz="2400" b="1">
                <a:solidFill>
                  <a:schemeClr val="tx1"/>
                </a:solidFill>
                <a:latin typeface="Arial" charset="0"/>
              </a:defRPr>
            </a:lvl7pPr>
            <a:lvl8pPr marL="3429000" indent="-228600" eaLnBrk="0" fontAlgn="base" hangingPunct="0">
              <a:spcBef>
                <a:spcPct val="0"/>
              </a:spcBef>
              <a:spcAft>
                <a:spcPct val="0"/>
              </a:spcAft>
              <a:defRPr sz="2400" b="1">
                <a:solidFill>
                  <a:schemeClr val="tx1"/>
                </a:solidFill>
                <a:latin typeface="Arial" charset="0"/>
              </a:defRPr>
            </a:lvl8pPr>
            <a:lvl9pPr marL="3886200" indent="-228600" eaLnBrk="0" fontAlgn="base" hangingPunct="0">
              <a:spcBef>
                <a:spcPct val="0"/>
              </a:spcBef>
              <a:spcAft>
                <a:spcPct val="0"/>
              </a:spcAft>
              <a:defRPr sz="2400" b="1">
                <a:solidFill>
                  <a:schemeClr val="tx1"/>
                </a:solidFill>
                <a:latin typeface="Arial" charset="0"/>
              </a:defRPr>
            </a:lvl9pPr>
          </a:lstStyle>
          <a:p>
            <a:pPr algn="ctr"/>
            <a:r>
              <a:rPr lang="en-US" altLang="en-US" sz="2800" b="0">
                <a:solidFill>
                  <a:schemeClr val="tx2"/>
                </a:solidFill>
              </a:rPr>
              <a:t>A 16.7% increase</a:t>
            </a:r>
            <a:endParaRPr lang="en-US" altLang="en-US" b="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4"/>
          <p:cNvSpPr>
            <a:spLocks noGrp="1" noChangeArrowheads="1"/>
          </p:cNvSpPr>
          <p:nvPr>
            <p:ph type="title"/>
          </p:nvPr>
        </p:nvSpPr>
        <p:spPr/>
        <p:txBody>
          <a:bodyPr/>
          <a:lstStyle/>
          <a:p>
            <a:pPr eaLnBrk="1" hangingPunct="1"/>
            <a:r>
              <a:rPr lang="en-US" altLang="en-US" smtClean="0"/>
              <a:t>Examples  (2)</a:t>
            </a:r>
          </a:p>
        </p:txBody>
      </p:sp>
      <p:sp>
        <p:nvSpPr>
          <p:cNvPr id="62467" name="Rectangle 5"/>
          <p:cNvSpPr>
            <a:spLocks noGrp="1" noChangeArrowheads="1"/>
          </p:cNvSpPr>
          <p:nvPr>
            <p:ph type="body" idx="1"/>
          </p:nvPr>
        </p:nvSpPr>
        <p:spPr/>
        <p:txBody>
          <a:bodyPr/>
          <a:lstStyle/>
          <a:p>
            <a:pPr eaLnBrk="1" hangingPunct="1"/>
            <a:r>
              <a:rPr lang="en-US" altLang="en-US" smtClean="0"/>
              <a:t>Multiple access network, such as an Ethernet LAN or wireless LAN</a:t>
            </a:r>
          </a:p>
          <a:p>
            <a:pPr lvl="1" eaLnBrk="1" hangingPunct="1"/>
            <a:r>
              <a:rPr lang="en-US" altLang="en-US" smtClean="0"/>
              <a:t>Customers:  Packets (frames)</a:t>
            </a:r>
          </a:p>
          <a:p>
            <a:pPr lvl="1" eaLnBrk="1" hangingPunct="1"/>
            <a:r>
              <a:rPr lang="en-US" altLang="en-US" smtClean="0">
                <a:sym typeface="Symbol" pitchFamily="18" charset="2"/>
              </a:rPr>
              <a:t>Server:  Medium, e.g., fiber, twisted pair, RF medium </a:t>
            </a:r>
          </a:p>
          <a:p>
            <a:pPr eaLnBrk="1" hangingPunct="1"/>
            <a:r>
              <a:rPr lang="en-US" altLang="en-US" smtClean="0">
                <a:sym typeface="Symbol" pitchFamily="18" charset="2"/>
              </a:rPr>
              <a:t>Web (or other) services</a:t>
            </a:r>
          </a:p>
          <a:p>
            <a:pPr lvl="1" eaLnBrk="1" hangingPunct="1"/>
            <a:r>
              <a:rPr lang="en-US" altLang="en-US" smtClean="0">
                <a:sym typeface="Symbol" pitchFamily="18" charset="2"/>
              </a:rPr>
              <a:t>Customers:  Client requests</a:t>
            </a:r>
          </a:p>
          <a:p>
            <a:pPr lvl="1" eaLnBrk="1" hangingPunct="1"/>
            <a:r>
              <a:rPr lang="en-US" altLang="en-US" smtClean="0">
                <a:sym typeface="Symbol" pitchFamily="18" charset="2"/>
              </a:rPr>
              <a:t>Server:  Web (or other) server</a:t>
            </a: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a:noFill/>
        </p:spPr>
        <p:txBody>
          <a:bodyPr lIns="90488" tIns="44450" rIns="90488" bIns="44450"/>
          <a:lstStyle/>
          <a:p>
            <a:pPr eaLnBrk="1" hangingPunct="1"/>
            <a:r>
              <a:rPr lang="en-US" altLang="en-US" smtClean="0"/>
              <a:t>M/M/1 Example</a:t>
            </a:r>
          </a:p>
        </p:txBody>
      </p:sp>
      <p:sp>
        <p:nvSpPr>
          <p:cNvPr id="97283" name="Rectangle 3"/>
          <p:cNvSpPr>
            <a:spLocks noGrp="1" noChangeArrowheads="1"/>
          </p:cNvSpPr>
          <p:nvPr>
            <p:ph type="body" idx="1"/>
          </p:nvPr>
        </p:nvSpPr>
        <p:spPr>
          <a:noFill/>
        </p:spPr>
        <p:txBody>
          <a:bodyPr lIns="90488" tIns="44450" rIns="90488" bIns="44450"/>
          <a:lstStyle/>
          <a:p>
            <a:pPr eaLnBrk="1" hangingPunct="1">
              <a:buFontTx/>
              <a:buNone/>
            </a:pPr>
            <a:r>
              <a:rPr lang="en-US" altLang="en-US" sz="1600" smtClean="0"/>
              <a:t>On a network gateway, measurements show that the packets arrive at a mean rate of 125 packets per second (pps) and the gateway takes about 2 milliseconds to forward them.  Using an M/M/1 model, analyze the gateway.  What is the probability of buffer overflow if the gateway had a total capacity of 12?</a:t>
            </a:r>
          </a:p>
          <a:p>
            <a:pPr eaLnBrk="1" hangingPunct="1"/>
            <a:endParaRPr lang="en-US" altLang="en-US" sz="1600" smtClean="0"/>
          </a:p>
          <a:p>
            <a:pPr eaLnBrk="1" hangingPunct="1">
              <a:buFontTx/>
              <a:buNone/>
            </a:pPr>
            <a:r>
              <a:rPr lang="en-US" altLang="en-US" sz="1600" smtClean="0"/>
              <a:t>arrival rate </a:t>
            </a:r>
            <a:r>
              <a:rPr lang="en-US" altLang="en-US" sz="1600" smtClean="0">
                <a:latin typeface="Symbol" pitchFamily="18" charset="2"/>
              </a:rPr>
              <a:t>l</a:t>
            </a:r>
            <a:r>
              <a:rPr lang="en-US" altLang="en-US" sz="1600" smtClean="0"/>
              <a:t> = 125 pps</a:t>
            </a:r>
          </a:p>
          <a:p>
            <a:pPr eaLnBrk="1" hangingPunct="1">
              <a:buFontTx/>
              <a:buNone/>
            </a:pPr>
            <a:r>
              <a:rPr lang="en-US" altLang="en-US" sz="1600" smtClean="0"/>
              <a:t>service rate </a:t>
            </a:r>
            <a:r>
              <a:rPr lang="en-US" altLang="en-US" sz="1600" smtClean="0">
                <a:latin typeface="Symbol" pitchFamily="18" charset="2"/>
              </a:rPr>
              <a:t>m</a:t>
            </a:r>
            <a:r>
              <a:rPr lang="en-US" altLang="en-US" sz="1600" smtClean="0"/>
              <a:t> = 1/0.002 = 500 pps</a:t>
            </a:r>
          </a:p>
          <a:p>
            <a:pPr eaLnBrk="1" hangingPunct="1">
              <a:buFontTx/>
              <a:buNone/>
            </a:pPr>
            <a:r>
              <a:rPr lang="en-US" altLang="en-US" sz="1600" smtClean="0"/>
              <a:t>utilization </a:t>
            </a:r>
            <a:r>
              <a:rPr lang="en-US" altLang="en-US" sz="1600" smtClean="0">
                <a:latin typeface="Symbol" pitchFamily="18" charset="2"/>
              </a:rPr>
              <a:t>r</a:t>
            </a:r>
            <a:r>
              <a:rPr lang="en-US" altLang="en-US" sz="1600" smtClean="0"/>
              <a:t> = </a:t>
            </a:r>
            <a:r>
              <a:rPr lang="en-US" altLang="en-US" sz="1600" smtClean="0">
                <a:latin typeface="Symbol" pitchFamily="18" charset="2"/>
              </a:rPr>
              <a:t>l/m</a:t>
            </a:r>
            <a:r>
              <a:rPr lang="en-US" altLang="en-US" sz="1600" smtClean="0"/>
              <a:t> = 125/500 = 0.25</a:t>
            </a:r>
          </a:p>
          <a:p>
            <a:pPr eaLnBrk="1" hangingPunct="1">
              <a:buFontTx/>
              <a:buNone/>
            </a:pPr>
            <a:r>
              <a:rPr lang="en-US" altLang="en-US" sz="1600" smtClean="0"/>
              <a:t>probability of </a:t>
            </a:r>
            <a:r>
              <a:rPr lang="en-US" altLang="en-US" sz="1600" i="1" smtClean="0">
                <a:latin typeface="Times New Roman" pitchFamily="18" charset="0"/>
                <a:cs typeface="Times New Roman" pitchFamily="18" charset="0"/>
              </a:rPr>
              <a:t>n</a:t>
            </a:r>
            <a:r>
              <a:rPr lang="en-US" altLang="en-US" sz="1600" smtClean="0"/>
              <a:t> packets in gateway = </a:t>
            </a:r>
            <a:r>
              <a:rPr lang="en-US" altLang="en-US" sz="1600" smtClean="0">
                <a:latin typeface="Times New Roman" pitchFamily="18" charset="0"/>
                <a:cs typeface="Times New Roman" pitchFamily="18" charset="0"/>
              </a:rPr>
              <a:t>(1-</a:t>
            </a:r>
            <a:r>
              <a:rPr lang="en-US" altLang="en-US" sz="1600" smtClean="0">
                <a:latin typeface="Symbol" pitchFamily="18" charset="2"/>
              </a:rPr>
              <a:t>r</a:t>
            </a:r>
            <a:r>
              <a:rPr lang="en-US" altLang="en-US" sz="1600" smtClean="0">
                <a:latin typeface="Times New Roman" pitchFamily="18" charset="0"/>
                <a:cs typeface="Times New Roman" pitchFamily="18" charset="0"/>
              </a:rPr>
              <a:t>)</a:t>
            </a:r>
            <a:r>
              <a:rPr lang="en-US" altLang="en-US" sz="1600" smtClean="0">
                <a:latin typeface="Symbol" pitchFamily="18" charset="2"/>
              </a:rPr>
              <a:t>r</a:t>
            </a:r>
            <a:r>
              <a:rPr lang="en-US" altLang="en-US" sz="1600" i="1" baseline="30000" smtClean="0">
                <a:latin typeface="Times New Roman" pitchFamily="18" charset="0"/>
                <a:cs typeface="Times New Roman" pitchFamily="18" charset="0"/>
              </a:rPr>
              <a:t>n</a:t>
            </a:r>
            <a:r>
              <a:rPr lang="en-US" altLang="en-US" sz="1600" smtClean="0">
                <a:latin typeface="Times New Roman" pitchFamily="18" charset="0"/>
                <a:cs typeface="Times New Roman" pitchFamily="18" charset="0"/>
              </a:rPr>
              <a:t> = 0.75(0.25)</a:t>
            </a:r>
            <a:r>
              <a:rPr lang="en-US" altLang="en-US" sz="1600" i="1" baseline="30000" smtClean="0">
                <a:latin typeface="Times New Roman" pitchFamily="18" charset="0"/>
                <a:cs typeface="Times New Roman" pitchFamily="18" charset="0"/>
              </a:rPr>
              <a:t>n</a:t>
            </a:r>
          </a:p>
          <a:p>
            <a:pPr eaLnBrk="1" hangingPunct="1">
              <a:buFontTx/>
              <a:buNone/>
            </a:pPr>
            <a:r>
              <a:rPr lang="en-US" altLang="en-US" sz="1600" smtClean="0"/>
              <a:t>mean number of packets in gateway = </a:t>
            </a:r>
            <a:r>
              <a:rPr lang="en-US" altLang="en-US" sz="1600" smtClean="0">
                <a:latin typeface="Symbol" pitchFamily="18" charset="2"/>
              </a:rPr>
              <a:t>r</a:t>
            </a:r>
            <a:r>
              <a:rPr lang="en-US" altLang="en-US" sz="1600" smtClean="0">
                <a:latin typeface="Times New Roman" pitchFamily="18" charset="0"/>
                <a:cs typeface="Times New Roman" pitchFamily="18" charset="0"/>
              </a:rPr>
              <a:t>/(1-</a:t>
            </a:r>
            <a:r>
              <a:rPr lang="en-US" altLang="en-US" sz="1600" smtClean="0">
                <a:latin typeface="Symbol" pitchFamily="18" charset="2"/>
              </a:rPr>
              <a:t>r</a:t>
            </a:r>
            <a:r>
              <a:rPr lang="en-US" altLang="en-US" sz="1600" smtClean="0">
                <a:latin typeface="Times New Roman" pitchFamily="18" charset="0"/>
                <a:cs typeface="Times New Roman" pitchFamily="18" charset="0"/>
              </a:rPr>
              <a:t>) = 0.25/0.75 = 0.33</a:t>
            </a:r>
          </a:p>
          <a:p>
            <a:pPr eaLnBrk="1" hangingPunct="1">
              <a:buFontTx/>
              <a:buNone/>
            </a:pPr>
            <a:r>
              <a:rPr lang="en-US" altLang="en-US" sz="1600" smtClean="0"/>
              <a:t>mean time spent in gateway = </a:t>
            </a:r>
            <a:r>
              <a:rPr lang="en-US" altLang="en-US" sz="1600" smtClean="0">
                <a:latin typeface="Times New Roman" pitchFamily="18" charset="0"/>
                <a:cs typeface="Times New Roman" pitchFamily="18" charset="0"/>
              </a:rPr>
              <a:t>(1/</a:t>
            </a:r>
            <a:r>
              <a:rPr lang="en-US" altLang="en-US" sz="1600" smtClean="0">
                <a:latin typeface="Symbol" pitchFamily="18" charset="2"/>
              </a:rPr>
              <a:t>m</a:t>
            </a:r>
            <a:r>
              <a:rPr lang="en-US" altLang="en-US" sz="1600" smtClean="0">
                <a:latin typeface="Times New Roman" pitchFamily="18" charset="0"/>
                <a:cs typeface="Times New Roman" pitchFamily="18" charset="0"/>
              </a:rPr>
              <a:t>)/(1-</a:t>
            </a:r>
            <a:r>
              <a:rPr lang="en-US" altLang="en-US" sz="1600" smtClean="0">
                <a:latin typeface="Symbol" pitchFamily="18" charset="2"/>
              </a:rPr>
              <a:t>r</a:t>
            </a:r>
            <a:r>
              <a:rPr lang="en-US" altLang="en-US" sz="1600" smtClean="0">
                <a:latin typeface="Times New Roman" pitchFamily="18" charset="0"/>
                <a:cs typeface="Times New Roman" pitchFamily="18" charset="0"/>
              </a:rPr>
              <a:t>) = (1/500)/(1-0.25) = 2.66ms</a:t>
            </a:r>
          </a:p>
        </p:txBody>
      </p:sp>
    </p:spTree>
  </p:cSld>
  <p:clrMapOvr>
    <a:masterClrMapping/>
  </p:clrMapOvr>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2"/>
          <p:cNvSpPr>
            <a:spLocks noGrp="1" noChangeArrowheads="1"/>
          </p:cNvSpPr>
          <p:nvPr>
            <p:ph type="title"/>
          </p:nvPr>
        </p:nvSpPr>
        <p:spPr>
          <a:noFill/>
        </p:spPr>
        <p:txBody>
          <a:bodyPr lIns="90488" tIns="44450" rIns="90488" bIns="44450"/>
          <a:lstStyle/>
          <a:p>
            <a:pPr eaLnBrk="1" hangingPunct="1"/>
            <a:r>
              <a:rPr lang="en-US" altLang="en-US" smtClean="0"/>
              <a:t>M/M/1 Example</a:t>
            </a:r>
          </a:p>
        </p:txBody>
      </p:sp>
      <p:sp>
        <p:nvSpPr>
          <p:cNvPr id="39940" name="Rectangle 3"/>
          <p:cNvSpPr>
            <a:spLocks noGrp="1" noChangeArrowheads="1"/>
          </p:cNvSpPr>
          <p:nvPr>
            <p:ph type="body" sz="half" idx="1"/>
          </p:nvPr>
        </p:nvSpPr>
        <p:spPr>
          <a:noFill/>
        </p:spPr>
        <p:txBody>
          <a:bodyPr lIns="90488" tIns="44450" rIns="90488" bIns="44450"/>
          <a:lstStyle/>
          <a:p>
            <a:pPr eaLnBrk="1" hangingPunct="1">
              <a:buFontTx/>
              <a:buNone/>
            </a:pPr>
            <a:r>
              <a:rPr lang="en-US" altLang="en-US" sz="1600" smtClean="0"/>
              <a:t>On a network gateway, measurements show that the packets arrive at a mean rate of 125 packets per second (pps) and the gateway takes about 2 milliseconds to forward them.  Using an M/M/1 model, analyze the gateway.  What is the probability of buffer overflow if the gateway had a total capacity of 12?</a:t>
            </a:r>
          </a:p>
          <a:p>
            <a:pPr eaLnBrk="1" hangingPunct="1"/>
            <a:endParaRPr lang="en-US" altLang="en-US" sz="1600" smtClean="0"/>
          </a:p>
          <a:p>
            <a:pPr eaLnBrk="1" hangingPunct="1">
              <a:buFontTx/>
              <a:buNone/>
            </a:pPr>
            <a:r>
              <a:rPr lang="en-US" altLang="en-US" sz="1600" smtClean="0"/>
              <a:t>probability of buffer overflow = </a:t>
            </a:r>
          </a:p>
          <a:p>
            <a:pPr eaLnBrk="1" hangingPunct="1">
              <a:buFontTx/>
              <a:buNone/>
            </a:pPr>
            <a:r>
              <a:rPr lang="en-US" altLang="en-US" sz="1600" smtClean="0"/>
              <a:t>	</a:t>
            </a:r>
            <a:r>
              <a:rPr lang="en-US" altLang="en-US" sz="1600" i="1" smtClean="0">
                <a:latin typeface="Times New Roman" pitchFamily="18" charset="0"/>
                <a:cs typeface="Times New Roman" pitchFamily="18" charset="0"/>
              </a:rPr>
              <a:t>P</a:t>
            </a:r>
            <a:r>
              <a:rPr lang="en-US" altLang="en-US" sz="1600" smtClean="0">
                <a:latin typeface="Times New Roman" pitchFamily="18" charset="0"/>
                <a:cs typeface="Times New Roman" pitchFamily="18" charset="0"/>
              </a:rPr>
              <a:t>(13 or more packets in gateway) = </a:t>
            </a:r>
            <a:br>
              <a:rPr lang="en-US" altLang="en-US" sz="1600" smtClean="0">
                <a:latin typeface="Times New Roman" pitchFamily="18" charset="0"/>
                <a:cs typeface="Times New Roman" pitchFamily="18" charset="0"/>
              </a:rPr>
            </a:br>
            <a:r>
              <a:rPr lang="en-US" altLang="en-US" sz="1600" smtClean="0">
                <a:latin typeface="Symbol" pitchFamily="18" charset="2"/>
              </a:rPr>
              <a:t>r</a:t>
            </a:r>
            <a:r>
              <a:rPr lang="en-US" altLang="en-US" sz="1600" baseline="30000" smtClean="0">
                <a:latin typeface="Times New Roman" pitchFamily="18" charset="0"/>
                <a:cs typeface="Times New Roman" pitchFamily="18" charset="0"/>
              </a:rPr>
              <a:t>13</a:t>
            </a:r>
            <a:r>
              <a:rPr lang="en-US" altLang="en-US" sz="1600" smtClean="0">
                <a:latin typeface="Times New Roman" pitchFamily="18" charset="0"/>
                <a:cs typeface="Times New Roman" pitchFamily="18" charset="0"/>
              </a:rPr>
              <a:t> = 0.25</a:t>
            </a:r>
            <a:r>
              <a:rPr lang="en-US" altLang="en-US" sz="1600" baseline="30000" smtClean="0">
                <a:latin typeface="Times New Roman" pitchFamily="18" charset="0"/>
                <a:cs typeface="Times New Roman" pitchFamily="18" charset="0"/>
              </a:rPr>
              <a:t>13</a:t>
            </a:r>
            <a:r>
              <a:rPr lang="en-US" altLang="en-US" sz="1600" smtClean="0">
                <a:latin typeface="Times New Roman" pitchFamily="18" charset="0"/>
                <a:cs typeface="Times New Roman" pitchFamily="18" charset="0"/>
              </a:rPr>
              <a:t> = 1.49x10</a:t>
            </a:r>
            <a:r>
              <a:rPr lang="en-US" altLang="en-US" sz="1600" baseline="30000" smtClean="0">
                <a:latin typeface="Times New Roman" pitchFamily="18" charset="0"/>
                <a:cs typeface="Times New Roman" pitchFamily="18" charset="0"/>
              </a:rPr>
              <a:t>-8</a:t>
            </a:r>
          </a:p>
        </p:txBody>
      </p:sp>
      <p:graphicFrame>
        <p:nvGraphicFramePr>
          <p:cNvPr id="39938" name="Object 4"/>
          <p:cNvGraphicFramePr>
            <a:graphicFrameLocks noGrp="1" noChangeAspect="1"/>
          </p:cNvGraphicFramePr>
          <p:nvPr>
            <p:ph sz="half" idx="2"/>
          </p:nvPr>
        </p:nvGraphicFramePr>
        <p:xfrm>
          <a:off x="4808538" y="1371600"/>
          <a:ext cx="3716337" cy="4754563"/>
        </p:xfrm>
        <a:graphic>
          <a:graphicData uri="http://schemas.openxmlformats.org/presentationml/2006/ole">
            <mc:AlternateContent xmlns:mc="http://schemas.openxmlformats.org/markup-compatibility/2006">
              <mc:Choice xmlns:v="urn:schemas-microsoft-com:vml" Requires="v">
                <p:oleObj spid="_x0000_s39948" name="Worksheet" r:id="rId3" imgW="5581650" imgH="7943901" progId="Excel.Sheet.8">
                  <p:embed/>
                </p:oleObj>
              </mc:Choice>
              <mc:Fallback>
                <p:oleObj name="Worksheet" r:id="rId3" imgW="5581650" imgH="7943901" progId="Excel.Sheet.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08538" y="1371600"/>
                        <a:ext cx="3716337" cy="47545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a:xfrm>
            <a:off x="457200" y="347663"/>
            <a:ext cx="8229600" cy="522287"/>
          </a:xfrm>
          <a:noFill/>
        </p:spPr>
        <p:txBody>
          <a:bodyPr lIns="44450" tIns="17462" rIns="44450" bIns="17462" anchor="b">
            <a:spAutoFit/>
          </a:bodyPr>
          <a:lstStyle/>
          <a:p>
            <a:pPr eaLnBrk="1" hangingPunct="1"/>
            <a:r>
              <a:rPr lang="en-US" altLang="en-US" smtClean="0"/>
              <a:t>Traffic Multiplexing</a:t>
            </a:r>
          </a:p>
        </p:txBody>
      </p:sp>
      <p:sp>
        <p:nvSpPr>
          <p:cNvPr id="98307" name="Rectangle 3"/>
          <p:cNvSpPr>
            <a:spLocks noGrp="1" noChangeArrowheads="1"/>
          </p:cNvSpPr>
          <p:nvPr>
            <p:ph type="body" idx="1"/>
          </p:nvPr>
        </p:nvSpPr>
        <p:spPr>
          <a:noFill/>
        </p:spPr>
        <p:txBody>
          <a:bodyPr lIns="87312" tIns="42862" rIns="87312" bIns="42862"/>
          <a:lstStyle/>
          <a:p>
            <a:pPr marL="327025" indent="-327025" eaLnBrk="1" hangingPunct="1"/>
            <a:r>
              <a:rPr lang="en-US" altLang="en-US" smtClean="0"/>
              <a:t>Consider a communication link</a:t>
            </a:r>
          </a:p>
          <a:p>
            <a:pPr marL="703263" lvl="1" indent="-261938" eaLnBrk="1" hangingPunct="1"/>
            <a:r>
              <a:rPr lang="en-US" altLang="en-US" smtClean="0"/>
              <a:t>Fixed transmission capacity (</a:t>
            </a:r>
            <a:r>
              <a:rPr lang="en-US" altLang="en-US" i="1" smtClean="0">
                <a:latin typeface="Times New Roman" pitchFamily="18" charset="0"/>
                <a:cs typeface="Times New Roman" pitchFamily="18" charset="0"/>
              </a:rPr>
              <a:t>C</a:t>
            </a:r>
            <a:r>
              <a:rPr lang="en-US" altLang="en-US" smtClean="0"/>
              <a:t>), the rate at which bits can be transmitted (bits per second)</a:t>
            </a:r>
          </a:p>
          <a:p>
            <a:pPr marL="703263" lvl="1" indent="-261938" eaLnBrk="1" hangingPunct="1"/>
            <a:r>
              <a:rPr lang="en-US" altLang="en-US" smtClean="0"/>
              <a:t>Several traffic streams may share the capacity</a:t>
            </a:r>
          </a:p>
          <a:p>
            <a:pPr marL="703263" lvl="1" indent="-261938" eaLnBrk="1" hangingPunct="1"/>
            <a:r>
              <a:rPr lang="en-US" altLang="en-US" smtClean="0"/>
              <a:t>The scheme for sharing can affect performance</a:t>
            </a:r>
          </a:p>
          <a:p>
            <a:pPr marL="327025" indent="-327025" eaLnBrk="1" hangingPunct="1"/>
            <a:endParaRPr lang="en-US" altLang="en-US" smtClean="0"/>
          </a:p>
          <a:p>
            <a:pPr marL="327025" indent="-327025" eaLnBrk="1" hangingPunct="1"/>
            <a:r>
              <a:rPr lang="en-US" altLang="en-US" smtClean="0"/>
              <a:t>Forms of multiplexing</a:t>
            </a:r>
          </a:p>
          <a:p>
            <a:pPr marL="703263" lvl="1" indent="-261938" eaLnBrk="1" hangingPunct="1"/>
            <a:r>
              <a:rPr lang="en-US" altLang="en-US" smtClean="0"/>
              <a:t>Statistical multiplexing</a:t>
            </a:r>
          </a:p>
          <a:p>
            <a:pPr marL="703263" lvl="1" indent="-261938" eaLnBrk="1" hangingPunct="1"/>
            <a:r>
              <a:rPr lang="en-US" altLang="en-US" smtClean="0"/>
              <a:t>Separate channels</a:t>
            </a:r>
          </a:p>
          <a:p>
            <a:pPr marL="1017588" lvl="2" indent="-200025" eaLnBrk="1" hangingPunct="1"/>
            <a:r>
              <a:rPr lang="en-US" altLang="en-US" smtClean="0"/>
              <a:t>Time-division multiplexing (TDM)</a:t>
            </a:r>
          </a:p>
          <a:p>
            <a:pPr marL="1017588" lvl="2" indent="-200025" eaLnBrk="1" hangingPunct="1"/>
            <a:r>
              <a:rPr lang="en-US" altLang="en-US" smtClean="0"/>
              <a:t>Frequency-division multiplexing (FDM)</a:t>
            </a:r>
          </a:p>
        </p:txBody>
      </p:sp>
    </p:spTree>
  </p:cSld>
  <p:clrMapOvr>
    <a:masterClrMapping/>
  </p:clrMapOvr>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a:xfrm>
            <a:off x="457200" y="339725"/>
            <a:ext cx="8229600" cy="522288"/>
          </a:xfrm>
          <a:noFill/>
        </p:spPr>
        <p:txBody>
          <a:bodyPr lIns="44450" tIns="17462" rIns="44450" bIns="17462" anchor="b">
            <a:spAutoFit/>
          </a:bodyPr>
          <a:lstStyle/>
          <a:p>
            <a:pPr eaLnBrk="1" hangingPunct="1"/>
            <a:r>
              <a:rPr lang="en-US" altLang="en-US" smtClean="0"/>
              <a:t>Statistical Multiplexing</a:t>
            </a:r>
          </a:p>
        </p:txBody>
      </p:sp>
      <p:sp>
        <p:nvSpPr>
          <p:cNvPr id="99331" name="Rectangle 3"/>
          <p:cNvSpPr>
            <a:spLocks noGrp="1" noChangeArrowheads="1"/>
          </p:cNvSpPr>
          <p:nvPr>
            <p:ph type="body" idx="1"/>
          </p:nvPr>
        </p:nvSpPr>
        <p:spPr>
          <a:noFill/>
        </p:spPr>
        <p:txBody>
          <a:bodyPr lIns="87312" tIns="42862" rIns="87312" bIns="42862"/>
          <a:lstStyle/>
          <a:p>
            <a:pPr marL="327025" indent="-327025" eaLnBrk="1" hangingPunct="1"/>
            <a:r>
              <a:rPr lang="en-US" altLang="en-US" smtClean="0"/>
              <a:t>Packets from all traffic streams are merged into a single queue and transmitted on a first-come first-served (FCFS) basis</a:t>
            </a:r>
          </a:p>
          <a:p>
            <a:pPr marL="703263" lvl="1" indent="-261938" eaLnBrk="1" hangingPunct="1"/>
            <a:r>
              <a:rPr lang="en-US" altLang="en-US" i="1" smtClean="0">
                <a:latin typeface="Times New Roman" pitchFamily="18" charset="0"/>
                <a:cs typeface="Times New Roman" pitchFamily="18" charset="0"/>
              </a:rPr>
              <a:t>T</a:t>
            </a:r>
            <a:r>
              <a:rPr lang="en-US" altLang="en-US" sz="2400" i="1" baseline="-25000" smtClean="0">
                <a:latin typeface="Times New Roman" pitchFamily="18" charset="0"/>
                <a:cs typeface="Times New Roman" pitchFamily="18" charset="0"/>
              </a:rPr>
              <a:t>SM</a:t>
            </a:r>
            <a:r>
              <a:rPr lang="en-US" altLang="en-US" smtClean="0"/>
              <a:t>=</a:t>
            </a:r>
            <a:r>
              <a:rPr lang="en-US" altLang="en-US" i="1" smtClean="0">
                <a:latin typeface="Times New Roman" pitchFamily="18" charset="0"/>
                <a:cs typeface="Times New Roman" pitchFamily="18" charset="0"/>
              </a:rPr>
              <a:t>L</a:t>
            </a:r>
            <a:r>
              <a:rPr lang="en-US" altLang="en-US" smtClean="0">
                <a:latin typeface="Times New Roman" pitchFamily="18" charset="0"/>
                <a:cs typeface="Times New Roman" pitchFamily="18" charset="0"/>
              </a:rPr>
              <a:t>/</a:t>
            </a:r>
            <a:r>
              <a:rPr lang="en-US" altLang="en-US" i="1" smtClean="0">
                <a:latin typeface="Times New Roman" pitchFamily="18" charset="0"/>
                <a:cs typeface="Times New Roman" pitchFamily="18" charset="0"/>
              </a:rPr>
              <a:t>C</a:t>
            </a:r>
            <a:r>
              <a:rPr lang="en-US" altLang="en-US" smtClean="0"/>
              <a:t> seconds needed to transmit </a:t>
            </a:r>
            <a:r>
              <a:rPr lang="en-US" altLang="en-US" i="1" smtClean="0">
                <a:latin typeface="Times New Roman" pitchFamily="18" charset="0"/>
                <a:cs typeface="Times New Roman" pitchFamily="18" charset="0"/>
              </a:rPr>
              <a:t>L</a:t>
            </a:r>
            <a:r>
              <a:rPr lang="en-US" altLang="en-US" smtClean="0"/>
              <a:t>-bit packet</a:t>
            </a:r>
          </a:p>
          <a:p>
            <a:pPr marL="703263" lvl="1" indent="-261938" eaLnBrk="1" hangingPunct="1"/>
            <a:r>
              <a:rPr lang="en-US" altLang="en-US" smtClean="0"/>
              <a:t>May also maintain a separate queue for each traffic stream and service in a “round-robin” manner (skipping over an empty queue with no loss of transmission capacity)</a:t>
            </a:r>
          </a:p>
        </p:txBody>
      </p:sp>
      <p:grpSp>
        <p:nvGrpSpPr>
          <p:cNvPr id="99332" name="Group 18"/>
          <p:cNvGrpSpPr>
            <a:grpSpLocks/>
          </p:cNvGrpSpPr>
          <p:nvPr/>
        </p:nvGrpSpPr>
        <p:grpSpPr bwMode="auto">
          <a:xfrm>
            <a:off x="3048000" y="4572000"/>
            <a:ext cx="3040063" cy="1736725"/>
            <a:chOff x="1920" y="2976"/>
            <a:chExt cx="1915" cy="1094"/>
          </a:xfrm>
        </p:grpSpPr>
        <p:sp>
          <p:nvSpPr>
            <p:cNvPr id="99333" name="Line 6"/>
            <p:cNvSpPr>
              <a:spLocks noChangeShapeType="1"/>
            </p:cNvSpPr>
            <p:nvPr/>
          </p:nvSpPr>
          <p:spPr bwMode="auto">
            <a:xfrm>
              <a:off x="2160" y="2976"/>
              <a:ext cx="0" cy="144"/>
            </a:xfrm>
            <a:prstGeom prst="line">
              <a:avLst/>
            </a:prstGeom>
            <a:noFill/>
            <a:ln w="381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99334" name="Line 7"/>
            <p:cNvSpPr>
              <a:spLocks noChangeShapeType="1"/>
            </p:cNvSpPr>
            <p:nvPr/>
          </p:nvSpPr>
          <p:spPr bwMode="auto">
            <a:xfrm>
              <a:off x="2160" y="3120"/>
              <a:ext cx="288" cy="0"/>
            </a:xfrm>
            <a:prstGeom prst="line">
              <a:avLst/>
            </a:prstGeom>
            <a:noFill/>
            <a:ln w="38100">
              <a:solidFill>
                <a:schemeClr val="tx2"/>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99335" name="Line 8"/>
            <p:cNvSpPr>
              <a:spLocks noChangeShapeType="1"/>
            </p:cNvSpPr>
            <p:nvPr/>
          </p:nvSpPr>
          <p:spPr bwMode="auto">
            <a:xfrm>
              <a:off x="2160" y="3408"/>
              <a:ext cx="0" cy="144"/>
            </a:xfrm>
            <a:prstGeom prst="line">
              <a:avLst/>
            </a:prstGeom>
            <a:noFill/>
            <a:ln w="381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99336" name="Line 9"/>
            <p:cNvSpPr>
              <a:spLocks noChangeShapeType="1"/>
            </p:cNvSpPr>
            <p:nvPr/>
          </p:nvSpPr>
          <p:spPr bwMode="auto">
            <a:xfrm>
              <a:off x="1920" y="3264"/>
              <a:ext cx="528" cy="0"/>
            </a:xfrm>
            <a:prstGeom prst="line">
              <a:avLst/>
            </a:prstGeom>
            <a:noFill/>
            <a:ln w="38100">
              <a:solidFill>
                <a:schemeClr val="tx2"/>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99337" name="Line 10"/>
            <p:cNvSpPr>
              <a:spLocks noChangeShapeType="1"/>
            </p:cNvSpPr>
            <p:nvPr/>
          </p:nvSpPr>
          <p:spPr bwMode="auto">
            <a:xfrm>
              <a:off x="2160" y="3408"/>
              <a:ext cx="288" cy="0"/>
            </a:xfrm>
            <a:prstGeom prst="line">
              <a:avLst/>
            </a:prstGeom>
            <a:noFill/>
            <a:ln w="38100">
              <a:solidFill>
                <a:schemeClr val="tx2"/>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99338" name="Oval 13"/>
            <p:cNvSpPr>
              <a:spLocks noChangeArrowheads="1"/>
            </p:cNvSpPr>
            <p:nvPr/>
          </p:nvSpPr>
          <p:spPr bwMode="auto">
            <a:xfrm>
              <a:off x="3032" y="3080"/>
              <a:ext cx="368" cy="368"/>
            </a:xfrm>
            <a:prstGeom prst="ellipse">
              <a:avLst/>
            </a:prstGeom>
            <a:noFill/>
            <a:ln w="38100">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chemeClr val="tx1"/>
                  </a:solidFill>
                  <a:latin typeface="Arial" charset="0"/>
                </a:defRPr>
              </a:lvl1pPr>
              <a:lvl2pPr marL="742950" indent="-285750">
                <a:defRPr sz="2400" b="1">
                  <a:solidFill>
                    <a:schemeClr val="tx1"/>
                  </a:solidFill>
                  <a:latin typeface="Arial" charset="0"/>
                </a:defRPr>
              </a:lvl2pPr>
              <a:lvl3pPr marL="1143000" indent="-228600">
                <a:defRPr sz="2400" b="1">
                  <a:solidFill>
                    <a:schemeClr val="tx1"/>
                  </a:solidFill>
                  <a:latin typeface="Arial" charset="0"/>
                </a:defRPr>
              </a:lvl3pPr>
              <a:lvl4pPr marL="1600200" indent="-228600">
                <a:defRPr sz="2400" b="1">
                  <a:solidFill>
                    <a:schemeClr val="tx1"/>
                  </a:solidFill>
                  <a:latin typeface="Arial" charset="0"/>
                </a:defRPr>
              </a:lvl4pPr>
              <a:lvl5pPr marL="2057400" indent="-228600">
                <a:defRPr sz="2400" b="1">
                  <a:solidFill>
                    <a:schemeClr val="tx1"/>
                  </a:solidFill>
                  <a:latin typeface="Arial" charset="0"/>
                </a:defRPr>
              </a:lvl5pPr>
              <a:lvl6pPr marL="2514600" indent="-228600" eaLnBrk="0" fontAlgn="base" hangingPunct="0">
                <a:spcBef>
                  <a:spcPct val="0"/>
                </a:spcBef>
                <a:spcAft>
                  <a:spcPct val="0"/>
                </a:spcAft>
                <a:defRPr sz="2400" b="1">
                  <a:solidFill>
                    <a:schemeClr val="tx1"/>
                  </a:solidFill>
                  <a:latin typeface="Arial" charset="0"/>
                </a:defRPr>
              </a:lvl6pPr>
              <a:lvl7pPr marL="2971800" indent="-228600" eaLnBrk="0" fontAlgn="base" hangingPunct="0">
                <a:spcBef>
                  <a:spcPct val="0"/>
                </a:spcBef>
                <a:spcAft>
                  <a:spcPct val="0"/>
                </a:spcAft>
                <a:defRPr sz="2400" b="1">
                  <a:solidFill>
                    <a:schemeClr val="tx1"/>
                  </a:solidFill>
                  <a:latin typeface="Arial" charset="0"/>
                </a:defRPr>
              </a:lvl7pPr>
              <a:lvl8pPr marL="3429000" indent="-228600" eaLnBrk="0" fontAlgn="base" hangingPunct="0">
                <a:spcBef>
                  <a:spcPct val="0"/>
                </a:spcBef>
                <a:spcAft>
                  <a:spcPct val="0"/>
                </a:spcAft>
                <a:defRPr sz="2400" b="1">
                  <a:solidFill>
                    <a:schemeClr val="tx1"/>
                  </a:solidFill>
                  <a:latin typeface="Arial" charset="0"/>
                </a:defRPr>
              </a:lvl8pPr>
              <a:lvl9pPr marL="3886200" indent="-228600" eaLnBrk="0" fontAlgn="base" hangingPunct="0">
                <a:spcBef>
                  <a:spcPct val="0"/>
                </a:spcBef>
                <a:spcAft>
                  <a:spcPct val="0"/>
                </a:spcAft>
                <a:defRPr sz="2400" b="1">
                  <a:solidFill>
                    <a:schemeClr val="tx1"/>
                  </a:solidFill>
                  <a:latin typeface="Arial" charset="0"/>
                </a:defRPr>
              </a:lvl9pPr>
            </a:lstStyle>
            <a:p>
              <a:endParaRPr lang="en-US" altLang="en-US"/>
            </a:p>
          </p:txBody>
        </p:sp>
        <p:sp>
          <p:nvSpPr>
            <p:cNvPr id="99339" name="Line 14"/>
            <p:cNvSpPr>
              <a:spLocks noChangeShapeType="1"/>
            </p:cNvSpPr>
            <p:nvPr/>
          </p:nvSpPr>
          <p:spPr bwMode="auto">
            <a:xfrm>
              <a:off x="2736" y="3264"/>
              <a:ext cx="288" cy="0"/>
            </a:xfrm>
            <a:prstGeom prst="line">
              <a:avLst/>
            </a:prstGeom>
            <a:noFill/>
            <a:ln w="38100">
              <a:solidFill>
                <a:schemeClr val="tx2"/>
              </a:solidFill>
              <a:round/>
              <a:headEnd type="none" w="sm" len="sm"/>
              <a:tailEnd type="none" w="med" len="lg"/>
            </a:ln>
            <a:extLst>
              <a:ext uri="{909E8E84-426E-40DD-AFC4-6F175D3DCCD1}">
                <a14:hiddenFill xmlns:a14="http://schemas.microsoft.com/office/drawing/2010/main">
                  <a:noFill/>
                </a14:hiddenFill>
              </a:ext>
            </a:extLst>
          </p:spPr>
          <p:txBody>
            <a:bodyPr wrap="none" anchor="ctr"/>
            <a:lstStyle/>
            <a:p>
              <a:endParaRPr lang="en-US"/>
            </a:p>
          </p:txBody>
        </p:sp>
        <p:sp>
          <p:nvSpPr>
            <p:cNvPr id="99340" name="Line 15"/>
            <p:cNvSpPr>
              <a:spLocks noChangeShapeType="1"/>
            </p:cNvSpPr>
            <p:nvPr/>
          </p:nvSpPr>
          <p:spPr bwMode="auto">
            <a:xfrm>
              <a:off x="3408" y="3264"/>
              <a:ext cx="288" cy="0"/>
            </a:xfrm>
            <a:prstGeom prst="line">
              <a:avLst/>
            </a:prstGeom>
            <a:noFill/>
            <a:ln w="38100">
              <a:solidFill>
                <a:schemeClr val="tx2"/>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99341" name="Rectangle 16"/>
            <p:cNvSpPr>
              <a:spLocks noChangeArrowheads="1"/>
            </p:cNvSpPr>
            <p:nvPr/>
          </p:nvSpPr>
          <p:spPr bwMode="auto">
            <a:xfrm>
              <a:off x="2619" y="3552"/>
              <a:ext cx="1216"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b="1">
                  <a:solidFill>
                    <a:schemeClr val="tx1"/>
                  </a:solidFill>
                  <a:latin typeface="Arial" charset="0"/>
                </a:defRPr>
              </a:lvl1pPr>
              <a:lvl2pPr marL="742950" indent="-285750">
                <a:defRPr sz="2400" b="1">
                  <a:solidFill>
                    <a:schemeClr val="tx1"/>
                  </a:solidFill>
                  <a:latin typeface="Arial" charset="0"/>
                </a:defRPr>
              </a:lvl2pPr>
              <a:lvl3pPr marL="1143000" indent="-228600">
                <a:defRPr sz="2400" b="1">
                  <a:solidFill>
                    <a:schemeClr val="tx1"/>
                  </a:solidFill>
                  <a:latin typeface="Arial" charset="0"/>
                </a:defRPr>
              </a:lvl3pPr>
              <a:lvl4pPr marL="1600200" indent="-228600">
                <a:defRPr sz="2400" b="1">
                  <a:solidFill>
                    <a:schemeClr val="tx1"/>
                  </a:solidFill>
                  <a:latin typeface="Arial" charset="0"/>
                </a:defRPr>
              </a:lvl4pPr>
              <a:lvl5pPr marL="2057400" indent="-228600">
                <a:defRPr sz="2400" b="1">
                  <a:solidFill>
                    <a:schemeClr val="tx1"/>
                  </a:solidFill>
                  <a:latin typeface="Arial" charset="0"/>
                </a:defRPr>
              </a:lvl5pPr>
              <a:lvl6pPr marL="2514600" indent="-228600" eaLnBrk="0" fontAlgn="base" hangingPunct="0">
                <a:spcBef>
                  <a:spcPct val="0"/>
                </a:spcBef>
                <a:spcAft>
                  <a:spcPct val="0"/>
                </a:spcAft>
                <a:defRPr sz="2400" b="1">
                  <a:solidFill>
                    <a:schemeClr val="tx1"/>
                  </a:solidFill>
                  <a:latin typeface="Arial" charset="0"/>
                </a:defRPr>
              </a:lvl6pPr>
              <a:lvl7pPr marL="2971800" indent="-228600" eaLnBrk="0" fontAlgn="base" hangingPunct="0">
                <a:spcBef>
                  <a:spcPct val="0"/>
                </a:spcBef>
                <a:spcAft>
                  <a:spcPct val="0"/>
                </a:spcAft>
                <a:defRPr sz="2400" b="1">
                  <a:solidFill>
                    <a:schemeClr val="tx1"/>
                  </a:solidFill>
                  <a:latin typeface="Arial" charset="0"/>
                </a:defRPr>
              </a:lvl7pPr>
              <a:lvl8pPr marL="3429000" indent="-228600" eaLnBrk="0" fontAlgn="base" hangingPunct="0">
                <a:spcBef>
                  <a:spcPct val="0"/>
                </a:spcBef>
                <a:spcAft>
                  <a:spcPct val="0"/>
                </a:spcAft>
                <a:defRPr sz="2400" b="1">
                  <a:solidFill>
                    <a:schemeClr val="tx1"/>
                  </a:solidFill>
                  <a:latin typeface="Arial" charset="0"/>
                </a:defRPr>
              </a:lvl8pPr>
              <a:lvl9pPr marL="3886200" indent="-228600" eaLnBrk="0" fontAlgn="base" hangingPunct="0">
                <a:spcBef>
                  <a:spcPct val="0"/>
                </a:spcBef>
                <a:spcAft>
                  <a:spcPct val="0"/>
                </a:spcAft>
                <a:defRPr sz="2400" b="1">
                  <a:solidFill>
                    <a:schemeClr val="tx1"/>
                  </a:solidFill>
                  <a:latin typeface="Arial" charset="0"/>
                </a:defRPr>
              </a:lvl9pPr>
            </a:lstStyle>
            <a:p>
              <a:pPr algn="ctr"/>
              <a:r>
                <a:rPr lang="en-US" altLang="en-US" b="0"/>
                <a:t>Service Rate</a:t>
              </a:r>
              <a:br>
                <a:rPr lang="en-US" altLang="en-US" b="0"/>
              </a:br>
              <a:r>
                <a:rPr lang="en-US" altLang="en-US" b="0">
                  <a:latin typeface="Symbol" pitchFamily="18" charset="2"/>
                </a:rPr>
                <a:t>m</a:t>
              </a:r>
              <a:r>
                <a:rPr lang="en-US" altLang="en-US" b="0"/>
                <a:t> = </a:t>
              </a:r>
              <a:r>
                <a:rPr lang="en-US" altLang="en-US" b="0" i="1"/>
                <a:t>C</a:t>
              </a:r>
              <a:r>
                <a:rPr lang="en-US" altLang="en-US" b="0"/>
                <a:t>/</a:t>
              </a:r>
              <a:r>
                <a:rPr lang="en-US" altLang="en-US" b="0" i="1"/>
                <a:t>L</a:t>
              </a:r>
            </a:p>
          </p:txBody>
        </p:sp>
        <p:sp>
          <p:nvSpPr>
            <p:cNvPr id="99342" name="Freeform 17"/>
            <p:cNvSpPr>
              <a:spLocks/>
            </p:cNvSpPr>
            <p:nvPr/>
          </p:nvSpPr>
          <p:spPr bwMode="auto">
            <a:xfrm>
              <a:off x="2448" y="3024"/>
              <a:ext cx="288" cy="480"/>
            </a:xfrm>
            <a:custGeom>
              <a:avLst/>
              <a:gdLst>
                <a:gd name="T0" fmla="*/ 0 w 288"/>
                <a:gd name="T1" fmla="*/ 0 h 480"/>
                <a:gd name="T2" fmla="*/ 288 w 288"/>
                <a:gd name="T3" fmla="*/ 0 h 480"/>
                <a:gd name="T4" fmla="*/ 288 w 288"/>
                <a:gd name="T5" fmla="*/ 480 h 480"/>
                <a:gd name="T6" fmla="*/ 0 w 288"/>
                <a:gd name="T7" fmla="*/ 480 h 480"/>
                <a:gd name="T8" fmla="*/ 0 60000 65536"/>
                <a:gd name="T9" fmla="*/ 0 60000 65536"/>
                <a:gd name="T10" fmla="*/ 0 60000 65536"/>
                <a:gd name="T11" fmla="*/ 0 60000 65536"/>
                <a:gd name="T12" fmla="*/ 0 w 288"/>
                <a:gd name="T13" fmla="*/ 0 h 480"/>
                <a:gd name="T14" fmla="*/ 288 w 288"/>
                <a:gd name="T15" fmla="*/ 480 h 480"/>
              </a:gdLst>
              <a:ahLst/>
              <a:cxnLst>
                <a:cxn ang="T8">
                  <a:pos x="T0" y="T1"/>
                </a:cxn>
                <a:cxn ang="T9">
                  <a:pos x="T2" y="T3"/>
                </a:cxn>
                <a:cxn ang="T10">
                  <a:pos x="T4" y="T5"/>
                </a:cxn>
                <a:cxn ang="T11">
                  <a:pos x="T6" y="T7"/>
                </a:cxn>
              </a:cxnLst>
              <a:rect l="T12" t="T13" r="T14" b="T15"/>
              <a:pathLst>
                <a:path w="288" h="480">
                  <a:moveTo>
                    <a:pt x="0" y="0"/>
                  </a:moveTo>
                  <a:lnTo>
                    <a:pt x="288" y="0"/>
                  </a:lnTo>
                  <a:lnTo>
                    <a:pt x="288" y="480"/>
                  </a:lnTo>
                  <a:lnTo>
                    <a:pt x="0" y="480"/>
                  </a:lnTo>
                </a:path>
              </a:pathLst>
            </a:custGeom>
            <a:noFill/>
            <a:ln w="38100">
              <a:solidFill>
                <a:schemeClr val="tx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spTree>
  </p:cSld>
  <p:clrMapOvr>
    <a:masterClrMapping/>
  </p:clrMapOvr>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a:xfrm>
            <a:off x="457200" y="339725"/>
            <a:ext cx="8229600" cy="522288"/>
          </a:xfrm>
          <a:noFill/>
        </p:spPr>
        <p:txBody>
          <a:bodyPr lIns="44450" tIns="17462" rIns="44450" bIns="17462" anchor="b">
            <a:spAutoFit/>
          </a:bodyPr>
          <a:lstStyle/>
          <a:p>
            <a:pPr eaLnBrk="1" hangingPunct="1"/>
            <a:r>
              <a:rPr lang="en-US" altLang="en-US" smtClean="0"/>
              <a:t>Time-Division Multiplexing  (1)</a:t>
            </a:r>
          </a:p>
        </p:txBody>
      </p:sp>
      <p:sp>
        <p:nvSpPr>
          <p:cNvPr id="100355" name="Rectangle 3"/>
          <p:cNvSpPr>
            <a:spLocks noGrp="1" noChangeArrowheads="1"/>
          </p:cNvSpPr>
          <p:nvPr>
            <p:ph type="body" idx="1"/>
          </p:nvPr>
        </p:nvSpPr>
        <p:spPr>
          <a:noFill/>
        </p:spPr>
        <p:txBody>
          <a:bodyPr lIns="87312" tIns="42862" rIns="87312" bIns="42862"/>
          <a:lstStyle/>
          <a:p>
            <a:pPr marL="327025" indent="-327025" eaLnBrk="1" hangingPunct="1"/>
            <a:r>
              <a:rPr lang="en-US" altLang="en-US" smtClean="0"/>
              <a:t>Time on the channel is divided into </a:t>
            </a:r>
            <a:r>
              <a:rPr lang="en-US" altLang="en-US" i="1" smtClean="0"/>
              <a:t>m</a:t>
            </a:r>
            <a:r>
              <a:rPr lang="en-US" altLang="en-US" smtClean="0"/>
              <a:t> slots and each of </a:t>
            </a:r>
            <a:r>
              <a:rPr lang="en-US" altLang="en-US" i="1" smtClean="0"/>
              <a:t>m</a:t>
            </a:r>
            <a:r>
              <a:rPr lang="en-US" altLang="en-US" smtClean="0"/>
              <a:t> traffic streams is given one slot</a:t>
            </a:r>
          </a:p>
          <a:p>
            <a:pPr marL="703263" lvl="1" indent="-261938" eaLnBrk="1" hangingPunct="1"/>
            <a:r>
              <a:rPr lang="en-US" altLang="en-US" smtClean="0"/>
              <a:t>Create </a:t>
            </a:r>
            <a:r>
              <a:rPr lang="en-US" altLang="en-US" i="1" smtClean="0"/>
              <a:t>m</a:t>
            </a:r>
            <a:r>
              <a:rPr lang="en-US" altLang="en-US" smtClean="0"/>
              <a:t> channels, each with capacity </a:t>
            </a:r>
            <a:r>
              <a:rPr lang="en-US" altLang="en-US" i="1" smtClean="0"/>
              <a:t>C</a:t>
            </a:r>
            <a:r>
              <a:rPr lang="en-US" altLang="en-US" smtClean="0"/>
              <a:t>/</a:t>
            </a:r>
            <a:r>
              <a:rPr lang="en-US" altLang="en-US" i="1" smtClean="0"/>
              <a:t>m</a:t>
            </a:r>
            <a:endParaRPr lang="en-US" altLang="en-US" smtClean="0"/>
          </a:p>
          <a:p>
            <a:pPr marL="703263" lvl="1" indent="-261938" eaLnBrk="1" hangingPunct="1"/>
            <a:r>
              <a:rPr lang="en-US" altLang="en-US" i="1" smtClean="0">
                <a:latin typeface="Times New Roman" pitchFamily="18" charset="0"/>
                <a:cs typeface="Times New Roman" pitchFamily="18" charset="0"/>
              </a:rPr>
              <a:t>L</a:t>
            </a:r>
            <a:r>
              <a:rPr lang="en-US" altLang="en-US" smtClean="0"/>
              <a:t>-bit packet takes </a:t>
            </a:r>
            <a:r>
              <a:rPr lang="en-US" altLang="en-US" i="1" smtClean="0">
                <a:latin typeface="Times New Roman" pitchFamily="18" charset="0"/>
                <a:cs typeface="Times New Roman" pitchFamily="18" charset="0"/>
              </a:rPr>
              <a:t>T</a:t>
            </a:r>
            <a:r>
              <a:rPr lang="en-US" altLang="en-US" sz="2400" i="1" baseline="-25000" smtClean="0">
                <a:latin typeface="Times New Roman" pitchFamily="18" charset="0"/>
                <a:cs typeface="Times New Roman" pitchFamily="18" charset="0"/>
              </a:rPr>
              <a:t>TDM</a:t>
            </a:r>
            <a:r>
              <a:rPr lang="en-US" altLang="en-US" sz="2400" baseline="-25000" smtClean="0"/>
              <a:t> </a:t>
            </a:r>
            <a:r>
              <a:rPr lang="en-US" altLang="en-US" smtClean="0"/>
              <a:t>= </a:t>
            </a:r>
            <a:r>
              <a:rPr lang="en-US" altLang="en-US" i="1" smtClean="0">
                <a:latin typeface="Times New Roman" pitchFamily="18" charset="0"/>
                <a:cs typeface="Times New Roman" pitchFamily="18" charset="0"/>
              </a:rPr>
              <a:t>Lm</a:t>
            </a:r>
            <a:r>
              <a:rPr lang="en-US" altLang="en-US" smtClean="0">
                <a:latin typeface="Times New Roman" pitchFamily="18" charset="0"/>
                <a:cs typeface="Times New Roman" pitchFamily="18" charset="0"/>
              </a:rPr>
              <a:t>/</a:t>
            </a:r>
            <a:r>
              <a:rPr lang="en-US" altLang="en-US" i="1" smtClean="0">
                <a:latin typeface="Times New Roman" pitchFamily="18" charset="0"/>
                <a:cs typeface="Times New Roman" pitchFamily="18" charset="0"/>
              </a:rPr>
              <a:t>C</a:t>
            </a:r>
            <a:r>
              <a:rPr lang="en-US" altLang="en-US" smtClean="0"/>
              <a:t> seconds to transmit if packets are long compared to the length of a slot</a:t>
            </a:r>
          </a:p>
          <a:p>
            <a:pPr marL="703263" lvl="1" indent="-261938" eaLnBrk="1" hangingPunct="1"/>
            <a:r>
              <a:rPr lang="en-US" altLang="en-US" i="1" smtClean="0">
                <a:latin typeface="Times New Roman" pitchFamily="18" charset="0"/>
                <a:cs typeface="Times New Roman" pitchFamily="18" charset="0"/>
              </a:rPr>
              <a:t>L</a:t>
            </a:r>
            <a:r>
              <a:rPr lang="en-US" altLang="en-US" smtClean="0"/>
              <a:t>-bit packet takes </a:t>
            </a:r>
            <a:r>
              <a:rPr lang="en-US" altLang="en-US" i="1" smtClean="0">
                <a:latin typeface="Times New Roman" pitchFamily="18" charset="0"/>
                <a:cs typeface="Times New Roman" pitchFamily="18" charset="0"/>
              </a:rPr>
              <a:t>T</a:t>
            </a:r>
            <a:r>
              <a:rPr lang="en-US" altLang="en-US" sz="2400" i="1" baseline="-25000" smtClean="0">
                <a:latin typeface="Times New Roman" pitchFamily="18" charset="0"/>
                <a:cs typeface="Times New Roman" pitchFamily="18" charset="0"/>
              </a:rPr>
              <a:t>TDM</a:t>
            </a:r>
            <a:r>
              <a:rPr lang="en-US" altLang="en-US" sz="2400" baseline="-25000" smtClean="0"/>
              <a:t> </a:t>
            </a:r>
            <a:r>
              <a:rPr lang="en-US" altLang="en-US" smtClean="0"/>
              <a:t>= </a:t>
            </a:r>
            <a:r>
              <a:rPr lang="en-US" altLang="en-US" i="1" smtClean="0">
                <a:latin typeface="Times New Roman" pitchFamily="18" charset="0"/>
                <a:cs typeface="Times New Roman" pitchFamily="18" charset="0"/>
              </a:rPr>
              <a:t>L</a:t>
            </a:r>
            <a:r>
              <a:rPr lang="en-US" altLang="en-US" smtClean="0">
                <a:latin typeface="Times New Roman" pitchFamily="18" charset="0"/>
                <a:cs typeface="Times New Roman" pitchFamily="18" charset="0"/>
              </a:rPr>
              <a:t>/</a:t>
            </a:r>
            <a:r>
              <a:rPr lang="en-US" altLang="en-US" i="1" smtClean="0">
                <a:latin typeface="Times New Roman" pitchFamily="18" charset="0"/>
                <a:cs typeface="Times New Roman" pitchFamily="18" charset="0"/>
              </a:rPr>
              <a:t>C</a:t>
            </a:r>
            <a:r>
              <a:rPr lang="en-US" altLang="en-US" smtClean="0"/>
              <a:t> seconds to transmit if slots are of packet length, but must wait </a:t>
            </a:r>
            <a:r>
              <a:rPr lang="en-US" altLang="en-US" smtClean="0">
                <a:latin typeface="Times New Roman" pitchFamily="18" charset="0"/>
                <a:cs typeface="Times New Roman" pitchFamily="18" charset="0"/>
              </a:rPr>
              <a:t>(</a:t>
            </a:r>
            <a:r>
              <a:rPr lang="en-US" altLang="en-US" i="1" smtClean="0">
                <a:latin typeface="Times New Roman" pitchFamily="18" charset="0"/>
                <a:cs typeface="Times New Roman" pitchFamily="18" charset="0"/>
              </a:rPr>
              <a:t>m-</a:t>
            </a:r>
            <a:r>
              <a:rPr lang="en-US" altLang="en-US" smtClean="0">
                <a:latin typeface="Times New Roman" pitchFamily="18" charset="0"/>
                <a:cs typeface="Times New Roman" pitchFamily="18" charset="0"/>
              </a:rPr>
              <a:t>1)</a:t>
            </a:r>
            <a:r>
              <a:rPr lang="en-US" altLang="en-US" smtClean="0"/>
              <a:t> slots between transmissions </a:t>
            </a:r>
          </a:p>
        </p:txBody>
      </p:sp>
    </p:spTree>
  </p:cSld>
  <p:clrMapOvr>
    <a:masterClrMapping/>
  </p:clrMapOvr>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a:xfrm>
            <a:off x="457200" y="347663"/>
            <a:ext cx="8229600" cy="522287"/>
          </a:xfrm>
          <a:noFill/>
        </p:spPr>
        <p:txBody>
          <a:bodyPr lIns="44450" tIns="17462" rIns="44450" bIns="17462" anchor="b">
            <a:spAutoFit/>
          </a:bodyPr>
          <a:lstStyle/>
          <a:p>
            <a:pPr eaLnBrk="1" hangingPunct="1"/>
            <a:r>
              <a:rPr lang="en-US" altLang="en-US" smtClean="0"/>
              <a:t>Time-Division Multiplexing -- TDM (2)</a:t>
            </a:r>
          </a:p>
        </p:txBody>
      </p:sp>
      <p:sp>
        <p:nvSpPr>
          <p:cNvPr id="458793" name="Rectangle 41"/>
          <p:cNvSpPr>
            <a:spLocks noChangeArrowheads="1"/>
          </p:cNvSpPr>
          <p:nvPr/>
        </p:nvSpPr>
        <p:spPr bwMode="auto">
          <a:xfrm>
            <a:off x="1676400" y="5486400"/>
            <a:ext cx="591185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tabLst>
                <a:tab pos="1941513" algn="l"/>
              </a:tabLst>
              <a:defRPr sz="2400" b="1">
                <a:solidFill>
                  <a:schemeClr val="tx1"/>
                </a:solidFill>
                <a:latin typeface="Arial" charset="0"/>
              </a:defRPr>
            </a:lvl1pPr>
            <a:lvl2pPr marL="742950" indent="-285750">
              <a:tabLst>
                <a:tab pos="1941513" algn="l"/>
              </a:tabLst>
              <a:defRPr sz="2400" b="1">
                <a:solidFill>
                  <a:schemeClr val="tx1"/>
                </a:solidFill>
                <a:latin typeface="Arial" charset="0"/>
              </a:defRPr>
            </a:lvl2pPr>
            <a:lvl3pPr marL="1143000" indent="-228600">
              <a:tabLst>
                <a:tab pos="1941513" algn="l"/>
              </a:tabLst>
              <a:defRPr sz="2400" b="1">
                <a:solidFill>
                  <a:schemeClr val="tx1"/>
                </a:solidFill>
                <a:latin typeface="Arial" charset="0"/>
              </a:defRPr>
            </a:lvl3pPr>
            <a:lvl4pPr marL="1600200" indent="-228600">
              <a:tabLst>
                <a:tab pos="1941513" algn="l"/>
              </a:tabLst>
              <a:defRPr sz="2400" b="1">
                <a:solidFill>
                  <a:schemeClr val="tx1"/>
                </a:solidFill>
                <a:latin typeface="Arial" charset="0"/>
              </a:defRPr>
            </a:lvl4pPr>
            <a:lvl5pPr marL="2057400" indent="-228600">
              <a:tabLst>
                <a:tab pos="1941513" algn="l"/>
              </a:tabLst>
              <a:defRPr sz="2400" b="1">
                <a:solidFill>
                  <a:schemeClr val="tx1"/>
                </a:solidFill>
                <a:latin typeface="Arial" charset="0"/>
              </a:defRPr>
            </a:lvl5pPr>
            <a:lvl6pPr marL="2514600" indent="-228600" eaLnBrk="0" fontAlgn="base" hangingPunct="0">
              <a:spcBef>
                <a:spcPct val="0"/>
              </a:spcBef>
              <a:spcAft>
                <a:spcPct val="0"/>
              </a:spcAft>
              <a:tabLst>
                <a:tab pos="1941513" algn="l"/>
              </a:tabLst>
              <a:defRPr sz="2400" b="1">
                <a:solidFill>
                  <a:schemeClr val="tx1"/>
                </a:solidFill>
                <a:latin typeface="Arial" charset="0"/>
              </a:defRPr>
            </a:lvl6pPr>
            <a:lvl7pPr marL="2971800" indent="-228600" eaLnBrk="0" fontAlgn="base" hangingPunct="0">
              <a:spcBef>
                <a:spcPct val="0"/>
              </a:spcBef>
              <a:spcAft>
                <a:spcPct val="0"/>
              </a:spcAft>
              <a:tabLst>
                <a:tab pos="1941513" algn="l"/>
              </a:tabLst>
              <a:defRPr sz="2400" b="1">
                <a:solidFill>
                  <a:schemeClr val="tx1"/>
                </a:solidFill>
                <a:latin typeface="Arial" charset="0"/>
              </a:defRPr>
            </a:lvl7pPr>
            <a:lvl8pPr marL="3429000" indent="-228600" eaLnBrk="0" fontAlgn="base" hangingPunct="0">
              <a:spcBef>
                <a:spcPct val="0"/>
              </a:spcBef>
              <a:spcAft>
                <a:spcPct val="0"/>
              </a:spcAft>
              <a:tabLst>
                <a:tab pos="1941513" algn="l"/>
              </a:tabLst>
              <a:defRPr sz="2400" b="1">
                <a:solidFill>
                  <a:schemeClr val="tx1"/>
                </a:solidFill>
                <a:latin typeface="Arial" charset="0"/>
              </a:defRPr>
            </a:lvl8pPr>
            <a:lvl9pPr marL="3886200" indent="-228600" eaLnBrk="0" fontAlgn="base" hangingPunct="0">
              <a:spcBef>
                <a:spcPct val="0"/>
              </a:spcBef>
              <a:spcAft>
                <a:spcPct val="0"/>
              </a:spcAft>
              <a:tabLst>
                <a:tab pos="1941513" algn="l"/>
              </a:tabLst>
              <a:defRPr sz="2400" b="1">
                <a:solidFill>
                  <a:schemeClr val="tx1"/>
                </a:solidFill>
                <a:latin typeface="Arial" charset="0"/>
              </a:defRPr>
            </a:lvl9pPr>
          </a:lstStyle>
          <a:p>
            <a:r>
              <a:rPr lang="en-US" altLang="en-US" b="0"/>
              <a:t>Service time:	</a:t>
            </a:r>
            <a:r>
              <a:rPr lang="en-US" altLang="en-US" b="0">
                <a:latin typeface="Times New Roman" pitchFamily="18" charset="0"/>
                <a:cs typeface="Times New Roman" pitchFamily="18" charset="0"/>
              </a:rPr>
              <a:t>1/</a:t>
            </a:r>
            <a:r>
              <a:rPr lang="en-US" altLang="en-US" b="0">
                <a:latin typeface="Symbol" pitchFamily="18" charset="2"/>
              </a:rPr>
              <a:t>m</a:t>
            </a:r>
            <a:r>
              <a:rPr lang="en-US" altLang="en-US" sz="2800" b="0" i="1" baseline="-25000"/>
              <a:t>i</a:t>
            </a:r>
            <a:r>
              <a:rPr lang="en-US" altLang="en-US" b="0"/>
              <a:t> </a:t>
            </a:r>
            <a:r>
              <a:rPr lang="en-US" altLang="en-US" b="0">
                <a:latin typeface="Times New Roman" pitchFamily="18" charset="0"/>
                <a:cs typeface="Times New Roman" pitchFamily="18" charset="0"/>
              </a:rPr>
              <a:t>= </a:t>
            </a:r>
            <a:r>
              <a:rPr lang="en-US" altLang="en-US" b="0" i="1">
                <a:latin typeface="Times New Roman" pitchFamily="18" charset="0"/>
                <a:cs typeface="Times New Roman" pitchFamily="18" charset="0"/>
              </a:rPr>
              <a:t>Lm</a:t>
            </a:r>
            <a:r>
              <a:rPr lang="en-US" altLang="en-US" b="0">
                <a:latin typeface="Times New Roman" pitchFamily="18" charset="0"/>
                <a:cs typeface="Times New Roman" pitchFamily="18" charset="0"/>
              </a:rPr>
              <a:t>/</a:t>
            </a:r>
            <a:r>
              <a:rPr lang="en-US" altLang="en-US" b="0" i="1">
                <a:latin typeface="Times New Roman" pitchFamily="18" charset="0"/>
                <a:cs typeface="Times New Roman" pitchFamily="18" charset="0"/>
              </a:rPr>
              <a:t>C</a:t>
            </a:r>
            <a:r>
              <a:rPr lang="en-US" altLang="en-US" b="0">
                <a:latin typeface="Times New Roman" pitchFamily="18" charset="0"/>
                <a:cs typeface="Times New Roman" pitchFamily="18" charset="0"/>
              </a:rPr>
              <a:t>     (</a:t>
            </a:r>
            <a:r>
              <a:rPr lang="en-US" altLang="en-US" b="0" i="1">
                <a:latin typeface="Times New Roman" pitchFamily="18" charset="0"/>
                <a:cs typeface="Times New Roman" pitchFamily="18" charset="0"/>
              </a:rPr>
              <a:t>i</a:t>
            </a:r>
            <a:r>
              <a:rPr lang="en-US" altLang="en-US" b="0">
                <a:latin typeface="Times New Roman" pitchFamily="18" charset="0"/>
                <a:cs typeface="Times New Roman" pitchFamily="18" charset="0"/>
              </a:rPr>
              <a:t> = 1,2,…,</a:t>
            </a:r>
            <a:r>
              <a:rPr lang="en-US" altLang="en-US" b="0" i="1">
                <a:latin typeface="Times New Roman" pitchFamily="18" charset="0"/>
                <a:cs typeface="Times New Roman" pitchFamily="18" charset="0"/>
              </a:rPr>
              <a:t>m</a:t>
            </a:r>
            <a:r>
              <a:rPr lang="en-US" altLang="en-US" b="0">
                <a:latin typeface="Times New Roman" pitchFamily="18" charset="0"/>
                <a:cs typeface="Times New Roman" pitchFamily="18" charset="0"/>
              </a:rPr>
              <a:t>)</a:t>
            </a:r>
            <a:endParaRPr lang="en-US" altLang="en-US" b="0" i="1">
              <a:latin typeface="Times New Roman" pitchFamily="18" charset="0"/>
              <a:cs typeface="Times New Roman" pitchFamily="18" charset="0"/>
            </a:endParaRPr>
          </a:p>
          <a:p>
            <a:r>
              <a:rPr lang="en-US" altLang="en-US" b="0"/>
              <a:t>Service rate:	</a:t>
            </a:r>
            <a:r>
              <a:rPr lang="en-US" altLang="en-US" b="0">
                <a:latin typeface="Symbol" pitchFamily="18" charset="2"/>
              </a:rPr>
              <a:t>m</a:t>
            </a:r>
            <a:r>
              <a:rPr lang="en-US" altLang="en-US" sz="2800" b="0" i="1" baseline="-25000"/>
              <a:t>i</a:t>
            </a:r>
            <a:r>
              <a:rPr lang="en-US" altLang="en-US" b="0"/>
              <a:t> </a:t>
            </a:r>
            <a:r>
              <a:rPr lang="en-US" altLang="en-US" b="0">
                <a:latin typeface="Times New Roman" pitchFamily="18" charset="0"/>
                <a:cs typeface="Times New Roman" pitchFamily="18" charset="0"/>
              </a:rPr>
              <a:t>= C/</a:t>
            </a:r>
            <a:r>
              <a:rPr lang="en-US" altLang="en-US" b="0" i="1">
                <a:latin typeface="Times New Roman" pitchFamily="18" charset="0"/>
                <a:cs typeface="Times New Roman" pitchFamily="18" charset="0"/>
              </a:rPr>
              <a:t>Lm</a:t>
            </a:r>
          </a:p>
        </p:txBody>
      </p:sp>
      <p:grpSp>
        <p:nvGrpSpPr>
          <p:cNvPr id="101380" name="Group 64"/>
          <p:cNvGrpSpPr>
            <a:grpSpLocks/>
          </p:cNvGrpSpPr>
          <p:nvPr/>
        </p:nvGrpSpPr>
        <p:grpSpPr bwMode="auto">
          <a:xfrm>
            <a:off x="1455738" y="1295400"/>
            <a:ext cx="6230937" cy="1203325"/>
            <a:chOff x="917" y="816"/>
            <a:chExt cx="3925" cy="758"/>
          </a:xfrm>
        </p:grpSpPr>
        <p:sp>
          <p:nvSpPr>
            <p:cNvPr id="101398" name="Rectangle 4"/>
            <p:cNvSpPr>
              <a:spLocks noChangeArrowheads="1"/>
            </p:cNvSpPr>
            <p:nvPr/>
          </p:nvSpPr>
          <p:spPr bwMode="auto">
            <a:xfrm>
              <a:off x="4673" y="1286"/>
              <a:ext cx="16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b="1">
                  <a:solidFill>
                    <a:schemeClr val="tx1"/>
                  </a:solidFill>
                  <a:latin typeface="Arial" charset="0"/>
                </a:defRPr>
              </a:lvl1pPr>
              <a:lvl2pPr marL="742950" indent="-285750">
                <a:defRPr sz="2400" b="1">
                  <a:solidFill>
                    <a:schemeClr val="tx1"/>
                  </a:solidFill>
                  <a:latin typeface="Arial" charset="0"/>
                </a:defRPr>
              </a:lvl2pPr>
              <a:lvl3pPr marL="1143000" indent="-228600">
                <a:defRPr sz="2400" b="1">
                  <a:solidFill>
                    <a:schemeClr val="tx1"/>
                  </a:solidFill>
                  <a:latin typeface="Arial" charset="0"/>
                </a:defRPr>
              </a:lvl3pPr>
              <a:lvl4pPr marL="1600200" indent="-228600">
                <a:defRPr sz="2400" b="1">
                  <a:solidFill>
                    <a:schemeClr val="tx1"/>
                  </a:solidFill>
                  <a:latin typeface="Arial" charset="0"/>
                </a:defRPr>
              </a:lvl4pPr>
              <a:lvl5pPr marL="2057400" indent="-228600">
                <a:defRPr sz="2400" b="1">
                  <a:solidFill>
                    <a:schemeClr val="tx1"/>
                  </a:solidFill>
                  <a:latin typeface="Arial" charset="0"/>
                </a:defRPr>
              </a:lvl5pPr>
              <a:lvl6pPr marL="2514600" indent="-228600" eaLnBrk="0" fontAlgn="base" hangingPunct="0">
                <a:spcBef>
                  <a:spcPct val="0"/>
                </a:spcBef>
                <a:spcAft>
                  <a:spcPct val="0"/>
                </a:spcAft>
                <a:defRPr sz="2400" b="1">
                  <a:solidFill>
                    <a:schemeClr val="tx1"/>
                  </a:solidFill>
                  <a:latin typeface="Arial" charset="0"/>
                </a:defRPr>
              </a:lvl6pPr>
              <a:lvl7pPr marL="2971800" indent="-228600" eaLnBrk="0" fontAlgn="base" hangingPunct="0">
                <a:spcBef>
                  <a:spcPct val="0"/>
                </a:spcBef>
                <a:spcAft>
                  <a:spcPct val="0"/>
                </a:spcAft>
                <a:defRPr sz="2400" b="1">
                  <a:solidFill>
                    <a:schemeClr val="tx1"/>
                  </a:solidFill>
                  <a:latin typeface="Arial" charset="0"/>
                </a:defRPr>
              </a:lvl7pPr>
              <a:lvl8pPr marL="3429000" indent="-228600" eaLnBrk="0" fontAlgn="base" hangingPunct="0">
                <a:spcBef>
                  <a:spcPct val="0"/>
                </a:spcBef>
                <a:spcAft>
                  <a:spcPct val="0"/>
                </a:spcAft>
                <a:defRPr sz="2400" b="1">
                  <a:solidFill>
                    <a:schemeClr val="tx1"/>
                  </a:solidFill>
                  <a:latin typeface="Arial" charset="0"/>
                </a:defRPr>
              </a:lvl8pPr>
              <a:lvl9pPr marL="3886200" indent="-228600" eaLnBrk="0" fontAlgn="base" hangingPunct="0">
                <a:spcBef>
                  <a:spcPct val="0"/>
                </a:spcBef>
                <a:spcAft>
                  <a:spcPct val="0"/>
                </a:spcAft>
                <a:defRPr sz="2400" b="1">
                  <a:solidFill>
                    <a:schemeClr val="tx1"/>
                  </a:solidFill>
                  <a:latin typeface="Arial" charset="0"/>
                </a:defRPr>
              </a:lvl9pPr>
            </a:lstStyle>
            <a:p>
              <a:pPr algn="ctr"/>
              <a:r>
                <a:rPr lang="en-US" altLang="en-US" b="0" i="1"/>
                <a:t>t</a:t>
              </a:r>
            </a:p>
          </p:txBody>
        </p:sp>
        <p:sp>
          <p:nvSpPr>
            <p:cNvPr id="101399" name="Rectangle 5"/>
            <p:cNvSpPr>
              <a:spLocks noChangeArrowheads="1"/>
            </p:cNvSpPr>
            <p:nvPr/>
          </p:nvSpPr>
          <p:spPr bwMode="auto">
            <a:xfrm>
              <a:off x="1745" y="816"/>
              <a:ext cx="329"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b="1">
                  <a:solidFill>
                    <a:schemeClr val="tx1"/>
                  </a:solidFill>
                  <a:latin typeface="Arial" charset="0"/>
                </a:defRPr>
              </a:lvl1pPr>
              <a:lvl2pPr marL="742950" indent="-285750">
                <a:defRPr sz="2400" b="1">
                  <a:solidFill>
                    <a:schemeClr val="tx1"/>
                  </a:solidFill>
                  <a:latin typeface="Arial" charset="0"/>
                </a:defRPr>
              </a:lvl2pPr>
              <a:lvl3pPr marL="1143000" indent="-228600">
                <a:defRPr sz="2400" b="1">
                  <a:solidFill>
                    <a:schemeClr val="tx1"/>
                  </a:solidFill>
                  <a:latin typeface="Arial" charset="0"/>
                </a:defRPr>
              </a:lvl3pPr>
              <a:lvl4pPr marL="1600200" indent="-228600">
                <a:defRPr sz="2400" b="1">
                  <a:solidFill>
                    <a:schemeClr val="tx1"/>
                  </a:solidFill>
                  <a:latin typeface="Arial" charset="0"/>
                </a:defRPr>
              </a:lvl4pPr>
              <a:lvl5pPr marL="2057400" indent="-228600">
                <a:defRPr sz="2400" b="1">
                  <a:solidFill>
                    <a:schemeClr val="tx1"/>
                  </a:solidFill>
                  <a:latin typeface="Arial" charset="0"/>
                </a:defRPr>
              </a:lvl5pPr>
              <a:lvl6pPr marL="2514600" indent="-228600" eaLnBrk="0" fontAlgn="base" hangingPunct="0">
                <a:spcBef>
                  <a:spcPct val="0"/>
                </a:spcBef>
                <a:spcAft>
                  <a:spcPct val="0"/>
                </a:spcAft>
                <a:defRPr sz="2400" b="1">
                  <a:solidFill>
                    <a:schemeClr val="tx1"/>
                  </a:solidFill>
                  <a:latin typeface="Arial" charset="0"/>
                </a:defRPr>
              </a:lvl6pPr>
              <a:lvl7pPr marL="2971800" indent="-228600" eaLnBrk="0" fontAlgn="base" hangingPunct="0">
                <a:spcBef>
                  <a:spcPct val="0"/>
                </a:spcBef>
                <a:spcAft>
                  <a:spcPct val="0"/>
                </a:spcAft>
                <a:defRPr sz="2400" b="1">
                  <a:solidFill>
                    <a:schemeClr val="tx1"/>
                  </a:solidFill>
                  <a:latin typeface="Arial" charset="0"/>
                </a:defRPr>
              </a:lvl7pPr>
              <a:lvl8pPr marL="3429000" indent="-228600" eaLnBrk="0" fontAlgn="base" hangingPunct="0">
                <a:spcBef>
                  <a:spcPct val="0"/>
                </a:spcBef>
                <a:spcAft>
                  <a:spcPct val="0"/>
                </a:spcAft>
                <a:defRPr sz="2400" b="1">
                  <a:solidFill>
                    <a:schemeClr val="tx1"/>
                  </a:solidFill>
                  <a:latin typeface="Arial" charset="0"/>
                </a:defRPr>
              </a:lvl8pPr>
              <a:lvl9pPr marL="3886200" indent="-228600" eaLnBrk="0" fontAlgn="base" hangingPunct="0">
                <a:spcBef>
                  <a:spcPct val="0"/>
                </a:spcBef>
                <a:spcAft>
                  <a:spcPct val="0"/>
                </a:spcAft>
                <a:defRPr sz="2400" b="1">
                  <a:solidFill>
                    <a:schemeClr val="tx1"/>
                  </a:solidFill>
                  <a:latin typeface="Arial" charset="0"/>
                </a:defRPr>
              </a:lvl9pPr>
            </a:lstStyle>
            <a:p>
              <a:pPr algn="ctr"/>
              <a:r>
                <a:rPr lang="en-US" altLang="en-US" sz="3200">
                  <a:solidFill>
                    <a:schemeClr val="tx2"/>
                  </a:solidFill>
                </a:rPr>
                <a:t>...</a:t>
              </a:r>
            </a:p>
          </p:txBody>
        </p:sp>
        <p:sp>
          <p:nvSpPr>
            <p:cNvPr id="101400" name="Rectangle 7"/>
            <p:cNvSpPr>
              <a:spLocks noChangeArrowheads="1"/>
            </p:cNvSpPr>
            <p:nvPr/>
          </p:nvSpPr>
          <p:spPr bwMode="auto">
            <a:xfrm>
              <a:off x="1037" y="968"/>
              <a:ext cx="320" cy="320"/>
            </a:xfrm>
            <a:prstGeom prst="rect">
              <a:avLst/>
            </a:prstGeom>
            <a:solidFill>
              <a:schemeClr val="accent2"/>
            </a:solidFill>
            <a:ln w="38100">
              <a:solidFill>
                <a:schemeClr val="tx2"/>
              </a:solidFill>
              <a:miter lim="800000"/>
              <a:headEnd/>
              <a:tailEnd/>
            </a:ln>
          </p:spPr>
          <p:txBody>
            <a:bodyPr wrap="none" lIns="92075" tIns="46038" rIns="92075" bIns="46038" anchor="ctr"/>
            <a:lstStyle>
              <a:lvl1pPr>
                <a:defRPr sz="2400" b="1">
                  <a:solidFill>
                    <a:schemeClr val="tx1"/>
                  </a:solidFill>
                  <a:latin typeface="Arial" charset="0"/>
                </a:defRPr>
              </a:lvl1pPr>
              <a:lvl2pPr marL="742950" indent="-285750">
                <a:defRPr sz="2400" b="1">
                  <a:solidFill>
                    <a:schemeClr val="tx1"/>
                  </a:solidFill>
                  <a:latin typeface="Arial" charset="0"/>
                </a:defRPr>
              </a:lvl2pPr>
              <a:lvl3pPr marL="1143000" indent="-228600">
                <a:defRPr sz="2400" b="1">
                  <a:solidFill>
                    <a:schemeClr val="tx1"/>
                  </a:solidFill>
                  <a:latin typeface="Arial" charset="0"/>
                </a:defRPr>
              </a:lvl3pPr>
              <a:lvl4pPr marL="1600200" indent="-228600">
                <a:defRPr sz="2400" b="1">
                  <a:solidFill>
                    <a:schemeClr val="tx1"/>
                  </a:solidFill>
                  <a:latin typeface="Arial" charset="0"/>
                </a:defRPr>
              </a:lvl4pPr>
              <a:lvl5pPr marL="2057400" indent="-228600">
                <a:defRPr sz="2400" b="1">
                  <a:solidFill>
                    <a:schemeClr val="tx1"/>
                  </a:solidFill>
                  <a:latin typeface="Arial" charset="0"/>
                </a:defRPr>
              </a:lvl5pPr>
              <a:lvl6pPr marL="2514600" indent="-228600" eaLnBrk="0" fontAlgn="base" hangingPunct="0">
                <a:spcBef>
                  <a:spcPct val="0"/>
                </a:spcBef>
                <a:spcAft>
                  <a:spcPct val="0"/>
                </a:spcAft>
                <a:defRPr sz="2400" b="1">
                  <a:solidFill>
                    <a:schemeClr val="tx1"/>
                  </a:solidFill>
                  <a:latin typeface="Arial" charset="0"/>
                </a:defRPr>
              </a:lvl6pPr>
              <a:lvl7pPr marL="2971800" indent="-228600" eaLnBrk="0" fontAlgn="base" hangingPunct="0">
                <a:spcBef>
                  <a:spcPct val="0"/>
                </a:spcBef>
                <a:spcAft>
                  <a:spcPct val="0"/>
                </a:spcAft>
                <a:defRPr sz="2400" b="1">
                  <a:solidFill>
                    <a:schemeClr val="tx1"/>
                  </a:solidFill>
                  <a:latin typeface="Arial" charset="0"/>
                </a:defRPr>
              </a:lvl7pPr>
              <a:lvl8pPr marL="3429000" indent="-228600" eaLnBrk="0" fontAlgn="base" hangingPunct="0">
                <a:spcBef>
                  <a:spcPct val="0"/>
                </a:spcBef>
                <a:spcAft>
                  <a:spcPct val="0"/>
                </a:spcAft>
                <a:defRPr sz="2400" b="1">
                  <a:solidFill>
                    <a:schemeClr val="tx1"/>
                  </a:solidFill>
                  <a:latin typeface="Arial" charset="0"/>
                </a:defRPr>
              </a:lvl8pPr>
              <a:lvl9pPr marL="3886200" indent="-228600" eaLnBrk="0" fontAlgn="base" hangingPunct="0">
                <a:spcBef>
                  <a:spcPct val="0"/>
                </a:spcBef>
                <a:spcAft>
                  <a:spcPct val="0"/>
                </a:spcAft>
                <a:defRPr sz="2400" b="1">
                  <a:solidFill>
                    <a:schemeClr val="tx1"/>
                  </a:solidFill>
                  <a:latin typeface="Arial" charset="0"/>
                </a:defRPr>
              </a:lvl9pPr>
            </a:lstStyle>
            <a:p>
              <a:pPr algn="ctr"/>
              <a:r>
                <a:rPr lang="en-US" altLang="en-US">
                  <a:solidFill>
                    <a:schemeClr val="bg1"/>
                  </a:solidFill>
                </a:rPr>
                <a:t>1</a:t>
              </a:r>
            </a:p>
          </p:txBody>
        </p:sp>
        <p:sp>
          <p:nvSpPr>
            <p:cNvPr id="101401" name="Rectangle 8"/>
            <p:cNvSpPr>
              <a:spLocks noChangeArrowheads="1"/>
            </p:cNvSpPr>
            <p:nvPr/>
          </p:nvSpPr>
          <p:spPr bwMode="auto">
            <a:xfrm>
              <a:off x="1373" y="968"/>
              <a:ext cx="320" cy="320"/>
            </a:xfrm>
            <a:prstGeom prst="rect">
              <a:avLst/>
            </a:prstGeom>
            <a:solidFill>
              <a:srgbClr val="C0C0C0"/>
            </a:solidFill>
            <a:ln w="38100">
              <a:solidFill>
                <a:schemeClr val="tx2"/>
              </a:solidFill>
              <a:miter lim="800000"/>
              <a:headEnd/>
              <a:tailEnd/>
            </a:ln>
          </p:spPr>
          <p:txBody>
            <a:bodyPr wrap="none" lIns="92075" tIns="46038" rIns="92075" bIns="46038" anchor="ctr"/>
            <a:lstStyle>
              <a:lvl1pPr>
                <a:defRPr sz="2400" b="1">
                  <a:solidFill>
                    <a:schemeClr val="tx1"/>
                  </a:solidFill>
                  <a:latin typeface="Arial" charset="0"/>
                </a:defRPr>
              </a:lvl1pPr>
              <a:lvl2pPr marL="742950" indent="-285750">
                <a:defRPr sz="2400" b="1">
                  <a:solidFill>
                    <a:schemeClr val="tx1"/>
                  </a:solidFill>
                  <a:latin typeface="Arial" charset="0"/>
                </a:defRPr>
              </a:lvl2pPr>
              <a:lvl3pPr marL="1143000" indent="-228600">
                <a:defRPr sz="2400" b="1">
                  <a:solidFill>
                    <a:schemeClr val="tx1"/>
                  </a:solidFill>
                  <a:latin typeface="Arial" charset="0"/>
                </a:defRPr>
              </a:lvl3pPr>
              <a:lvl4pPr marL="1600200" indent="-228600">
                <a:defRPr sz="2400" b="1">
                  <a:solidFill>
                    <a:schemeClr val="tx1"/>
                  </a:solidFill>
                  <a:latin typeface="Arial" charset="0"/>
                </a:defRPr>
              </a:lvl4pPr>
              <a:lvl5pPr marL="2057400" indent="-228600">
                <a:defRPr sz="2400" b="1">
                  <a:solidFill>
                    <a:schemeClr val="tx1"/>
                  </a:solidFill>
                  <a:latin typeface="Arial" charset="0"/>
                </a:defRPr>
              </a:lvl5pPr>
              <a:lvl6pPr marL="2514600" indent="-228600" eaLnBrk="0" fontAlgn="base" hangingPunct="0">
                <a:spcBef>
                  <a:spcPct val="0"/>
                </a:spcBef>
                <a:spcAft>
                  <a:spcPct val="0"/>
                </a:spcAft>
                <a:defRPr sz="2400" b="1">
                  <a:solidFill>
                    <a:schemeClr val="tx1"/>
                  </a:solidFill>
                  <a:latin typeface="Arial" charset="0"/>
                </a:defRPr>
              </a:lvl6pPr>
              <a:lvl7pPr marL="2971800" indent="-228600" eaLnBrk="0" fontAlgn="base" hangingPunct="0">
                <a:spcBef>
                  <a:spcPct val="0"/>
                </a:spcBef>
                <a:spcAft>
                  <a:spcPct val="0"/>
                </a:spcAft>
                <a:defRPr sz="2400" b="1">
                  <a:solidFill>
                    <a:schemeClr val="tx1"/>
                  </a:solidFill>
                  <a:latin typeface="Arial" charset="0"/>
                </a:defRPr>
              </a:lvl7pPr>
              <a:lvl8pPr marL="3429000" indent="-228600" eaLnBrk="0" fontAlgn="base" hangingPunct="0">
                <a:spcBef>
                  <a:spcPct val="0"/>
                </a:spcBef>
                <a:spcAft>
                  <a:spcPct val="0"/>
                </a:spcAft>
                <a:defRPr sz="2400" b="1">
                  <a:solidFill>
                    <a:schemeClr val="tx1"/>
                  </a:solidFill>
                  <a:latin typeface="Arial" charset="0"/>
                </a:defRPr>
              </a:lvl8pPr>
              <a:lvl9pPr marL="3886200" indent="-228600" eaLnBrk="0" fontAlgn="base" hangingPunct="0">
                <a:spcBef>
                  <a:spcPct val="0"/>
                </a:spcBef>
                <a:spcAft>
                  <a:spcPct val="0"/>
                </a:spcAft>
                <a:defRPr sz="2400" b="1">
                  <a:solidFill>
                    <a:schemeClr val="tx1"/>
                  </a:solidFill>
                  <a:latin typeface="Arial" charset="0"/>
                </a:defRPr>
              </a:lvl9pPr>
            </a:lstStyle>
            <a:p>
              <a:pPr algn="ctr"/>
              <a:r>
                <a:rPr lang="en-US" altLang="en-US">
                  <a:solidFill>
                    <a:schemeClr val="bg1"/>
                  </a:solidFill>
                </a:rPr>
                <a:t>2</a:t>
              </a:r>
            </a:p>
          </p:txBody>
        </p:sp>
        <p:sp>
          <p:nvSpPr>
            <p:cNvPr id="101402" name="Rectangle 9"/>
            <p:cNvSpPr>
              <a:spLocks noChangeArrowheads="1"/>
            </p:cNvSpPr>
            <p:nvPr/>
          </p:nvSpPr>
          <p:spPr bwMode="auto">
            <a:xfrm>
              <a:off x="2141" y="968"/>
              <a:ext cx="320" cy="320"/>
            </a:xfrm>
            <a:prstGeom prst="rect">
              <a:avLst/>
            </a:prstGeom>
            <a:solidFill>
              <a:schemeClr val="accent1"/>
            </a:solidFill>
            <a:ln w="38100">
              <a:solidFill>
                <a:schemeClr val="tx2"/>
              </a:solidFill>
              <a:miter lim="800000"/>
              <a:headEnd/>
              <a:tailEnd/>
            </a:ln>
          </p:spPr>
          <p:txBody>
            <a:bodyPr wrap="none" lIns="92075" tIns="46038" rIns="92075" bIns="46038" anchor="ctr"/>
            <a:lstStyle>
              <a:lvl1pPr>
                <a:defRPr sz="2400" b="1">
                  <a:solidFill>
                    <a:schemeClr val="tx1"/>
                  </a:solidFill>
                  <a:latin typeface="Arial" charset="0"/>
                </a:defRPr>
              </a:lvl1pPr>
              <a:lvl2pPr marL="742950" indent="-285750">
                <a:defRPr sz="2400" b="1">
                  <a:solidFill>
                    <a:schemeClr val="tx1"/>
                  </a:solidFill>
                  <a:latin typeface="Arial" charset="0"/>
                </a:defRPr>
              </a:lvl2pPr>
              <a:lvl3pPr marL="1143000" indent="-228600">
                <a:defRPr sz="2400" b="1">
                  <a:solidFill>
                    <a:schemeClr val="tx1"/>
                  </a:solidFill>
                  <a:latin typeface="Arial" charset="0"/>
                </a:defRPr>
              </a:lvl3pPr>
              <a:lvl4pPr marL="1600200" indent="-228600">
                <a:defRPr sz="2400" b="1">
                  <a:solidFill>
                    <a:schemeClr val="tx1"/>
                  </a:solidFill>
                  <a:latin typeface="Arial" charset="0"/>
                </a:defRPr>
              </a:lvl4pPr>
              <a:lvl5pPr marL="2057400" indent="-228600">
                <a:defRPr sz="2400" b="1">
                  <a:solidFill>
                    <a:schemeClr val="tx1"/>
                  </a:solidFill>
                  <a:latin typeface="Arial" charset="0"/>
                </a:defRPr>
              </a:lvl5pPr>
              <a:lvl6pPr marL="2514600" indent="-228600" eaLnBrk="0" fontAlgn="base" hangingPunct="0">
                <a:spcBef>
                  <a:spcPct val="0"/>
                </a:spcBef>
                <a:spcAft>
                  <a:spcPct val="0"/>
                </a:spcAft>
                <a:defRPr sz="2400" b="1">
                  <a:solidFill>
                    <a:schemeClr val="tx1"/>
                  </a:solidFill>
                  <a:latin typeface="Arial" charset="0"/>
                </a:defRPr>
              </a:lvl6pPr>
              <a:lvl7pPr marL="2971800" indent="-228600" eaLnBrk="0" fontAlgn="base" hangingPunct="0">
                <a:spcBef>
                  <a:spcPct val="0"/>
                </a:spcBef>
                <a:spcAft>
                  <a:spcPct val="0"/>
                </a:spcAft>
                <a:defRPr sz="2400" b="1">
                  <a:solidFill>
                    <a:schemeClr val="tx1"/>
                  </a:solidFill>
                  <a:latin typeface="Arial" charset="0"/>
                </a:defRPr>
              </a:lvl7pPr>
              <a:lvl8pPr marL="3429000" indent="-228600" eaLnBrk="0" fontAlgn="base" hangingPunct="0">
                <a:spcBef>
                  <a:spcPct val="0"/>
                </a:spcBef>
                <a:spcAft>
                  <a:spcPct val="0"/>
                </a:spcAft>
                <a:defRPr sz="2400" b="1">
                  <a:solidFill>
                    <a:schemeClr val="tx1"/>
                  </a:solidFill>
                  <a:latin typeface="Arial" charset="0"/>
                </a:defRPr>
              </a:lvl8pPr>
              <a:lvl9pPr marL="3886200" indent="-228600" eaLnBrk="0" fontAlgn="base" hangingPunct="0">
                <a:spcBef>
                  <a:spcPct val="0"/>
                </a:spcBef>
                <a:spcAft>
                  <a:spcPct val="0"/>
                </a:spcAft>
                <a:defRPr sz="2400" b="1">
                  <a:solidFill>
                    <a:schemeClr val="tx1"/>
                  </a:solidFill>
                  <a:latin typeface="Arial" charset="0"/>
                </a:defRPr>
              </a:lvl9pPr>
            </a:lstStyle>
            <a:p>
              <a:pPr algn="ctr"/>
              <a:r>
                <a:rPr lang="en-US" altLang="en-US" i="1">
                  <a:solidFill>
                    <a:schemeClr val="bg1"/>
                  </a:solidFill>
                </a:rPr>
                <a:t>m</a:t>
              </a:r>
            </a:p>
          </p:txBody>
        </p:sp>
        <p:sp>
          <p:nvSpPr>
            <p:cNvPr id="101403" name="Rectangle 10"/>
            <p:cNvSpPr>
              <a:spLocks noChangeArrowheads="1"/>
            </p:cNvSpPr>
            <p:nvPr/>
          </p:nvSpPr>
          <p:spPr bwMode="auto">
            <a:xfrm>
              <a:off x="3185" y="816"/>
              <a:ext cx="329"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b="1">
                  <a:solidFill>
                    <a:schemeClr val="tx1"/>
                  </a:solidFill>
                  <a:latin typeface="Arial" charset="0"/>
                </a:defRPr>
              </a:lvl1pPr>
              <a:lvl2pPr marL="742950" indent="-285750">
                <a:defRPr sz="2400" b="1">
                  <a:solidFill>
                    <a:schemeClr val="tx1"/>
                  </a:solidFill>
                  <a:latin typeface="Arial" charset="0"/>
                </a:defRPr>
              </a:lvl2pPr>
              <a:lvl3pPr marL="1143000" indent="-228600">
                <a:defRPr sz="2400" b="1">
                  <a:solidFill>
                    <a:schemeClr val="tx1"/>
                  </a:solidFill>
                  <a:latin typeface="Arial" charset="0"/>
                </a:defRPr>
              </a:lvl3pPr>
              <a:lvl4pPr marL="1600200" indent="-228600">
                <a:defRPr sz="2400" b="1">
                  <a:solidFill>
                    <a:schemeClr val="tx1"/>
                  </a:solidFill>
                  <a:latin typeface="Arial" charset="0"/>
                </a:defRPr>
              </a:lvl4pPr>
              <a:lvl5pPr marL="2057400" indent="-228600">
                <a:defRPr sz="2400" b="1">
                  <a:solidFill>
                    <a:schemeClr val="tx1"/>
                  </a:solidFill>
                  <a:latin typeface="Arial" charset="0"/>
                </a:defRPr>
              </a:lvl5pPr>
              <a:lvl6pPr marL="2514600" indent="-228600" eaLnBrk="0" fontAlgn="base" hangingPunct="0">
                <a:spcBef>
                  <a:spcPct val="0"/>
                </a:spcBef>
                <a:spcAft>
                  <a:spcPct val="0"/>
                </a:spcAft>
                <a:defRPr sz="2400" b="1">
                  <a:solidFill>
                    <a:schemeClr val="tx1"/>
                  </a:solidFill>
                  <a:latin typeface="Arial" charset="0"/>
                </a:defRPr>
              </a:lvl6pPr>
              <a:lvl7pPr marL="2971800" indent="-228600" eaLnBrk="0" fontAlgn="base" hangingPunct="0">
                <a:spcBef>
                  <a:spcPct val="0"/>
                </a:spcBef>
                <a:spcAft>
                  <a:spcPct val="0"/>
                </a:spcAft>
                <a:defRPr sz="2400" b="1">
                  <a:solidFill>
                    <a:schemeClr val="tx1"/>
                  </a:solidFill>
                  <a:latin typeface="Arial" charset="0"/>
                </a:defRPr>
              </a:lvl7pPr>
              <a:lvl8pPr marL="3429000" indent="-228600" eaLnBrk="0" fontAlgn="base" hangingPunct="0">
                <a:spcBef>
                  <a:spcPct val="0"/>
                </a:spcBef>
                <a:spcAft>
                  <a:spcPct val="0"/>
                </a:spcAft>
                <a:defRPr sz="2400" b="1">
                  <a:solidFill>
                    <a:schemeClr val="tx1"/>
                  </a:solidFill>
                  <a:latin typeface="Arial" charset="0"/>
                </a:defRPr>
              </a:lvl8pPr>
              <a:lvl9pPr marL="3886200" indent="-228600" eaLnBrk="0" fontAlgn="base" hangingPunct="0">
                <a:spcBef>
                  <a:spcPct val="0"/>
                </a:spcBef>
                <a:spcAft>
                  <a:spcPct val="0"/>
                </a:spcAft>
                <a:defRPr sz="2400" b="1">
                  <a:solidFill>
                    <a:schemeClr val="tx1"/>
                  </a:solidFill>
                  <a:latin typeface="Arial" charset="0"/>
                </a:defRPr>
              </a:lvl9pPr>
            </a:lstStyle>
            <a:p>
              <a:pPr algn="ctr"/>
              <a:r>
                <a:rPr lang="en-US" altLang="en-US" sz="3200">
                  <a:solidFill>
                    <a:schemeClr val="tx2"/>
                  </a:solidFill>
                </a:rPr>
                <a:t>...</a:t>
              </a:r>
            </a:p>
          </p:txBody>
        </p:sp>
        <p:sp>
          <p:nvSpPr>
            <p:cNvPr id="101404" name="Rectangle 11"/>
            <p:cNvSpPr>
              <a:spLocks noChangeArrowheads="1"/>
            </p:cNvSpPr>
            <p:nvPr/>
          </p:nvSpPr>
          <p:spPr bwMode="auto">
            <a:xfrm>
              <a:off x="2477" y="968"/>
              <a:ext cx="320" cy="320"/>
            </a:xfrm>
            <a:prstGeom prst="rect">
              <a:avLst/>
            </a:prstGeom>
            <a:solidFill>
              <a:schemeClr val="accent2"/>
            </a:solidFill>
            <a:ln w="38100">
              <a:solidFill>
                <a:schemeClr val="tx2"/>
              </a:solidFill>
              <a:miter lim="800000"/>
              <a:headEnd/>
              <a:tailEnd/>
            </a:ln>
          </p:spPr>
          <p:txBody>
            <a:bodyPr wrap="none" lIns="92075" tIns="46038" rIns="92075" bIns="46038" anchor="ctr"/>
            <a:lstStyle>
              <a:lvl1pPr>
                <a:defRPr sz="2400" b="1">
                  <a:solidFill>
                    <a:schemeClr val="tx1"/>
                  </a:solidFill>
                  <a:latin typeface="Arial" charset="0"/>
                </a:defRPr>
              </a:lvl1pPr>
              <a:lvl2pPr marL="742950" indent="-285750">
                <a:defRPr sz="2400" b="1">
                  <a:solidFill>
                    <a:schemeClr val="tx1"/>
                  </a:solidFill>
                  <a:latin typeface="Arial" charset="0"/>
                </a:defRPr>
              </a:lvl2pPr>
              <a:lvl3pPr marL="1143000" indent="-228600">
                <a:defRPr sz="2400" b="1">
                  <a:solidFill>
                    <a:schemeClr val="tx1"/>
                  </a:solidFill>
                  <a:latin typeface="Arial" charset="0"/>
                </a:defRPr>
              </a:lvl3pPr>
              <a:lvl4pPr marL="1600200" indent="-228600">
                <a:defRPr sz="2400" b="1">
                  <a:solidFill>
                    <a:schemeClr val="tx1"/>
                  </a:solidFill>
                  <a:latin typeface="Arial" charset="0"/>
                </a:defRPr>
              </a:lvl4pPr>
              <a:lvl5pPr marL="2057400" indent="-228600">
                <a:defRPr sz="2400" b="1">
                  <a:solidFill>
                    <a:schemeClr val="tx1"/>
                  </a:solidFill>
                  <a:latin typeface="Arial" charset="0"/>
                </a:defRPr>
              </a:lvl5pPr>
              <a:lvl6pPr marL="2514600" indent="-228600" eaLnBrk="0" fontAlgn="base" hangingPunct="0">
                <a:spcBef>
                  <a:spcPct val="0"/>
                </a:spcBef>
                <a:spcAft>
                  <a:spcPct val="0"/>
                </a:spcAft>
                <a:defRPr sz="2400" b="1">
                  <a:solidFill>
                    <a:schemeClr val="tx1"/>
                  </a:solidFill>
                  <a:latin typeface="Arial" charset="0"/>
                </a:defRPr>
              </a:lvl6pPr>
              <a:lvl7pPr marL="2971800" indent="-228600" eaLnBrk="0" fontAlgn="base" hangingPunct="0">
                <a:spcBef>
                  <a:spcPct val="0"/>
                </a:spcBef>
                <a:spcAft>
                  <a:spcPct val="0"/>
                </a:spcAft>
                <a:defRPr sz="2400" b="1">
                  <a:solidFill>
                    <a:schemeClr val="tx1"/>
                  </a:solidFill>
                  <a:latin typeface="Arial" charset="0"/>
                </a:defRPr>
              </a:lvl7pPr>
              <a:lvl8pPr marL="3429000" indent="-228600" eaLnBrk="0" fontAlgn="base" hangingPunct="0">
                <a:spcBef>
                  <a:spcPct val="0"/>
                </a:spcBef>
                <a:spcAft>
                  <a:spcPct val="0"/>
                </a:spcAft>
                <a:defRPr sz="2400" b="1">
                  <a:solidFill>
                    <a:schemeClr val="tx1"/>
                  </a:solidFill>
                  <a:latin typeface="Arial" charset="0"/>
                </a:defRPr>
              </a:lvl8pPr>
              <a:lvl9pPr marL="3886200" indent="-228600" eaLnBrk="0" fontAlgn="base" hangingPunct="0">
                <a:spcBef>
                  <a:spcPct val="0"/>
                </a:spcBef>
                <a:spcAft>
                  <a:spcPct val="0"/>
                </a:spcAft>
                <a:defRPr sz="2400" b="1">
                  <a:solidFill>
                    <a:schemeClr val="tx1"/>
                  </a:solidFill>
                  <a:latin typeface="Arial" charset="0"/>
                </a:defRPr>
              </a:lvl9pPr>
            </a:lstStyle>
            <a:p>
              <a:pPr algn="ctr"/>
              <a:r>
                <a:rPr lang="en-US" altLang="en-US">
                  <a:solidFill>
                    <a:schemeClr val="bg1"/>
                  </a:solidFill>
                </a:rPr>
                <a:t>1</a:t>
              </a:r>
            </a:p>
          </p:txBody>
        </p:sp>
        <p:sp>
          <p:nvSpPr>
            <p:cNvPr id="101405" name="Rectangle 12"/>
            <p:cNvSpPr>
              <a:spLocks noChangeArrowheads="1"/>
            </p:cNvSpPr>
            <p:nvPr/>
          </p:nvSpPr>
          <p:spPr bwMode="auto">
            <a:xfrm>
              <a:off x="2813" y="968"/>
              <a:ext cx="320" cy="320"/>
            </a:xfrm>
            <a:prstGeom prst="rect">
              <a:avLst/>
            </a:prstGeom>
            <a:solidFill>
              <a:srgbClr val="C0C0C0"/>
            </a:solidFill>
            <a:ln w="38100">
              <a:solidFill>
                <a:schemeClr val="tx2"/>
              </a:solidFill>
              <a:miter lim="800000"/>
              <a:headEnd/>
              <a:tailEnd/>
            </a:ln>
          </p:spPr>
          <p:txBody>
            <a:bodyPr wrap="none" lIns="92075" tIns="46038" rIns="92075" bIns="46038" anchor="ctr"/>
            <a:lstStyle>
              <a:lvl1pPr>
                <a:defRPr sz="2400" b="1">
                  <a:solidFill>
                    <a:schemeClr val="tx1"/>
                  </a:solidFill>
                  <a:latin typeface="Arial" charset="0"/>
                </a:defRPr>
              </a:lvl1pPr>
              <a:lvl2pPr marL="742950" indent="-285750">
                <a:defRPr sz="2400" b="1">
                  <a:solidFill>
                    <a:schemeClr val="tx1"/>
                  </a:solidFill>
                  <a:latin typeface="Arial" charset="0"/>
                </a:defRPr>
              </a:lvl2pPr>
              <a:lvl3pPr marL="1143000" indent="-228600">
                <a:defRPr sz="2400" b="1">
                  <a:solidFill>
                    <a:schemeClr val="tx1"/>
                  </a:solidFill>
                  <a:latin typeface="Arial" charset="0"/>
                </a:defRPr>
              </a:lvl3pPr>
              <a:lvl4pPr marL="1600200" indent="-228600">
                <a:defRPr sz="2400" b="1">
                  <a:solidFill>
                    <a:schemeClr val="tx1"/>
                  </a:solidFill>
                  <a:latin typeface="Arial" charset="0"/>
                </a:defRPr>
              </a:lvl4pPr>
              <a:lvl5pPr marL="2057400" indent="-228600">
                <a:defRPr sz="2400" b="1">
                  <a:solidFill>
                    <a:schemeClr val="tx1"/>
                  </a:solidFill>
                  <a:latin typeface="Arial" charset="0"/>
                </a:defRPr>
              </a:lvl5pPr>
              <a:lvl6pPr marL="2514600" indent="-228600" eaLnBrk="0" fontAlgn="base" hangingPunct="0">
                <a:spcBef>
                  <a:spcPct val="0"/>
                </a:spcBef>
                <a:spcAft>
                  <a:spcPct val="0"/>
                </a:spcAft>
                <a:defRPr sz="2400" b="1">
                  <a:solidFill>
                    <a:schemeClr val="tx1"/>
                  </a:solidFill>
                  <a:latin typeface="Arial" charset="0"/>
                </a:defRPr>
              </a:lvl6pPr>
              <a:lvl7pPr marL="2971800" indent="-228600" eaLnBrk="0" fontAlgn="base" hangingPunct="0">
                <a:spcBef>
                  <a:spcPct val="0"/>
                </a:spcBef>
                <a:spcAft>
                  <a:spcPct val="0"/>
                </a:spcAft>
                <a:defRPr sz="2400" b="1">
                  <a:solidFill>
                    <a:schemeClr val="tx1"/>
                  </a:solidFill>
                  <a:latin typeface="Arial" charset="0"/>
                </a:defRPr>
              </a:lvl7pPr>
              <a:lvl8pPr marL="3429000" indent="-228600" eaLnBrk="0" fontAlgn="base" hangingPunct="0">
                <a:spcBef>
                  <a:spcPct val="0"/>
                </a:spcBef>
                <a:spcAft>
                  <a:spcPct val="0"/>
                </a:spcAft>
                <a:defRPr sz="2400" b="1">
                  <a:solidFill>
                    <a:schemeClr val="tx1"/>
                  </a:solidFill>
                  <a:latin typeface="Arial" charset="0"/>
                </a:defRPr>
              </a:lvl8pPr>
              <a:lvl9pPr marL="3886200" indent="-228600" eaLnBrk="0" fontAlgn="base" hangingPunct="0">
                <a:spcBef>
                  <a:spcPct val="0"/>
                </a:spcBef>
                <a:spcAft>
                  <a:spcPct val="0"/>
                </a:spcAft>
                <a:defRPr sz="2400" b="1">
                  <a:solidFill>
                    <a:schemeClr val="tx1"/>
                  </a:solidFill>
                  <a:latin typeface="Arial" charset="0"/>
                </a:defRPr>
              </a:lvl9pPr>
            </a:lstStyle>
            <a:p>
              <a:pPr algn="ctr"/>
              <a:r>
                <a:rPr lang="en-US" altLang="en-US">
                  <a:solidFill>
                    <a:schemeClr val="bg1"/>
                  </a:solidFill>
                </a:rPr>
                <a:t>2</a:t>
              </a:r>
            </a:p>
          </p:txBody>
        </p:sp>
        <p:sp>
          <p:nvSpPr>
            <p:cNvPr id="101406" name="Rectangle 13"/>
            <p:cNvSpPr>
              <a:spLocks noChangeArrowheads="1"/>
            </p:cNvSpPr>
            <p:nvPr/>
          </p:nvSpPr>
          <p:spPr bwMode="auto">
            <a:xfrm>
              <a:off x="3581" y="968"/>
              <a:ext cx="320" cy="320"/>
            </a:xfrm>
            <a:prstGeom prst="rect">
              <a:avLst/>
            </a:prstGeom>
            <a:solidFill>
              <a:schemeClr val="accent1"/>
            </a:solidFill>
            <a:ln w="38100">
              <a:solidFill>
                <a:schemeClr val="tx2"/>
              </a:solidFill>
              <a:miter lim="800000"/>
              <a:headEnd/>
              <a:tailEnd/>
            </a:ln>
          </p:spPr>
          <p:txBody>
            <a:bodyPr wrap="none" lIns="92075" tIns="46038" rIns="92075" bIns="46038" anchor="ctr"/>
            <a:lstStyle>
              <a:lvl1pPr>
                <a:defRPr sz="2400" b="1">
                  <a:solidFill>
                    <a:schemeClr val="tx1"/>
                  </a:solidFill>
                  <a:latin typeface="Arial" charset="0"/>
                </a:defRPr>
              </a:lvl1pPr>
              <a:lvl2pPr marL="742950" indent="-285750">
                <a:defRPr sz="2400" b="1">
                  <a:solidFill>
                    <a:schemeClr val="tx1"/>
                  </a:solidFill>
                  <a:latin typeface="Arial" charset="0"/>
                </a:defRPr>
              </a:lvl2pPr>
              <a:lvl3pPr marL="1143000" indent="-228600">
                <a:defRPr sz="2400" b="1">
                  <a:solidFill>
                    <a:schemeClr val="tx1"/>
                  </a:solidFill>
                  <a:latin typeface="Arial" charset="0"/>
                </a:defRPr>
              </a:lvl3pPr>
              <a:lvl4pPr marL="1600200" indent="-228600">
                <a:defRPr sz="2400" b="1">
                  <a:solidFill>
                    <a:schemeClr val="tx1"/>
                  </a:solidFill>
                  <a:latin typeface="Arial" charset="0"/>
                </a:defRPr>
              </a:lvl4pPr>
              <a:lvl5pPr marL="2057400" indent="-228600">
                <a:defRPr sz="2400" b="1">
                  <a:solidFill>
                    <a:schemeClr val="tx1"/>
                  </a:solidFill>
                  <a:latin typeface="Arial" charset="0"/>
                </a:defRPr>
              </a:lvl5pPr>
              <a:lvl6pPr marL="2514600" indent="-228600" eaLnBrk="0" fontAlgn="base" hangingPunct="0">
                <a:spcBef>
                  <a:spcPct val="0"/>
                </a:spcBef>
                <a:spcAft>
                  <a:spcPct val="0"/>
                </a:spcAft>
                <a:defRPr sz="2400" b="1">
                  <a:solidFill>
                    <a:schemeClr val="tx1"/>
                  </a:solidFill>
                  <a:latin typeface="Arial" charset="0"/>
                </a:defRPr>
              </a:lvl6pPr>
              <a:lvl7pPr marL="2971800" indent="-228600" eaLnBrk="0" fontAlgn="base" hangingPunct="0">
                <a:spcBef>
                  <a:spcPct val="0"/>
                </a:spcBef>
                <a:spcAft>
                  <a:spcPct val="0"/>
                </a:spcAft>
                <a:defRPr sz="2400" b="1">
                  <a:solidFill>
                    <a:schemeClr val="tx1"/>
                  </a:solidFill>
                  <a:latin typeface="Arial" charset="0"/>
                </a:defRPr>
              </a:lvl7pPr>
              <a:lvl8pPr marL="3429000" indent="-228600" eaLnBrk="0" fontAlgn="base" hangingPunct="0">
                <a:spcBef>
                  <a:spcPct val="0"/>
                </a:spcBef>
                <a:spcAft>
                  <a:spcPct val="0"/>
                </a:spcAft>
                <a:defRPr sz="2400" b="1">
                  <a:solidFill>
                    <a:schemeClr val="tx1"/>
                  </a:solidFill>
                  <a:latin typeface="Arial" charset="0"/>
                </a:defRPr>
              </a:lvl8pPr>
              <a:lvl9pPr marL="3886200" indent="-228600" eaLnBrk="0" fontAlgn="base" hangingPunct="0">
                <a:spcBef>
                  <a:spcPct val="0"/>
                </a:spcBef>
                <a:spcAft>
                  <a:spcPct val="0"/>
                </a:spcAft>
                <a:defRPr sz="2400" b="1">
                  <a:solidFill>
                    <a:schemeClr val="tx1"/>
                  </a:solidFill>
                  <a:latin typeface="Arial" charset="0"/>
                </a:defRPr>
              </a:lvl9pPr>
            </a:lstStyle>
            <a:p>
              <a:pPr algn="ctr"/>
              <a:r>
                <a:rPr lang="en-US" altLang="en-US" i="1">
                  <a:solidFill>
                    <a:schemeClr val="bg1"/>
                  </a:solidFill>
                </a:rPr>
                <a:t>m</a:t>
              </a:r>
            </a:p>
          </p:txBody>
        </p:sp>
        <p:sp>
          <p:nvSpPr>
            <p:cNvPr id="101407" name="Rectangle 14"/>
            <p:cNvSpPr>
              <a:spLocks noChangeArrowheads="1"/>
            </p:cNvSpPr>
            <p:nvPr/>
          </p:nvSpPr>
          <p:spPr bwMode="auto">
            <a:xfrm>
              <a:off x="3917" y="968"/>
              <a:ext cx="320" cy="320"/>
            </a:xfrm>
            <a:prstGeom prst="rect">
              <a:avLst/>
            </a:prstGeom>
            <a:solidFill>
              <a:schemeClr val="accent2"/>
            </a:solidFill>
            <a:ln w="38100">
              <a:solidFill>
                <a:schemeClr val="tx2"/>
              </a:solidFill>
              <a:miter lim="800000"/>
              <a:headEnd/>
              <a:tailEnd/>
            </a:ln>
          </p:spPr>
          <p:txBody>
            <a:bodyPr wrap="none" lIns="92075" tIns="46038" rIns="92075" bIns="46038" anchor="ctr"/>
            <a:lstStyle>
              <a:lvl1pPr>
                <a:defRPr sz="2400" b="1">
                  <a:solidFill>
                    <a:schemeClr val="tx1"/>
                  </a:solidFill>
                  <a:latin typeface="Arial" charset="0"/>
                </a:defRPr>
              </a:lvl1pPr>
              <a:lvl2pPr marL="742950" indent="-285750">
                <a:defRPr sz="2400" b="1">
                  <a:solidFill>
                    <a:schemeClr val="tx1"/>
                  </a:solidFill>
                  <a:latin typeface="Arial" charset="0"/>
                </a:defRPr>
              </a:lvl2pPr>
              <a:lvl3pPr marL="1143000" indent="-228600">
                <a:defRPr sz="2400" b="1">
                  <a:solidFill>
                    <a:schemeClr val="tx1"/>
                  </a:solidFill>
                  <a:latin typeface="Arial" charset="0"/>
                </a:defRPr>
              </a:lvl3pPr>
              <a:lvl4pPr marL="1600200" indent="-228600">
                <a:defRPr sz="2400" b="1">
                  <a:solidFill>
                    <a:schemeClr val="tx1"/>
                  </a:solidFill>
                  <a:latin typeface="Arial" charset="0"/>
                </a:defRPr>
              </a:lvl4pPr>
              <a:lvl5pPr marL="2057400" indent="-228600">
                <a:defRPr sz="2400" b="1">
                  <a:solidFill>
                    <a:schemeClr val="tx1"/>
                  </a:solidFill>
                  <a:latin typeface="Arial" charset="0"/>
                </a:defRPr>
              </a:lvl5pPr>
              <a:lvl6pPr marL="2514600" indent="-228600" eaLnBrk="0" fontAlgn="base" hangingPunct="0">
                <a:spcBef>
                  <a:spcPct val="0"/>
                </a:spcBef>
                <a:spcAft>
                  <a:spcPct val="0"/>
                </a:spcAft>
                <a:defRPr sz="2400" b="1">
                  <a:solidFill>
                    <a:schemeClr val="tx1"/>
                  </a:solidFill>
                  <a:latin typeface="Arial" charset="0"/>
                </a:defRPr>
              </a:lvl6pPr>
              <a:lvl7pPr marL="2971800" indent="-228600" eaLnBrk="0" fontAlgn="base" hangingPunct="0">
                <a:spcBef>
                  <a:spcPct val="0"/>
                </a:spcBef>
                <a:spcAft>
                  <a:spcPct val="0"/>
                </a:spcAft>
                <a:defRPr sz="2400" b="1">
                  <a:solidFill>
                    <a:schemeClr val="tx1"/>
                  </a:solidFill>
                  <a:latin typeface="Arial" charset="0"/>
                </a:defRPr>
              </a:lvl7pPr>
              <a:lvl8pPr marL="3429000" indent="-228600" eaLnBrk="0" fontAlgn="base" hangingPunct="0">
                <a:spcBef>
                  <a:spcPct val="0"/>
                </a:spcBef>
                <a:spcAft>
                  <a:spcPct val="0"/>
                </a:spcAft>
                <a:defRPr sz="2400" b="1">
                  <a:solidFill>
                    <a:schemeClr val="tx1"/>
                  </a:solidFill>
                  <a:latin typeface="Arial" charset="0"/>
                </a:defRPr>
              </a:lvl8pPr>
              <a:lvl9pPr marL="3886200" indent="-228600" eaLnBrk="0" fontAlgn="base" hangingPunct="0">
                <a:spcBef>
                  <a:spcPct val="0"/>
                </a:spcBef>
                <a:spcAft>
                  <a:spcPct val="0"/>
                </a:spcAft>
                <a:defRPr sz="2400" b="1">
                  <a:solidFill>
                    <a:schemeClr val="tx1"/>
                  </a:solidFill>
                  <a:latin typeface="Arial" charset="0"/>
                </a:defRPr>
              </a:lvl9pPr>
            </a:lstStyle>
            <a:p>
              <a:pPr algn="ctr"/>
              <a:r>
                <a:rPr lang="en-US" altLang="en-US">
                  <a:solidFill>
                    <a:schemeClr val="bg1"/>
                  </a:solidFill>
                </a:rPr>
                <a:t>1</a:t>
              </a:r>
            </a:p>
          </p:txBody>
        </p:sp>
        <p:sp>
          <p:nvSpPr>
            <p:cNvPr id="101408" name="Line 6"/>
            <p:cNvSpPr>
              <a:spLocks noChangeShapeType="1"/>
            </p:cNvSpPr>
            <p:nvPr/>
          </p:nvSpPr>
          <p:spPr bwMode="auto">
            <a:xfrm>
              <a:off x="917" y="1296"/>
              <a:ext cx="3856" cy="0"/>
            </a:xfrm>
            <a:prstGeom prst="line">
              <a:avLst/>
            </a:prstGeom>
            <a:noFill/>
            <a:ln w="762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3" name="Group 65"/>
          <p:cNvGrpSpPr>
            <a:grpSpLocks/>
          </p:cNvGrpSpPr>
          <p:nvPr/>
        </p:nvGrpSpPr>
        <p:grpSpPr bwMode="auto">
          <a:xfrm>
            <a:off x="2971800" y="2438400"/>
            <a:ext cx="2971800" cy="2743200"/>
            <a:chOff x="1872" y="1536"/>
            <a:chExt cx="1872" cy="1728"/>
          </a:xfrm>
        </p:grpSpPr>
        <p:sp>
          <p:nvSpPr>
            <p:cNvPr id="101382" name="Line 46"/>
            <p:cNvSpPr>
              <a:spLocks noChangeShapeType="1"/>
            </p:cNvSpPr>
            <p:nvPr/>
          </p:nvSpPr>
          <p:spPr bwMode="auto">
            <a:xfrm>
              <a:off x="1872" y="1776"/>
              <a:ext cx="528" cy="0"/>
            </a:xfrm>
            <a:prstGeom prst="line">
              <a:avLst/>
            </a:prstGeom>
            <a:noFill/>
            <a:ln w="38100">
              <a:solidFill>
                <a:schemeClr val="tx2"/>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101383" name="Oval 48"/>
            <p:cNvSpPr>
              <a:spLocks noChangeArrowheads="1"/>
            </p:cNvSpPr>
            <p:nvPr/>
          </p:nvSpPr>
          <p:spPr bwMode="auto">
            <a:xfrm>
              <a:off x="2976" y="1536"/>
              <a:ext cx="480" cy="480"/>
            </a:xfrm>
            <a:prstGeom prst="ellipse">
              <a:avLst/>
            </a:prstGeom>
            <a:noFill/>
            <a:ln w="38100">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chemeClr val="tx1"/>
                  </a:solidFill>
                  <a:latin typeface="Arial" charset="0"/>
                </a:defRPr>
              </a:lvl1pPr>
              <a:lvl2pPr marL="742950" indent="-285750">
                <a:defRPr sz="2400" b="1">
                  <a:solidFill>
                    <a:schemeClr val="tx1"/>
                  </a:solidFill>
                  <a:latin typeface="Arial" charset="0"/>
                </a:defRPr>
              </a:lvl2pPr>
              <a:lvl3pPr marL="1143000" indent="-228600">
                <a:defRPr sz="2400" b="1">
                  <a:solidFill>
                    <a:schemeClr val="tx1"/>
                  </a:solidFill>
                  <a:latin typeface="Arial" charset="0"/>
                </a:defRPr>
              </a:lvl3pPr>
              <a:lvl4pPr marL="1600200" indent="-228600">
                <a:defRPr sz="2400" b="1">
                  <a:solidFill>
                    <a:schemeClr val="tx1"/>
                  </a:solidFill>
                  <a:latin typeface="Arial" charset="0"/>
                </a:defRPr>
              </a:lvl4pPr>
              <a:lvl5pPr marL="2057400" indent="-228600">
                <a:defRPr sz="2400" b="1">
                  <a:solidFill>
                    <a:schemeClr val="tx1"/>
                  </a:solidFill>
                  <a:latin typeface="Arial" charset="0"/>
                </a:defRPr>
              </a:lvl5pPr>
              <a:lvl6pPr marL="2514600" indent="-228600" eaLnBrk="0" fontAlgn="base" hangingPunct="0">
                <a:spcBef>
                  <a:spcPct val="0"/>
                </a:spcBef>
                <a:spcAft>
                  <a:spcPct val="0"/>
                </a:spcAft>
                <a:defRPr sz="2400" b="1">
                  <a:solidFill>
                    <a:schemeClr val="tx1"/>
                  </a:solidFill>
                  <a:latin typeface="Arial" charset="0"/>
                </a:defRPr>
              </a:lvl6pPr>
              <a:lvl7pPr marL="2971800" indent="-228600" eaLnBrk="0" fontAlgn="base" hangingPunct="0">
                <a:spcBef>
                  <a:spcPct val="0"/>
                </a:spcBef>
                <a:spcAft>
                  <a:spcPct val="0"/>
                </a:spcAft>
                <a:defRPr sz="2400" b="1">
                  <a:solidFill>
                    <a:schemeClr val="tx1"/>
                  </a:solidFill>
                  <a:latin typeface="Arial" charset="0"/>
                </a:defRPr>
              </a:lvl7pPr>
              <a:lvl8pPr marL="3429000" indent="-228600" eaLnBrk="0" fontAlgn="base" hangingPunct="0">
                <a:spcBef>
                  <a:spcPct val="0"/>
                </a:spcBef>
                <a:spcAft>
                  <a:spcPct val="0"/>
                </a:spcAft>
                <a:defRPr sz="2400" b="1">
                  <a:solidFill>
                    <a:schemeClr val="tx1"/>
                  </a:solidFill>
                  <a:latin typeface="Arial" charset="0"/>
                </a:defRPr>
              </a:lvl8pPr>
              <a:lvl9pPr marL="3886200" indent="-228600" eaLnBrk="0" fontAlgn="base" hangingPunct="0">
                <a:spcBef>
                  <a:spcPct val="0"/>
                </a:spcBef>
                <a:spcAft>
                  <a:spcPct val="0"/>
                </a:spcAft>
                <a:defRPr sz="2400" b="1">
                  <a:solidFill>
                    <a:schemeClr val="tx1"/>
                  </a:solidFill>
                  <a:latin typeface="Arial" charset="0"/>
                </a:defRPr>
              </a:lvl9pPr>
            </a:lstStyle>
            <a:p>
              <a:pPr algn="ctr"/>
              <a:r>
                <a:rPr lang="en-US" altLang="en-US" b="0">
                  <a:solidFill>
                    <a:schemeClr val="tx2"/>
                  </a:solidFill>
                  <a:latin typeface="Symbol" pitchFamily="18" charset="2"/>
                </a:rPr>
                <a:t>m</a:t>
              </a:r>
              <a:r>
                <a:rPr lang="en-US" altLang="en-US" sz="2800" b="0" baseline="-25000">
                  <a:solidFill>
                    <a:schemeClr val="tx2"/>
                  </a:solidFill>
                </a:rPr>
                <a:t>1</a:t>
              </a:r>
              <a:endParaRPr lang="en-US" altLang="en-US" b="0">
                <a:solidFill>
                  <a:schemeClr val="tx2"/>
                </a:solidFill>
              </a:endParaRPr>
            </a:p>
          </p:txBody>
        </p:sp>
        <p:sp>
          <p:nvSpPr>
            <p:cNvPr id="101384" name="Line 49"/>
            <p:cNvSpPr>
              <a:spLocks noChangeShapeType="1"/>
            </p:cNvSpPr>
            <p:nvPr/>
          </p:nvSpPr>
          <p:spPr bwMode="auto">
            <a:xfrm>
              <a:off x="2688" y="1776"/>
              <a:ext cx="288" cy="0"/>
            </a:xfrm>
            <a:prstGeom prst="line">
              <a:avLst/>
            </a:prstGeom>
            <a:noFill/>
            <a:ln w="38100">
              <a:solidFill>
                <a:schemeClr val="tx2"/>
              </a:solidFill>
              <a:round/>
              <a:headEnd type="none" w="sm" len="sm"/>
              <a:tailEnd type="none" w="med" len="lg"/>
            </a:ln>
            <a:extLst>
              <a:ext uri="{909E8E84-426E-40DD-AFC4-6F175D3DCCD1}">
                <a14:hiddenFill xmlns:a14="http://schemas.microsoft.com/office/drawing/2010/main">
                  <a:noFill/>
                </a14:hiddenFill>
              </a:ext>
            </a:extLst>
          </p:spPr>
          <p:txBody>
            <a:bodyPr wrap="none" anchor="ctr"/>
            <a:lstStyle/>
            <a:p>
              <a:endParaRPr lang="en-US"/>
            </a:p>
          </p:txBody>
        </p:sp>
        <p:sp>
          <p:nvSpPr>
            <p:cNvPr id="101385" name="Line 50"/>
            <p:cNvSpPr>
              <a:spLocks noChangeShapeType="1"/>
            </p:cNvSpPr>
            <p:nvPr/>
          </p:nvSpPr>
          <p:spPr bwMode="auto">
            <a:xfrm>
              <a:off x="3456" y="1776"/>
              <a:ext cx="288" cy="0"/>
            </a:xfrm>
            <a:prstGeom prst="line">
              <a:avLst/>
            </a:prstGeom>
            <a:noFill/>
            <a:ln w="38100">
              <a:solidFill>
                <a:schemeClr val="tx2"/>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101386" name="Freeform 52"/>
            <p:cNvSpPr>
              <a:spLocks/>
            </p:cNvSpPr>
            <p:nvPr/>
          </p:nvSpPr>
          <p:spPr bwMode="auto">
            <a:xfrm>
              <a:off x="2400" y="1632"/>
              <a:ext cx="288" cy="288"/>
            </a:xfrm>
            <a:custGeom>
              <a:avLst/>
              <a:gdLst>
                <a:gd name="T0" fmla="*/ 0 w 288"/>
                <a:gd name="T1" fmla="*/ 0 h 480"/>
                <a:gd name="T2" fmla="*/ 288 w 288"/>
                <a:gd name="T3" fmla="*/ 0 h 480"/>
                <a:gd name="T4" fmla="*/ 288 w 288"/>
                <a:gd name="T5" fmla="*/ 1 h 480"/>
                <a:gd name="T6" fmla="*/ 0 w 288"/>
                <a:gd name="T7" fmla="*/ 1 h 480"/>
                <a:gd name="T8" fmla="*/ 0 60000 65536"/>
                <a:gd name="T9" fmla="*/ 0 60000 65536"/>
                <a:gd name="T10" fmla="*/ 0 60000 65536"/>
                <a:gd name="T11" fmla="*/ 0 60000 65536"/>
                <a:gd name="T12" fmla="*/ 0 w 288"/>
                <a:gd name="T13" fmla="*/ 0 h 480"/>
                <a:gd name="T14" fmla="*/ 288 w 288"/>
                <a:gd name="T15" fmla="*/ 480 h 480"/>
              </a:gdLst>
              <a:ahLst/>
              <a:cxnLst>
                <a:cxn ang="T8">
                  <a:pos x="T0" y="T1"/>
                </a:cxn>
                <a:cxn ang="T9">
                  <a:pos x="T2" y="T3"/>
                </a:cxn>
                <a:cxn ang="T10">
                  <a:pos x="T4" y="T5"/>
                </a:cxn>
                <a:cxn ang="T11">
                  <a:pos x="T6" y="T7"/>
                </a:cxn>
              </a:cxnLst>
              <a:rect l="T12" t="T13" r="T14" b="T15"/>
              <a:pathLst>
                <a:path w="288" h="480">
                  <a:moveTo>
                    <a:pt x="0" y="0"/>
                  </a:moveTo>
                  <a:lnTo>
                    <a:pt x="288" y="0"/>
                  </a:lnTo>
                  <a:lnTo>
                    <a:pt x="288" y="480"/>
                  </a:lnTo>
                  <a:lnTo>
                    <a:pt x="0" y="480"/>
                  </a:lnTo>
                </a:path>
              </a:pathLst>
            </a:custGeom>
            <a:noFill/>
            <a:ln w="38100">
              <a:solidFill>
                <a:schemeClr val="tx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01387" name="Line 53"/>
            <p:cNvSpPr>
              <a:spLocks noChangeShapeType="1"/>
            </p:cNvSpPr>
            <p:nvPr/>
          </p:nvSpPr>
          <p:spPr bwMode="auto">
            <a:xfrm>
              <a:off x="1872" y="2352"/>
              <a:ext cx="528" cy="0"/>
            </a:xfrm>
            <a:prstGeom prst="line">
              <a:avLst/>
            </a:prstGeom>
            <a:noFill/>
            <a:ln w="38100">
              <a:solidFill>
                <a:schemeClr val="tx2"/>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101388" name="Oval 54"/>
            <p:cNvSpPr>
              <a:spLocks noChangeArrowheads="1"/>
            </p:cNvSpPr>
            <p:nvPr/>
          </p:nvSpPr>
          <p:spPr bwMode="auto">
            <a:xfrm>
              <a:off x="2976" y="2112"/>
              <a:ext cx="480" cy="480"/>
            </a:xfrm>
            <a:prstGeom prst="ellipse">
              <a:avLst/>
            </a:prstGeom>
            <a:noFill/>
            <a:ln w="38100">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chemeClr val="tx1"/>
                  </a:solidFill>
                  <a:latin typeface="Arial" charset="0"/>
                </a:defRPr>
              </a:lvl1pPr>
              <a:lvl2pPr marL="742950" indent="-285750">
                <a:defRPr sz="2400" b="1">
                  <a:solidFill>
                    <a:schemeClr val="tx1"/>
                  </a:solidFill>
                  <a:latin typeface="Arial" charset="0"/>
                </a:defRPr>
              </a:lvl2pPr>
              <a:lvl3pPr marL="1143000" indent="-228600">
                <a:defRPr sz="2400" b="1">
                  <a:solidFill>
                    <a:schemeClr val="tx1"/>
                  </a:solidFill>
                  <a:latin typeface="Arial" charset="0"/>
                </a:defRPr>
              </a:lvl3pPr>
              <a:lvl4pPr marL="1600200" indent="-228600">
                <a:defRPr sz="2400" b="1">
                  <a:solidFill>
                    <a:schemeClr val="tx1"/>
                  </a:solidFill>
                  <a:latin typeface="Arial" charset="0"/>
                </a:defRPr>
              </a:lvl4pPr>
              <a:lvl5pPr marL="2057400" indent="-228600">
                <a:defRPr sz="2400" b="1">
                  <a:solidFill>
                    <a:schemeClr val="tx1"/>
                  </a:solidFill>
                  <a:latin typeface="Arial" charset="0"/>
                </a:defRPr>
              </a:lvl5pPr>
              <a:lvl6pPr marL="2514600" indent="-228600" eaLnBrk="0" fontAlgn="base" hangingPunct="0">
                <a:spcBef>
                  <a:spcPct val="0"/>
                </a:spcBef>
                <a:spcAft>
                  <a:spcPct val="0"/>
                </a:spcAft>
                <a:defRPr sz="2400" b="1">
                  <a:solidFill>
                    <a:schemeClr val="tx1"/>
                  </a:solidFill>
                  <a:latin typeface="Arial" charset="0"/>
                </a:defRPr>
              </a:lvl6pPr>
              <a:lvl7pPr marL="2971800" indent="-228600" eaLnBrk="0" fontAlgn="base" hangingPunct="0">
                <a:spcBef>
                  <a:spcPct val="0"/>
                </a:spcBef>
                <a:spcAft>
                  <a:spcPct val="0"/>
                </a:spcAft>
                <a:defRPr sz="2400" b="1">
                  <a:solidFill>
                    <a:schemeClr val="tx1"/>
                  </a:solidFill>
                  <a:latin typeface="Arial" charset="0"/>
                </a:defRPr>
              </a:lvl7pPr>
              <a:lvl8pPr marL="3429000" indent="-228600" eaLnBrk="0" fontAlgn="base" hangingPunct="0">
                <a:spcBef>
                  <a:spcPct val="0"/>
                </a:spcBef>
                <a:spcAft>
                  <a:spcPct val="0"/>
                </a:spcAft>
                <a:defRPr sz="2400" b="1">
                  <a:solidFill>
                    <a:schemeClr val="tx1"/>
                  </a:solidFill>
                  <a:latin typeface="Arial" charset="0"/>
                </a:defRPr>
              </a:lvl8pPr>
              <a:lvl9pPr marL="3886200" indent="-228600" eaLnBrk="0" fontAlgn="base" hangingPunct="0">
                <a:spcBef>
                  <a:spcPct val="0"/>
                </a:spcBef>
                <a:spcAft>
                  <a:spcPct val="0"/>
                </a:spcAft>
                <a:defRPr sz="2400" b="1">
                  <a:solidFill>
                    <a:schemeClr val="tx1"/>
                  </a:solidFill>
                  <a:latin typeface="Arial" charset="0"/>
                </a:defRPr>
              </a:lvl9pPr>
            </a:lstStyle>
            <a:p>
              <a:pPr algn="ctr"/>
              <a:r>
                <a:rPr lang="en-US" altLang="en-US" b="0">
                  <a:solidFill>
                    <a:schemeClr val="tx2"/>
                  </a:solidFill>
                  <a:latin typeface="Symbol" pitchFamily="18" charset="2"/>
                </a:rPr>
                <a:t>m</a:t>
              </a:r>
              <a:r>
                <a:rPr lang="en-US" altLang="en-US" sz="2800" b="0" baseline="-25000">
                  <a:solidFill>
                    <a:schemeClr val="tx2"/>
                  </a:solidFill>
                </a:rPr>
                <a:t>2</a:t>
              </a:r>
              <a:endParaRPr lang="en-US" altLang="en-US" b="0">
                <a:solidFill>
                  <a:schemeClr val="tx2"/>
                </a:solidFill>
              </a:endParaRPr>
            </a:p>
          </p:txBody>
        </p:sp>
        <p:sp>
          <p:nvSpPr>
            <p:cNvPr id="101389" name="Line 55"/>
            <p:cNvSpPr>
              <a:spLocks noChangeShapeType="1"/>
            </p:cNvSpPr>
            <p:nvPr/>
          </p:nvSpPr>
          <p:spPr bwMode="auto">
            <a:xfrm>
              <a:off x="2688" y="2352"/>
              <a:ext cx="288" cy="0"/>
            </a:xfrm>
            <a:prstGeom prst="line">
              <a:avLst/>
            </a:prstGeom>
            <a:noFill/>
            <a:ln w="38100">
              <a:solidFill>
                <a:schemeClr val="tx2"/>
              </a:solidFill>
              <a:round/>
              <a:headEnd type="none" w="sm" len="sm"/>
              <a:tailEnd type="none" w="med" len="lg"/>
            </a:ln>
            <a:extLst>
              <a:ext uri="{909E8E84-426E-40DD-AFC4-6F175D3DCCD1}">
                <a14:hiddenFill xmlns:a14="http://schemas.microsoft.com/office/drawing/2010/main">
                  <a:noFill/>
                </a14:hiddenFill>
              </a:ext>
            </a:extLst>
          </p:spPr>
          <p:txBody>
            <a:bodyPr wrap="none" anchor="ctr"/>
            <a:lstStyle/>
            <a:p>
              <a:endParaRPr lang="en-US"/>
            </a:p>
          </p:txBody>
        </p:sp>
        <p:sp>
          <p:nvSpPr>
            <p:cNvPr id="101390" name="Line 56"/>
            <p:cNvSpPr>
              <a:spLocks noChangeShapeType="1"/>
            </p:cNvSpPr>
            <p:nvPr/>
          </p:nvSpPr>
          <p:spPr bwMode="auto">
            <a:xfrm>
              <a:off x="3456" y="2352"/>
              <a:ext cx="288" cy="0"/>
            </a:xfrm>
            <a:prstGeom prst="line">
              <a:avLst/>
            </a:prstGeom>
            <a:noFill/>
            <a:ln w="38100">
              <a:solidFill>
                <a:schemeClr val="tx2"/>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101391" name="Freeform 57"/>
            <p:cNvSpPr>
              <a:spLocks/>
            </p:cNvSpPr>
            <p:nvPr/>
          </p:nvSpPr>
          <p:spPr bwMode="auto">
            <a:xfrm>
              <a:off x="2400" y="2208"/>
              <a:ext cx="288" cy="288"/>
            </a:xfrm>
            <a:custGeom>
              <a:avLst/>
              <a:gdLst>
                <a:gd name="T0" fmla="*/ 0 w 288"/>
                <a:gd name="T1" fmla="*/ 0 h 480"/>
                <a:gd name="T2" fmla="*/ 288 w 288"/>
                <a:gd name="T3" fmla="*/ 0 h 480"/>
                <a:gd name="T4" fmla="*/ 288 w 288"/>
                <a:gd name="T5" fmla="*/ 1 h 480"/>
                <a:gd name="T6" fmla="*/ 0 w 288"/>
                <a:gd name="T7" fmla="*/ 1 h 480"/>
                <a:gd name="T8" fmla="*/ 0 60000 65536"/>
                <a:gd name="T9" fmla="*/ 0 60000 65536"/>
                <a:gd name="T10" fmla="*/ 0 60000 65536"/>
                <a:gd name="T11" fmla="*/ 0 60000 65536"/>
                <a:gd name="T12" fmla="*/ 0 w 288"/>
                <a:gd name="T13" fmla="*/ 0 h 480"/>
                <a:gd name="T14" fmla="*/ 288 w 288"/>
                <a:gd name="T15" fmla="*/ 480 h 480"/>
              </a:gdLst>
              <a:ahLst/>
              <a:cxnLst>
                <a:cxn ang="T8">
                  <a:pos x="T0" y="T1"/>
                </a:cxn>
                <a:cxn ang="T9">
                  <a:pos x="T2" y="T3"/>
                </a:cxn>
                <a:cxn ang="T10">
                  <a:pos x="T4" y="T5"/>
                </a:cxn>
                <a:cxn ang="T11">
                  <a:pos x="T6" y="T7"/>
                </a:cxn>
              </a:cxnLst>
              <a:rect l="T12" t="T13" r="T14" b="T15"/>
              <a:pathLst>
                <a:path w="288" h="480">
                  <a:moveTo>
                    <a:pt x="0" y="0"/>
                  </a:moveTo>
                  <a:lnTo>
                    <a:pt x="288" y="0"/>
                  </a:lnTo>
                  <a:lnTo>
                    <a:pt x="288" y="480"/>
                  </a:lnTo>
                  <a:lnTo>
                    <a:pt x="0" y="480"/>
                  </a:lnTo>
                </a:path>
              </a:pathLst>
            </a:custGeom>
            <a:noFill/>
            <a:ln w="38100">
              <a:solidFill>
                <a:schemeClr val="tx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01392" name="Line 58"/>
            <p:cNvSpPr>
              <a:spLocks noChangeShapeType="1"/>
            </p:cNvSpPr>
            <p:nvPr/>
          </p:nvSpPr>
          <p:spPr bwMode="auto">
            <a:xfrm>
              <a:off x="1872" y="3024"/>
              <a:ext cx="528" cy="0"/>
            </a:xfrm>
            <a:prstGeom prst="line">
              <a:avLst/>
            </a:prstGeom>
            <a:noFill/>
            <a:ln w="38100">
              <a:solidFill>
                <a:schemeClr val="tx2"/>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101393" name="Oval 59"/>
            <p:cNvSpPr>
              <a:spLocks noChangeArrowheads="1"/>
            </p:cNvSpPr>
            <p:nvPr/>
          </p:nvSpPr>
          <p:spPr bwMode="auto">
            <a:xfrm>
              <a:off x="2976" y="2784"/>
              <a:ext cx="480" cy="480"/>
            </a:xfrm>
            <a:prstGeom prst="ellipse">
              <a:avLst/>
            </a:prstGeom>
            <a:noFill/>
            <a:ln w="38100">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chemeClr val="tx1"/>
                  </a:solidFill>
                  <a:latin typeface="Arial" charset="0"/>
                </a:defRPr>
              </a:lvl1pPr>
              <a:lvl2pPr marL="742950" indent="-285750">
                <a:defRPr sz="2400" b="1">
                  <a:solidFill>
                    <a:schemeClr val="tx1"/>
                  </a:solidFill>
                  <a:latin typeface="Arial" charset="0"/>
                </a:defRPr>
              </a:lvl2pPr>
              <a:lvl3pPr marL="1143000" indent="-228600">
                <a:defRPr sz="2400" b="1">
                  <a:solidFill>
                    <a:schemeClr val="tx1"/>
                  </a:solidFill>
                  <a:latin typeface="Arial" charset="0"/>
                </a:defRPr>
              </a:lvl3pPr>
              <a:lvl4pPr marL="1600200" indent="-228600">
                <a:defRPr sz="2400" b="1">
                  <a:solidFill>
                    <a:schemeClr val="tx1"/>
                  </a:solidFill>
                  <a:latin typeface="Arial" charset="0"/>
                </a:defRPr>
              </a:lvl4pPr>
              <a:lvl5pPr marL="2057400" indent="-228600">
                <a:defRPr sz="2400" b="1">
                  <a:solidFill>
                    <a:schemeClr val="tx1"/>
                  </a:solidFill>
                  <a:latin typeface="Arial" charset="0"/>
                </a:defRPr>
              </a:lvl5pPr>
              <a:lvl6pPr marL="2514600" indent="-228600" eaLnBrk="0" fontAlgn="base" hangingPunct="0">
                <a:spcBef>
                  <a:spcPct val="0"/>
                </a:spcBef>
                <a:spcAft>
                  <a:spcPct val="0"/>
                </a:spcAft>
                <a:defRPr sz="2400" b="1">
                  <a:solidFill>
                    <a:schemeClr val="tx1"/>
                  </a:solidFill>
                  <a:latin typeface="Arial" charset="0"/>
                </a:defRPr>
              </a:lvl6pPr>
              <a:lvl7pPr marL="2971800" indent="-228600" eaLnBrk="0" fontAlgn="base" hangingPunct="0">
                <a:spcBef>
                  <a:spcPct val="0"/>
                </a:spcBef>
                <a:spcAft>
                  <a:spcPct val="0"/>
                </a:spcAft>
                <a:defRPr sz="2400" b="1">
                  <a:solidFill>
                    <a:schemeClr val="tx1"/>
                  </a:solidFill>
                  <a:latin typeface="Arial" charset="0"/>
                </a:defRPr>
              </a:lvl7pPr>
              <a:lvl8pPr marL="3429000" indent="-228600" eaLnBrk="0" fontAlgn="base" hangingPunct="0">
                <a:spcBef>
                  <a:spcPct val="0"/>
                </a:spcBef>
                <a:spcAft>
                  <a:spcPct val="0"/>
                </a:spcAft>
                <a:defRPr sz="2400" b="1">
                  <a:solidFill>
                    <a:schemeClr val="tx1"/>
                  </a:solidFill>
                  <a:latin typeface="Arial" charset="0"/>
                </a:defRPr>
              </a:lvl8pPr>
              <a:lvl9pPr marL="3886200" indent="-228600" eaLnBrk="0" fontAlgn="base" hangingPunct="0">
                <a:spcBef>
                  <a:spcPct val="0"/>
                </a:spcBef>
                <a:spcAft>
                  <a:spcPct val="0"/>
                </a:spcAft>
                <a:defRPr sz="2400" b="1">
                  <a:solidFill>
                    <a:schemeClr val="tx1"/>
                  </a:solidFill>
                  <a:latin typeface="Arial" charset="0"/>
                </a:defRPr>
              </a:lvl9pPr>
            </a:lstStyle>
            <a:p>
              <a:pPr algn="ctr"/>
              <a:r>
                <a:rPr lang="en-US" altLang="en-US" b="0">
                  <a:solidFill>
                    <a:schemeClr val="tx2"/>
                  </a:solidFill>
                  <a:latin typeface="Symbol" pitchFamily="18" charset="2"/>
                </a:rPr>
                <a:t>m</a:t>
              </a:r>
              <a:r>
                <a:rPr lang="en-US" altLang="en-US" sz="2800" b="0" i="1" baseline="-25000">
                  <a:solidFill>
                    <a:schemeClr val="tx2"/>
                  </a:solidFill>
                </a:rPr>
                <a:t>m</a:t>
              </a:r>
              <a:endParaRPr lang="en-US" altLang="en-US" b="0">
                <a:solidFill>
                  <a:schemeClr val="tx2"/>
                </a:solidFill>
              </a:endParaRPr>
            </a:p>
          </p:txBody>
        </p:sp>
        <p:sp>
          <p:nvSpPr>
            <p:cNvPr id="101394" name="Line 60"/>
            <p:cNvSpPr>
              <a:spLocks noChangeShapeType="1"/>
            </p:cNvSpPr>
            <p:nvPr/>
          </p:nvSpPr>
          <p:spPr bwMode="auto">
            <a:xfrm>
              <a:off x="2688" y="3024"/>
              <a:ext cx="288" cy="0"/>
            </a:xfrm>
            <a:prstGeom prst="line">
              <a:avLst/>
            </a:prstGeom>
            <a:noFill/>
            <a:ln w="38100">
              <a:solidFill>
                <a:schemeClr val="tx2"/>
              </a:solidFill>
              <a:round/>
              <a:headEnd type="none" w="sm" len="sm"/>
              <a:tailEnd type="none" w="med" len="lg"/>
            </a:ln>
            <a:extLst>
              <a:ext uri="{909E8E84-426E-40DD-AFC4-6F175D3DCCD1}">
                <a14:hiddenFill xmlns:a14="http://schemas.microsoft.com/office/drawing/2010/main">
                  <a:noFill/>
                </a14:hiddenFill>
              </a:ext>
            </a:extLst>
          </p:spPr>
          <p:txBody>
            <a:bodyPr wrap="none" anchor="ctr"/>
            <a:lstStyle/>
            <a:p>
              <a:endParaRPr lang="en-US"/>
            </a:p>
          </p:txBody>
        </p:sp>
        <p:sp>
          <p:nvSpPr>
            <p:cNvPr id="101395" name="Line 61"/>
            <p:cNvSpPr>
              <a:spLocks noChangeShapeType="1"/>
            </p:cNvSpPr>
            <p:nvPr/>
          </p:nvSpPr>
          <p:spPr bwMode="auto">
            <a:xfrm>
              <a:off x="3456" y="3024"/>
              <a:ext cx="288" cy="0"/>
            </a:xfrm>
            <a:prstGeom prst="line">
              <a:avLst/>
            </a:prstGeom>
            <a:noFill/>
            <a:ln w="38100">
              <a:solidFill>
                <a:schemeClr val="tx2"/>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101396" name="Freeform 62"/>
            <p:cNvSpPr>
              <a:spLocks/>
            </p:cNvSpPr>
            <p:nvPr/>
          </p:nvSpPr>
          <p:spPr bwMode="auto">
            <a:xfrm>
              <a:off x="2400" y="2880"/>
              <a:ext cx="288" cy="288"/>
            </a:xfrm>
            <a:custGeom>
              <a:avLst/>
              <a:gdLst>
                <a:gd name="T0" fmla="*/ 0 w 288"/>
                <a:gd name="T1" fmla="*/ 0 h 480"/>
                <a:gd name="T2" fmla="*/ 288 w 288"/>
                <a:gd name="T3" fmla="*/ 0 h 480"/>
                <a:gd name="T4" fmla="*/ 288 w 288"/>
                <a:gd name="T5" fmla="*/ 1 h 480"/>
                <a:gd name="T6" fmla="*/ 0 w 288"/>
                <a:gd name="T7" fmla="*/ 1 h 480"/>
                <a:gd name="T8" fmla="*/ 0 60000 65536"/>
                <a:gd name="T9" fmla="*/ 0 60000 65536"/>
                <a:gd name="T10" fmla="*/ 0 60000 65536"/>
                <a:gd name="T11" fmla="*/ 0 60000 65536"/>
                <a:gd name="T12" fmla="*/ 0 w 288"/>
                <a:gd name="T13" fmla="*/ 0 h 480"/>
                <a:gd name="T14" fmla="*/ 288 w 288"/>
                <a:gd name="T15" fmla="*/ 480 h 480"/>
              </a:gdLst>
              <a:ahLst/>
              <a:cxnLst>
                <a:cxn ang="T8">
                  <a:pos x="T0" y="T1"/>
                </a:cxn>
                <a:cxn ang="T9">
                  <a:pos x="T2" y="T3"/>
                </a:cxn>
                <a:cxn ang="T10">
                  <a:pos x="T4" y="T5"/>
                </a:cxn>
                <a:cxn ang="T11">
                  <a:pos x="T6" y="T7"/>
                </a:cxn>
              </a:cxnLst>
              <a:rect l="T12" t="T13" r="T14" b="T15"/>
              <a:pathLst>
                <a:path w="288" h="480">
                  <a:moveTo>
                    <a:pt x="0" y="0"/>
                  </a:moveTo>
                  <a:lnTo>
                    <a:pt x="288" y="0"/>
                  </a:lnTo>
                  <a:lnTo>
                    <a:pt x="288" y="480"/>
                  </a:lnTo>
                  <a:lnTo>
                    <a:pt x="0" y="480"/>
                  </a:lnTo>
                </a:path>
              </a:pathLst>
            </a:custGeom>
            <a:noFill/>
            <a:ln w="38100">
              <a:solidFill>
                <a:schemeClr val="tx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01397" name="Rectangle 63"/>
            <p:cNvSpPr>
              <a:spLocks noChangeArrowheads="1"/>
            </p:cNvSpPr>
            <p:nvPr/>
          </p:nvSpPr>
          <p:spPr bwMode="auto">
            <a:xfrm>
              <a:off x="2352" y="2448"/>
              <a:ext cx="329"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b="1">
                  <a:solidFill>
                    <a:schemeClr val="tx1"/>
                  </a:solidFill>
                  <a:latin typeface="Arial" charset="0"/>
                </a:defRPr>
              </a:lvl1pPr>
              <a:lvl2pPr marL="742950" indent="-285750">
                <a:defRPr sz="2400" b="1">
                  <a:solidFill>
                    <a:schemeClr val="tx1"/>
                  </a:solidFill>
                  <a:latin typeface="Arial" charset="0"/>
                </a:defRPr>
              </a:lvl2pPr>
              <a:lvl3pPr marL="1143000" indent="-228600">
                <a:defRPr sz="2400" b="1">
                  <a:solidFill>
                    <a:schemeClr val="tx1"/>
                  </a:solidFill>
                  <a:latin typeface="Arial" charset="0"/>
                </a:defRPr>
              </a:lvl3pPr>
              <a:lvl4pPr marL="1600200" indent="-228600">
                <a:defRPr sz="2400" b="1">
                  <a:solidFill>
                    <a:schemeClr val="tx1"/>
                  </a:solidFill>
                  <a:latin typeface="Arial" charset="0"/>
                </a:defRPr>
              </a:lvl4pPr>
              <a:lvl5pPr marL="2057400" indent="-228600">
                <a:defRPr sz="2400" b="1">
                  <a:solidFill>
                    <a:schemeClr val="tx1"/>
                  </a:solidFill>
                  <a:latin typeface="Arial" charset="0"/>
                </a:defRPr>
              </a:lvl5pPr>
              <a:lvl6pPr marL="2514600" indent="-228600" eaLnBrk="0" fontAlgn="base" hangingPunct="0">
                <a:spcBef>
                  <a:spcPct val="0"/>
                </a:spcBef>
                <a:spcAft>
                  <a:spcPct val="0"/>
                </a:spcAft>
                <a:defRPr sz="2400" b="1">
                  <a:solidFill>
                    <a:schemeClr val="tx1"/>
                  </a:solidFill>
                  <a:latin typeface="Arial" charset="0"/>
                </a:defRPr>
              </a:lvl6pPr>
              <a:lvl7pPr marL="2971800" indent="-228600" eaLnBrk="0" fontAlgn="base" hangingPunct="0">
                <a:spcBef>
                  <a:spcPct val="0"/>
                </a:spcBef>
                <a:spcAft>
                  <a:spcPct val="0"/>
                </a:spcAft>
                <a:defRPr sz="2400" b="1">
                  <a:solidFill>
                    <a:schemeClr val="tx1"/>
                  </a:solidFill>
                  <a:latin typeface="Arial" charset="0"/>
                </a:defRPr>
              </a:lvl7pPr>
              <a:lvl8pPr marL="3429000" indent="-228600" eaLnBrk="0" fontAlgn="base" hangingPunct="0">
                <a:spcBef>
                  <a:spcPct val="0"/>
                </a:spcBef>
                <a:spcAft>
                  <a:spcPct val="0"/>
                </a:spcAft>
                <a:defRPr sz="2400" b="1">
                  <a:solidFill>
                    <a:schemeClr val="tx1"/>
                  </a:solidFill>
                  <a:latin typeface="Arial" charset="0"/>
                </a:defRPr>
              </a:lvl8pPr>
              <a:lvl9pPr marL="3886200" indent="-228600" eaLnBrk="0" fontAlgn="base" hangingPunct="0">
                <a:spcBef>
                  <a:spcPct val="0"/>
                </a:spcBef>
                <a:spcAft>
                  <a:spcPct val="0"/>
                </a:spcAft>
                <a:defRPr sz="2400" b="1">
                  <a:solidFill>
                    <a:schemeClr val="tx1"/>
                  </a:solidFill>
                  <a:latin typeface="Arial" charset="0"/>
                </a:defRPr>
              </a:lvl9pPr>
            </a:lstStyle>
            <a:p>
              <a:pPr algn="ctr"/>
              <a:r>
                <a:rPr lang="en-US" altLang="en-US" sz="3200" b="0">
                  <a:solidFill>
                    <a:schemeClr val="tx2"/>
                  </a:solidFill>
                </a:rPr>
                <a:t>...</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587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8793" grpId="0" autoUpdateAnimBg="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a:xfrm>
            <a:off x="457200" y="347663"/>
            <a:ext cx="8229600" cy="522287"/>
          </a:xfrm>
          <a:noFill/>
        </p:spPr>
        <p:txBody>
          <a:bodyPr lIns="44450" tIns="17462" rIns="44450" bIns="17462" anchor="b">
            <a:spAutoFit/>
          </a:bodyPr>
          <a:lstStyle/>
          <a:p>
            <a:pPr eaLnBrk="1" hangingPunct="1"/>
            <a:r>
              <a:rPr lang="en-US" altLang="en-US" smtClean="0"/>
              <a:t>Frequency-Division Multiplexing -- FDM</a:t>
            </a:r>
          </a:p>
        </p:txBody>
      </p:sp>
      <p:sp>
        <p:nvSpPr>
          <p:cNvPr id="102403" name="Rectangle 3"/>
          <p:cNvSpPr>
            <a:spLocks noGrp="1" noChangeArrowheads="1"/>
          </p:cNvSpPr>
          <p:nvPr>
            <p:ph type="body" idx="1"/>
          </p:nvPr>
        </p:nvSpPr>
        <p:spPr>
          <a:noFill/>
        </p:spPr>
        <p:txBody>
          <a:bodyPr lIns="87312" tIns="42862" rIns="87312" bIns="42862"/>
          <a:lstStyle/>
          <a:p>
            <a:pPr marL="327025" indent="-327025" eaLnBrk="1" hangingPunct="1"/>
            <a:r>
              <a:rPr lang="en-US" altLang="en-US" i="1" smtClean="0"/>
              <a:t>Frequency-division multiplexing</a:t>
            </a:r>
            <a:r>
              <a:rPr lang="en-US" altLang="en-US" smtClean="0"/>
              <a:t> (FDM):  channel bandwidth </a:t>
            </a:r>
            <a:r>
              <a:rPr lang="en-US" altLang="en-US" i="1" smtClean="0">
                <a:latin typeface="Times New Roman" pitchFamily="18" charset="0"/>
                <a:cs typeface="Times New Roman" pitchFamily="18" charset="0"/>
              </a:rPr>
              <a:t>W</a:t>
            </a:r>
            <a:r>
              <a:rPr lang="en-US" altLang="en-US" smtClean="0"/>
              <a:t> is subdivided into </a:t>
            </a:r>
            <a:r>
              <a:rPr lang="en-US" altLang="en-US" i="1" smtClean="0"/>
              <a:t>m</a:t>
            </a:r>
            <a:r>
              <a:rPr lang="en-US" altLang="en-US" smtClean="0"/>
              <a:t> channels and each of </a:t>
            </a:r>
            <a:r>
              <a:rPr lang="en-US" altLang="en-US" i="1" smtClean="0"/>
              <a:t>m</a:t>
            </a:r>
            <a:r>
              <a:rPr lang="en-US" altLang="en-US" smtClean="0"/>
              <a:t> traffic streams is given one channel</a:t>
            </a:r>
          </a:p>
          <a:p>
            <a:pPr marL="703263" lvl="1" indent="-261938" eaLnBrk="1" hangingPunct="1"/>
            <a:r>
              <a:rPr lang="en-US" altLang="en-US" smtClean="0"/>
              <a:t>Create </a:t>
            </a:r>
            <a:r>
              <a:rPr lang="en-US" altLang="en-US" i="1" smtClean="0"/>
              <a:t>m</a:t>
            </a:r>
            <a:r>
              <a:rPr lang="en-US" altLang="en-US" smtClean="0"/>
              <a:t> channels, each with bandwidth </a:t>
            </a:r>
            <a:r>
              <a:rPr lang="en-US" altLang="en-US" i="1" smtClean="0">
                <a:latin typeface="Times New Roman" pitchFamily="18" charset="0"/>
                <a:cs typeface="Times New Roman" pitchFamily="18" charset="0"/>
              </a:rPr>
              <a:t>W</a:t>
            </a:r>
            <a:r>
              <a:rPr lang="en-US" altLang="en-US" smtClean="0">
                <a:latin typeface="Times New Roman" pitchFamily="18" charset="0"/>
                <a:cs typeface="Times New Roman" pitchFamily="18" charset="0"/>
              </a:rPr>
              <a:t>/</a:t>
            </a:r>
            <a:r>
              <a:rPr lang="en-US" altLang="en-US" i="1" smtClean="0">
                <a:latin typeface="Times New Roman" pitchFamily="18" charset="0"/>
                <a:cs typeface="Times New Roman" pitchFamily="18" charset="0"/>
              </a:rPr>
              <a:t>m</a:t>
            </a:r>
            <a:r>
              <a:rPr lang="en-US" altLang="en-US" smtClean="0"/>
              <a:t>, or capacity </a:t>
            </a:r>
            <a:r>
              <a:rPr lang="en-US" altLang="en-US" i="1" smtClean="0">
                <a:latin typeface="Times New Roman" pitchFamily="18" charset="0"/>
                <a:cs typeface="Times New Roman" pitchFamily="18" charset="0"/>
              </a:rPr>
              <a:t>C</a:t>
            </a:r>
            <a:r>
              <a:rPr lang="en-US" altLang="en-US" smtClean="0">
                <a:latin typeface="Times New Roman" pitchFamily="18" charset="0"/>
                <a:cs typeface="Times New Roman" pitchFamily="18" charset="0"/>
              </a:rPr>
              <a:t>/</a:t>
            </a:r>
            <a:r>
              <a:rPr lang="en-US" altLang="en-US" i="1" smtClean="0">
                <a:latin typeface="Times New Roman" pitchFamily="18" charset="0"/>
                <a:cs typeface="Times New Roman" pitchFamily="18" charset="0"/>
              </a:rPr>
              <a:t>m</a:t>
            </a:r>
            <a:r>
              <a:rPr lang="en-US" altLang="en-US" smtClean="0">
                <a:latin typeface="Times New Roman" pitchFamily="18" charset="0"/>
                <a:cs typeface="Times New Roman" pitchFamily="18" charset="0"/>
              </a:rPr>
              <a:t> </a:t>
            </a:r>
            <a:r>
              <a:rPr lang="en-US" altLang="en-US" smtClean="0"/>
              <a:t>(ignoring guard bands between channels)</a:t>
            </a:r>
          </a:p>
          <a:p>
            <a:pPr marL="703263" lvl="1" indent="-261938" eaLnBrk="1" hangingPunct="1"/>
            <a:r>
              <a:rPr lang="en-US" altLang="en-US" i="1" smtClean="0"/>
              <a:t>L</a:t>
            </a:r>
            <a:r>
              <a:rPr lang="en-US" altLang="en-US" smtClean="0"/>
              <a:t>-bit packet takes </a:t>
            </a:r>
            <a:r>
              <a:rPr lang="en-US" altLang="en-US" i="1" smtClean="0">
                <a:latin typeface="Times New Roman" pitchFamily="18" charset="0"/>
                <a:cs typeface="Times New Roman" pitchFamily="18" charset="0"/>
              </a:rPr>
              <a:t>T</a:t>
            </a:r>
            <a:r>
              <a:rPr lang="en-US" altLang="en-US" sz="2400" i="1" baseline="-25000" smtClean="0">
                <a:latin typeface="Times New Roman" pitchFamily="18" charset="0"/>
                <a:cs typeface="Times New Roman" pitchFamily="18" charset="0"/>
              </a:rPr>
              <a:t>FDM</a:t>
            </a:r>
            <a:r>
              <a:rPr lang="en-US" altLang="en-US" smtClean="0">
                <a:latin typeface="Times New Roman" pitchFamily="18" charset="0"/>
                <a:cs typeface="Times New Roman" pitchFamily="18" charset="0"/>
              </a:rPr>
              <a:t>=</a:t>
            </a:r>
            <a:r>
              <a:rPr lang="en-US" altLang="en-US" i="1" smtClean="0">
                <a:latin typeface="Times New Roman" pitchFamily="18" charset="0"/>
                <a:cs typeface="Times New Roman" pitchFamily="18" charset="0"/>
              </a:rPr>
              <a:t>Lm</a:t>
            </a:r>
            <a:r>
              <a:rPr lang="en-US" altLang="en-US" smtClean="0">
                <a:latin typeface="Times New Roman" pitchFamily="18" charset="0"/>
                <a:cs typeface="Times New Roman" pitchFamily="18" charset="0"/>
              </a:rPr>
              <a:t>/</a:t>
            </a:r>
            <a:r>
              <a:rPr lang="en-US" altLang="en-US" i="1" smtClean="0">
                <a:latin typeface="Times New Roman" pitchFamily="18" charset="0"/>
                <a:cs typeface="Times New Roman" pitchFamily="18" charset="0"/>
              </a:rPr>
              <a:t>C</a:t>
            </a:r>
            <a:r>
              <a:rPr lang="en-US" altLang="en-US" smtClean="0"/>
              <a:t> seconds to transmit</a:t>
            </a:r>
          </a:p>
        </p:txBody>
      </p:sp>
      <p:grpSp>
        <p:nvGrpSpPr>
          <p:cNvPr id="102404" name="Group 19"/>
          <p:cNvGrpSpPr>
            <a:grpSpLocks/>
          </p:cNvGrpSpPr>
          <p:nvPr/>
        </p:nvGrpSpPr>
        <p:grpSpPr bwMode="auto">
          <a:xfrm>
            <a:off x="3810000" y="4800600"/>
            <a:ext cx="1447800" cy="1371600"/>
            <a:chOff x="2400" y="3024"/>
            <a:chExt cx="912" cy="864"/>
          </a:xfrm>
        </p:grpSpPr>
        <p:sp>
          <p:nvSpPr>
            <p:cNvPr id="102405" name="Oval 5"/>
            <p:cNvSpPr>
              <a:spLocks noChangeArrowheads="1"/>
            </p:cNvSpPr>
            <p:nvPr/>
          </p:nvSpPr>
          <p:spPr bwMode="auto">
            <a:xfrm>
              <a:off x="2400" y="3024"/>
              <a:ext cx="912" cy="864"/>
            </a:xfrm>
            <a:prstGeom prst="ellipse">
              <a:avLst/>
            </a:prstGeom>
            <a:noFill/>
            <a:ln w="76200">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chemeClr val="tx1"/>
                  </a:solidFill>
                  <a:latin typeface="Arial" charset="0"/>
                </a:defRPr>
              </a:lvl1pPr>
              <a:lvl2pPr marL="742950" indent="-285750">
                <a:defRPr sz="2400" b="1">
                  <a:solidFill>
                    <a:schemeClr val="tx1"/>
                  </a:solidFill>
                  <a:latin typeface="Arial" charset="0"/>
                </a:defRPr>
              </a:lvl2pPr>
              <a:lvl3pPr marL="1143000" indent="-228600">
                <a:defRPr sz="2400" b="1">
                  <a:solidFill>
                    <a:schemeClr val="tx1"/>
                  </a:solidFill>
                  <a:latin typeface="Arial" charset="0"/>
                </a:defRPr>
              </a:lvl3pPr>
              <a:lvl4pPr marL="1600200" indent="-228600">
                <a:defRPr sz="2400" b="1">
                  <a:solidFill>
                    <a:schemeClr val="tx1"/>
                  </a:solidFill>
                  <a:latin typeface="Arial" charset="0"/>
                </a:defRPr>
              </a:lvl4pPr>
              <a:lvl5pPr marL="2057400" indent="-228600">
                <a:defRPr sz="2400" b="1">
                  <a:solidFill>
                    <a:schemeClr val="tx1"/>
                  </a:solidFill>
                  <a:latin typeface="Arial" charset="0"/>
                </a:defRPr>
              </a:lvl5pPr>
              <a:lvl6pPr marL="2514600" indent="-228600" eaLnBrk="0" fontAlgn="base" hangingPunct="0">
                <a:spcBef>
                  <a:spcPct val="0"/>
                </a:spcBef>
                <a:spcAft>
                  <a:spcPct val="0"/>
                </a:spcAft>
                <a:defRPr sz="2400" b="1">
                  <a:solidFill>
                    <a:schemeClr val="tx1"/>
                  </a:solidFill>
                  <a:latin typeface="Arial" charset="0"/>
                </a:defRPr>
              </a:lvl6pPr>
              <a:lvl7pPr marL="2971800" indent="-228600" eaLnBrk="0" fontAlgn="base" hangingPunct="0">
                <a:spcBef>
                  <a:spcPct val="0"/>
                </a:spcBef>
                <a:spcAft>
                  <a:spcPct val="0"/>
                </a:spcAft>
                <a:defRPr sz="2400" b="1">
                  <a:solidFill>
                    <a:schemeClr val="tx1"/>
                  </a:solidFill>
                  <a:latin typeface="Arial" charset="0"/>
                </a:defRPr>
              </a:lvl7pPr>
              <a:lvl8pPr marL="3429000" indent="-228600" eaLnBrk="0" fontAlgn="base" hangingPunct="0">
                <a:spcBef>
                  <a:spcPct val="0"/>
                </a:spcBef>
                <a:spcAft>
                  <a:spcPct val="0"/>
                </a:spcAft>
                <a:defRPr sz="2400" b="1">
                  <a:solidFill>
                    <a:schemeClr val="tx1"/>
                  </a:solidFill>
                  <a:latin typeface="Arial" charset="0"/>
                </a:defRPr>
              </a:lvl8pPr>
              <a:lvl9pPr marL="3886200" indent="-228600" eaLnBrk="0" fontAlgn="base" hangingPunct="0">
                <a:spcBef>
                  <a:spcPct val="0"/>
                </a:spcBef>
                <a:spcAft>
                  <a:spcPct val="0"/>
                </a:spcAft>
                <a:defRPr sz="2400" b="1">
                  <a:solidFill>
                    <a:schemeClr val="tx1"/>
                  </a:solidFill>
                  <a:latin typeface="Arial" charset="0"/>
                </a:defRPr>
              </a:lvl9pPr>
            </a:lstStyle>
            <a:p>
              <a:endParaRPr lang="en-US" altLang="en-US"/>
            </a:p>
          </p:txBody>
        </p:sp>
        <p:sp>
          <p:nvSpPr>
            <p:cNvPr id="102406" name="Oval 6"/>
            <p:cNvSpPr>
              <a:spLocks noChangeArrowheads="1"/>
            </p:cNvSpPr>
            <p:nvPr/>
          </p:nvSpPr>
          <p:spPr bwMode="auto">
            <a:xfrm>
              <a:off x="2584" y="3200"/>
              <a:ext cx="137" cy="128"/>
            </a:xfrm>
            <a:prstGeom prst="ellipse">
              <a:avLst/>
            </a:prstGeom>
            <a:solidFill>
              <a:schemeClr val="accent2"/>
            </a:solidFill>
            <a:ln w="25400">
              <a:solidFill>
                <a:schemeClr val="bg1"/>
              </a:solidFill>
              <a:round/>
              <a:headEnd/>
              <a:tailEnd/>
            </a:ln>
          </p:spPr>
          <p:txBody>
            <a:bodyPr wrap="none" anchor="ctr"/>
            <a:lstStyle>
              <a:lvl1pPr>
                <a:defRPr sz="2400" b="1">
                  <a:solidFill>
                    <a:schemeClr val="tx1"/>
                  </a:solidFill>
                  <a:latin typeface="Arial" charset="0"/>
                </a:defRPr>
              </a:lvl1pPr>
              <a:lvl2pPr marL="742950" indent="-285750">
                <a:defRPr sz="2400" b="1">
                  <a:solidFill>
                    <a:schemeClr val="tx1"/>
                  </a:solidFill>
                  <a:latin typeface="Arial" charset="0"/>
                </a:defRPr>
              </a:lvl2pPr>
              <a:lvl3pPr marL="1143000" indent="-228600">
                <a:defRPr sz="2400" b="1">
                  <a:solidFill>
                    <a:schemeClr val="tx1"/>
                  </a:solidFill>
                  <a:latin typeface="Arial" charset="0"/>
                </a:defRPr>
              </a:lvl3pPr>
              <a:lvl4pPr marL="1600200" indent="-228600">
                <a:defRPr sz="2400" b="1">
                  <a:solidFill>
                    <a:schemeClr val="tx1"/>
                  </a:solidFill>
                  <a:latin typeface="Arial" charset="0"/>
                </a:defRPr>
              </a:lvl4pPr>
              <a:lvl5pPr marL="2057400" indent="-228600">
                <a:defRPr sz="2400" b="1">
                  <a:solidFill>
                    <a:schemeClr val="tx1"/>
                  </a:solidFill>
                  <a:latin typeface="Arial" charset="0"/>
                </a:defRPr>
              </a:lvl5pPr>
              <a:lvl6pPr marL="2514600" indent="-228600" eaLnBrk="0" fontAlgn="base" hangingPunct="0">
                <a:spcBef>
                  <a:spcPct val="0"/>
                </a:spcBef>
                <a:spcAft>
                  <a:spcPct val="0"/>
                </a:spcAft>
                <a:defRPr sz="2400" b="1">
                  <a:solidFill>
                    <a:schemeClr val="tx1"/>
                  </a:solidFill>
                  <a:latin typeface="Arial" charset="0"/>
                </a:defRPr>
              </a:lvl6pPr>
              <a:lvl7pPr marL="2971800" indent="-228600" eaLnBrk="0" fontAlgn="base" hangingPunct="0">
                <a:spcBef>
                  <a:spcPct val="0"/>
                </a:spcBef>
                <a:spcAft>
                  <a:spcPct val="0"/>
                </a:spcAft>
                <a:defRPr sz="2400" b="1">
                  <a:solidFill>
                    <a:schemeClr val="tx1"/>
                  </a:solidFill>
                  <a:latin typeface="Arial" charset="0"/>
                </a:defRPr>
              </a:lvl7pPr>
              <a:lvl8pPr marL="3429000" indent="-228600" eaLnBrk="0" fontAlgn="base" hangingPunct="0">
                <a:spcBef>
                  <a:spcPct val="0"/>
                </a:spcBef>
                <a:spcAft>
                  <a:spcPct val="0"/>
                </a:spcAft>
                <a:defRPr sz="2400" b="1">
                  <a:solidFill>
                    <a:schemeClr val="tx1"/>
                  </a:solidFill>
                  <a:latin typeface="Arial" charset="0"/>
                </a:defRPr>
              </a:lvl8pPr>
              <a:lvl9pPr marL="3886200" indent="-228600" eaLnBrk="0" fontAlgn="base" hangingPunct="0">
                <a:spcBef>
                  <a:spcPct val="0"/>
                </a:spcBef>
                <a:spcAft>
                  <a:spcPct val="0"/>
                </a:spcAft>
                <a:defRPr sz="2400" b="1">
                  <a:solidFill>
                    <a:schemeClr val="tx1"/>
                  </a:solidFill>
                  <a:latin typeface="Arial" charset="0"/>
                </a:defRPr>
              </a:lvl9pPr>
            </a:lstStyle>
            <a:p>
              <a:endParaRPr lang="en-US" altLang="en-US"/>
            </a:p>
          </p:txBody>
        </p:sp>
        <p:sp>
          <p:nvSpPr>
            <p:cNvPr id="102407" name="Oval 7"/>
            <p:cNvSpPr>
              <a:spLocks noChangeArrowheads="1"/>
            </p:cNvSpPr>
            <p:nvPr/>
          </p:nvSpPr>
          <p:spPr bwMode="auto">
            <a:xfrm>
              <a:off x="2483" y="3344"/>
              <a:ext cx="136" cy="128"/>
            </a:xfrm>
            <a:prstGeom prst="ellipse">
              <a:avLst/>
            </a:prstGeom>
            <a:solidFill>
              <a:schemeClr val="accent2"/>
            </a:solidFill>
            <a:ln w="25400">
              <a:solidFill>
                <a:schemeClr val="bg1"/>
              </a:solidFill>
              <a:round/>
              <a:headEnd/>
              <a:tailEnd/>
            </a:ln>
          </p:spPr>
          <p:txBody>
            <a:bodyPr wrap="none" anchor="ctr"/>
            <a:lstStyle>
              <a:lvl1pPr>
                <a:defRPr sz="2400" b="1">
                  <a:solidFill>
                    <a:schemeClr val="tx1"/>
                  </a:solidFill>
                  <a:latin typeface="Arial" charset="0"/>
                </a:defRPr>
              </a:lvl1pPr>
              <a:lvl2pPr marL="742950" indent="-285750">
                <a:defRPr sz="2400" b="1">
                  <a:solidFill>
                    <a:schemeClr val="tx1"/>
                  </a:solidFill>
                  <a:latin typeface="Arial" charset="0"/>
                </a:defRPr>
              </a:lvl2pPr>
              <a:lvl3pPr marL="1143000" indent="-228600">
                <a:defRPr sz="2400" b="1">
                  <a:solidFill>
                    <a:schemeClr val="tx1"/>
                  </a:solidFill>
                  <a:latin typeface="Arial" charset="0"/>
                </a:defRPr>
              </a:lvl3pPr>
              <a:lvl4pPr marL="1600200" indent="-228600">
                <a:defRPr sz="2400" b="1">
                  <a:solidFill>
                    <a:schemeClr val="tx1"/>
                  </a:solidFill>
                  <a:latin typeface="Arial" charset="0"/>
                </a:defRPr>
              </a:lvl4pPr>
              <a:lvl5pPr marL="2057400" indent="-228600">
                <a:defRPr sz="2400" b="1">
                  <a:solidFill>
                    <a:schemeClr val="tx1"/>
                  </a:solidFill>
                  <a:latin typeface="Arial" charset="0"/>
                </a:defRPr>
              </a:lvl5pPr>
              <a:lvl6pPr marL="2514600" indent="-228600" eaLnBrk="0" fontAlgn="base" hangingPunct="0">
                <a:spcBef>
                  <a:spcPct val="0"/>
                </a:spcBef>
                <a:spcAft>
                  <a:spcPct val="0"/>
                </a:spcAft>
                <a:defRPr sz="2400" b="1">
                  <a:solidFill>
                    <a:schemeClr val="tx1"/>
                  </a:solidFill>
                  <a:latin typeface="Arial" charset="0"/>
                </a:defRPr>
              </a:lvl6pPr>
              <a:lvl7pPr marL="2971800" indent="-228600" eaLnBrk="0" fontAlgn="base" hangingPunct="0">
                <a:spcBef>
                  <a:spcPct val="0"/>
                </a:spcBef>
                <a:spcAft>
                  <a:spcPct val="0"/>
                </a:spcAft>
                <a:defRPr sz="2400" b="1">
                  <a:solidFill>
                    <a:schemeClr val="tx1"/>
                  </a:solidFill>
                  <a:latin typeface="Arial" charset="0"/>
                </a:defRPr>
              </a:lvl7pPr>
              <a:lvl8pPr marL="3429000" indent="-228600" eaLnBrk="0" fontAlgn="base" hangingPunct="0">
                <a:spcBef>
                  <a:spcPct val="0"/>
                </a:spcBef>
                <a:spcAft>
                  <a:spcPct val="0"/>
                </a:spcAft>
                <a:defRPr sz="2400" b="1">
                  <a:solidFill>
                    <a:schemeClr val="tx1"/>
                  </a:solidFill>
                  <a:latin typeface="Arial" charset="0"/>
                </a:defRPr>
              </a:lvl8pPr>
              <a:lvl9pPr marL="3886200" indent="-228600" eaLnBrk="0" fontAlgn="base" hangingPunct="0">
                <a:spcBef>
                  <a:spcPct val="0"/>
                </a:spcBef>
                <a:spcAft>
                  <a:spcPct val="0"/>
                </a:spcAft>
                <a:defRPr sz="2400" b="1">
                  <a:solidFill>
                    <a:schemeClr val="tx1"/>
                  </a:solidFill>
                  <a:latin typeface="Arial" charset="0"/>
                </a:defRPr>
              </a:lvl9pPr>
            </a:lstStyle>
            <a:p>
              <a:endParaRPr lang="en-US" altLang="en-US"/>
            </a:p>
          </p:txBody>
        </p:sp>
        <p:sp>
          <p:nvSpPr>
            <p:cNvPr id="102408" name="Oval 8"/>
            <p:cNvSpPr>
              <a:spLocks noChangeArrowheads="1"/>
            </p:cNvSpPr>
            <p:nvPr/>
          </p:nvSpPr>
          <p:spPr bwMode="auto">
            <a:xfrm>
              <a:off x="2686" y="3344"/>
              <a:ext cx="137" cy="128"/>
            </a:xfrm>
            <a:prstGeom prst="ellipse">
              <a:avLst/>
            </a:prstGeom>
            <a:solidFill>
              <a:schemeClr val="accent2"/>
            </a:solidFill>
            <a:ln w="25400">
              <a:solidFill>
                <a:schemeClr val="bg1"/>
              </a:solidFill>
              <a:round/>
              <a:headEnd/>
              <a:tailEnd/>
            </a:ln>
          </p:spPr>
          <p:txBody>
            <a:bodyPr wrap="none" anchor="ctr"/>
            <a:lstStyle>
              <a:lvl1pPr>
                <a:defRPr sz="2400" b="1">
                  <a:solidFill>
                    <a:schemeClr val="tx1"/>
                  </a:solidFill>
                  <a:latin typeface="Arial" charset="0"/>
                </a:defRPr>
              </a:lvl1pPr>
              <a:lvl2pPr marL="742950" indent="-285750">
                <a:defRPr sz="2400" b="1">
                  <a:solidFill>
                    <a:schemeClr val="tx1"/>
                  </a:solidFill>
                  <a:latin typeface="Arial" charset="0"/>
                </a:defRPr>
              </a:lvl2pPr>
              <a:lvl3pPr marL="1143000" indent="-228600">
                <a:defRPr sz="2400" b="1">
                  <a:solidFill>
                    <a:schemeClr val="tx1"/>
                  </a:solidFill>
                  <a:latin typeface="Arial" charset="0"/>
                </a:defRPr>
              </a:lvl3pPr>
              <a:lvl4pPr marL="1600200" indent="-228600">
                <a:defRPr sz="2400" b="1">
                  <a:solidFill>
                    <a:schemeClr val="tx1"/>
                  </a:solidFill>
                  <a:latin typeface="Arial" charset="0"/>
                </a:defRPr>
              </a:lvl4pPr>
              <a:lvl5pPr marL="2057400" indent="-228600">
                <a:defRPr sz="2400" b="1">
                  <a:solidFill>
                    <a:schemeClr val="tx1"/>
                  </a:solidFill>
                  <a:latin typeface="Arial" charset="0"/>
                </a:defRPr>
              </a:lvl5pPr>
              <a:lvl6pPr marL="2514600" indent="-228600" eaLnBrk="0" fontAlgn="base" hangingPunct="0">
                <a:spcBef>
                  <a:spcPct val="0"/>
                </a:spcBef>
                <a:spcAft>
                  <a:spcPct val="0"/>
                </a:spcAft>
                <a:defRPr sz="2400" b="1">
                  <a:solidFill>
                    <a:schemeClr val="tx1"/>
                  </a:solidFill>
                  <a:latin typeface="Arial" charset="0"/>
                </a:defRPr>
              </a:lvl6pPr>
              <a:lvl7pPr marL="2971800" indent="-228600" eaLnBrk="0" fontAlgn="base" hangingPunct="0">
                <a:spcBef>
                  <a:spcPct val="0"/>
                </a:spcBef>
                <a:spcAft>
                  <a:spcPct val="0"/>
                </a:spcAft>
                <a:defRPr sz="2400" b="1">
                  <a:solidFill>
                    <a:schemeClr val="tx1"/>
                  </a:solidFill>
                  <a:latin typeface="Arial" charset="0"/>
                </a:defRPr>
              </a:lvl7pPr>
              <a:lvl8pPr marL="3429000" indent="-228600" eaLnBrk="0" fontAlgn="base" hangingPunct="0">
                <a:spcBef>
                  <a:spcPct val="0"/>
                </a:spcBef>
                <a:spcAft>
                  <a:spcPct val="0"/>
                </a:spcAft>
                <a:defRPr sz="2400" b="1">
                  <a:solidFill>
                    <a:schemeClr val="tx1"/>
                  </a:solidFill>
                  <a:latin typeface="Arial" charset="0"/>
                </a:defRPr>
              </a:lvl8pPr>
              <a:lvl9pPr marL="3886200" indent="-228600" eaLnBrk="0" fontAlgn="base" hangingPunct="0">
                <a:spcBef>
                  <a:spcPct val="0"/>
                </a:spcBef>
                <a:spcAft>
                  <a:spcPct val="0"/>
                </a:spcAft>
                <a:defRPr sz="2400" b="1">
                  <a:solidFill>
                    <a:schemeClr val="tx1"/>
                  </a:solidFill>
                  <a:latin typeface="Arial" charset="0"/>
                </a:defRPr>
              </a:lvl9pPr>
            </a:lstStyle>
            <a:p>
              <a:endParaRPr lang="en-US" altLang="en-US"/>
            </a:p>
          </p:txBody>
        </p:sp>
        <p:sp>
          <p:nvSpPr>
            <p:cNvPr id="102409" name="Oval 9"/>
            <p:cNvSpPr>
              <a:spLocks noChangeArrowheads="1"/>
            </p:cNvSpPr>
            <p:nvPr/>
          </p:nvSpPr>
          <p:spPr bwMode="auto">
            <a:xfrm>
              <a:off x="2584" y="3488"/>
              <a:ext cx="137" cy="128"/>
            </a:xfrm>
            <a:prstGeom prst="ellipse">
              <a:avLst/>
            </a:prstGeom>
            <a:solidFill>
              <a:schemeClr val="accent2"/>
            </a:solidFill>
            <a:ln w="25400">
              <a:solidFill>
                <a:schemeClr val="bg1"/>
              </a:solidFill>
              <a:round/>
              <a:headEnd/>
              <a:tailEnd/>
            </a:ln>
          </p:spPr>
          <p:txBody>
            <a:bodyPr wrap="none" anchor="ctr"/>
            <a:lstStyle>
              <a:lvl1pPr>
                <a:defRPr sz="2400" b="1">
                  <a:solidFill>
                    <a:schemeClr val="tx1"/>
                  </a:solidFill>
                  <a:latin typeface="Arial" charset="0"/>
                </a:defRPr>
              </a:lvl1pPr>
              <a:lvl2pPr marL="742950" indent="-285750">
                <a:defRPr sz="2400" b="1">
                  <a:solidFill>
                    <a:schemeClr val="tx1"/>
                  </a:solidFill>
                  <a:latin typeface="Arial" charset="0"/>
                </a:defRPr>
              </a:lvl2pPr>
              <a:lvl3pPr marL="1143000" indent="-228600">
                <a:defRPr sz="2400" b="1">
                  <a:solidFill>
                    <a:schemeClr val="tx1"/>
                  </a:solidFill>
                  <a:latin typeface="Arial" charset="0"/>
                </a:defRPr>
              </a:lvl3pPr>
              <a:lvl4pPr marL="1600200" indent="-228600">
                <a:defRPr sz="2400" b="1">
                  <a:solidFill>
                    <a:schemeClr val="tx1"/>
                  </a:solidFill>
                  <a:latin typeface="Arial" charset="0"/>
                </a:defRPr>
              </a:lvl4pPr>
              <a:lvl5pPr marL="2057400" indent="-228600">
                <a:defRPr sz="2400" b="1">
                  <a:solidFill>
                    <a:schemeClr val="tx1"/>
                  </a:solidFill>
                  <a:latin typeface="Arial" charset="0"/>
                </a:defRPr>
              </a:lvl5pPr>
              <a:lvl6pPr marL="2514600" indent="-228600" eaLnBrk="0" fontAlgn="base" hangingPunct="0">
                <a:spcBef>
                  <a:spcPct val="0"/>
                </a:spcBef>
                <a:spcAft>
                  <a:spcPct val="0"/>
                </a:spcAft>
                <a:defRPr sz="2400" b="1">
                  <a:solidFill>
                    <a:schemeClr val="tx1"/>
                  </a:solidFill>
                  <a:latin typeface="Arial" charset="0"/>
                </a:defRPr>
              </a:lvl6pPr>
              <a:lvl7pPr marL="2971800" indent="-228600" eaLnBrk="0" fontAlgn="base" hangingPunct="0">
                <a:spcBef>
                  <a:spcPct val="0"/>
                </a:spcBef>
                <a:spcAft>
                  <a:spcPct val="0"/>
                </a:spcAft>
                <a:defRPr sz="2400" b="1">
                  <a:solidFill>
                    <a:schemeClr val="tx1"/>
                  </a:solidFill>
                  <a:latin typeface="Arial" charset="0"/>
                </a:defRPr>
              </a:lvl7pPr>
              <a:lvl8pPr marL="3429000" indent="-228600" eaLnBrk="0" fontAlgn="base" hangingPunct="0">
                <a:spcBef>
                  <a:spcPct val="0"/>
                </a:spcBef>
                <a:spcAft>
                  <a:spcPct val="0"/>
                </a:spcAft>
                <a:defRPr sz="2400" b="1">
                  <a:solidFill>
                    <a:schemeClr val="tx1"/>
                  </a:solidFill>
                  <a:latin typeface="Arial" charset="0"/>
                </a:defRPr>
              </a:lvl8pPr>
              <a:lvl9pPr marL="3886200" indent="-228600" eaLnBrk="0" fontAlgn="base" hangingPunct="0">
                <a:spcBef>
                  <a:spcPct val="0"/>
                </a:spcBef>
                <a:spcAft>
                  <a:spcPct val="0"/>
                </a:spcAft>
                <a:defRPr sz="2400" b="1">
                  <a:solidFill>
                    <a:schemeClr val="tx1"/>
                  </a:solidFill>
                  <a:latin typeface="Arial" charset="0"/>
                </a:defRPr>
              </a:lvl9pPr>
            </a:lstStyle>
            <a:p>
              <a:endParaRPr lang="en-US" altLang="en-US"/>
            </a:p>
          </p:txBody>
        </p:sp>
        <p:sp>
          <p:nvSpPr>
            <p:cNvPr id="102410" name="Oval 10"/>
            <p:cNvSpPr>
              <a:spLocks noChangeArrowheads="1"/>
            </p:cNvSpPr>
            <p:nvPr/>
          </p:nvSpPr>
          <p:spPr bwMode="auto">
            <a:xfrm>
              <a:off x="2686" y="3632"/>
              <a:ext cx="137" cy="128"/>
            </a:xfrm>
            <a:prstGeom prst="ellipse">
              <a:avLst/>
            </a:prstGeom>
            <a:solidFill>
              <a:schemeClr val="accent2"/>
            </a:solidFill>
            <a:ln w="25400">
              <a:solidFill>
                <a:schemeClr val="bg1"/>
              </a:solidFill>
              <a:round/>
              <a:headEnd/>
              <a:tailEnd/>
            </a:ln>
          </p:spPr>
          <p:txBody>
            <a:bodyPr wrap="none" anchor="ctr"/>
            <a:lstStyle>
              <a:lvl1pPr>
                <a:defRPr sz="2400" b="1">
                  <a:solidFill>
                    <a:schemeClr val="tx1"/>
                  </a:solidFill>
                  <a:latin typeface="Arial" charset="0"/>
                </a:defRPr>
              </a:lvl1pPr>
              <a:lvl2pPr marL="742950" indent="-285750">
                <a:defRPr sz="2400" b="1">
                  <a:solidFill>
                    <a:schemeClr val="tx1"/>
                  </a:solidFill>
                  <a:latin typeface="Arial" charset="0"/>
                </a:defRPr>
              </a:lvl2pPr>
              <a:lvl3pPr marL="1143000" indent="-228600">
                <a:defRPr sz="2400" b="1">
                  <a:solidFill>
                    <a:schemeClr val="tx1"/>
                  </a:solidFill>
                  <a:latin typeface="Arial" charset="0"/>
                </a:defRPr>
              </a:lvl3pPr>
              <a:lvl4pPr marL="1600200" indent="-228600">
                <a:defRPr sz="2400" b="1">
                  <a:solidFill>
                    <a:schemeClr val="tx1"/>
                  </a:solidFill>
                  <a:latin typeface="Arial" charset="0"/>
                </a:defRPr>
              </a:lvl4pPr>
              <a:lvl5pPr marL="2057400" indent="-228600">
                <a:defRPr sz="2400" b="1">
                  <a:solidFill>
                    <a:schemeClr val="tx1"/>
                  </a:solidFill>
                  <a:latin typeface="Arial" charset="0"/>
                </a:defRPr>
              </a:lvl5pPr>
              <a:lvl6pPr marL="2514600" indent="-228600" eaLnBrk="0" fontAlgn="base" hangingPunct="0">
                <a:spcBef>
                  <a:spcPct val="0"/>
                </a:spcBef>
                <a:spcAft>
                  <a:spcPct val="0"/>
                </a:spcAft>
                <a:defRPr sz="2400" b="1">
                  <a:solidFill>
                    <a:schemeClr val="tx1"/>
                  </a:solidFill>
                  <a:latin typeface="Arial" charset="0"/>
                </a:defRPr>
              </a:lvl6pPr>
              <a:lvl7pPr marL="2971800" indent="-228600" eaLnBrk="0" fontAlgn="base" hangingPunct="0">
                <a:spcBef>
                  <a:spcPct val="0"/>
                </a:spcBef>
                <a:spcAft>
                  <a:spcPct val="0"/>
                </a:spcAft>
                <a:defRPr sz="2400" b="1">
                  <a:solidFill>
                    <a:schemeClr val="tx1"/>
                  </a:solidFill>
                  <a:latin typeface="Arial" charset="0"/>
                </a:defRPr>
              </a:lvl7pPr>
              <a:lvl8pPr marL="3429000" indent="-228600" eaLnBrk="0" fontAlgn="base" hangingPunct="0">
                <a:spcBef>
                  <a:spcPct val="0"/>
                </a:spcBef>
                <a:spcAft>
                  <a:spcPct val="0"/>
                </a:spcAft>
                <a:defRPr sz="2400" b="1">
                  <a:solidFill>
                    <a:schemeClr val="tx1"/>
                  </a:solidFill>
                  <a:latin typeface="Arial" charset="0"/>
                </a:defRPr>
              </a:lvl8pPr>
              <a:lvl9pPr marL="3886200" indent="-228600" eaLnBrk="0" fontAlgn="base" hangingPunct="0">
                <a:spcBef>
                  <a:spcPct val="0"/>
                </a:spcBef>
                <a:spcAft>
                  <a:spcPct val="0"/>
                </a:spcAft>
                <a:defRPr sz="2400" b="1">
                  <a:solidFill>
                    <a:schemeClr val="tx1"/>
                  </a:solidFill>
                  <a:latin typeface="Arial" charset="0"/>
                </a:defRPr>
              </a:lvl9pPr>
            </a:lstStyle>
            <a:p>
              <a:endParaRPr lang="en-US" altLang="en-US"/>
            </a:p>
          </p:txBody>
        </p:sp>
        <p:sp>
          <p:nvSpPr>
            <p:cNvPr id="102411" name="Oval 11"/>
            <p:cNvSpPr>
              <a:spLocks noChangeArrowheads="1"/>
            </p:cNvSpPr>
            <p:nvPr/>
          </p:nvSpPr>
          <p:spPr bwMode="auto">
            <a:xfrm>
              <a:off x="2788" y="3488"/>
              <a:ext cx="136" cy="128"/>
            </a:xfrm>
            <a:prstGeom prst="ellipse">
              <a:avLst/>
            </a:prstGeom>
            <a:solidFill>
              <a:schemeClr val="accent2"/>
            </a:solidFill>
            <a:ln w="25400">
              <a:solidFill>
                <a:schemeClr val="bg1"/>
              </a:solidFill>
              <a:round/>
              <a:headEnd/>
              <a:tailEnd/>
            </a:ln>
          </p:spPr>
          <p:txBody>
            <a:bodyPr wrap="none" anchor="ctr"/>
            <a:lstStyle>
              <a:lvl1pPr>
                <a:defRPr sz="2400" b="1">
                  <a:solidFill>
                    <a:schemeClr val="tx1"/>
                  </a:solidFill>
                  <a:latin typeface="Arial" charset="0"/>
                </a:defRPr>
              </a:lvl1pPr>
              <a:lvl2pPr marL="742950" indent="-285750">
                <a:defRPr sz="2400" b="1">
                  <a:solidFill>
                    <a:schemeClr val="tx1"/>
                  </a:solidFill>
                  <a:latin typeface="Arial" charset="0"/>
                </a:defRPr>
              </a:lvl2pPr>
              <a:lvl3pPr marL="1143000" indent="-228600">
                <a:defRPr sz="2400" b="1">
                  <a:solidFill>
                    <a:schemeClr val="tx1"/>
                  </a:solidFill>
                  <a:latin typeface="Arial" charset="0"/>
                </a:defRPr>
              </a:lvl3pPr>
              <a:lvl4pPr marL="1600200" indent="-228600">
                <a:defRPr sz="2400" b="1">
                  <a:solidFill>
                    <a:schemeClr val="tx1"/>
                  </a:solidFill>
                  <a:latin typeface="Arial" charset="0"/>
                </a:defRPr>
              </a:lvl4pPr>
              <a:lvl5pPr marL="2057400" indent="-228600">
                <a:defRPr sz="2400" b="1">
                  <a:solidFill>
                    <a:schemeClr val="tx1"/>
                  </a:solidFill>
                  <a:latin typeface="Arial" charset="0"/>
                </a:defRPr>
              </a:lvl5pPr>
              <a:lvl6pPr marL="2514600" indent="-228600" eaLnBrk="0" fontAlgn="base" hangingPunct="0">
                <a:spcBef>
                  <a:spcPct val="0"/>
                </a:spcBef>
                <a:spcAft>
                  <a:spcPct val="0"/>
                </a:spcAft>
                <a:defRPr sz="2400" b="1">
                  <a:solidFill>
                    <a:schemeClr val="tx1"/>
                  </a:solidFill>
                  <a:latin typeface="Arial" charset="0"/>
                </a:defRPr>
              </a:lvl6pPr>
              <a:lvl7pPr marL="2971800" indent="-228600" eaLnBrk="0" fontAlgn="base" hangingPunct="0">
                <a:spcBef>
                  <a:spcPct val="0"/>
                </a:spcBef>
                <a:spcAft>
                  <a:spcPct val="0"/>
                </a:spcAft>
                <a:defRPr sz="2400" b="1">
                  <a:solidFill>
                    <a:schemeClr val="tx1"/>
                  </a:solidFill>
                  <a:latin typeface="Arial" charset="0"/>
                </a:defRPr>
              </a:lvl7pPr>
              <a:lvl8pPr marL="3429000" indent="-228600" eaLnBrk="0" fontAlgn="base" hangingPunct="0">
                <a:spcBef>
                  <a:spcPct val="0"/>
                </a:spcBef>
                <a:spcAft>
                  <a:spcPct val="0"/>
                </a:spcAft>
                <a:defRPr sz="2400" b="1">
                  <a:solidFill>
                    <a:schemeClr val="tx1"/>
                  </a:solidFill>
                  <a:latin typeface="Arial" charset="0"/>
                </a:defRPr>
              </a:lvl8pPr>
              <a:lvl9pPr marL="3886200" indent="-228600" eaLnBrk="0" fontAlgn="base" hangingPunct="0">
                <a:spcBef>
                  <a:spcPct val="0"/>
                </a:spcBef>
                <a:spcAft>
                  <a:spcPct val="0"/>
                </a:spcAft>
                <a:defRPr sz="2400" b="1">
                  <a:solidFill>
                    <a:schemeClr val="tx1"/>
                  </a:solidFill>
                  <a:latin typeface="Arial" charset="0"/>
                </a:defRPr>
              </a:lvl9pPr>
            </a:lstStyle>
            <a:p>
              <a:endParaRPr lang="en-US" altLang="en-US"/>
            </a:p>
          </p:txBody>
        </p:sp>
        <p:sp>
          <p:nvSpPr>
            <p:cNvPr id="102412" name="Oval 12"/>
            <p:cNvSpPr>
              <a:spLocks noChangeArrowheads="1"/>
            </p:cNvSpPr>
            <p:nvPr/>
          </p:nvSpPr>
          <p:spPr bwMode="auto">
            <a:xfrm>
              <a:off x="2889" y="3632"/>
              <a:ext cx="137" cy="128"/>
            </a:xfrm>
            <a:prstGeom prst="ellipse">
              <a:avLst/>
            </a:prstGeom>
            <a:solidFill>
              <a:schemeClr val="accent2"/>
            </a:solidFill>
            <a:ln w="25400">
              <a:solidFill>
                <a:schemeClr val="bg1"/>
              </a:solidFill>
              <a:round/>
              <a:headEnd/>
              <a:tailEnd/>
            </a:ln>
          </p:spPr>
          <p:txBody>
            <a:bodyPr wrap="none" anchor="ctr"/>
            <a:lstStyle>
              <a:lvl1pPr>
                <a:defRPr sz="2400" b="1">
                  <a:solidFill>
                    <a:schemeClr val="tx1"/>
                  </a:solidFill>
                  <a:latin typeface="Arial" charset="0"/>
                </a:defRPr>
              </a:lvl1pPr>
              <a:lvl2pPr marL="742950" indent="-285750">
                <a:defRPr sz="2400" b="1">
                  <a:solidFill>
                    <a:schemeClr val="tx1"/>
                  </a:solidFill>
                  <a:latin typeface="Arial" charset="0"/>
                </a:defRPr>
              </a:lvl2pPr>
              <a:lvl3pPr marL="1143000" indent="-228600">
                <a:defRPr sz="2400" b="1">
                  <a:solidFill>
                    <a:schemeClr val="tx1"/>
                  </a:solidFill>
                  <a:latin typeface="Arial" charset="0"/>
                </a:defRPr>
              </a:lvl3pPr>
              <a:lvl4pPr marL="1600200" indent="-228600">
                <a:defRPr sz="2400" b="1">
                  <a:solidFill>
                    <a:schemeClr val="tx1"/>
                  </a:solidFill>
                  <a:latin typeface="Arial" charset="0"/>
                </a:defRPr>
              </a:lvl4pPr>
              <a:lvl5pPr marL="2057400" indent="-228600">
                <a:defRPr sz="2400" b="1">
                  <a:solidFill>
                    <a:schemeClr val="tx1"/>
                  </a:solidFill>
                  <a:latin typeface="Arial" charset="0"/>
                </a:defRPr>
              </a:lvl5pPr>
              <a:lvl6pPr marL="2514600" indent="-228600" eaLnBrk="0" fontAlgn="base" hangingPunct="0">
                <a:spcBef>
                  <a:spcPct val="0"/>
                </a:spcBef>
                <a:spcAft>
                  <a:spcPct val="0"/>
                </a:spcAft>
                <a:defRPr sz="2400" b="1">
                  <a:solidFill>
                    <a:schemeClr val="tx1"/>
                  </a:solidFill>
                  <a:latin typeface="Arial" charset="0"/>
                </a:defRPr>
              </a:lvl6pPr>
              <a:lvl7pPr marL="2971800" indent="-228600" eaLnBrk="0" fontAlgn="base" hangingPunct="0">
                <a:spcBef>
                  <a:spcPct val="0"/>
                </a:spcBef>
                <a:spcAft>
                  <a:spcPct val="0"/>
                </a:spcAft>
                <a:defRPr sz="2400" b="1">
                  <a:solidFill>
                    <a:schemeClr val="tx1"/>
                  </a:solidFill>
                  <a:latin typeface="Arial" charset="0"/>
                </a:defRPr>
              </a:lvl7pPr>
              <a:lvl8pPr marL="3429000" indent="-228600" eaLnBrk="0" fontAlgn="base" hangingPunct="0">
                <a:spcBef>
                  <a:spcPct val="0"/>
                </a:spcBef>
                <a:spcAft>
                  <a:spcPct val="0"/>
                </a:spcAft>
                <a:defRPr sz="2400" b="1">
                  <a:solidFill>
                    <a:schemeClr val="tx1"/>
                  </a:solidFill>
                  <a:latin typeface="Arial" charset="0"/>
                </a:defRPr>
              </a:lvl8pPr>
              <a:lvl9pPr marL="3886200" indent="-228600" eaLnBrk="0" fontAlgn="base" hangingPunct="0">
                <a:spcBef>
                  <a:spcPct val="0"/>
                </a:spcBef>
                <a:spcAft>
                  <a:spcPct val="0"/>
                </a:spcAft>
                <a:defRPr sz="2400" b="1">
                  <a:solidFill>
                    <a:schemeClr val="tx1"/>
                  </a:solidFill>
                  <a:latin typeface="Arial" charset="0"/>
                </a:defRPr>
              </a:lvl9pPr>
            </a:lstStyle>
            <a:p>
              <a:endParaRPr lang="en-US" altLang="en-US"/>
            </a:p>
          </p:txBody>
        </p:sp>
        <p:sp>
          <p:nvSpPr>
            <p:cNvPr id="102413" name="Oval 13"/>
            <p:cNvSpPr>
              <a:spLocks noChangeArrowheads="1"/>
            </p:cNvSpPr>
            <p:nvPr/>
          </p:nvSpPr>
          <p:spPr bwMode="auto">
            <a:xfrm>
              <a:off x="2737" y="3104"/>
              <a:ext cx="136" cy="128"/>
            </a:xfrm>
            <a:prstGeom prst="ellipse">
              <a:avLst/>
            </a:prstGeom>
            <a:solidFill>
              <a:schemeClr val="accent2"/>
            </a:solidFill>
            <a:ln w="25400">
              <a:solidFill>
                <a:schemeClr val="bg1"/>
              </a:solidFill>
              <a:round/>
              <a:headEnd/>
              <a:tailEnd/>
            </a:ln>
          </p:spPr>
          <p:txBody>
            <a:bodyPr wrap="none" anchor="ctr"/>
            <a:lstStyle>
              <a:lvl1pPr>
                <a:defRPr sz="2400" b="1">
                  <a:solidFill>
                    <a:schemeClr val="tx1"/>
                  </a:solidFill>
                  <a:latin typeface="Arial" charset="0"/>
                </a:defRPr>
              </a:lvl1pPr>
              <a:lvl2pPr marL="742950" indent="-285750">
                <a:defRPr sz="2400" b="1">
                  <a:solidFill>
                    <a:schemeClr val="tx1"/>
                  </a:solidFill>
                  <a:latin typeface="Arial" charset="0"/>
                </a:defRPr>
              </a:lvl2pPr>
              <a:lvl3pPr marL="1143000" indent="-228600">
                <a:defRPr sz="2400" b="1">
                  <a:solidFill>
                    <a:schemeClr val="tx1"/>
                  </a:solidFill>
                  <a:latin typeface="Arial" charset="0"/>
                </a:defRPr>
              </a:lvl3pPr>
              <a:lvl4pPr marL="1600200" indent="-228600">
                <a:defRPr sz="2400" b="1">
                  <a:solidFill>
                    <a:schemeClr val="tx1"/>
                  </a:solidFill>
                  <a:latin typeface="Arial" charset="0"/>
                </a:defRPr>
              </a:lvl4pPr>
              <a:lvl5pPr marL="2057400" indent="-228600">
                <a:defRPr sz="2400" b="1">
                  <a:solidFill>
                    <a:schemeClr val="tx1"/>
                  </a:solidFill>
                  <a:latin typeface="Arial" charset="0"/>
                </a:defRPr>
              </a:lvl5pPr>
              <a:lvl6pPr marL="2514600" indent="-228600" eaLnBrk="0" fontAlgn="base" hangingPunct="0">
                <a:spcBef>
                  <a:spcPct val="0"/>
                </a:spcBef>
                <a:spcAft>
                  <a:spcPct val="0"/>
                </a:spcAft>
                <a:defRPr sz="2400" b="1">
                  <a:solidFill>
                    <a:schemeClr val="tx1"/>
                  </a:solidFill>
                  <a:latin typeface="Arial" charset="0"/>
                </a:defRPr>
              </a:lvl6pPr>
              <a:lvl7pPr marL="2971800" indent="-228600" eaLnBrk="0" fontAlgn="base" hangingPunct="0">
                <a:spcBef>
                  <a:spcPct val="0"/>
                </a:spcBef>
                <a:spcAft>
                  <a:spcPct val="0"/>
                </a:spcAft>
                <a:defRPr sz="2400" b="1">
                  <a:solidFill>
                    <a:schemeClr val="tx1"/>
                  </a:solidFill>
                  <a:latin typeface="Arial" charset="0"/>
                </a:defRPr>
              </a:lvl7pPr>
              <a:lvl8pPr marL="3429000" indent="-228600" eaLnBrk="0" fontAlgn="base" hangingPunct="0">
                <a:spcBef>
                  <a:spcPct val="0"/>
                </a:spcBef>
                <a:spcAft>
                  <a:spcPct val="0"/>
                </a:spcAft>
                <a:defRPr sz="2400" b="1">
                  <a:solidFill>
                    <a:schemeClr val="tx1"/>
                  </a:solidFill>
                  <a:latin typeface="Arial" charset="0"/>
                </a:defRPr>
              </a:lvl8pPr>
              <a:lvl9pPr marL="3886200" indent="-228600" eaLnBrk="0" fontAlgn="base" hangingPunct="0">
                <a:spcBef>
                  <a:spcPct val="0"/>
                </a:spcBef>
                <a:spcAft>
                  <a:spcPct val="0"/>
                </a:spcAft>
                <a:defRPr sz="2400" b="1">
                  <a:solidFill>
                    <a:schemeClr val="tx1"/>
                  </a:solidFill>
                  <a:latin typeface="Arial" charset="0"/>
                </a:defRPr>
              </a:lvl9pPr>
            </a:lstStyle>
            <a:p>
              <a:endParaRPr lang="en-US" altLang="en-US"/>
            </a:p>
          </p:txBody>
        </p:sp>
        <p:sp>
          <p:nvSpPr>
            <p:cNvPr id="102414" name="Oval 14"/>
            <p:cNvSpPr>
              <a:spLocks noChangeArrowheads="1"/>
            </p:cNvSpPr>
            <p:nvPr/>
          </p:nvSpPr>
          <p:spPr bwMode="auto">
            <a:xfrm>
              <a:off x="2940" y="3152"/>
              <a:ext cx="137" cy="128"/>
            </a:xfrm>
            <a:prstGeom prst="ellipse">
              <a:avLst/>
            </a:prstGeom>
            <a:solidFill>
              <a:schemeClr val="accent2"/>
            </a:solidFill>
            <a:ln w="25400">
              <a:solidFill>
                <a:schemeClr val="bg1"/>
              </a:solidFill>
              <a:round/>
              <a:headEnd/>
              <a:tailEnd/>
            </a:ln>
          </p:spPr>
          <p:txBody>
            <a:bodyPr wrap="none" anchor="ctr"/>
            <a:lstStyle>
              <a:lvl1pPr>
                <a:defRPr sz="2400" b="1">
                  <a:solidFill>
                    <a:schemeClr val="tx1"/>
                  </a:solidFill>
                  <a:latin typeface="Arial" charset="0"/>
                </a:defRPr>
              </a:lvl1pPr>
              <a:lvl2pPr marL="742950" indent="-285750">
                <a:defRPr sz="2400" b="1">
                  <a:solidFill>
                    <a:schemeClr val="tx1"/>
                  </a:solidFill>
                  <a:latin typeface="Arial" charset="0"/>
                </a:defRPr>
              </a:lvl2pPr>
              <a:lvl3pPr marL="1143000" indent="-228600">
                <a:defRPr sz="2400" b="1">
                  <a:solidFill>
                    <a:schemeClr val="tx1"/>
                  </a:solidFill>
                  <a:latin typeface="Arial" charset="0"/>
                </a:defRPr>
              </a:lvl3pPr>
              <a:lvl4pPr marL="1600200" indent="-228600">
                <a:defRPr sz="2400" b="1">
                  <a:solidFill>
                    <a:schemeClr val="tx1"/>
                  </a:solidFill>
                  <a:latin typeface="Arial" charset="0"/>
                </a:defRPr>
              </a:lvl4pPr>
              <a:lvl5pPr marL="2057400" indent="-228600">
                <a:defRPr sz="2400" b="1">
                  <a:solidFill>
                    <a:schemeClr val="tx1"/>
                  </a:solidFill>
                  <a:latin typeface="Arial" charset="0"/>
                </a:defRPr>
              </a:lvl5pPr>
              <a:lvl6pPr marL="2514600" indent="-228600" eaLnBrk="0" fontAlgn="base" hangingPunct="0">
                <a:spcBef>
                  <a:spcPct val="0"/>
                </a:spcBef>
                <a:spcAft>
                  <a:spcPct val="0"/>
                </a:spcAft>
                <a:defRPr sz="2400" b="1">
                  <a:solidFill>
                    <a:schemeClr val="tx1"/>
                  </a:solidFill>
                  <a:latin typeface="Arial" charset="0"/>
                </a:defRPr>
              </a:lvl6pPr>
              <a:lvl7pPr marL="2971800" indent="-228600" eaLnBrk="0" fontAlgn="base" hangingPunct="0">
                <a:spcBef>
                  <a:spcPct val="0"/>
                </a:spcBef>
                <a:spcAft>
                  <a:spcPct val="0"/>
                </a:spcAft>
                <a:defRPr sz="2400" b="1">
                  <a:solidFill>
                    <a:schemeClr val="tx1"/>
                  </a:solidFill>
                  <a:latin typeface="Arial" charset="0"/>
                </a:defRPr>
              </a:lvl7pPr>
              <a:lvl8pPr marL="3429000" indent="-228600" eaLnBrk="0" fontAlgn="base" hangingPunct="0">
                <a:spcBef>
                  <a:spcPct val="0"/>
                </a:spcBef>
                <a:spcAft>
                  <a:spcPct val="0"/>
                </a:spcAft>
                <a:defRPr sz="2400" b="1">
                  <a:solidFill>
                    <a:schemeClr val="tx1"/>
                  </a:solidFill>
                  <a:latin typeface="Arial" charset="0"/>
                </a:defRPr>
              </a:lvl8pPr>
              <a:lvl9pPr marL="3886200" indent="-228600" eaLnBrk="0" fontAlgn="base" hangingPunct="0">
                <a:spcBef>
                  <a:spcPct val="0"/>
                </a:spcBef>
                <a:spcAft>
                  <a:spcPct val="0"/>
                </a:spcAft>
                <a:defRPr sz="2400" b="1">
                  <a:solidFill>
                    <a:schemeClr val="tx1"/>
                  </a:solidFill>
                  <a:latin typeface="Arial" charset="0"/>
                </a:defRPr>
              </a:lvl9pPr>
            </a:lstStyle>
            <a:p>
              <a:endParaRPr lang="en-US" altLang="en-US"/>
            </a:p>
          </p:txBody>
        </p:sp>
        <p:sp>
          <p:nvSpPr>
            <p:cNvPr id="102415" name="Oval 15"/>
            <p:cNvSpPr>
              <a:spLocks noChangeArrowheads="1"/>
            </p:cNvSpPr>
            <p:nvPr/>
          </p:nvSpPr>
          <p:spPr bwMode="auto">
            <a:xfrm>
              <a:off x="2847" y="3282"/>
              <a:ext cx="137" cy="128"/>
            </a:xfrm>
            <a:prstGeom prst="ellipse">
              <a:avLst/>
            </a:prstGeom>
            <a:solidFill>
              <a:schemeClr val="accent2"/>
            </a:solidFill>
            <a:ln w="25400">
              <a:solidFill>
                <a:schemeClr val="bg1"/>
              </a:solidFill>
              <a:round/>
              <a:headEnd/>
              <a:tailEnd/>
            </a:ln>
          </p:spPr>
          <p:txBody>
            <a:bodyPr wrap="none" anchor="ctr"/>
            <a:lstStyle>
              <a:lvl1pPr>
                <a:defRPr sz="2400" b="1">
                  <a:solidFill>
                    <a:schemeClr val="tx1"/>
                  </a:solidFill>
                  <a:latin typeface="Arial" charset="0"/>
                </a:defRPr>
              </a:lvl1pPr>
              <a:lvl2pPr marL="742950" indent="-285750">
                <a:defRPr sz="2400" b="1">
                  <a:solidFill>
                    <a:schemeClr val="tx1"/>
                  </a:solidFill>
                  <a:latin typeface="Arial" charset="0"/>
                </a:defRPr>
              </a:lvl2pPr>
              <a:lvl3pPr marL="1143000" indent="-228600">
                <a:defRPr sz="2400" b="1">
                  <a:solidFill>
                    <a:schemeClr val="tx1"/>
                  </a:solidFill>
                  <a:latin typeface="Arial" charset="0"/>
                </a:defRPr>
              </a:lvl3pPr>
              <a:lvl4pPr marL="1600200" indent="-228600">
                <a:defRPr sz="2400" b="1">
                  <a:solidFill>
                    <a:schemeClr val="tx1"/>
                  </a:solidFill>
                  <a:latin typeface="Arial" charset="0"/>
                </a:defRPr>
              </a:lvl4pPr>
              <a:lvl5pPr marL="2057400" indent="-228600">
                <a:defRPr sz="2400" b="1">
                  <a:solidFill>
                    <a:schemeClr val="tx1"/>
                  </a:solidFill>
                  <a:latin typeface="Arial" charset="0"/>
                </a:defRPr>
              </a:lvl5pPr>
              <a:lvl6pPr marL="2514600" indent="-228600" eaLnBrk="0" fontAlgn="base" hangingPunct="0">
                <a:spcBef>
                  <a:spcPct val="0"/>
                </a:spcBef>
                <a:spcAft>
                  <a:spcPct val="0"/>
                </a:spcAft>
                <a:defRPr sz="2400" b="1">
                  <a:solidFill>
                    <a:schemeClr val="tx1"/>
                  </a:solidFill>
                  <a:latin typeface="Arial" charset="0"/>
                </a:defRPr>
              </a:lvl6pPr>
              <a:lvl7pPr marL="2971800" indent="-228600" eaLnBrk="0" fontAlgn="base" hangingPunct="0">
                <a:spcBef>
                  <a:spcPct val="0"/>
                </a:spcBef>
                <a:spcAft>
                  <a:spcPct val="0"/>
                </a:spcAft>
                <a:defRPr sz="2400" b="1">
                  <a:solidFill>
                    <a:schemeClr val="tx1"/>
                  </a:solidFill>
                  <a:latin typeface="Arial" charset="0"/>
                </a:defRPr>
              </a:lvl7pPr>
              <a:lvl8pPr marL="3429000" indent="-228600" eaLnBrk="0" fontAlgn="base" hangingPunct="0">
                <a:spcBef>
                  <a:spcPct val="0"/>
                </a:spcBef>
                <a:spcAft>
                  <a:spcPct val="0"/>
                </a:spcAft>
                <a:defRPr sz="2400" b="1">
                  <a:solidFill>
                    <a:schemeClr val="tx1"/>
                  </a:solidFill>
                  <a:latin typeface="Arial" charset="0"/>
                </a:defRPr>
              </a:lvl8pPr>
              <a:lvl9pPr marL="3886200" indent="-228600" eaLnBrk="0" fontAlgn="base" hangingPunct="0">
                <a:spcBef>
                  <a:spcPct val="0"/>
                </a:spcBef>
                <a:spcAft>
                  <a:spcPct val="0"/>
                </a:spcAft>
                <a:defRPr sz="2400" b="1">
                  <a:solidFill>
                    <a:schemeClr val="tx1"/>
                  </a:solidFill>
                  <a:latin typeface="Arial" charset="0"/>
                </a:defRPr>
              </a:lvl9pPr>
            </a:lstStyle>
            <a:p>
              <a:endParaRPr lang="en-US" altLang="en-US"/>
            </a:p>
          </p:txBody>
        </p:sp>
        <p:sp>
          <p:nvSpPr>
            <p:cNvPr id="102416" name="Oval 16"/>
            <p:cNvSpPr>
              <a:spLocks noChangeArrowheads="1"/>
            </p:cNvSpPr>
            <p:nvPr/>
          </p:nvSpPr>
          <p:spPr bwMode="auto">
            <a:xfrm>
              <a:off x="3058" y="3552"/>
              <a:ext cx="136" cy="128"/>
            </a:xfrm>
            <a:prstGeom prst="ellipse">
              <a:avLst/>
            </a:prstGeom>
            <a:solidFill>
              <a:schemeClr val="accent2"/>
            </a:solidFill>
            <a:ln w="25400">
              <a:solidFill>
                <a:schemeClr val="bg1"/>
              </a:solidFill>
              <a:round/>
              <a:headEnd/>
              <a:tailEnd/>
            </a:ln>
          </p:spPr>
          <p:txBody>
            <a:bodyPr wrap="none" anchor="ctr"/>
            <a:lstStyle>
              <a:lvl1pPr>
                <a:defRPr sz="2400" b="1">
                  <a:solidFill>
                    <a:schemeClr val="tx1"/>
                  </a:solidFill>
                  <a:latin typeface="Arial" charset="0"/>
                </a:defRPr>
              </a:lvl1pPr>
              <a:lvl2pPr marL="742950" indent="-285750">
                <a:defRPr sz="2400" b="1">
                  <a:solidFill>
                    <a:schemeClr val="tx1"/>
                  </a:solidFill>
                  <a:latin typeface="Arial" charset="0"/>
                </a:defRPr>
              </a:lvl2pPr>
              <a:lvl3pPr marL="1143000" indent="-228600">
                <a:defRPr sz="2400" b="1">
                  <a:solidFill>
                    <a:schemeClr val="tx1"/>
                  </a:solidFill>
                  <a:latin typeface="Arial" charset="0"/>
                </a:defRPr>
              </a:lvl3pPr>
              <a:lvl4pPr marL="1600200" indent="-228600">
                <a:defRPr sz="2400" b="1">
                  <a:solidFill>
                    <a:schemeClr val="tx1"/>
                  </a:solidFill>
                  <a:latin typeface="Arial" charset="0"/>
                </a:defRPr>
              </a:lvl4pPr>
              <a:lvl5pPr marL="2057400" indent="-228600">
                <a:defRPr sz="2400" b="1">
                  <a:solidFill>
                    <a:schemeClr val="tx1"/>
                  </a:solidFill>
                  <a:latin typeface="Arial" charset="0"/>
                </a:defRPr>
              </a:lvl5pPr>
              <a:lvl6pPr marL="2514600" indent="-228600" eaLnBrk="0" fontAlgn="base" hangingPunct="0">
                <a:spcBef>
                  <a:spcPct val="0"/>
                </a:spcBef>
                <a:spcAft>
                  <a:spcPct val="0"/>
                </a:spcAft>
                <a:defRPr sz="2400" b="1">
                  <a:solidFill>
                    <a:schemeClr val="tx1"/>
                  </a:solidFill>
                  <a:latin typeface="Arial" charset="0"/>
                </a:defRPr>
              </a:lvl6pPr>
              <a:lvl7pPr marL="2971800" indent="-228600" eaLnBrk="0" fontAlgn="base" hangingPunct="0">
                <a:spcBef>
                  <a:spcPct val="0"/>
                </a:spcBef>
                <a:spcAft>
                  <a:spcPct val="0"/>
                </a:spcAft>
                <a:defRPr sz="2400" b="1">
                  <a:solidFill>
                    <a:schemeClr val="tx1"/>
                  </a:solidFill>
                  <a:latin typeface="Arial" charset="0"/>
                </a:defRPr>
              </a:lvl7pPr>
              <a:lvl8pPr marL="3429000" indent="-228600" eaLnBrk="0" fontAlgn="base" hangingPunct="0">
                <a:spcBef>
                  <a:spcPct val="0"/>
                </a:spcBef>
                <a:spcAft>
                  <a:spcPct val="0"/>
                </a:spcAft>
                <a:defRPr sz="2400" b="1">
                  <a:solidFill>
                    <a:schemeClr val="tx1"/>
                  </a:solidFill>
                  <a:latin typeface="Arial" charset="0"/>
                </a:defRPr>
              </a:lvl8pPr>
              <a:lvl9pPr marL="3886200" indent="-228600" eaLnBrk="0" fontAlgn="base" hangingPunct="0">
                <a:spcBef>
                  <a:spcPct val="0"/>
                </a:spcBef>
                <a:spcAft>
                  <a:spcPct val="0"/>
                </a:spcAft>
                <a:defRPr sz="2400" b="1">
                  <a:solidFill>
                    <a:schemeClr val="tx1"/>
                  </a:solidFill>
                  <a:latin typeface="Arial" charset="0"/>
                </a:defRPr>
              </a:lvl9pPr>
            </a:lstStyle>
            <a:p>
              <a:endParaRPr lang="en-US" altLang="en-US"/>
            </a:p>
          </p:txBody>
        </p:sp>
        <p:sp>
          <p:nvSpPr>
            <p:cNvPr id="102417" name="Oval 17"/>
            <p:cNvSpPr>
              <a:spLocks noChangeArrowheads="1"/>
            </p:cNvSpPr>
            <p:nvPr/>
          </p:nvSpPr>
          <p:spPr bwMode="auto">
            <a:xfrm>
              <a:off x="3093" y="3296"/>
              <a:ext cx="136" cy="128"/>
            </a:xfrm>
            <a:prstGeom prst="ellipse">
              <a:avLst/>
            </a:prstGeom>
            <a:solidFill>
              <a:schemeClr val="accent2"/>
            </a:solidFill>
            <a:ln w="25400">
              <a:solidFill>
                <a:schemeClr val="bg1"/>
              </a:solidFill>
              <a:round/>
              <a:headEnd/>
              <a:tailEnd/>
            </a:ln>
          </p:spPr>
          <p:txBody>
            <a:bodyPr wrap="none" anchor="ctr"/>
            <a:lstStyle>
              <a:lvl1pPr>
                <a:defRPr sz="2400" b="1">
                  <a:solidFill>
                    <a:schemeClr val="tx1"/>
                  </a:solidFill>
                  <a:latin typeface="Arial" charset="0"/>
                </a:defRPr>
              </a:lvl1pPr>
              <a:lvl2pPr marL="742950" indent="-285750">
                <a:defRPr sz="2400" b="1">
                  <a:solidFill>
                    <a:schemeClr val="tx1"/>
                  </a:solidFill>
                  <a:latin typeface="Arial" charset="0"/>
                </a:defRPr>
              </a:lvl2pPr>
              <a:lvl3pPr marL="1143000" indent="-228600">
                <a:defRPr sz="2400" b="1">
                  <a:solidFill>
                    <a:schemeClr val="tx1"/>
                  </a:solidFill>
                  <a:latin typeface="Arial" charset="0"/>
                </a:defRPr>
              </a:lvl3pPr>
              <a:lvl4pPr marL="1600200" indent="-228600">
                <a:defRPr sz="2400" b="1">
                  <a:solidFill>
                    <a:schemeClr val="tx1"/>
                  </a:solidFill>
                  <a:latin typeface="Arial" charset="0"/>
                </a:defRPr>
              </a:lvl4pPr>
              <a:lvl5pPr marL="2057400" indent="-228600">
                <a:defRPr sz="2400" b="1">
                  <a:solidFill>
                    <a:schemeClr val="tx1"/>
                  </a:solidFill>
                  <a:latin typeface="Arial" charset="0"/>
                </a:defRPr>
              </a:lvl5pPr>
              <a:lvl6pPr marL="2514600" indent="-228600" eaLnBrk="0" fontAlgn="base" hangingPunct="0">
                <a:spcBef>
                  <a:spcPct val="0"/>
                </a:spcBef>
                <a:spcAft>
                  <a:spcPct val="0"/>
                </a:spcAft>
                <a:defRPr sz="2400" b="1">
                  <a:solidFill>
                    <a:schemeClr val="tx1"/>
                  </a:solidFill>
                  <a:latin typeface="Arial" charset="0"/>
                </a:defRPr>
              </a:lvl6pPr>
              <a:lvl7pPr marL="2971800" indent="-228600" eaLnBrk="0" fontAlgn="base" hangingPunct="0">
                <a:spcBef>
                  <a:spcPct val="0"/>
                </a:spcBef>
                <a:spcAft>
                  <a:spcPct val="0"/>
                </a:spcAft>
                <a:defRPr sz="2400" b="1">
                  <a:solidFill>
                    <a:schemeClr val="tx1"/>
                  </a:solidFill>
                  <a:latin typeface="Arial" charset="0"/>
                </a:defRPr>
              </a:lvl7pPr>
              <a:lvl8pPr marL="3429000" indent="-228600" eaLnBrk="0" fontAlgn="base" hangingPunct="0">
                <a:spcBef>
                  <a:spcPct val="0"/>
                </a:spcBef>
                <a:spcAft>
                  <a:spcPct val="0"/>
                </a:spcAft>
                <a:defRPr sz="2400" b="1">
                  <a:solidFill>
                    <a:schemeClr val="tx1"/>
                  </a:solidFill>
                  <a:latin typeface="Arial" charset="0"/>
                </a:defRPr>
              </a:lvl8pPr>
              <a:lvl9pPr marL="3886200" indent="-228600" eaLnBrk="0" fontAlgn="base" hangingPunct="0">
                <a:spcBef>
                  <a:spcPct val="0"/>
                </a:spcBef>
                <a:spcAft>
                  <a:spcPct val="0"/>
                </a:spcAft>
                <a:defRPr sz="2400" b="1">
                  <a:solidFill>
                    <a:schemeClr val="tx1"/>
                  </a:solidFill>
                  <a:latin typeface="Arial" charset="0"/>
                </a:defRPr>
              </a:lvl9pPr>
            </a:lstStyle>
            <a:p>
              <a:endParaRPr lang="en-US" altLang="en-US"/>
            </a:p>
          </p:txBody>
        </p:sp>
        <p:sp>
          <p:nvSpPr>
            <p:cNvPr id="102418" name="Oval 18"/>
            <p:cNvSpPr>
              <a:spLocks noChangeArrowheads="1"/>
            </p:cNvSpPr>
            <p:nvPr/>
          </p:nvSpPr>
          <p:spPr bwMode="auto">
            <a:xfrm>
              <a:off x="2956" y="3427"/>
              <a:ext cx="137" cy="128"/>
            </a:xfrm>
            <a:prstGeom prst="ellipse">
              <a:avLst/>
            </a:prstGeom>
            <a:solidFill>
              <a:schemeClr val="accent2"/>
            </a:solidFill>
            <a:ln w="25400">
              <a:solidFill>
                <a:schemeClr val="bg1"/>
              </a:solidFill>
              <a:round/>
              <a:headEnd/>
              <a:tailEnd/>
            </a:ln>
          </p:spPr>
          <p:txBody>
            <a:bodyPr wrap="none" anchor="ctr"/>
            <a:lstStyle>
              <a:lvl1pPr>
                <a:defRPr sz="2400" b="1">
                  <a:solidFill>
                    <a:schemeClr val="tx1"/>
                  </a:solidFill>
                  <a:latin typeface="Arial" charset="0"/>
                </a:defRPr>
              </a:lvl1pPr>
              <a:lvl2pPr marL="742950" indent="-285750">
                <a:defRPr sz="2400" b="1">
                  <a:solidFill>
                    <a:schemeClr val="tx1"/>
                  </a:solidFill>
                  <a:latin typeface="Arial" charset="0"/>
                </a:defRPr>
              </a:lvl2pPr>
              <a:lvl3pPr marL="1143000" indent="-228600">
                <a:defRPr sz="2400" b="1">
                  <a:solidFill>
                    <a:schemeClr val="tx1"/>
                  </a:solidFill>
                  <a:latin typeface="Arial" charset="0"/>
                </a:defRPr>
              </a:lvl3pPr>
              <a:lvl4pPr marL="1600200" indent="-228600">
                <a:defRPr sz="2400" b="1">
                  <a:solidFill>
                    <a:schemeClr val="tx1"/>
                  </a:solidFill>
                  <a:latin typeface="Arial" charset="0"/>
                </a:defRPr>
              </a:lvl4pPr>
              <a:lvl5pPr marL="2057400" indent="-228600">
                <a:defRPr sz="2400" b="1">
                  <a:solidFill>
                    <a:schemeClr val="tx1"/>
                  </a:solidFill>
                  <a:latin typeface="Arial" charset="0"/>
                </a:defRPr>
              </a:lvl5pPr>
              <a:lvl6pPr marL="2514600" indent="-228600" eaLnBrk="0" fontAlgn="base" hangingPunct="0">
                <a:spcBef>
                  <a:spcPct val="0"/>
                </a:spcBef>
                <a:spcAft>
                  <a:spcPct val="0"/>
                </a:spcAft>
                <a:defRPr sz="2400" b="1">
                  <a:solidFill>
                    <a:schemeClr val="tx1"/>
                  </a:solidFill>
                  <a:latin typeface="Arial" charset="0"/>
                </a:defRPr>
              </a:lvl6pPr>
              <a:lvl7pPr marL="2971800" indent="-228600" eaLnBrk="0" fontAlgn="base" hangingPunct="0">
                <a:spcBef>
                  <a:spcPct val="0"/>
                </a:spcBef>
                <a:spcAft>
                  <a:spcPct val="0"/>
                </a:spcAft>
                <a:defRPr sz="2400" b="1">
                  <a:solidFill>
                    <a:schemeClr val="tx1"/>
                  </a:solidFill>
                  <a:latin typeface="Arial" charset="0"/>
                </a:defRPr>
              </a:lvl7pPr>
              <a:lvl8pPr marL="3429000" indent="-228600" eaLnBrk="0" fontAlgn="base" hangingPunct="0">
                <a:spcBef>
                  <a:spcPct val="0"/>
                </a:spcBef>
                <a:spcAft>
                  <a:spcPct val="0"/>
                </a:spcAft>
                <a:defRPr sz="2400" b="1">
                  <a:solidFill>
                    <a:schemeClr val="tx1"/>
                  </a:solidFill>
                  <a:latin typeface="Arial" charset="0"/>
                </a:defRPr>
              </a:lvl8pPr>
              <a:lvl9pPr marL="3886200" indent="-228600" eaLnBrk="0" fontAlgn="base" hangingPunct="0">
                <a:spcBef>
                  <a:spcPct val="0"/>
                </a:spcBef>
                <a:spcAft>
                  <a:spcPct val="0"/>
                </a:spcAft>
                <a:defRPr sz="2400" b="1">
                  <a:solidFill>
                    <a:schemeClr val="tx1"/>
                  </a:solidFill>
                  <a:latin typeface="Arial" charset="0"/>
                </a:defRPr>
              </a:lvl9pPr>
            </a:lstStyle>
            <a:p>
              <a:endParaRPr lang="en-US" altLang="en-US"/>
            </a:p>
          </p:txBody>
        </p:sp>
      </p:grpSp>
    </p:spTree>
  </p:cSld>
  <p:clrMapOvr>
    <a:masterClrMapping/>
  </p:clrMapOvr>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a:xfrm>
            <a:off x="457200" y="339725"/>
            <a:ext cx="8229600" cy="522288"/>
          </a:xfrm>
          <a:noFill/>
        </p:spPr>
        <p:txBody>
          <a:bodyPr lIns="44450" tIns="17462" rIns="44450" bIns="17462" anchor="b">
            <a:spAutoFit/>
          </a:bodyPr>
          <a:lstStyle/>
          <a:p>
            <a:pPr eaLnBrk="1" hangingPunct="1"/>
            <a:r>
              <a:rPr lang="en-US" altLang="en-US" smtClean="0"/>
              <a:t>Multiplexing Performance  (1)</a:t>
            </a:r>
          </a:p>
        </p:txBody>
      </p:sp>
      <p:sp>
        <p:nvSpPr>
          <p:cNvPr id="103427" name="Rectangle 3"/>
          <p:cNvSpPr>
            <a:spLocks noGrp="1" noChangeArrowheads="1"/>
          </p:cNvSpPr>
          <p:nvPr>
            <p:ph type="body" idx="1"/>
          </p:nvPr>
        </p:nvSpPr>
        <p:spPr>
          <a:noFill/>
        </p:spPr>
        <p:txBody>
          <a:bodyPr lIns="87312" tIns="42862" rIns="87312" bIns="42862"/>
          <a:lstStyle/>
          <a:p>
            <a:pPr marL="327025" indent="-327025" eaLnBrk="1" hangingPunct="1"/>
            <a:r>
              <a:rPr lang="en-US" altLang="en-US" smtClean="0"/>
              <a:t>We will see that statistical multiplexing has smaller average delay than either TDM or FDM</a:t>
            </a:r>
          </a:p>
          <a:p>
            <a:pPr marL="703263" lvl="1" indent="-261938" eaLnBrk="1" hangingPunct="1"/>
            <a:r>
              <a:rPr lang="en-US" altLang="en-US" smtClean="0"/>
              <a:t>Channel capacity is wasted with TDM (wasted time slot) and FDM (wasted bandwidth) when a traffic stream is idle</a:t>
            </a:r>
          </a:p>
          <a:p>
            <a:pPr marL="703263" lvl="1" indent="-261938" eaLnBrk="1" hangingPunct="1"/>
            <a:r>
              <a:rPr lang="en-US" altLang="en-US" smtClean="0"/>
              <a:t>Transmission time greater for TDM and FDM</a:t>
            </a:r>
          </a:p>
          <a:p>
            <a:pPr marL="327025" indent="-327025" eaLnBrk="1" hangingPunct="1"/>
            <a:r>
              <a:rPr lang="en-US" altLang="en-US" smtClean="0"/>
              <a:t>Advantages of TDM or FDM</a:t>
            </a:r>
          </a:p>
          <a:p>
            <a:pPr marL="703263" lvl="1" indent="-261938" eaLnBrk="1" hangingPunct="1"/>
            <a:r>
              <a:rPr lang="en-US" altLang="en-US" smtClean="0"/>
              <a:t>Statistical multiplexing has lower average delay, but higher </a:t>
            </a:r>
            <a:r>
              <a:rPr lang="en-US" altLang="en-US" i="1" smtClean="0"/>
              <a:t>variance</a:t>
            </a:r>
            <a:r>
              <a:rPr lang="en-US" altLang="en-US" smtClean="0"/>
              <a:t> of delay</a:t>
            </a:r>
          </a:p>
          <a:p>
            <a:pPr marL="703263" lvl="1" indent="-261938" eaLnBrk="1" hangingPunct="1"/>
            <a:r>
              <a:rPr lang="en-US" altLang="en-US" smtClean="0"/>
              <a:t>TDM and FDM eliminate the need to identify traffic stream associated with each packet </a:t>
            </a:r>
          </a:p>
        </p:txBody>
      </p:sp>
    </p:spTree>
  </p:cSld>
  <p:clrMapOvr>
    <a:masterClrMapping/>
  </p:clrMapOvr>
  <p:transition/>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4"/>
          <p:cNvSpPr>
            <a:spLocks noGrp="1" noChangeArrowheads="1"/>
          </p:cNvSpPr>
          <p:nvPr>
            <p:ph type="title"/>
          </p:nvPr>
        </p:nvSpPr>
        <p:spPr/>
        <p:txBody>
          <a:bodyPr/>
          <a:lstStyle/>
          <a:p>
            <a:pPr eaLnBrk="1" hangingPunct="1"/>
            <a:r>
              <a:rPr lang="en-US" altLang="en-US" smtClean="0"/>
              <a:t>Multiplexing Performance  (2)</a:t>
            </a:r>
          </a:p>
        </p:txBody>
      </p:sp>
      <p:sp>
        <p:nvSpPr>
          <p:cNvPr id="104451" name="Rectangle 5"/>
          <p:cNvSpPr>
            <a:spLocks noGrp="1" noChangeArrowheads="1"/>
          </p:cNvSpPr>
          <p:nvPr>
            <p:ph type="body" idx="1"/>
          </p:nvPr>
        </p:nvSpPr>
        <p:spPr/>
        <p:txBody>
          <a:bodyPr/>
          <a:lstStyle/>
          <a:p>
            <a:pPr eaLnBrk="1" hangingPunct="1"/>
            <a:r>
              <a:rPr lang="en-US" altLang="en-US" smtClean="0"/>
              <a:t>We can use the results for the M/M/1 queue to analyze statistical multiplexing (SM) versus time division multiplexing (TDM) or frequency division multiplexing (FDM)</a:t>
            </a:r>
          </a:p>
          <a:p>
            <a:pPr eaLnBrk="1" hangingPunct="1"/>
            <a:endParaRPr lang="en-US" altLang="en-US" smtClean="0"/>
          </a:p>
          <a:p>
            <a:pPr eaLnBrk="1" hangingPunct="1"/>
            <a:r>
              <a:rPr lang="en-US" altLang="en-US" smtClean="0"/>
              <a:t>Assume:</a:t>
            </a:r>
          </a:p>
          <a:p>
            <a:pPr lvl="1" eaLnBrk="1" hangingPunct="1"/>
            <a:r>
              <a:rPr lang="en-US" altLang="en-US" i="1" smtClean="0">
                <a:latin typeface="Times New Roman" pitchFamily="18" charset="0"/>
                <a:cs typeface="Times New Roman" pitchFamily="18" charset="0"/>
              </a:rPr>
              <a:t>m</a:t>
            </a:r>
            <a:r>
              <a:rPr lang="en-US" altLang="en-US" smtClean="0"/>
              <a:t> statistically identical and independent Poisson packet streams, each with arrival rate </a:t>
            </a:r>
            <a:r>
              <a:rPr lang="en-US" altLang="en-US" smtClean="0">
                <a:latin typeface="Symbol" pitchFamily="18" charset="2"/>
              </a:rPr>
              <a:t>l</a:t>
            </a:r>
            <a:r>
              <a:rPr lang="en-US" altLang="en-US" smtClean="0">
                <a:latin typeface="Times New Roman" pitchFamily="18" charset="0"/>
                <a:cs typeface="Times New Roman" pitchFamily="18" charset="0"/>
              </a:rPr>
              <a:t>/</a:t>
            </a:r>
            <a:r>
              <a:rPr lang="en-US" altLang="en-US" i="1" smtClean="0">
                <a:latin typeface="Times New Roman" pitchFamily="18" charset="0"/>
                <a:cs typeface="Times New Roman" pitchFamily="18" charset="0"/>
              </a:rPr>
              <a:t>m</a:t>
            </a:r>
            <a:r>
              <a:rPr lang="en-US" altLang="en-US" smtClean="0"/>
              <a:t>, are transmitted over a single communication channel</a:t>
            </a:r>
          </a:p>
          <a:p>
            <a:pPr lvl="1" eaLnBrk="1" hangingPunct="1"/>
            <a:r>
              <a:rPr lang="en-US" altLang="en-US" smtClean="0"/>
              <a:t>Packet lengths for all streams are independent and exponentially distributed with average transmission time </a:t>
            </a:r>
            <a:r>
              <a:rPr lang="en-US" altLang="en-US" smtClean="0">
                <a:latin typeface="Times New Roman" pitchFamily="18" charset="0"/>
                <a:cs typeface="Times New Roman" pitchFamily="18" charset="0"/>
              </a:rPr>
              <a:t>1/</a:t>
            </a:r>
            <a:r>
              <a:rPr lang="en-US" altLang="en-US" smtClean="0">
                <a:latin typeface="Symbol" pitchFamily="18" charset="2"/>
              </a:rPr>
              <a:t>m</a:t>
            </a:r>
            <a:r>
              <a:rPr lang="en-US" altLang="en-US" smtClean="0"/>
              <a:t>  </a:t>
            </a:r>
          </a:p>
        </p:txBody>
      </p:sp>
    </p:spTree>
  </p:cSld>
  <p:clrMapOvr>
    <a:masterClrMapping/>
  </p:clrMapOvr>
  <p:transition/>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a:xfrm>
            <a:off x="457200" y="347663"/>
            <a:ext cx="8229600" cy="522287"/>
          </a:xfrm>
          <a:noFill/>
        </p:spPr>
        <p:txBody>
          <a:bodyPr lIns="44450" tIns="17462" rIns="44450" bIns="17462" anchor="b">
            <a:spAutoFit/>
          </a:bodyPr>
          <a:lstStyle/>
          <a:p>
            <a:pPr eaLnBrk="1" hangingPunct="1"/>
            <a:r>
              <a:rPr lang="en-US" altLang="en-US" smtClean="0"/>
              <a:t>Multiplexing Performance  (3)</a:t>
            </a:r>
          </a:p>
        </p:txBody>
      </p:sp>
      <p:sp>
        <p:nvSpPr>
          <p:cNvPr id="105475" name="Rectangle 3"/>
          <p:cNvSpPr>
            <a:spLocks noGrp="1" noChangeArrowheads="1"/>
          </p:cNvSpPr>
          <p:nvPr>
            <p:ph type="body" idx="1"/>
          </p:nvPr>
        </p:nvSpPr>
        <p:spPr>
          <a:noFill/>
        </p:spPr>
        <p:txBody>
          <a:bodyPr lIns="87312" tIns="42862" rIns="87312" bIns="42862"/>
          <a:lstStyle/>
          <a:p>
            <a:pPr marL="327025" indent="-327025" eaLnBrk="1" hangingPunct="1"/>
            <a:r>
              <a:rPr lang="en-US" altLang="en-US" smtClean="0"/>
              <a:t>Statistical multiplexing combines </a:t>
            </a:r>
            <a:r>
              <a:rPr lang="en-US" altLang="en-US" i="1" smtClean="0">
                <a:latin typeface="Times New Roman" pitchFamily="18" charset="0"/>
                <a:cs typeface="Times New Roman" pitchFamily="18" charset="0"/>
              </a:rPr>
              <a:t>m</a:t>
            </a:r>
            <a:r>
              <a:rPr lang="en-US" altLang="en-US" smtClean="0"/>
              <a:t> streams of packets and transmits them over a single stream</a:t>
            </a:r>
          </a:p>
          <a:p>
            <a:pPr marL="327025" indent="-327025" eaLnBrk="1" hangingPunct="1"/>
            <a:r>
              <a:rPr lang="en-US" altLang="en-US" smtClean="0"/>
              <a:t>TDM and FDM keep the </a:t>
            </a:r>
            <a:r>
              <a:rPr lang="en-US" altLang="en-US" i="1" smtClean="0">
                <a:latin typeface="Times New Roman" pitchFamily="18" charset="0"/>
                <a:cs typeface="Times New Roman" pitchFamily="18" charset="0"/>
              </a:rPr>
              <a:t>m</a:t>
            </a:r>
            <a:r>
              <a:rPr lang="en-US" altLang="en-US" smtClean="0"/>
              <a:t> streams separate using separate channels</a:t>
            </a:r>
          </a:p>
          <a:p>
            <a:pPr marL="327025" indent="-327025" eaLnBrk="1" hangingPunct="1"/>
            <a:endParaRPr lang="en-US" altLang="en-US" smtClean="0"/>
          </a:p>
        </p:txBody>
      </p:sp>
      <p:grpSp>
        <p:nvGrpSpPr>
          <p:cNvPr id="105476" name="Group 55"/>
          <p:cNvGrpSpPr>
            <a:grpSpLocks/>
          </p:cNvGrpSpPr>
          <p:nvPr/>
        </p:nvGrpSpPr>
        <p:grpSpPr bwMode="auto">
          <a:xfrm>
            <a:off x="1633538" y="3136900"/>
            <a:ext cx="2808287" cy="2108200"/>
            <a:chOff x="1034" y="2216"/>
            <a:chExt cx="1769" cy="1328"/>
          </a:xfrm>
        </p:grpSpPr>
        <p:grpSp>
          <p:nvGrpSpPr>
            <p:cNvPr id="105506" name="Group 56"/>
            <p:cNvGrpSpPr>
              <a:grpSpLocks/>
            </p:cNvGrpSpPr>
            <p:nvPr/>
          </p:nvGrpSpPr>
          <p:grpSpPr bwMode="auto">
            <a:xfrm>
              <a:off x="1034" y="2216"/>
              <a:ext cx="1769" cy="872"/>
              <a:chOff x="1034" y="2216"/>
              <a:chExt cx="1769" cy="872"/>
            </a:xfrm>
          </p:grpSpPr>
          <p:sp>
            <p:nvSpPr>
              <p:cNvPr id="105508" name="Rectangle 57"/>
              <p:cNvSpPr>
                <a:spLocks noChangeArrowheads="1"/>
              </p:cNvSpPr>
              <p:nvPr/>
            </p:nvSpPr>
            <p:spPr bwMode="auto">
              <a:xfrm>
                <a:off x="1034" y="2216"/>
                <a:ext cx="379"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400" b="1">
                    <a:solidFill>
                      <a:schemeClr val="tx1"/>
                    </a:solidFill>
                    <a:latin typeface="Arial" charset="0"/>
                  </a:defRPr>
                </a:lvl1pPr>
                <a:lvl2pPr marL="742950" indent="-285750">
                  <a:defRPr sz="2400" b="1">
                    <a:solidFill>
                      <a:schemeClr val="tx1"/>
                    </a:solidFill>
                    <a:latin typeface="Arial" charset="0"/>
                  </a:defRPr>
                </a:lvl2pPr>
                <a:lvl3pPr marL="1143000" indent="-228600">
                  <a:defRPr sz="2400" b="1">
                    <a:solidFill>
                      <a:schemeClr val="tx1"/>
                    </a:solidFill>
                    <a:latin typeface="Arial" charset="0"/>
                  </a:defRPr>
                </a:lvl3pPr>
                <a:lvl4pPr marL="1600200" indent="-228600">
                  <a:defRPr sz="2400" b="1">
                    <a:solidFill>
                      <a:schemeClr val="tx1"/>
                    </a:solidFill>
                    <a:latin typeface="Arial" charset="0"/>
                  </a:defRPr>
                </a:lvl4pPr>
                <a:lvl5pPr marL="2057400" indent="-228600">
                  <a:defRPr sz="2400" b="1">
                    <a:solidFill>
                      <a:schemeClr val="tx1"/>
                    </a:solidFill>
                    <a:latin typeface="Arial" charset="0"/>
                  </a:defRPr>
                </a:lvl5pPr>
                <a:lvl6pPr marL="2514600" indent="-228600" eaLnBrk="0" fontAlgn="base" hangingPunct="0">
                  <a:spcBef>
                    <a:spcPct val="0"/>
                  </a:spcBef>
                  <a:spcAft>
                    <a:spcPct val="0"/>
                  </a:spcAft>
                  <a:defRPr sz="2400" b="1">
                    <a:solidFill>
                      <a:schemeClr val="tx1"/>
                    </a:solidFill>
                    <a:latin typeface="Arial" charset="0"/>
                  </a:defRPr>
                </a:lvl6pPr>
                <a:lvl7pPr marL="2971800" indent="-228600" eaLnBrk="0" fontAlgn="base" hangingPunct="0">
                  <a:spcBef>
                    <a:spcPct val="0"/>
                  </a:spcBef>
                  <a:spcAft>
                    <a:spcPct val="0"/>
                  </a:spcAft>
                  <a:defRPr sz="2400" b="1">
                    <a:solidFill>
                      <a:schemeClr val="tx1"/>
                    </a:solidFill>
                    <a:latin typeface="Arial" charset="0"/>
                  </a:defRPr>
                </a:lvl7pPr>
                <a:lvl8pPr marL="3429000" indent="-228600" eaLnBrk="0" fontAlgn="base" hangingPunct="0">
                  <a:spcBef>
                    <a:spcPct val="0"/>
                  </a:spcBef>
                  <a:spcAft>
                    <a:spcPct val="0"/>
                  </a:spcAft>
                  <a:defRPr sz="2400" b="1">
                    <a:solidFill>
                      <a:schemeClr val="tx1"/>
                    </a:solidFill>
                    <a:latin typeface="Arial" charset="0"/>
                  </a:defRPr>
                </a:lvl8pPr>
                <a:lvl9pPr marL="3886200" indent="-228600" eaLnBrk="0" fontAlgn="base" hangingPunct="0">
                  <a:spcBef>
                    <a:spcPct val="0"/>
                  </a:spcBef>
                  <a:spcAft>
                    <a:spcPct val="0"/>
                  </a:spcAft>
                  <a:defRPr sz="2400" b="1">
                    <a:solidFill>
                      <a:schemeClr val="tx1"/>
                    </a:solidFill>
                    <a:latin typeface="Arial" charset="0"/>
                  </a:defRPr>
                </a:lvl9pPr>
              </a:lstStyle>
              <a:p>
                <a:pPr algn="ctr"/>
                <a:r>
                  <a:rPr lang="en-US" altLang="en-US" sz="2000" b="0">
                    <a:latin typeface="Symbol" pitchFamily="18" charset="2"/>
                  </a:rPr>
                  <a:t></a:t>
                </a:r>
                <a:r>
                  <a:rPr lang="en-US" altLang="en-US" sz="2000" b="0"/>
                  <a:t>/</a:t>
                </a:r>
                <a:r>
                  <a:rPr lang="en-US" altLang="en-US" sz="2000" b="0" i="1"/>
                  <a:t>m</a:t>
                </a:r>
              </a:p>
            </p:txBody>
          </p:sp>
          <p:sp>
            <p:nvSpPr>
              <p:cNvPr id="105509" name="Line 58"/>
              <p:cNvSpPr>
                <a:spLocks noChangeShapeType="1"/>
              </p:cNvSpPr>
              <p:nvPr/>
            </p:nvSpPr>
            <p:spPr bwMode="auto">
              <a:xfrm>
                <a:off x="1419" y="2340"/>
                <a:ext cx="328"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5510" name="AutoShape 59"/>
              <p:cNvSpPr>
                <a:spLocks noChangeArrowheads="1"/>
              </p:cNvSpPr>
              <p:nvPr/>
            </p:nvSpPr>
            <p:spPr bwMode="auto">
              <a:xfrm rot="5400000" flipV="1">
                <a:off x="1515" y="2536"/>
                <a:ext cx="712" cy="23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490 w 21600"/>
                  <a:gd name="T13" fmla="*/ 4469 h 21600"/>
                  <a:gd name="T14" fmla="*/ 17110 w 21600"/>
                  <a:gd name="T15" fmla="*/ 17131 h 21600"/>
                </a:gdLst>
                <a:ahLst/>
                <a:cxnLst>
                  <a:cxn ang="T8">
                    <a:pos x="T0" y="T1"/>
                  </a:cxn>
                  <a:cxn ang="T9">
                    <a:pos x="T2" y="T3"/>
                  </a:cxn>
                  <a:cxn ang="T10">
                    <a:pos x="T4" y="T5"/>
                  </a:cxn>
                  <a:cxn ang="T11">
                    <a:pos x="T6" y="T7"/>
                  </a:cxn>
                </a:cxnLst>
                <a:rect l="T12" t="T13" r="T14" b="T15"/>
                <a:pathLst>
                  <a:path w="21600" h="21600">
                    <a:moveTo>
                      <a:pt x="0" y="0"/>
                    </a:moveTo>
                    <a:lnTo>
                      <a:pt x="5399" y="21600"/>
                    </a:lnTo>
                    <a:lnTo>
                      <a:pt x="16201" y="21600"/>
                    </a:lnTo>
                    <a:lnTo>
                      <a:pt x="21600" y="0"/>
                    </a:lnTo>
                    <a:lnTo>
                      <a:pt x="0" y="0"/>
                    </a:lnTo>
                    <a:close/>
                  </a:path>
                </a:pathLst>
              </a:custGeom>
              <a:solidFill>
                <a:schemeClr val="accent1"/>
              </a:solidFill>
              <a:ln w="12700">
                <a:solidFill>
                  <a:schemeClr val="tx1"/>
                </a:solidFill>
                <a:miter lim="800000"/>
                <a:headEnd/>
                <a:tailEnd/>
              </a:ln>
            </p:spPr>
            <p:txBody>
              <a:bodyPr wrap="none" anchor="ctr"/>
              <a:lstStyle/>
              <a:p>
                <a:endParaRPr lang="en-US"/>
              </a:p>
            </p:txBody>
          </p:sp>
          <p:sp>
            <p:nvSpPr>
              <p:cNvPr id="105511" name="Rectangle 60"/>
              <p:cNvSpPr>
                <a:spLocks noChangeArrowheads="1"/>
              </p:cNvSpPr>
              <p:nvPr/>
            </p:nvSpPr>
            <p:spPr bwMode="auto">
              <a:xfrm>
                <a:off x="1034" y="2408"/>
                <a:ext cx="379"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400" b="1">
                    <a:solidFill>
                      <a:schemeClr val="tx1"/>
                    </a:solidFill>
                    <a:latin typeface="Arial" charset="0"/>
                  </a:defRPr>
                </a:lvl1pPr>
                <a:lvl2pPr marL="742950" indent="-285750">
                  <a:defRPr sz="2400" b="1">
                    <a:solidFill>
                      <a:schemeClr val="tx1"/>
                    </a:solidFill>
                    <a:latin typeface="Arial" charset="0"/>
                  </a:defRPr>
                </a:lvl2pPr>
                <a:lvl3pPr marL="1143000" indent="-228600">
                  <a:defRPr sz="2400" b="1">
                    <a:solidFill>
                      <a:schemeClr val="tx1"/>
                    </a:solidFill>
                    <a:latin typeface="Arial" charset="0"/>
                  </a:defRPr>
                </a:lvl3pPr>
                <a:lvl4pPr marL="1600200" indent="-228600">
                  <a:defRPr sz="2400" b="1">
                    <a:solidFill>
                      <a:schemeClr val="tx1"/>
                    </a:solidFill>
                    <a:latin typeface="Arial" charset="0"/>
                  </a:defRPr>
                </a:lvl4pPr>
                <a:lvl5pPr marL="2057400" indent="-228600">
                  <a:defRPr sz="2400" b="1">
                    <a:solidFill>
                      <a:schemeClr val="tx1"/>
                    </a:solidFill>
                    <a:latin typeface="Arial" charset="0"/>
                  </a:defRPr>
                </a:lvl5pPr>
                <a:lvl6pPr marL="2514600" indent="-228600" eaLnBrk="0" fontAlgn="base" hangingPunct="0">
                  <a:spcBef>
                    <a:spcPct val="0"/>
                  </a:spcBef>
                  <a:spcAft>
                    <a:spcPct val="0"/>
                  </a:spcAft>
                  <a:defRPr sz="2400" b="1">
                    <a:solidFill>
                      <a:schemeClr val="tx1"/>
                    </a:solidFill>
                    <a:latin typeface="Arial" charset="0"/>
                  </a:defRPr>
                </a:lvl6pPr>
                <a:lvl7pPr marL="2971800" indent="-228600" eaLnBrk="0" fontAlgn="base" hangingPunct="0">
                  <a:spcBef>
                    <a:spcPct val="0"/>
                  </a:spcBef>
                  <a:spcAft>
                    <a:spcPct val="0"/>
                  </a:spcAft>
                  <a:defRPr sz="2400" b="1">
                    <a:solidFill>
                      <a:schemeClr val="tx1"/>
                    </a:solidFill>
                    <a:latin typeface="Arial" charset="0"/>
                  </a:defRPr>
                </a:lvl7pPr>
                <a:lvl8pPr marL="3429000" indent="-228600" eaLnBrk="0" fontAlgn="base" hangingPunct="0">
                  <a:spcBef>
                    <a:spcPct val="0"/>
                  </a:spcBef>
                  <a:spcAft>
                    <a:spcPct val="0"/>
                  </a:spcAft>
                  <a:defRPr sz="2400" b="1">
                    <a:solidFill>
                      <a:schemeClr val="tx1"/>
                    </a:solidFill>
                    <a:latin typeface="Arial" charset="0"/>
                  </a:defRPr>
                </a:lvl8pPr>
                <a:lvl9pPr marL="3886200" indent="-228600" eaLnBrk="0" fontAlgn="base" hangingPunct="0">
                  <a:spcBef>
                    <a:spcPct val="0"/>
                  </a:spcBef>
                  <a:spcAft>
                    <a:spcPct val="0"/>
                  </a:spcAft>
                  <a:defRPr sz="2400" b="1">
                    <a:solidFill>
                      <a:schemeClr val="tx1"/>
                    </a:solidFill>
                    <a:latin typeface="Arial" charset="0"/>
                  </a:defRPr>
                </a:lvl9pPr>
              </a:lstStyle>
              <a:p>
                <a:pPr algn="ctr"/>
                <a:r>
                  <a:rPr lang="en-US" altLang="en-US" sz="2000" b="0">
                    <a:latin typeface="Symbol" pitchFamily="18" charset="2"/>
                  </a:rPr>
                  <a:t></a:t>
                </a:r>
                <a:r>
                  <a:rPr lang="en-US" altLang="en-US" sz="2000" b="0"/>
                  <a:t>/</a:t>
                </a:r>
                <a:r>
                  <a:rPr lang="en-US" altLang="en-US" sz="2000" b="0" i="1"/>
                  <a:t>m</a:t>
                </a:r>
              </a:p>
            </p:txBody>
          </p:sp>
          <p:sp>
            <p:nvSpPr>
              <p:cNvPr id="105512" name="Line 61"/>
              <p:cNvSpPr>
                <a:spLocks noChangeShapeType="1"/>
              </p:cNvSpPr>
              <p:nvPr/>
            </p:nvSpPr>
            <p:spPr bwMode="auto">
              <a:xfrm>
                <a:off x="1419" y="2532"/>
                <a:ext cx="328"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5513" name="Rectangle 62"/>
              <p:cNvSpPr>
                <a:spLocks noChangeArrowheads="1"/>
              </p:cNvSpPr>
              <p:nvPr/>
            </p:nvSpPr>
            <p:spPr bwMode="auto">
              <a:xfrm>
                <a:off x="1034" y="2840"/>
                <a:ext cx="379"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400" b="1">
                    <a:solidFill>
                      <a:schemeClr val="tx1"/>
                    </a:solidFill>
                    <a:latin typeface="Arial" charset="0"/>
                  </a:defRPr>
                </a:lvl1pPr>
                <a:lvl2pPr marL="742950" indent="-285750">
                  <a:defRPr sz="2400" b="1">
                    <a:solidFill>
                      <a:schemeClr val="tx1"/>
                    </a:solidFill>
                    <a:latin typeface="Arial" charset="0"/>
                  </a:defRPr>
                </a:lvl2pPr>
                <a:lvl3pPr marL="1143000" indent="-228600">
                  <a:defRPr sz="2400" b="1">
                    <a:solidFill>
                      <a:schemeClr val="tx1"/>
                    </a:solidFill>
                    <a:latin typeface="Arial" charset="0"/>
                  </a:defRPr>
                </a:lvl3pPr>
                <a:lvl4pPr marL="1600200" indent="-228600">
                  <a:defRPr sz="2400" b="1">
                    <a:solidFill>
                      <a:schemeClr val="tx1"/>
                    </a:solidFill>
                    <a:latin typeface="Arial" charset="0"/>
                  </a:defRPr>
                </a:lvl4pPr>
                <a:lvl5pPr marL="2057400" indent="-228600">
                  <a:defRPr sz="2400" b="1">
                    <a:solidFill>
                      <a:schemeClr val="tx1"/>
                    </a:solidFill>
                    <a:latin typeface="Arial" charset="0"/>
                  </a:defRPr>
                </a:lvl5pPr>
                <a:lvl6pPr marL="2514600" indent="-228600" eaLnBrk="0" fontAlgn="base" hangingPunct="0">
                  <a:spcBef>
                    <a:spcPct val="0"/>
                  </a:spcBef>
                  <a:spcAft>
                    <a:spcPct val="0"/>
                  </a:spcAft>
                  <a:defRPr sz="2400" b="1">
                    <a:solidFill>
                      <a:schemeClr val="tx1"/>
                    </a:solidFill>
                    <a:latin typeface="Arial" charset="0"/>
                  </a:defRPr>
                </a:lvl6pPr>
                <a:lvl7pPr marL="2971800" indent="-228600" eaLnBrk="0" fontAlgn="base" hangingPunct="0">
                  <a:spcBef>
                    <a:spcPct val="0"/>
                  </a:spcBef>
                  <a:spcAft>
                    <a:spcPct val="0"/>
                  </a:spcAft>
                  <a:defRPr sz="2400" b="1">
                    <a:solidFill>
                      <a:schemeClr val="tx1"/>
                    </a:solidFill>
                    <a:latin typeface="Arial" charset="0"/>
                  </a:defRPr>
                </a:lvl7pPr>
                <a:lvl8pPr marL="3429000" indent="-228600" eaLnBrk="0" fontAlgn="base" hangingPunct="0">
                  <a:spcBef>
                    <a:spcPct val="0"/>
                  </a:spcBef>
                  <a:spcAft>
                    <a:spcPct val="0"/>
                  </a:spcAft>
                  <a:defRPr sz="2400" b="1">
                    <a:solidFill>
                      <a:schemeClr val="tx1"/>
                    </a:solidFill>
                    <a:latin typeface="Arial" charset="0"/>
                  </a:defRPr>
                </a:lvl8pPr>
                <a:lvl9pPr marL="3886200" indent="-228600" eaLnBrk="0" fontAlgn="base" hangingPunct="0">
                  <a:spcBef>
                    <a:spcPct val="0"/>
                  </a:spcBef>
                  <a:spcAft>
                    <a:spcPct val="0"/>
                  </a:spcAft>
                  <a:defRPr sz="2400" b="1">
                    <a:solidFill>
                      <a:schemeClr val="tx1"/>
                    </a:solidFill>
                    <a:latin typeface="Arial" charset="0"/>
                  </a:defRPr>
                </a:lvl9pPr>
              </a:lstStyle>
              <a:p>
                <a:pPr algn="ctr"/>
                <a:r>
                  <a:rPr lang="en-US" altLang="en-US" sz="2000" b="0">
                    <a:latin typeface="Symbol" pitchFamily="18" charset="2"/>
                  </a:rPr>
                  <a:t></a:t>
                </a:r>
                <a:r>
                  <a:rPr lang="en-US" altLang="en-US" sz="2000" b="0"/>
                  <a:t>/</a:t>
                </a:r>
                <a:r>
                  <a:rPr lang="en-US" altLang="en-US" sz="2000" b="0" i="1"/>
                  <a:t>m</a:t>
                </a:r>
              </a:p>
            </p:txBody>
          </p:sp>
          <p:sp>
            <p:nvSpPr>
              <p:cNvPr id="105514" name="Line 63"/>
              <p:cNvSpPr>
                <a:spLocks noChangeShapeType="1"/>
              </p:cNvSpPr>
              <p:nvPr/>
            </p:nvSpPr>
            <p:spPr bwMode="auto">
              <a:xfrm>
                <a:off x="1419" y="2964"/>
                <a:ext cx="328"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5515" name="Rectangle 64"/>
              <p:cNvSpPr>
                <a:spLocks noChangeArrowheads="1"/>
              </p:cNvSpPr>
              <p:nvPr/>
            </p:nvSpPr>
            <p:spPr bwMode="auto">
              <a:xfrm>
                <a:off x="1079" y="2506"/>
                <a:ext cx="327" cy="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400" b="1">
                    <a:solidFill>
                      <a:schemeClr val="tx1"/>
                    </a:solidFill>
                    <a:latin typeface="Arial" charset="0"/>
                  </a:defRPr>
                </a:lvl1pPr>
                <a:lvl2pPr marL="742950" indent="-285750">
                  <a:defRPr sz="2400" b="1">
                    <a:solidFill>
                      <a:schemeClr val="tx1"/>
                    </a:solidFill>
                    <a:latin typeface="Arial" charset="0"/>
                  </a:defRPr>
                </a:lvl2pPr>
                <a:lvl3pPr marL="1143000" indent="-228600">
                  <a:defRPr sz="2400" b="1">
                    <a:solidFill>
                      <a:schemeClr val="tx1"/>
                    </a:solidFill>
                    <a:latin typeface="Arial" charset="0"/>
                  </a:defRPr>
                </a:lvl3pPr>
                <a:lvl4pPr marL="1600200" indent="-228600">
                  <a:defRPr sz="2400" b="1">
                    <a:solidFill>
                      <a:schemeClr val="tx1"/>
                    </a:solidFill>
                    <a:latin typeface="Arial" charset="0"/>
                  </a:defRPr>
                </a:lvl4pPr>
                <a:lvl5pPr marL="2057400" indent="-228600">
                  <a:defRPr sz="2400" b="1">
                    <a:solidFill>
                      <a:schemeClr val="tx1"/>
                    </a:solidFill>
                    <a:latin typeface="Arial" charset="0"/>
                  </a:defRPr>
                </a:lvl5pPr>
                <a:lvl6pPr marL="2514600" indent="-228600" eaLnBrk="0" fontAlgn="base" hangingPunct="0">
                  <a:spcBef>
                    <a:spcPct val="0"/>
                  </a:spcBef>
                  <a:spcAft>
                    <a:spcPct val="0"/>
                  </a:spcAft>
                  <a:defRPr sz="2400" b="1">
                    <a:solidFill>
                      <a:schemeClr val="tx1"/>
                    </a:solidFill>
                    <a:latin typeface="Arial" charset="0"/>
                  </a:defRPr>
                </a:lvl6pPr>
                <a:lvl7pPr marL="2971800" indent="-228600" eaLnBrk="0" fontAlgn="base" hangingPunct="0">
                  <a:spcBef>
                    <a:spcPct val="0"/>
                  </a:spcBef>
                  <a:spcAft>
                    <a:spcPct val="0"/>
                  </a:spcAft>
                  <a:defRPr sz="2400" b="1">
                    <a:solidFill>
                      <a:schemeClr val="tx1"/>
                    </a:solidFill>
                    <a:latin typeface="Arial" charset="0"/>
                  </a:defRPr>
                </a:lvl7pPr>
                <a:lvl8pPr marL="3429000" indent="-228600" eaLnBrk="0" fontAlgn="base" hangingPunct="0">
                  <a:spcBef>
                    <a:spcPct val="0"/>
                  </a:spcBef>
                  <a:spcAft>
                    <a:spcPct val="0"/>
                  </a:spcAft>
                  <a:defRPr sz="2400" b="1">
                    <a:solidFill>
                      <a:schemeClr val="tx1"/>
                    </a:solidFill>
                    <a:latin typeface="Arial" charset="0"/>
                  </a:defRPr>
                </a:lvl8pPr>
                <a:lvl9pPr marL="3886200" indent="-228600" eaLnBrk="0" fontAlgn="base" hangingPunct="0">
                  <a:spcBef>
                    <a:spcPct val="0"/>
                  </a:spcBef>
                  <a:spcAft>
                    <a:spcPct val="0"/>
                  </a:spcAft>
                  <a:defRPr sz="2400" b="1">
                    <a:solidFill>
                      <a:schemeClr val="tx1"/>
                    </a:solidFill>
                    <a:latin typeface="Arial" charset="0"/>
                  </a:defRPr>
                </a:lvl9pPr>
              </a:lstStyle>
              <a:p>
                <a:pPr algn="ctr"/>
                <a:r>
                  <a:rPr lang="en-US" altLang="en-US" sz="3200"/>
                  <a:t>...</a:t>
                </a:r>
              </a:p>
            </p:txBody>
          </p:sp>
          <p:sp>
            <p:nvSpPr>
              <p:cNvPr id="105516" name="Line 65"/>
              <p:cNvSpPr>
                <a:spLocks noChangeShapeType="1"/>
              </p:cNvSpPr>
              <p:nvPr/>
            </p:nvSpPr>
            <p:spPr bwMode="auto">
              <a:xfrm>
                <a:off x="1995" y="2676"/>
                <a:ext cx="232"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5517" name="Rectangle 66"/>
              <p:cNvSpPr>
                <a:spLocks noChangeArrowheads="1"/>
              </p:cNvSpPr>
              <p:nvPr/>
            </p:nvSpPr>
            <p:spPr bwMode="auto">
              <a:xfrm>
                <a:off x="2011" y="2408"/>
                <a:ext cx="202"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400" b="1">
                    <a:solidFill>
                      <a:schemeClr val="tx1"/>
                    </a:solidFill>
                    <a:latin typeface="Arial" charset="0"/>
                  </a:defRPr>
                </a:lvl1pPr>
                <a:lvl2pPr marL="742950" indent="-285750">
                  <a:defRPr sz="2400" b="1">
                    <a:solidFill>
                      <a:schemeClr val="tx1"/>
                    </a:solidFill>
                    <a:latin typeface="Arial" charset="0"/>
                  </a:defRPr>
                </a:lvl2pPr>
                <a:lvl3pPr marL="1143000" indent="-228600">
                  <a:defRPr sz="2400" b="1">
                    <a:solidFill>
                      <a:schemeClr val="tx1"/>
                    </a:solidFill>
                    <a:latin typeface="Arial" charset="0"/>
                  </a:defRPr>
                </a:lvl3pPr>
                <a:lvl4pPr marL="1600200" indent="-228600">
                  <a:defRPr sz="2400" b="1">
                    <a:solidFill>
                      <a:schemeClr val="tx1"/>
                    </a:solidFill>
                    <a:latin typeface="Arial" charset="0"/>
                  </a:defRPr>
                </a:lvl4pPr>
                <a:lvl5pPr marL="2057400" indent="-228600">
                  <a:defRPr sz="2400" b="1">
                    <a:solidFill>
                      <a:schemeClr val="tx1"/>
                    </a:solidFill>
                    <a:latin typeface="Arial" charset="0"/>
                  </a:defRPr>
                </a:lvl5pPr>
                <a:lvl6pPr marL="2514600" indent="-228600" eaLnBrk="0" fontAlgn="base" hangingPunct="0">
                  <a:spcBef>
                    <a:spcPct val="0"/>
                  </a:spcBef>
                  <a:spcAft>
                    <a:spcPct val="0"/>
                  </a:spcAft>
                  <a:defRPr sz="2400" b="1">
                    <a:solidFill>
                      <a:schemeClr val="tx1"/>
                    </a:solidFill>
                    <a:latin typeface="Arial" charset="0"/>
                  </a:defRPr>
                </a:lvl6pPr>
                <a:lvl7pPr marL="2971800" indent="-228600" eaLnBrk="0" fontAlgn="base" hangingPunct="0">
                  <a:spcBef>
                    <a:spcPct val="0"/>
                  </a:spcBef>
                  <a:spcAft>
                    <a:spcPct val="0"/>
                  </a:spcAft>
                  <a:defRPr sz="2400" b="1">
                    <a:solidFill>
                      <a:schemeClr val="tx1"/>
                    </a:solidFill>
                    <a:latin typeface="Arial" charset="0"/>
                  </a:defRPr>
                </a:lvl7pPr>
                <a:lvl8pPr marL="3429000" indent="-228600" eaLnBrk="0" fontAlgn="base" hangingPunct="0">
                  <a:spcBef>
                    <a:spcPct val="0"/>
                  </a:spcBef>
                  <a:spcAft>
                    <a:spcPct val="0"/>
                  </a:spcAft>
                  <a:defRPr sz="2400" b="1">
                    <a:solidFill>
                      <a:schemeClr val="tx1"/>
                    </a:solidFill>
                    <a:latin typeface="Arial" charset="0"/>
                  </a:defRPr>
                </a:lvl8pPr>
                <a:lvl9pPr marL="3886200" indent="-228600" eaLnBrk="0" fontAlgn="base" hangingPunct="0">
                  <a:spcBef>
                    <a:spcPct val="0"/>
                  </a:spcBef>
                  <a:spcAft>
                    <a:spcPct val="0"/>
                  </a:spcAft>
                  <a:defRPr sz="2400" b="1">
                    <a:solidFill>
                      <a:schemeClr val="tx1"/>
                    </a:solidFill>
                    <a:latin typeface="Arial" charset="0"/>
                  </a:defRPr>
                </a:lvl9pPr>
              </a:lstStyle>
              <a:p>
                <a:pPr algn="ctr"/>
                <a:r>
                  <a:rPr lang="en-US" altLang="en-US" sz="2000" b="0">
                    <a:latin typeface="Symbol" pitchFamily="18" charset="2"/>
                  </a:rPr>
                  <a:t></a:t>
                </a:r>
              </a:p>
            </p:txBody>
          </p:sp>
          <p:sp>
            <p:nvSpPr>
              <p:cNvPr id="105518" name="Rectangle 67"/>
              <p:cNvSpPr>
                <a:spLocks noChangeArrowheads="1"/>
              </p:cNvSpPr>
              <p:nvPr/>
            </p:nvSpPr>
            <p:spPr bwMode="auto">
              <a:xfrm>
                <a:off x="2235" y="2584"/>
                <a:ext cx="40" cy="18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chemeClr val="tx1"/>
                    </a:solidFill>
                    <a:latin typeface="Arial" charset="0"/>
                  </a:defRPr>
                </a:lvl1pPr>
                <a:lvl2pPr marL="742950" indent="-285750">
                  <a:defRPr sz="2400" b="1">
                    <a:solidFill>
                      <a:schemeClr val="tx1"/>
                    </a:solidFill>
                    <a:latin typeface="Arial" charset="0"/>
                  </a:defRPr>
                </a:lvl2pPr>
                <a:lvl3pPr marL="1143000" indent="-228600">
                  <a:defRPr sz="2400" b="1">
                    <a:solidFill>
                      <a:schemeClr val="tx1"/>
                    </a:solidFill>
                    <a:latin typeface="Arial" charset="0"/>
                  </a:defRPr>
                </a:lvl3pPr>
                <a:lvl4pPr marL="1600200" indent="-228600">
                  <a:defRPr sz="2400" b="1">
                    <a:solidFill>
                      <a:schemeClr val="tx1"/>
                    </a:solidFill>
                    <a:latin typeface="Arial" charset="0"/>
                  </a:defRPr>
                </a:lvl4pPr>
                <a:lvl5pPr marL="2057400" indent="-228600">
                  <a:defRPr sz="2400" b="1">
                    <a:solidFill>
                      <a:schemeClr val="tx1"/>
                    </a:solidFill>
                    <a:latin typeface="Arial" charset="0"/>
                  </a:defRPr>
                </a:lvl5pPr>
                <a:lvl6pPr marL="2514600" indent="-228600" eaLnBrk="0" fontAlgn="base" hangingPunct="0">
                  <a:spcBef>
                    <a:spcPct val="0"/>
                  </a:spcBef>
                  <a:spcAft>
                    <a:spcPct val="0"/>
                  </a:spcAft>
                  <a:defRPr sz="2400" b="1">
                    <a:solidFill>
                      <a:schemeClr val="tx1"/>
                    </a:solidFill>
                    <a:latin typeface="Arial" charset="0"/>
                  </a:defRPr>
                </a:lvl6pPr>
                <a:lvl7pPr marL="2971800" indent="-228600" eaLnBrk="0" fontAlgn="base" hangingPunct="0">
                  <a:spcBef>
                    <a:spcPct val="0"/>
                  </a:spcBef>
                  <a:spcAft>
                    <a:spcPct val="0"/>
                  </a:spcAft>
                  <a:defRPr sz="2400" b="1">
                    <a:solidFill>
                      <a:schemeClr val="tx1"/>
                    </a:solidFill>
                    <a:latin typeface="Arial" charset="0"/>
                  </a:defRPr>
                </a:lvl7pPr>
                <a:lvl8pPr marL="3429000" indent="-228600" eaLnBrk="0" fontAlgn="base" hangingPunct="0">
                  <a:spcBef>
                    <a:spcPct val="0"/>
                  </a:spcBef>
                  <a:spcAft>
                    <a:spcPct val="0"/>
                  </a:spcAft>
                  <a:defRPr sz="2400" b="1">
                    <a:solidFill>
                      <a:schemeClr val="tx1"/>
                    </a:solidFill>
                    <a:latin typeface="Arial" charset="0"/>
                  </a:defRPr>
                </a:lvl8pPr>
                <a:lvl9pPr marL="3886200" indent="-228600" eaLnBrk="0" fontAlgn="base" hangingPunct="0">
                  <a:spcBef>
                    <a:spcPct val="0"/>
                  </a:spcBef>
                  <a:spcAft>
                    <a:spcPct val="0"/>
                  </a:spcAft>
                  <a:defRPr sz="2400" b="1">
                    <a:solidFill>
                      <a:schemeClr val="tx1"/>
                    </a:solidFill>
                    <a:latin typeface="Arial" charset="0"/>
                  </a:defRPr>
                </a:lvl9pPr>
              </a:lstStyle>
              <a:p>
                <a:endParaRPr lang="en-US" altLang="en-US"/>
              </a:p>
            </p:txBody>
          </p:sp>
          <p:sp>
            <p:nvSpPr>
              <p:cNvPr id="105519" name="Rectangle 68"/>
              <p:cNvSpPr>
                <a:spLocks noChangeArrowheads="1"/>
              </p:cNvSpPr>
              <p:nvPr/>
            </p:nvSpPr>
            <p:spPr bwMode="auto">
              <a:xfrm>
                <a:off x="2283" y="2584"/>
                <a:ext cx="40" cy="18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chemeClr val="tx1"/>
                    </a:solidFill>
                    <a:latin typeface="Arial" charset="0"/>
                  </a:defRPr>
                </a:lvl1pPr>
                <a:lvl2pPr marL="742950" indent="-285750">
                  <a:defRPr sz="2400" b="1">
                    <a:solidFill>
                      <a:schemeClr val="tx1"/>
                    </a:solidFill>
                    <a:latin typeface="Arial" charset="0"/>
                  </a:defRPr>
                </a:lvl2pPr>
                <a:lvl3pPr marL="1143000" indent="-228600">
                  <a:defRPr sz="2400" b="1">
                    <a:solidFill>
                      <a:schemeClr val="tx1"/>
                    </a:solidFill>
                    <a:latin typeface="Arial" charset="0"/>
                  </a:defRPr>
                </a:lvl3pPr>
                <a:lvl4pPr marL="1600200" indent="-228600">
                  <a:defRPr sz="2400" b="1">
                    <a:solidFill>
                      <a:schemeClr val="tx1"/>
                    </a:solidFill>
                    <a:latin typeface="Arial" charset="0"/>
                  </a:defRPr>
                </a:lvl4pPr>
                <a:lvl5pPr marL="2057400" indent="-228600">
                  <a:defRPr sz="2400" b="1">
                    <a:solidFill>
                      <a:schemeClr val="tx1"/>
                    </a:solidFill>
                    <a:latin typeface="Arial" charset="0"/>
                  </a:defRPr>
                </a:lvl5pPr>
                <a:lvl6pPr marL="2514600" indent="-228600" eaLnBrk="0" fontAlgn="base" hangingPunct="0">
                  <a:spcBef>
                    <a:spcPct val="0"/>
                  </a:spcBef>
                  <a:spcAft>
                    <a:spcPct val="0"/>
                  </a:spcAft>
                  <a:defRPr sz="2400" b="1">
                    <a:solidFill>
                      <a:schemeClr val="tx1"/>
                    </a:solidFill>
                    <a:latin typeface="Arial" charset="0"/>
                  </a:defRPr>
                </a:lvl6pPr>
                <a:lvl7pPr marL="2971800" indent="-228600" eaLnBrk="0" fontAlgn="base" hangingPunct="0">
                  <a:spcBef>
                    <a:spcPct val="0"/>
                  </a:spcBef>
                  <a:spcAft>
                    <a:spcPct val="0"/>
                  </a:spcAft>
                  <a:defRPr sz="2400" b="1">
                    <a:solidFill>
                      <a:schemeClr val="tx1"/>
                    </a:solidFill>
                    <a:latin typeface="Arial" charset="0"/>
                  </a:defRPr>
                </a:lvl7pPr>
                <a:lvl8pPr marL="3429000" indent="-228600" eaLnBrk="0" fontAlgn="base" hangingPunct="0">
                  <a:spcBef>
                    <a:spcPct val="0"/>
                  </a:spcBef>
                  <a:spcAft>
                    <a:spcPct val="0"/>
                  </a:spcAft>
                  <a:defRPr sz="2400" b="1">
                    <a:solidFill>
                      <a:schemeClr val="tx1"/>
                    </a:solidFill>
                    <a:latin typeface="Arial" charset="0"/>
                  </a:defRPr>
                </a:lvl8pPr>
                <a:lvl9pPr marL="3886200" indent="-228600" eaLnBrk="0" fontAlgn="base" hangingPunct="0">
                  <a:spcBef>
                    <a:spcPct val="0"/>
                  </a:spcBef>
                  <a:spcAft>
                    <a:spcPct val="0"/>
                  </a:spcAft>
                  <a:defRPr sz="2400" b="1">
                    <a:solidFill>
                      <a:schemeClr val="tx1"/>
                    </a:solidFill>
                    <a:latin typeface="Arial" charset="0"/>
                  </a:defRPr>
                </a:lvl9pPr>
              </a:lstStyle>
              <a:p>
                <a:endParaRPr lang="en-US" altLang="en-US"/>
              </a:p>
            </p:txBody>
          </p:sp>
          <p:sp>
            <p:nvSpPr>
              <p:cNvPr id="105520" name="Rectangle 69"/>
              <p:cNvSpPr>
                <a:spLocks noChangeArrowheads="1"/>
              </p:cNvSpPr>
              <p:nvPr/>
            </p:nvSpPr>
            <p:spPr bwMode="auto">
              <a:xfrm>
                <a:off x="2331" y="2584"/>
                <a:ext cx="40" cy="18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chemeClr val="tx1"/>
                    </a:solidFill>
                    <a:latin typeface="Arial" charset="0"/>
                  </a:defRPr>
                </a:lvl1pPr>
                <a:lvl2pPr marL="742950" indent="-285750">
                  <a:defRPr sz="2400" b="1">
                    <a:solidFill>
                      <a:schemeClr val="tx1"/>
                    </a:solidFill>
                    <a:latin typeface="Arial" charset="0"/>
                  </a:defRPr>
                </a:lvl2pPr>
                <a:lvl3pPr marL="1143000" indent="-228600">
                  <a:defRPr sz="2400" b="1">
                    <a:solidFill>
                      <a:schemeClr val="tx1"/>
                    </a:solidFill>
                    <a:latin typeface="Arial" charset="0"/>
                  </a:defRPr>
                </a:lvl3pPr>
                <a:lvl4pPr marL="1600200" indent="-228600">
                  <a:defRPr sz="2400" b="1">
                    <a:solidFill>
                      <a:schemeClr val="tx1"/>
                    </a:solidFill>
                    <a:latin typeface="Arial" charset="0"/>
                  </a:defRPr>
                </a:lvl4pPr>
                <a:lvl5pPr marL="2057400" indent="-228600">
                  <a:defRPr sz="2400" b="1">
                    <a:solidFill>
                      <a:schemeClr val="tx1"/>
                    </a:solidFill>
                    <a:latin typeface="Arial" charset="0"/>
                  </a:defRPr>
                </a:lvl5pPr>
                <a:lvl6pPr marL="2514600" indent="-228600" eaLnBrk="0" fontAlgn="base" hangingPunct="0">
                  <a:spcBef>
                    <a:spcPct val="0"/>
                  </a:spcBef>
                  <a:spcAft>
                    <a:spcPct val="0"/>
                  </a:spcAft>
                  <a:defRPr sz="2400" b="1">
                    <a:solidFill>
                      <a:schemeClr val="tx1"/>
                    </a:solidFill>
                    <a:latin typeface="Arial" charset="0"/>
                  </a:defRPr>
                </a:lvl6pPr>
                <a:lvl7pPr marL="2971800" indent="-228600" eaLnBrk="0" fontAlgn="base" hangingPunct="0">
                  <a:spcBef>
                    <a:spcPct val="0"/>
                  </a:spcBef>
                  <a:spcAft>
                    <a:spcPct val="0"/>
                  </a:spcAft>
                  <a:defRPr sz="2400" b="1">
                    <a:solidFill>
                      <a:schemeClr val="tx1"/>
                    </a:solidFill>
                    <a:latin typeface="Arial" charset="0"/>
                  </a:defRPr>
                </a:lvl7pPr>
                <a:lvl8pPr marL="3429000" indent="-228600" eaLnBrk="0" fontAlgn="base" hangingPunct="0">
                  <a:spcBef>
                    <a:spcPct val="0"/>
                  </a:spcBef>
                  <a:spcAft>
                    <a:spcPct val="0"/>
                  </a:spcAft>
                  <a:defRPr sz="2400" b="1">
                    <a:solidFill>
                      <a:schemeClr val="tx1"/>
                    </a:solidFill>
                    <a:latin typeface="Arial" charset="0"/>
                  </a:defRPr>
                </a:lvl8pPr>
                <a:lvl9pPr marL="3886200" indent="-228600" eaLnBrk="0" fontAlgn="base" hangingPunct="0">
                  <a:spcBef>
                    <a:spcPct val="0"/>
                  </a:spcBef>
                  <a:spcAft>
                    <a:spcPct val="0"/>
                  </a:spcAft>
                  <a:defRPr sz="2400" b="1">
                    <a:solidFill>
                      <a:schemeClr val="tx1"/>
                    </a:solidFill>
                    <a:latin typeface="Arial" charset="0"/>
                  </a:defRPr>
                </a:lvl9pPr>
              </a:lstStyle>
              <a:p>
                <a:endParaRPr lang="en-US" altLang="en-US"/>
              </a:p>
            </p:txBody>
          </p:sp>
          <p:sp>
            <p:nvSpPr>
              <p:cNvPr id="105521" name="Oval 70"/>
              <p:cNvSpPr>
                <a:spLocks noChangeArrowheads="1"/>
              </p:cNvSpPr>
              <p:nvPr/>
            </p:nvSpPr>
            <p:spPr bwMode="auto">
              <a:xfrm>
                <a:off x="2379" y="2584"/>
                <a:ext cx="184" cy="184"/>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chemeClr val="tx1"/>
                    </a:solidFill>
                    <a:latin typeface="Arial" charset="0"/>
                  </a:defRPr>
                </a:lvl1pPr>
                <a:lvl2pPr marL="742950" indent="-285750">
                  <a:defRPr sz="2400" b="1">
                    <a:solidFill>
                      <a:schemeClr val="tx1"/>
                    </a:solidFill>
                    <a:latin typeface="Arial" charset="0"/>
                  </a:defRPr>
                </a:lvl2pPr>
                <a:lvl3pPr marL="1143000" indent="-228600">
                  <a:defRPr sz="2400" b="1">
                    <a:solidFill>
                      <a:schemeClr val="tx1"/>
                    </a:solidFill>
                    <a:latin typeface="Arial" charset="0"/>
                  </a:defRPr>
                </a:lvl3pPr>
                <a:lvl4pPr marL="1600200" indent="-228600">
                  <a:defRPr sz="2400" b="1">
                    <a:solidFill>
                      <a:schemeClr val="tx1"/>
                    </a:solidFill>
                    <a:latin typeface="Arial" charset="0"/>
                  </a:defRPr>
                </a:lvl4pPr>
                <a:lvl5pPr marL="2057400" indent="-228600">
                  <a:defRPr sz="2400" b="1">
                    <a:solidFill>
                      <a:schemeClr val="tx1"/>
                    </a:solidFill>
                    <a:latin typeface="Arial" charset="0"/>
                  </a:defRPr>
                </a:lvl5pPr>
                <a:lvl6pPr marL="2514600" indent="-228600" eaLnBrk="0" fontAlgn="base" hangingPunct="0">
                  <a:spcBef>
                    <a:spcPct val="0"/>
                  </a:spcBef>
                  <a:spcAft>
                    <a:spcPct val="0"/>
                  </a:spcAft>
                  <a:defRPr sz="2400" b="1">
                    <a:solidFill>
                      <a:schemeClr val="tx1"/>
                    </a:solidFill>
                    <a:latin typeface="Arial" charset="0"/>
                  </a:defRPr>
                </a:lvl6pPr>
                <a:lvl7pPr marL="2971800" indent="-228600" eaLnBrk="0" fontAlgn="base" hangingPunct="0">
                  <a:spcBef>
                    <a:spcPct val="0"/>
                  </a:spcBef>
                  <a:spcAft>
                    <a:spcPct val="0"/>
                  </a:spcAft>
                  <a:defRPr sz="2400" b="1">
                    <a:solidFill>
                      <a:schemeClr val="tx1"/>
                    </a:solidFill>
                    <a:latin typeface="Arial" charset="0"/>
                  </a:defRPr>
                </a:lvl7pPr>
                <a:lvl8pPr marL="3429000" indent="-228600" eaLnBrk="0" fontAlgn="base" hangingPunct="0">
                  <a:spcBef>
                    <a:spcPct val="0"/>
                  </a:spcBef>
                  <a:spcAft>
                    <a:spcPct val="0"/>
                  </a:spcAft>
                  <a:defRPr sz="2400" b="1">
                    <a:solidFill>
                      <a:schemeClr val="tx1"/>
                    </a:solidFill>
                    <a:latin typeface="Arial" charset="0"/>
                  </a:defRPr>
                </a:lvl8pPr>
                <a:lvl9pPr marL="3886200" indent="-228600" eaLnBrk="0" fontAlgn="base" hangingPunct="0">
                  <a:spcBef>
                    <a:spcPct val="0"/>
                  </a:spcBef>
                  <a:spcAft>
                    <a:spcPct val="0"/>
                  </a:spcAft>
                  <a:defRPr sz="2400" b="1">
                    <a:solidFill>
                      <a:schemeClr val="tx1"/>
                    </a:solidFill>
                    <a:latin typeface="Arial" charset="0"/>
                  </a:defRPr>
                </a:lvl9pPr>
              </a:lstStyle>
              <a:p>
                <a:endParaRPr lang="en-US" altLang="en-US"/>
              </a:p>
            </p:txBody>
          </p:sp>
          <p:sp>
            <p:nvSpPr>
              <p:cNvPr id="105522" name="Line 71"/>
              <p:cNvSpPr>
                <a:spLocks noChangeShapeType="1"/>
              </p:cNvSpPr>
              <p:nvPr/>
            </p:nvSpPr>
            <p:spPr bwMode="auto">
              <a:xfrm>
                <a:off x="2571" y="2676"/>
                <a:ext cx="232"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5523" name="Rectangle 72"/>
              <p:cNvSpPr>
                <a:spLocks noChangeArrowheads="1"/>
              </p:cNvSpPr>
              <p:nvPr/>
            </p:nvSpPr>
            <p:spPr bwMode="auto">
              <a:xfrm>
                <a:off x="2374" y="2361"/>
                <a:ext cx="206"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400" b="1">
                    <a:solidFill>
                      <a:schemeClr val="tx1"/>
                    </a:solidFill>
                    <a:latin typeface="Arial" charset="0"/>
                  </a:defRPr>
                </a:lvl1pPr>
                <a:lvl2pPr marL="742950" indent="-285750">
                  <a:defRPr sz="2400" b="1">
                    <a:solidFill>
                      <a:schemeClr val="tx1"/>
                    </a:solidFill>
                    <a:latin typeface="Arial" charset="0"/>
                  </a:defRPr>
                </a:lvl2pPr>
                <a:lvl3pPr marL="1143000" indent="-228600">
                  <a:defRPr sz="2400" b="1">
                    <a:solidFill>
                      <a:schemeClr val="tx1"/>
                    </a:solidFill>
                    <a:latin typeface="Arial" charset="0"/>
                  </a:defRPr>
                </a:lvl3pPr>
                <a:lvl4pPr marL="1600200" indent="-228600">
                  <a:defRPr sz="2400" b="1">
                    <a:solidFill>
                      <a:schemeClr val="tx1"/>
                    </a:solidFill>
                    <a:latin typeface="Arial" charset="0"/>
                  </a:defRPr>
                </a:lvl4pPr>
                <a:lvl5pPr marL="2057400" indent="-228600">
                  <a:defRPr sz="2400" b="1">
                    <a:solidFill>
                      <a:schemeClr val="tx1"/>
                    </a:solidFill>
                    <a:latin typeface="Arial" charset="0"/>
                  </a:defRPr>
                </a:lvl5pPr>
                <a:lvl6pPr marL="2514600" indent="-228600" eaLnBrk="0" fontAlgn="base" hangingPunct="0">
                  <a:spcBef>
                    <a:spcPct val="0"/>
                  </a:spcBef>
                  <a:spcAft>
                    <a:spcPct val="0"/>
                  </a:spcAft>
                  <a:defRPr sz="2400" b="1">
                    <a:solidFill>
                      <a:schemeClr val="tx1"/>
                    </a:solidFill>
                    <a:latin typeface="Arial" charset="0"/>
                  </a:defRPr>
                </a:lvl6pPr>
                <a:lvl7pPr marL="2971800" indent="-228600" eaLnBrk="0" fontAlgn="base" hangingPunct="0">
                  <a:spcBef>
                    <a:spcPct val="0"/>
                  </a:spcBef>
                  <a:spcAft>
                    <a:spcPct val="0"/>
                  </a:spcAft>
                  <a:defRPr sz="2400" b="1">
                    <a:solidFill>
                      <a:schemeClr val="tx1"/>
                    </a:solidFill>
                    <a:latin typeface="Arial" charset="0"/>
                  </a:defRPr>
                </a:lvl7pPr>
                <a:lvl8pPr marL="3429000" indent="-228600" eaLnBrk="0" fontAlgn="base" hangingPunct="0">
                  <a:spcBef>
                    <a:spcPct val="0"/>
                  </a:spcBef>
                  <a:spcAft>
                    <a:spcPct val="0"/>
                  </a:spcAft>
                  <a:defRPr sz="2400" b="1">
                    <a:solidFill>
                      <a:schemeClr val="tx1"/>
                    </a:solidFill>
                    <a:latin typeface="Arial" charset="0"/>
                  </a:defRPr>
                </a:lvl8pPr>
                <a:lvl9pPr marL="3886200" indent="-228600" eaLnBrk="0" fontAlgn="base" hangingPunct="0">
                  <a:spcBef>
                    <a:spcPct val="0"/>
                  </a:spcBef>
                  <a:spcAft>
                    <a:spcPct val="0"/>
                  </a:spcAft>
                  <a:defRPr sz="2400" b="1">
                    <a:solidFill>
                      <a:schemeClr val="tx1"/>
                    </a:solidFill>
                    <a:latin typeface="Arial" charset="0"/>
                  </a:defRPr>
                </a:lvl9pPr>
              </a:lstStyle>
              <a:p>
                <a:pPr algn="ctr"/>
                <a:r>
                  <a:rPr lang="en-US" altLang="en-US" sz="2000" b="0">
                    <a:latin typeface="Symbol" pitchFamily="18" charset="2"/>
                  </a:rPr>
                  <a:t></a:t>
                </a:r>
              </a:p>
            </p:txBody>
          </p:sp>
        </p:grpSp>
        <p:sp>
          <p:nvSpPr>
            <p:cNvPr id="105507" name="Rectangle 73"/>
            <p:cNvSpPr>
              <a:spLocks noChangeArrowheads="1"/>
            </p:cNvSpPr>
            <p:nvPr/>
          </p:nvSpPr>
          <p:spPr bwMode="auto">
            <a:xfrm>
              <a:off x="1440" y="3104"/>
              <a:ext cx="960" cy="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400" b="1">
                  <a:solidFill>
                    <a:schemeClr val="tx1"/>
                  </a:solidFill>
                  <a:latin typeface="Arial" charset="0"/>
                </a:defRPr>
              </a:lvl1pPr>
              <a:lvl2pPr marL="742950" indent="-285750">
                <a:defRPr sz="2400" b="1">
                  <a:solidFill>
                    <a:schemeClr val="tx1"/>
                  </a:solidFill>
                  <a:latin typeface="Arial" charset="0"/>
                </a:defRPr>
              </a:lvl2pPr>
              <a:lvl3pPr marL="1143000" indent="-228600">
                <a:defRPr sz="2400" b="1">
                  <a:solidFill>
                    <a:schemeClr val="tx1"/>
                  </a:solidFill>
                  <a:latin typeface="Arial" charset="0"/>
                </a:defRPr>
              </a:lvl3pPr>
              <a:lvl4pPr marL="1600200" indent="-228600">
                <a:defRPr sz="2400" b="1">
                  <a:solidFill>
                    <a:schemeClr val="tx1"/>
                  </a:solidFill>
                  <a:latin typeface="Arial" charset="0"/>
                </a:defRPr>
              </a:lvl4pPr>
              <a:lvl5pPr marL="2057400" indent="-228600">
                <a:defRPr sz="2400" b="1">
                  <a:solidFill>
                    <a:schemeClr val="tx1"/>
                  </a:solidFill>
                  <a:latin typeface="Arial" charset="0"/>
                </a:defRPr>
              </a:lvl5pPr>
              <a:lvl6pPr marL="2514600" indent="-228600" eaLnBrk="0" fontAlgn="base" hangingPunct="0">
                <a:spcBef>
                  <a:spcPct val="0"/>
                </a:spcBef>
                <a:spcAft>
                  <a:spcPct val="0"/>
                </a:spcAft>
                <a:defRPr sz="2400" b="1">
                  <a:solidFill>
                    <a:schemeClr val="tx1"/>
                  </a:solidFill>
                  <a:latin typeface="Arial" charset="0"/>
                </a:defRPr>
              </a:lvl6pPr>
              <a:lvl7pPr marL="2971800" indent="-228600" eaLnBrk="0" fontAlgn="base" hangingPunct="0">
                <a:spcBef>
                  <a:spcPct val="0"/>
                </a:spcBef>
                <a:spcAft>
                  <a:spcPct val="0"/>
                </a:spcAft>
                <a:defRPr sz="2400" b="1">
                  <a:solidFill>
                    <a:schemeClr val="tx1"/>
                  </a:solidFill>
                  <a:latin typeface="Arial" charset="0"/>
                </a:defRPr>
              </a:lvl7pPr>
              <a:lvl8pPr marL="3429000" indent="-228600" eaLnBrk="0" fontAlgn="base" hangingPunct="0">
                <a:spcBef>
                  <a:spcPct val="0"/>
                </a:spcBef>
                <a:spcAft>
                  <a:spcPct val="0"/>
                </a:spcAft>
                <a:defRPr sz="2400" b="1">
                  <a:solidFill>
                    <a:schemeClr val="tx1"/>
                  </a:solidFill>
                  <a:latin typeface="Arial" charset="0"/>
                </a:defRPr>
              </a:lvl8pPr>
              <a:lvl9pPr marL="3886200" indent="-228600" eaLnBrk="0" fontAlgn="base" hangingPunct="0">
                <a:spcBef>
                  <a:spcPct val="0"/>
                </a:spcBef>
                <a:spcAft>
                  <a:spcPct val="0"/>
                </a:spcAft>
                <a:defRPr sz="2400" b="1">
                  <a:solidFill>
                    <a:schemeClr val="tx1"/>
                  </a:solidFill>
                  <a:latin typeface="Arial" charset="0"/>
                </a:defRPr>
              </a:lvl9pPr>
            </a:lstStyle>
            <a:p>
              <a:pPr algn="ctr"/>
              <a:r>
                <a:rPr lang="en-US" altLang="en-US" sz="2000" b="0" i="1"/>
                <a:t>statistical</a:t>
              </a:r>
              <a:br>
                <a:rPr lang="en-US" altLang="en-US" sz="2000" b="0" i="1"/>
              </a:br>
              <a:r>
                <a:rPr lang="en-US" altLang="en-US" sz="2000" b="0" i="1"/>
                <a:t>multiplexing</a:t>
              </a:r>
            </a:p>
          </p:txBody>
        </p:sp>
      </p:grpSp>
      <p:grpSp>
        <p:nvGrpSpPr>
          <p:cNvPr id="105477" name="Group 74"/>
          <p:cNvGrpSpPr>
            <a:grpSpLocks/>
          </p:cNvGrpSpPr>
          <p:nvPr/>
        </p:nvGrpSpPr>
        <p:grpSpPr bwMode="auto">
          <a:xfrm>
            <a:off x="5519738" y="2995613"/>
            <a:ext cx="1893887" cy="2252662"/>
            <a:chOff x="3482" y="2075"/>
            <a:chExt cx="1193" cy="1419"/>
          </a:xfrm>
        </p:grpSpPr>
        <p:grpSp>
          <p:nvGrpSpPr>
            <p:cNvPr id="105478" name="Group 75"/>
            <p:cNvGrpSpPr>
              <a:grpSpLocks/>
            </p:cNvGrpSpPr>
            <p:nvPr/>
          </p:nvGrpSpPr>
          <p:grpSpPr bwMode="auto">
            <a:xfrm>
              <a:off x="3482" y="2075"/>
              <a:ext cx="1193" cy="1139"/>
              <a:chOff x="3482" y="2075"/>
              <a:chExt cx="1193" cy="1139"/>
            </a:xfrm>
          </p:grpSpPr>
          <p:grpSp>
            <p:nvGrpSpPr>
              <p:cNvPr id="105480" name="Group 76"/>
              <p:cNvGrpSpPr>
                <a:grpSpLocks/>
              </p:cNvGrpSpPr>
              <p:nvPr/>
            </p:nvGrpSpPr>
            <p:grpSpPr bwMode="auto">
              <a:xfrm>
                <a:off x="3482" y="2075"/>
                <a:ext cx="1193" cy="467"/>
                <a:chOff x="3482" y="2075"/>
                <a:chExt cx="1193" cy="467"/>
              </a:xfrm>
            </p:grpSpPr>
            <p:sp>
              <p:nvSpPr>
                <p:cNvPr id="105498" name="Line 77"/>
                <p:cNvSpPr>
                  <a:spLocks noChangeShapeType="1"/>
                </p:cNvSpPr>
                <p:nvPr/>
              </p:nvSpPr>
              <p:spPr bwMode="auto">
                <a:xfrm>
                  <a:off x="3867" y="2418"/>
                  <a:ext cx="232"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5499" name="Rectangle 78"/>
                <p:cNvSpPr>
                  <a:spLocks noChangeArrowheads="1"/>
                </p:cNvSpPr>
                <p:nvPr/>
              </p:nvSpPr>
              <p:spPr bwMode="auto">
                <a:xfrm>
                  <a:off x="4107" y="2326"/>
                  <a:ext cx="40" cy="18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chemeClr val="tx1"/>
                      </a:solidFill>
                      <a:latin typeface="Arial" charset="0"/>
                    </a:defRPr>
                  </a:lvl1pPr>
                  <a:lvl2pPr marL="742950" indent="-285750">
                    <a:defRPr sz="2400" b="1">
                      <a:solidFill>
                        <a:schemeClr val="tx1"/>
                      </a:solidFill>
                      <a:latin typeface="Arial" charset="0"/>
                    </a:defRPr>
                  </a:lvl2pPr>
                  <a:lvl3pPr marL="1143000" indent="-228600">
                    <a:defRPr sz="2400" b="1">
                      <a:solidFill>
                        <a:schemeClr val="tx1"/>
                      </a:solidFill>
                      <a:latin typeface="Arial" charset="0"/>
                    </a:defRPr>
                  </a:lvl3pPr>
                  <a:lvl4pPr marL="1600200" indent="-228600">
                    <a:defRPr sz="2400" b="1">
                      <a:solidFill>
                        <a:schemeClr val="tx1"/>
                      </a:solidFill>
                      <a:latin typeface="Arial" charset="0"/>
                    </a:defRPr>
                  </a:lvl4pPr>
                  <a:lvl5pPr marL="2057400" indent="-228600">
                    <a:defRPr sz="2400" b="1">
                      <a:solidFill>
                        <a:schemeClr val="tx1"/>
                      </a:solidFill>
                      <a:latin typeface="Arial" charset="0"/>
                    </a:defRPr>
                  </a:lvl5pPr>
                  <a:lvl6pPr marL="2514600" indent="-228600" eaLnBrk="0" fontAlgn="base" hangingPunct="0">
                    <a:spcBef>
                      <a:spcPct val="0"/>
                    </a:spcBef>
                    <a:spcAft>
                      <a:spcPct val="0"/>
                    </a:spcAft>
                    <a:defRPr sz="2400" b="1">
                      <a:solidFill>
                        <a:schemeClr val="tx1"/>
                      </a:solidFill>
                      <a:latin typeface="Arial" charset="0"/>
                    </a:defRPr>
                  </a:lvl6pPr>
                  <a:lvl7pPr marL="2971800" indent="-228600" eaLnBrk="0" fontAlgn="base" hangingPunct="0">
                    <a:spcBef>
                      <a:spcPct val="0"/>
                    </a:spcBef>
                    <a:spcAft>
                      <a:spcPct val="0"/>
                    </a:spcAft>
                    <a:defRPr sz="2400" b="1">
                      <a:solidFill>
                        <a:schemeClr val="tx1"/>
                      </a:solidFill>
                      <a:latin typeface="Arial" charset="0"/>
                    </a:defRPr>
                  </a:lvl7pPr>
                  <a:lvl8pPr marL="3429000" indent="-228600" eaLnBrk="0" fontAlgn="base" hangingPunct="0">
                    <a:spcBef>
                      <a:spcPct val="0"/>
                    </a:spcBef>
                    <a:spcAft>
                      <a:spcPct val="0"/>
                    </a:spcAft>
                    <a:defRPr sz="2400" b="1">
                      <a:solidFill>
                        <a:schemeClr val="tx1"/>
                      </a:solidFill>
                      <a:latin typeface="Arial" charset="0"/>
                    </a:defRPr>
                  </a:lvl8pPr>
                  <a:lvl9pPr marL="3886200" indent="-228600" eaLnBrk="0" fontAlgn="base" hangingPunct="0">
                    <a:spcBef>
                      <a:spcPct val="0"/>
                    </a:spcBef>
                    <a:spcAft>
                      <a:spcPct val="0"/>
                    </a:spcAft>
                    <a:defRPr sz="2400" b="1">
                      <a:solidFill>
                        <a:schemeClr val="tx1"/>
                      </a:solidFill>
                      <a:latin typeface="Arial" charset="0"/>
                    </a:defRPr>
                  </a:lvl9pPr>
                </a:lstStyle>
                <a:p>
                  <a:endParaRPr lang="en-US" altLang="en-US"/>
                </a:p>
              </p:txBody>
            </p:sp>
            <p:sp>
              <p:nvSpPr>
                <p:cNvPr id="105500" name="Rectangle 79"/>
                <p:cNvSpPr>
                  <a:spLocks noChangeArrowheads="1"/>
                </p:cNvSpPr>
                <p:nvPr/>
              </p:nvSpPr>
              <p:spPr bwMode="auto">
                <a:xfrm>
                  <a:off x="4155" y="2326"/>
                  <a:ext cx="40" cy="18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chemeClr val="tx1"/>
                      </a:solidFill>
                      <a:latin typeface="Arial" charset="0"/>
                    </a:defRPr>
                  </a:lvl1pPr>
                  <a:lvl2pPr marL="742950" indent="-285750">
                    <a:defRPr sz="2400" b="1">
                      <a:solidFill>
                        <a:schemeClr val="tx1"/>
                      </a:solidFill>
                      <a:latin typeface="Arial" charset="0"/>
                    </a:defRPr>
                  </a:lvl2pPr>
                  <a:lvl3pPr marL="1143000" indent="-228600">
                    <a:defRPr sz="2400" b="1">
                      <a:solidFill>
                        <a:schemeClr val="tx1"/>
                      </a:solidFill>
                      <a:latin typeface="Arial" charset="0"/>
                    </a:defRPr>
                  </a:lvl3pPr>
                  <a:lvl4pPr marL="1600200" indent="-228600">
                    <a:defRPr sz="2400" b="1">
                      <a:solidFill>
                        <a:schemeClr val="tx1"/>
                      </a:solidFill>
                      <a:latin typeface="Arial" charset="0"/>
                    </a:defRPr>
                  </a:lvl4pPr>
                  <a:lvl5pPr marL="2057400" indent="-228600">
                    <a:defRPr sz="2400" b="1">
                      <a:solidFill>
                        <a:schemeClr val="tx1"/>
                      </a:solidFill>
                      <a:latin typeface="Arial" charset="0"/>
                    </a:defRPr>
                  </a:lvl5pPr>
                  <a:lvl6pPr marL="2514600" indent="-228600" eaLnBrk="0" fontAlgn="base" hangingPunct="0">
                    <a:spcBef>
                      <a:spcPct val="0"/>
                    </a:spcBef>
                    <a:spcAft>
                      <a:spcPct val="0"/>
                    </a:spcAft>
                    <a:defRPr sz="2400" b="1">
                      <a:solidFill>
                        <a:schemeClr val="tx1"/>
                      </a:solidFill>
                      <a:latin typeface="Arial" charset="0"/>
                    </a:defRPr>
                  </a:lvl6pPr>
                  <a:lvl7pPr marL="2971800" indent="-228600" eaLnBrk="0" fontAlgn="base" hangingPunct="0">
                    <a:spcBef>
                      <a:spcPct val="0"/>
                    </a:spcBef>
                    <a:spcAft>
                      <a:spcPct val="0"/>
                    </a:spcAft>
                    <a:defRPr sz="2400" b="1">
                      <a:solidFill>
                        <a:schemeClr val="tx1"/>
                      </a:solidFill>
                      <a:latin typeface="Arial" charset="0"/>
                    </a:defRPr>
                  </a:lvl7pPr>
                  <a:lvl8pPr marL="3429000" indent="-228600" eaLnBrk="0" fontAlgn="base" hangingPunct="0">
                    <a:spcBef>
                      <a:spcPct val="0"/>
                    </a:spcBef>
                    <a:spcAft>
                      <a:spcPct val="0"/>
                    </a:spcAft>
                    <a:defRPr sz="2400" b="1">
                      <a:solidFill>
                        <a:schemeClr val="tx1"/>
                      </a:solidFill>
                      <a:latin typeface="Arial" charset="0"/>
                    </a:defRPr>
                  </a:lvl8pPr>
                  <a:lvl9pPr marL="3886200" indent="-228600" eaLnBrk="0" fontAlgn="base" hangingPunct="0">
                    <a:spcBef>
                      <a:spcPct val="0"/>
                    </a:spcBef>
                    <a:spcAft>
                      <a:spcPct val="0"/>
                    </a:spcAft>
                    <a:defRPr sz="2400" b="1">
                      <a:solidFill>
                        <a:schemeClr val="tx1"/>
                      </a:solidFill>
                      <a:latin typeface="Arial" charset="0"/>
                    </a:defRPr>
                  </a:lvl9pPr>
                </a:lstStyle>
                <a:p>
                  <a:endParaRPr lang="en-US" altLang="en-US"/>
                </a:p>
              </p:txBody>
            </p:sp>
            <p:sp>
              <p:nvSpPr>
                <p:cNvPr id="105501" name="Rectangle 80"/>
                <p:cNvSpPr>
                  <a:spLocks noChangeArrowheads="1"/>
                </p:cNvSpPr>
                <p:nvPr/>
              </p:nvSpPr>
              <p:spPr bwMode="auto">
                <a:xfrm>
                  <a:off x="4203" y="2326"/>
                  <a:ext cx="40" cy="18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chemeClr val="tx1"/>
                      </a:solidFill>
                      <a:latin typeface="Arial" charset="0"/>
                    </a:defRPr>
                  </a:lvl1pPr>
                  <a:lvl2pPr marL="742950" indent="-285750">
                    <a:defRPr sz="2400" b="1">
                      <a:solidFill>
                        <a:schemeClr val="tx1"/>
                      </a:solidFill>
                      <a:latin typeface="Arial" charset="0"/>
                    </a:defRPr>
                  </a:lvl2pPr>
                  <a:lvl3pPr marL="1143000" indent="-228600">
                    <a:defRPr sz="2400" b="1">
                      <a:solidFill>
                        <a:schemeClr val="tx1"/>
                      </a:solidFill>
                      <a:latin typeface="Arial" charset="0"/>
                    </a:defRPr>
                  </a:lvl3pPr>
                  <a:lvl4pPr marL="1600200" indent="-228600">
                    <a:defRPr sz="2400" b="1">
                      <a:solidFill>
                        <a:schemeClr val="tx1"/>
                      </a:solidFill>
                      <a:latin typeface="Arial" charset="0"/>
                    </a:defRPr>
                  </a:lvl4pPr>
                  <a:lvl5pPr marL="2057400" indent="-228600">
                    <a:defRPr sz="2400" b="1">
                      <a:solidFill>
                        <a:schemeClr val="tx1"/>
                      </a:solidFill>
                      <a:latin typeface="Arial" charset="0"/>
                    </a:defRPr>
                  </a:lvl5pPr>
                  <a:lvl6pPr marL="2514600" indent="-228600" eaLnBrk="0" fontAlgn="base" hangingPunct="0">
                    <a:spcBef>
                      <a:spcPct val="0"/>
                    </a:spcBef>
                    <a:spcAft>
                      <a:spcPct val="0"/>
                    </a:spcAft>
                    <a:defRPr sz="2400" b="1">
                      <a:solidFill>
                        <a:schemeClr val="tx1"/>
                      </a:solidFill>
                      <a:latin typeface="Arial" charset="0"/>
                    </a:defRPr>
                  </a:lvl6pPr>
                  <a:lvl7pPr marL="2971800" indent="-228600" eaLnBrk="0" fontAlgn="base" hangingPunct="0">
                    <a:spcBef>
                      <a:spcPct val="0"/>
                    </a:spcBef>
                    <a:spcAft>
                      <a:spcPct val="0"/>
                    </a:spcAft>
                    <a:defRPr sz="2400" b="1">
                      <a:solidFill>
                        <a:schemeClr val="tx1"/>
                      </a:solidFill>
                      <a:latin typeface="Arial" charset="0"/>
                    </a:defRPr>
                  </a:lvl7pPr>
                  <a:lvl8pPr marL="3429000" indent="-228600" eaLnBrk="0" fontAlgn="base" hangingPunct="0">
                    <a:spcBef>
                      <a:spcPct val="0"/>
                    </a:spcBef>
                    <a:spcAft>
                      <a:spcPct val="0"/>
                    </a:spcAft>
                    <a:defRPr sz="2400" b="1">
                      <a:solidFill>
                        <a:schemeClr val="tx1"/>
                      </a:solidFill>
                      <a:latin typeface="Arial" charset="0"/>
                    </a:defRPr>
                  </a:lvl8pPr>
                  <a:lvl9pPr marL="3886200" indent="-228600" eaLnBrk="0" fontAlgn="base" hangingPunct="0">
                    <a:spcBef>
                      <a:spcPct val="0"/>
                    </a:spcBef>
                    <a:spcAft>
                      <a:spcPct val="0"/>
                    </a:spcAft>
                    <a:defRPr sz="2400" b="1">
                      <a:solidFill>
                        <a:schemeClr val="tx1"/>
                      </a:solidFill>
                      <a:latin typeface="Arial" charset="0"/>
                    </a:defRPr>
                  </a:lvl9pPr>
                </a:lstStyle>
                <a:p>
                  <a:endParaRPr lang="en-US" altLang="en-US"/>
                </a:p>
              </p:txBody>
            </p:sp>
            <p:sp>
              <p:nvSpPr>
                <p:cNvPr id="105502" name="Oval 81"/>
                <p:cNvSpPr>
                  <a:spLocks noChangeArrowheads="1"/>
                </p:cNvSpPr>
                <p:nvPr/>
              </p:nvSpPr>
              <p:spPr bwMode="auto">
                <a:xfrm>
                  <a:off x="4251" y="2326"/>
                  <a:ext cx="184" cy="184"/>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chemeClr val="tx1"/>
                      </a:solidFill>
                      <a:latin typeface="Arial" charset="0"/>
                    </a:defRPr>
                  </a:lvl1pPr>
                  <a:lvl2pPr marL="742950" indent="-285750">
                    <a:defRPr sz="2400" b="1">
                      <a:solidFill>
                        <a:schemeClr val="tx1"/>
                      </a:solidFill>
                      <a:latin typeface="Arial" charset="0"/>
                    </a:defRPr>
                  </a:lvl2pPr>
                  <a:lvl3pPr marL="1143000" indent="-228600">
                    <a:defRPr sz="2400" b="1">
                      <a:solidFill>
                        <a:schemeClr val="tx1"/>
                      </a:solidFill>
                      <a:latin typeface="Arial" charset="0"/>
                    </a:defRPr>
                  </a:lvl3pPr>
                  <a:lvl4pPr marL="1600200" indent="-228600">
                    <a:defRPr sz="2400" b="1">
                      <a:solidFill>
                        <a:schemeClr val="tx1"/>
                      </a:solidFill>
                      <a:latin typeface="Arial" charset="0"/>
                    </a:defRPr>
                  </a:lvl4pPr>
                  <a:lvl5pPr marL="2057400" indent="-228600">
                    <a:defRPr sz="2400" b="1">
                      <a:solidFill>
                        <a:schemeClr val="tx1"/>
                      </a:solidFill>
                      <a:latin typeface="Arial" charset="0"/>
                    </a:defRPr>
                  </a:lvl5pPr>
                  <a:lvl6pPr marL="2514600" indent="-228600" eaLnBrk="0" fontAlgn="base" hangingPunct="0">
                    <a:spcBef>
                      <a:spcPct val="0"/>
                    </a:spcBef>
                    <a:spcAft>
                      <a:spcPct val="0"/>
                    </a:spcAft>
                    <a:defRPr sz="2400" b="1">
                      <a:solidFill>
                        <a:schemeClr val="tx1"/>
                      </a:solidFill>
                      <a:latin typeface="Arial" charset="0"/>
                    </a:defRPr>
                  </a:lvl6pPr>
                  <a:lvl7pPr marL="2971800" indent="-228600" eaLnBrk="0" fontAlgn="base" hangingPunct="0">
                    <a:spcBef>
                      <a:spcPct val="0"/>
                    </a:spcBef>
                    <a:spcAft>
                      <a:spcPct val="0"/>
                    </a:spcAft>
                    <a:defRPr sz="2400" b="1">
                      <a:solidFill>
                        <a:schemeClr val="tx1"/>
                      </a:solidFill>
                      <a:latin typeface="Arial" charset="0"/>
                    </a:defRPr>
                  </a:lvl7pPr>
                  <a:lvl8pPr marL="3429000" indent="-228600" eaLnBrk="0" fontAlgn="base" hangingPunct="0">
                    <a:spcBef>
                      <a:spcPct val="0"/>
                    </a:spcBef>
                    <a:spcAft>
                      <a:spcPct val="0"/>
                    </a:spcAft>
                    <a:defRPr sz="2400" b="1">
                      <a:solidFill>
                        <a:schemeClr val="tx1"/>
                      </a:solidFill>
                      <a:latin typeface="Arial" charset="0"/>
                    </a:defRPr>
                  </a:lvl8pPr>
                  <a:lvl9pPr marL="3886200" indent="-228600" eaLnBrk="0" fontAlgn="base" hangingPunct="0">
                    <a:spcBef>
                      <a:spcPct val="0"/>
                    </a:spcBef>
                    <a:spcAft>
                      <a:spcPct val="0"/>
                    </a:spcAft>
                    <a:defRPr sz="2400" b="1">
                      <a:solidFill>
                        <a:schemeClr val="tx1"/>
                      </a:solidFill>
                      <a:latin typeface="Arial" charset="0"/>
                    </a:defRPr>
                  </a:lvl9pPr>
                </a:lstStyle>
                <a:p>
                  <a:endParaRPr lang="en-US" altLang="en-US"/>
                </a:p>
              </p:txBody>
            </p:sp>
            <p:sp>
              <p:nvSpPr>
                <p:cNvPr id="105503" name="Line 82"/>
                <p:cNvSpPr>
                  <a:spLocks noChangeShapeType="1"/>
                </p:cNvSpPr>
                <p:nvPr/>
              </p:nvSpPr>
              <p:spPr bwMode="auto">
                <a:xfrm>
                  <a:off x="4443" y="2418"/>
                  <a:ext cx="232"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5504" name="Rectangle 83"/>
                <p:cNvSpPr>
                  <a:spLocks noChangeArrowheads="1"/>
                </p:cNvSpPr>
                <p:nvPr/>
              </p:nvSpPr>
              <p:spPr bwMode="auto">
                <a:xfrm>
                  <a:off x="4158" y="2075"/>
                  <a:ext cx="383"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400" b="1">
                      <a:solidFill>
                        <a:schemeClr val="tx1"/>
                      </a:solidFill>
                      <a:latin typeface="Arial" charset="0"/>
                    </a:defRPr>
                  </a:lvl1pPr>
                  <a:lvl2pPr marL="742950" indent="-285750">
                    <a:defRPr sz="2400" b="1">
                      <a:solidFill>
                        <a:schemeClr val="tx1"/>
                      </a:solidFill>
                      <a:latin typeface="Arial" charset="0"/>
                    </a:defRPr>
                  </a:lvl2pPr>
                  <a:lvl3pPr marL="1143000" indent="-228600">
                    <a:defRPr sz="2400" b="1">
                      <a:solidFill>
                        <a:schemeClr val="tx1"/>
                      </a:solidFill>
                      <a:latin typeface="Arial" charset="0"/>
                    </a:defRPr>
                  </a:lvl3pPr>
                  <a:lvl4pPr marL="1600200" indent="-228600">
                    <a:defRPr sz="2400" b="1">
                      <a:solidFill>
                        <a:schemeClr val="tx1"/>
                      </a:solidFill>
                      <a:latin typeface="Arial" charset="0"/>
                    </a:defRPr>
                  </a:lvl4pPr>
                  <a:lvl5pPr marL="2057400" indent="-228600">
                    <a:defRPr sz="2400" b="1">
                      <a:solidFill>
                        <a:schemeClr val="tx1"/>
                      </a:solidFill>
                      <a:latin typeface="Arial" charset="0"/>
                    </a:defRPr>
                  </a:lvl5pPr>
                  <a:lvl6pPr marL="2514600" indent="-228600" eaLnBrk="0" fontAlgn="base" hangingPunct="0">
                    <a:spcBef>
                      <a:spcPct val="0"/>
                    </a:spcBef>
                    <a:spcAft>
                      <a:spcPct val="0"/>
                    </a:spcAft>
                    <a:defRPr sz="2400" b="1">
                      <a:solidFill>
                        <a:schemeClr val="tx1"/>
                      </a:solidFill>
                      <a:latin typeface="Arial" charset="0"/>
                    </a:defRPr>
                  </a:lvl6pPr>
                  <a:lvl7pPr marL="2971800" indent="-228600" eaLnBrk="0" fontAlgn="base" hangingPunct="0">
                    <a:spcBef>
                      <a:spcPct val="0"/>
                    </a:spcBef>
                    <a:spcAft>
                      <a:spcPct val="0"/>
                    </a:spcAft>
                    <a:defRPr sz="2400" b="1">
                      <a:solidFill>
                        <a:schemeClr val="tx1"/>
                      </a:solidFill>
                      <a:latin typeface="Arial" charset="0"/>
                    </a:defRPr>
                  </a:lvl7pPr>
                  <a:lvl8pPr marL="3429000" indent="-228600" eaLnBrk="0" fontAlgn="base" hangingPunct="0">
                    <a:spcBef>
                      <a:spcPct val="0"/>
                    </a:spcBef>
                    <a:spcAft>
                      <a:spcPct val="0"/>
                    </a:spcAft>
                    <a:defRPr sz="2400" b="1">
                      <a:solidFill>
                        <a:schemeClr val="tx1"/>
                      </a:solidFill>
                      <a:latin typeface="Arial" charset="0"/>
                    </a:defRPr>
                  </a:lvl8pPr>
                  <a:lvl9pPr marL="3886200" indent="-228600" eaLnBrk="0" fontAlgn="base" hangingPunct="0">
                    <a:spcBef>
                      <a:spcPct val="0"/>
                    </a:spcBef>
                    <a:spcAft>
                      <a:spcPct val="0"/>
                    </a:spcAft>
                    <a:defRPr sz="2400" b="1">
                      <a:solidFill>
                        <a:schemeClr val="tx1"/>
                      </a:solidFill>
                      <a:latin typeface="Arial" charset="0"/>
                    </a:defRPr>
                  </a:lvl9pPr>
                </a:lstStyle>
                <a:p>
                  <a:pPr algn="ctr"/>
                  <a:r>
                    <a:rPr lang="en-US" altLang="en-US" sz="2000" b="0">
                      <a:latin typeface="Symbol" pitchFamily="18" charset="2"/>
                    </a:rPr>
                    <a:t></a:t>
                  </a:r>
                  <a:r>
                    <a:rPr lang="en-US" altLang="en-US" sz="2000" b="0"/>
                    <a:t>/m</a:t>
                  </a:r>
                </a:p>
              </p:txBody>
            </p:sp>
            <p:sp>
              <p:nvSpPr>
                <p:cNvPr id="105505" name="Rectangle 84"/>
                <p:cNvSpPr>
                  <a:spLocks noChangeArrowheads="1"/>
                </p:cNvSpPr>
                <p:nvPr/>
              </p:nvSpPr>
              <p:spPr bwMode="auto">
                <a:xfrm>
                  <a:off x="3482" y="2294"/>
                  <a:ext cx="379"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400" b="1">
                      <a:solidFill>
                        <a:schemeClr val="tx1"/>
                      </a:solidFill>
                      <a:latin typeface="Arial" charset="0"/>
                    </a:defRPr>
                  </a:lvl1pPr>
                  <a:lvl2pPr marL="742950" indent="-285750">
                    <a:defRPr sz="2400" b="1">
                      <a:solidFill>
                        <a:schemeClr val="tx1"/>
                      </a:solidFill>
                      <a:latin typeface="Arial" charset="0"/>
                    </a:defRPr>
                  </a:lvl2pPr>
                  <a:lvl3pPr marL="1143000" indent="-228600">
                    <a:defRPr sz="2400" b="1">
                      <a:solidFill>
                        <a:schemeClr val="tx1"/>
                      </a:solidFill>
                      <a:latin typeface="Arial" charset="0"/>
                    </a:defRPr>
                  </a:lvl3pPr>
                  <a:lvl4pPr marL="1600200" indent="-228600">
                    <a:defRPr sz="2400" b="1">
                      <a:solidFill>
                        <a:schemeClr val="tx1"/>
                      </a:solidFill>
                      <a:latin typeface="Arial" charset="0"/>
                    </a:defRPr>
                  </a:lvl4pPr>
                  <a:lvl5pPr marL="2057400" indent="-228600">
                    <a:defRPr sz="2400" b="1">
                      <a:solidFill>
                        <a:schemeClr val="tx1"/>
                      </a:solidFill>
                      <a:latin typeface="Arial" charset="0"/>
                    </a:defRPr>
                  </a:lvl5pPr>
                  <a:lvl6pPr marL="2514600" indent="-228600" eaLnBrk="0" fontAlgn="base" hangingPunct="0">
                    <a:spcBef>
                      <a:spcPct val="0"/>
                    </a:spcBef>
                    <a:spcAft>
                      <a:spcPct val="0"/>
                    </a:spcAft>
                    <a:defRPr sz="2400" b="1">
                      <a:solidFill>
                        <a:schemeClr val="tx1"/>
                      </a:solidFill>
                      <a:latin typeface="Arial" charset="0"/>
                    </a:defRPr>
                  </a:lvl6pPr>
                  <a:lvl7pPr marL="2971800" indent="-228600" eaLnBrk="0" fontAlgn="base" hangingPunct="0">
                    <a:spcBef>
                      <a:spcPct val="0"/>
                    </a:spcBef>
                    <a:spcAft>
                      <a:spcPct val="0"/>
                    </a:spcAft>
                    <a:defRPr sz="2400" b="1">
                      <a:solidFill>
                        <a:schemeClr val="tx1"/>
                      </a:solidFill>
                      <a:latin typeface="Arial" charset="0"/>
                    </a:defRPr>
                  </a:lvl7pPr>
                  <a:lvl8pPr marL="3429000" indent="-228600" eaLnBrk="0" fontAlgn="base" hangingPunct="0">
                    <a:spcBef>
                      <a:spcPct val="0"/>
                    </a:spcBef>
                    <a:spcAft>
                      <a:spcPct val="0"/>
                    </a:spcAft>
                    <a:defRPr sz="2400" b="1">
                      <a:solidFill>
                        <a:schemeClr val="tx1"/>
                      </a:solidFill>
                      <a:latin typeface="Arial" charset="0"/>
                    </a:defRPr>
                  </a:lvl8pPr>
                  <a:lvl9pPr marL="3886200" indent="-228600" eaLnBrk="0" fontAlgn="base" hangingPunct="0">
                    <a:spcBef>
                      <a:spcPct val="0"/>
                    </a:spcBef>
                    <a:spcAft>
                      <a:spcPct val="0"/>
                    </a:spcAft>
                    <a:defRPr sz="2400" b="1">
                      <a:solidFill>
                        <a:schemeClr val="tx1"/>
                      </a:solidFill>
                      <a:latin typeface="Arial" charset="0"/>
                    </a:defRPr>
                  </a:lvl9pPr>
                </a:lstStyle>
                <a:p>
                  <a:pPr algn="ctr"/>
                  <a:r>
                    <a:rPr lang="en-US" altLang="en-US" sz="2000" b="0">
                      <a:latin typeface="Symbol" pitchFamily="18" charset="2"/>
                    </a:rPr>
                    <a:t></a:t>
                  </a:r>
                  <a:r>
                    <a:rPr lang="en-US" altLang="en-US" sz="2000" b="0"/>
                    <a:t>/</a:t>
                  </a:r>
                  <a:r>
                    <a:rPr lang="en-US" altLang="en-US" sz="2000" b="0" i="1"/>
                    <a:t>m</a:t>
                  </a:r>
                </a:p>
              </p:txBody>
            </p:sp>
          </p:grpSp>
          <p:sp>
            <p:nvSpPr>
              <p:cNvPr id="105481" name="Rectangle 85"/>
              <p:cNvSpPr>
                <a:spLocks noChangeArrowheads="1"/>
              </p:cNvSpPr>
              <p:nvPr/>
            </p:nvSpPr>
            <p:spPr bwMode="auto">
              <a:xfrm>
                <a:off x="3719" y="2632"/>
                <a:ext cx="327" cy="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400" b="1">
                    <a:solidFill>
                      <a:schemeClr val="tx1"/>
                    </a:solidFill>
                    <a:latin typeface="Arial" charset="0"/>
                  </a:defRPr>
                </a:lvl1pPr>
                <a:lvl2pPr marL="742950" indent="-285750">
                  <a:defRPr sz="2400" b="1">
                    <a:solidFill>
                      <a:schemeClr val="tx1"/>
                    </a:solidFill>
                    <a:latin typeface="Arial" charset="0"/>
                  </a:defRPr>
                </a:lvl2pPr>
                <a:lvl3pPr marL="1143000" indent="-228600">
                  <a:defRPr sz="2400" b="1">
                    <a:solidFill>
                      <a:schemeClr val="tx1"/>
                    </a:solidFill>
                    <a:latin typeface="Arial" charset="0"/>
                  </a:defRPr>
                </a:lvl3pPr>
                <a:lvl4pPr marL="1600200" indent="-228600">
                  <a:defRPr sz="2400" b="1">
                    <a:solidFill>
                      <a:schemeClr val="tx1"/>
                    </a:solidFill>
                    <a:latin typeface="Arial" charset="0"/>
                  </a:defRPr>
                </a:lvl4pPr>
                <a:lvl5pPr marL="2057400" indent="-228600">
                  <a:defRPr sz="2400" b="1">
                    <a:solidFill>
                      <a:schemeClr val="tx1"/>
                    </a:solidFill>
                    <a:latin typeface="Arial" charset="0"/>
                  </a:defRPr>
                </a:lvl5pPr>
                <a:lvl6pPr marL="2514600" indent="-228600" eaLnBrk="0" fontAlgn="base" hangingPunct="0">
                  <a:spcBef>
                    <a:spcPct val="0"/>
                  </a:spcBef>
                  <a:spcAft>
                    <a:spcPct val="0"/>
                  </a:spcAft>
                  <a:defRPr sz="2400" b="1">
                    <a:solidFill>
                      <a:schemeClr val="tx1"/>
                    </a:solidFill>
                    <a:latin typeface="Arial" charset="0"/>
                  </a:defRPr>
                </a:lvl6pPr>
                <a:lvl7pPr marL="2971800" indent="-228600" eaLnBrk="0" fontAlgn="base" hangingPunct="0">
                  <a:spcBef>
                    <a:spcPct val="0"/>
                  </a:spcBef>
                  <a:spcAft>
                    <a:spcPct val="0"/>
                  </a:spcAft>
                  <a:defRPr sz="2400" b="1">
                    <a:solidFill>
                      <a:schemeClr val="tx1"/>
                    </a:solidFill>
                    <a:latin typeface="Arial" charset="0"/>
                  </a:defRPr>
                </a:lvl7pPr>
                <a:lvl8pPr marL="3429000" indent="-228600" eaLnBrk="0" fontAlgn="base" hangingPunct="0">
                  <a:spcBef>
                    <a:spcPct val="0"/>
                  </a:spcBef>
                  <a:spcAft>
                    <a:spcPct val="0"/>
                  </a:spcAft>
                  <a:defRPr sz="2400" b="1">
                    <a:solidFill>
                      <a:schemeClr val="tx1"/>
                    </a:solidFill>
                    <a:latin typeface="Arial" charset="0"/>
                  </a:defRPr>
                </a:lvl8pPr>
                <a:lvl9pPr marL="3886200" indent="-228600" eaLnBrk="0" fontAlgn="base" hangingPunct="0">
                  <a:spcBef>
                    <a:spcPct val="0"/>
                  </a:spcBef>
                  <a:spcAft>
                    <a:spcPct val="0"/>
                  </a:spcAft>
                  <a:defRPr sz="2400" b="1">
                    <a:solidFill>
                      <a:schemeClr val="tx1"/>
                    </a:solidFill>
                    <a:latin typeface="Arial" charset="0"/>
                  </a:defRPr>
                </a:lvl9pPr>
              </a:lstStyle>
              <a:p>
                <a:pPr algn="ctr"/>
                <a:r>
                  <a:rPr lang="en-US" altLang="en-US" sz="3200"/>
                  <a:t>...</a:t>
                </a:r>
              </a:p>
            </p:txBody>
          </p:sp>
          <p:grpSp>
            <p:nvGrpSpPr>
              <p:cNvPr id="105482" name="Group 86"/>
              <p:cNvGrpSpPr>
                <a:grpSpLocks/>
              </p:cNvGrpSpPr>
              <p:nvPr/>
            </p:nvGrpSpPr>
            <p:grpSpPr bwMode="auto">
              <a:xfrm>
                <a:off x="3482" y="2582"/>
                <a:ext cx="1193" cy="248"/>
                <a:chOff x="3482" y="2582"/>
                <a:chExt cx="1193" cy="248"/>
              </a:xfrm>
            </p:grpSpPr>
            <p:sp>
              <p:nvSpPr>
                <p:cNvPr id="105491" name="Line 87"/>
                <p:cNvSpPr>
                  <a:spLocks noChangeShapeType="1"/>
                </p:cNvSpPr>
                <p:nvPr/>
              </p:nvSpPr>
              <p:spPr bwMode="auto">
                <a:xfrm>
                  <a:off x="3867" y="2706"/>
                  <a:ext cx="232"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5492" name="Rectangle 88"/>
                <p:cNvSpPr>
                  <a:spLocks noChangeArrowheads="1"/>
                </p:cNvSpPr>
                <p:nvPr/>
              </p:nvSpPr>
              <p:spPr bwMode="auto">
                <a:xfrm>
                  <a:off x="4107" y="2614"/>
                  <a:ext cx="40" cy="18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chemeClr val="tx1"/>
                      </a:solidFill>
                      <a:latin typeface="Arial" charset="0"/>
                    </a:defRPr>
                  </a:lvl1pPr>
                  <a:lvl2pPr marL="742950" indent="-285750">
                    <a:defRPr sz="2400" b="1">
                      <a:solidFill>
                        <a:schemeClr val="tx1"/>
                      </a:solidFill>
                      <a:latin typeface="Arial" charset="0"/>
                    </a:defRPr>
                  </a:lvl2pPr>
                  <a:lvl3pPr marL="1143000" indent="-228600">
                    <a:defRPr sz="2400" b="1">
                      <a:solidFill>
                        <a:schemeClr val="tx1"/>
                      </a:solidFill>
                      <a:latin typeface="Arial" charset="0"/>
                    </a:defRPr>
                  </a:lvl3pPr>
                  <a:lvl4pPr marL="1600200" indent="-228600">
                    <a:defRPr sz="2400" b="1">
                      <a:solidFill>
                        <a:schemeClr val="tx1"/>
                      </a:solidFill>
                      <a:latin typeface="Arial" charset="0"/>
                    </a:defRPr>
                  </a:lvl4pPr>
                  <a:lvl5pPr marL="2057400" indent="-228600">
                    <a:defRPr sz="2400" b="1">
                      <a:solidFill>
                        <a:schemeClr val="tx1"/>
                      </a:solidFill>
                      <a:latin typeface="Arial" charset="0"/>
                    </a:defRPr>
                  </a:lvl5pPr>
                  <a:lvl6pPr marL="2514600" indent="-228600" eaLnBrk="0" fontAlgn="base" hangingPunct="0">
                    <a:spcBef>
                      <a:spcPct val="0"/>
                    </a:spcBef>
                    <a:spcAft>
                      <a:spcPct val="0"/>
                    </a:spcAft>
                    <a:defRPr sz="2400" b="1">
                      <a:solidFill>
                        <a:schemeClr val="tx1"/>
                      </a:solidFill>
                      <a:latin typeface="Arial" charset="0"/>
                    </a:defRPr>
                  </a:lvl6pPr>
                  <a:lvl7pPr marL="2971800" indent="-228600" eaLnBrk="0" fontAlgn="base" hangingPunct="0">
                    <a:spcBef>
                      <a:spcPct val="0"/>
                    </a:spcBef>
                    <a:spcAft>
                      <a:spcPct val="0"/>
                    </a:spcAft>
                    <a:defRPr sz="2400" b="1">
                      <a:solidFill>
                        <a:schemeClr val="tx1"/>
                      </a:solidFill>
                      <a:latin typeface="Arial" charset="0"/>
                    </a:defRPr>
                  </a:lvl7pPr>
                  <a:lvl8pPr marL="3429000" indent="-228600" eaLnBrk="0" fontAlgn="base" hangingPunct="0">
                    <a:spcBef>
                      <a:spcPct val="0"/>
                    </a:spcBef>
                    <a:spcAft>
                      <a:spcPct val="0"/>
                    </a:spcAft>
                    <a:defRPr sz="2400" b="1">
                      <a:solidFill>
                        <a:schemeClr val="tx1"/>
                      </a:solidFill>
                      <a:latin typeface="Arial" charset="0"/>
                    </a:defRPr>
                  </a:lvl8pPr>
                  <a:lvl9pPr marL="3886200" indent="-228600" eaLnBrk="0" fontAlgn="base" hangingPunct="0">
                    <a:spcBef>
                      <a:spcPct val="0"/>
                    </a:spcBef>
                    <a:spcAft>
                      <a:spcPct val="0"/>
                    </a:spcAft>
                    <a:defRPr sz="2400" b="1">
                      <a:solidFill>
                        <a:schemeClr val="tx1"/>
                      </a:solidFill>
                      <a:latin typeface="Arial" charset="0"/>
                    </a:defRPr>
                  </a:lvl9pPr>
                </a:lstStyle>
                <a:p>
                  <a:endParaRPr lang="en-US" altLang="en-US"/>
                </a:p>
              </p:txBody>
            </p:sp>
            <p:sp>
              <p:nvSpPr>
                <p:cNvPr id="105493" name="Rectangle 89"/>
                <p:cNvSpPr>
                  <a:spLocks noChangeArrowheads="1"/>
                </p:cNvSpPr>
                <p:nvPr/>
              </p:nvSpPr>
              <p:spPr bwMode="auto">
                <a:xfrm>
                  <a:off x="4155" y="2614"/>
                  <a:ext cx="40" cy="18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chemeClr val="tx1"/>
                      </a:solidFill>
                      <a:latin typeface="Arial" charset="0"/>
                    </a:defRPr>
                  </a:lvl1pPr>
                  <a:lvl2pPr marL="742950" indent="-285750">
                    <a:defRPr sz="2400" b="1">
                      <a:solidFill>
                        <a:schemeClr val="tx1"/>
                      </a:solidFill>
                      <a:latin typeface="Arial" charset="0"/>
                    </a:defRPr>
                  </a:lvl2pPr>
                  <a:lvl3pPr marL="1143000" indent="-228600">
                    <a:defRPr sz="2400" b="1">
                      <a:solidFill>
                        <a:schemeClr val="tx1"/>
                      </a:solidFill>
                      <a:latin typeface="Arial" charset="0"/>
                    </a:defRPr>
                  </a:lvl3pPr>
                  <a:lvl4pPr marL="1600200" indent="-228600">
                    <a:defRPr sz="2400" b="1">
                      <a:solidFill>
                        <a:schemeClr val="tx1"/>
                      </a:solidFill>
                      <a:latin typeface="Arial" charset="0"/>
                    </a:defRPr>
                  </a:lvl4pPr>
                  <a:lvl5pPr marL="2057400" indent="-228600">
                    <a:defRPr sz="2400" b="1">
                      <a:solidFill>
                        <a:schemeClr val="tx1"/>
                      </a:solidFill>
                      <a:latin typeface="Arial" charset="0"/>
                    </a:defRPr>
                  </a:lvl5pPr>
                  <a:lvl6pPr marL="2514600" indent="-228600" eaLnBrk="0" fontAlgn="base" hangingPunct="0">
                    <a:spcBef>
                      <a:spcPct val="0"/>
                    </a:spcBef>
                    <a:spcAft>
                      <a:spcPct val="0"/>
                    </a:spcAft>
                    <a:defRPr sz="2400" b="1">
                      <a:solidFill>
                        <a:schemeClr val="tx1"/>
                      </a:solidFill>
                      <a:latin typeface="Arial" charset="0"/>
                    </a:defRPr>
                  </a:lvl6pPr>
                  <a:lvl7pPr marL="2971800" indent="-228600" eaLnBrk="0" fontAlgn="base" hangingPunct="0">
                    <a:spcBef>
                      <a:spcPct val="0"/>
                    </a:spcBef>
                    <a:spcAft>
                      <a:spcPct val="0"/>
                    </a:spcAft>
                    <a:defRPr sz="2400" b="1">
                      <a:solidFill>
                        <a:schemeClr val="tx1"/>
                      </a:solidFill>
                      <a:latin typeface="Arial" charset="0"/>
                    </a:defRPr>
                  </a:lvl7pPr>
                  <a:lvl8pPr marL="3429000" indent="-228600" eaLnBrk="0" fontAlgn="base" hangingPunct="0">
                    <a:spcBef>
                      <a:spcPct val="0"/>
                    </a:spcBef>
                    <a:spcAft>
                      <a:spcPct val="0"/>
                    </a:spcAft>
                    <a:defRPr sz="2400" b="1">
                      <a:solidFill>
                        <a:schemeClr val="tx1"/>
                      </a:solidFill>
                      <a:latin typeface="Arial" charset="0"/>
                    </a:defRPr>
                  </a:lvl8pPr>
                  <a:lvl9pPr marL="3886200" indent="-228600" eaLnBrk="0" fontAlgn="base" hangingPunct="0">
                    <a:spcBef>
                      <a:spcPct val="0"/>
                    </a:spcBef>
                    <a:spcAft>
                      <a:spcPct val="0"/>
                    </a:spcAft>
                    <a:defRPr sz="2400" b="1">
                      <a:solidFill>
                        <a:schemeClr val="tx1"/>
                      </a:solidFill>
                      <a:latin typeface="Arial" charset="0"/>
                    </a:defRPr>
                  </a:lvl9pPr>
                </a:lstStyle>
                <a:p>
                  <a:endParaRPr lang="en-US" altLang="en-US"/>
                </a:p>
              </p:txBody>
            </p:sp>
            <p:sp>
              <p:nvSpPr>
                <p:cNvPr id="105494" name="Rectangle 90"/>
                <p:cNvSpPr>
                  <a:spLocks noChangeArrowheads="1"/>
                </p:cNvSpPr>
                <p:nvPr/>
              </p:nvSpPr>
              <p:spPr bwMode="auto">
                <a:xfrm>
                  <a:off x="4203" y="2614"/>
                  <a:ext cx="40" cy="18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chemeClr val="tx1"/>
                      </a:solidFill>
                      <a:latin typeface="Arial" charset="0"/>
                    </a:defRPr>
                  </a:lvl1pPr>
                  <a:lvl2pPr marL="742950" indent="-285750">
                    <a:defRPr sz="2400" b="1">
                      <a:solidFill>
                        <a:schemeClr val="tx1"/>
                      </a:solidFill>
                      <a:latin typeface="Arial" charset="0"/>
                    </a:defRPr>
                  </a:lvl2pPr>
                  <a:lvl3pPr marL="1143000" indent="-228600">
                    <a:defRPr sz="2400" b="1">
                      <a:solidFill>
                        <a:schemeClr val="tx1"/>
                      </a:solidFill>
                      <a:latin typeface="Arial" charset="0"/>
                    </a:defRPr>
                  </a:lvl3pPr>
                  <a:lvl4pPr marL="1600200" indent="-228600">
                    <a:defRPr sz="2400" b="1">
                      <a:solidFill>
                        <a:schemeClr val="tx1"/>
                      </a:solidFill>
                      <a:latin typeface="Arial" charset="0"/>
                    </a:defRPr>
                  </a:lvl4pPr>
                  <a:lvl5pPr marL="2057400" indent="-228600">
                    <a:defRPr sz="2400" b="1">
                      <a:solidFill>
                        <a:schemeClr val="tx1"/>
                      </a:solidFill>
                      <a:latin typeface="Arial" charset="0"/>
                    </a:defRPr>
                  </a:lvl5pPr>
                  <a:lvl6pPr marL="2514600" indent="-228600" eaLnBrk="0" fontAlgn="base" hangingPunct="0">
                    <a:spcBef>
                      <a:spcPct val="0"/>
                    </a:spcBef>
                    <a:spcAft>
                      <a:spcPct val="0"/>
                    </a:spcAft>
                    <a:defRPr sz="2400" b="1">
                      <a:solidFill>
                        <a:schemeClr val="tx1"/>
                      </a:solidFill>
                      <a:latin typeface="Arial" charset="0"/>
                    </a:defRPr>
                  </a:lvl6pPr>
                  <a:lvl7pPr marL="2971800" indent="-228600" eaLnBrk="0" fontAlgn="base" hangingPunct="0">
                    <a:spcBef>
                      <a:spcPct val="0"/>
                    </a:spcBef>
                    <a:spcAft>
                      <a:spcPct val="0"/>
                    </a:spcAft>
                    <a:defRPr sz="2400" b="1">
                      <a:solidFill>
                        <a:schemeClr val="tx1"/>
                      </a:solidFill>
                      <a:latin typeface="Arial" charset="0"/>
                    </a:defRPr>
                  </a:lvl7pPr>
                  <a:lvl8pPr marL="3429000" indent="-228600" eaLnBrk="0" fontAlgn="base" hangingPunct="0">
                    <a:spcBef>
                      <a:spcPct val="0"/>
                    </a:spcBef>
                    <a:spcAft>
                      <a:spcPct val="0"/>
                    </a:spcAft>
                    <a:defRPr sz="2400" b="1">
                      <a:solidFill>
                        <a:schemeClr val="tx1"/>
                      </a:solidFill>
                      <a:latin typeface="Arial" charset="0"/>
                    </a:defRPr>
                  </a:lvl8pPr>
                  <a:lvl9pPr marL="3886200" indent="-228600" eaLnBrk="0" fontAlgn="base" hangingPunct="0">
                    <a:spcBef>
                      <a:spcPct val="0"/>
                    </a:spcBef>
                    <a:spcAft>
                      <a:spcPct val="0"/>
                    </a:spcAft>
                    <a:defRPr sz="2400" b="1">
                      <a:solidFill>
                        <a:schemeClr val="tx1"/>
                      </a:solidFill>
                      <a:latin typeface="Arial" charset="0"/>
                    </a:defRPr>
                  </a:lvl9pPr>
                </a:lstStyle>
                <a:p>
                  <a:endParaRPr lang="en-US" altLang="en-US"/>
                </a:p>
              </p:txBody>
            </p:sp>
            <p:sp>
              <p:nvSpPr>
                <p:cNvPr id="105495" name="Oval 91"/>
                <p:cNvSpPr>
                  <a:spLocks noChangeArrowheads="1"/>
                </p:cNvSpPr>
                <p:nvPr/>
              </p:nvSpPr>
              <p:spPr bwMode="auto">
                <a:xfrm>
                  <a:off x="4251" y="2614"/>
                  <a:ext cx="184" cy="184"/>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chemeClr val="tx1"/>
                      </a:solidFill>
                      <a:latin typeface="Arial" charset="0"/>
                    </a:defRPr>
                  </a:lvl1pPr>
                  <a:lvl2pPr marL="742950" indent="-285750">
                    <a:defRPr sz="2400" b="1">
                      <a:solidFill>
                        <a:schemeClr val="tx1"/>
                      </a:solidFill>
                      <a:latin typeface="Arial" charset="0"/>
                    </a:defRPr>
                  </a:lvl2pPr>
                  <a:lvl3pPr marL="1143000" indent="-228600">
                    <a:defRPr sz="2400" b="1">
                      <a:solidFill>
                        <a:schemeClr val="tx1"/>
                      </a:solidFill>
                      <a:latin typeface="Arial" charset="0"/>
                    </a:defRPr>
                  </a:lvl3pPr>
                  <a:lvl4pPr marL="1600200" indent="-228600">
                    <a:defRPr sz="2400" b="1">
                      <a:solidFill>
                        <a:schemeClr val="tx1"/>
                      </a:solidFill>
                      <a:latin typeface="Arial" charset="0"/>
                    </a:defRPr>
                  </a:lvl4pPr>
                  <a:lvl5pPr marL="2057400" indent="-228600">
                    <a:defRPr sz="2400" b="1">
                      <a:solidFill>
                        <a:schemeClr val="tx1"/>
                      </a:solidFill>
                      <a:latin typeface="Arial" charset="0"/>
                    </a:defRPr>
                  </a:lvl5pPr>
                  <a:lvl6pPr marL="2514600" indent="-228600" eaLnBrk="0" fontAlgn="base" hangingPunct="0">
                    <a:spcBef>
                      <a:spcPct val="0"/>
                    </a:spcBef>
                    <a:spcAft>
                      <a:spcPct val="0"/>
                    </a:spcAft>
                    <a:defRPr sz="2400" b="1">
                      <a:solidFill>
                        <a:schemeClr val="tx1"/>
                      </a:solidFill>
                      <a:latin typeface="Arial" charset="0"/>
                    </a:defRPr>
                  </a:lvl6pPr>
                  <a:lvl7pPr marL="2971800" indent="-228600" eaLnBrk="0" fontAlgn="base" hangingPunct="0">
                    <a:spcBef>
                      <a:spcPct val="0"/>
                    </a:spcBef>
                    <a:spcAft>
                      <a:spcPct val="0"/>
                    </a:spcAft>
                    <a:defRPr sz="2400" b="1">
                      <a:solidFill>
                        <a:schemeClr val="tx1"/>
                      </a:solidFill>
                      <a:latin typeface="Arial" charset="0"/>
                    </a:defRPr>
                  </a:lvl7pPr>
                  <a:lvl8pPr marL="3429000" indent="-228600" eaLnBrk="0" fontAlgn="base" hangingPunct="0">
                    <a:spcBef>
                      <a:spcPct val="0"/>
                    </a:spcBef>
                    <a:spcAft>
                      <a:spcPct val="0"/>
                    </a:spcAft>
                    <a:defRPr sz="2400" b="1">
                      <a:solidFill>
                        <a:schemeClr val="tx1"/>
                      </a:solidFill>
                      <a:latin typeface="Arial" charset="0"/>
                    </a:defRPr>
                  </a:lvl8pPr>
                  <a:lvl9pPr marL="3886200" indent="-228600" eaLnBrk="0" fontAlgn="base" hangingPunct="0">
                    <a:spcBef>
                      <a:spcPct val="0"/>
                    </a:spcBef>
                    <a:spcAft>
                      <a:spcPct val="0"/>
                    </a:spcAft>
                    <a:defRPr sz="2400" b="1">
                      <a:solidFill>
                        <a:schemeClr val="tx1"/>
                      </a:solidFill>
                      <a:latin typeface="Arial" charset="0"/>
                    </a:defRPr>
                  </a:lvl9pPr>
                </a:lstStyle>
                <a:p>
                  <a:endParaRPr lang="en-US" altLang="en-US"/>
                </a:p>
              </p:txBody>
            </p:sp>
            <p:sp>
              <p:nvSpPr>
                <p:cNvPr id="105496" name="Line 92"/>
                <p:cNvSpPr>
                  <a:spLocks noChangeShapeType="1"/>
                </p:cNvSpPr>
                <p:nvPr/>
              </p:nvSpPr>
              <p:spPr bwMode="auto">
                <a:xfrm>
                  <a:off x="4443" y="2706"/>
                  <a:ext cx="232"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5497" name="Rectangle 93"/>
                <p:cNvSpPr>
                  <a:spLocks noChangeArrowheads="1"/>
                </p:cNvSpPr>
                <p:nvPr/>
              </p:nvSpPr>
              <p:spPr bwMode="auto">
                <a:xfrm>
                  <a:off x="3482" y="2582"/>
                  <a:ext cx="379"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400" b="1">
                      <a:solidFill>
                        <a:schemeClr val="tx1"/>
                      </a:solidFill>
                      <a:latin typeface="Arial" charset="0"/>
                    </a:defRPr>
                  </a:lvl1pPr>
                  <a:lvl2pPr marL="742950" indent="-285750">
                    <a:defRPr sz="2400" b="1">
                      <a:solidFill>
                        <a:schemeClr val="tx1"/>
                      </a:solidFill>
                      <a:latin typeface="Arial" charset="0"/>
                    </a:defRPr>
                  </a:lvl2pPr>
                  <a:lvl3pPr marL="1143000" indent="-228600">
                    <a:defRPr sz="2400" b="1">
                      <a:solidFill>
                        <a:schemeClr val="tx1"/>
                      </a:solidFill>
                      <a:latin typeface="Arial" charset="0"/>
                    </a:defRPr>
                  </a:lvl3pPr>
                  <a:lvl4pPr marL="1600200" indent="-228600">
                    <a:defRPr sz="2400" b="1">
                      <a:solidFill>
                        <a:schemeClr val="tx1"/>
                      </a:solidFill>
                      <a:latin typeface="Arial" charset="0"/>
                    </a:defRPr>
                  </a:lvl4pPr>
                  <a:lvl5pPr marL="2057400" indent="-228600">
                    <a:defRPr sz="2400" b="1">
                      <a:solidFill>
                        <a:schemeClr val="tx1"/>
                      </a:solidFill>
                      <a:latin typeface="Arial" charset="0"/>
                    </a:defRPr>
                  </a:lvl5pPr>
                  <a:lvl6pPr marL="2514600" indent="-228600" eaLnBrk="0" fontAlgn="base" hangingPunct="0">
                    <a:spcBef>
                      <a:spcPct val="0"/>
                    </a:spcBef>
                    <a:spcAft>
                      <a:spcPct val="0"/>
                    </a:spcAft>
                    <a:defRPr sz="2400" b="1">
                      <a:solidFill>
                        <a:schemeClr val="tx1"/>
                      </a:solidFill>
                      <a:latin typeface="Arial" charset="0"/>
                    </a:defRPr>
                  </a:lvl6pPr>
                  <a:lvl7pPr marL="2971800" indent="-228600" eaLnBrk="0" fontAlgn="base" hangingPunct="0">
                    <a:spcBef>
                      <a:spcPct val="0"/>
                    </a:spcBef>
                    <a:spcAft>
                      <a:spcPct val="0"/>
                    </a:spcAft>
                    <a:defRPr sz="2400" b="1">
                      <a:solidFill>
                        <a:schemeClr val="tx1"/>
                      </a:solidFill>
                      <a:latin typeface="Arial" charset="0"/>
                    </a:defRPr>
                  </a:lvl7pPr>
                  <a:lvl8pPr marL="3429000" indent="-228600" eaLnBrk="0" fontAlgn="base" hangingPunct="0">
                    <a:spcBef>
                      <a:spcPct val="0"/>
                    </a:spcBef>
                    <a:spcAft>
                      <a:spcPct val="0"/>
                    </a:spcAft>
                    <a:defRPr sz="2400" b="1">
                      <a:solidFill>
                        <a:schemeClr val="tx1"/>
                      </a:solidFill>
                      <a:latin typeface="Arial" charset="0"/>
                    </a:defRPr>
                  </a:lvl8pPr>
                  <a:lvl9pPr marL="3886200" indent="-228600" eaLnBrk="0" fontAlgn="base" hangingPunct="0">
                    <a:spcBef>
                      <a:spcPct val="0"/>
                    </a:spcBef>
                    <a:spcAft>
                      <a:spcPct val="0"/>
                    </a:spcAft>
                    <a:defRPr sz="2400" b="1">
                      <a:solidFill>
                        <a:schemeClr val="tx1"/>
                      </a:solidFill>
                      <a:latin typeface="Arial" charset="0"/>
                    </a:defRPr>
                  </a:lvl9pPr>
                </a:lstStyle>
                <a:p>
                  <a:pPr algn="ctr"/>
                  <a:r>
                    <a:rPr lang="en-US" altLang="en-US" sz="2000" b="0">
                      <a:latin typeface="Symbol" pitchFamily="18" charset="2"/>
                    </a:rPr>
                    <a:t></a:t>
                  </a:r>
                  <a:r>
                    <a:rPr lang="en-US" altLang="en-US" sz="2000" b="0"/>
                    <a:t>/</a:t>
                  </a:r>
                  <a:r>
                    <a:rPr lang="en-US" altLang="en-US" sz="2000" b="0" i="1"/>
                    <a:t>m</a:t>
                  </a:r>
                </a:p>
              </p:txBody>
            </p:sp>
          </p:grpSp>
          <p:grpSp>
            <p:nvGrpSpPr>
              <p:cNvPr id="105483" name="Group 94"/>
              <p:cNvGrpSpPr>
                <a:grpSpLocks/>
              </p:cNvGrpSpPr>
              <p:nvPr/>
            </p:nvGrpSpPr>
            <p:grpSpPr bwMode="auto">
              <a:xfrm>
                <a:off x="3482" y="2966"/>
                <a:ext cx="1193" cy="248"/>
                <a:chOff x="3482" y="2966"/>
                <a:chExt cx="1193" cy="248"/>
              </a:xfrm>
            </p:grpSpPr>
            <p:sp>
              <p:nvSpPr>
                <p:cNvPr id="105484" name="Line 95"/>
                <p:cNvSpPr>
                  <a:spLocks noChangeShapeType="1"/>
                </p:cNvSpPr>
                <p:nvPr/>
              </p:nvSpPr>
              <p:spPr bwMode="auto">
                <a:xfrm>
                  <a:off x="3867" y="3090"/>
                  <a:ext cx="232"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5485" name="Rectangle 96"/>
                <p:cNvSpPr>
                  <a:spLocks noChangeArrowheads="1"/>
                </p:cNvSpPr>
                <p:nvPr/>
              </p:nvSpPr>
              <p:spPr bwMode="auto">
                <a:xfrm>
                  <a:off x="4107" y="2998"/>
                  <a:ext cx="40" cy="18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chemeClr val="tx1"/>
                      </a:solidFill>
                      <a:latin typeface="Arial" charset="0"/>
                    </a:defRPr>
                  </a:lvl1pPr>
                  <a:lvl2pPr marL="742950" indent="-285750">
                    <a:defRPr sz="2400" b="1">
                      <a:solidFill>
                        <a:schemeClr val="tx1"/>
                      </a:solidFill>
                      <a:latin typeface="Arial" charset="0"/>
                    </a:defRPr>
                  </a:lvl2pPr>
                  <a:lvl3pPr marL="1143000" indent="-228600">
                    <a:defRPr sz="2400" b="1">
                      <a:solidFill>
                        <a:schemeClr val="tx1"/>
                      </a:solidFill>
                      <a:latin typeface="Arial" charset="0"/>
                    </a:defRPr>
                  </a:lvl3pPr>
                  <a:lvl4pPr marL="1600200" indent="-228600">
                    <a:defRPr sz="2400" b="1">
                      <a:solidFill>
                        <a:schemeClr val="tx1"/>
                      </a:solidFill>
                      <a:latin typeface="Arial" charset="0"/>
                    </a:defRPr>
                  </a:lvl4pPr>
                  <a:lvl5pPr marL="2057400" indent="-228600">
                    <a:defRPr sz="2400" b="1">
                      <a:solidFill>
                        <a:schemeClr val="tx1"/>
                      </a:solidFill>
                      <a:latin typeface="Arial" charset="0"/>
                    </a:defRPr>
                  </a:lvl5pPr>
                  <a:lvl6pPr marL="2514600" indent="-228600" eaLnBrk="0" fontAlgn="base" hangingPunct="0">
                    <a:spcBef>
                      <a:spcPct val="0"/>
                    </a:spcBef>
                    <a:spcAft>
                      <a:spcPct val="0"/>
                    </a:spcAft>
                    <a:defRPr sz="2400" b="1">
                      <a:solidFill>
                        <a:schemeClr val="tx1"/>
                      </a:solidFill>
                      <a:latin typeface="Arial" charset="0"/>
                    </a:defRPr>
                  </a:lvl6pPr>
                  <a:lvl7pPr marL="2971800" indent="-228600" eaLnBrk="0" fontAlgn="base" hangingPunct="0">
                    <a:spcBef>
                      <a:spcPct val="0"/>
                    </a:spcBef>
                    <a:spcAft>
                      <a:spcPct val="0"/>
                    </a:spcAft>
                    <a:defRPr sz="2400" b="1">
                      <a:solidFill>
                        <a:schemeClr val="tx1"/>
                      </a:solidFill>
                      <a:latin typeface="Arial" charset="0"/>
                    </a:defRPr>
                  </a:lvl7pPr>
                  <a:lvl8pPr marL="3429000" indent="-228600" eaLnBrk="0" fontAlgn="base" hangingPunct="0">
                    <a:spcBef>
                      <a:spcPct val="0"/>
                    </a:spcBef>
                    <a:spcAft>
                      <a:spcPct val="0"/>
                    </a:spcAft>
                    <a:defRPr sz="2400" b="1">
                      <a:solidFill>
                        <a:schemeClr val="tx1"/>
                      </a:solidFill>
                      <a:latin typeface="Arial" charset="0"/>
                    </a:defRPr>
                  </a:lvl8pPr>
                  <a:lvl9pPr marL="3886200" indent="-228600" eaLnBrk="0" fontAlgn="base" hangingPunct="0">
                    <a:spcBef>
                      <a:spcPct val="0"/>
                    </a:spcBef>
                    <a:spcAft>
                      <a:spcPct val="0"/>
                    </a:spcAft>
                    <a:defRPr sz="2400" b="1">
                      <a:solidFill>
                        <a:schemeClr val="tx1"/>
                      </a:solidFill>
                      <a:latin typeface="Arial" charset="0"/>
                    </a:defRPr>
                  </a:lvl9pPr>
                </a:lstStyle>
                <a:p>
                  <a:endParaRPr lang="en-US" altLang="en-US"/>
                </a:p>
              </p:txBody>
            </p:sp>
            <p:sp>
              <p:nvSpPr>
                <p:cNvPr id="105486" name="Rectangle 97"/>
                <p:cNvSpPr>
                  <a:spLocks noChangeArrowheads="1"/>
                </p:cNvSpPr>
                <p:nvPr/>
              </p:nvSpPr>
              <p:spPr bwMode="auto">
                <a:xfrm>
                  <a:off x="4155" y="2998"/>
                  <a:ext cx="40" cy="18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chemeClr val="tx1"/>
                      </a:solidFill>
                      <a:latin typeface="Arial" charset="0"/>
                    </a:defRPr>
                  </a:lvl1pPr>
                  <a:lvl2pPr marL="742950" indent="-285750">
                    <a:defRPr sz="2400" b="1">
                      <a:solidFill>
                        <a:schemeClr val="tx1"/>
                      </a:solidFill>
                      <a:latin typeface="Arial" charset="0"/>
                    </a:defRPr>
                  </a:lvl2pPr>
                  <a:lvl3pPr marL="1143000" indent="-228600">
                    <a:defRPr sz="2400" b="1">
                      <a:solidFill>
                        <a:schemeClr val="tx1"/>
                      </a:solidFill>
                      <a:latin typeface="Arial" charset="0"/>
                    </a:defRPr>
                  </a:lvl3pPr>
                  <a:lvl4pPr marL="1600200" indent="-228600">
                    <a:defRPr sz="2400" b="1">
                      <a:solidFill>
                        <a:schemeClr val="tx1"/>
                      </a:solidFill>
                      <a:latin typeface="Arial" charset="0"/>
                    </a:defRPr>
                  </a:lvl4pPr>
                  <a:lvl5pPr marL="2057400" indent="-228600">
                    <a:defRPr sz="2400" b="1">
                      <a:solidFill>
                        <a:schemeClr val="tx1"/>
                      </a:solidFill>
                      <a:latin typeface="Arial" charset="0"/>
                    </a:defRPr>
                  </a:lvl5pPr>
                  <a:lvl6pPr marL="2514600" indent="-228600" eaLnBrk="0" fontAlgn="base" hangingPunct="0">
                    <a:spcBef>
                      <a:spcPct val="0"/>
                    </a:spcBef>
                    <a:spcAft>
                      <a:spcPct val="0"/>
                    </a:spcAft>
                    <a:defRPr sz="2400" b="1">
                      <a:solidFill>
                        <a:schemeClr val="tx1"/>
                      </a:solidFill>
                      <a:latin typeface="Arial" charset="0"/>
                    </a:defRPr>
                  </a:lvl6pPr>
                  <a:lvl7pPr marL="2971800" indent="-228600" eaLnBrk="0" fontAlgn="base" hangingPunct="0">
                    <a:spcBef>
                      <a:spcPct val="0"/>
                    </a:spcBef>
                    <a:spcAft>
                      <a:spcPct val="0"/>
                    </a:spcAft>
                    <a:defRPr sz="2400" b="1">
                      <a:solidFill>
                        <a:schemeClr val="tx1"/>
                      </a:solidFill>
                      <a:latin typeface="Arial" charset="0"/>
                    </a:defRPr>
                  </a:lvl7pPr>
                  <a:lvl8pPr marL="3429000" indent="-228600" eaLnBrk="0" fontAlgn="base" hangingPunct="0">
                    <a:spcBef>
                      <a:spcPct val="0"/>
                    </a:spcBef>
                    <a:spcAft>
                      <a:spcPct val="0"/>
                    </a:spcAft>
                    <a:defRPr sz="2400" b="1">
                      <a:solidFill>
                        <a:schemeClr val="tx1"/>
                      </a:solidFill>
                      <a:latin typeface="Arial" charset="0"/>
                    </a:defRPr>
                  </a:lvl8pPr>
                  <a:lvl9pPr marL="3886200" indent="-228600" eaLnBrk="0" fontAlgn="base" hangingPunct="0">
                    <a:spcBef>
                      <a:spcPct val="0"/>
                    </a:spcBef>
                    <a:spcAft>
                      <a:spcPct val="0"/>
                    </a:spcAft>
                    <a:defRPr sz="2400" b="1">
                      <a:solidFill>
                        <a:schemeClr val="tx1"/>
                      </a:solidFill>
                      <a:latin typeface="Arial" charset="0"/>
                    </a:defRPr>
                  </a:lvl9pPr>
                </a:lstStyle>
                <a:p>
                  <a:endParaRPr lang="en-US" altLang="en-US"/>
                </a:p>
              </p:txBody>
            </p:sp>
            <p:sp>
              <p:nvSpPr>
                <p:cNvPr id="105487" name="Rectangle 98"/>
                <p:cNvSpPr>
                  <a:spLocks noChangeArrowheads="1"/>
                </p:cNvSpPr>
                <p:nvPr/>
              </p:nvSpPr>
              <p:spPr bwMode="auto">
                <a:xfrm>
                  <a:off x="4203" y="2998"/>
                  <a:ext cx="40" cy="18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chemeClr val="tx1"/>
                      </a:solidFill>
                      <a:latin typeface="Arial" charset="0"/>
                    </a:defRPr>
                  </a:lvl1pPr>
                  <a:lvl2pPr marL="742950" indent="-285750">
                    <a:defRPr sz="2400" b="1">
                      <a:solidFill>
                        <a:schemeClr val="tx1"/>
                      </a:solidFill>
                      <a:latin typeface="Arial" charset="0"/>
                    </a:defRPr>
                  </a:lvl2pPr>
                  <a:lvl3pPr marL="1143000" indent="-228600">
                    <a:defRPr sz="2400" b="1">
                      <a:solidFill>
                        <a:schemeClr val="tx1"/>
                      </a:solidFill>
                      <a:latin typeface="Arial" charset="0"/>
                    </a:defRPr>
                  </a:lvl3pPr>
                  <a:lvl4pPr marL="1600200" indent="-228600">
                    <a:defRPr sz="2400" b="1">
                      <a:solidFill>
                        <a:schemeClr val="tx1"/>
                      </a:solidFill>
                      <a:latin typeface="Arial" charset="0"/>
                    </a:defRPr>
                  </a:lvl4pPr>
                  <a:lvl5pPr marL="2057400" indent="-228600">
                    <a:defRPr sz="2400" b="1">
                      <a:solidFill>
                        <a:schemeClr val="tx1"/>
                      </a:solidFill>
                      <a:latin typeface="Arial" charset="0"/>
                    </a:defRPr>
                  </a:lvl5pPr>
                  <a:lvl6pPr marL="2514600" indent="-228600" eaLnBrk="0" fontAlgn="base" hangingPunct="0">
                    <a:spcBef>
                      <a:spcPct val="0"/>
                    </a:spcBef>
                    <a:spcAft>
                      <a:spcPct val="0"/>
                    </a:spcAft>
                    <a:defRPr sz="2400" b="1">
                      <a:solidFill>
                        <a:schemeClr val="tx1"/>
                      </a:solidFill>
                      <a:latin typeface="Arial" charset="0"/>
                    </a:defRPr>
                  </a:lvl6pPr>
                  <a:lvl7pPr marL="2971800" indent="-228600" eaLnBrk="0" fontAlgn="base" hangingPunct="0">
                    <a:spcBef>
                      <a:spcPct val="0"/>
                    </a:spcBef>
                    <a:spcAft>
                      <a:spcPct val="0"/>
                    </a:spcAft>
                    <a:defRPr sz="2400" b="1">
                      <a:solidFill>
                        <a:schemeClr val="tx1"/>
                      </a:solidFill>
                      <a:latin typeface="Arial" charset="0"/>
                    </a:defRPr>
                  </a:lvl7pPr>
                  <a:lvl8pPr marL="3429000" indent="-228600" eaLnBrk="0" fontAlgn="base" hangingPunct="0">
                    <a:spcBef>
                      <a:spcPct val="0"/>
                    </a:spcBef>
                    <a:spcAft>
                      <a:spcPct val="0"/>
                    </a:spcAft>
                    <a:defRPr sz="2400" b="1">
                      <a:solidFill>
                        <a:schemeClr val="tx1"/>
                      </a:solidFill>
                      <a:latin typeface="Arial" charset="0"/>
                    </a:defRPr>
                  </a:lvl8pPr>
                  <a:lvl9pPr marL="3886200" indent="-228600" eaLnBrk="0" fontAlgn="base" hangingPunct="0">
                    <a:spcBef>
                      <a:spcPct val="0"/>
                    </a:spcBef>
                    <a:spcAft>
                      <a:spcPct val="0"/>
                    </a:spcAft>
                    <a:defRPr sz="2400" b="1">
                      <a:solidFill>
                        <a:schemeClr val="tx1"/>
                      </a:solidFill>
                      <a:latin typeface="Arial" charset="0"/>
                    </a:defRPr>
                  </a:lvl9pPr>
                </a:lstStyle>
                <a:p>
                  <a:endParaRPr lang="en-US" altLang="en-US"/>
                </a:p>
              </p:txBody>
            </p:sp>
            <p:sp>
              <p:nvSpPr>
                <p:cNvPr id="105488" name="Oval 99"/>
                <p:cNvSpPr>
                  <a:spLocks noChangeArrowheads="1"/>
                </p:cNvSpPr>
                <p:nvPr/>
              </p:nvSpPr>
              <p:spPr bwMode="auto">
                <a:xfrm>
                  <a:off x="4251" y="2998"/>
                  <a:ext cx="184" cy="184"/>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chemeClr val="tx1"/>
                      </a:solidFill>
                      <a:latin typeface="Arial" charset="0"/>
                    </a:defRPr>
                  </a:lvl1pPr>
                  <a:lvl2pPr marL="742950" indent="-285750">
                    <a:defRPr sz="2400" b="1">
                      <a:solidFill>
                        <a:schemeClr val="tx1"/>
                      </a:solidFill>
                      <a:latin typeface="Arial" charset="0"/>
                    </a:defRPr>
                  </a:lvl2pPr>
                  <a:lvl3pPr marL="1143000" indent="-228600">
                    <a:defRPr sz="2400" b="1">
                      <a:solidFill>
                        <a:schemeClr val="tx1"/>
                      </a:solidFill>
                      <a:latin typeface="Arial" charset="0"/>
                    </a:defRPr>
                  </a:lvl3pPr>
                  <a:lvl4pPr marL="1600200" indent="-228600">
                    <a:defRPr sz="2400" b="1">
                      <a:solidFill>
                        <a:schemeClr val="tx1"/>
                      </a:solidFill>
                      <a:latin typeface="Arial" charset="0"/>
                    </a:defRPr>
                  </a:lvl4pPr>
                  <a:lvl5pPr marL="2057400" indent="-228600">
                    <a:defRPr sz="2400" b="1">
                      <a:solidFill>
                        <a:schemeClr val="tx1"/>
                      </a:solidFill>
                      <a:latin typeface="Arial" charset="0"/>
                    </a:defRPr>
                  </a:lvl5pPr>
                  <a:lvl6pPr marL="2514600" indent="-228600" eaLnBrk="0" fontAlgn="base" hangingPunct="0">
                    <a:spcBef>
                      <a:spcPct val="0"/>
                    </a:spcBef>
                    <a:spcAft>
                      <a:spcPct val="0"/>
                    </a:spcAft>
                    <a:defRPr sz="2400" b="1">
                      <a:solidFill>
                        <a:schemeClr val="tx1"/>
                      </a:solidFill>
                      <a:latin typeface="Arial" charset="0"/>
                    </a:defRPr>
                  </a:lvl6pPr>
                  <a:lvl7pPr marL="2971800" indent="-228600" eaLnBrk="0" fontAlgn="base" hangingPunct="0">
                    <a:spcBef>
                      <a:spcPct val="0"/>
                    </a:spcBef>
                    <a:spcAft>
                      <a:spcPct val="0"/>
                    </a:spcAft>
                    <a:defRPr sz="2400" b="1">
                      <a:solidFill>
                        <a:schemeClr val="tx1"/>
                      </a:solidFill>
                      <a:latin typeface="Arial" charset="0"/>
                    </a:defRPr>
                  </a:lvl7pPr>
                  <a:lvl8pPr marL="3429000" indent="-228600" eaLnBrk="0" fontAlgn="base" hangingPunct="0">
                    <a:spcBef>
                      <a:spcPct val="0"/>
                    </a:spcBef>
                    <a:spcAft>
                      <a:spcPct val="0"/>
                    </a:spcAft>
                    <a:defRPr sz="2400" b="1">
                      <a:solidFill>
                        <a:schemeClr val="tx1"/>
                      </a:solidFill>
                      <a:latin typeface="Arial" charset="0"/>
                    </a:defRPr>
                  </a:lvl8pPr>
                  <a:lvl9pPr marL="3886200" indent="-228600" eaLnBrk="0" fontAlgn="base" hangingPunct="0">
                    <a:spcBef>
                      <a:spcPct val="0"/>
                    </a:spcBef>
                    <a:spcAft>
                      <a:spcPct val="0"/>
                    </a:spcAft>
                    <a:defRPr sz="2400" b="1">
                      <a:solidFill>
                        <a:schemeClr val="tx1"/>
                      </a:solidFill>
                      <a:latin typeface="Arial" charset="0"/>
                    </a:defRPr>
                  </a:lvl9pPr>
                </a:lstStyle>
                <a:p>
                  <a:endParaRPr lang="en-US" altLang="en-US"/>
                </a:p>
              </p:txBody>
            </p:sp>
            <p:sp>
              <p:nvSpPr>
                <p:cNvPr id="105489" name="Line 100"/>
                <p:cNvSpPr>
                  <a:spLocks noChangeShapeType="1"/>
                </p:cNvSpPr>
                <p:nvPr/>
              </p:nvSpPr>
              <p:spPr bwMode="auto">
                <a:xfrm>
                  <a:off x="4443" y="3090"/>
                  <a:ext cx="232"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5490" name="Rectangle 101"/>
                <p:cNvSpPr>
                  <a:spLocks noChangeArrowheads="1"/>
                </p:cNvSpPr>
                <p:nvPr/>
              </p:nvSpPr>
              <p:spPr bwMode="auto">
                <a:xfrm>
                  <a:off x="3482" y="2966"/>
                  <a:ext cx="379"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400" b="1">
                      <a:solidFill>
                        <a:schemeClr val="tx1"/>
                      </a:solidFill>
                      <a:latin typeface="Arial" charset="0"/>
                    </a:defRPr>
                  </a:lvl1pPr>
                  <a:lvl2pPr marL="742950" indent="-285750">
                    <a:defRPr sz="2400" b="1">
                      <a:solidFill>
                        <a:schemeClr val="tx1"/>
                      </a:solidFill>
                      <a:latin typeface="Arial" charset="0"/>
                    </a:defRPr>
                  </a:lvl2pPr>
                  <a:lvl3pPr marL="1143000" indent="-228600">
                    <a:defRPr sz="2400" b="1">
                      <a:solidFill>
                        <a:schemeClr val="tx1"/>
                      </a:solidFill>
                      <a:latin typeface="Arial" charset="0"/>
                    </a:defRPr>
                  </a:lvl3pPr>
                  <a:lvl4pPr marL="1600200" indent="-228600">
                    <a:defRPr sz="2400" b="1">
                      <a:solidFill>
                        <a:schemeClr val="tx1"/>
                      </a:solidFill>
                      <a:latin typeface="Arial" charset="0"/>
                    </a:defRPr>
                  </a:lvl4pPr>
                  <a:lvl5pPr marL="2057400" indent="-228600">
                    <a:defRPr sz="2400" b="1">
                      <a:solidFill>
                        <a:schemeClr val="tx1"/>
                      </a:solidFill>
                      <a:latin typeface="Arial" charset="0"/>
                    </a:defRPr>
                  </a:lvl5pPr>
                  <a:lvl6pPr marL="2514600" indent="-228600" eaLnBrk="0" fontAlgn="base" hangingPunct="0">
                    <a:spcBef>
                      <a:spcPct val="0"/>
                    </a:spcBef>
                    <a:spcAft>
                      <a:spcPct val="0"/>
                    </a:spcAft>
                    <a:defRPr sz="2400" b="1">
                      <a:solidFill>
                        <a:schemeClr val="tx1"/>
                      </a:solidFill>
                      <a:latin typeface="Arial" charset="0"/>
                    </a:defRPr>
                  </a:lvl6pPr>
                  <a:lvl7pPr marL="2971800" indent="-228600" eaLnBrk="0" fontAlgn="base" hangingPunct="0">
                    <a:spcBef>
                      <a:spcPct val="0"/>
                    </a:spcBef>
                    <a:spcAft>
                      <a:spcPct val="0"/>
                    </a:spcAft>
                    <a:defRPr sz="2400" b="1">
                      <a:solidFill>
                        <a:schemeClr val="tx1"/>
                      </a:solidFill>
                      <a:latin typeface="Arial" charset="0"/>
                    </a:defRPr>
                  </a:lvl7pPr>
                  <a:lvl8pPr marL="3429000" indent="-228600" eaLnBrk="0" fontAlgn="base" hangingPunct="0">
                    <a:spcBef>
                      <a:spcPct val="0"/>
                    </a:spcBef>
                    <a:spcAft>
                      <a:spcPct val="0"/>
                    </a:spcAft>
                    <a:defRPr sz="2400" b="1">
                      <a:solidFill>
                        <a:schemeClr val="tx1"/>
                      </a:solidFill>
                      <a:latin typeface="Arial" charset="0"/>
                    </a:defRPr>
                  </a:lvl8pPr>
                  <a:lvl9pPr marL="3886200" indent="-228600" eaLnBrk="0" fontAlgn="base" hangingPunct="0">
                    <a:spcBef>
                      <a:spcPct val="0"/>
                    </a:spcBef>
                    <a:spcAft>
                      <a:spcPct val="0"/>
                    </a:spcAft>
                    <a:defRPr sz="2400" b="1">
                      <a:solidFill>
                        <a:schemeClr val="tx1"/>
                      </a:solidFill>
                      <a:latin typeface="Arial" charset="0"/>
                    </a:defRPr>
                  </a:lvl9pPr>
                </a:lstStyle>
                <a:p>
                  <a:pPr algn="ctr"/>
                  <a:r>
                    <a:rPr lang="en-US" altLang="en-US" sz="2000" b="0">
                      <a:latin typeface="Symbol" pitchFamily="18" charset="2"/>
                    </a:rPr>
                    <a:t></a:t>
                  </a:r>
                  <a:r>
                    <a:rPr lang="en-US" altLang="en-US" sz="2000" b="0"/>
                    <a:t>/</a:t>
                  </a:r>
                  <a:r>
                    <a:rPr lang="en-US" altLang="en-US" sz="2000" b="0" i="1"/>
                    <a:t>m</a:t>
                  </a:r>
                </a:p>
              </p:txBody>
            </p:sp>
          </p:grpSp>
        </p:grpSp>
        <p:sp>
          <p:nvSpPr>
            <p:cNvPr id="105479" name="Rectangle 102"/>
            <p:cNvSpPr>
              <a:spLocks noChangeArrowheads="1"/>
            </p:cNvSpPr>
            <p:nvPr/>
          </p:nvSpPr>
          <p:spPr bwMode="auto">
            <a:xfrm>
              <a:off x="3562" y="3246"/>
              <a:ext cx="1038"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400" b="1">
                  <a:solidFill>
                    <a:schemeClr val="tx1"/>
                  </a:solidFill>
                  <a:latin typeface="Arial" charset="0"/>
                </a:defRPr>
              </a:lvl1pPr>
              <a:lvl2pPr marL="742950" indent="-285750">
                <a:defRPr sz="2400" b="1">
                  <a:solidFill>
                    <a:schemeClr val="tx1"/>
                  </a:solidFill>
                  <a:latin typeface="Arial" charset="0"/>
                </a:defRPr>
              </a:lvl2pPr>
              <a:lvl3pPr marL="1143000" indent="-228600">
                <a:defRPr sz="2400" b="1">
                  <a:solidFill>
                    <a:schemeClr val="tx1"/>
                  </a:solidFill>
                  <a:latin typeface="Arial" charset="0"/>
                </a:defRPr>
              </a:lvl3pPr>
              <a:lvl4pPr marL="1600200" indent="-228600">
                <a:defRPr sz="2400" b="1">
                  <a:solidFill>
                    <a:schemeClr val="tx1"/>
                  </a:solidFill>
                  <a:latin typeface="Arial" charset="0"/>
                </a:defRPr>
              </a:lvl4pPr>
              <a:lvl5pPr marL="2057400" indent="-228600">
                <a:defRPr sz="2400" b="1">
                  <a:solidFill>
                    <a:schemeClr val="tx1"/>
                  </a:solidFill>
                  <a:latin typeface="Arial" charset="0"/>
                </a:defRPr>
              </a:lvl5pPr>
              <a:lvl6pPr marL="2514600" indent="-228600" eaLnBrk="0" fontAlgn="base" hangingPunct="0">
                <a:spcBef>
                  <a:spcPct val="0"/>
                </a:spcBef>
                <a:spcAft>
                  <a:spcPct val="0"/>
                </a:spcAft>
                <a:defRPr sz="2400" b="1">
                  <a:solidFill>
                    <a:schemeClr val="tx1"/>
                  </a:solidFill>
                  <a:latin typeface="Arial" charset="0"/>
                </a:defRPr>
              </a:lvl6pPr>
              <a:lvl7pPr marL="2971800" indent="-228600" eaLnBrk="0" fontAlgn="base" hangingPunct="0">
                <a:spcBef>
                  <a:spcPct val="0"/>
                </a:spcBef>
                <a:spcAft>
                  <a:spcPct val="0"/>
                </a:spcAft>
                <a:defRPr sz="2400" b="1">
                  <a:solidFill>
                    <a:schemeClr val="tx1"/>
                  </a:solidFill>
                  <a:latin typeface="Arial" charset="0"/>
                </a:defRPr>
              </a:lvl7pPr>
              <a:lvl8pPr marL="3429000" indent="-228600" eaLnBrk="0" fontAlgn="base" hangingPunct="0">
                <a:spcBef>
                  <a:spcPct val="0"/>
                </a:spcBef>
                <a:spcAft>
                  <a:spcPct val="0"/>
                </a:spcAft>
                <a:defRPr sz="2400" b="1">
                  <a:solidFill>
                    <a:schemeClr val="tx1"/>
                  </a:solidFill>
                  <a:latin typeface="Arial" charset="0"/>
                </a:defRPr>
              </a:lvl8pPr>
              <a:lvl9pPr marL="3886200" indent="-228600" eaLnBrk="0" fontAlgn="base" hangingPunct="0">
                <a:spcBef>
                  <a:spcPct val="0"/>
                </a:spcBef>
                <a:spcAft>
                  <a:spcPct val="0"/>
                </a:spcAft>
                <a:defRPr sz="2400" b="1">
                  <a:solidFill>
                    <a:schemeClr val="tx1"/>
                  </a:solidFill>
                  <a:latin typeface="Arial" charset="0"/>
                </a:defRPr>
              </a:lvl9pPr>
            </a:lstStyle>
            <a:p>
              <a:pPr algn="ctr"/>
              <a:r>
                <a:rPr lang="en-US" altLang="en-US" sz="2000" b="0" i="1"/>
                <a:t>TDM or FDM</a:t>
              </a:r>
            </a:p>
          </p:txBody>
        </p:sp>
      </p:gr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1038"/>
          <p:cNvSpPr>
            <a:spLocks noGrp="1" noChangeArrowheads="1"/>
          </p:cNvSpPr>
          <p:nvPr>
            <p:ph type="title"/>
          </p:nvPr>
        </p:nvSpPr>
        <p:spPr/>
        <p:txBody>
          <a:bodyPr/>
          <a:lstStyle/>
          <a:p>
            <a:pPr eaLnBrk="1" hangingPunct="1"/>
            <a:r>
              <a:rPr lang="en-US" altLang="en-US" smtClean="0"/>
              <a:t>What Can We Study?</a:t>
            </a:r>
          </a:p>
        </p:txBody>
      </p:sp>
      <p:sp>
        <p:nvSpPr>
          <p:cNvPr id="63491" name="Text Box 1039"/>
          <p:cNvSpPr txBox="1">
            <a:spLocks noChangeArrowheads="1"/>
          </p:cNvSpPr>
          <p:nvPr/>
        </p:nvSpPr>
        <p:spPr bwMode="auto">
          <a:xfrm>
            <a:off x="1066800" y="2921000"/>
            <a:ext cx="3552825" cy="1979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marL="282575" indent="-282575">
              <a:defRPr sz="2400" b="1">
                <a:solidFill>
                  <a:schemeClr val="tx1"/>
                </a:solidFill>
                <a:latin typeface="Arial" charset="0"/>
              </a:defRPr>
            </a:lvl1pPr>
            <a:lvl2pPr marL="742950" indent="-285750">
              <a:defRPr sz="2400" b="1">
                <a:solidFill>
                  <a:schemeClr val="tx1"/>
                </a:solidFill>
                <a:latin typeface="Arial" charset="0"/>
              </a:defRPr>
            </a:lvl2pPr>
            <a:lvl3pPr marL="1143000" indent="-228600">
              <a:defRPr sz="2400" b="1">
                <a:solidFill>
                  <a:schemeClr val="tx1"/>
                </a:solidFill>
                <a:latin typeface="Arial" charset="0"/>
              </a:defRPr>
            </a:lvl3pPr>
            <a:lvl4pPr marL="1600200" indent="-228600">
              <a:defRPr sz="2400" b="1">
                <a:solidFill>
                  <a:schemeClr val="tx1"/>
                </a:solidFill>
                <a:latin typeface="Arial" charset="0"/>
              </a:defRPr>
            </a:lvl4pPr>
            <a:lvl5pPr marL="2057400" indent="-228600">
              <a:defRPr sz="2400" b="1">
                <a:solidFill>
                  <a:schemeClr val="tx1"/>
                </a:solidFill>
                <a:latin typeface="Arial" charset="0"/>
              </a:defRPr>
            </a:lvl5pPr>
            <a:lvl6pPr marL="2514600" indent="-228600" eaLnBrk="0" fontAlgn="base" hangingPunct="0">
              <a:spcBef>
                <a:spcPct val="0"/>
              </a:spcBef>
              <a:spcAft>
                <a:spcPct val="0"/>
              </a:spcAft>
              <a:defRPr sz="2400" b="1">
                <a:solidFill>
                  <a:schemeClr val="tx1"/>
                </a:solidFill>
                <a:latin typeface="Arial" charset="0"/>
              </a:defRPr>
            </a:lvl6pPr>
            <a:lvl7pPr marL="2971800" indent="-228600" eaLnBrk="0" fontAlgn="base" hangingPunct="0">
              <a:spcBef>
                <a:spcPct val="0"/>
              </a:spcBef>
              <a:spcAft>
                <a:spcPct val="0"/>
              </a:spcAft>
              <a:defRPr sz="2400" b="1">
                <a:solidFill>
                  <a:schemeClr val="tx1"/>
                </a:solidFill>
                <a:latin typeface="Arial" charset="0"/>
              </a:defRPr>
            </a:lvl7pPr>
            <a:lvl8pPr marL="3429000" indent="-228600" eaLnBrk="0" fontAlgn="base" hangingPunct="0">
              <a:spcBef>
                <a:spcPct val="0"/>
              </a:spcBef>
              <a:spcAft>
                <a:spcPct val="0"/>
              </a:spcAft>
              <a:defRPr sz="2400" b="1">
                <a:solidFill>
                  <a:schemeClr val="tx1"/>
                </a:solidFill>
                <a:latin typeface="Arial" charset="0"/>
              </a:defRPr>
            </a:lvl8pPr>
            <a:lvl9pPr marL="3886200" indent="-228600" eaLnBrk="0" fontAlgn="base" hangingPunct="0">
              <a:spcBef>
                <a:spcPct val="0"/>
              </a:spcBef>
              <a:spcAft>
                <a:spcPct val="0"/>
              </a:spcAft>
              <a:defRPr sz="2400" b="1">
                <a:solidFill>
                  <a:schemeClr val="tx1"/>
                </a:solidFill>
                <a:latin typeface="Arial" charset="0"/>
              </a:defRPr>
            </a:lvl9pPr>
          </a:lstStyle>
          <a:p>
            <a:pPr>
              <a:buClr>
                <a:schemeClr val="tx2"/>
              </a:buClr>
              <a:buSzPct val="80000"/>
              <a:buFont typeface="Wingdings" pitchFamily="2" charset="2"/>
              <a:buNone/>
            </a:pPr>
            <a:r>
              <a:rPr lang="en-US" altLang="en-US" sz="2800" b="0">
                <a:solidFill>
                  <a:schemeClr val="tx2"/>
                </a:solidFill>
              </a:rPr>
              <a:t>Factors</a:t>
            </a:r>
            <a:endParaRPr lang="en-US" altLang="en-US" b="0"/>
          </a:p>
          <a:p>
            <a:pPr>
              <a:buClr>
                <a:schemeClr val="tx2"/>
              </a:buClr>
              <a:buSzPct val="80000"/>
              <a:buFont typeface="Wingdings" pitchFamily="2" charset="2"/>
              <a:buChar char="n"/>
            </a:pPr>
            <a:r>
              <a:rPr lang="en-US" altLang="en-US" b="0"/>
              <a:t>Number of users</a:t>
            </a:r>
          </a:p>
          <a:p>
            <a:pPr>
              <a:buClr>
                <a:schemeClr val="tx2"/>
              </a:buClr>
              <a:buSzPct val="80000"/>
              <a:buFont typeface="Wingdings" pitchFamily="2" charset="2"/>
              <a:buChar char="n"/>
            </a:pPr>
            <a:r>
              <a:rPr lang="en-US" altLang="en-US" b="0"/>
              <a:t>Use pattern (workload)</a:t>
            </a:r>
          </a:p>
          <a:p>
            <a:pPr>
              <a:buClr>
                <a:schemeClr val="tx2"/>
              </a:buClr>
              <a:buSzPct val="80000"/>
              <a:buFont typeface="Wingdings" pitchFamily="2" charset="2"/>
              <a:buChar char="n"/>
            </a:pPr>
            <a:r>
              <a:rPr lang="en-US" altLang="en-US" b="0"/>
              <a:t>Service characteristics</a:t>
            </a:r>
          </a:p>
          <a:p>
            <a:pPr>
              <a:buClr>
                <a:schemeClr val="tx2"/>
              </a:buClr>
              <a:buSzPct val="80000"/>
              <a:buFont typeface="Wingdings" pitchFamily="2" charset="2"/>
              <a:buChar char="n"/>
            </a:pPr>
            <a:r>
              <a:rPr lang="en-US" altLang="en-US" b="0"/>
              <a:t>Amount of resource</a:t>
            </a:r>
          </a:p>
        </p:txBody>
      </p:sp>
      <p:sp>
        <p:nvSpPr>
          <p:cNvPr id="63492" name="AutoShape 1040"/>
          <p:cNvSpPr>
            <a:spLocks noChangeArrowheads="1"/>
          </p:cNvSpPr>
          <p:nvPr/>
        </p:nvSpPr>
        <p:spPr bwMode="auto">
          <a:xfrm>
            <a:off x="2971800" y="1676400"/>
            <a:ext cx="3200400" cy="1066800"/>
          </a:xfrm>
          <a:prstGeom prst="rightArrow">
            <a:avLst>
              <a:gd name="adj1" fmla="val 50000"/>
              <a:gd name="adj2" fmla="val 75000"/>
            </a:avLst>
          </a:prstGeom>
          <a:solidFill>
            <a:schemeClr val="accent2"/>
          </a:solidFill>
          <a:ln w="12700">
            <a:solidFill>
              <a:schemeClr val="bg1"/>
            </a:solidFill>
            <a:miter lim="800000"/>
            <a:headEnd type="none" w="sm" len="sm"/>
            <a:tailEnd type="none" w="sm" len="sm"/>
          </a:ln>
        </p:spPr>
        <p:txBody>
          <a:bodyPr wrap="none" anchor="ctr"/>
          <a:lstStyle>
            <a:lvl1pPr>
              <a:defRPr sz="2400" b="1">
                <a:solidFill>
                  <a:schemeClr val="tx1"/>
                </a:solidFill>
                <a:latin typeface="Arial" charset="0"/>
              </a:defRPr>
            </a:lvl1pPr>
            <a:lvl2pPr marL="742950" indent="-285750">
              <a:defRPr sz="2400" b="1">
                <a:solidFill>
                  <a:schemeClr val="tx1"/>
                </a:solidFill>
                <a:latin typeface="Arial" charset="0"/>
              </a:defRPr>
            </a:lvl2pPr>
            <a:lvl3pPr marL="1143000" indent="-228600">
              <a:defRPr sz="2400" b="1">
                <a:solidFill>
                  <a:schemeClr val="tx1"/>
                </a:solidFill>
                <a:latin typeface="Arial" charset="0"/>
              </a:defRPr>
            </a:lvl3pPr>
            <a:lvl4pPr marL="1600200" indent="-228600">
              <a:defRPr sz="2400" b="1">
                <a:solidFill>
                  <a:schemeClr val="tx1"/>
                </a:solidFill>
                <a:latin typeface="Arial" charset="0"/>
              </a:defRPr>
            </a:lvl4pPr>
            <a:lvl5pPr marL="2057400" indent="-228600">
              <a:defRPr sz="2400" b="1">
                <a:solidFill>
                  <a:schemeClr val="tx1"/>
                </a:solidFill>
                <a:latin typeface="Arial" charset="0"/>
              </a:defRPr>
            </a:lvl5pPr>
            <a:lvl6pPr marL="2514600" indent="-228600" eaLnBrk="0" fontAlgn="base" hangingPunct="0">
              <a:spcBef>
                <a:spcPct val="0"/>
              </a:spcBef>
              <a:spcAft>
                <a:spcPct val="0"/>
              </a:spcAft>
              <a:defRPr sz="2400" b="1">
                <a:solidFill>
                  <a:schemeClr val="tx1"/>
                </a:solidFill>
                <a:latin typeface="Arial" charset="0"/>
              </a:defRPr>
            </a:lvl6pPr>
            <a:lvl7pPr marL="2971800" indent="-228600" eaLnBrk="0" fontAlgn="base" hangingPunct="0">
              <a:spcBef>
                <a:spcPct val="0"/>
              </a:spcBef>
              <a:spcAft>
                <a:spcPct val="0"/>
              </a:spcAft>
              <a:defRPr sz="2400" b="1">
                <a:solidFill>
                  <a:schemeClr val="tx1"/>
                </a:solidFill>
                <a:latin typeface="Arial" charset="0"/>
              </a:defRPr>
            </a:lvl7pPr>
            <a:lvl8pPr marL="3429000" indent="-228600" eaLnBrk="0" fontAlgn="base" hangingPunct="0">
              <a:spcBef>
                <a:spcPct val="0"/>
              </a:spcBef>
              <a:spcAft>
                <a:spcPct val="0"/>
              </a:spcAft>
              <a:defRPr sz="2400" b="1">
                <a:solidFill>
                  <a:schemeClr val="tx1"/>
                </a:solidFill>
                <a:latin typeface="Arial" charset="0"/>
              </a:defRPr>
            </a:lvl8pPr>
            <a:lvl9pPr marL="3886200" indent="-228600" eaLnBrk="0" fontAlgn="base" hangingPunct="0">
              <a:spcBef>
                <a:spcPct val="0"/>
              </a:spcBef>
              <a:spcAft>
                <a:spcPct val="0"/>
              </a:spcAft>
              <a:defRPr sz="2400" b="1">
                <a:solidFill>
                  <a:schemeClr val="tx1"/>
                </a:solidFill>
                <a:latin typeface="Arial" charset="0"/>
              </a:defRPr>
            </a:lvl9pPr>
          </a:lstStyle>
          <a:p>
            <a:endParaRPr lang="en-US" altLang="en-US"/>
          </a:p>
        </p:txBody>
      </p:sp>
      <p:sp>
        <p:nvSpPr>
          <p:cNvPr id="63493" name="Text Box 1041"/>
          <p:cNvSpPr txBox="1">
            <a:spLocks noChangeArrowheads="1"/>
          </p:cNvSpPr>
          <p:nvPr/>
        </p:nvSpPr>
        <p:spPr bwMode="auto">
          <a:xfrm>
            <a:off x="5791200" y="2921000"/>
            <a:ext cx="2224088" cy="1614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marL="282575" indent="-282575">
              <a:defRPr sz="2400" b="1">
                <a:solidFill>
                  <a:schemeClr val="tx1"/>
                </a:solidFill>
                <a:latin typeface="Arial" charset="0"/>
              </a:defRPr>
            </a:lvl1pPr>
            <a:lvl2pPr marL="742950" indent="-285750">
              <a:defRPr sz="2400" b="1">
                <a:solidFill>
                  <a:schemeClr val="tx1"/>
                </a:solidFill>
                <a:latin typeface="Arial" charset="0"/>
              </a:defRPr>
            </a:lvl2pPr>
            <a:lvl3pPr marL="1143000" indent="-228600">
              <a:defRPr sz="2400" b="1">
                <a:solidFill>
                  <a:schemeClr val="tx1"/>
                </a:solidFill>
                <a:latin typeface="Arial" charset="0"/>
              </a:defRPr>
            </a:lvl3pPr>
            <a:lvl4pPr marL="1600200" indent="-228600">
              <a:defRPr sz="2400" b="1">
                <a:solidFill>
                  <a:schemeClr val="tx1"/>
                </a:solidFill>
                <a:latin typeface="Arial" charset="0"/>
              </a:defRPr>
            </a:lvl4pPr>
            <a:lvl5pPr marL="2057400" indent="-228600">
              <a:defRPr sz="2400" b="1">
                <a:solidFill>
                  <a:schemeClr val="tx1"/>
                </a:solidFill>
                <a:latin typeface="Arial" charset="0"/>
              </a:defRPr>
            </a:lvl5pPr>
            <a:lvl6pPr marL="2514600" indent="-228600" eaLnBrk="0" fontAlgn="base" hangingPunct="0">
              <a:spcBef>
                <a:spcPct val="0"/>
              </a:spcBef>
              <a:spcAft>
                <a:spcPct val="0"/>
              </a:spcAft>
              <a:defRPr sz="2400" b="1">
                <a:solidFill>
                  <a:schemeClr val="tx1"/>
                </a:solidFill>
                <a:latin typeface="Arial" charset="0"/>
              </a:defRPr>
            </a:lvl6pPr>
            <a:lvl7pPr marL="2971800" indent="-228600" eaLnBrk="0" fontAlgn="base" hangingPunct="0">
              <a:spcBef>
                <a:spcPct val="0"/>
              </a:spcBef>
              <a:spcAft>
                <a:spcPct val="0"/>
              </a:spcAft>
              <a:defRPr sz="2400" b="1">
                <a:solidFill>
                  <a:schemeClr val="tx1"/>
                </a:solidFill>
                <a:latin typeface="Arial" charset="0"/>
              </a:defRPr>
            </a:lvl7pPr>
            <a:lvl8pPr marL="3429000" indent="-228600" eaLnBrk="0" fontAlgn="base" hangingPunct="0">
              <a:spcBef>
                <a:spcPct val="0"/>
              </a:spcBef>
              <a:spcAft>
                <a:spcPct val="0"/>
              </a:spcAft>
              <a:defRPr sz="2400" b="1">
                <a:solidFill>
                  <a:schemeClr val="tx1"/>
                </a:solidFill>
                <a:latin typeface="Arial" charset="0"/>
              </a:defRPr>
            </a:lvl8pPr>
            <a:lvl9pPr marL="3886200" indent="-228600" eaLnBrk="0" fontAlgn="base" hangingPunct="0">
              <a:spcBef>
                <a:spcPct val="0"/>
              </a:spcBef>
              <a:spcAft>
                <a:spcPct val="0"/>
              </a:spcAft>
              <a:defRPr sz="2400" b="1">
                <a:solidFill>
                  <a:schemeClr val="tx1"/>
                </a:solidFill>
                <a:latin typeface="Arial" charset="0"/>
              </a:defRPr>
            </a:lvl9pPr>
          </a:lstStyle>
          <a:p>
            <a:pPr>
              <a:buClr>
                <a:schemeClr val="tx2"/>
              </a:buClr>
              <a:buSzPct val="80000"/>
              <a:buFont typeface="Wingdings" pitchFamily="2" charset="2"/>
              <a:buNone/>
            </a:pPr>
            <a:r>
              <a:rPr lang="en-US" altLang="en-US" sz="2800" b="0">
                <a:solidFill>
                  <a:schemeClr val="tx2"/>
                </a:solidFill>
              </a:rPr>
              <a:t>Performance</a:t>
            </a:r>
            <a:endParaRPr lang="en-US" altLang="en-US" b="0"/>
          </a:p>
          <a:p>
            <a:pPr>
              <a:buClr>
                <a:schemeClr val="tx2"/>
              </a:buClr>
              <a:buSzPct val="80000"/>
              <a:buFont typeface="Wingdings" pitchFamily="2" charset="2"/>
              <a:buChar char="n"/>
            </a:pPr>
            <a:r>
              <a:rPr lang="en-US" altLang="en-US" b="0"/>
              <a:t>Waiting time</a:t>
            </a:r>
          </a:p>
          <a:p>
            <a:pPr>
              <a:buClr>
                <a:schemeClr val="tx2"/>
              </a:buClr>
              <a:buSzPct val="80000"/>
              <a:buFont typeface="Wingdings" pitchFamily="2" charset="2"/>
              <a:buChar char="n"/>
            </a:pPr>
            <a:r>
              <a:rPr lang="en-US" altLang="en-US" b="0"/>
              <a:t>Blocking</a:t>
            </a:r>
          </a:p>
          <a:p>
            <a:pPr>
              <a:buClr>
                <a:schemeClr val="tx2"/>
              </a:buClr>
              <a:buSzPct val="80000"/>
              <a:buFont typeface="Wingdings" pitchFamily="2" charset="2"/>
              <a:buChar char="n"/>
            </a:pPr>
            <a:r>
              <a:rPr lang="en-US" altLang="en-US" b="0"/>
              <a:t>Losses</a:t>
            </a:r>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4" name="Rectangle 2"/>
          <p:cNvSpPr>
            <a:spLocks noGrp="1" noChangeArrowheads="1"/>
          </p:cNvSpPr>
          <p:nvPr>
            <p:ph type="title"/>
          </p:nvPr>
        </p:nvSpPr>
        <p:spPr>
          <a:xfrm>
            <a:off x="457200" y="347663"/>
            <a:ext cx="8229600" cy="522287"/>
          </a:xfrm>
          <a:noFill/>
        </p:spPr>
        <p:txBody>
          <a:bodyPr lIns="44450" tIns="17462" rIns="44450" bIns="17462" anchor="b">
            <a:spAutoFit/>
          </a:bodyPr>
          <a:lstStyle/>
          <a:p>
            <a:pPr eaLnBrk="1" hangingPunct="1"/>
            <a:r>
              <a:rPr lang="en-US" altLang="en-US" smtClean="0"/>
              <a:t>Multiplexing Performance  (4)</a:t>
            </a:r>
          </a:p>
        </p:txBody>
      </p:sp>
      <p:sp>
        <p:nvSpPr>
          <p:cNvPr id="40965" name="Rectangle 3"/>
          <p:cNvSpPr>
            <a:spLocks noGrp="1" noChangeArrowheads="1"/>
          </p:cNvSpPr>
          <p:nvPr>
            <p:ph type="body" idx="1"/>
          </p:nvPr>
        </p:nvSpPr>
        <p:spPr>
          <a:noFill/>
        </p:spPr>
        <p:txBody>
          <a:bodyPr lIns="87312" tIns="42862" rIns="87312" bIns="42862"/>
          <a:lstStyle/>
          <a:p>
            <a:pPr marL="327025" indent="-327025" eaLnBrk="1" hangingPunct="1"/>
            <a:r>
              <a:rPr lang="en-US" altLang="en-US" smtClean="0"/>
              <a:t>For statistical multiplexing:</a:t>
            </a:r>
            <a:br>
              <a:rPr lang="en-US" altLang="en-US" smtClean="0"/>
            </a:br>
            <a:r>
              <a:rPr lang="en-US" altLang="en-US" smtClean="0"/>
              <a:t/>
            </a:r>
            <a:br>
              <a:rPr lang="en-US" altLang="en-US" smtClean="0"/>
            </a:br>
            <a:endParaRPr lang="en-US" altLang="en-US" smtClean="0"/>
          </a:p>
          <a:p>
            <a:pPr marL="327025" indent="-327025" eaLnBrk="1" hangingPunct="1"/>
            <a:endParaRPr lang="en-US" altLang="en-US" smtClean="0"/>
          </a:p>
          <a:p>
            <a:pPr marL="327025" indent="-327025" eaLnBrk="1" hangingPunct="1"/>
            <a:r>
              <a:rPr lang="en-US" altLang="en-US" smtClean="0"/>
              <a:t>For TDM (or FDM):</a:t>
            </a:r>
            <a:br>
              <a:rPr lang="en-US" altLang="en-US" smtClean="0"/>
            </a:br>
            <a:r>
              <a:rPr lang="en-US" altLang="en-US" smtClean="0"/>
              <a:t/>
            </a:r>
            <a:br>
              <a:rPr lang="en-US" altLang="en-US" smtClean="0"/>
            </a:br>
            <a:r>
              <a:rPr lang="en-US" altLang="en-US" smtClean="0"/>
              <a:t/>
            </a:r>
            <a:br>
              <a:rPr lang="en-US" altLang="en-US" smtClean="0"/>
            </a:br>
            <a:r>
              <a:rPr lang="en-US" altLang="en-US" smtClean="0"/>
              <a:t/>
            </a:r>
            <a:br>
              <a:rPr lang="en-US" altLang="en-US" smtClean="0"/>
            </a:br>
            <a:endParaRPr lang="en-US" altLang="en-US" smtClean="0"/>
          </a:p>
          <a:p>
            <a:pPr marL="327025" indent="-327025" eaLnBrk="1" hangingPunct="1"/>
            <a:endParaRPr lang="en-US" altLang="en-US" smtClean="0"/>
          </a:p>
          <a:p>
            <a:pPr marL="327025" indent="-327025" eaLnBrk="1" hangingPunct="1"/>
            <a:r>
              <a:rPr lang="en-US" altLang="en-US" smtClean="0"/>
              <a:t>An average packet spends </a:t>
            </a:r>
            <a:r>
              <a:rPr lang="en-US" altLang="en-US" i="1" smtClean="0">
                <a:latin typeface="Times New Roman" pitchFamily="18" charset="0"/>
                <a:cs typeface="Times New Roman" pitchFamily="18" charset="0"/>
              </a:rPr>
              <a:t>m</a:t>
            </a:r>
            <a:r>
              <a:rPr lang="en-US" altLang="en-US" smtClean="0"/>
              <a:t> times longer in queue and in service with TDM or FDM than it does with statistical multiplexing</a:t>
            </a:r>
          </a:p>
          <a:p>
            <a:pPr marL="703263" lvl="1" indent="-261938" eaLnBrk="1" hangingPunct="1"/>
            <a:r>
              <a:rPr lang="en-US" altLang="en-US" smtClean="0"/>
              <a:t>However, we have not considered variance</a:t>
            </a:r>
          </a:p>
        </p:txBody>
      </p:sp>
      <p:graphicFrame>
        <p:nvGraphicFramePr>
          <p:cNvPr id="40962" name="Object 0"/>
          <p:cNvGraphicFramePr>
            <a:graphicFrameLocks noChangeAspect="1"/>
          </p:cNvGraphicFramePr>
          <p:nvPr/>
        </p:nvGraphicFramePr>
        <p:xfrm>
          <a:off x="2741613" y="1846263"/>
          <a:ext cx="1522412" cy="838200"/>
        </p:xfrm>
        <a:graphic>
          <a:graphicData uri="http://schemas.openxmlformats.org/presentationml/2006/ole">
            <mc:AlternateContent xmlns:mc="http://schemas.openxmlformats.org/markup-compatibility/2006">
              <mc:Choice xmlns:v="urn:schemas-microsoft-com:vml" Requires="v">
                <p:oleObj spid="_x0000_s40980" name="Equation" r:id="rId4" imgW="723981" imgH="380876" progId="Equation.DSMT4">
                  <p:embed/>
                </p:oleObj>
              </mc:Choice>
              <mc:Fallback>
                <p:oleObj name="Equation" r:id="rId4" imgW="723981" imgH="380876" progId="Equation.DSMT4">
                  <p:embed/>
                  <p:pic>
                    <p:nvPicPr>
                      <p:cNvPr id="0" name="Object 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41613" y="1846263"/>
                        <a:ext cx="1522412"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0963" name="Object 1"/>
          <p:cNvGraphicFramePr>
            <a:graphicFrameLocks noChangeAspect="1"/>
          </p:cNvGraphicFramePr>
          <p:nvPr/>
        </p:nvGraphicFramePr>
        <p:xfrm>
          <a:off x="2741613" y="3167063"/>
          <a:ext cx="4595812" cy="1143000"/>
        </p:xfrm>
        <a:graphic>
          <a:graphicData uri="http://schemas.openxmlformats.org/presentationml/2006/ole">
            <mc:AlternateContent xmlns:mc="http://schemas.openxmlformats.org/markup-compatibility/2006">
              <mc:Choice xmlns:v="urn:schemas-microsoft-com:vml" Requires="v">
                <p:oleObj spid="_x0000_s40981" name="Equation" r:id="rId6" imgW="2257516" imgH="533389" progId="Equation.DSMT4">
                  <p:embed/>
                </p:oleObj>
              </mc:Choice>
              <mc:Fallback>
                <p:oleObj name="Equation" r:id="rId6" imgW="2257516" imgH="533389" progId="Equation.DSMT4">
                  <p:embed/>
                  <p:pic>
                    <p:nvPicPr>
                      <p:cNvPr id="0" name="Object 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41613" y="3167063"/>
                        <a:ext cx="4595812"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p:txBody>
          <a:bodyPr/>
          <a:lstStyle/>
          <a:p>
            <a:pPr eaLnBrk="1" hangingPunct="1"/>
            <a:r>
              <a:rPr lang="en-US" altLang="en-US" smtClean="0"/>
              <a:t>Burke’s Theorem</a:t>
            </a:r>
          </a:p>
        </p:txBody>
      </p:sp>
      <p:sp>
        <p:nvSpPr>
          <p:cNvPr id="106499" name="Rectangle 3"/>
          <p:cNvSpPr>
            <a:spLocks noGrp="1" noChangeArrowheads="1"/>
          </p:cNvSpPr>
          <p:nvPr>
            <p:ph type="body" idx="1"/>
          </p:nvPr>
        </p:nvSpPr>
        <p:spPr/>
        <p:txBody>
          <a:bodyPr/>
          <a:lstStyle/>
          <a:p>
            <a:pPr eaLnBrk="1" hangingPunct="1"/>
            <a:r>
              <a:rPr lang="en-US" altLang="en-US" smtClean="0"/>
              <a:t>A stochastic process is </a:t>
            </a:r>
            <a:r>
              <a:rPr lang="en-US" altLang="en-US" smtClean="0">
                <a:solidFill>
                  <a:schemeClr val="tx2"/>
                </a:solidFill>
              </a:rPr>
              <a:t>reversible</a:t>
            </a:r>
            <a:r>
              <a:rPr lang="en-US" altLang="en-US" smtClean="0"/>
              <a:t> if the samples </a:t>
            </a:r>
          </a:p>
          <a:p>
            <a:pPr algn="ctr" eaLnBrk="1" hangingPunct="1">
              <a:buFontTx/>
              <a:buNone/>
            </a:pPr>
            <a:r>
              <a:rPr lang="en-US" altLang="en-US" smtClean="0">
                <a:latin typeface="Times New Roman" pitchFamily="18" charset="0"/>
                <a:cs typeface="Times New Roman" pitchFamily="18" charset="0"/>
              </a:rPr>
              <a:t>	{</a:t>
            </a:r>
            <a:r>
              <a:rPr lang="en-US" altLang="en-US" i="1" smtClean="0">
                <a:latin typeface="Times New Roman" pitchFamily="18" charset="0"/>
                <a:cs typeface="Times New Roman" pitchFamily="18" charset="0"/>
              </a:rPr>
              <a:t>X</a:t>
            </a:r>
            <a:r>
              <a:rPr lang="en-US" altLang="en-US" smtClean="0">
                <a:latin typeface="Times New Roman" pitchFamily="18" charset="0"/>
                <a:cs typeface="Times New Roman" pitchFamily="18" charset="0"/>
              </a:rPr>
              <a:t>(</a:t>
            </a:r>
            <a:r>
              <a:rPr lang="en-US" altLang="en-US" i="1" smtClean="0">
                <a:latin typeface="Times New Roman" pitchFamily="18" charset="0"/>
                <a:cs typeface="Times New Roman" pitchFamily="18" charset="0"/>
              </a:rPr>
              <a:t>t</a:t>
            </a:r>
            <a:r>
              <a:rPr lang="en-US" altLang="en-US" i="1" baseline="-25000" smtClean="0">
                <a:latin typeface="Times New Roman" pitchFamily="18" charset="0"/>
                <a:cs typeface="Times New Roman" pitchFamily="18" charset="0"/>
              </a:rPr>
              <a:t>1</a:t>
            </a:r>
            <a:r>
              <a:rPr lang="en-US" altLang="en-US" smtClean="0">
                <a:latin typeface="Times New Roman" pitchFamily="18" charset="0"/>
                <a:cs typeface="Times New Roman" pitchFamily="18" charset="0"/>
              </a:rPr>
              <a:t>), </a:t>
            </a:r>
            <a:r>
              <a:rPr lang="en-US" altLang="en-US" i="1" smtClean="0">
                <a:latin typeface="Times New Roman" pitchFamily="18" charset="0"/>
                <a:cs typeface="Times New Roman" pitchFamily="18" charset="0"/>
              </a:rPr>
              <a:t>X</a:t>
            </a:r>
            <a:r>
              <a:rPr lang="en-US" altLang="en-US" smtClean="0">
                <a:latin typeface="Times New Roman" pitchFamily="18" charset="0"/>
                <a:cs typeface="Times New Roman" pitchFamily="18" charset="0"/>
              </a:rPr>
              <a:t>(</a:t>
            </a:r>
            <a:r>
              <a:rPr lang="en-US" altLang="en-US" i="1" smtClean="0">
                <a:latin typeface="Times New Roman" pitchFamily="18" charset="0"/>
                <a:cs typeface="Times New Roman" pitchFamily="18" charset="0"/>
              </a:rPr>
              <a:t>t</a:t>
            </a:r>
            <a:r>
              <a:rPr lang="en-US" altLang="en-US" i="1" baseline="-25000" smtClean="0">
                <a:latin typeface="Times New Roman" pitchFamily="18" charset="0"/>
                <a:cs typeface="Times New Roman" pitchFamily="18" charset="0"/>
              </a:rPr>
              <a:t>1</a:t>
            </a:r>
            <a:r>
              <a:rPr lang="en-US" altLang="en-US" smtClean="0">
                <a:latin typeface="Times New Roman" pitchFamily="18" charset="0"/>
                <a:cs typeface="Times New Roman" pitchFamily="18" charset="0"/>
              </a:rPr>
              <a:t>), …, </a:t>
            </a:r>
            <a:r>
              <a:rPr lang="en-US" altLang="en-US" i="1" smtClean="0">
                <a:latin typeface="Times New Roman" pitchFamily="18" charset="0"/>
                <a:cs typeface="Times New Roman" pitchFamily="18" charset="0"/>
              </a:rPr>
              <a:t>X</a:t>
            </a:r>
            <a:r>
              <a:rPr lang="en-US" altLang="en-US" smtClean="0">
                <a:latin typeface="Times New Roman" pitchFamily="18" charset="0"/>
                <a:cs typeface="Times New Roman" pitchFamily="18" charset="0"/>
              </a:rPr>
              <a:t>(</a:t>
            </a:r>
            <a:r>
              <a:rPr lang="en-US" altLang="en-US" i="1" smtClean="0">
                <a:latin typeface="Times New Roman" pitchFamily="18" charset="0"/>
                <a:cs typeface="Times New Roman" pitchFamily="18" charset="0"/>
              </a:rPr>
              <a:t>t</a:t>
            </a:r>
            <a:r>
              <a:rPr lang="en-US" altLang="en-US" i="1" baseline="-25000" smtClean="0">
                <a:latin typeface="Times New Roman" pitchFamily="18" charset="0"/>
                <a:cs typeface="Times New Roman" pitchFamily="18" charset="0"/>
              </a:rPr>
              <a:t>m</a:t>
            </a:r>
            <a:r>
              <a:rPr lang="en-US" altLang="en-US" smtClean="0">
                <a:latin typeface="Times New Roman" pitchFamily="18" charset="0"/>
                <a:cs typeface="Times New Roman" pitchFamily="18" charset="0"/>
              </a:rPr>
              <a:t>)}</a:t>
            </a:r>
            <a:r>
              <a:rPr lang="en-US" altLang="en-US" smtClean="0"/>
              <a:t> </a:t>
            </a:r>
          </a:p>
          <a:p>
            <a:pPr eaLnBrk="1" hangingPunct="1">
              <a:buFontTx/>
              <a:buNone/>
            </a:pPr>
            <a:r>
              <a:rPr lang="en-US" altLang="en-US" smtClean="0"/>
              <a:t>	have the same distribution as </a:t>
            </a:r>
          </a:p>
          <a:p>
            <a:pPr algn="ctr" eaLnBrk="1" hangingPunct="1">
              <a:buFontTx/>
              <a:buNone/>
            </a:pPr>
            <a:r>
              <a:rPr lang="en-US" altLang="en-US" smtClean="0">
                <a:latin typeface="Times New Roman" pitchFamily="18" charset="0"/>
                <a:cs typeface="Times New Roman" pitchFamily="18" charset="0"/>
              </a:rPr>
              <a:t>	{</a:t>
            </a:r>
            <a:r>
              <a:rPr lang="en-US" altLang="en-US" i="1" smtClean="0">
                <a:latin typeface="Times New Roman" pitchFamily="18" charset="0"/>
                <a:cs typeface="Times New Roman" pitchFamily="18" charset="0"/>
              </a:rPr>
              <a:t>X</a:t>
            </a:r>
            <a:r>
              <a:rPr lang="en-US" altLang="en-US" smtClean="0">
                <a:latin typeface="Times New Roman" pitchFamily="18" charset="0"/>
                <a:cs typeface="Times New Roman" pitchFamily="18" charset="0"/>
              </a:rPr>
              <a:t>(</a:t>
            </a:r>
            <a:r>
              <a:rPr lang="en-US" altLang="en-US" smtClean="0">
                <a:latin typeface="Times New Roman" pitchFamily="18" charset="0"/>
                <a:cs typeface="Times New Roman" pitchFamily="18" charset="0"/>
                <a:sym typeface="Symbol" pitchFamily="18" charset="2"/>
              </a:rPr>
              <a:t>-</a:t>
            </a:r>
            <a:r>
              <a:rPr lang="en-US" altLang="en-US" i="1" smtClean="0">
                <a:latin typeface="Times New Roman" pitchFamily="18" charset="0"/>
                <a:cs typeface="Times New Roman" pitchFamily="18" charset="0"/>
              </a:rPr>
              <a:t>t</a:t>
            </a:r>
            <a:r>
              <a:rPr lang="en-US" altLang="en-US" i="1" baseline="-25000" smtClean="0">
                <a:latin typeface="Times New Roman" pitchFamily="18" charset="0"/>
                <a:cs typeface="Times New Roman" pitchFamily="18" charset="0"/>
              </a:rPr>
              <a:t>1</a:t>
            </a:r>
            <a:r>
              <a:rPr lang="en-US" altLang="en-US" smtClean="0">
                <a:latin typeface="Times New Roman" pitchFamily="18" charset="0"/>
                <a:cs typeface="Times New Roman" pitchFamily="18" charset="0"/>
              </a:rPr>
              <a:t>), </a:t>
            </a:r>
            <a:r>
              <a:rPr lang="en-US" altLang="en-US" i="1" smtClean="0">
                <a:latin typeface="Times New Roman" pitchFamily="18" charset="0"/>
                <a:cs typeface="Times New Roman" pitchFamily="18" charset="0"/>
              </a:rPr>
              <a:t>X</a:t>
            </a:r>
            <a:r>
              <a:rPr lang="en-US" altLang="en-US" smtClean="0">
                <a:latin typeface="Times New Roman" pitchFamily="18" charset="0"/>
                <a:cs typeface="Times New Roman" pitchFamily="18" charset="0"/>
              </a:rPr>
              <a:t>(</a:t>
            </a:r>
            <a:r>
              <a:rPr lang="en-US" altLang="en-US" smtClean="0">
                <a:latin typeface="Times New Roman" pitchFamily="18" charset="0"/>
                <a:cs typeface="Times New Roman" pitchFamily="18" charset="0"/>
                <a:sym typeface="Symbol" pitchFamily="18" charset="2"/>
              </a:rPr>
              <a:t>-</a:t>
            </a:r>
            <a:r>
              <a:rPr lang="en-US" altLang="en-US" smtClean="0">
                <a:latin typeface="Times New Roman" pitchFamily="18" charset="0"/>
                <a:cs typeface="Times New Roman" pitchFamily="18" charset="0"/>
              </a:rPr>
              <a:t> </a:t>
            </a:r>
            <a:r>
              <a:rPr lang="en-US" altLang="en-US" i="1" smtClean="0">
                <a:latin typeface="Times New Roman" pitchFamily="18" charset="0"/>
                <a:cs typeface="Times New Roman" pitchFamily="18" charset="0"/>
              </a:rPr>
              <a:t>t</a:t>
            </a:r>
            <a:r>
              <a:rPr lang="en-US" altLang="en-US" i="1" baseline="-25000" smtClean="0">
                <a:latin typeface="Times New Roman" pitchFamily="18" charset="0"/>
                <a:cs typeface="Times New Roman" pitchFamily="18" charset="0"/>
              </a:rPr>
              <a:t>2</a:t>
            </a:r>
            <a:r>
              <a:rPr lang="en-US" altLang="en-US" smtClean="0">
                <a:latin typeface="Times New Roman" pitchFamily="18" charset="0"/>
                <a:cs typeface="Times New Roman" pitchFamily="18" charset="0"/>
              </a:rPr>
              <a:t>), …, </a:t>
            </a:r>
            <a:r>
              <a:rPr lang="en-US" altLang="en-US" i="1" smtClean="0">
                <a:latin typeface="Times New Roman" pitchFamily="18" charset="0"/>
                <a:cs typeface="Times New Roman" pitchFamily="18" charset="0"/>
              </a:rPr>
              <a:t>X</a:t>
            </a:r>
            <a:r>
              <a:rPr lang="en-US" altLang="en-US" smtClean="0">
                <a:latin typeface="Times New Roman" pitchFamily="18" charset="0"/>
                <a:cs typeface="Times New Roman" pitchFamily="18" charset="0"/>
              </a:rPr>
              <a:t>(</a:t>
            </a:r>
            <a:r>
              <a:rPr lang="en-US" altLang="en-US" smtClean="0">
                <a:latin typeface="Times New Roman" pitchFamily="18" charset="0"/>
                <a:cs typeface="Times New Roman" pitchFamily="18" charset="0"/>
                <a:sym typeface="Symbol" pitchFamily="18" charset="2"/>
              </a:rPr>
              <a:t>-</a:t>
            </a:r>
            <a:r>
              <a:rPr lang="en-US" altLang="en-US" smtClean="0">
                <a:latin typeface="Times New Roman" pitchFamily="18" charset="0"/>
                <a:cs typeface="Times New Roman" pitchFamily="18" charset="0"/>
              </a:rPr>
              <a:t> </a:t>
            </a:r>
            <a:r>
              <a:rPr lang="en-US" altLang="en-US" i="1" smtClean="0">
                <a:latin typeface="Times New Roman" pitchFamily="18" charset="0"/>
                <a:cs typeface="Times New Roman" pitchFamily="18" charset="0"/>
              </a:rPr>
              <a:t>t</a:t>
            </a:r>
            <a:r>
              <a:rPr lang="en-US" altLang="en-US" i="1" baseline="-25000" smtClean="0">
                <a:latin typeface="Times New Roman" pitchFamily="18" charset="0"/>
                <a:cs typeface="Times New Roman" pitchFamily="18" charset="0"/>
              </a:rPr>
              <a:t>m</a:t>
            </a:r>
            <a:r>
              <a:rPr lang="en-US" altLang="en-US" smtClean="0">
                <a:latin typeface="Times New Roman" pitchFamily="18" charset="0"/>
                <a:cs typeface="Times New Roman" pitchFamily="18" charset="0"/>
              </a:rPr>
              <a:t>)}</a:t>
            </a:r>
            <a:r>
              <a:rPr lang="en-US" altLang="en-US" smtClean="0"/>
              <a:t> </a:t>
            </a:r>
          </a:p>
          <a:p>
            <a:pPr eaLnBrk="1" hangingPunct="1">
              <a:buFontTx/>
              <a:buNone/>
            </a:pPr>
            <a:r>
              <a:rPr lang="en-US" altLang="en-US" smtClean="0"/>
              <a:t>	for every </a:t>
            </a:r>
            <a:r>
              <a:rPr lang="en-US" altLang="en-US" smtClean="0">
                <a:sym typeface="Symbol" pitchFamily="18" charset="2"/>
              </a:rPr>
              <a:t> and every </a:t>
            </a:r>
            <a:r>
              <a:rPr lang="en-US" altLang="en-US" i="1" smtClean="0">
                <a:latin typeface="Times New Roman" pitchFamily="18" charset="0"/>
                <a:cs typeface="Times New Roman" pitchFamily="18" charset="0"/>
                <a:sym typeface="Symbol" pitchFamily="18" charset="2"/>
              </a:rPr>
              <a:t>t</a:t>
            </a:r>
            <a:r>
              <a:rPr lang="en-US" altLang="en-US" i="1" baseline="-25000" smtClean="0">
                <a:latin typeface="Times New Roman" pitchFamily="18" charset="0"/>
                <a:cs typeface="Times New Roman" pitchFamily="18" charset="0"/>
                <a:sym typeface="Symbol" pitchFamily="18" charset="2"/>
              </a:rPr>
              <a:t>1</a:t>
            </a:r>
            <a:r>
              <a:rPr lang="en-US" altLang="en-US" i="1" smtClean="0">
                <a:latin typeface="Times New Roman" pitchFamily="18" charset="0"/>
                <a:cs typeface="Times New Roman" pitchFamily="18" charset="0"/>
                <a:sym typeface="Symbol" pitchFamily="18" charset="2"/>
              </a:rPr>
              <a:t>, t</a:t>
            </a:r>
            <a:r>
              <a:rPr lang="en-US" altLang="en-US" i="1" baseline="-25000" smtClean="0">
                <a:latin typeface="Times New Roman" pitchFamily="18" charset="0"/>
                <a:cs typeface="Times New Roman" pitchFamily="18" charset="0"/>
                <a:sym typeface="Symbol" pitchFamily="18" charset="2"/>
              </a:rPr>
              <a:t>2</a:t>
            </a:r>
            <a:r>
              <a:rPr lang="en-US" altLang="en-US" i="1" smtClean="0">
                <a:latin typeface="Times New Roman" pitchFamily="18" charset="0"/>
                <a:cs typeface="Times New Roman" pitchFamily="18" charset="0"/>
                <a:sym typeface="Symbol" pitchFamily="18" charset="2"/>
              </a:rPr>
              <a:t>, …, t</a:t>
            </a:r>
            <a:r>
              <a:rPr lang="en-US" altLang="en-US" i="1" baseline="-25000" smtClean="0">
                <a:latin typeface="Times New Roman" pitchFamily="18" charset="0"/>
                <a:cs typeface="Times New Roman" pitchFamily="18" charset="0"/>
                <a:sym typeface="Symbol" pitchFamily="18" charset="2"/>
              </a:rPr>
              <a:t>m</a:t>
            </a:r>
            <a:r>
              <a:rPr lang="en-US" altLang="en-US" smtClean="0">
                <a:sym typeface="Symbol" pitchFamily="18" charset="2"/>
              </a:rPr>
              <a:t> </a:t>
            </a:r>
            <a:endParaRPr lang="en-US" altLang="en-US" smtClean="0"/>
          </a:p>
          <a:p>
            <a:pPr eaLnBrk="1" hangingPunct="1"/>
            <a:r>
              <a:rPr lang="en-US" altLang="en-US" smtClean="0">
                <a:solidFill>
                  <a:schemeClr val="tx2"/>
                </a:solidFill>
              </a:rPr>
              <a:t>Burke’s Theorem:</a:t>
            </a:r>
            <a:r>
              <a:rPr lang="en-US" altLang="en-US" smtClean="0"/>
              <a:t>  The departure process from an M/M/1 queuing system, in equilibrium, is Poisson</a:t>
            </a:r>
          </a:p>
          <a:p>
            <a:pPr lvl="1" eaLnBrk="1" hangingPunct="1"/>
            <a:r>
              <a:rPr lang="en-US" altLang="en-US" smtClean="0"/>
              <a:t>Proof, based on reversibility, is given in Robertazzi, Section 2.4)</a:t>
            </a:r>
          </a:p>
          <a:p>
            <a:pPr eaLnBrk="1" hangingPunct="1"/>
            <a:r>
              <a:rPr lang="en-US" altLang="en-US" smtClean="0"/>
              <a:t>More later with networks of queues …</a:t>
            </a:r>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6"/>
          <p:cNvSpPr>
            <a:spLocks noGrp="1" noChangeArrowheads="1"/>
          </p:cNvSpPr>
          <p:nvPr>
            <p:ph type="title"/>
          </p:nvPr>
        </p:nvSpPr>
        <p:spPr/>
        <p:txBody>
          <a:bodyPr/>
          <a:lstStyle/>
          <a:p>
            <a:pPr eaLnBrk="1" hangingPunct="1"/>
            <a:r>
              <a:rPr lang="en-US" altLang="en-US" smtClean="0"/>
              <a:t>You should now be able to …</a:t>
            </a:r>
          </a:p>
        </p:txBody>
      </p:sp>
      <p:sp>
        <p:nvSpPr>
          <p:cNvPr id="107523" name="Rectangle 7"/>
          <p:cNvSpPr>
            <a:spLocks noGrp="1" noChangeArrowheads="1"/>
          </p:cNvSpPr>
          <p:nvPr>
            <p:ph type="body" idx="1"/>
          </p:nvPr>
        </p:nvSpPr>
        <p:spPr/>
        <p:txBody>
          <a:bodyPr/>
          <a:lstStyle/>
          <a:p>
            <a:pPr eaLnBrk="1" hangingPunct="1"/>
            <a:r>
              <a:rPr lang="en-US" altLang="en-US" smtClean="0"/>
              <a:t>Define a Poisson process, identify its main properties, and characterize interarrival times</a:t>
            </a:r>
          </a:p>
          <a:p>
            <a:pPr eaLnBrk="1" hangingPunct="1"/>
            <a:r>
              <a:rPr lang="en-US" altLang="en-US" smtClean="0"/>
              <a:t>Use the a/b/m/K shorthand notation to describe queuing systems</a:t>
            </a:r>
          </a:p>
          <a:p>
            <a:pPr eaLnBrk="1" hangingPunct="1"/>
            <a:r>
              <a:rPr lang="en-US" altLang="en-US" smtClean="0"/>
              <a:t>Apply Little’s formula to analyze queues</a:t>
            </a:r>
          </a:p>
          <a:p>
            <a:pPr eaLnBrk="1" hangingPunct="1"/>
            <a:r>
              <a:rPr lang="en-US" altLang="en-US" smtClean="0"/>
              <a:t>Model M/M/1 queues as Markov chains</a:t>
            </a:r>
          </a:p>
          <a:p>
            <a:pPr eaLnBrk="1" hangingPunct="1"/>
            <a:r>
              <a:rPr lang="en-US" altLang="en-US" smtClean="0"/>
              <a:t>Derive and apply results for M/M/1 queues</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10906</TotalTime>
  <Words>4296</Words>
  <Application>Microsoft Office PowerPoint</Application>
  <PresentationFormat>On-screen Show (4:3)</PresentationFormat>
  <Paragraphs>715</Paragraphs>
  <Slides>92</Slides>
  <Notes>21</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5</vt:i4>
      </vt:variant>
      <vt:variant>
        <vt:lpstr>Slide Titles</vt:lpstr>
      </vt:variant>
      <vt:variant>
        <vt:i4>92</vt:i4>
      </vt:variant>
    </vt:vector>
  </HeadingPairs>
  <TitlesOfParts>
    <vt:vector size="103" baseType="lpstr">
      <vt:lpstr>Arial</vt:lpstr>
      <vt:lpstr>Berylium</vt:lpstr>
      <vt:lpstr>Symbol</vt:lpstr>
      <vt:lpstr>Times New Roman</vt:lpstr>
      <vt:lpstr>Wingdings</vt:lpstr>
      <vt:lpstr>Default Design</vt:lpstr>
      <vt:lpstr>Equation</vt:lpstr>
      <vt:lpstr>Microsoft ClipArt Gallery</vt:lpstr>
      <vt:lpstr>MS WordArt</vt:lpstr>
      <vt:lpstr>Chart</vt:lpstr>
      <vt:lpstr>Worksheet</vt:lpstr>
      <vt:lpstr>Queuing Theory: M/M/1 Queue</vt:lpstr>
      <vt:lpstr>Outline</vt:lpstr>
      <vt:lpstr>Reading</vt:lpstr>
      <vt:lpstr>Queuing or Queueing?</vt:lpstr>
      <vt:lpstr>Motivation  (1)</vt:lpstr>
      <vt:lpstr>Motivation  (2)</vt:lpstr>
      <vt:lpstr>Examples  (1)</vt:lpstr>
      <vt:lpstr>Examples  (2)</vt:lpstr>
      <vt:lpstr>What Can We Study?</vt:lpstr>
      <vt:lpstr>Elements of a Queue</vt:lpstr>
      <vt:lpstr>Basic Model  (1)</vt:lpstr>
      <vt:lpstr>Basic Model  (2)</vt:lpstr>
      <vt:lpstr>Rules for All Queues</vt:lpstr>
      <vt:lpstr>Rules for All Queues</vt:lpstr>
      <vt:lpstr>Delay Components  (1)</vt:lpstr>
      <vt:lpstr>Delay Components  (2)</vt:lpstr>
      <vt:lpstr>Delay Components  (3)</vt:lpstr>
      <vt:lpstr>Queuing Notation (1)</vt:lpstr>
      <vt:lpstr>Queuing Notation (2)</vt:lpstr>
      <vt:lpstr>Queuing Notation (3)</vt:lpstr>
      <vt:lpstr>Kendall Notation</vt:lpstr>
      <vt:lpstr>Time Averages (1)</vt:lpstr>
      <vt:lpstr>Time Averages (2)</vt:lpstr>
      <vt:lpstr>Time Averages (3)</vt:lpstr>
      <vt:lpstr>Little’s Theorem</vt:lpstr>
      <vt:lpstr>Little’s Law</vt:lpstr>
      <vt:lpstr>Utilization</vt:lpstr>
      <vt:lpstr>Exercise 1</vt:lpstr>
      <vt:lpstr>Transmission Line  (1)</vt:lpstr>
      <vt:lpstr>Transmission Line  (2)</vt:lpstr>
      <vt:lpstr>Transmission Line  (3)</vt:lpstr>
      <vt:lpstr>Network of Transmission Lines  (1)</vt:lpstr>
      <vt:lpstr>Network of Transmission Lines  (2)</vt:lpstr>
      <vt:lpstr>Network of Transmission Lines  (3)</vt:lpstr>
      <vt:lpstr>Window-Based Flow Control  (1)</vt:lpstr>
      <vt:lpstr>Window-Based Flow Control  (2)</vt:lpstr>
      <vt:lpstr>Arrival Statistics:  the Poisson Process</vt:lpstr>
      <vt:lpstr>Expected Value of the Poisson Process</vt:lpstr>
      <vt:lpstr>Properties of the Poisson Process (1)</vt:lpstr>
      <vt:lpstr>Background:  The Poisson Process</vt:lpstr>
      <vt:lpstr>Arrival Distribution</vt:lpstr>
      <vt:lpstr>Number of Arrivals</vt:lpstr>
      <vt:lpstr>Appropriateness  (1)</vt:lpstr>
      <vt:lpstr>Appropriateness  (2)</vt:lpstr>
      <vt:lpstr>Example 1 using the Poisson Process</vt:lpstr>
      <vt:lpstr>Example 2 using the Poisson Process</vt:lpstr>
      <vt:lpstr>Interarrival Times</vt:lpstr>
      <vt:lpstr>Service Statistics:  the Exponential Distribution</vt:lpstr>
      <vt:lpstr>    Exponential Distribution:  Density Function</vt:lpstr>
      <vt:lpstr>Exponential Distribution:  Mean</vt:lpstr>
      <vt:lpstr>       Exponential Distribution:  Other Statistics</vt:lpstr>
      <vt:lpstr>Exponential Distribution is Memoryless (1)</vt:lpstr>
      <vt:lpstr>Exponential Distribution is Memoryless (2)</vt:lpstr>
      <vt:lpstr>Example with Exponential Distribution</vt:lpstr>
      <vt:lpstr>Markov Property  (1)</vt:lpstr>
      <vt:lpstr>Markov Chain Formulation (2)</vt:lpstr>
      <vt:lpstr>Markov Chain Formulation (3)</vt:lpstr>
      <vt:lpstr>Markov Property  (4)</vt:lpstr>
      <vt:lpstr>Markov Chain Formulation (5)</vt:lpstr>
      <vt:lpstr>Markov Chain Formulation (6)</vt:lpstr>
      <vt:lpstr>Markov Chain Formulation (7)</vt:lpstr>
      <vt:lpstr>M/M/1 Queues</vt:lpstr>
      <vt:lpstr>Markov Chain</vt:lpstr>
      <vt:lpstr>Probability Flux</vt:lpstr>
      <vt:lpstr>Global Balance</vt:lpstr>
      <vt:lpstr>Global Balance Equations</vt:lpstr>
      <vt:lpstr>Local Balance</vt:lpstr>
      <vt:lpstr>Local Balance Equations</vt:lpstr>
      <vt:lpstr>Solving Local Balance Equations  (1)</vt:lpstr>
      <vt:lpstr>Solving Local Balance Equations  (2)</vt:lpstr>
      <vt:lpstr>Solving Local Balance Equations  (3)</vt:lpstr>
      <vt:lpstr>Results  (1)</vt:lpstr>
      <vt:lpstr>Results  (2)  Expected Number of Customers in the System</vt:lpstr>
      <vt:lpstr>Results  (3)</vt:lpstr>
      <vt:lpstr>Results  (4)</vt:lpstr>
      <vt:lpstr>M/M/1 Queue Graphical Results</vt:lpstr>
      <vt:lpstr>Exercise</vt:lpstr>
      <vt:lpstr>Exercise Solution  (1)</vt:lpstr>
      <vt:lpstr>Exercise Solution  (2)</vt:lpstr>
      <vt:lpstr>M/M/1 Example</vt:lpstr>
      <vt:lpstr>M/M/1 Example</vt:lpstr>
      <vt:lpstr>Traffic Multiplexing</vt:lpstr>
      <vt:lpstr>Statistical Multiplexing</vt:lpstr>
      <vt:lpstr>Time-Division Multiplexing  (1)</vt:lpstr>
      <vt:lpstr>Time-Division Multiplexing -- TDM (2)</vt:lpstr>
      <vt:lpstr>Frequency-Division Multiplexing -- FDM</vt:lpstr>
      <vt:lpstr>Multiplexing Performance  (1)</vt:lpstr>
      <vt:lpstr>Multiplexing Performance  (2)</vt:lpstr>
      <vt:lpstr>Multiplexing Performance  (3)</vt:lpstr>
      <vt:lpstr>Multiplexing Performance  (4)</vt:lpstr>
      <vt:lpstr>Burke’s Theorem</vt:lpstr>
      <vt:lpstr>You should now be able to …</vt:lpstr>
    </vt:vector>
  </TitlesOfParts>
  <Company>Virginia Tech</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Foundation</dc:title>
  <dc:creator>Scott F. Midkiff</dc:creator>
  <cp:lastModifiedBy>Graham, Scott R Civ USAF AETC AFIT/ENG</cp:lastModifiedBy>
  <cp:revision>817</cp:revision>
  <cp:lastPrinted>2017-03-27T17:43:59Z</cp:lastPrinted>
  <dcterms:created xsi:type="dcterms:W3CDTF">1999-01-20T01:35:04Z</dcterms:created>
  <dcterms:modified xsi:type="dcterms:W3CDTF">2019-03-19T20:49:45Z</dcterms:modified>
</cp:coreProperties>
</file>