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3FFAB-B358-4C48-8C8B-953C1DED1EA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A728B-A2F3-42FD-BA49-214928F0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2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EB18-DEE9-4B72-9EAC-2855F92238F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60CA6-C26D-4233-A213-35078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18" Type="http://schemas.openxmlformats.org/officeDocument/2006/relationships/image" Target="../media/image19.png"/><Relationship Id="rId3" Type="http://schemas.openxmlformats.org/officeDocument/2006/relationships/image" Target="../media/image12.png"/><Relationship Id="rId21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10" Type="http://schemas.openxmlformats.org/officeDocument/2006/relationships/image" Target="../media/image17.png"/><Relationship Id="rId19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9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22700" y="505037"/>
            <a:ext cx="2129555" cy="712012"/>
            <a:chOff x="214633" y="2583572"/>
            <a:chExt cx="3028434" cy="10668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33" y="2707485"/>
              <a:ext cx="1123950" cy="9429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33257" y="2583572"/>
              <a:ext cx="2009810" cy="691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Marketing</a:t>
              </a:r>
            </a:p>
            <a:p>
              <a:r>
                <a:rPr lang="en-US" sz="1200" dirty="0" smtClean="0"/>
                <a:t>10.1.8.1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696211" y="2317337"/>
            <a:ext cx="1343405" cy="756695"/>
            <a:chOff x="8979946" y="1203070"/>
            <a:chExt cx="3415008" cy="18878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7610" y="1203070"/>
              <a:ext cx="1627344" cy="136531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979946" y="1939139"/>
              <a:ext cx="2479997" cy="115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Medical</a:t>
              </a:r>
            </a:p>
            <a:p>
              <a:r>
                <a:rPr lang="en-US" sz="1200" dirty="0" smtClean="0"/>
                <a:t>172.22.22.1</a:t>
              </a:r>
              <a:endParaRPr lang="en-US" sz="1200" dirty="0"/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12" y="4174280"/>
            <a:ext cx="581893" cy="55044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783793" y="2346126"/>
            <a:ext cx="5481248" cy="2387518"/>
            <a:chOff x="-1002858" y="2335807"/>
            <a:chExt cx="5481248" cy="238751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15" y="4226163"/>
              <a:ext cx="619211" cy="447737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2141335" y="4429813"/>
              <a:ext cx="843223" cy="27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10.1.8.254</a:t>
              </a:r>
              <a:endParaRPr lang="en-US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-1002858" y="2335807"/>
              <a:ext cx="3849445" cy="2387518"/>
              <a:chOff x="-1002858" y="2828466"/>
              <a:chExt cx="3849445" cy="2387518"/>
            </a:xfrm>
          </p:grpSpPr>
          <p:cxnSp>
            <p:nvCxnSpPr>
              <p:cNvPr id="76" name="Straight Connector 75"/>
              <p:cNvCxnSpPr>
                <a:stCxn id="84" idx="3"/>
              </p:cNvCxnSpPr>
              <p:nvPr/>
            </p:nvCxnSpPr>
            <p:spPr>
              <a:xfrm>
                <a:off x="1881852" y="4968002"/>
                <a:ext cx="964735" cy="1419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84" idx="1"/>
                <a:endCxn id="234" idx="2"/>
              </p:cNvCxnSpPr>
              <p:nvPr/>
            </p:nvCxnSpPr>
            <p:spPr>
              <a:xfrm flipH="1" flipV="1">
                <a:off x="-1002858" y="2828466"/>
                <a:ext cx="2360405" cy="213953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47" y="4720020"/>
                <a:ext cx="524305" cy="495964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3372427" y="4423401"/>
              <a:ext cx="1105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192.168.2.253</a:t>
              </a:r>
              <a:endParaRPr lang="en-US" sz="1200" dirty="0"/>
            </a:p>
          </p:txBody>
        </p:sp>
      </p:grpSp>
      <p:cxnSp>
        <p:nvCxnSpPr>
          <p:cNvPr id="120" name="Straight Connector 119"/>
          <p:cNvCxnSpPr>
            <a:stCxn id="97" idx="1"/>
            <a:endCxn id="38" idx="3"/>
          </p:cNvCxnSpPr>
          <p:nvPr/>
        </p:nvCxnSpPr>
        <p:spPr>
          <a:xfrm flipH="1" flipV="1">
            <a:off x="8504007" y="4443493"/>
            <a:ext cx="1322005" cy="60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8" idx="1"/>
            <a:endCxn id="109" idx="3"/>
          </p:cNvCxnSpPr>
          <p:nvPr/>
        </p:nvCxnSpPr>
        <p:spPr>
          <a:xfrm flipH="1" flipV="1">
            <a:off x="6694300" y="4428491"/>
            <a:ext cx="1190496" cy="150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6935156" y="4219624"/>
            <a:ext cx="2596391" cy="497523"/>
            <a:chOff x="6935156" y="4219624"/>
            <a:chExt cx="2596391" cy="497523"/>
          </a:xfrm>
        </p:grpSpPr>
        <p:grpSp>
          <p:nvGrpSpPr>
            <p:cNvPr id="183" name="Group 182"/>
            <p:cNvGrpSpPr/>
            <p:nvPr/>
          </p:nvGrpSpPr>
          <p:grpSpPr>
            <a:xfrm>
              <a:off x="7884796" y="4219624"/>
              <a:ext cx="1646751" cy="497523"/>
              <a:chOff x="6413441" y="4219624"/>
              <a:chExt cx="1646751" cy="497523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3441" y="4219624"/>
                <a:ext cx="619211" cy="447737"/>
              </a:xfrm>
              <a:prstGeom prst="rect">
                <a:avLst/>
              </a:prstGeom>
            </p:spPr>
          </p:pic>
          <p:sp>
            <p:nvSpPr>
              <p:cNvPr id="123" name="TextBox 122"/>
              <p:cNvSpPr txBox="1"/>
              <p:nvPr/>
            </p:nvSpPr>
            <p:spPr>
              <a:xfrm>
                <a:off x="6909186" y="4440148"/>
                <a:ext cx="1151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192.168.3.253</a:t>
                </a:r>
                <a:endParaRPr lang="en-US" sz="1200" dirty="0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6935156" y="4427693"/>
              <a:ext cx="1099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192.168.2.254</a:t>
              </a:r>
              <a:endParaRPr lang="en-US" sz="1200" dirty="0"/>
            </a:p>
          </p:txBody>
        </p:sp>
      </p:grpSp>
      <p:pic>
        <p:nvPicPr>
          <p:cNvPr id="135" name="Picture 1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03" y="2721899"/>
            <a:ext cx="569703" cy="411939"/>
          </a:xfrm>
          <a:prstGeom prst="rect">
            <a:avLst/>
          </a:prstGeom>
        </p:spPr>
      </p:pic>
      <p:cxnSp>
        <p:nvCxnSpPr>
          <p:cNvPr id="137" name="Straight Connector 136"/>
          <p:cNvCxnSpPr>
            <a:stCxn id="135" idx="2"/>
            <a:endCxn id="97" idx="0"/>
          </p:cNvCxnSpPr>
          <p:nvPr/>
        </p:nvCxnSpPr>
        <p:spPr>
          <a:xfrm flipH="1">
            <a:off x="10116959" y="3133838"/>
            <a:ext cx="6096" cy="1040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007698" y="3086455"/>
            <a:ext cx="11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192.168.3.254</a:t>
            </a:r>
            <a:endParaRPr lang="en-US" sz="1200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14" y="1893293"/>
            <a:ext cx="454081" cy="429536"/>
          </a:xfrm>
          <a:prstGeom prst="rect">
            <a:avLst/>
          </a:prstGeom>
        </p:spPr>
      </p:pic>
      <p:cxnSp>
        <p:nvCxnSpPr>
          <p:cNvPr id="150" name="Straight Connector 149"/>
          <p:cNvCxnSpPr>
            <a:stCxn id="9" idx="1"/>
            <a:endCxn id="148" idx="3"/>
          </p:cNvCxnSpPr>
          <p:nvPr/>
        </p:nvCxnSpPr>
        <p:spPr>
          <a:xfrm flipH="1" flipV="1">
            <a:off x="10357995" y="2108061"/>
            <a:ext cx="1041452" cy="482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2"/>
            <a:endCxn id="135" idx="0"/>
          </p:cNvCxnSpPr>
          <p:nvPr/>
        </p:nvCxnSpPr>
        <p:spPr>
          <a:xfrm flipH="1">
            <a:off x="10123055" y="2322829"/>
            <a:ext cx="7900" cy="399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9007698" y="2541835"/>
            <a:ext cx="112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172.22.22.253</a:t>
            </a:r>
            <a:endParaRPr lang="en-US" sz="1200" dirty="0"/>
          </a:p>
        </p:txBody>
      </p:sp>
      <p:cxnSp>
        <p:nvCxnSpPr>
          <p:cNvPr id="81" name="Straight Connector 80"/>
          <p:cNvCxnSpPr>
            <a:stCxn id="125" idx="0"/>
            <a:endCxn id="40" idx="2"/>
          </p:cNvCxnSpPr>
          <p:nvPr/>
        </p:nvCxnSpPr>
        <p:spPr>
          <a:xfrm flipV="1">
            <a:off x="4922397" y="4684219"/>
            <a:ext cx="24475" cy="4921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00063" y="4644304"/>
            <a:ext cx="84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10.204.0.1</a:t>
            </a:r>
            <a:endParaRPr lang="en-US" sz="1200" dirty="0"/>
          </a:p>
        </p:txBody>
      </p:sp>
      <p:cxnSp>
        <p:nvCxnSpPr>
          <p:cNvPr id="100" name="Straight Connector 99"/>
          <p:cNvCxnSpPr>
            <a:stCxn id="40" idx="3"/>
          </p:cNvCxnSpPr>
          <p:nvPr/>
        </p:nvCxnSpPr>
        <p:spPr>
          <a:xfrm>
            <a:off x="5256477" y="4460351"/>
            <a:ext cx="9865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44" y="5176361"/>
            <a:ext cx="524305" cy="495964"/>
          </a:xfrm>
          <a:prstGeom prst="rect">
            <a:avLst/>
          </a:prstGeom>
        </p:spPr>
      </p:pic>
      <p:grpSp>
        <p:nvGrpSpPr>
          <p:cNvPr id="189" name="Group 188"/>
          <p:cNvGrpSpPr/>
          <p:nvPr/>
        </p:nvGrpSpPr>
        <p:grpSpPr>
          <a:xfrm>
            <a:off x="69480" y="2670546"/>
            <a:ext cx="1134917" cy="1163862"/>
            <a:chOff x="-38587" y="2878367"/>
            <a:chExt cx="1134917" cy="1163862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6" y="2878367"/>
              <a:ext cx="752641" cy="849016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-38587" y="3580564"/>
              <a:ext cx="1134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Main.m4i.local</a:t>
              </a:r>
            </a:p>
            <a:p>
              <a:r>
                <a:rPr lang="en-US" sz="1200" dirty="0" smtClean="0"/>
                <a:t>10.1.8.95</a:t>
              </a:r>
              <a:endParaRPr lang="en-US" sz="1200" dirty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80659" y="3868086"/>
            <a:ext cx="1587400" cy="1174593"/>
            <a:chOff x="-27408" y="4067594"/>
            <a:chExt cx="1587400" cy="1174593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6" y="4067594"/>
              <a:ext cx="745655" cy="841135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-27408" y="4780522"/>
              <a:ext cx="158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manuscripts.m4i.local</a:t>
              </a:r>
            </a:p>
            <a:p>
              <a:r>
                <a:rPr lang="en-US" sz="1200" dirty="0" smtClean="0"/>
                <a:t>10.1.8.97</a:t>
              </a:r>
              <a:endParaRPr lang="en-US" sz="1200" dirty="0"/>
            </a:p>
          </p:txBody>
        </p:sp>
      </p:grpSp>
      <p:cxnSp>
        <p:nvCxnSpPr>
          <p:cNvPr id="151" name="Straight Connector 150"/>
          <p:cNvCxnSpPr>
            <a:stCxn id="84" idx="1"/>
            <a:endCxn id="145" idx="3"/>
          </p:cNvCxnSpPr>
          <p:nvPr/>
        </p:nvCxnSpPr>
        <p:spPr>
          <a:xfrm flipH="1" flipV="1">
            <a:off x="907614" y="3095054"/>
            <a:ext cx="2236584" cy="13906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4" idx="1"/>
            <a:endCxn id="138" idx="3"/>
          </p:cNvCxnSpPr>
          <p:nvPr/>
        </p:nvCxnSpPr>
        <p:spPr>
          <a:xfrm flipH="1" flipV="1">
            <a:off x="900628" y="4288654"/>
            <a:ext cx="2243570" cy="197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8861985" y="4329750"/>
            <a:ext cx="3981265" cy="2297810"/>
            <a:chOff x="8861985" y="4329750"/>
            <a:chExt cx="3981265" cy="2297810"/>
          </a:xfrm>
        </p:grpSpPr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7130" y="6026919"/>
              <a:ext cx="742729" cy="600641"/>
            </a:xfrm>
            <a:prstGeom prst="rect">
              <a:avLst/>
            </a:prstGeom>
          </p:spPr>
        </p:pic>
        <p:grpSp>
          <p:nvGrpSpPr>
            <p:cNvPr id="210" name="Group 209"/>
            <p:cNvGrpSpPr/>
            <p:nvPr/>
          </p:nvGrpSpPr>
          <p:grpSpPr>
            <a:xfrm>
              <a:off x="8861985" y="4329750"/>
              <a:ext cx="3981265" cy="2267177"/>
              <a:chOff x="8861985" y="4329750"/>
              <a:chExt cx="3981265" cy="2267177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8861985" y="4329750"/>
                <a:ext cx="3981265" cy="1753627"/>
                <a:chOff x="8860799" y="4351557"/>
                <a:chExt cx="3981265" cy="175362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8860799" y="4351557"/>
                  <a:ext cx="3981265" cy="1753627"/>
                  <a:chOff x="8869198" y="4270298"/>
                  <a:chExt cx="3981265" cy="1753627"/>
                </a:xfrm>
              </p:grpSpPr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869198" y="5545634"/>
                    <a:ext cx="137309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Movie</a:t>
                    </a:r>
                  </a:p>
                  <a:p>
                    <a:r>
                      <a:rPr lang="en-US" sz="1200" dirty="0" smtClean="0"/>
                      <a:t>192.168.3.1</a:t>
                    </a:r>
                    <a:endParaRPr lang="en-US" sz="12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1102548" y="5469927"/>
                    <a:ext cx="1747915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     </a:t>
                    </a:r>
                    <a:r>
                      <a:rPr lang="en-US" sz="1200" dirty="0" smtClean="0"/>
                      <a:t>Military</a:t>
                    </a:r>
                  </a:p>
                  <a:p>
                    <a:r>
                      <a:rPr lang="en-US" sz="1200" dirty="0" smtClean="0"/>
                      <a:t>192.168.3.101</a:t>
                    </a:r>
                    <a:endParaRPr lang="en-US" sz="1200" dirty="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0925716" y="4270298"/>
                    <a:ext cx="156297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/>
                      <a:t>Mitnick</a:t>
                    </a:r>
                    <a:endParaRPr lang="en-US" sz="1200" dirty="0" smtClean="0"/>
                  </a:p>
                  <a:p>
                    <a:pPr algn="ctr"/>
                    <a:r>
                      <a:rPr lang="en-US" sz="1200" dirty="0" smtClean="0"/>
                      <a:t>192.168.3.201</a:t>
                    </a:r>
                    <a:endParaRPr lang="en-US" sz="1200" dirty="0"/>
                  </a:p>
                </p:txBody>
              </p:sp>
              <p:cxnSp>
                <p:nvCxnSpPr>
                  <p:cNvPr id="42" name="Straight Connector 41"/>
                  <p:cNvCxnSpPr>
                    <a:stCxn id="97" idx="3"/>
                    <a:endCxn id="158" idx="1"/>
                  </p:cNvCxnSpPr>
                  <p:nvPr/>
                </p:nvCxnSpPr>
                <p:spPr>
                  <a:xfrm>
                    <a:off x="10415118" y="4390048"/>
                    <a:ext cx="930313" cy="612684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>
                    <a:stCxn id="97" idx="2"/>
                    <a:endCxn id="160" idx="0"/>
                  </p:cNvCxnSpPr>
                  <p:nvPr/>
                </p:nvCxnSpPr>
                <p:spPr>
                  <a:xfrm flipH="1">
                    <a:off x="9769128" y="4665268"/>
                    <a:ext cx="355044" cy="1287912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stCxn id="97" idx="2"/>
                    <a:endCxn id="159" idx="0"/>
                  </p:cNvCxnSpPr>
                  <p:nvPr/>
                </p:nvCxnSpPr>
                <p:spPr>
                  <a:xfrm>
                    <a:off x="10124172" y="4665268"/>
                    <a:ext cx="1071536" cy="130219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8" name="Picture 15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37032" y="4791843"/>
                  <a:ext cx="722515" cy="584295"/>
                </a:xfrm>
                <a:prstGeom prst="rect">
                  <a:avLst/>
                </a:prstGeom>
              </p:spPr>
            </p:pic>
          </p:grpSp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4374" y="6012632"/>
                <a:ext cx="735081" cy="584295"/>
              </a:xfrm>
              <a:prstGeom prst="rect">
                <a:avLst/>
              </a:prstGeom>
            </p:spPr>
          </p:pic>
        </p:grpSp>
      </p:grpSp>
      <p:cxnSp>
        <p:nvCxnSpPr>
          <p:cNvPr id="190" name="Straight Connector 189"/>
          <p:cNvCxnSpPr>
            <a:stCxn id="84" idx="0"/>
            <a:endCxn id="6" idx="3"/>
          </p:cNvCxnSpPr>
          <p:nvPr/>
        </p:nvCxnSpPr>
        <p:spPr>
          <a:xfrm flipH="1" flipV="1">
            <a:off x="1113047" y="902391"/>
            <a:ext cx="2293304" cy="33352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25" idx="1"/>
            <a:endCxn id="196" idx="0"/>
          </p:cNvCxnSpPr>
          <p:nvPr/>
        </p:nvCxnSpPr>
        <p:spPr>
          <a:xfrm flipH="1">
            <a:off x="3695697" y="5424343"/>
            <a:ext cx="964547" cy="402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25" idx="1"/>
            <a:endCxn id="195" idx="0"/>
          </p:cNvCxnSpPr>
          <p:nvPr/>
        </p:nvCxnSpPr>
        <p:spPr>
          <a:xfrm flipH="1">
            <a:off x="2731924" y="5424343"/>
            <a:ext cx="1928320" cy="440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2101392" y="5827341"/>
            <a:ext cx="2793049" cy="1067620"/>
            <a:chOff x="1813523" y="5827341"/>
            <a:chExt cx="2793049" cy="1067620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896" y="5864781"/>
              <a:ext cx="760317" cy="614865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260" y="5827341"/>
              <a:ext cx="773135" cy="614543"/>
            </a:xfrm>
            <a:prstGeom prst="rect">
              <a:avLst/>
            </a:prstGeom>
          </p:spPr>
        </p:pic>
        <p:sp>
          <p:nvSpPr>
            <p:cNvPr id="209" name="TextBox 208"/>
            <p:cNvSpPr txBox="1"/>
            <p:nvPr/>
          </p:nvSpPr>
          <p:spPr>
            <a:xfrm>
              <a:off x="1813523" y="6433296"/>
              <a:ext cx="2793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Our Local Hosts 10.204.0.0/22	   </a:t>
              </a:r>
              <a:endParaRPr lang="en-US" sz="1200" dirty="0"/>
            </a:p>
          </p:txBody>
        </p:sp>
      </p:grpSp>
      <p:cxnSp>
        <p:nvCxnSpPr>
          <p:cNvPr id="66" name="Straight Connector 65"/>
          <p:cNvCxnSpPr>
            <a:stCxn id="109" idx="2"/>
            <a:endCxn id="212" idx="0"/>
          </p:cNvCxnSpPr>
          <p:nvPr/>
        </p:nvCxnSpPr>
        <p:spPr>
          <a:xfrm flipH="1">
            <a:off x="6172465" y="4639333"/>
            <a:ext cx="296183" cy="13005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73586" y="5484314"/>
            <a:ext cx="1648023" cy="1053479"/>
            <a:chOff x="1879412" y="2490821"/>
            <a:chExt cx="1648023" cy="10534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412" y="2929757"/>
              <a:ext cx="773135" cy="61454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154337" y="2490821"/>
              <a:ext cx="1373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Music</a:t>
              </a:r>
            </a:p>
            <a:p>
              <a:r>
                <a:rPr lang="en-US" sz="1200" dirty="0" smtClean="0"/>
                <a:t>192.168.2.1</a:t>
              </a:r>
              <a:endParaRPr lang="en-US" sz="1200" dirty="0"/>
            </a:p>
          </p:txBody>
        </p:sp>
      </p:grpSp>
      <p:cxnSp>
        <p:nvCxnSpPr>
          <p:cNvPr id="67" name="Straight Connector 66"/>
          <p:cNvCxnSpPr>
            <a:stCxn id="4" idx="0"/>
            <a:endCxn id="109" idx="2"/>
          </p:cNvCxnSpPr>
          <p:nvPr/>
        </p:nvCxnSpPr>
        <p:spPr>
          <a:xfrm flipH="1" flipV="1">
            <a:off x="6468648" y="4639333"/>
            <a:ext cx="1191506" cy="12839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96" y="4217648"/>
            <a:ext cx="451304" cy="421685"/>
          </a:xfrm>
          <a:prstGeom prst="rect">
            <a:avLst/>
          </a:prstGeom>
        </p:spPr>
      </p:pic>
      <p:grpSp>
        <p:nvGrpSpPr>
          <p:cNvPr id="231" name="Group 230"/>
          <p:cNvGrpSpPr/>
          <p:nvPr/>
        </p:nvGrpSpPr>
        <p:grpSpPr>
          <a:xfrm>
            <a:off x="5178728" y="5533343"/>
            <a:ext cx="1526940" cy="1021082"/>
            <a:chOff x="4937659" y="5774411"/>
            <a:chExt cx="1526940" cy="1021082"/>
          </a:xfrm>
        </p:grpSpPr>
        <p:sp>
          <p:nvSpPr>
            <p:cNvPr id="15" name="TextBox 14"/>
            <p:cNvSpPr txBox="1"/>
            <p:nvPr/>
          </p:nvSpPr>
          <p:spPr>
            <a:xfrm>
              <a:off x="4937659" y="5774411"/>
              <a:ext cx="1526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Management</a:t>
              </a:r>
            </a:p>
            <a:p>
              <a:r>
                <a:rPr lang="en-US" sz="1200" dirty="0" smtClean="0"/>
                <a:t>192.168.2.101</a:t>
              </a:r>
              <a:endParaRPr lang="en-US" sz="1200" dirty="0"/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28" y="6180950"/>
              <a:ext cx="773135" cy="614543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10258244" y="1153979"/>
            <a:ext cx="1799518" cy="954082"/>
            <a:chOff x="10258244" y="1153979"/>
            <a:chExt cx="1799518" cy="954082"/>
          </a:xfrm>
        </p:grpSpPr>
        <p:sp>
          <p:nvSpPr>
            <p:cNvPr id="17" name="TextBox 16"/>
            <p:cNvSpPr txBox="1"/>
            <p:nvPr/>
          </p:nvSpPr>
          <p:spPr>
            <a:xfrm>
              <a:off x="10258244" y="1166748"/>
              <a:ext cx="1151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Meteorology</a:t>
              </a:r>
            </a:p>
            <a:p>
              <a:r>
                <a:rPr lang="en-US" sz="1200" dirty="0" smtClean="0"/>
                <a:t>172.22.22.101</a:t>
              </a:r>
              <a:endParaRPr lang="en-US" sz="1200" dirty="0"/>
            </a:p>
          </p:txBody>
        </p:sp>
        <p:cxnSp>
          <p:nvCxnSpPr>
            <p:cNvPr id="149" name="Straight Connector 148"/>
            <p:cNvCxnSpPr>
              <a:stCxn id="215" idx="1"/>
              <a:endCxn id="148" idx="3"/>
            </p:cNvCxnSpPr>
            <p:nvPr/>
          </p:nvCxnSpPr>
          <p:spPr>
            <a:xfrm flipH="1">
              <a:off x="10357995" y="1427600"/>
              <a:ext cx="1059598" cy="6804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7593" y="1153979"/>
              <a:ext cx="640169" cy="547242"/>
            </a:xfrm>
            <a:prstGeom prst="rect">
              <a:avLst/>
            </a:prstGeom>
          </p:spPr>
        </p:pic>
      </p:grpSp>
      <p:grpSp>
        <p:nvGrpSpPr>
          <p:cNvPr id="236" name="Group 235"/>
          <p:cNvGrpSpPr/>
          <p:nvPr/>
        </p:nvGrpSpPr>
        <p:grpSpPr>
          <a:xfrm>
            <a:off x="322700" y="1706491"/>
            <a:ext cx="1664779" cy="629316"/>
            <a:chOff x="322700" y="1706491"/>
            <a:chExt cx="1664779" cy="629316"/>
          </a:xfrm>
        </p:grpSpPr>
        <p:sp>
          <p:nvSpPr>
            <p:cNvPr id="22" name="TextBox 21"/>
            <p:cNvSpPr txBox="1"/>
            <p:nvPr/>
          </p:nvSpPr>
          <p:spPr>
            <a:xfrm>
              <a:off x="1058669" y="1790317"/>
              <a:ext cx="928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Machine</a:t>
              </a:r>
            </a:p>
            <a:p>
              <a:r>
                <a:rPr lang="en-US" sz="1200" dirty="0" smtClean="0"/>
                <a:t>10.1.8.101</a:t>
              </a:r>
              <a:endParaRPr lang="en-US" sz="1200" dirty="0"/>
            </a:p>
          </p:txBody>
        </p:sp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0" y="1706491"/>
              <a:ext cx="790347" cy="629316"/>
            </a:xfrm>
            <a:prstGeom prst="rect">
              <a:avLst/>
            </a:prstGeom>
          </p:spPr>
        </p:pic>
      </p:grpSp>
      <p:sp>
        <p:nvSpPr>
          <p:cNvPr id="258" name="TextBox 257"/>
          <p:cNvSpPr txBox="1"/>
          <p:nvPr/>
        </p:nvSpPr>
        <p:spPr>
          <a:xfrm>
            <a:off x="4996211" y="81567"/>
            <a:ext cx="239073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M4I Network Map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689" y="5321843"/>
            <a:ext cx="1749699" cy="1323439"/>
            <a:chOff x="148376" y="5122333"/>
            <a:chExt cx="1749699" cy="1323439"/>
          </a:xfrm>
        </p:grpSpPr>
        <p:sp>
          <p:nvSpPr>
            <p:cNvPr id="238" name="TextBox 237"/>
            <p:cNvSpPr txBox="1"/>
            <p:nvPr/>
          </p:nvSpPr>
          <p:spPr>
            <a:xfrm>
              <a:off x="148376" y="5122333"/>
              <a:ext cx="1749699" cy="13234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UTP, indoor Fiber </a:t>
              </a:r>
              <a:r>
                <a:rPr lang="en-US" sz="1000" dirty="0" smtClean="0"/>
                <a:t>        </a:t>
              </a:r>
              <a:endParaRPr lang="en-US" sz="1000" dirty="0" smtClean="0"/>
            </a:p>
            <a:p>
              <a:r>
                <a:rPr lang="en-US" sz="1000" dirty="0" smtClean="0"/>
                <a:t>Switch           </a:t>
              </a:r>
            </a:p>
            <a:p>
              <a:r>
                <a:rPr lang="en-US" sz="1000" dirty="0" smtClean="0"/>
                <a:t>Router     </a:t>
              </a:r>
            </a:p>
            <a:p>
              <a:r>
                <a:rPr lang="en-US" sz="1000" dirty="0" smtClean="0"/>
                <a:t>UNIX Machine  </a:t>
              </a:r>
            </a:p>
            <a:p>
              <a:r>
                <a:rPr lang="en-US" sz="1000" dirty="0" err="1" smtClean="0"/>
                <a:t>Windows_XP</a:t>
              </a:r>
              <a:r>
                <a:rPr lang="en-US" sz="1000" dirty="0" smtClean="0"/>
                <a:t> Machine </a:t>
              </a:r>
            </a:p>
            <a:p>
              <a:r>
                <a:rPr lang="en-US" sz="1000" dirty="0" smtClean="0"/>
                <a:t>Windows_7 Machine </a:t>
              </a:r>
            </a:p>
            <a:p>
              <a:r>
                <a:rPr lang="en-US" sz="1000" dirty="0" smtClean="0"/>
                <a:t>Web-Server</a:t>
              </a:r>
            </a:p>
            <a:p>
              <a:endParaRPr lang="en-US" sz="1000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04887" y="5245582"/>
              <a:ext cx="342347" cy="1055170"/>
              <a:chOff x="1355009" y="5287147"/>
              <a:chExt cx="342347" cy="1055170"/>
            </a:xfrm>
          </p:grpSpPr>
          <p:grpSp>
            <p:nvGrpSpPr>
              <p:cNvPr id="254" name="Group 253"/>
              <p:cNvGrpSpPr/>
              <p:nvPr/>
            </p:nvGrpSpPr>
            <p:grpSpPr>
              <a:xfrm>
                <a:off x="1355009" y="5287147"/>
                <a:ext cx="342347" cy="853098"/>
                <a:chOff x="1355009" y="5287147"/>
                <a:chExt cx="342347" cy="853098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1355009" y="5287147"/>
                  <a:ext cx="342347" cy="548244"/>
                  <a:chOff x="1143339" y="5287147"/>
                  <a:chExt cx="342347" cy="548244"/>
                </a:xfrm>
              </p:grpSpPr>
              <p:grpSp>
                <p:nvGrpSpPr>
                  <p:cNvPr id="249" name="Group 248"/>
                  <p:cNvGrpSpPr/>
                  <p:nvPr/>
                </p:nvGrpSpPr>
                <p:grpSpPr>
                  <a:xfrm>
                    <a:off x="1143339" y="5287147"/>
                    <a:ext cx="342347" cy="417141"/>
                    <a:chOff x="1058669" y="5287147"/>
                    <a:chExt cx="342347" cy="417141"/>
                  </a:xfrm>
                </p:grpSpPr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>
                      <a:off x="1058669" y="5287147"/>
                      <a:ext cx="342347" cy="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47" name="Picture 246"/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7177" y="5335697"/>
                      <a:ext cx="174439" cy="16299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8" name="Picture 24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3101" y="5482599"/>
                      <a:ext cx="234703" cy="22168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50" name="Picture 2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229260" y="5695843"/>
                    <a:ext cx="175560" cy="13954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2" name="Picture 25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457" y="5860995"/>
                  <a:ext cx="210550" cy="122319"/>
                </a:xfrm>
                <a:prstGeom prst="rect">
                  <a:avLst/>
                </a:prstGeom>
              </p:spPr>
            </p:pic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45736" y="6007163"/>
                  <a:ext cx="164564" cy="133082"/>
                </a:xfrm>
                <a:prstGeom prst="rect">
                  <a:avLst/>
                </a:prstGeom>
              </p:spPr>
            </p:pic>
          </p:grpSp>
          <p:pic>
            <p:nvPicPr>
              <p:cNvPr id="259" name="Picture 25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3483" y="6142319"/>
                <a:ext cx="177296" cy="1999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4265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06" y="3601660"/>
            <a:ext cx="451304" cy="42168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17320" y="4161871"/>
            <a:ext cx="1302162" cy="925916"/>
            <a:chOff x="392940" y="1582536"/>
            <a:chExt cx="1302162" cy="9259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651" y="1582536"/>
              <a:ext cx="341500" cy="53163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92940" y="2046787"/>
              <a:ext cx="1302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CAM-1 210.11.11.211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55054" y="70577"/>
            <a:ext cx="2390738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M4I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Make and Marconi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9208" y="2867836"/>
            <a:ext cx="1186422" cy="999507"/>
            <a:chOff x="179208" y="382330"/>
            <a:chExt cx="1186422" cy="999507"/>
          </a:xfrm>
        </p:grpSpPr>
        <p:sp>
          <p:nvSpPr>
            <p:cNvPr id="6" name="TextBox 5"/>
            <p:cNvSpPr txBox="1"/>
            <p:nvPr/>
          </p:nvSpPr>
          <p:spPr>
            <a:xfrm>
              <a:off x="179208" y="920172"/>
              <a:ext cx="118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10.11.11.191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6" y="382330"/>
              <a:ext cx="640169" cy="547242"/>
            </a:xfrm>
            <a:prstGeom prst="rect">
              <a:avLst/>
            </a:prstGeom>
          </p:spPr>
        </p:pic>
      </p:grpSp>
      <p:cxnSp>
        <p:nvCxnSpPr>
          <p:cNvPr id="32" name="Straight Connector 31"/>
          <p:cNvCxnSpPr>
            <a:stCxn id="7" idx="1"/>
            <a:endCxn id="14" idx="1"/>
          </p:cNvCxnSpPr>
          <p:nvPr/>
        </p:nvCxnSpPr>
        <p:spPr>
          <a:xfrm flipV="1">
            <a:off x="910531" y="3812503"/>
            <a:ext cx="1157575" cy="615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0"/>
            <a:endCxn id="14" idx="1"/>
          </p:cNvCxnSpPr>
          <p:nvPr/>
        </p:nvCxnSpPr>
        <p:spPr>
          <a:xfrm flipV="1">
            <a:off x="1012646" y="3812503"/>
            <a:ext cx="1055460" cy="20890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1"/>
            <a:endCxn id="29" idx="3"/>
          </p:cNvCxnSpPr>
          <p:nvPr/>
        </p:nvCxnSpPr>
        <p:spPr>
          <a:xfrm flipH="1" flipV="1">
            <a:off x="1059865" y="3141457"/>
            <a:ext cx="1008241" cy="6710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529" y="4190067"/>
            <a:ext cx="771525" cy="3143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192" y="4789983"/>
            <a:ext cx="742950" cy="33337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8" idx="1"/>
            <a:endCxn id="14" idx="2"/>
          </p:cNvCxnSpPr>
          <p:nvPr/>
        </p:nvCxnSpPr>
        <p:spPr>
          <a:xfrm flipH="1" flipV="1">
            <a:off x="2293758" y="4023345"/>
            <a:ext cx="743434" cy="9333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1"/>
            <a:endCxn id="14" idx="3"/>
          </p:cNvCxnSpPr>
          <p:nvPr/>
        </p:nvCxnSpPr>
        <p:spPr>
          <a:xfrm flipH="1" flipV="1">
            <a:off x="2519410" y="3812503"/>
            <a:ext cx="1164119" cy="5347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0"/>
            <a:endCxn id="14" idx="2"/>
          </p:cNvCxnSpPr>
          <p:nvPr/>
        </p:nvCxnSpPr>
        <p:spPr>
          <a:xfrm flipV="1">
            <a:off x="1931808" y="4023345"/>
            <a:ext cx="361950" cy="20066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40156" y="1057220"/>
            <a:ext cx="1386731" cy="1041260"/>
            <a:chOff x="340156" y="292448"/>
            <a:chExt cx="1386731" cy="104126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72" y="292448"/>
              <a:ext cx="722515" cy="58429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340156" y="872043"/>
              <a:ext cx="118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 Local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ost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10.11.11.185</a:t>
              </a:r>
              <a:endPara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Straight Connector 70"/>
          <p:cNvCxnSpPr>
            <a:stCxn id="14" idx="0"/>
            <a:endCxn id="69" idx="2"/>
          </p:cNvCxnSpPr>
          <p:nvPr/>
        </p:nvCxnSpPr>
        <p:spPr>
          <a:xfrm flipH="1" flipV="1">
            <a:off x="1365630" y="1641515"/>
            <a:ext cx="928128" cy="19601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495477" y="2780319"/>
            <a:ext cx="1186422" cy="940760"/>
            <a:chOff x="3744218" y="2518522"/>
            <a:chExt cx="1186422" cy="94076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72003" y="2518522"/>
              <a:ext cx="341500" cy="531632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3744218" y="2997617"/>
              <a:ext cx="118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CAM-2</a:t>
              </a:r>
              <a:endPara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10.11.11.212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523010" y="2138894"/>
            <a:ext cx="1467503" cy="1401095"/>
            <a:chOff x="8523010" y="2138894"/>
            <a:chExt cx="1467503" cy="1401095"/>
          </a:xfrm>
        </p:grpSpPr>
        <p:grpSp>
          <p:nvGrpSpPr>
            <p:cNvPr id="83" name="Group 82"/>
            <p:cNvGrpSpPr/>
            <p:nvPr/>
          </p:nvGrpSpPr>
          <p:grpSpPr>
            <a:xfrm>
              <a:off x="8523010" y="2138894"/>
              <a:ext cx="1349966" cy="1045332"/>
              <a:chOff x="7993163" y="2649670"/>
              <a:chExt cx="1349966" cy="104533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993163" y="2649670"/>
                <a:ext cx="888496" cy="1045332"/>
                <a:chOff x="2502471" y="1125563"/>
                <a:chExt cx="1152686" cy="1517249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45045">
                  <a:off x="3069602" y="1125856"/>
                  <a:ext cx="567128" cy="492073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7627" y="1125563"/>
                  <a:ext cx="567128" cy="492072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2471" y="1594916"/>
                  <a:ext cx="1152686" cy="1047896"/>
                </a:xfrm>
                <a:prstGeom prst="rect">
                  <a:avLst/>
                </a:prstGeom>
              </p:spPr>
            </p:pic>
          </p:grp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5475">
                <a:off x="8746375" y="2785411"/>
                <a:ext cx="437145" cy="339021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24648">
                <a:off x="8955046" y="3025049"/>
                <a:ext cx="437145" cy="339021"/>
              </a:xfrm>
              <a:prstGeom prst="rect">
                <a:avLst/>
              </a:prstGeom>
            </p:spPr>
          </p:pic>
        </p:grpSp>
        <p:sp>
          <p:nvSpPr>
            <p:cNvPr id="81" name="TextBox 80"/>
            <p:cNvSpPr txBox="1"/>
            <p:nvPr/>
          </p:nvSpPr>
          <p:spPr>
            <a:xfrm>
              <a:off x="8804091" y="3078324"/>
              <a:ext cx="118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Marconi SSID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10.10.10.1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62256" y="839571"/>
            <a:ext cx="1443899" cy="983208"/>
            <a:chOff x="9262256" y="573565"/>
            <a:chExt cx="1443899" cy="983208"/>
          </a:xfrm>
        </p:grpSpPr>
        <p:grpSp>
          <p:nvGrpSpPr>
            <p:cNvPr id="22" name="Group 21"/>
            <p:cNvGrpSpPr/>
            <p:nvPr/>
          </p:nvGrpSpPr>
          <p:grpSpPr>
            <a:xfrm>
              <a:off x="9320062" y="573565"/>
              <a:ext cx="1386093" cy="544953"/>
              <a:chOff x="4072003" y="2518522"/>
              <a:chExt cx="1386093" cy="544953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072003" y="2518522"/>
                <a:ext cx="341500" cy="531632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271674" y="2601810"/>
                <a:ext cx="1186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Marconi CAM</a:t>
                </a:r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10.10.10.240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62256" y="1217752"/>
              <a:ext cx="437145" cy="339021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0463029" y="2722586"/>
            <a:ext cx="1404393" cy="994928"/>
            <a:chOff x="10463029" y="2722586"/>
            <a:chExt cx="1404393" cy="994928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348" y="2722586"/>
              <a:ext cx="640169" cy="547242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0681000" y="3255849"/>
              <a:ext cx="118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Marconi_2</a:t>
              </a:r>
              <a:endPara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10.10.10.239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413967" y="2779964"/>
              <a:ext cx="437145" cy="33902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0407389" y="1509089"/>
            <a:ext cx="1460033" cy="923749"/>
            <a:chOff x="10407389" y="1509089"/>
            <a:chExt cx="1460033" cy="92374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127" y="1509089"/>
              <a:ext cx="640169" cy="547242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10681000" y="1971173"/>
              <a:ext cx="118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Marconi_1</a:t>
              </a:r>
              <a:endPara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10.10.10.238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51400">
              <a:off x="10358327" y="1632152"/>
              <a:ext cx="437145" cy="339021"/>
            </a:xfrm>
            <a:prstGeom prst="rect">
              <a:avLst/>
            </a:prstGeom>
          </p:spPr>
        </p:pic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7585" y="6108828"/>
            <a:ext cx="133403" cy="192065"/>
          </a:xfrm>
          <a:prstGeom prst="rect">
            <a:avLst/>
          </a:prstGeom>
        </p:spPr>
      </p:pic>
      <p:grpSp>
        <p:nvGrpSpPr>
          <p:cNvPr id="115" name="Group 114"/>
          <p:cNvGrpSpPr/>
          <p:nvPr/>
        </p:nvGrpSpPr>
        <p:grpSpPr>
          <a:xfrm>
            <a:off x="9830512" y="5062491"/>
            <a:ext cx="1898076" cy="1631216"/>
            <a:chOff x="4943053" y="5046094"/>
            <a:chExt cx="1898076" cy="1676023"/>
          </a:xfrm>
        </p:grpSpPr>
        <p:sp>
          <p:nvSpPr>
            <p:cNvPr id="103" name="TextBox 102"/>
            <p:cNvSpPr txBox="1"/>
            <p:nvPr/>
          </p:nvSpPr>
          <p:spPr>
            <a:xfrm>
              <a:off x="4943053" y="5046094"/>
              <a:ext cx="1898076" cy="1676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UTP, 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Indoor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iber         </a:t>
              </a:r>
              <a:endPara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          </a:t>
              </a:r>
            </a:p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Router     </a:t>
              </a:r>
            </a:p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UNIX Machine  </a:t>
              </a:r>
            </a:p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Windows_XP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Machine </a:t>
              </a:r>
            </a:p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Windows_7 Machine </a:t>
              </a:r>
            </a:p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Web-Server</a:t>
              </a:r>
            </a:p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ALFA Card</a:t>
              </a:r>
              <a:endPara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Wireless Router</a:t>
              </a:r>
            </a:p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USP Cable</a:t>
              </a:r>
              <a:endPara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6468244" y="5134333"/>
              <a:ext cx="342347" cy="1055170"/>
              <a:chOff x="1355009" y="5287147"/>
              <a:chExt cx="342347" cy="105517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355009" y="5287147"/>
                <a:ext cx="342347" cy="853098"/>
                <a:chOff x="1355009" y="5287147"/>
                <a:chExt cx="342347" cy="85309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1355009" y="5287147"/>
                  <a:ext cx="342347" cy="548244"/>
                  <a:chOff x="1143339" y="5287147"/>
                  <a:chExt cx="342347" cy="548244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143339" y="5287147"/>
                    <a:ext cx="342347" cy="417141"/>
                    <a:chOff x="1058669" y="5287147"/>
                    <a:chExt cx="342347" cy="417141"/>
                  </a:xfrm>
                </p:grpSpPr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1058669" y="5287147"/>
                      <a:ext cx="342347" cy="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13" name="Picture 112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7177" y="5335697"/>
                      <a:ext cx="174439" cy="16299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Picture 113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3101" y="5482599"/>
                      <a:ext cx="234703" cy="22168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1" name="Picture 110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229260" y="5695843"/>
                    <a:ext cx="175560" cy="13954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457" y="5860995"/>
                  <a:ext cx="210550" cy="122319"/>
                </a:xfrm>
                <a:prstGeom prst="rect">
                  <a:avLst/>
                </a:prstGeom>
              </p:spPr>
            </p:pic>
            <p:pic>
              <p:nvPicPr>
                <p:cNvPr id="109" name="Picture 108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45736" y="6007163"/>
                  <a:ext cx="164564" cy="133082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3483" y="6142319"/>
                <a:ext cx="177296" cy="199998"/>
              </a:xfrm>
              <a:prstGeom prst="rect">
                <a:avLst/>
              </a:prstGeom>
            </p:spPr>
          </p:pic>
        </p:grpSp>
      </p:grpSp>
      <p:grpSp>
        <p:nvGrpSpPr>
          <p:cNvPr id="126" name="Group 125"/>
          <p:cNvGrpSpPr/>
          <p:nvPr/>
        </p:nvGrpSpPr>
        <p:grpSpPr>
          <a:xfrm>
            <a:off x="179208" y="5791901"/>
            <a:ext cx="2114550" cy="718644"/>
            <a:chOff x="179208" y="5027129"/>
            <a:chExt cx="2114550" cy="718644"/>
          </a:xfrm>
        </p:grpSpPr>
        <p:grpSp>
          <p:nvGrpSpPr>
            <p:cNvPr id="28" name="Group 27"/>
            <p:cNvGrpSpPr/>
            <p:nvPr/>
          </p:nvGrpSpPr>
          <p:grpSpPr>
            <a:xfrm>
              <a:off x="179208" y="5027129"/>
              <a:ext cx="2114550" cy="619125"/>
              <a:chOff x="29579" y="3572403"/>
              <a:chExt cx="2114550" cy="61912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05804" y="3682060"/>
                <a:ext cx="1838325" cy="509468"/>
                <a:chOff x="305804" y="3682060"/>
                <a:chExt cx="1838325" cy="509468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5804" y="3682060"/>
                  <a:ext cx="1114425" cy="323850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20229" y="3810528"/>
                  <a:ext cx="723900" cy="381000"/>
                </a:xfrm>
                <a:prstGeom prst="rect">
                  <a:avLst/>
                </a:prstGeom>
              </p:spPr>
            </p:pic>
          </p:grp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79" y="3572403"/>
                <a:ext cx="276225" cy="238125"/>
              </a:xfrm>
              <a:prstGeom prst="rect">
                <a:avLst/>
              </a:prstGeom>
            </p:spPr>
          </p:pic>
        </p:grpSp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20"/>
            <a:srcRect l="12650" t="42546" b="-8866"/>
            <a:stretch/>
          </p:blipFill>
          <p:spPr>
            <a:xfrm>
              <a:off x="299258" y="5461458"/>
              <a:ext cx="1106573" cy="284315"/>
            </a:xfrm>
            <a:prstGeom prst="rect">
              <a:avLst/>
            </a:prstGeom>
          </p:spPr>
        </p:pic>
      </p:grpSp>
      <p:cxnSp>
        <p:nvCxnSpPr>
          <p:cNvPr id="117" name="Straight Connector 116"/>
          <p:cNvCxnSpPr>
            <a:stCxn id="14" idx="3"/>
            <a:endCxn id="79" idx="3"/>
          </p:cNvCxnSpPr>
          <p:nvPr/>
        </p:nvCxnSpPr>
        <p:spPr>
          <a:xfrm flipV="1">
            <a:off x="2519410" y="3046135"/>
            <a:ext cx="1303852" cy="7663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9083312" y="3562487"/>
            <a:ext cx="2677363" cy="1438663"/>
            <a:chOff x="9083312" y="3562487"/>
            <a:chExt cx="2677363" cy="1438663"/>
          </a:xfrm>
        </p:grpSpPr>
        <p:grpSp>
          <p:nvGrpSpPr>
            <p:cNvPr id="101" name="Group 100"/>
            <p:cNvGrpSpPr/>
            <p:nvPr/>
          </p:nvGrpSpPr>
          <p:grpSpPr>
            <a:xfrm>
              <a:off x="9083312" y="3562487"/>
              <a:ext cx="2449567" cy="1046939"/>
              <a:chOff x="9074999" y="3911625"/>
              <a:chExt cx="2449567" cy="1046939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9074999" y="3911625"/>
                <a:ext cx="1044462" cy="929746"/>
                <a:chOff x="2225464" y="4749262"/>
                <a:chExt cx="1044462" cy="929746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2798" y="4749262"/>
                  <a:ext cx="567128" cy="492072"/>
                </a:xfrm>
                <a:prstGeom prst="rect">
                  <a:avLst/>
                </a:prstGeom>
              </p:spPr>
            </p:pic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225464" y="4983984"/>
                  <a:ext cx="482743" cy="695024"/>
                </a:xfrm>
                <a:prstGeom prst="rect">
                  <a:avLst/>
                </a:prstGeom>
              </p:spPr>
            </p:pic>
          </p:grpSp>
          <p:cxnSp>
            <p:nvCxnSpPr>
              <p:cNvPr id="98" name="Straight Connector 97"/>
              <p:cNvCxnSpPr>
                <a:endCxn id="97" idx="2"/>
              </p:cNvCxnSpPr>
              <p:nvPr/>
            </p:nvCxnSpPr>
            <p:spPr>
              <a:xfrm flipH="1">
                <a:off x="9316370" y="4841371"/>
                <a:ext cx="14773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3737" y="4374269"/>
                <a:ext cx="730829" cy="584295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10574253" y="4539485"/>
              <a:ext cx="118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 Local Host</a:t>
              </a:r>
              <a:endPara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10.10.10.9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" t="25124"/>
          <a:stretch/>
        </p:blipFill>
        <p:spPr>
          <a:xfrm>
            <a:off x="11338560" y="6317673"/>
            <a:ext cx="297032" cy="184178"/>
          </a:xfrm>
          <a:prstGeom prst="rect">
            <a:avLst/>
          </a:prstGeom>
        </p:spPr>
      </p:pic>
      <p:cxnSp>
        <p:nvCxnSpPr>
          <p:cNvPr id="128" name="Straight Connector 127"/>
          <p:cNvCxnSpPr/>
          <p:nvPr/>
        </p:nvCxnSpPr>
        <p:spPr>
          <a:xfrm>
            <a:off x="11313058" y="6582171"/>
            <a:ext cx="297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755446" y="347576"/>
            <a:ext cx="239073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Marconi Division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93949" y="351868"/>
            <a:ext cx="239073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Division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1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103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Alamri</dc:creator>
  <cp:lastModifiedBy>Arif Alamri</cp:lastModifiedBy>
  <cp:revision>38</cp:revision>
  <dcterms:created xsi:type="dcterms:W3CDTF">2019-03-05T01:43:12Z</dcterms:created>
  <dcterms:modified xsi:type="dcterms:W3CDTF">2019-03-07T14:47:51Z</dcterms:modified>
</cp:coreProperties>
</file>