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19F4-68F8-4F17-829C-6E128605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DE34B-42CC-4067-9B9D-04D714980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48B8-4613-456B-A3FF-14AB832E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8E9A-5B8E-4353-9ACA-17A449B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B17-64F3-416E-AF2F-85372F42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8C24-2804-45DE-8416-E0606C0A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EA217-4A69-49F7-97F7-B2D8727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6ADC-6E67-495E-BA78-F35A74FF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907F-DD08-45BC-9180-CE22DBBB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7F96-8413-41B4-A203-8853F883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6C38F-7801-4CC4-8589-9E5BFBB37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978F-F558-4E23-908C-04EDAB84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6BA1-A9E9-4AB7-A1F9-73235F93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307B-331C-4B3D-9ABF-497CC111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3FBC6-1E49-4F36-B9C7-47BA5DD5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D1E0-1C47-4CDD-9C32-17992CBC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53E4-A0B3-46D0-8161-89B3C86B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6930-DB6E-4212-80B4-EC058D1D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11EB-A8FD-48A1-9EAC-7329CCB2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E65A-58D9-47F6-9561-7E24FCBF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53EF-7DBD-4668-8C67-B1801DBA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EE12-8C5B-4FB0-AA23-F37B03752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B184-90A6-4482-9E95-904FB6E9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313E9-DA1F-4298-B778-F5EE5516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2A53-8A8D-4374-8504-277250E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5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BB35-AB93-4D5F-A02A-2E2F66EA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93D8-77A4-4416-8316-E170BEE61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2D420-8B25-415A-AC75-9F1ACC23D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B6845-2BFB-46AB-9351-1D31A24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26E74-8B8F-40A7-B5F5-3E5B236E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0E8CC-C662-480F-B62D-C27BFBD7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3865-1457-4F3F-93BE-05FC478D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B299C-D0EF-4F61-886B-F186A03A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9AB10-B085-42F7-8E26-2DD6006D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35EB3-4451-495B-ABD5-8757570AE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B608B-013E-4E9A-B8E6-BE85E68DB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3C00B-17D4-4AFB-AF7B-2622DB2E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C3710-C5BC-4410-B23F-354B3AF6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57115-C843-46BB-BD2E-1F15F388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717E-AB96-4FC7-A85A-BC46E6C7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FCBBA-819D-4CDE-9F30-F9874A7F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31044-8669-4227-B142-F1B77A66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C59C3-AD47-40BB-BC3F-B6EADB12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72B86-5652-4823-9B15-F7E91632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4D40F-061D-4822-87E3-3079AB71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DC1A-9C40-4275-8B80-8550536F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E5F6-12C7-435C-B7B1-2D5CC55D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6D22-A95E-4E52-AD8F-A7126712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3071-F8FC-4611-ADEF-699A4ABC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61D70-F4EC-492C-9ECD-B1F2126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32C72-9C40-408A-85BD-0E17EA3D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41E8-9691-4800-A493-C31C29DA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EC94-8527-4C26-8027-5F67B80E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AC89D-D9BC-4CFE-8119-15AA83CB5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FA654-410E-41B1-99D8-36520268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1844-9AC0-4312-A7C9-72C0B056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4CEE-0841-420C-AC7F-49391812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7353C-43E1-4258-9C89-5E7B9AC1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2D444-70AF-4DE6-9644-4A387ED3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DC724-1317-4F82-BC67-9D841D08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7415-CA2A-4E68-9E07-971E4EC25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026C-E5DE-4A43-A488-8749578C3BB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18DB-CDB0-4CE8-B712-A0453B84C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F944-43B4-4D85-B64F-A7C90BC75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1758-5FCE-4817-9982-7D57609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4FA7442-E933-43E9-BE99-2757482A6FAF}"/>
              </a:ext>
            </a:extLst>
          </p:cNvPr>
          <p:cNvGrpSpPr/>
          <p:nvPr/>
        </p:nvGrpSpPr>
        <p:grpSpPr>
          <a:xfrm>
            <a:off x="738989" y="981292"/>
            <a:ext cx="10714022" cy="3499843"/>
            <a:chOff x="738989" y="981292"/>
            <a:chExt cx="10714022" cy="34998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021F4D-E448-4871-BD76-9976B6A3F636}"/>
                </a:ext>
              </a:extLst>
            </p:cNvPr>
            <p:cNvSpPr/>
            <p:nvPr/>
          </p:nvSpPr>
          <p:spPr>
            <a:xfrm>
              <a:off x="738989" y="1893855"/>
              <a:ext cx="41280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HAM </a:t>
              </a:r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Security</a:t>
              </a:r>
            </a:p>
          </p:txBody>
        </p:sp>
        <p:pic>
          <p:nvPicPr>
            <p:cNvPr id="1032" name="Picture 8" descr="Image result for lock clipart">
              <a:extLst>
                <a:ext uri="{FF2B5EF4-FFF2-40B4-BE49-F238E27FC236}">
                  <a16:creationId xmlns:a16="http://schemas.microsoft.com/office/drawing/2014/main" id="{E27DB222-27BA-4041-81E2-9133DA9EA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912" y="981292"/>
              <a:ext cx="2205225" cy="3499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am PNG Clip Art Image - High-quality PNG Clipart Image in cattegory Meat PNG / Clipart from ClipartPNG.com">
              <a:extLst>
                <a:ext uri="{FF2B5EF4-FFF2-40B4-BE49-F238E27FC236}">
                  <a16:creationId xmlns:a16="http://schemas.microsoft.com/office/drawing/2014/main" id="{B886721A-CDCE-4E59-9DBE-7D7A5A8EA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278" y="2676743"/>
              <a:ext cx="2205859" cy="180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308DDD-CDB0-48E2-8AEE-69DEB3BDAAD2}"/>
                </a:ext>
              </a:extLst>
            </p:cNvPr>
            <p:cNvSpPr/>
            <p:nvPr/>
          </p:nvSpPr>
          <p:spPr>
            <a:xfrm>
              <a:off x="7491222" y="1893855"/>
              <a:ext cx="3961789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Saving your bacon</a:t>
              </a:r>
            </a:p>
            <a:p>
              <a:pPr algn="ctr"/>
              <a:r>
                <a:rPr lang="en-US" sz="40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since 2019</a:t>
              </a:r>
              <a:endPara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CB336ED-468D-45E4-BE70-78EB87E05A52}"/>
              </a:ext>
            </a:extLst>
          </p:cNvPr>
          <p:cNvSpPr/>
          <p:nvPr/>
        </p:nvSpPr>
        <p:spPr>
          <a:xfrm>
            <a:off x="738989" y="839972"/>
            <a:ext cx="10714022" cy="37320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Hayden</dc:creator>
  <cp:lastModifiedBy>Micah Hayden</cp:lastModifiedBy>
  <cp:revision>2</cp:revision>
  <dcterms:created xsi:type="dcterms:W3CDTF">2019-03-06T13:57:21Z</dcterms:created>
  <dcterms:modified xsi:type="dcterms:W3CDTF">2019-03-06T14:05:47Z</dcterms:modified>
</cp:coreProperties>
</file>