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4660"/>
  </p:normalViewPr>
  <p:slideViewPr>
    <p:cSldViewPr snapToGrid="0">
      <p:cViewPr>
        <p:scale>
          <a:sx n="126" d="100"/>
          <a:sy n="126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hoe, Mikhail Markus" userId="52efaece-9b81-4b6f-be9d-7f589317fc85" providerId="ADAL" clId="{0302C501-1B46-480C-AE96-7BB2E6A9295A}"/>
    <pc:docChg chg="custSel modSld">
      <pc:chgData name="Hayhoe, Mikhail Markus" userId="52efaece-9b81-4b6f-be9d-7f589317fc85" providerId="ADAL" clId="{0302C501-1B46-480C-AE96-7BB2E6A9295A}" dt="2018-04-18T20:18:07.621" v="260" actId="20577"/>
      <pc:docMkLst>
        <pc:docMk/>
      </pc:docMkLst>
      <pc:sldChg chg="modSp">
        <pc:chgData name="Hayhoe, Mikhail Markus" userId="52efaece-9b81-4b6f-be9d-7f589317fc85" providerId="ADAL" clId="{0302C501-1B46-480C-AE96-7BB2E6A9295A}" dt="2018-04-18T20:18:07.621" v="260" actId="20577"/>
        <pc:sldMkLst>
          <pc:docMk/>
          <pc:sldMk cId="1563700150" sldId="257"/>
        </pc:sldMkLst>
        <pc:spChg chg="mod">
          <ac:chgData name="Hayhoe, Mikhail Markus" userId="52efaece-9b81-4b6f-be9d-7f589317fc85" providerId="ADAL" clId="{0302C501-1B46-480C-AE96-7BB2E6A9295A}" dt="2018-04-18T20:16:35.041" v="158" actId="20577"/>
          <ac:spMkLst>
            <pc:docMk/>
            <pc:sldMk cId="1563700150" sldId="257"/>
            <ac:spMk id="4" creationId="{1199A0A1-13CB-48A5-A633-30ED4DE14C3B}"/>
          </ac:spMkLst>
        </pc:spChg>
        <pc:spChg chg="mod">
          <ac:chgData name="Hayhoe, Mikhail Markus" userId="52efaece-9b81-4b6f-be9d-7f589317fc85" providerId="ADAL" clId="{0302C501-1B46-480C-AE96-7BB2E6A9295A}" dt="2018-04-18T20:18:07.621" v="260" actId="20577"/>
          <ac:spMkLst>
            <pc:docMk/>
            <pc:sldMk cId="1563700150" sldId="257"/>
            <ac:spMk id="6" creationId="{8DE3C8E8-1CF5-4724-87F1-EA6A381C63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45B-8A17-4FBB-B8DB-999F9E68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BA0E-9965-473B-BE95-3607CE30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BE8F-BF8E-4DD9-BB7C-A913A1B8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863E-2616-4607-9BA6-356C7AE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0631-FD56-4EEF-8CA1-29C0C737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5066-4C09-44F4-85C6-BF7349C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933E-2926-479C-A5CC-26DE8A3F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F28A-55B0-4CD6-B315-768D445D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4DF3-6911-4E5C-A716-273CEB6B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64EE-1286-4221-A156-2A6C5DCF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7A3F-6FA2-42D3-AE0E-D32277A2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15F4F-AA00-4F55-BFF2-3D8C36473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8A08-48CF-45FD-82AF-1F61264A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F9D7-DAB9-452E-B085-38101A63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BFB0-6D0F-432B-BCF7-485497B5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570-69BA-4EEB-92AF-7E370A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3B1C-BAC9-46B1-BE6D-AD3E0EA3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E107-3784-4E31-A9A6-AAA02DC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5163-3818-4C83-AD0C-5193D96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5E36-C401-48AB-A178-9104AB9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E330-FF05-4316-A109-8597212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4EE0-70D0-4EE5-8BBB-C4D1661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1DB3-18D5-4C2A-B793-F12EA68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0DB7-043F-49D7-965E-987A1925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1E56-0069-49FF-B8BA-A5E957C9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04E0-CA61-4CCB-A7D6-F20BBB23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D225-45DA-4AEE-A0B4-BD98938E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83B4-CAC2-4BF2-A80E-26D11F85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D83D-51F0-4C73-B9B0-74E3EC0E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1643-660F-4E9E-81B9-7043C76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E9F9-EEE4-45E7-8093-297D030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F180-5CDE-4F9F-981D-900336C6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B20F-5BBE-49BA-8C9E-1E0242F5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AA41-670B-4EE1-BF1C-1AD20400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B8C5-5BA6-43C8-88A0-924CD7BD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739A4-DBF5-4ED9-A5E5-704F9A65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88BA3-F8E2-4145-98C1-2C29CD8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62A62-9640-467D-A238-8B0EA5B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5448F-EA92-426A-B5B1-4EC87A5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50-FAA1-42D0-A7D1-62DE411B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CE9A-4E6C-4EB7-91EC-95CC13F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42F70-224D-42C8-ADE4-43352F1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D02B-D1E7-4D3D-9302-27A4CFF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E0D6-B29B-48E5-A771-8D36410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F07F-C818-46B0-A1D0-1612019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46C76-D38A-481C-A5B6-D3FD115E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EFF2-E0EB-4A21-8076-9010AF1D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87B6-9F6F-41F7-8D63-3A47E3D6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4B30-1805-4885-85AA-04975F247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C61-FA20-4299-8F7D-F9427B5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FD85-8D00-461F-A6A5-DDD1E01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6CAD-AC24-4C7C-BE01-EDD5FCD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075-2B1B-46F0-9F8D-2434F99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3FF40-1114-4DB4-BD19-9F12BC7F9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4200-807A-4407-86EE-1230F09F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6D84-2C5F-4957-BE2D-67BB919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B32D-61AB-4523-BE91-9C1D22C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22A1-FA4A-4DB5-B8BB-4BF30E62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8DF70-485C-4B5B-B240-1B3638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3B1B-94E7-47A4-8559-3414347E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0B83-8300-40EF-B179-FA8C54DB4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11B0-62EF-43D9-85C0-6D5722365FD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95A0-A6D0-4D33-B615-CCB6F85B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60F-ADD7-4909-AEB9-9398DEC8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EBCE-72B3-44D3-9473-BCD6840B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F9B07-1DAC-43A9-87B0-EBE3FFED3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025" b="18047"/>
          <a:stretch/>
        </p:blipFill>
        <p:spPr>
          <a:xfrm>
            <a:off x="2509304" y="1574800"/>
            <a:ext cx="7173392" cy="4241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92B51-A4F0-470F-81E2-4228EC02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748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It’s over 400: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Cooperative reinforcement learning through self play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085A5-55F7-41A3-A920-AE2F082F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05500"/>
            <a:ext cx="12192000" cy="9525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CIS 520 Final Project</a:t>
            </a:r>
          </a:p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Hadi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Elzayn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Mohammad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Fereydounian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Mikhail Hayhoe, Harshat Kumar</a:t>
            </a:r>
          </a:p>
        </p:txBody>
      </p:sp>
    </p:spTree>
    <p:extLst>
      <p:ext uri="{BB962C8B-B14F-4D97-AF65-F5344CB8AC3E}">
        <p14:creationId xmlns:p14="http://schemas.microsoft.com/office/powerpoint/2010/main" val="24550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A7E3829-9CFD-B347-91DD-D1C1FC5E785E}"/>
              </a:ext>
            </a:extLst>
          </p:cNvPr>
          <p:cNvGrpSpPr/>
          <p:nvPr/>
        </p:nvGrpSpPr>
        <p:grpSpPr>
          <a:xfrm>
            <a:off x="3356447" y="4286913"/>
            <a:ext cx="2641128" cy="1844597"/>
            <a:chOff x="3356447" y="4609777"/>
            <a:chExt cx="2641128" cy="18445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B595A7-CDB5-1849-9DB3-4607B33F4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447" y="4609777"/>
              <a:ext cx="2641128" cy="184459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391B4-3401-3E4E-B076-F6425DC5D47C}"/>
                </a:ext>
              </a:extLst>
            </p:cNvPr>
            <p:cNvSpPr txBox="1"/>
            <p:nvPr/>
          </p:nvSpPr>
          <p:spPr>
            <a:xfrm>
              <a:off x="5093429" y="5070410"/>
              <a:ext cx="762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Potential</a:t>
              </a:r>
            </a:p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Score</a:t>
              </a:r>
            </a:p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Wasted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3E6A10-EAE0-E049-959E-371DD766B72C}"/>
                </a:ext>
              </a:extLst>
            </p:cNvPr>
            <p:cNvSpPr txBox="1"/>
            <p:nvPr/>
          </p:nvSpPr>
          <p:spPr>
            <a:xfrm>
              <a:off x="3743028" y="5070410"/>
              <a:ext cx="840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Incorrect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Prediction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Penalties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E33A61-59E8-5241-8167-FA4E0659231A}"/>
                </a:ext>
              </a:extLst>
            </p:cNvPr>
            <p:cNvSpPr/>
            <p:nvPr/>
          </p:nvSpPr>
          <p:spPr>
            <a:xfrm>
              <a:off x="4881453" y="4772025"/>
              <a:ext cx="1043097" cy="152399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5E032A-B0FC-FE41-888B-AD2A401B1D9A}"/>
                </a:ext>
              </a:extLst>
            </p:cNvPr>
            <p:cNvSpPr/>
            <p:nvPr/>
          </p:nvSpPr>
          <p:spPr>
            <a:xfrm>
              <a:off x="3590926" y="4772025"/>
              <a:ext cx="1201878" cy="152399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512E-5330-4D0E-9D80-8AAB8D52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51" y="245346"/>
            <a:ext cx="5157787" cy="55196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BETTING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54A63-ED65-47B0-9BB9-C546BC69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3319" y="248602"/>
            <a:ext cx="5183188" cy="55196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PLAYING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58E68C-9508-4F4E-9C25-B405D5E8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30872"/>
              </p:ext>
            </p:extLst>
          </p:nvPr>
        </p:nvGraphicFramePr>
        <p:xfrm>
          <a:off x="6426014" y="2064999"/>
          <a:ext cx="5257799" cy="869889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1362408">
                  <a:extLst>
                    <a:ext uri="{9D8B030D-6E8A-4147-A177-3AD203B41FA5}">
                      <a16:colId xmlns:a16="http://schemas.microsoft.com/office/drawing/2014/main" val="431313650"/>
                    </a:ext>
                  </a:extLst>
                </a:gridCol>
                <a:gridCol w="769593">
                  <a:extLst>
                    <a:ext uri="{9D8B030D-6E8A-4147-A177-3AD203B41FA5}">
                      <a16:colId xmlns:a16="http://schemas.microsoft.com/office/drawing/2014/main" val="1412401233"/>
                    </a:ext>
                  </a:extLst>
                </a:gridCol>
                <a:gridCol w="986448">
                  <a:extLst>
                    <a:ext uri="{9D8B030D-6E8A-4147-A177-3AD203B41FA5}">
                      <a16:colId xmlns:a16="http://schemas.microsoft.com/office/drawing/2014/main" val="4018041041"/>
                    </a:ext>
                  </a:extLst>
                </a:gridCol>
                <a:gridCol w="1160720">
                  <a:extLst>
                    <a:ext uri="{9D8B030D-6E8A-4147-A177-3AD203B41FA5}">
                      <a16:colId xmlns:a16="http://schemas.microsoft.com/office/drawing/2014/main" val="283350264"/>
                    </a:ext>
                  </a:extLst>
                </a:gridCol>
                <a:gridCol w="978630">
                  <a:extLst>
                    <a:ext uri="{9D8B030D-6E8A-4147-A177-3AD203B41FA5}">
                      <a16:colId xmlns:a16="http://schemas.microsoft.com/office/drawing/2014/main" val="3692156701"/>
                    </a:ext>
                  </a:extLst>
                </a:gridCol>
              </a:tblGrid>
              <a:tr h="212038"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Random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Greedy*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Heuristic*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NN + RL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965123"/>
                  </a:ext>
                </a:extLst>
              </a:tr>
              <a:tr h="3278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Heuristic* Win 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10.5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70728"/>
                  </a:ext>
                </a:extLst>
              </a:tr>
              <a:tr h="3191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NN + RL Win 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89.5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485263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85DEA28-C0B4-9247-B0D4-678B6DF2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47" y="1907861"/>
            <a:ext cx="2641128" cy="1844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EDAEE-A0B0-C34B-A938-76E814FF9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" y="1907861"/>
            <a:ext cx="2620167" cy="1844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9FF13-717F-6641-89D4-4F489D97D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41" y="3128012"/>
            <a:ext cx="4600947" cy="3239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66BD87-DCC0-BC46-A995-EC4BD76E7FE7}"/>
                  </a:ext>
                </a:extLst>
              </p:cNvPr>
              <p:cNvSpPr txBox="1"/>
              <p:nvPr/>
            </p:nvSpPr>
            <p:spPr>
              <a:xfrm>
                <a:off x="6981453" y="1020486"/>
                <a:ext cx="327217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𝑡𝑟𝑖𝑐𝑘𝑠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𝑡𝑟𝑖𝑐𝑘𝑠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66BD87-DCC0-BC46-A995-EC4BD76E7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3" y="1020486"/>
                <a:ext cx="3272178" cy="617861"/>
              </a:xfrm>
              <a:prstGeom prst="rect">
                <a:avLst/>
              </a:prstGeom>
              <a:blipFill>
                <a:blip r:embed="rId6"/>
                <a:stretch>
                  <a:fillRect l="-1163" t="-220000" r="-1163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49D580F-23D2-3D41-97F3-0EDE095E6E6B}"/>
              </a:ext>
            </a:extLst>
          </p:cNvPr>
          <p:cNvGrpSpPr/>
          <p:nvPr/>
        </p:nvGrpSpPr>
        <p:grpSpPr>
          <a:xfrm>
            <a:off x="222727" y="4231016"/>
            <a:ext cx="2962535" cy="1956391"/>
            <a:chOff x="222727" y="4553880"/>
            <a:chExt cx="2962535" cy="1956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0F6D9C-2D83-784E-BF41-470102CA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27" y="4553880"/>
              <a:ext cx="2962535" cy="1956391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AB6A03-12CB-4E49-9309-B8D8D145302B}"/>
                </a:ext>
              </a:extLst>
            </p:cNvPr>
            <p:cNvSpPr/>
            <p:nvPr/>
          </p:nvSpPr>
          <p:spPr>
            <a:xfrm>
              <a:off x="415926" y="4711701"/>
              <a:ext cx="85724" cy="6604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28F0EE-DA1F-7744-9494-715236C9831F}"/>
                </a:ext>
              </a:extLst>
            </p:cNvPr>
            <p:cNvSpPr/>
            <p:nvPr/>
          </p:nvSpPr>
          <p:spPr>
            <a:xfrm>
              <a:off x="415926" y="5680486"/>
              <a:ext cx="225424" cy="6604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2D84BE-7B9C-0B43-9E17-6AC0816B4B2F}"/>
                </a:ext>
              </a:extLst>
            </p:cNvPr>
            <p:cNvSpPr/>
            <p:nvPr/>
          </p:nvSpPr>
          <p:spPr>
            <a:xfrm>
              <a:off x="1435100" y="4711701"/>
              <a:ext cx="139699" cy="6604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637E15-928C-714B-82E5-A20735105AB4}"/>
                </a:ext>
              </a:extLst>
            </p:cNvPr>
            <p:cNvSpPr/>
            <p:nvPr/>
          </p:nvSpPr>
          <p:spPr>
            <a:xfrm>
              <a:off x="1438274" y="5683661"/>
              <a:ext cx="269875" cy="6604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28EF80-9EF6-9C49-AB72-7460F54323A8}"/>
                </a:ext>
              </a:extLst>
            </p:cNvPr>
            <p:cNvSpPr/>
            <p:nvPr/>
          </p:nvSpPr>
          <p:spPr>
            <a:xfrm>
              <a:off x="2465387" y="4711701"/>
              <a:ext cx="173038" cy="6604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1662CD-D6AB-2541-9CCC-3C2EE970F315}"/>
                </a:ext>
              </a:extLst>
            </p:cNvPr>
            <p:cNvSpPr/>
            <p:nvPr/>
          </p:nvSpPr>
          <p:spPr>
            <a:xfrm>
              <a:off x="555625" y="4711701"/>
              <a:ext cx="520699" cy="66040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DF2CD4-5B7A-1140-8BF7-2A3778A3757D}"/>
                </a:ext>
              </a:extLst>
            </p:cNvPr>
            <p:cNvSpPr/>
            <p:nvPr/>
          </p:nvSpPr>
          <p:spPr>
            <a:xfrm>
              <a:off x="1640014" y="4711701"/>
              <a:ext cx="458661" cy="66040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0E7A40-1380-6A4B-BE84-320A08C91A90}"/>
                </a:ext>
              </a:extLst>
            </p:cNvPr>
            <p:cNvSpPr/>
            <p:nvPr/>
          </p:nvSpPr>
          <p:spPr>
            <a:xfrm>
              <a:off x="717551" y="5680486"/>
              <a:ext cx="358774" cy="66040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CF133-95D2-D34D-BF71-41191B2846DB}"/>
                </a:ext>
              </a:extLst>
            </p:cNvPr>
            <p:cNvSpPr/>
            <p:nvPr/>
          </p:nvSpPr>
          <p:spPr>
            <a:xfrm>
              <a:off x="1787273" y="5683661"/>
              <a:ext cx="311402" cy="66040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A42E87-F5C0-874B-BB39-E83E9CFF4BDA}"/>
                </a:ext>
              </a:extLst>
            </p:cNvPr>
            <p:cNvSpPr/>
            <p:nvPr/>
          </p:nvSpPr>
          <p:spPr>
            <a:xfrm>
              <a:off x="2713110" y="4711701"/>
              <a:ext cx="401566" cy="66040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EAE7B-B2C7-BC41-B941-20CC5D741635}"/>
                  </a:ext>
                </a:extLst>
              </p:cNvPr>
              <p:cNvSpPr txBox="1"/>
              <p:nvPr/>
            </p:nvSpPr>
            <p:spPr>
              <a:xfrm>
                <a:off x="1371160" y="966696"/>
                <a:ext cx="397057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𝑡𝑟𝑖𝑐𝑘𝑠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𝑏𝑒𝑡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𝑡𝑟𝑖𝑐𝑘𝑠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𝑏𝑒𝑡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𝑡𝑟𝑖𝑐𝑘𝑠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EAE7B-B2C7-BC41-B941-20CC5D74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160" y="966696"/>
                <a:ext cx="3970574" cy="719428"/>
              </a:xfrm>
              <a:prstGeom prst="rect">
                <a:avLst/>
              </a:prstGeom>
              <a:blipFill>
                <a:blip r:embed="rId8"/>
                <a:stretch>
                  <a:fillRect l="-14058" t="-220690" r="-639" b="-3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6D5FA38-CF36-4742-9BAF-A7FF6398FD1C}"/>
              </a:ext>
            </a:extLst>
          </p:cNvPr>
          <p:cNvSpPr txBox="1"/>
          <p:nvPr/>
        </p:nvSpPr>
        <p:spPr>
          <a:xfrm>
            <a:off x="9864119" y="6560204"/>
            <a:ext cx="23278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*Bets made with a strategy-specific NN</a:t>
            </a:r>
          </a:p>
        </p:txBody>
      </p:sp>
    </p:spTree>
    <p:extLst>
      <p:ext uri="{BB962C8B-B14F-4D97-AF65-F5344CB8AC3E}">
        <p14:creationId xmlns:p14="http://schemas.microsoft.com/office/powerpoint/2010/main" val="15637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63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It’s over 400: Cooperative reinforcement learning through self play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over 400: Cooperative reinforcement learning through self play</dc:title>
  <dc:creator>Hayhoe, Mikhail Markus</dc:creator>
  <cp:lastModifiedBy>Hayhoe, Mikhail Markus</cp:lastModifiedBy>
  <cp:revision>9</cp:revision>
  <cp:lastPrinted>2018-04-20T22:54:52Z</cp:lastPrinted>
  <dcterms:created xsi:type="dcterms:W3CDTF">2018-04-16T13:58:35Z</dcterms:created>
  <dcterms:modified xsi:type="dcterms:W3CDTF">2018-04-20T23:02:43Z</dcterms:modified>
</cp:coreProperties>
</file>