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46" d="100"/>
          <a:sy n="46" d="100"/>
        </p:scale>
        <p:origin x="176" y="1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yhoe, Mikhail Markus" userId="52efaece-9b81-4b6f-be9d-7f589317fc85" providerId="ADAL" clId="{0302C501-1B46-480C-AE96-7BB2E6A9295A}"/>
    <pc:docChg chg="custSel modSld">
      <pc:chgData name="Hayhoe, Mikhail Markus" userId="52efaece-9b81-4b6f-be9d-7f589317fc85" providerId="ADAL" clId="{0302C501-1B46-480C-AE96-7BB2E6A9295A}" dt="2018-04-18T20:18:07.621" v="260" actId="20577"/>
      <pc:docMkLst>
        <pc:docMk/>
      </pc:docMkLst>
      <pc:sldChg chg="modSp">
        <pc:chgData name="Hayhoe, Mikhail Markus" userId="52efaece-9b81-4b6f-be9d-7f589317fc85" providerId="ADAL" clId="{0302C501-1B46-480C-AE96-7BB2E6A9295A}" dt="2018-04-18T20:18:07.621" v="260" actId="20577"/>
        <pc:sldMkLst>
          <pc:docMk/>
          <pc:sldMk cId="1563700150" sldId="257"/>
        </pc:sldMkLst>
        <pc:spChg chg="mod">
          <ac:chgData name="Hayhoe, Mikhail Markus" userId="52efaece-9b81-4b6f-be9d-7f589317fc85" providerId="ADAL" clId="{0302C501-1B46-480C-AE96-7BB2E6A9295A}" dt="2018-04-18T20:16:35.041" v="158" actId="20577"/>
          <ac:spMkLst>
            <pc:docMk/>
            <pc:sldMk cId="1563700150" sldId="257"/>
            <ac:spMk id="4" creationId="{1199A0A1-13CB-48A5-A633-30ED4DE14C3B}"/>
          </ac:spMkLst>
        </pc:spChg>
        <pc:spChg chg="mod">
          <ac:chgData name="Hayhoe, Mikhail Markus" userId="52efaece-9b81-4b6f-be9d-7f589317fc85" providerId="ADAL" clId="{0302C501-1B46-480C-AE96-7BB2E6A9295A}" dt="2018-04-18T20:18:07.621" v="260" actId="20577"/>
          <ac:spMkLst>
            <pc:docMk/>
            <pc:sldMk cId="1563700150" sldId="257"/>
            <ac:spMk id="6" creationId="{8DE3C8E8-1CF5-4724-87F1-EA6A381C63B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6D45B-8A17-4FBB-B8DB-999F9E684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9ABA0E-9965-473B-BE95-3607CE30A6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DBE8F-BF8E-4DD9-BB7C-A913A1B86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11B0-62EF-43D9-85C0-6D5722365FD8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5863E-2616-4607-9BA6-356C7AE7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F0631-FD56-4EEF-8CA1-29C0C737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EBCE-72B3-44D3-9473-BCD6840BE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17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A5066-4C09-44F4-85C6-BF7349C27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EF933E-2926-479C-A5CC-26DE8A3FC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8F28A-55B0-4CD6-B315-768D445D6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11B0-62EF-43D9-85C0-6D5722365FD8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E4DF3-6911-4E5C-A716-273CEB6B9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664EE-1286-4221-A156-2A6C5DCFB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EBCE-72B3-44D3-9473-BCD6840BE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0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797A3F-6FA2-42D3-AE0E-D32277A23B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A15F4F-AA00-4F55-BFF2-3D8C36473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E8A08-48CF-45FD-82AF-1F61264A1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11B0-62EF-43D9-85C0-6D5722365FD8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BF9D7-DAB9-452E-B085-38101A63B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BBFB0-6D0F-432B-BCF7-485497B57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EBCE-72B3-44D3-9473-BCD6840BE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22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5D570-69BA-4EEB-92AF-7E370A45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33B1C-BAC9-46B1-BE6D-AD3E0EA35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3E107-3784-4E31-A9A6-AAA02DC5B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11B0-62EF-43D9-85C0-6D5722365FD8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B5163-3818-4C83-AD0C-5193D96F4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65E36-C401-48AB-A178-9104AB984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EBCE-72B3-44D3-9473-BCD6840BE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19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8E330-FF05-4316-A109-859721254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A4EE0-70D0-4EE5-8BBB-C4D1661D1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71DB3-18D5-4C2A-B793-F12EA6825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11B0-62EF-43D9-85C0-6D5722365FD8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D0DB7-043F-49D7-965E-987A19253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11E56-0069-49FF-B8BA-A5E957C9F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EBCE-72B3-44D3-9473-BCD6840BE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23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E04E0-CA61-4CCB-A7D6-F20BBB235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AD225-45DA-4AEE-A0B4-BD98938E92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6183B4-CAC2-4BF2-A80E-26D11F855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4D83D-51F0-4C73-B9B0-74E3EC0EA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11B0-62EF-43D9-85C0-6D5722365FD8}" type="datetimeFigureOut">
              <a:rPr lang="en-US" smtClean="0"/>
              <a:t>4/19/18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41643-660F-4E9E-81B9-7043C7628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5E9F9-EEE4-45E7-8093-297D030D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EBCE-72B3-44D3-9473-BCD6840BE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26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4F180-5CDE-4F9F-981D-900336C69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7B20F-5BBE-49BA-8C9E-1E0242F5B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EDAA41-670B-4EE1-BF1C-1AD204002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B7B8C5-5BA6-43C8-88A0-924CD7BDE3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B739A4-DBF5-4ED9-A5E5-704F9A65C3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788BA3-F8E2-4145-98C1-2C29CD8D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11B0-62EF-43D9-85C0-6D5722365FD8}" type="datetimeFigureOut">
              <a:rPr lang="en-US" smtClean="0"/>
              <a:t>4/19/18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162A62-9640-467D-A238-8B0EA5BF4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5448F-EA92-426A-B5B1-4EC87A5EA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EBCE-72B3-44D3-9473-BCD6840BE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46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EC150-FAA1-42D0-A7D1-62DE411B1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99CE9A-4E6C-4EB7-91EC-95CC13F7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11B0-62EF-43D9-85C0-6D5722365FD8}" type="datetimeFigureOut">
              <a:rPr lang="en-US" smtClean="0"/>
              <a:t>4/19/18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F42F70-224D-42C8-ADE4-43352F148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8D02B-D1E7-4D3D-9302-27A4CFFAD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EBCE-72B3-44D3-9473-BCD6840BE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34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40E0D6-B29B-48E5-A771-8D36410A0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11B0-62EF-43D9-85C0-6D5722365FD8}" type="datetimeFigureOut">
              <a:rPr lang="en-US" smtClean="0"/>
              <a:t>4/19/18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9FF07F-C818-46B0-A1D0-1612019FA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46C76-D38A-481C-A5B6-D3FD115E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EBCE-72B3-44D3-9473-BCD6840BE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DEFF2-E0EB-4A21-8076-9010AF1DF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187B6-9F6F-41F7-8D63-3A47E3D65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514B30-1805-4885-85AA-04975F247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EAC61-FA20-4299-8F7D-F9427B52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11B0-62EF-43D9-85C0-6D5722365FD8}" type="datetimeFigureOut">
              <a:rPr lang="en-US" smtClean="0"/>
              <a:t>4/19/18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9FD85-8D00-461F-A6A5-DDD1E015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66CAD-AC24-4C7C-BE01-EDD5FCD50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EBCE-72B3-44D3-9473-BCD6840BE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01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ED075-2B1B-46F0-9F8D-2434F99B3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63FF40-1114-4DB4-BD19-9F12BC7F9D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E4200-807A-4407-86EE-1230F09F8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AE6D84-2C5F-4957-BE2D-67BB9197E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11B0-62EF-43D9-85C0-6D5722365FD8}" type="datetimeFigureOut">
              <a:rPr lang="en-US" smtClean="0"/>
              <a:t>4/19/18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1B32D-61AB-4523-BE91-9C1D22CBC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022A1-FA4A-4DB5-B8BB-4BF30E62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EBCE-72B3-44D3-9473-BCD6840BE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97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28DF70-485C-4B5B-B240-1B363876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43B1B-94E7-47A4-8559-3414347E2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10B83-8300-40EF-B179-FA8C54DB40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211B0-62EF-43D9-85C0-6D5722365FD8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295A0-A6D0-4D33-B615-CCB6F85B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4960F-ADD7-4909-AEB9-9398DEC8B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2EBCE-72B3-44D3-9473-BCD6840BE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5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1F9B07-1DAC-43A9-87B0-EBE3FFED32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0" t="7025" b="18047"/>
          <a:stretch/>
        </p:blipFill>
        <p:spPr>
          <a:xfrm>
            <a:off x="2509304" y="1574800"/>
            <a:ext cx="7173392" cy="42411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392B51-A4F0-470F-81E2-4228EC026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574800"/>
          </a:xfrm>
        </p:spPr>
        <p:txBody>
          <a:bodyPr>
            <a:norm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It’s over 400: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Cooperative reinforcement learning through self play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B085A5-55F7-41A3-A920-AE2F082FB9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905500"/>
            <a:ext cx="12192000" cy="952500"/>
          </a:xfrm>
        </p:spPr>
        <p:txBody>
          <a:bodyPr>
            <a:norm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CIS 520 Final Project</a:t>
            </a:r>
          </a:p>
          <a:p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Hadi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Elzayn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, Mohammad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Fereydounian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, Mikhail Hayhoe, Harshat Kumar</a:t>
            </a:r>
          </a:p>
        </p:txBody>
      </p:sp>
    </p:spTree>
    <p:extLst>
      <p:ext uri="{BB962C8B-B14F-4D97-AF65-F5344CB8AC3E}">
        <p14:creationId xmlns:p14="http://schemas.microsoft.com/office/powerpoint/2010/main" val="2455071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E512E-5330-4D0E-9D80-8AAB8D52C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56381"/>
            <a:ext cx="5157787" cy="823912"/>
          </a:xfrm>
        </p:spPr>
        <p:txBody>
          <a:bodyPr/>
          <a:lstStyle/>
          <a:p>
            <a:pPr algn="ctr"/>
            <a:r>
              <a:rPr lang="en-US" dirty="0"/>
              <a:t>BETTING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9A0A1-13CB-48A5-A633-30ED4DE14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080293"/>
            <a:ext cx="5157787" cy="5109370"/>
          </a:xfrm>
        </p:spPr>
        <p:txBody>
          <a:bodyPr/>
          <a:lstStyle/>
          <a:p>
            <a:r>
              <a:rPr lang="en-US" dirty="0"/>
              <a:t>Bet distributions</a:t>
            </a:r>
          </a:p>
          <a:p>
            <a:r>
              <a:rPr lang="en-US" dirty="0"/>
              <a:t>Histogram</a:t>
            </a:r>
          </a:p>
          <a:p>
            <a:r>
              <a:rPr lang="en-US" dirty="0"/>
              <a:t>Tricks – Bets (conservatism)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54A63-ED65-47B0-9BB9-C546BC6935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56381"/>
            <a:ext cx="5183188" cy="823912"/>
          </a:xfrm>
        </p:spPr>
        <p:txBody>
          <a:bodyPr/>
          <a:lstStyle/>
          <a:p>
            <a:pPr algn="ctr"/>
            <a:r>
              <a:rPr lang="en-US" dirty="0"/>
              <a:t>PLAYING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E3C8E8-1CF5-4724-87F1-EA6A381C63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080293"/>
            <a:ext cx="5183188" cy="5109370"/>
          </a:xfrm>
        </p:spPr>
        <p:txBody>
          <a:bodyPr/>
          <a:lstStyle/>
          <a:p>
            <a:r>
              <a:rPr lang="en-US" dirty="0"/>
              <a:t>Table of GAME wins for everyone</a:t>
            </a:r>
          </a:p>
          <a:p>
            <a:r>
              <a:rPr lang="en-US" dirty="0"/>
              <a:t>Some kind of learning curve? </a:t>
            </a:r>
            <a:r>
              <a:rPr lang="en-US" dirty="0" err="1"/>
              <a:t>Avg</a:t>
            </a:r>
            <a:r>
              <a:rPr lang="en-US" dirty="0"/>
              <a:t> Score? Learns to bet according to play</a:t>
            </a:r>
          </a:p>
          <a:p>
            <a:r>
              <a:rPr lang="en-US" dirty="0"/>
              <a:t>Figure of NNs if we have space</a:t>
            </a:r>
          </a:p>
        </p:txBody>
      </p:sp>
    </p:spTree>
    <p:extLst>
      <p:ext uri="{BB962C8B-B14F-4D97-AF65-F5344CB8AC3E}">
        <p14:creationId xmlns:p14="http://schemas.microsoft.com/office/powerpoint/2010/main" val="1563700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58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It’s over 400: Cooperative reinforcement learning through self play</vt:lpstr>
      <vt:lpstr>PowerPoint Presentation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It’s over 400: Cooperative reinforcement learning through self play</dc:title>
  <dc:creator>Hayhoe, Mikhail Markus</dc:creator>
  <cp:lastModifiedBy>Hayhoe, Mikhail Markus</cp:lastModifiedBy>
  <cp:revision>1</cp:revision>
  <dcterms:created xsi:type="dcterms:W3CDTF">2018-04-16T13:58:35Z</dcterms:created>
  <dcterms:modified xsi:type="dcterms:W3CDTF">2018-04-19T15:53:04Z</dcterms:modified>
</cp:coreProperties>
</file>