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00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0" d="100"/>
          <a:sy n="80" d="100"/>
        </p:scale>
        <p:origin x="16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C77A-1EA3-4AA3-B0DE-5AB003EF020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5132-564B-4041-B795-E16C8CC052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3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C77A-1EA3-4AA3-B0DE-5AB003EF020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5132-564B-4041-B795-E16C8CC052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5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C77A-1EA3-4AA3-B0DE-5AB003EF020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5132-564B-4041-B795-E16C8CC052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8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C77A-1EA3-4AA3-B0DE-5AB003EF020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5132-564B-4041-B795-E16C8CC052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9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C77A-1EA3-4AA3-B0DE-5AB003EF020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5132-564B-4041-B795-E16C8CC052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2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C77A-1EA3-4AA3-B0DE-5AB003EF020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5132-564B-4041-B795-E16C8CC052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2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C77A-1EA3-4AA3-B0DE-5AB003EF020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5132-564B-4041-B795-E16C8CC052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6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C77A-1EA3-4AA3-B0DE-5AB003EF020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5132-564B-4041-B795-E16C8CC052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1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C77A-1EA3-4AA3-B0DE-5AB003EF020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5132-564B-4041-B795-E16C8CC052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C77A-1EA3-4AA3-B0DE-5AB003EF020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5132-564B-4041-B795-E16C8CC052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C77A-1EA3-4AA3-B0DE-5AB003EF020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5132-564B-4041-B795-E16C8CC052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5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7C77A-1EA3-4AA3-B0DE-5AB003EF020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15132-564B-4041-B795-E16C8CC052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3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png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75" y="416245"/>
            <a:ext cx="11965524" cy="633182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475" y="111833"/>
            <a:ext cx="2742865" cy="478080"/>
          </a:xfrm>
          <a:prstGeom prst="rect">
            <a:avLst/>
          </a:prstGeom>
        </p:spPr>
      </p:pic>
      <p:sp>
        <p:nvSpPr>
          <p:cNvPr id="20" name="Flecha a la derecha con muesca 19"/>
          <p:cNvSpPr/>
          <p:nvPr/>
        </p:nvSpPr>
        <p:spPr>
          <a:xfrm rot="12430543">
            <a:off x="1589787" y="1448841"/>
            <a:ext cx="194265" cy="102426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adroTexto 21"/>
          <p:cNvSpPr txBox="1"/>
          <p:nvPr/>
        </p:nvSpPr>
        <p:spPr>
          <a:xfrm>
            <a:off x="6697986" y="4319502"/>
            <a:ext cx="1083493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err="1" smtClean="0">
                <a:solidFill>
                  <a:srgbClr val="99FF33"/>
                </a:solidFill>
              </a:rPr>
              <a:t>Save</a:t>
            </a:r>
            <a:r>
              <a:rPr lang="es-ES" sz="1100" b="1" dirty="0" smtClean="0">
                <a:solidFill>
                  <a:srgbClr val="99FF33"/>
                </a:solidFill>
              </a:rPr>
              <a:t> </a:t>
            </a:r>
            <a:r>
              <a:rPr lang="es-ES" sz="1100" b="1" dirty="0" err="1" smtClean="0">
                <a:solidFill>
                  <a:srgbClr val="99FF33"/>
                </a:solidFill>
              </a:rPr>
              <a:t>Process</a:t>
            </a:r>
            <a:endParaRPr lang="en-US" sz="1100" b="1" dirty="0">
              <a:solidFill>
                <a:srgbClr val="99FF33"/>
              </a:solidFill>
            </a:endParaRPr>
          </a:p>
        </p:txBody>
      </p:sp>
      <p:grpSp>
        <p:nvGrpSpPr>
          <p:cNvPr id="36" name="Grupo 35"/>
          <p:cNvGrpSpPr/>
          <p:nvPr/>
        </p:nvGrpSpPr>
        <p:grpSpPr>
          <a:xfrm>
            <a:off x="6115021" y="6332068"/>
            <a:ext cx="2249424" cy="446057"/>
            <a:chOff x="5486401" y="5976789"/>
            <a:chExt cx="2030818" cy="446057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6401" y="5976789"/>
              <a:ext cx="2030818" cy="446057"/>
            </a:xfrm>
            <a:prstGeom prst="rect">
              <a:avLst/>
            </a:prstGeom>
          </p:spPr>
        </p:pic>
        <p:sp>
          <p:nvSpPr>
            <p:cNvPr id="24" name="CuadroTexto 23"/>
            <p:cNvSpPr txBox="1"/>
            <p:nvPr/>
          </p:nvSpPr>
          <p:spPr>
            <a:xfrm>
              <a:off x="5688418" y="6069012"/>
              <a:ext cx="1635100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b="1" dirty="0" smtClean="0">
                  <a:solidFill>
                    <a:srgbClr val="99FF33"/>
                  </a:solidFill>
                </a:rPr>
                <a:t>Place </a:t>
              </a:r>
              <a:r>
                <a:rPr lang="es-ES" sz="900" b="1" dirty="0" err="1" smtClean="0">
                  <a:solidFill>
                    <a:srgbClr val="99FF33"/>
                  </a:solidFill>
                </a:rPr>
                <a:t>Order</a:t>
              </a:r>
              <a:endParaRPr lang="en-US" sz="900" b="1" dirty="0">
                <a:solidFill>
                  <a:srgbClr val="99FF33"/>
                </a:solidFill>
              </a:endParaRPr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6067913" y="4276639"/>
            <a:ext cx="2343640" cy="446057"/>
            <a:chOff x="5486401" y="4276639"/>
            <a:chExt cx="2115878" cy="446057"/>
          </a:xfrm>
        </p:grpSpPr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6401" y="4276639"/>
              <a:ext cx="2115878" cy="446057"/>
            </a:xfrm>
            <a:prstGeom prst="rect">
              <a:avLst/>
            </a:prstGeom>
          </p:spPr>
        </p:pic>
        <p:sp>
          <p:nvSpPr>
            <p:cNvPr id="28" name="CuadroTexto 27"/>
            <p:cNvSpPr txBox="1"/>
            <p:nvPr/>
          </p:nvSpPr>
          <p:spPr>
            <a:xfrm>
              <a:off x="5688418" y="4384251"/>
              <a:ext cx="1635100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b="1" dirty="0" err="1" smtClean="0">
                  <a:solidFill>
                    <a:srgbClr val="99FF33"/>
                  </a:solidFill>
                </a:rPr>
                <a:t>Save</a:t>
              </a:r>
              <a:r>
                <a:rPr lang="es-ES" sz="900" b="1" dirty="0" smtClean="0">
                  <a:solidFill>
                    <a:srgbClr val="99FF33"/>
                  </a:solidFill>
                </a:rPr>
                <a:t> </a:t>
              </a:r>
              <a:r>
                <a:rPr lang="es-ES" sz="900" b="1" dirty="0" err="1" smtClean="0">
                  <a:solidFill>
                    <a:srgbClr val="99FF33"/>
                  </a:solidFill>
                </a:rPr>
                <a:t>Process</a:t>
              </a:r>
              <a:endParaRPr lang="en-US" sz="900" b="1" dirty="0">
                <a:solidFill>
                  <a:srgbClr val="99FF33"/>
                </a:solidFill>
              </a:endParaRPr>
            </a:p>
          </p:txBody>
        </p:sp>
      </p:grpSp>
      <p:pic>
        <p:nvPicPr>
          <p:cNvPr id="32" name="Imagen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789" y="5606681"/>
            <a:ext cx="779523" cy="752885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6133" y="5573036"/>
            <a:ext cx="1971778" cy="906360"/>
          </a:xfrm>
          <a:prstGeom prst="rect">
            <a:avLst/>
          </a:prstGeom>
        </p:spPr>
      </p:pic>
      <p:sp>
        <p:nvSpPr>
          <p:cNvPr id="35" name="Rectángulo redondeado 34"/>
          <p:cNvSpPr/>
          <p:nvPr/>
        </p:nvSpPr>
        <p:spPr>
          <a:xfrm>
            <a:off x="2452345" y="5039834"/>
            <a:ext cx="9068359" cy="51036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ángulo redondeado 37"/>
          <p:cNvSpPr/>
          <p:nvPr/>
        </p:nvSpPr>
        <p:spPr>
          <a:xfrm>
            <a:off x="6115022" y="6026217"/>
            <a:ext cx="2378972" cy="3333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upo 45"/>
          <p:cNvGrpSpPr/>
          <p:nvPr/>
        </p:nvGrpSpPr>
        <p:grpSpPr>
          <a:xfrm>
            <a:off x="84224" y="1034716"/>
            <a:ext cx="2203243" cy="5763126"/>
            <a:chOff x="95693" y="350870"/>
            <a:chExt cx="1932811" cy="6560288"/>
          </a:xfrm>
        </p:grpSpPr>
        <p:sp>
          <p:nvSpPr>
            <p:cNvPr id="5" name="Rectángulo redondeado 4"/>
            <p:cNvSpPr/>
            <p:nvPr/>
          </p:nvSpPr>
          <p:spPr>
            <a:xfrm>
              <a:off x="95693" y="350870"/>
              <a:ext cx="1932811" cy="65602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0137" y="1238004"/>
              <a:ext cx="1124113" cy="378144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2036" y="537106"/>
              <a:ext cx="1125652" cy="325197"/>
            </a:xfrm>
            <a:prstGeom prst="rect">
              <a:avLst/>
            </a:prstGeom>
          </p:spPr>
        </p:pic>
        <p:sp>
          <p:nvSpPr>
            <p:cNvPr id="13" name="CuadroTexto 12"/>
            <p:cNvSpPr txBox="1"/>
            <p:nvPr/>
          </p:nvSpPr>
          <p:spPr>
            <a:xfrm>
              <a:off x="627321" y="553983"/>
              <a:ext cx="850605" cy="2616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err="1" smtClean="0">
                  <a:solidFill>
                    <a:schemeClr val="bg1"/>
                  </a:solidFill>
                </a:rPr>
                <a:t>Menu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036" y="1726026"/>
              <a:ext cx="1125652" cy="44605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036" y="2347054"/>
              <a:ext cx="1125652" cy="446057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645" y="2901232"/>
              <a:ext cx="1125652" cy="446057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012" y="3585932"/>
              <a:ext cx="1125652" cy="446057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645" y="4297123"/>
              <a:ext cx="1125652" cy="446057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278" y="5004364"/>
              <a:ext cx="1125652" cy="446057"/>
            </a:xfrm>
            <a:prstGeom prst="rect">
              <a:avLst/>
            </a:prstGeom>
          </p:spPr>
        </p:pic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6419" y="1260995"/>
              <a:ext cx="255181" cy="255566"/>
            </a:xfrm>
            <a:prstGeom prst="rect">
              <a:avLst/>
            </a:prstGeom>
          </p:spPr>
        </p:pic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77961" y="2455642"/>
              <a:ext cx="211986" cy="174394"/>
            </a:xfrm>
            <a:prstGeom prst="rect">
              <a:avLst/>
            </a:prstGeom>
          </p:spPr>
        </p:pic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68012" y="1826685"/>
              <a:ext cx="247647" cy="243744"/>
            </a:xfrm>
            <a:prstGeom prst="rect">
              <a:avLst/>
            </a:prstGeom>
          </p:spPr>
        </p:pic>
        <p:pic>
          <p:nvPicPr>
            <p:cNvPr id="39" name="Imagen 3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58934" y="3059785"/>
              <a:ext cx="230166" cy="198418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7277" y="4404499"/>
              <a:ext cx="235008" cy="204852"/>
            </a:xfrm>
            <a:prstGeom prst="rect">
              <a:avLst/>
            </a:prstGeom>
          </p:spPr>
        </p:pic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65962" y="3657971"/>
              <a:ext cx="203678" cy="251059"/>
            </a:xfrm>
            <a:prstGeom prst="rect">
              <a:avLst/>
            </a:prstGeom>
          </p:spPr>
        </p:pic>
        <p:pic>
          <p:nvPicPr>
            <p:cNvPr id="42" name="Imagen 4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90933" y="5126085"/>
              <a:ext cx="183278" cy="219573"/>
            </a:xfrm>
            <a:prstGeom prst="rect">
              <a:avLst/>
            </a:prstGeom>
          </p:spPr>
        </p:pic>
      </p:grpSp>
      <p:sp>
        <p:nvSpPr>
          <p:cNvPr id="48" name="CuadroTexto 47"/>
          <p:cNvSpPr txBox="1"/>
          <p:nvPr/>
        </p:nvSpPr>
        <p:spPr>
          <a:xfrm>
            <a:off x="2452345" y="46913"/>
            <a:ext cx="268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Form</a:t>
            </a:r>
            <a:r>
              <a:rPr lang="es-ES" dirty="0"/>
              <a:t> </a:t>
            </a:r>
            <a:r>
              <a:rPr lang="es-ES" dirty="0" err="1" smtClean="0"/>
              <a:t>User</a:t>
            </a:r>
            <a:r>
              <a:rPr lang="es-ES" dirty="0" smtClean="0"/>
              <a:t> Place </a:t>
            </a:r>
            <a:r>
              <a:rPr lang="es-ES" dirty="0" err="1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34" y="782052"/>
            <a:ext cx="1402340" cy="481263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84" y="1024290"/>
            <a:ext cx="1331659" cy="369208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484" y="4776993"/>
            <a:ext cx="1370190" cy="81769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804733" y="782052"/>
            <a:ext cx="69783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Order</a:t>
            </a:r>
            <a:r>
              <a:rPr lang="es-ES" sz="1100" dirty="0" smtClean="0"/>
              <a:t> ID</a:t>
            </a:r>
            <a:endParaRPr lang="en-US" sz="11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991845" y="1430632"/>
            <a:ext cx="121920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Pharmacy</a:t>
            </a:r>
            <a:endParaRPr lang="en-US" sz="10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448922" y="1219111"/>
            <a:ext cx="125128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Medical </a:t>
            </a:r>
            <a:r>
              <a:rPr lang="es-ES" sz="1000" dirty="0" err="1" smtClean="0"/>
              <a:t>Consultant</a:t>
            </a:r>
            <a:endParaRPr lang="en-US" sz="10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277842" y="1219111"/>
            <a:ext cx="121920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Back </a:t>
            </a:r>
            <a:r>
              <a:rPr lang="es-ES" sz="1000" dirty="0" err="1" smtClean="0"/>
              <a:t>Analist</a:t>
            </a:r>
            <a:endParaRPr lang="en-US" sz="10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090735" y="1220507"/>
            <a:ext cx="121920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085469" y="2261936"/>
            <a:ext cx="105477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b="1" dirty="0" err="1" smtClean="0"/>
              <a:t>Employee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Name</a:t>
            </a:r>
            <a:endParaRPr lang="en-US" sz="10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934326" y="2245888"/>
            <a:ext cx="134352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b="1" dirty="0" err="1" smtClean="0"/>
              <a:t>Employee</a:t>
            </a:r>
            <a:r>
              <a:rPr lang="es-ES" sz="900" b="1" dirty="0" smtClean="0"/>
              <a:t> Id </a:t>
            </a:r>
            <a:r>
              <a:rPr lang="es-ES" sz="900" b="1" dirty="0" err="1" smtClean="0"/>
              <a:t>Number</a:t>
            </a:r>
            <a:endParaRPr lang="en-US" sz="9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153645" y="2594808"/>
            <a:ext cx="98659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930314" y="2554704"/>
            <a:ext cx="134352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b="1" dirty="0" err="1" smtClean="0"/>
              <a:t>Employee</a:t>
            </a:r>
            <a:r>
              <a:rPr lang="es-ES" sz="800" b="1" dirty="0" smtClean="0"/>
              <a:t> </a:t>
            </a:r>
            <a:r>
              <a:rPr lang="es-ES" sz="800" b="1" dirty="0" err="1" smtClean="0"/>
              <a:t>Comments</a:t>
            </a:r>
            <a:endParaRPr lang="en-US" sz="800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117549" y="2666989"/>
            <a:ext cx="11430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b="1" dirty="0" smtClean="0"/>
              <a:t>Company </a:t>
            </a:r>
            <a:r>
              <a:rPr lang="es-ES" sz="900" b="1" dirty="0" err="1" smtClean="0"/>
              <a:t>Name</a:t>
            </a:r>
            <a:endParaRPr lang="en-US" sz="9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17550" y="2979822"/>
            <a:ext cx="18127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b="1" u="sng" dirty="0" err="1" smtClean="0"/>
              <a:t>Order</a:t>
            </a:r>
            <a:r>
              <a:rPr lang="es-ES" sz="1000" b="1" u="sng" dirty="0" smtClean="0"/>
              <a:t> </a:t>
            </a:r>
            <a:r>
              <a:rPr lang="es-ES" sz="1000" b="1" u="sng" dirty="0" err="1" smtClean="0"/>
              <a:t>Descriptions</a:t>
            </a:r>
            <a:endParaRPr lang="en-US" sz="1000" b="1" u="sng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991842" y="3192369"/>
            <a:ext cx="721896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900" u="sng" dirty="0" err="1" smtClean="0"/>
              <a:t>Products</a:t>
            </a:r>
            <a:r>
              <a:rPr lang="es-ES" sz="900" u="sng" dirty="0" smtClean="0"/>
              <a:t> ID</a:t>
            </a:r>
            <a:endParaRPr lang="en-US" sz="900" u="sng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842073" y="3188353"/>
            <a:ext cx="180073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900" u="sng" dirty="0" err="1" smtClean="0"/>
              <a:t>Products</a:t>
            </a:r>
            <a:r>
              <a:rPr lang="es-ES" sz="900" u="sng" dirty="0" smtClean="0"/>
              <a:t> </a:t>
            </a:r>
            <a:r>
              <a:rPr lang="es-ES" sz="900" u="sng" dirty="0" err="1" smtClean="0"/>
              <a:t>Name</a:t>
            </a:r>
            <a:endParaRPr lang="en-US" sz="900" u="sng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739809" y="3377320"/>
            <a:ext cx="180073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dirty="0" smtClean="0"/>
              <a:t>Paracetamol</a:t>
            </a:r>
            <a:endParaRPr lang="en-US" sz="8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3747825" y="3565816"/>
            <a:ext cx="180073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dirty="0" smtClean="0"/>
              <a:t>Medicine 1</a:t>
            </a:r>
            <a:endParaRPr lang="en-US" sz="8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803975" y="3898696"/>
            <a:ext cx="180073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dirty="0" smtClean="0"/>
              <a:t>Medicine 3</a:t>
            </a:r>
            <a:endParaRPr lang="en-US" sz="8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3775901" y="4075154"/>
            <a:ext cx="180073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dirty="0" smtClean="0"/>
              <a:t>Medicine 4</a:t>
            </a:r>
            <a:endParaRPr lang="en-US" sz="8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3755841" y="3742276"/>
            <a:ext cx="2296043" cy="2154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dirty="0" smtClean="0"/>
              <a:t>Medicine 2</a:t>
            </a:r>
            <a:endParaRPr lang="en-US" sz="8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029315" y="4660229"/>
            <a:ext cx="18127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b="1" u="sng" dirty="0" err="1" smtClean="0"/>
              <a:t>Employee</a:t>
            </a:r>
            <a:r>
              <a:rPr lang="es-ES" sz="1000" b="1" u="sng" dirty="0" smtClean="0"/>
              <a:t> </a:t>
            </a:r>
            <a:r>
              <a:rPr lang="es-ES" sz="1000" b="1" u="sng" dirty="0" err="1" smtClean="0"/>
              <a:t>Informations</a:t>
            </a:r>
            <a:endParaRPr lang="en-US" sz="1000" b="1" u="sng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082711" y="1215099"/>
            <a:ext cx="121920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Date </a:t>
            </a:r>
            <a:r>
              <a:rPr lang="es-ES" sz="1000" dirty="0" err="1" smtClean="0"/>
              <a:t>Order</a:t>
            </a:r>
            <a:r>
              <a:rPr lang="es-ES" sz="1000" dirty="0" smtClean="0"/>
              <a:t> Placed</a:t>
            </a:r>
            <a:endParaRPr lang="en-US" sz="10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374108" y="2241875"/>
            <a:ext cx="16523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b="1" dirty="0" smtClean="0"/>
              <a:t>Medical Diagnosis </a:t>
            </a:r>
            <a:r>
              <a:rPr lang="es-ES" sz="900" b="1" dirty="0" err="1" smtClean="0"/>
              <a:t>on</a:t>
            </a:r>
            <a:r>
              <a:rPr lang="es-ES" sz="900" b="1" dirty="0" smtClean="0"/>
              <a:t> </a:t>
            </a:r>
            <a:r>
              <a:rPr lang="es-ES" sz="900" b="1" dirty="0" err="1" smtClean="0"/>
              <a:t>Order</a:t>
            </a:r>
            <a:endParaRPr lang="en-US" sz="900" b="1" dirty="0"/>
          </a:p>
        </p:txBody>
      </p:sp>
      <p:sp>
        <p:nvSpPr>
          <p:cNvPr id="31" name="CuadroTexto 30"/>
          <p:cNvSpPr txBox="1"/>
          <p:nvPr/>
        </p:nvSpPr>
        <p:spPr>
          <a:xfrm>
            <a:off x="5382124" y="2466467"/>
            <a:ext cx="16523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/>
              <a:t>Fever</a:t>
            </a:r>
            <a:r>
              <a:rPr lang="es-ES" sz="900" dirty="0" smtClean="0"/>
              <a:t> </a:t>
            </a:r>
            <a:endParaRPr lang="en-US" sz="9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086726" y="4888827"/>
            <a:ext cx="122321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b="1" dirty="0" err="1" smtClean="0"/>
              <a:t>Employee</a:t>
            </a:r>
            <a:r>
              <a:rPr lang="es-ES" sz="800" b="1" dirty="0" smtClean="0"/>
              <a:t> </a:t>
            </a:r>
            <a:r>
              <a:rPr lang="es-ES" sz="800" b="1" dirty="0" err="1" smtClean="0"/>
              <a:t>Age</a:t>
            </a:r>
            <a:endParaRPr lang="en-US" sz="8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4239126" y="5041227"/>
            <a:ext cx="122321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b="1" dirty="0" err="1" smtClean="0"/>
              <a:t>Employee</a:t>
            </a:r>
            <a:r>
              <a:rPr lang="es-ES" sz="800" b="1" dirty="0" smtClean="0"/>
              <a:t> </a:t>
            </a:r>
            <a:r>
              <a:rPr lang="es-ES" sz="800" b="1" dirty="0" err="1" smtClean="0"/>
              <a:t>Age</a:t>
            </a:r>
            <a:endParaRPr lang="en-US" sz="800" b="1" dirty="0"/>
          </a:p>
        </p:txBody>
      </p:sp>
      <p:sp>
        <p:nvSpPr>
          <p:cNvPr id="34" name="CuadroTexto 33"/>
          <p:cNvSpPr txBox="1"/>
          <p:nvPr/>
        </p:nvSpPr>
        <p:spPr>
          <a:xfrm>
            <a:off x="2045365" y="4892831"/>
            <a:ext cx="122321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b="1" dirty="0" err="1" smtClean="0"/>
              <a:t>Employee</a:t>
            </a:r>
            <a:r>
              <a:rPr lang="es-ES" sz="800" b="1" dirty="0" smtClean="0"/>
              <a:t> Email</a:t>
            </a:r>
            <a:endParaRPr lang="en-US" sz="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2502564" y="252663"/>
            <a:ext cx="80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Form</a:t>
            </a:r>
            <a:r>
              <a:rPr lang="es-ES" dirty="0"/>
              <a:t> </a:t>
            </a:r>
            <a:r>
              <a:rPr lang="es-ES" dirty="0" err="1" smtClean="0"/>
              <a:t>Review</a:t>
            </a:r>
            <a:r>
              <a:rPr lang="es-ES" dirty="0" smtClean="0"/>
              <a:t> </a:t>
            </a:r>
            <a:r>
              <a:rPr lang="es-ES" dirty="0" err="1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7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999" y="326459"/>
            <a:ext cx="7956001" cy="620508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701708" y="5225712"/>
            <a:ext cx="18127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b="1" u="sng" dirty="0" err="1" smtClean="0"/>
              <a:t>Employee</a:t>
            </a:r>
            <a:r>
              <a:rPr lang="es-ES" sz="1000" b="1" u="sng" dirty="0" smtClean="0"/>
              <a:t> </a:t>
            </a:r>
            <a:r>
              <a:rPr lang="es-ES" sz="1000" b="1" u="sng" dirty="0" err="1" smtClean="0"/>
              <a:t>Informations</a:t>
            </a:r>
            <a:endParaRPr lang="en-US" sz="1000" b="1" u="sng" dirty="0"/>
          </a:p>
        </p:txBody>
      </p:sp>
      <p:sp>
        <p:nvSpPr>
          <p:cNvPr id="6" name="CuadroTexto 5"/>
          <p:cNvSpPr txBox="1"/>
          <p:nvPr/>
        </p:nvSpPr>
        <p:spPr>
          <a:xfrm>
            <a:off x="5759119" y="5454310"/>
            <a:ext cx="122321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b="1" dirty="0" err="1" smtClean="0"/>
              <a:t>Employee</a:t>
            </a:r>
            <a:r>
              <a:rPr lang="es-ES" sz="800" b="1" dirty="0" smtClean="0"/>
              <a:t> </a:t>
            </a:r>
            <a:r>
              <a:rPr lang="es-ES" sz="800" b="1" dirty="0" err="1" smtClean="0"/>
              <a:t>Age</a:t>
            </a:r>
            <a:endParaRPr lang="en-US" sz="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911519" y="5606710"/>
            <a:ext cx="122321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b="1" dirty="0" err="1" smtClean="0"/>
              <a:t>Employee</a:t>
            </a:r>
            <a:r>
              <a:rPr lang="es-ES" sz="800" b="1" dirty="0" smtClean="0"/>
              <a:t> </a:t>
            </a:r>
            <a:r>
              <a:rPr lang="es-ES" sz="800" b="1" dirty="0" err="1" smtClean="0"/>
              <a:t>Age</a:t>
            </a:r>
            <a:endParaRPr lang="en-US" sz="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3717758" y="5458314"/>
            <a:ext cx="122321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b="1" dirty="0" err="1" smtClean="0"/>
              <a:t>Employee</a:t>
            </a:r>
            <a:r>
              <a:rPr lang="es-ES" sz="800" b="1" dirty="0" smtClean="0"/>
              <a:t> Email</a:t>
            </a:r>
            <a:endParaRPr lang="en-US" sz="800" b="1" dirty="0"/>
          </a:p>
        </p:txBody>
      </p:sp>
      <p:sp>
        <p:nvSpPr>
          <p:cNvPr id="9" name="Rectángulo redondeado 8"/>
          <p:cNvSpPr/>
          <p:nvPr/>
        </p:nvSpPr>
        <p:spPr>
          <a:xfrm>
            <a:off x="3549316" y="326458"/>
            <a:ext cx="6524684" cy="46762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bg1"/>
                </a:solidFill>
              </a:rPr>
              <a:t>Order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Details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608089" y="870992"/>
            <a:ext cx="115102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b="1" dirty="0" smtClean="0"/>
              <a:t>Company Id</a:t>
            </a:r>
            <a:endParaRPr lang="en-US" sz="1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902108" y="891040"/>
            <a:ext cx="115102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b="1" dirty="0" err="1" smtClean="0"/>
              <a:t>Order</a:t>
            </a:r>
            <a:r>
              <a:rPr lang="es-ES" sz="1000" b="1" dirty="0" smtClean="0"/>
              <a:t> Status</a:t>
            </a:r>
            <a:endParaRPr lang="en-US" sz="10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836562" y="907088"/>
            <a:ext cx="115102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b="1" dirty="0" err="1" smtClean="0"/>
              <a:t>Order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Supplier</a:t>
            </a:r>
            <a:endParaRPr lang="en-US" sz="1000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818286" y="1117213"/>
            <a:ext cx="115102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 smtClean="0"/>
              <a:t>Farmarket</a:t>
            </a:r>
            <a:endParaRPr lang="en-US" sz="10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2237874" y="5562032"/>
            <a:ext cx="1191126" cy="6943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 smtClean="0">
                <a:solidFill>
                  <a:schemeClr val="tx1"/>
                </a:solidFill>
              </a:rPr>
              <a:t>Pharmacy</a:t>
            </a:r>
            <a:r>
              <a:rPr lang="es-ES" sz="800" dirty="0" smtClean="0">
                <a:solidFill>
                  <a:schemeClr val="tx1"/>
                </a:solidFill>
              </a:rPr>
              <a:t> </a:t>
            </a:r>
            <a:r>
              <a:rPr lang="es-ES" sz="800" dirty="0" err="1" smtClean="0">
                <a:solidFill>
                  <a:schemeClr val="tx1"/>
                </a:solidFill>
              </a:rPr>
              <a:t>informations</a:t>
            </a:r>
            <a:r>
              <a:rPr lang="en-US" sz="800" dirty="0" smtClean="0">
                <a:solidFill>
                  <a:schemeClr val="tx1"/>
                </a:solidFill>
              </a:rPr>
              <a:t>www.xxx.com</a:t>
            </a:r>
          </a:p>
          <a:p>
            <a:pPr algn="ctr"/>
            <a:r>
              <a:rPr lang="es-ES" sz="800" dirty="0" err="1" smtClean="0">
                <a:solidFill>
                  <a:schemeClr val="tx1"/>
                </a:solidFill>
              </a:rPr>
              <a:t>Phone</a:t>
            </a:r>
            <a:r>
              <a:rPr lang="es-ES" sz="80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7952880" y="5570048"/>
            <a:ext cx="1668387" cy="6943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 smtClean="0">
                <a:solidFill>
                  <a:schemeClr val="tx1"/>
                </a:solidFill>
              </a:rPr>
              <a:t>Employee</a:t>
            </a:r>
            <a:r>
              <a:rPr lang="es-ES" sz="800" dirty="0" smtClean="0">
                <a:solidFill>
                  <a:schemeClr val="tx1"/>
                </a:solidFill>
              </a:rPr>
              <a:t> </a:t>
            </a:r>
            <a:r>
              <a:rPr lang="es-ES" sz="800" dirty="0" err="1" smtClean="0">
                <a:solidFill>
                  <a:schemeClr val="tx1"/>
                </a:solidFill>
              </a:rPr>
              <a:t>SIng</a:t>
            </a:r>
            <a:endParaRPr lang="es-ES" sz="800" dirty="0" smtClean="0">
              <a:solidFill>
                <a:schemeClr val="tx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 rot="16200000">
            <a:off x="-2474370" y="3220270"/>
            <a:ext cx="613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Printable</a:t>
            </a:r>
            <a:r>
              <a:rPr lang="es-ES" dirty="0" smtClean="0"/>
              <a:t> </a:t>
            </a:r>
            <a:r>
              <a:rPr lang="es-ES" dirty="0" err="1" smtClean="0"/>
              <a:t>Order</a:t>
            </a:r>
            <a:r>
              <a:rPr lang="es-ES" dirty="0" smtClean="0"/>
              <a:t> </a:t>
            </a:r>
            <a:r>
              <a:rPr lang="es-ES" dirty="0" err="1" smtClean="0"/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0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42" y="204536"/>
            <a:ext cx="11043174" cy="6325213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69" y="885851"/>
            <a:ext cx="1402340" cy="4599546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67" y="5490442"/>
            <a:ext cx="1155031" cy="689289"/>
          </a:xfrm>
          <a:prstGeom prst="rect">
            <a:avLst/>
          </a:prstGeom>
        </p:spPr>
      </p:pic>
      <p:sp>
        <p:nvSpPr>
          <p:cNvPr id="48" name="CuadroTexto 47"/>
          <p:cNvSpPr txBox="1"/>
          <p:nvPr/>
        </p:nvSpPr>
        <p:spPr>
          <a:xfrm>
            <a:off x="1944513" y="390327"/>
            <a:ext cx="69783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Order</a:t>
            </a:r>
            <a:r>
              <a:rPr lang="es-ES" sz="1100" dirty="0" smtClean="0"/>
              <a:t> ID</a:t>
            </a:r>
            <a:endParaRPr lang="en-US" sz="11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3" y="350030"/>
            <a:ext cx="1239248" cy="475666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9" name="CuadroTexto 48"/>
          <p:cNvSpPr txBox="1"/>
          <p:nvPr/>
        </p:nvSpPr>
        <p:spPr>
          <a:xfrm>
            <a:off x="4146581" y="921947"/>
            <a:ext cx="13796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Date </a:t>
            </a:r>
            <a:r>
              <a:rPr lang="es-ES" sz="1000" dirty="0" err="1" smtClean="0"/>
              <a:t>Order</a:t>
            </a:r>
            <a:r>
              <a:rPr lang="es-ES" sz="1000" dirty="0" smtClean="0"/>
              <a:t> </a:t>
            </a:r>
            <a:r>
              <a:rPr lang="es-ES" sz="1000" dirty="0" err="1" smtClean="0"/>
              <a:t>Processed</a:t>
            </a:r>
            <a:endParaRPr lang="en-US" sz="10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2085469" y="2261936"/>
            <a:ext cx="105477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b="1" dirty="0" err="1" smtClean="0"/>
              <a:t>Employee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Name</a:t>
            </a:r>
            <a:endParaRPr lang="en-US" sz="1000" b="1" dirty="0"/>
          </a:p>
        </p:txBody>
      </p:sp>
      <p:sp>
        <p:nvSpPr>
          <p:cNvPr id="51" name="CuadroTexto 50"/>
          <p:cNvSpPr txBox="1"/>
          <p:nvPr/>
        </p:nvSpPr>
        <p:spPr>
          <a:xfrm>
            <a:off x="3934326" y="2245888"/>
            <a:ext cx="134352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b="1" dirty="0" err="1" smtClean="0"/>
              <a:t>Employee</a:t>
            </a:r>
            <a:r>
              <a:rPr lang="es-ES" sz="900" b="1" dirty="0" smtClean="0"/>
              <a:t> Id </a:t>
            </a:r>
            <a:r>
              <a:rPr lang="es-ES" sz="900" b="1" dirty="0" err="1" smtClean="0"/>
              <a:t>Number</a:t>
            </a:r>
            <a:endParaRPr lang="en-US" sz="900" b="1" dirty="0"/>
          </a:p>
        </p:txBody>
      </p:sp>
      <p:sp>
        <p:nvSpPr>
          <p:cNvPr id="52" name="CuadroTexto 51"/>
          <p:cNvSpPr txBox="1"/>
          <p:nvPr/>
        </p:nvSpPr>
        <p:spPr>
          <a:xfrm>
            <a:off x="3930314" y="2602832"/>
            <a:ext cx="134352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b="1" dirty="0" err="1" smtClean="0"/>
              <a:t>Employee</a:t>
            </a:r>
            <a:r>
              <a:rPr lang="es-ES" sz="800" b="1" dirty="0" smtClean="0"/>
              <a:t> </a:t>
            </a:r>
            <a:r>
              <a:rPr lang="es-ES" sz="800" b="1" dirty="0" err="1" smtClean="0"/>
              <a:t>Comments</a:t>
            </a:r>
            <a:endParaRPr lang="en-US" sz="800" b="1" dirty="0"/>
          </a:p>
        </p:txBody>
      </p:sp>
      <p:sp>
        <p:nvSpPr>
          <p:cNvPr id="53" name="CuadroTexto 52"/>
          <p:cNvSpPr txBox="1"/>
          <p:nvPr/>
        </p:nvSpPr>
        <p:spPr>
          <a:xfrm>
            <a:off x="2117549" y="2666989"/>
            <a:ext cx="11430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b="1" dirty="0" smtClean="0"/>
              <a:t>Company </a:t>
            </a:r>
            <a:r>
              <a:rPr lang="es-ES" sz="900" b="1" dirty="0" err="1" smtClean="0"/>
              <a:t>Name</a:t>
            </a:r>
            <a:endParaRPr lang="en-US" sz="900" b="1" dirty="0"/>
          </a:p>
        </p:txBody>
      </p:sp>
      <p:sp>
        <p:nvSpPr>
          <p:cNvPr id="54" name="CuadroTexto 53"/>
          <p:cNvSpPr txBox="1"/>
          <p:nvPr/>
        </p:nvSpPr>
        <p:spPr>
          <a:xfrm>
            <a:off x="5374108" y="2241875"/>
            <a:ext cx="16523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b="1" dirty="0" smtClean="0"/>
              <a:t>Medical Diagnosis </a:t>
            </a:r>
            <a:r>
              <a:rPr lang="es-ES" sz="900" b="1" dirty="0" err="1" smtClean="0"/>
              <a:t>on</a:t>
            </a:r>
            <a:r>
              <a:rPr lang="es-ES" sz="900" b="1" dirty="0" smtClean="0"/>
              <a:t> </a:t>
            </a:r>
            <a:r>
              <a:rPr lang="es-ES" sz="900" b="1" dirty="0" err="1" smtClean="0"/>
              <a:t>Order</a:t>
            </a:r>
            <a:endParaRPr lang="en-US" sz="900" b="1" dirty="0"/>
          </a:p>
        </p:txBody>
      </p:sp>
      <p:sp>
        <p:nvSpPr>
          <p:cNvPr id="55" name="CuadroTexto 54"/>
          <p:cNvSpPr txBox="1"/>
          <p:nvPr/>
        </p:nvSpPr>
        <p:spPr>
          <a:xfrm>
            <a:off x="5382124" y="2466467"/>
            <a:ext cx="16523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/>
              <a:t>Feber</a:t>
            </a:r>
            <a:r>
              <a:rPr lang="es-ES" sz="900" dirty="0" smtClean="0"/>
              <a:t> </a:t>
            </a:r>
            <a:endParaRPr lang="en-US" sz="9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2153647" y="2895595"/>
            <a:ext cx="16523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dirty="0" smtClean="0"/>
              <a:t>Red LLC </a:t>
            </a:r>
            <a:endParaRPr lang="en-US" sz="9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2991842" y="3384881"/>
            <a:ext cx="721896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900" u="sng" dirty="0" err="1" smtClean="0"/>
              <a:t>Products</a:t>
            </a:r>
            <a:r>
              <a:rPr lang="es-ES" sz="900" u="sng" dirty="0" smtClean="0"/>
              <a:t> ID</a:t>
            </a:r>
            <a:endParaRPr lang="en-US" sz="900" u="sng" dirty="0"/>
          </a:p>
        </p:txBody>
      </p:sp>
      <p:sp>
        <p:nvSpPr>
          <p:cNvPr id="58" name="CuadroTexto 57"/>
          <p:cNvSpPr txBox="1"/>
          <p:nvPr/>
        </p:nvSpPr>
        <p:spPr>
          <a:xfrm>
            <a:off x="3842073" y="3380865"/>
            <a:ext cx="180073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900" u="sng" dirty="0" err="1" smtClean="0"/>
              <a:t>Products</a:t>
            </a:r>
            <a:r>
              <a:rPr lang="es-ES" sz="900" u="sng" dirty="0" smtClean="0"/>
              <a:t> </a:t>
            </a:r>
            <a:r>
              <a:rPr lang="es-ES" sz="900" u="sng" dirty="0" err="1" smtClean="0"/>
              <a:t>Name</a:t>
            </a:r>
            <a:endParaRPr lang="en-US" sz="900" u="sng" dirty="0"/>
          </a:p>
        </p:txBody>
      </p:sp>
      <p:sp>
        <p:nvSpPr>
          <p:cNvPr id="59" name="CuadroTexto 58"/>
          <p:cNvSpPr txBox="1"/>
          <p:nvPr/>
        </p:nvSpPr>
        <p:spPr>
          <a:xfrm>
            <a:off x="3739809" y="3569832"/>
            <a:ext cx="180073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dirty="0" smtClean="0"/>
              <a:t>Paracetamol</a:t>
            </a:r>
            <a:endParaRPr lang="en-US" sz="8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3747825" y="3806456"/>
            <a:ext cx="180073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dirty="0" smtClean="0"/>
              <a:t>Medicine 1</a:t>
            </a:r>
            <a:endParaRPr lang="en-US" sz="8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803975" y="4235588"/>
            <a:ext cx="180073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dirty="0" smtClean="0"/>
              <a:t>Medicine 3</a:t>
            </a:r>
            <a:endParaRPr lang="en-US" sz="8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3775901" y="4436114"/>
            <a:ext cx="180073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dirty="0" smtClean="0"/>
              <a:t>Medicine 4</a:t>
            </a:r>
            <a:endParaRPr lang="en-US" sz="800" dirty="0"/>
          </a:p>
        </p:txBody>
      </p:sp>
      <p:sp>
        <p:nvSpPr>
          <p:cNvPr id="63" name="CuadroTexto 62"/>
          <p:cNvSpPr txBox="1"/>
          <p:nvPr/>
        </p:nvSpPr>
        <p:spPr>
          <a:xfrm>
            <a:off x="3755841" y="4006980"/>
            <a:ext cx="2296043" cy="2154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dirty="0" smtClean="0"/>
              <a:t>Medicine 2</a:t>
            </a:r>
            <a:endParaRPr lang="en-US" sz="8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770027" y="1096181"/>
            <a:ext cx="10226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b="1" dirty="0" err="1" smtClean="0"/>
              <a:t>Order</a:t>
            </a:r>
            <a:r>
              <a:rPr lang="es-ES" sz="1100" b="1" dirty="0" smtClean="0"/>
              <a:t> </a:t>
            </a:r>
            <a:r>
              <a:rPr lang="es-ES" sz="1100" b="1" dirty="0" err="1" smtClean="0"/>
              <a:t>Service</a:t>
            </a:r>
            <a:endParaRPr lang="en-US" sz="1100" b="1" dirty="0"/>
          </a:p>
        </p:txBody>
      </p:sp>
      <p:sp>
        <p:nvSpPr>
          <p:cNvPr id="65" name="CuadroTexto 64"/>
          <p:cNvSpPr txBox="1"/>
          <p:nvPr/>
        </p:nvSpPr>
        <p:spPr>
          <a:xfrm>
            <a:off x="737933" y="1612404"/>
            <a:ext cx="105477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b="1" dirty="0" smtClean="0"/>
              <a:t>Company </a:t>
            </a:r>
            <a:r>
              <a:rPr lang="es-ES" sz="1000" b="1" dirty="0" err="1" smtClean="0"/>
              <a:t>Name</a:t>
            </a:r>
            <a:endParaRPr lang="en-US" sz="1000" b="1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53711" y="2911626"/>
            <a:ext cx="11991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 smtClean="0"/>
              <a:t>Medical Diagnosis </a:t>
            </a:r>
          </a:p>
          <a:p>
            <a:pPr algn="ctr"/>
            <a:r>
              <a:rPr lang="es-ES" sz="900" b="1" dirty="0" err="1" smtClean="0"/>
              <a:t>on</a:t>
            </a:r>
            <a:r>
              <a:rPr lang="es-ES" sz="900" b="1" dirty="0" smtClean="0"/>
              <a:t> </a:t>
            </a:r>
            <a:r>
              <a:rPr lang="es-ES" sz="900" b="1" dirty="0" err="1" smtClean="0"/>
              <a:t>Order</a:t>
            </a:r>
            <a:endParaRPr lang="en-US" sz="9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713866" y="2007132"/>
            <a:ext cx="105477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b="1" dirty="0" err="1" smtClean="0"/>
              <a:t>Employee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Name</a:t>
            </a:r>
            <a:endParaRPr lang="en-US" sz="1000" b="1" dirty="0"/>
          </a:p>
        </p:txBody>
      </p:sp>
      <p:sp>
        <p:nvSpPr>
          <p:cNvPr id="68" name="CuadroTexto 67"/>
          <p:cNvSpPr txBox="1"/>
          <p:nvPr/>
        </p:nvSpPr>
        <p:spPr>
          <a:xfrm>
            <a:off x="695817" y="2364156"/>
            <a:ext cx="105477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 smtClean="0"/>
              <a:t>Employee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Number</a:t>
            </a:r>
            <a:r>
              <a:rPr lang="es-ES" sz="1000" b="1" dirty="0" smtClean="0"/>
              <a:t> ID</a:t>
            </a:r>
            <a:endParaRPr lang="en-US" sz="1000" b="1" dirty="0"/>
          </a:p>
        </p:txBody>
      </p:sp>
      <p:sp>
        <p:nvSpPr>
          <p:cNvPr id="69" name="CuadroTexto 68"/>
          <p:cNvSpPr txBox="1"/>
          <p:nvPr/>
        </p:nvSpPr>
        <p:spPr>
          <a:xfrm>
            <a:off x="637669" y="4339376"/>
            <a:ext cx="119915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 smtClean="0"/>
              <a:t>Total </a:t>
            </a:r>
            <a:r>
              <a:rPr lang="es-ES" sz="900" b="1" dirty="0" err="1" smtClean="0"/>
              <a:t>Amount</a:t>
            </a:r>
            <a:r>
              <a:rPr lang="es-ES" sz="900" b="1" dirty="0" smtClean="0"/>
              <a:t> </a:t>
            </a:r>
            <a:r>
              <a:rPr lang="es-ES" sz="900" b="1" dirty="0" err="1" smtClean="0"/>
              <a:t>Order</a:t>
            </a:r>
            <a:endParaRPr lang="en-US" sz="900" b="1" dirty="0"/>
          </a:p>
        </p:txBody>
      </p:sp>
      <p:sp>
        <p:nvSpPr>
          <p:cNvPr id="70" name="CuadroTexto 69"/>
          <p:cNvSpPr txBox="1"/>
          <p:nvPr/>
        </p:nvSpPr>
        <p:spPr>
          <a:xfrm>
            <a:off x="637669" y="3427031"/>
            <a:ext cx="11991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 err="1" smtClean="0"/>
              <a:t>Order</a:t>
            </a:r>
            <a:r>
              <a:rPr lang="es-ES" sz="900" b="1" dirty="0" smtClean="0"/>
              <a:t> </a:t>
            </a:r>
            <a:r>
              <a:rPr lang="es-ES" sz="900" b="1" dirty="0" err="1" smtClean="0"/>
              <a:t>Type</a:t>
            </a:r>
            <a:r>
              <a:rPr lang="es-ES" sz="900" b="1" dirty="0" smtClean="0"/>
              <a:t> </a:t>
            </a:r>
            <a:r>
              <a:rPr lang="es-ES" sz="900" b="1" dirty="0" err="1" smtClean="0"/>
              <a:t>by</a:t>
            </a:r>
            <a:r>
              <a:rPr lang="es-ES" sz="900" b="1" dirty="0" smtClean="0"/>
              <a:t> </a:t>
            </a:r>
            <a:r>
              <a:rPr lang="es-ES" sz="900" b="1" dirty="0" err="1" smtClean="0"/>
              <a:t>Category</a:t>
            </a:r>
            <a:endParaRPr lang="en-US" sz="900" b="1" dirty="0"/>
          </a:p>
        </p:txBody>
      </p:sp>
      <p:sp>
        <p:nvSpPr>
          <p:cNvPr id="71" name="CuadroTexto 70"/>
          <p:cNvSpPr txBox="1"/>
          <p:nvPr/>
        </p:nvSpPr>
        <p:spPr>
          <a:xfrm>
            <a:off x="661731" y="3974222"/>
            <a:ext cx="119915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 err="1" smtClean="0"/>
              <a:t>Order</a:t>
            </a:r>
            <a:r>
              <a:rPr lang="es-ES" sz="900" b="1" dirty="0" smtClean="0"/>
              <a:t> Status</a:t>
            </a:r>
            <a:endParaRPr lang="en-US" sz="900" b="1" dirty="0"/>
          </a:p>
        </p:txBody>
      </p:sp>
      <p:sp>
        <p:nvSpPr>
          <p:cNvPr id="72" name="CuadroTexto 71"/>
          <p:cNvSpPr txBox="1"/>
          <p:nvPr/>
        </p:nvSpPr>
        <p:spPr>
          <a:xfrm>
            <a:off x="5394157" y="921947"/>
            <a:ext cx="105477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b="1" dirty="0" smtClean="0"/>
              <a:t>Company Id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99729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225836" y="144375"/>
            <a:ext cx="80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Form</a:t>
            </a:r>
            <a:r>
              <a:rPr lang="es-ES" dirty="0"/>
              <a:t> </a:t>
            </a:r>
            <a:r>
              <a:rPr lang="es-ES" dirty="0" smtClean="0"/>
              <a:t>Medical </a:t>
            </a:r>
            <a:r>
              <a:rPr lang="es-ES" dirty="0" err="1" smtClean="0"/>
              <a:t>Aproval</a:t>
            </a:r>
            <a:r>
              <a:rPr lang="es-ES" dirty="0" smtClean="0"/>
              <a:t> </a:t>
            </a:r>
            <a:r>
              <a:rPr lang="es-ES" dirty="0" err="1" smtClean="0"/>
              <a:t>Order</a:t>
            </a:r>
            <a:r>
              <a:rPr lang="es-ES" dirty="0" smtClean="0"/>
              <a:t> – </a:t>
            </a:r>
            <a:r>
              <a:rPr lang="es-ES" dirty="0" err="1" smtClean="0"/>
              <a:t>Pharmacy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21995"/>
            <a:ext cx="11851621" cy="623600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34" y="782052"/>
            <a:ext cx="1402340" cy="481263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84" y="1024290"/>
            <a:ext cx="1331659" cy="369208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484" y="5739529"/>
            <a:ext cx="1370190" cy="81769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804733" y="782052"/>
            <a:ext cx="69783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Order</a:t>
            </a:r>
            <a:r>
              <a:rPr lang="es-ES" sz="1100" dirty="0" smtClean="0"/>
              <a:t> ID</a:t>
            </a:r>
            <a:endParaRPr lang="en-US" sz="11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991845" y="1514856"/>
            <a:ext cx="121920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Pharmacy</a:t>
            </a:r>
            <a:endParaRPr lang="en-US" sz="10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448922" y="1219111"/>
            <a:ext cx="125128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Medical </a:t>
            </a:r>
            <a:r>
              <a:rPr lang="es-ES" sz="1000" dirty="0" err="1" smtClean="0"/>
              <a:t>Consultant</a:t>
            </a:r>
            <a:endParaRPr lang="en-US" sz="10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277842" y="1219111"/>
            <a:ext cx="121920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Back </a:t>
            </a:r>
            <a:r>
              <a:rPr lang="es-ES" sz="1000" dirty="0" err="1" smtClean="0"/>
              <a:t>Analist</a:t>
            </a:r>
            <a:endParaRPr lang="en-US" sz="10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090735" y="1220507"/>
            <a:ext cx="121920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097501" y="2574762"/>
            <a:ext cx="105477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b="1" dirty="0" err="1" smtClean="0"/>
              <a:t>Employee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Name</a:t>
            </a:r>
            <a:endParaRPr lang="en-US" sz="10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934326" y="2558714"/>
            <a:ext cx="134352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b="1" dirty="0" err="1" smtClean="0"/>
              <a:t>Employee</a:t>
            </a:r>
            <a:r>
              <a:rPr lang="es-ES" sz="900" b="1" dirty="0" smtClean="0"/>
              <a:t> Id </a:t>
            </a:r>
            <a:r>
              <a:rPr lang="es-ES" sz="900" b="1" dirty="0" err="1" smtClean="0"/>
              <a:t>Number</a:t>
            </a:r>
            <a:endParaRPr lang="en-US" sz="900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507834" y="2987844"/>
            <a:ext cx="134352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b="1" dirty="0" err="1" smtClean="0"/>
              <a:t>Employee</a:t>
            </a:r>
            <a:r>
              <a:rPr lang="es-ES" sz="800" b="1" dirty="0" smtClean="0"/>
              <a:t> </a:t>
            </a:r>
            <a:r>
              <a:rPr lang="es-ES" sz="800" b="1" dirty="0" err="1" smtClean="0"/>
              <a:t>Comments</a:t>
            </a:r>
            <a:endParaRPr lang="en-US" sz="8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17549" y="2955749"/>
            <a:ext cx="11430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b="1" dirty="0" smtClean="0"/>
              <a:t>Company </a:t>
            </a:r>
            <a:r>
              <a:rPr lang="es-ES" sz="900" b="1" dirty="0" err="1" smtClean="0"/>
              <a:t>Name</a:t>
            </a:r>
            <a:endParaRPr lang="en-US" sz="9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153645" y="3485624"/>
            <a:ext cx="18127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b="1" u="sng" dirty="0" err="1" smtClean="0"/>
              <a:t>Order</a:t>
            </a:r>
            <a:r>
              <a:rPr lang="es-ES" sz="1000" b="1" u="sng" dirty="0" smtClean="0"/>
              <a:t> </a:t>
            </a:r>
            <a:r>
              <a:rPr lang="es-ES" sz="1000" b="1" u="sng" dirty="0" err="1" smtClean="0"/>
              <a:t>Descriptions</a:t>
            </a:r>
            <a:endParaRPr lang="en-US" sz="1000" b="1" u="sng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068040" y="3719416"/>
            <a:ext cx="721896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900" u="sng" dirty="0" err="1" smtClean="0"/>
              <a:t>Products</a:t>
            </a:r>
            <a:r>
              <a:rPr lang="es-ES" sz="900" u="sng" dirty="0" smtClean="0"/>
              <a:t> ID</a:t>
            </a:r>
            <a:endParaRPr lang="en-US" sz="900" u="sng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807829" y="3706264"/>
            <a:ext cx="180073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900" u="sng" dirty="0" err="1" smtClean="0"/>
              <a:t>Products</a:t>
            </a:r>
            <a:r>
              <a:rPr lang="es-ES" sz="900" u="sng" dirty="0" smtClean="0"/>
              <a:t> </a:t>
            </a:r>
            <a:r>
              <a:rPr lang="es-ES" sz="900" u="sng" dirty="0" err="1" smtClean="0"/>
              <a:t>Name</a:t>
            </a:r>
            <a:endParaRPr lang="en-US" sz="900" u="sng" dirty="0"/>
          </a:p>
        </p:txBody>
      </p:sp>
      <p:sp>
        <p:nvSpPr>
          <p:cNvPr id="24" name="CuadroTexto 23"/>
          <p:cNvSpPr txBox="1"/>
          <p:nvPr/>
        </p:nvSpPr>
        <p:spPr>
          <a:xfrm>
            <a:off x="3838328" y="3916511"/>
            <a:ext cx="180073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dirty="0" smtClean="0"/>
              <a:t>Paracetamol</a:t>
            </a:r>
            <a:endParaRPr lang="en-US" sz="8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803541" y="4142433"/>
            <a:ext cx="180073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dirty="0" smtClean="0"/>
              <a:t>Medicine 1</a:t>
            </a:r>
            <a:endParaRPr lang="en-US" sz="8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3842072" y="4512517"/>
            <a:ext cx="180073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dirty="0" smtClean="0"/>
              <a:t>Medicine 3</a:t>
            </a:r>
            <a:endParaRPr lang="en-US" sz="8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3831733" y="4748918"/>
            <a:ext cx="180073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dirty="0" smtClean="0"/>
              <a:t>Medicine 4</a:t>
            </a:r>
            <a:endParaRPr lang="en-US" sz="8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3842072" y="4334620"/>
            <a:ext cx="2296043" cy="2154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dirty="0" smtClean="0"/>
              <a:t>Medicine 2</a:t>
            </a:r>
            <a:endParaRPr lang="en-US" sz="8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029315" y="5562597"/>
            <a:ext cx="18127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b="1" u="sng" dirty="0" err="1" smtClean="0"/>
              <a:t>Employee</a:t>
            </a:r>
            <a:r>
              <a:rPr lang="es-ES" sz="1000" b="1" u="sng" dirty="0" smtClean="0"/>
              <a:t> </a:t>
            </a:r>
            <a:r>
              <a:rPr lang="es-ES" sz="1000" b="1" u="sng" dirty="0" err="1" smtClean="0"/>
              <a:t>Informations</a:t>
            </a:r>
            <a:endParaRPr lang="en-US" sz="1000" b="1" u="sng" dirty="0"/>
          </a:p>
        </p:txBody>
      </p:sp>
      <p:sp>
        <p:nvSpPr>
          <p:cNvPr id="30" name="CuadroTexto 29"/>
          <p:cNvSpPr txBox="1"/>
          <p:nvPr/>
        </p:nvSpPr>
        <p:spPr>
          <a:xfrm>
            <a:off x="4082711" y="1215099"/>
            <a:ext cx="121920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Date </a:t>
            </a:r>
            <a:r>
              <a:rPr lang="es-ES" sz="1000" dirty="0" err="1" smtClean="0"/>
              <a:t>Order</a:t>
            </a:r>
            <a:r>
              <a:rPr lang="es-ES" sz="1000" dirty="0" smtClean="0"/>
              <a:t> Placed</a:t>
            </a:r>
            <a:endParaRPr lang="en-US" sz="10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5374108" y="2578761"/>
            <a:ext cx="16523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b="1" dirty="0" smtClean="0"/>
              <a:t>Medical Diagnosis </a:t>
            </a:r>
            <a:r>
              <a:rPr lang="es-ES" sz="900" b="1" dirty="0" err="1" smtClean="0"/>
              <a:t>on</a:t>
            </a:r>
            <a:r>
              <a:rPr lang="es-ES" sz="900" b="1" dirty="0" smtClean="0"/>
              <a:t> </a:t>
            </a:r>
            <a:r>
              <a:rPr lang="es-ES" sz="900" b="1" dirty="0" err="1" smtClean="0"/>
              <a:t>Order</a:t>
            </a:r>
            <a:endParaRPr lang="en-US" sz="900" b="1" dirty="0"/>
          </a:p>
        </p:txBody>
      </p:sp>
      <p:sp>
        <p:nvSpPr>
          <p:cNvPr id="32" name="CuadroTexto 31"/>
          <p:cNvSpPr txBox="1"/>
          <p:nvPr/>
        </p:nvSpPr>
        <p:spPr>
          <a:xfrm>
            <a:off x="5382124" y="2827419"/>
            <a:ext cx="16523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/>
              <a:t>Fever</a:t>
            </a:r>
            <a:r>
              <a:rPr lang="es-ES" sz="900" dirty="0" smtClean="0"/>
              <a:t> </a:t>
            </a:r>
            <a:endParaRPr lang="en-US" sz="9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4086726" y="5791195"/>
            <a:ext cx="122321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b="1" dirty="0" err="1" smtClean="0"/>
              <a:t>Employee</a:t>
            </a:r>
            <a:r>
              <a:rPr lang="es-ES" sz="800" b="1" dirty="0" smtClean="0"/>
              <a:t> </a:t>
            </a:r>
            <a:r>
              <a:rPr lang="es-ES" sz="800" b="1" dirty="0" err="1" smtClean="0"/>
              <a:t>Age</a:t>
            </a:r>
            <a:endParaRPr lang="en-US" sz="800" b="1" dirty="0"/>
          </a:p>
        </p:txBody>
      </p:sp>
      <p:sp>
        <p:nvSpPr>
          <p:cNvPr id="34" name="CuadroTexto 33"/>
          <p:cNvSpPr txBox="1"/>
          <p:nvPr/>
        </p:nvSpPr>
        <p:spPr>
          <a:xfrm>
            <a:off x="4239126" y="5943595"/>
            <a:ext cx="122321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b="1" dirty="0" err="1" smtClean="0"/>
              <a:t>Employee</a:t>
            </a:r>
            <a:r>
              <a:rPr lang="es-ES" sz="800" b="1" dirty="0" smtClean="0"/>
              <a:t> </a:t>
            </a:r>
            <a:r>
              <a:rPr lang="es-ES" sz="800" b="1" dirty="0" err="1" smtClean="0"/>
              <a:t>Age</a:t>
            </a:r>
            <a:endParaRPr lang="en-US" sz="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2045365" y="5795199"/>
            <a:ext cx="122321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b="1" dirty="0" err="1" smtClean="0"/>
              <a:t>Employee</a:t>
            </a:r>
            <a:r>
              <a:rPr lang="es-ES" sz="800" b="1" dirty="0" smtClean="0"/>
              <a:t> Email</a:t>
            </a:r>
            <a:endParaRPr lang="en-US" sz="800" b="1" dirty="0"/>
          </a:p>
        </p:txBody>
      </p:sp>
      <p:cxnSp>
        <p:nvCxnSpPr>
          <p:cNvPr id="38" name="Conector recto de flecha 37"/>
          <p:cNvCxnSpPr/>
          <p:nvPr/>
        </p:nvCxnSpPr>
        <p:spPr>
          <a:xfrm flipH="1">
            <a:off x="9370852" y="1430632"/>
            <a:ext cx="362695" cy="322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9156032" y="4716379"/>
            <a:ext cx="1491915" cy="2462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Medical Staff Notes </a:t>
            </a:r>
            <a:r>
              <a:rPr lang="es-ES" sz="1000" dirty="0" err="1" smtClean="0"/>
              <a:t>area</a:t>
            </a:r>
            <a:endParaRPr lang="en-US" sz="1000" dirty="0"/>
          </a:p>
        </p:txBody>
      </p:sp>
      <p:cxnSp>
        <p:nvCxnSpPr>
          <p:cNvPr id="41" name="Conector recto de flecha 40"/>
          <p:cNvCxnSpPr/>
          <p:nvPr/>
        </p:nvCxnSpPr>
        <p:spPr>
          <a:xfrm flipH="1">
            <a:off x="11285003" y="1019491"/>
            <a:ext cx="362695" cy="322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10379241" y="4279230"/>
            <a:ext cx="1491915" cy="2462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Authorizations</a:t>
            </a:r>
            <a:r>
              <a:rPr lang="es-ES" sz="1000" dirty="0" smtClean="0"/>
              <a:t> </a:t>
            </a:r>
            <a:r>
              <a:rPr lang="es-ES" sz="1000" dirty="0" err="1" smtClean="0"/>
              <a:t>Bottom</a:t>
            </a:r>
            <a:endParaRPr lang="en-US" sz="1000" dirty="0"/>
          </a:p>
        </p:txBody>
      </p:sp>
      <p:cxnSp>
        <p:nvCxnSpPr>
          <p:cNvPr id="43" name="Conector recto de flecha 42"/>
          <p:cNvCxnSpPr/>
          <p:nvPr/>
        </p:nvCxnSpPr>
        <p:spPr>
          <a:xfrm flipH="1">
            <a:off x="9100144" y="1397326"/>
            <a:ext cx="98247" cy="385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8935452" y="5289883"/>
            <a:ext cx="1491915" cy="40011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Order</a:t>
            </a:r>
            <a:r>
              <a:rPr lang="es-ES" sz="1000" dirty="0" smtClean="0"/>
              <a:t> Status </a:t>
            </a:r>
            <a:r>
              <a:rPr lang="es-ES" sz="1000" dirty="0" err="1" smtClean="0"/>
              <a:t>Historical</a:t>
            </a:r>
            <a:r>
              <a:rPr lang="es-ES" sz="1000" dirty="0" smtClean="0"/>
              <a:t> Record </a:t>
            </a:r>
            <a:r>
              <a:rPr lang="es-ES" sz="1000" dirty="0" err="1" smtClean="0"/>
              <a:t>by</a:t>
            </a:r>
            <a:r>
              <a:rPr lang="es-ES" sz="1000" dirty="0" smtClean="0"/>
              <a:t> Dates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2398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225836" y="144375"/>
            <a:ext cx="80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Form</a:t>
            </a:r>
            <a:r>
              <a:rPr lang="es-ES" dirty="0"/>
              <a:t> </a:t>
            </a:r>
            <a:r>
              <a:rPr lang="es-ES" dirty="0" smtClean="0"/>
              <a:t>Medical </a:t>
            </a:r>
            <a:r>
              <a:rPr lang="es-ES" dirty="0" err="1" smtClean="0"/>
              <a:t>Aproval</a:t>
            </a:r>
            <a:r>
              <a:rPr lang="es-ES" dirty="0" smtClean="0"/>
              <a:t> </a:t>
            </a:r>
            <a:r>
              <a:rPr lang="es-ES" dirty="0" err="1" smtClean="0"/>
              <a:t>Order</a:t>
            </a:r>
            <a:r>
              <a:rPr lang="es-ES" dirty="0" smtClean="0"/>
              <a:t> – </a:t>
            </a:r>
            <a:r>
              <a:rPr lang="es-ES" dirty="0" err="1" smtClean="0"/>
              <a:t>Ambulance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21995"/>
            <a:ext cx="11851621" cy="623600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34" y="782052"/>
            <a:ext cx="1402340" cy="481263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84" y="1024290"/>
            <a:ext cx="1331659" cy="369208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484" y="5739529"/>
            <a:ext cx="1370190" cy="81769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804733" y="782052"/>
            <a:ext cx="69783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Order</a:t>
            </a:r>
            <a:r>
              <a:rPr lang="es-ES" sz="1100" dirty="0" smtClean="0"/>
              <a:t> ID</a:t>
            </a:r>
            <a:endParaRPr lang="en-US" sz="11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991845" y="1514856"/>
            <a:ext cx="121920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Ambulance</a:t>
            </a:r>
            <a:endParaRPr lang="en-US" sz="10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448922" y="1219111"/>
            <a:ext cx="125128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Medical </a:t>
            </a:r>
            <a:r>
              <a:rPr lang="es-ES" sz="1000" dirty="0" err="1" smtClean="0"/>
              <a:t>Consultant</a:t>
            </a:r>
            <a:endParaRPr lang="en-US" sz="10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277842" y="1219111"/>
            <a:ext cx="121920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Back </a:t>
            </a:r>
            <a:r>
              <a:rPr lang="es-ES" sz="1000" dirty="0" err="1" smtClean="0"/>
              <a:t>Analist</a:t>
            </a:r>
            <a:endParaRPr lang="en-US" sz="10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090735" y="1220507"/>
            <a:ext cx="121920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097501" y="2574762"/>
            <a:ext cx="105477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b="1" dirty="0" err="1" smtClean="0"/>
              <a:t>Employee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Name</a:t>
            </a:r>
            <a:endParaRPr lang="en-US" sz="10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934326" y="2558714"/>
            <a:ext cx="134352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b="1" dirty="0" err="1" smtClean="0"/>
              <a:t>Employee</a:t>
            </a:r>
            <a:r>
              <a:rPr lang="es-ES" sz="900" b="1" dirty="0" smtClean="0"/>
              <a:t> Id </a:t>
            </a:r>
            <a:r>
              <a:rPr lang="es-ES" sz="900" b="1" dirty="0" err="1" smtClean="0"/>
              <a:t>Number</a:t>
            </a:r>
            <a:endParaRPr lang="en-US" sz="900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507834" y="2987844"/>
            <a:ext cx="134352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b="1" dirty="0" err="1" smtClean="0"/>
              <a:t>Employee</a:t>
            </a:r>
            <a:r>
              <a:rPr lang="es-ES" sz="800" b="1" dirty="0" smtClean="0"/>
              <a:t> </a:t>
            </a:r>
            <a:r>
              <a:rPr lang="es-ES" sz="800" b="1" dirty="0" err="1" smtClean="0"/>
              <a:t>Comments</a:t>
            </a:r>
            <a:endParaRPr lang="en-US" sz="8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17549" y="2955749"/>
            <a:ext cx="11430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b="1" dirty="0" smtClean="0"/>
              <a:t>Company </a:t>
            </a:r>
            <a:r>
              <a:rPr lang="es-ES" sz="900" b="1" dirty="0" err="1" smtClean="0"/>
              <a:t>Name</a:t>
            </a:r>
            <a:endParaRPr lang="en-US" sz="9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153645" y="3485624"/>
            <a:ext cx="18127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b="1" u="sng" dirty="0" err="1" smtClean="0"/>
              <a:t>Order</a:t>
            </a:r>
            <a:r>
              <a:rPr lang="es-ES" sz="1000" b="1" u="sng" dirty="0" smtClean="0"/>
              <a:t> </a:t>
            </a:r>
            <a:r>
              <a:rPr lang="es-ES" sz="1000" b="1" u="sng" dirty="0" err="1" smtClean="0"/>
              <a:t>Descriptions</a:t>
            </a:r>
            <a:endParaRPr lang="en-US" sz="1000" b="1" u="sng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068040" y="3719416"/>
            <a:ext cx="721896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900" u="sng" dirty="0" err="1" smtClean="0"/>
              <a:t>Products</a:t>
            </a:r>
            <a:r>
              <a:rPr lang="es-ES" sz="900" u="sng" dirty="0" smtClean="0"/>
              <a:t> ID</a:t>
            </a:r>
            <a:endParaRPr lang="en-US" sz="900" u="sng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807829" y="3706264"/>
            <a:ext cx="180073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900" u="sng" dirty="0" err="1" smtClean="0"/>
              <a:t>Products</a:t>
            </a:r>
            <a:r>
              <a:rPr lang="es-ES" sz="900" u="sng" dirty="0" smtClean="0"/>
              <a:t> </a:t>
            </a:r>
            <a:r>
              <a:rPr lang="es-ES" sz="900" u="sng" dirty="0" err="1" smtClean="0"/>
              <a:t>Name</a:t>
            </a:r>
            <a:endParaRPr lang="en-US" sz="900" u="sng" dirty="0"/>
          </a:p>
        </p:txBody>
      </p:sp>
      <p:sp>
        <p:nvSpPr>
          <p:cNvPr id="24" name="CuadroTexto 23"/>
          <p:cNvSpPr txBox="1"/>
          <p:nvPr/>
        </p:nvSpPr>
        <p:spPr>
          <a:xfrm>
            <a:off x="3838328" y="3916511"/>
            <a:ext cx="180073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dirty="0" err="1" smtClean="0"/>
              <a:t>Ambulance</a:t>
            </a:r>
            <a:endParaRPr lang="en-US" sz="8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803541" y="4142433"/>
            <a:ext cx="180073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dirty="0" smtClean="0"/>
              <a:t>Medicine 1</a:t>
            </a:r>
            <a:endParaRPr lang="en-US" sz="8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3842072" y="4512517"/>
            <a:ext cx="180073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dirty="0" smtClean="0"/>
              <a:t>Medicine 3</a:t>
            </a:r>
            <a:endParaRPr lang="en-US" sz="8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3831733" y="4748918"/>
            <a:ext cx="180073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dirty="0" smtClean="0"/>
              <a:t>Medicine 4</a:t>
            </a:r>
            <a:endParaRPr lang="en-US" sz="8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3842072" y="4334620"/>
            <a:ext cx="2296043" cy="2154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dirty="0" smtClean="0"/>
              <a:t>Medicine 2</a:t>
            </a:r>
            <a:endParaRPr lang="en-US" sz="8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029315" y="5562597"/>
            <a:ext cx="18127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b="1" u="sng" dirty="0" err="1" smtClean="0"/>
              <a:t>Employee</a:t>
            </a:r>
            <a:r>
              <a:rPr lang="es-ES" sz="1000" b="1" u="sng" dirty="0" smtClean="0"/>
              <a:t> </a:t>
            </a:r>
            <a:r>
              <a:rPr lang="es-ES" sz="1000" b="1" u="sng" dirty="0" err="1" smtClean="0"/>
              <a:t>Informations</a:t>
            </a:r>
            <a:endParaRPr lang="en-US" sz="1000" b="1" u="sng" dirty="0"/>
          </a:p>
        </p:txBody>
      </p:sp>
      <p:sp>
        <p:nvSpPr>
          <p:cNvPr id="30" name="CuadroTexto 29"/>
          <p:cNvSpPr txBox="1"/>
          <p:nvPr/>
        </p:nvSpPr>
        <p:spPr>
          <a:xfrm>
            <a:off x="4082711" y="1215099"/>
            <a:ext cx="121920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Date </a:t>
            </a:r>
            <a:r>
              <a:rPr lang="es-ES" sz="1000" dirty="0" err="1" smtClean="0"/>
              <a:t>Order</a:t>
            </a:r>
            <a:r>
              <a:rPr lang="es-ES" sz="1000" dirty="0" smtClean="0"/>
              <a:t> Placed</a:t>
            </a:r>
            <a:endParaRPr lang="en-US" sz="10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5374108" y="2578761"/>
            <a:ext cx="16523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b="1" dirty="0" smtClean="0"/>
              <a:t>Medical Diagnosis </a:t>
            </a:r>
            <a:r>
              <a:rPr lang="es-ES" sz="900" b="1" dirty="0" err="1" smtClean="0"/>
              <a:t>on</a:t>
            </a:r>
            <a:r>
              <a:rPr lang="es-ES" sz="900" b="1" dirty="0" smtClean="0"/>
              <a:t> </a:t>
            </a:r>
            <a:r>
              <a:rPr lang="es-ES" sz="900" b="1" dirty="0" err="1" smtClean="0"/>
              <a:t>Order</a:t>
            </a:r>
            <a:endParaRPr lang="en-US" sz="900" b="1" dirty="0"/>
          </a:p>
        </p:txBody>
      </p:sp>
      <p:sp>
        <p:nvSpPr>
          <p:cNvPr id="32" name="CuadroTexto 31"/>
          <p:cNvSpPr txBox="1"/>
          <p:nvPr/>
        </p:nvSpPr>
        <p:spPr>
          <a:xfrm>
            <a:off x="5382124" y="2827419"/>
            <a:ext cx="16523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/>
              <a:t>Fever</a:t>
            </a:r>
            <a:r>
              <a:rPr lang="es-ES" sz="900" dirty="0" smtClean="0"/>
              <a:t> </a:t>
            </a:r>
            <a:endParaRPr lang="en-US" sz="9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4086726" y="5791195"/>
            <a:ext cx="122321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b="1" dirty="0" err="1" smtClean="0"/>
              <a:t>Employee</a:t>
            </a:r>
            <a:r>
              <a:rPr lang="es-ES" sz="800" b="1" dirty="0" smtClean="0"/>
              <a:t> </a:t>
            </a:r>
            <a:r>
              <a:rPr lang="es-ES" sz="800" b="1" dirty="0" err="1" smtClean="0"/>
              <a:t>Age</a:t>
            </a:r>
            <a:endParaRPr lang="en-US" sz="800" b="1" dirty="0"/>
          </a:p>
        </p:txBody>
      </p:sp>
      <p:sp>
        <p:nvSpPr>
          <p:cNvPr id="34" name="CuadroTexto 33"/>
          <p:cNvSpPr txBox="1"/>
          <p:nvPr/>
        </p:nvSpPr>
        <p:spPr>
          <a:xfrm>
            <a:off x="4239126" y="5943595"/>
            <a:ext cx="122321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b="1" dirty="0" err="1" smtClean="0"/>
              <a:t>Employee</a:t>
            </a:r>
            <a:r>
              <a:rPr lang="es-ES" sz="800" b="1" dirty="0" smtClean="0"/>
              <a:t> </a:t>
            </a:r>
            <a:r>
              <a:rPr lang="es-ES" sz="800" b="1" dirty="0" err="1" smtClean="0"/>
              <a:t>Age</a:t>
            </a:r>
            <a:endParaRPr lang="en-US" sz="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2045365" y="5795199"/>
            <a:ext cx="122321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b="1" dirty="0" err="1" smtClean="0"/>
              <a:t>Employee</a:t>
            </a:r>
            <a:r>
              <a:rPr lang="es-ES" sz="800" b="1" dirty="0" smtClean="0"/>
              <a:t> Email</a:t>
            </a:r>
            <a:endParaRPr lang="en-US" sz="800" b="1" dirty="0"/>
          </a:p>
        </p:txBody>
      </p:sp>
      <p:cxnSp>
        <p:nvCxnSpPr>
          <p:cNvPr id="38" name="Conector recto de flecha 37"/>
          <p:cNvCxnSpPr/>
          <p:nvPr/>
        </p:nvCxnSpPr>
        <p:spPr>
          <a:xfrm flipH="1">
            <a:off x="9370852" y="1430632"/>
            <a:ext cx="362695" cy="322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9156032" y="4716379"/>
            <a:ext cx="1491915" cy="2462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Medical Staff Notes </a:t>
            </a:r>
            <a:r>
              <a:rPr lang="es-ES" sz="1000" dirty="0" err="1" smtClean="0"/>
              <a:t>area</a:t>
            </a:r>
            <a:endParaRPr lang="en-US" sz="1000" dirty="0"/>
          </a:p>
        </p:txBody>
      </p:sp>
      <p:cxnSp>
        <p:nvCxnSpPr>
          <p:cNvPr id="41" name="Conector recto de flecha 40"/>
          <p:cNvCxnSpPr/>
          <p:nvPr/>
        </p:nvCxnSpPr>
        <p:spPr>
          <a:xfrm flipH="1">
            <a:off x="11285003" y="1019491"/>
            <a:ext cx="362695" cy="322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10379241" y="4279230"/>
            <a:ext cx="1491915" cy="2462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Authorizations</a:t>
            </a:r>
            <a:r>
              <a:rPr lang="es-ES" sz="1000" dirty="0" smtClean="0"/>
              <a:t> </a:t>
            </a:r>
            <a:r>
              <a:rPr lang="es-ES" sz="1000" dirty="0" err="1" smtClean="0"/>
              <a:t>Bottom</a:t>
            </a:r>
            <a:endParaRPr lang="en-US" sz="1000" dirty="0"/>
          </a:p>
        </p:txBody>
      </p:sp>
      <p:cxnSp>
        <p:nvCxnSpPr>
          <p:cNvPr id="43" name="Conector recto de flecha 42"/>
          <p:cNvCxnSpPr/>
          <p:nvPr/>
        </p:nvCxnSpPr>
        <p:spPr>
          <a:xfrm flipH="1">
            <a:off x="9100144" y="1397326"/>
            <a:ext cx="98247" cy="385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8935452" y="5289883"/>
            <a:ext cx="1491915" cy="40011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Order</a:t>
            </a:r>
            <a:r>
              <a:rPr lang="es-ES" sz="1000" dirty="0" smtClean="0"/>
              <a:t> Status </a:t>
            </a:r>
            <a:r>
              <a:rPr lang="es-ES" sz="1000" dirty="0" err="1" smtClean="0"/>
              <a:t>Historical</a:t>
            </a:r>
            <a:r>
              <a:rPr lang="es-ES" sz="1000" dirty="0" smtClean="0"/>
              <a:t> Record </a:t>
            </a:r>
            <a:r>
              <a:rPr lang="es-ES" sz="1000" dirty="0" err="1" smtClean="0"/>
              <a:t>by</a:t>
            </a:r>
            <a:r>
              <a:rPr lang="es-ES" sz="1000" dirty="0" smtClean="0"/>
              <a:t> Dates </a:t>
            </a:r>
            <a:endParaRPr lang="en-US" sz="1000" dirty="0"/>
          </a:p>
        </p:txBody>
      </p:sp>
      <p:sp>
        <p:nvSpPr>
          <p:cNvPr id="2" name="Rectángulo redondeado 1"/>
          <p:cNvSpPr/>
          <p:nvPr/>
        </p:nvSpPr>
        <p:spPr>
          <a:xfrm>
            <a:off x="2225836" y="4165815"/>
            <a:ext cx="6220332" cy="7967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7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225836" y="144375"/>
            <a:ext cx="80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Form</a:t>
            </a:r>
            <a:r>
              <a:rPr lang="es-ES" dirty="0"/>
              <a:t> </a:t>
            </a:r>
            <a:r>
              <a:rPr lang="es-ES" dirty="0" smtClean="0"/>
              <a:t>Medical </a:t>
            </a:r>
            <a:r>
              <a:rPr lang="es-ES" dirty="0" err="1" smtClean="0"/>
              <a:t>Aproval</a:t>
            </a:r>
            <a:r>
              <a:rPr lang="es-ES" dirty="0" smtClean="0"/>
              <a:t> </a:t>
            </a:r>
            <a:r>
              <a:rPr lang="es-ES" dirty="0" err="1" smtClean="0"/>
              <a:t>Order</a:t>
            </a:r>
            <a:r>
              <a:rPr lang="es-ES" dirty="0" smtClean="0"/>
              <a:t> – </a:t>
            </a:r>
            <a:r>
              <a:rPr lang="es-ES" dirty="0" err="1" smtClean="0"/>
              <a:t>Ambulance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21995"/>
            <a:ext cx="11851621" cy="623600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34" y="782052"/>
            <a:ext cx="1402340" cy="481263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84" y="1024290"/>
            <a:ext cx="1331659" cy="369208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484" y="5739529"/>
            <a:ext cx="1370190" cy="81769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804733" y="782052"/>
            <a:ext cx="69783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Order</a:t>
            </a:r>
            <a:r>
              <a:rPr lang="es-ES" sz="1100" dirty="0" smtClean="0"/>
              <a:t> ID</a:t>
            </a:r>
            <a:endParaRPr lang="en-US" sz="11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991845" y="1514856"/>
            <a:ext cx="121920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Ambulance</a:t>
            </a:r>
            <a:endParaRPr lang="en-US" sz="10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448922" y="1219111"/>
            <a:ext cx="125128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Medical </a:t>
            </a:r>
            <a:r>
              <a:rPr lang="es-ES" sz="1000" dirty="0" err="1" smtClean="0"/>
              <a:t>Consultant</a:t>
            </a:r>
            <a:endParaRPr lang="en-US" sz="10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277842" y="1219111"/>
            <a:ext cx="121920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Back </a:t>
            </a:r>
            <a:r>
              <a:rPr lang="es-ES" sz="1000" dirty="0" err="1" smtClean="0"/>
              <a:t>Analist</a:t>
            </a:r>
            <a:endParaRPr lang="en-US" sz="10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090735" y="1220507"/>
            <a:ext cx="121920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097501" y="2574762"/>
            <a:ext cx="105477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b="1" dirty="0" err="1" smtClean="0"/>
              <a:t>Employee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Name</a:t>
            </a:r>
            <a:endParaRPr lang="en-US" sz="10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934326" y="2558714"/>
            <a:ext cx="134352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b="1" dirty="0" err="1" smtClean="0"/>
              <a:t>Employee</a:t>
            </a:r>
            <a:r>
              <a:rPr lang="es-ES" sz="900" b="1" dirty="0" smtClean="0"/>
              <a:t> Id </a:t>
            </a:r>
            <a:r>
              <a:rPr lang="es-ES" sz="900" b="1" dirty="0" err="1" smtClean="0"/>
              <a:t>Number</a:t>
            </a:r>
            <a:endParaRPr lang="en-US" sz="900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507834" y="2987844"/>
            <a:ext cx="134352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b="1" dirty="0" err="1" smtClean="0"/>
              <a:t>Employee</a:t>
            </a:r>
            <a:r>
              <a:rPr lang="es-ES" sz="800" b="1" dirty="0" smtClean="0"/>
              <a:t> </a:t>
            </a:r>
            <a:r>
              <a:rPr lang="es-ES" sz="800" b="1" dirty="0" err="1" smtClean="0"/>
              <a:t>Comments</a:t>
            </a:r>
            <a:endParaRPr lang="en-US" sz="8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17549" y="2955749"/>
            <a:ext cx="11430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b="1" dirty="0" smtClean="0"/>
              <a:t>Company </a:t>
            </a:r>
            <a:r>
              <a:rPr lang="es-ES" sz="900" b="1" dirty="0" err="1" smtClean="0"/>
              <a:t>Name</a:t>
            </a:r>
            <a:endParaRPr lang="en-US" sz="9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153645" y="3485624"/>
            <a:ext cx="18127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b="1" u="sng" dirty="0" err="1" smtClean="0"/>
              <a:t>Order</a:t>
            </a:r>
            <a:r>
              <a:rPr lang="es-ES" sz="1000" b="1" u="sng" dirty="0" smtClean="0"/>
              <a:t> </a:t>
            </a:r>
            <a:r>
              <a:rPr lang="es-ES" sz="1000" b="1" u="sng" dirty="0" err="1" smtClean="0"/>
              <a:t>Descriptions</a:t>
            </a:r>
            <a:endParaRPr lang="en-US" sz="1000" b="1" u="sng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068040" y="3719416"/>
            <a:ext cx="721896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900" u="sng" dirty="0" err="1" smtClean="0"/>
              <a:t>Products</a:t>
            </a:r>
            <a:r>
              <a:rPr lang="es-ES" sz="900" u="sng" dirty="0" smtClean="0"/>
              <a:t> ID</a:t>
            </a:r>
            <a:endParaRPr lang="en-US" sz="900" u="sng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807829" y="3706264"/>
            <a:ext cx="180073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900" u="sng" dirty="0" err="1" smtClean="0"/>
              <a:t>Products</a:t>
            </a:r>
            <a:r>
              <a:rPr lang="es-ES" sz="900" u="sng" dirty="0" smtClean="0"/>
              <a:t> </a:t>
            </a:r>
            <a:r>
              <a:rPr lang="es-ES" sz="900" u="sng" dirty="0" err="1" smtClean="0"/>
              <a:t>Name</a:t>
            </a:r>
            <a:endParaRPr lang="en-US" sz="900" u="sng" dirty="0"/>
          </a:p>
        </p:txBody>
      </p:sp>
      <p:sp>
        <p:nvSpPr>
          <p:cNvPr id="24" name="CuadroTexto 23"/>
          <p:cNvSpPr txBox="1"/>
          <p:nvPr/>
        </p:nvSpPr>
        <p:spPr>
          <a:xfrm>
            <a:off x="3838328" y="3916511"/>
            <a:ext cx="180073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dirty="0" err="1" smtClean="0"/>
              <a:t>Telemdicne</a:t>
            </a:r>
            <a:r>
              <a:rPr lang="es-ES" sz="800" dirty="0" smtClean="0"/>
              <a:t> – General </a:t>
            </a:r>
            <a:r>
              <a:rPr lang="es-ES" sz="800" dirty="0" err="1" smtClean="0"/>
              <a:t>Consultation</a:t>
            </a:r>
            <a:endParaRPr lang="en-US" sz="8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3842072" y="4512517"/>
            <a:ext cx="180073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dirty="0" smtClean="0"/>
              <a:t>Medicine 3</a:t>
            </a:r>
            <a:endParaRPr lang="en-US" sz="8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3831733" y="4748918"/>
            <a:ext cx="180073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dirty="0" smtClean="0"/>
              <a:t>Medicine 4</a:t>
            </a:r>
            <a:endParaRPr lang="en-US" sz="8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3842072" y="4334620"/>
            <a:ext cx="2296043" cy="2154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dirty="0" smtClean="0"/>
              <a:t>Medicine 2</a:t>
            </a:r>
            <a:endParaRPr lang="en-US" sz="8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029315" y="5562597"/>
            <a:ext cx="18127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b="1" u="sng" dirty="0" err="1" smtClean="0"/>
              <a:t>Employee</a:t>
            </a:r>
            <a:r>
              <a:rPr lang="es-ES" sz="1000" b="1" u="sng" dirty="0" smtClean="0"/>
              <a:t> </a:t>
            </a:r>
            <a:r>
              <a:rPr lang="es-ES" sz="1000" b="1" u="sng" dirty="0" err="1" smtClean="0"/>
              <a:t>Informations</a:t>
            </a:r>
            <a:endParaRPr lang="en-US" sz="1000" b="1" u="sng" dirty="0"/>
          </a:p>
        </p:txBody>
      </p:sp>
      <p:sp>
        <p:nvSpPr>
          <p:cNvPr id="30" name="CuadroTexto 29"/>
          <p:cNvSpPr txBox="1"/>
          <p:nvPr/>
        </p:nvSpPr>
        <p:spPr>
          <a:xfrm>
            <a:off x="4082711" y="1215099"/>
            <a:ext cx="121920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Date </a:t>
            </a:r>
            <a:r>
              <a:rPr lang="es-ES" sz="1000" dirty="0" err="1" smtClean="0"/>
              <a:t>Order</a:t>
            </a:r>
            <a:r>
              <a:rPr lang="es-ES" sz="1000" dirty="0" smtClean="0"/>
              <a:t> Placed</a:t>
            </a:r>
            <a:endParaRPr lang="en-US" sz="10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5374108" y="2578761"/>
            <a:ext cx="16523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b="1" dirty="0" smtClean="0"/>
              <a:t>Medical Diagnosis </a:t>
            </a:r>
            <a:r>
              <a:rPr lang="es-ES" sz="900" b="1" dirty="0" err="1" smtClean="0"/>
              <a:t>on</a:t>
            </a:r>
            <a:r>
              <a:rPr lang="es-ES" sz="900" b="1" dirty="0" smtClean="0"/>
              <a:t> </a:t>
            </a:r>
            <a:r>
              <a:rPr lang="es-ES" sz="900" b="1" dirty="0" err="1" smtClean="0"/>
              <a:t>Order</a:t>
            </a:r>
            <a:endParaRPr lang="en-US" sz="900" b="1" dirty="0"/>
          </a:p>
        </p:txBody>
      </p:sp>
      <p:sp>
        <p:nvSpPr>
          <p:cNvPr id="32" name="CuadroTexto 31"/>
          <p:cNvSpPr txBox="1"/>
          <p:nvPr/>
        </p:nvSpPr>
        <p:spPr>
          <a:xfrm>
            <a:off x="5382124" y="2827419"/>
            <a:ext cx="16523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/>
              <a:t>Fever</a:t>
            </a:r>
            <a:r>
              <a:rPr lang="es-ES" sz="900" dirty="0" smtClean="0"/>
              <a:t> </a:t>
            </a:r>
            <a:endParaRPr lang="en-US" sz="9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4086726" y="5791195"/>
            <a:ext cx="122321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b="1" dirty="0" err="1" smtClean="0"/>
              <a:t>Employee</a:t>
            </a:r>
            <a:r>
              <a:rPr lang="es-ES" sz="800" b="1" dirty="0" smtClean="0"/>
              <a:t> </a:t>
            </a:r>
            <a:r>
              <a:rPr lang="es-ES" sz="800" b="1" dirty="0" err="1" smtClean="0"/>
              <a:t>Age</a:t>
            </a:r>
            <a:endParaRPr lang="en-US" sz="800" b="1" dirty="0"/>
          </a:p>
        </p:txBody>
      </p:sp>
      <p:sp>
        <p:nvSpPr>
          <p:cNvPr id="34" name="CuadroTexto 33"/>
          <p:cNvSpPr txBox="1"/>
          <p:nvPr/>
        </p:nvSpPr>
        <p:spPr>
          <a:xfrm>
            <a:off x="4239126" y="5943595"/>
            <a:ext cx="122321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b="1" dirty="0" err="1" smtClean="0"/>
              <a:t>Employee</a:t>
            </a:r>
            <a:r>
              <a:rPr lang="es-ES" sz="800" b="1" dirty="0" smtClean="0"/>
              <a:t> </a:t>
            </a:r>
            <a:r>
              <a:rPr lang="es-ES" sz="800" b="1" dirty="0" err="1" smtClean="0"/>
              <a:t>Age</a:t>
            </a:r>
            <a:endParaRPr lang="en-US" sz="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2045365" y="5795199"/>
            <a:ext cx="122321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b="1" dirty="0" err="1" smtClean="0"/>
              <a:t>Employee</a:t>
            </a:r>
            <a:r>
              <a:rPr lang="es-ES" sz="800" b="1" dirty="0" smtClean="0"/>
              <a:t> Email</a:t>
            </a:r>
            <a:endParaRPr lang="en-US" sz="800" b="1" dirty="0"/>
          </a:p>
        </p:txBody>
      </p:sp>
      <p:cxnSp>
        <p:nvCxnSpPr>
          <p:cNvPr id="38" name="Conector recto de flecha 37"/>
          <p:cNvCxnSpPr/>
          <p:nvPr/>
        </p:nvCxnSpPr>
        <p:spPr>
          <a:xfrm flipH="1">
            <a:off x="9370852" y="1430632"/>
            <a:ext cx="362695" cy="322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9156032" y="4716379"/>
            <a:ext cx="1491915" cy="2462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Medical Staff Notes </a:t>
            </a:r>
            <a:r>
              <a:rPr lang="es-ES" sz="1000" dirty="0" err="1" smtClean="0"/>
              <a:t>area</a:t>
            </a:r>
            <a:endParaRPr lang="en-US" sz="1000" dirty="0"/>
          </a:p>
        </p:txBody>
      </p:sp>
      <p:cxnSp>
        <p:nvCxnSpPr>
          <p:cNvPr id="41" name="Conector recto de flecha 40"/>
          <p:cNvCxnSpPr/>
          <p:nvPr/>
        </p:nvCxnSpPr>
        <p:spPr>
          <a:xfrm flipH="1">
            <a:off x="11285003" y="1019491"/>
            <a:ext cx="362695" cy="322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10379241" y="4279230"/>
            <a:ext cx="1491915" cy="2462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Authorizations</a:t>
            </a:r>
            <a:r>
              <a:rPr lang="es-ES" sz="1000" dirty="0" smtClean="0"/>
              <a:t> </a:t>
            </a:r>
            <a:r>
              <a:rPr lang="es-ES" sz="1000" dirty="0" err="1" smtClean="0"/>
              <a:t>Bottom</a:t>
            </a:r>
            <a:endParaRPr lang="en-US" sz="1000" dirty="0"/>
          </a:p>
        </p:txBody>
      </p:sp>
      <p:cxnSp>
        <p:nvCxnSpPr>
          <p:cNvPr id="43" name="Conector recto de flecha 42"/>
          <p:cNvCxnSpPr/>
          <p:nvPr/>
        </p:nvCxnSpPr>
        <p:spPr>
          <a:xfrm flipH="1">
            <a:off x="9100144" y="1397326"/>
            <a:ext cx="98247" cy="385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8935452" y="5289883"/>
            <a:ext cx="1491915" cy="40011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Order</a:t>
            </a:r>
            <a:r>
              <a:rPr lang="es-ES" sz="1000" dirty="0" smtClean="0"/>
              <a:t> Status </a:t>
            </a:r>
            <a:r>
              <a:rPr lang="es-ES" sz="1000" dirty="0" err="1" smtClean="0"/>
              <a:t>Historical</a:t>
            </a:r>
            <a:r>
              <a:rPr lang="es-ES" sz="1000" dirty="0" smtClean="0"/>
              <a:t> Record </a:t>
            </a:r>
            <a:r>
              <a:rPr lang="es-ES" sz="1000" dirty="0" err="1" smtClean="0"/>
              <a:t>by</a:t>
            </a:r>
            <a:r>
              <a:rPr lang="es-ES" sz="1000" dirty="0" smtClean="0"/>
              <a:t> Dates </a:t>
            </a:r>
            <a:endParaRPr lang="en-US" sz="1000" dirty="0"/>
          </a:p>
        </p:txBody>
      </p:sp>
      <p:sp>
        <p:nvSpPr>
          <p:cNvPr id="2" name="Rectángulo redondeado 1"/>
          <p:cNvSpPr/>
          <p:nvPr/>
        </p:nvSpPr>
        <p:spPr>
          <a:xfrm>
            <a:off x="2225836" y="4357877"/>
            <a:ext cx="6220332" cy="6047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adroTexto 38"/>
          <p:cNvSpPr txBox="1"/>
          <p:nvPr/>
        </p:nvSpPr>
        <p:spPr>
          <a:xfrm>
            <a:off x="3846349" y="4141103"/>
            <a:ext cx="180073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dirty="0" err="1" smtClean="0"/>
              <a:t>Telemdicne</a:t>
            </a:r>
            <a:r>
              <a:rPr lang="es-ES" sz="800" dirty="0" smtClean="0"/>
              <a:t> – </a:t>
            </a:r>
            <a:r>
              <a:rPr lang="es-ES" sz="800" dirty="0" err="1" smtClean="0"/>
              <a:t>Cardiology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94940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349</Words>
  <Application>Microsoft Office PowerPoint</Application>
  <PresentationFormat>Panorámica</PresentationFormat>
  <Paragraphs>150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19</cp:revision>
  <dcterms:created xsi:type="dcterms:W3CDTF">2023-03-03T00:43:35Z</dcterms:created>
  <dcterms:modified xsi:type="dcterms:W3CDTF">2023-03-04T11:25:56Z</dcterms:modified>
</cp:coreProperties>
</file>