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58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97"/>
  </p:normalViewPr>
  <p:slideViewPr>
    <p:cSldViewPr snapToGrid="0" snapToObjects="1">
      <p:cViewPr varScale="1">
        <p:scale>
          <a:sx n="43" d="100"/>
          <a:sy n="43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8.9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24575,'4252'0'-1365,"-4207"0"-5461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89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315 0 24575,'-5'7'0,"0"-1"0,0 1 0,1 0 0,0 0 0,0 1 0,1-1 0,-5 15 0,-6 13 0,-6 11 0,3 1 0,1 0 0,-11 65 0,-14 152 0,26-156 0,-53 689 0,63 8 0,5-734 0,-2 0 0,-15 76 0,1-27 0,-2 145 0,18 122 0,3-147 0,-3 277-1365,0-472-5461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6.32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133 22 24575,'0'-1'0,"0"0"0,-1 0 0,1 0 0,0 1 0,1-1 0,-1 0 0,0 0 0,0 0 0,0 1 0,0-1 0,1 0 0,-1 0 0,0 1 0,1-1 0,-1 0 0,0 1 0,1-1 0,-1 0 0,1 1 0,-1-1 0,1 0 0,0 1 0,-1-1 0,1 1 0,-1-1 0,1 1 0,0-1 0,0 1 0,1-1 0,0 1 0,0-1 0,0 1 0,0 0 0,0 0 0,0 0 0,1 1 0,-1-1 0,0 0 0,0 1 0,0-1 0,3 2 0,8 4 0,-1 0 0,21 13 0,-29-17 0,124 90 0,-17-12 0,-95-69 0,0 0 0,0 0 0,-1 2 0,-1 0 0,0 0 0,12 17 0,-20-23 0,-1 1 0,-1 0 0,0 0 0,0 0 0,0 0 0,-1 1 0,0-1 0,-1 1 0,0 0 0,0 0 0,-1 0 0,0 0 0,-1 0 0,0 0 0,-1 12 0,-3 7 0,-2-1 0,0 0 0,-2 0 0,-1-1 0,-1 0 0,-1 0 0,-1-1 0,-27 40 0,0-8 0,-3-3 0,-68 72 0,-64 35 133,46-45-1631,96-84-5328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2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24575,'42'76'0,"10"23"0,-7-9 0,5-2 0,87 119 0,-56-88 0,-27-27 0,7 11 0,-58-99 0,0 0 0,0 0 0,0-1 0,1 1 0,-1-1 0,1 1 0,0-1 0,0 0 0,0 0 0,1-1 0,-1 1 0,8 2 0,-9-4 0,0-1 0,0 1 0,0-1 0,0 1 0,1-1 0,-1 0 0,0 0 0,0-1 0,0 1 0,0-1 0,1 1 0,-1-1 0,0 0 0,0 0 0,0 0 0,-1-1 0,1 1 0,0-1 0,0 1 0,3-4 0,8-8 0,0-1 0,0 0 0,-1-2 0,-1 1 0,-1-1 0,0-1 0,14-29 0,18-26 0,-37 64 0,71-116 0,-68 107 0,-1 0 0,-1-1 0,0-1 0,-2 1 0,7-31 0,4-54-1365,-4 59-5461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50.37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24575,'12'1'0,"-1"0"0,0 1 0,0 1 0,0 0 0,0 0 0,0 1 0,-1 0 0,0 1 0,1 1 0,12 8 0,7 3 0,268 172 0,-199-128 0,-67-44 0,-1 2 0,42 33 0,-65-45 0,0 1 0,0-1 0,-1 2 0,1-1 0,-2 1 0,1 0 0,-2 0 0,1 1 0,-1 0 0,0 0 0,-1 0 0,4 15 0,-2 4 0,-1 1 0,-2-1 0,0 59 0,-18 89 0,13-163 0,-1 0 0,-1-1 0,0 1 0,0-1 0,-2 0 0,0 0 0,0-1 0,-1 0 0,0 0 0,-1 0 0,-1-1 0,0 0 0,0-1 0,-1 0 0,0 0 0,-1-1 0,0-1 0,-1 1 0,1-2 0,-1 0 0,-1 0 0,0-1 0,-16 5 0,-184 56 0,34-12 0,129-40 42,32-11-511,1 1 0,-22 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52.5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24575,'1'10'0,"0"-1"0,0 0 0,1 0 0,0 0 0,0 0 0,1 0 0,0 0 0,9 15 0,2 2 0,26 32 0,-28-40 0,67 81 0,-58-75 0,0 1 0,-2 1 0,0 1 0,21 43 0,-35-59 0,8 19 0,2 0 0,1-1 0,22 31 0,-32-52 0,1 0 0,0 0 0,0 0 0,1-1 0,0 0 0,0-1 0,1 0 0,0 0 0,0 0 0,0-1 0,1-1 0,0 0 0,0 0 0,12 2 0,-7-2 0,1-1 0,0-1 0,-1 0 0,1-2 0,0 1 0,0-2 0,0 0 0,0-1 0,0-1 0,18-5 0,-11 0 0,-1-1 0,0 0 0,0-2 0,-1-1 0,-1 0 0,23-18 0,-23 16 0,-1-2 0,0 0 0,-2 0 0,1-2 0,28-38 0,61-132 134,-22 34-1633,-51 102-5327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0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5040 24575,'5'0'0,"-1"-1"0,1 0 0,0 0 0,0 0 0,-1-1 0,1 0 0,7-4 0,7-2 0,70-32 0,149-90 0,-128 66 0,619-383 0,-720 441 0,315-226 0,-293 206 0,535-458 0,-160 86 0,-340 339 0,1 4 0,4 2 0,85-48 0,-101 66 0,31-25 0,82-76 0,-50 38 0,333-307 0,-370 321 0,-3-4 0,80-118 0,-87 80 0,-50 83 0,33-46 0,-31 59 0,1 1 0,2 1 0,1 2 0,1 0 0,1 2 0,64-40 0,-40 25 0,-2-3 0,81-85 0,-16 15 0,-53 51 0,-3-2 0,-3-3 0,84-126 0,42-78 0,-147 221 0,52-52 0,16-23 0,-71 82-1365,-4 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31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1 248 24575,'16'-14'0,"0"1"0,1 1 0,1 0 0,0 1 0,0 1 0,1 0 0,0 2 0,24-8 0,21-2 0,83-13 0,-87 20 0,98-30 0,-132 31 0,-11 4 0,0 0 0,0 1 0,1 1 0,28-5 0,-41 9 0,0-1 0,0 1 0,1 0 0,-1 0 0,0 1 0,0-1 0,0 1 0,0-1 0,0 1 0,0 0 0,0 0 0,0 0 0,0 1 0,-1-1 0,1 1 0,0-1 0,-1 1 0,1 0 0,-1 0 0,1 0 0,-1 1 0,0-1 0,0 0 0,0 1 0,0-1 0,-1 1 0,1 0 0,-1-1 0,1 1 0,0 4 0,3 7 0,-2 0 0,1 0 0,-2 0 0,0 0 0,0 20 0,-5 76 0,1-57 0,-4 453-1365,6-462-5461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16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1 106 24575,'248'-2'0,"330"-45"0,-375 20 0,325-3 0,1304 34-14,-1124-4-1337,-663 0-5475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4.7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48 24575,'0'-1'0,"0"0"0,1-1 0,-1 1 0,0-1 0,1 1 0,-1 0 0,1-1 0,-1 1 0,1 0 0,0 0 0,0-1 0,0 1 0,-1 0 0,1 0 0,0 0 0,0 0 0,0 0 0,1 0 0,-1 0 0,0 1 0,0-1 0,0 0 0,1 0 0,-1 1 0,0-1 0,2 0 0,40-9 0,-38 9 0,17-2 0,0 1 0,0 0 0,0 2 0,0 1 0,0 0 0,0 1 0,-1 2 0,1 0 0,-1 2 0,0 0 0,0 1 0,35 17 0,-9 0 0,0 2 0,-2 3 0,-1 1 0,56 49 0,-77-57 0,0 0 0,-2 1 0,0 2 0,-1 0 0,-2 1 0,-1 1 0,-1 0 0,21 51 0,35 89 0,-69-160 0,-2 1 0,1-1 0,-1 1 0,0-1 0,0 1 0,-1 0 0,0-1 0,-1 1 0,1 0 0,-1-1 0,-1 1 0,0 0 0,0-1 0,0 0 0,-1 0 0,0 1 0,0-2 0,-1 1 0,0 0 0,-7 9 0,3-6 0,0 0 0,-1 0 0,0-1 0,-1 0 0,0 0 0,0-1 0,-1-1 0,0 1 0,0-2 0,-1 0 0,-15 6 0,-10 2 0,0-2 0,0 2 0,1 2 0,1 1 0,-40 27 0,19-2-68,34-24-192,-1-1 1,-1-1 0,-1-1-1,-42 19 1,14-16-6567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4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4572 24575,'1'-3'0,"-1"-1"0,1 0 0,0 0 0,1 0 0,-1 1 0,1-1 0,0 0 0,-1 1 0,2 0 0,-1-1 0,0 1 0,1 0 0,-1 0 0,1 0 0,0 0 0,0 1 0,0-1 0,0 1 0,5-3 0,7-5 0,1 1 0,32-13 0,89-25 0,-86 31 0,79-35 0,51-47 0,-89 45 0,28-18 0,-4-5 0,212-180 0,-177 115 0,183-220 0,281-303 0,-369 467 0,-73 65 0,42-36 0,11-9 0,-149 120 0,2 3 0,132-68 0,-14 10 0,180-112 0,-223 134 0,-75 46 0,44-27 0,151-115 0,-95 71 0,-92 62 0,181-96 0,-118 69 0,-106 53 0,-1-2 0,-1-2 0,-2-1 0,42-44 0,-55 53 0,1 1 0,0 2 0,2 1 0,35-17 0,-36 21 0,-1-1 0,0-1 0,-1-2 0,-2 0 0,36-35 0,50-58-1365,-75 80-5461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8.9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24575,'4252'0'-1365,"-4207"0"-5461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4.9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1 112 24575,'12'-1'0,"0"-1"0,-1 0 0,1-1 0,0 0 0,-1 0 0,0-1 0,1-1 0,19-12 0,-12 8 0,0 0 0,22-6 0,5 3 0,0 3 0,0 1 0,76-2 0,150 12 0,-120 2 0,-11-6 0,128 6 0,-265-4 0,1 1 0,0-1 0,-1 1 0,1 1 0,-1-1 0,1 0 0,-1 1 0,1 0 0,-1 0 0,0 0 0,0 1 0,0-1 0,0 1 0,-1 0 0,1 0 0,-1 1 0,0-1 0,1 1 0,-1-1 0,4 8 0,-4-5 0,-1-1 0,0 1 0,0 0 0,0 0 0,0 0 0,-1 0 0,0 1 0,-1-1 0,1 0 0,-1 0 0,0 1 0,-1-1 0,1 0 0,-1 0 0,-3 9 0,-3 9 0,-1 0 0,-1-1 0,-23 41 0,-48 63 0,36-60 0,-1 3 0,13-23 0,3 2 0,-43 93 0,62-119 0,-22 37 0,22-45 0,2 1 0,0 0 0,0 0 0,-9 34 0,13-33-227,0 0-1,-1 0 1,0-1-1,-1 1 1,-15 25-1,-2-9-6598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1.7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24575,'948'0'0,"-937"-1"0,-1 2 0,1-1 0,0 2 0,-1-1 0,1 1 0,11 4 0,-17-4 0,0 0 0,0 1 0,-1-1 0,0 1 0,1 0 0,-1 0 0,0 0 0,0 1 0,-1 0 0,1-1 0,-1 1 0,1 0 0,-1 1 0,4 8 0,7 18 0,-1 1 0,-2 1 0,-1 0 0,9 54 0,-15-65 0,8 48 0,7 139 0,-21 73 0,0-102 0,2 338 0,-3-454 59,-19 104-1,2-25-1540,16-96-5344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6.6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2047 1 24575,'0'4288'0,"-3"-4225"0,-19 106 0,10-99 0,-1 75 0,14 165 0,4-269 0,2-1 0,2 1 0,15 43 0,14 66 0,-28-80 0,-2 1 0,-4 1 0,-3-1 0,-8 77 0,2-111 0,-11 37 0,-2 12 0,8-28 0,-2 0 0,-3-1 0,-3-1 0,-27 61 0,4-2 0,31-83 0,-1 0 0,-2-1 0,-25 47 0,33-70 0,-1 0 0,0 0 0,0 0 0,0-1 0,-1 0 0,0 0 0,-1-1 0,1 0 0,-1 0 0,0-1 0,-1 0 0,1 0 0,-1-1 0,0 0 0,0 0 0,-17 3 0,-71 9 0,67-13 0,0 2 0,-34 10 0,11 1 0,-1-1 0,0-3 0,-1-2 0,0-2 0,-59 0 0,-50-12 0,-119 5 0,266 1 0,0 1 0,0 0 0,0 1 0,-31 13 0,-62 35 0,9-4 0,86-41 0,0 1 0,1 1 0,0 0 0,1 0 0,0 2 0,0 0 0,1 0 0,0 1 0,1 0 0,1 1 0,0 0 0,1 1 0,-11 21 0,-4 11 0,3 1 0,-29 97 0,37-97 0,3 1 0,1 0 0,-3 82 0,12 148 0,4-121 0,-4 1294 0,1-1412-455,2 0 0,12 61 0,-4-51-6371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1.7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24575,'948'0'0,"-937"-1"0,-1 2 0,1-1 0,0 2 0,-1-1 0,1 1 0,11 4 0,-17-4 0,0 0 0,0 1 0,-1-1 0,0 1 0,1 0 0,-1 0 0,0 0 0,0 1 0,-1 0 0,1-1 0,-1 1 0,1 0 0,-1 1 0,4 8 0,7 18 0,-1 1 0,-2 1 0,-1 0 0,9 54 0,-15-65 0,8 48 0,7 139 0,-21 73 0,0-102 0,2 338 0,-3-454 59,-19 104-1,2-25-1540,16-96-5344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6.6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2047 1 24575,'0'4288'0,"-3"-4225"0,-19 106 0,10-99 0,-1 75 0,14 165 0,4-269 0,2-1 0,2 1 0,15 43 0,14 66 0,-28-80 0,-2 1 0,-4 1 0,-3-1 0,-8 77 0,2-111 0,-11 37 0,-2 12 0,8-28 0,-2 0 0,-3-1 0,-3-1 0,-27 61 0,4-2 0,31-83 0,-1 0 0,-2-1 0,-25 47 0,33-70 0,-1 0 0,0 0 0,0 0 0,0-1 0,-1 0 0,0 0 0,-1-1 0,1 0 0,-1 0 0,0-1 0,-1 0 0,1 0 0,-1-1 0,0 0 0,0 0 0,-17 3 0,-71 9 0,67-13 0,0 2 0,-34 10 0,11 1 0,-1-1 0,0-3 0,-1-2 0,0-2 0,-59 0 0,-50-12 0,-119 5 0,266 1 0,0 1 0,0 0 0,0 1 0,-31 13 0,-62 35 0,9-4 0,86-41 0,0 1 0,1 1 0,0 0 0,1 0 0,0 2 0,0 0 0,1 0 0,0 1 0,1 0 0,1 1 0,0 0 0,1 1 0,-11 21 0,-4 11 0,3 1 0,-29 97 0,37-97 0,3 1 0,1 0 0,-3 82 0,12 148 0,4-121 0,-4 1294 0,1-1412-455,2 0 0,12 61 0,-4-51-6371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21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24575,'8'0'0,"12"0"0,10 0 0,17 0 0,10 0 0,11 0 0,3 0 0,-2 0 0,-5 0 0,-4 0 0,-4 0 0,-3 0 0,-3 0 0,0 0 0,-1 0 0,0 0 0,-9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94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24575,'1098'0'-1365,"-1055"0"-5461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1.7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24575,'948'0'0,"-937"-1"0,-1 2 0,1-1 0,0 2 0,-1-1 0,1 1 0,11 4 0,-17-4 0,0 0 0,0 1 0,-1-1 0,0 1 0,1 0 0,-1 0 0,0 0 0,0 1 0,-1 0 0,1-1 0,-1 1 0,1 0 0,-1 1 0,4 8 0,7 18 0,-1 1 0,-2 1 0,-1 0 0,9 54 0,-15-65 0,8 48 0,7 139 0,-21 73 0,0-102 0,2 338 0,-3-454 59,-19 104-1,2-25-1540,16-96-5344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6.6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2047 1 24575,'0'4288'0,"-3"-4225"0,-19 106 0,10-99 0,-1 75 0,14 165 0,4-269 0,2-1 0,2 1 0,15 43 0,14 66 0,-28-80 0,-2 1 0,-4 1 0,-3-1 0,-8 77 0,2-111 0,-11 37 0,-2 12 0,8-28 0,-2 0 0,-3-1 0,-3-1 0,-27 61 0,4-2 0,31-83 0,-1 0 0,-2-1 0,-25 47 0,33-70 0,-1 0 0,0 0 0,0 0 0,0-1 0,-1 0 0,0 0 0,-1-1 0,1 0 0,-1 0 0,0-1 0,-1 0 0,1 0 0,-1-1 0,0 0 0,0 0 0,-17 3 0,-71 9 0,67-13 0,0 2 0,-34 10 0,11 1 0,-1-1 0,0-3 0,-1-2 0,0-2 0,-59 0 0,-50-12 0,-119 5 0,266 1 0,0 1 0,0 0 0,0 1 0,-31 13 0,-62 35 0,9-4 0,86-41 0,0 1 0,1 1 0,0 0 0,1 0 0,0 2 0,0 0 0,1 0 0,0 1 0,1 0 0,1 1 0,0 0 0,1 1 0,-11 21 0,-4 11 0,3 1 0,-29 97 0,37-97 0,3 1 0,1 0 0,-3 82 0,12 148 0,4-121 0,-4 1294 0,1-1412-455,2 0 0,12 61 0,-4-51-6371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21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24575,'8'0'0,"12"0"0,10 0 0,17 0 0,10 0 0,11 0 0,3 0 0,-2 0 0,-5 0 0,-4 0 0,-4 0 0,-3 0 0,-3 0 0,0 0 0,-1 0 0,0 0 0,-9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8.62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55 1 24575,'-31'107'0,"20"-32"0,-2 99 0,13 79 0,2-126 0,0 2412-66,-2-1666-1233,0-828-5527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94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24575,'1098'0'-1365,"-1055"0"-5461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9.3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24575,'8'0'0,"29"0"0,25 0 0,18 0 0,13 0 0,-1 0 0,-7 0 0,-11 0 0,-8 0 0,-8 0 0,-4 0 0,-4 0 0,-2 0 0,0 0 0,-8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13.3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54 24575,'0'-1'0,"1"0"0,-1 0 0,0 0 0,1 0 0,-1 0 0,1 0 0,-1 0 0,1 0 0,-1 0 0,1 0 0,-1 1 0,1-1 0,0 0 0,-1 0 0,1 1 0,0-1 0,0 0 0,0 1 0,0-1 0,0 1 0,-1-1 0,1 1 0,2-1 0,26-9 0,-25 9 0,30-7 0,1 2 0,0 1 0,36 0 0,111 7 0,-87 0 0,202-1-1365,-254-1-5461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1.7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24575,'948'0'0,"-937"-1"0,-1 2 0,1-1 0,0 2 0,-1-1 0,1 1 0,11 4 0,-17-4 0,0 0 0,0 1 0,-1-1 0,0 1 0,1 0 0,-1 0 0,0 0 0,0 1 0,-1 0 0,1-1 0,-1 1 0,1 0 0,-1 1 0,4 8 0,7 18 0,-1 1 0,-2 1 0,-1 0 0,9 54 0,-15-65 0,8 48 0,7 139 0,-21 73 0,0-102 0,2 338 0,-3-454 59,-19 104-1,2-25-1540,16-96-5344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6.6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2047 1 24575,'0'4288'0,"-3"-4225"0,-19 106 0,10-99 0,-1 75 0,14 165 0,4-269 0,2-1 0,2 1 0,15 43 0,14 66 0,-28-80 0,-2 1 0,-4 1 0,-3-1 0,-8 77 0,2-111 0,-11 37 0,-2 12 0,8-28 0,-2 0 0,-3-1 0,-3-1 0,-27 61 0,4-2 0,31-83 0,-1 0 0,-2-1 0,-25 47 0,33-70 0,-1 0 0,0 0 0,0 0 0,0-1 0,-1 0 0,0 0 0,-1-1 0,1 0 0,-1 0 0,0-1 0,-1 0 0,1 0 0,-1-1 0,0 0 0,0 0 0,-17 3 0,-71 9 0,67-13 0,0 2 0,-34 10 0,11 1 0,-1-1 0,0-3 0,-1-2 0,0-2 0,-59 0 0,-50-12 0,-119 5 0,266 1 0,0 1 0,0 0 0,0 1 0,-31 13 0,-62 35 0,9-4 0,86-41 0,0 1 0,1 1 0,0 0 0,1 0 0,0 2 0,0 0 0,1 0 0,0 1 0,1 0 0,1 1 0,0 0 0,1 1 0,-11 21 0,-4 11 0,3 1 0,-29 97 0,37-97 0,3 1 0,1 0 0,-3 82 0,12 148 0,4-121 0,-4 1294 0,1-1412-455,2 0 0,12 61 0,-4-51-6371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21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24575,'8'0'0,"12"0"0,10 0 0,17 0 0,10 0 0,11 0 0,3 0 0,-2 0 0,-5 0 0,-4 0 0,-4 0 0,-3 0 0,-3 0 0,0 0 0,-1 0 0,0 0 0,-9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94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24575,'1098'0'-1365,"-1055"0"-5461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9.3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24575,'8'0'0,"29"0"0,25 0 0,18 0 0,13 0 0,-1 0 0,-7 0 0,-11 0 0,-8 0 0,-8 0 0,-4 0 0,-4 0 0,-2 0 0,0 0 0,-8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13.3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54 24575,'0'-1'0,"1"0"0,-1 0 0,0 0 0,1 0 0,-1 0 0,1 0 0,-1 0 0,1 0 0,-1 0 0,1 0 0,-1 1 0,1-1 0,0 0 0,-1 0 0,1 1 0,0-1 0,0 0 0,0 1 0,0-1 0,0 1 0,-1-1 0,1 1 0,2-1 0,26-9 0,-25 9 0,30-7 0,1 2 0,0 1 0,36 0 0,111 7 0,-87 0 0,202-1-1365,-254-1-5461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30.5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1886 24575,'0'-3'0,"0"1"0,1-1 0,0 0 0,0 0 0,0 1 0,0-1 0,0 0 0,0 1 0,1-1 0,-1 1 0,1-1 0,0 1 0,3-4 0,33-29 0,-27 25 0,372-304 0,-298 247 0,2 5 0,130-70 0,94-65 0,-227 136 0,5-5 0,114-105 0,81-104 0,-258 246 0,0-1 0,41-67 0,8-10 0,-69 99-77,19-22-353,-2-1 1,28-49 0,-30 37-6397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8.9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24575,'4252'0'-1365,"-4207"0"-5461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33.2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18 2080 24575,'-2'-3'0,"0"0"0,0 1 0,0-1 0,1 0 0,-1 0 0,1 0 0,0 0 0,0 0 0,0 0 0,0-1 0,1 1 0,-1 0 0,1 0 0,0 0 0,0-1 0,0 1 0,0 0 0,0 0 0,1-1 0,0 1 0,-1 0 0,1 0 0,0 0 0,1 0 0,1-5 0,5-9 0,1 0 0,1 1 0,12-18 0,-18 29 0,21-30 0,2 0 0,1 2 0,2 1 0,44-37 0,231-155 0,-204 148 0,-82 59 0,2 0 0,0 1 0,1 2 0,0 0 0,38-17 0,-2 5 0,-1-2 0,81-56 0,-10 6 0,79-62 0,-75 47 0,-13 9 0,-101 69 0,-1-1 0,0 0 0,-1-1 0,16-23 0,134-190 0,-9 26 0,-49 32-1365,-78 123-5461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1.7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24575,'948'0'0,"-937"-1"0,-1 2 0,1-1 0,0 2 0,-1-1 0,1 1 0,11 4 0,-17-4 0,0 0 0,0 1 0,-1-1 0,0 1 0,1 0 0,-1 0 0,0 0 0,0 1 0,-1 0 0,1-1 0,-1 1 0,1 0 0,-1 1 0,4 8 0,7 18 0,-1 1 0,-2 1 0,-1 0 0,9 54 0,-15-65 0,8 48 0,7 139 0,-21 73 0,0-102 0,2 338 0,-3-454 59,-19 104-1,2-25-1540,16-96-5344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6.6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2047 1 24575,'0'4288'0,"-3"-4225"0,-19 106 0,10-99 0,-1 75 0,14 165 0,4-269 0,2-1 0,2 1 0,15 43 0,14 66 0,-28-80 0,-2 1 0,-4 1 0,-3-1 0,-8 77 0,2-111 0,-11 37 0,-2 12 0,8-28 0,-2 0 0,-3-1 0,-3-1 0,-27 61 0,4-2 0,31-83 0,-1 0 0,-2-1 0,-25 47 0,33-70 0,-1 0 0,0 0 0,0 0 0,0-1 0,-1 0 0,0 0 0,-1-1 0,1 0 0,-1 0 0,0-1 0,-1 0 0,1 0 0,-1-1 0,0 0 0,0 0 0,-17 3 0,-71 9 0,67-13 0,0 2 0,-34 10 0,11 1 0,-1-1 0,0-3 0,-1-2 0,0-2 0,-59 0 0,-50-12 0,-119 5 0,266 1 0,0 1 0,0 0 0,0 1 0,-31 13 0,-62 35 0,9-4 0,86-41 0,0 1 0,1 1 0,0 0 0,1 0 0,0 2 0,0 0 0,1 0 0,0 1 0,1 0 0,1 1 0,0 0 0,1 1 0,-11 21 0,-4 11 0,3 1 0,-29 97 0,37-97 0,3 1 0,1 0 0,-3 82 0,12 148 0,4-121 0,-4 1294 0,1-1412-455,2 0 0,12 61 0,-4-51-6371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21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24575,'8'0'0,"12"0"0,10 0 0,17 0 0,10 0 0,11 0 0,3 0 0,-2 0 0,-5 0 0,-4 0 0,-4 0 0,-3 0 0,-3 0 0,0 0 0,-1 0 0,0 0 0,-9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94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24575,'1098'0'-1365,"-1055"0"-5461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9.3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24575,'8'0'0,"29"0"0,25 0 0,18 0 0,13 0 0,-1 0 0,-7 0 0,-11 0 0,-8 0 0,-8 0 0,-4 0 0,-4 0 0,-2 0 0,0 0 0,-8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13.3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54 24575,'0'-1'0,"1"0"0,-1 0 0,0 0 0,1 0 0,-1 0 0,1 0 0,-1 0 0,1 0 0,-1 0 0,1 0 0,-1 1 0,1-1 0,0 0 0,-1 0 0,1 1 0,0-1 0,0 0 0,0 1 0,0-1 0,0 1 0,-1-1 0,1 1 0,2-1 0,26-9 0,-25 9 0,30-7 0,1 2 0,0 1 0,36 0 0,111 7 0,-87 0 0,202-1-1365,-254-1-5461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30.5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1886 24575,'0'-3'0,"0"1"0,1-1 0,0 0 0,0 0 0,0 1 0,0-1 0,0 0 0,0 1 0,1-1 0,-1 1 0,1-1 0,0 1 0,3-4 0,33-29 0,-27 25 0,372-304 0,-298 247 0,2 5 0,130-70 0,94-65 0,-227 136 0,5-5 0,114-105 0,81-104 0,-258 246 0,0-1 0,41-67 0,8-10 0,-69 99-77,19-22-353,-2-1 1,28-49 0,-30 37-6397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33.24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18 2080 24575,'-2'-3'0,"0"0"0,0 1 0,0-1 0,1 0 0,-1 0 0,1 0 0,0 0 0,0 0 0,0 0 0,0-1 0,1 1 0,-1 0 0,1 0 0,0 0 0,0-1 0,0 1 0,0 0 0,0 0 0,1-1 0,0 1 0,-1 0 0,1 0 0,0 0 0,1 0 0,1-5 0,5-9 0,1 0 0,1 1 0,12-18 0,-18 29 0,21-30 0,2 0 0,1 2 0,2 1 0,44-37 0,231-155 0,-204 148 0,-82 59 0,2 0 0,0 1 0,1 2 0,0 0 0,38-17 0,-2 5 0,-1-2 0,81-56 0,-10 6 0,79-62 0,-75 47 0,-13 9 0,-101 69 0,-1-1 0,0 0 0,-1-1 0,16-23 0,134-190 0,-9 26 0,-49 32-1365,-78 123-5461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46.70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105 0 24575,'-3'0'0,"0"0"0,0 0 0,0 1 0,0-1 0,0 0 0,0 1 0,0 0 0,0 0 0,0 0 0,0 0 0,0 0 0,1 1 0,-1-1 0,0 1 0,1 0 0,-1-1 0,1 1 0,-3 3 0,1 0 0,1 0 0,0 0 0,0 0 0,0 1 0,1-1 0,-1 1 0,1 0 0,-2 9 0,-3 16 0,2 1 0,0-1 0,0 39 0,7 100 0,1-72 0,-1 687-1365,-2-743-5461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8.62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55 1 24575,'-31'107'0,"20"-32"0,-2 99 0,13 79 0,2-126 0,0 2412-66,-2-1666-1233,0-828-5527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4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24575,'0'1096'-1365,"0"-1053"-5461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52.60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44 0 24575,'-2'1'0,"0"-1"0,0 1 0,0-1 0,1 1 0,-1 0 0,0 0 0,1 0 0,-1 0 0,0 0 0,1 0 0,-1 0 0,1 1 0,0-1 0,-1 1 0,1-1 0,0 1 0,0-1 0,0 1 0,0-1 0,0 1 0,0 0 0,1 0 0,-1 0 0,1-1 0,-1 1 0,1 0 0,-1 2 0,-1 6 0,-1 1 0,2 0 0,-1 18 0,2-5 0,2 0 0,1-1 0,1 1 0,1 0 0,1-1 0,1 0 0,1 0 0,1-1 0,1 0 0,1-1 0,0 0 0,2-1 0,17 22 0,-14-26 0,0 0 0,1-1 0,1-1 0,0-1 0,1 0 0,0-2 0,1 0 0,0-1 0,1-1 0,0-1 0,0-1 0,24 5 0,-8-6 0,-1-1 0,1-2 0,0-2 0,69-6 0,-91 2 0,-1 0 0,0 0 0,0-2 0,0 1 0,0-2 0,0 0 0,-1 0 0,0-2 0,-1 1 0,15-12 0,13-14 0,57-61 0,0 1 0,-56 58-682,47-54-1,-56 52-6143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55.1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54 24575,'1'-2'0,"-1"0"0,1 1 0,-1-1 0,1 0 0,0 1 0,-1-1 0,1 0 0,0 1 0,0-1 0,0 1 0,0 0 0,1-1 0,-1 1 0,0 0 0,1 0 0,-1-1 0,1 1 0,-1 0 0,1 0 0,-1 1 0,1-1 0,-1 0 0,1 1 0,0-1 0,0 0 0,3 1 0,53-11 0,-52 10 0,113-7 0,150 8 0,-105 3 0,-139-3 0,1 0 0,-1 0 0,43 7 0,-60-5 0,0 0 0,0 0 0,0 1 0,-1 0 0,1 0 0,-1 1 0,1 0 0,-1 0 0,0 0 0,-1 1 0,1 0 0,7 9 0,2 2 0,-1 1 0,0 1 0,-2 0 0,0 1 0,-1 1 0,-1 0 0,-1 0 0,0 1 0,-2 0 0,-1 1 0,0 0 0,-2 0 0,0 0 0,2 40 0,-9 160 0,-1-105 0,4-98-170,-2 1-1,0-1 0,-1 0 1,-1 0-1,-1 0 0,-1 0 1,-10 27-1,-7-5-6655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57.7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358 1 24575,'1'8'0,"0"0"0,0-1 0,1 1 0,0 0 0,1 0 0,0-1 0,7 14 0,-4-7 0,91 166 0,-64-125 0,-3 1 0,30 76 0,-46-93 0,-3 1 0,-1 0 0,7 60 0,-15-79 0,0 0 0,-2 1 0,0 0 0,-2-1 0,0 1 0,-1-1 0,-2 0 0,-8 28 0,7-37 0,0-1 0,0 1 0,-1-1 0,-1-1 0,0 1 0,0-1 0,-1-1 0,-1 1 0,-15 11 0,-6 4 0,-62 35 0,59-41 0,-2-3 0,1-1 0,-2-1 0,0-2 0,-39 7 0,66-17-78,-17 3-244,0 2 0,1 1 1,-49 22-1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01.61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90 0 24575,'1'4'0,"0"0"0,0 0 0,0 0 0,0 0 0,1 0 0,0 0 0,0-1 0,0 1 0,0-1 0,0 1 0,1-1 0,-1 0 0,1 0 0,4 3 0,12 17 0,195 267 0,-206-280 0,-1 0 0,0 1 0,0 0 0,-1 0 0,0 1 0,-1-1 0,0 1 0,-1 0 0,4 21 0,-6-23 0,-1 1 0,0-1 0,-1 0 0,0 1 0,-1-1 0,0 0 0,-1 0 0,0 0 0,-1 0 0,0 0 0,0 0 0,-7 13 0,0-5 0,-1-1 0,0 0 0,-1-1 0,-20 20 0,-16 21 0,-51 67 0,60-79 0,2 3 0,-42 69 0,61-83-1365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03.97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1 266 24575,'0'-1'0,"0"0"0,0-1 0,1 1 0,-1-1 0,0 1 0,1 0 0,-1-1 0,1 1 0,-1 0 0,1 0 0,0 0 0,0-1 0,-1 1 0,1 0 0,0 0 0,0 0 0,0 0 0,0 0 0,0 0 0,0 1 0,1-1 0,-1 0 0,0 0 0,0 1 0,1-1 0,-1 1 0,0-1 0,1 1 0,-1 0 0,0-1 0,1 1 0,-1 0 0,0 0 0,1 0 0,-1 0 0,1 0 0,-1 0 0,0 0 0,2 1 0,4-1 0,0 1 0,-1 0 0,1 1 0,-1-1 0,0 1 0,1 0 0,5 4 0,-2 0 0,-1 0 0,1 1 0,-1 0 0,-1 1 0,1 0 0,-1 1 0,-1-1 0,10 15 0,5 11 0,19 37 0,36 107 0,-63-137 0,3 0 0,1-1 0,1-1 0,42 60 0,-55-91 0,0 0 0,1-1 0,0 0 0,0 0 0,1-1 0,0 0 0,0 0 0,0-1 0,0 0 0,1 0 0,0-1 0,0 0 0,0-1 0,1 0 0,-1 0 0,1-1 0,0-1 0,0 1 0,-1-1 0,1-1 0,0 0 0,0 0 0,0-1 0,0 0 0,-1-1 0,1 0 0,0-1 0,-1 0 0,0 0 0,0-1 0,0 0 0,0 0 0,0-1 0,-1-1 0,0 1 0,0-1 0,0-1 0,-1 1 0,0-1 0,-1 0 0,11-14 0,-6 4 0,-1 0 0,0-1 0,-1 1 0,-1-2 0,9-29 0,19-104 0,-16 63 0,103-313 0,-100 350-1365,-2 11-5461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5.12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24575,'2011'0'0,"-1928"3"0,104 20 0,70 3 0,-199-25 0,3-1 0,1 3 0,75 13 0,-53-2 0,148 6 0,87-21 0,-126-2 0,428 3-1365,-576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8.9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24575,'4252'0'-1365,"-4207"0"-5461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8.62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55 1 24575,'-31'107'0,"20"-32"0,-2 99 0,13 79 0,2-126 0,0 2412-66,-2-1666-1233,0-828-5527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5.12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24575,'2011'0'0,"-1928"3"0,104 20 0,70 3 0,-199-25 0,3-1 0,1 3 0,75 13 0,-53-2 0,148 6 0,87-21 0,-126-2 0,428 3-1365,-576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38.xml"/><Relationship Id="rId18" Type="http://schemas.openxmlformats.org/officeDocument/2006/relationships/image" Target="../media/image23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20.png"/><Relationship Id="rId17" Type="http://schemas.openxmlformats.org/officeDocument/2006/relationships/customXml" Target="../ink/ink40.xml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36.xm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4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20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customXml" Target="../ink/ink45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" Type="http://schemas.openxmlformats.org/officeDocument/2006/relationships/image" Target="../media/image16.png"/><Relationship Id="rId9" Type="http://schemas.openxmlformats.org/officeDocument/2006/relationships/customXml" Target="../ink/ink4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53.xml"/><Relationship Id="rId30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2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6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11.xml"/><Relationship Id="rId24" Type="http://schemas.openxmlformats.org/officeDocument/2006/relationships/image" Target="../media/image12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10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9.xml"/><Relationship Id="rId3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customXml" Target="../ink/ink2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customXml" Target="../ink/ink2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32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30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Subang-Pangandaran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14:cNvPr>
              <p14:cNvContentPartPr/>
              <p14:nvPr/>
            </p14:nvContentPartPr>
            <p14:xfrm>
              <a:off x="11169762" y="5665151"/>
              <a:ext cx="432360" cy="71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762" y="5629151"/>
                <a:ext cx="504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14:cNvPr>
              <p14:cNvContentPartPr/>
              <p14:nvPr/>
            </p14:nvContentPartPr>
            <p14:xfrm>
              <a:off x="10881042" y="6920471"/>
              <a:ext cx="757800" cy="352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5402" y="6884831"/>
                <a:ext cx="82944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14:cNvPr>
              <p14:cNvContentPartPr/>
              <p14:nvPr/>
            </p14:nvContentPartPr>
            <p14:xfrm>
              <a:off x="11492464" y="11061911"/>
              <a:ext cx="3034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56824" y="11025911"/>
                <a:ext cx="375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14:cNvPr>
              <p14:cNvContentPartPr/>
              <p14:nvPr/>
            </p14:nvContentPartPr>
            <p14:xfrm>
              <a:off x="12549784" y="11061911"/>
              <a:ext cx="4107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13784" y="11025911"/>
                <a:ext cx="48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EB9187-A58F-4950-B3E5-65E8251B0ACA}"/>
                  </a:ext>
                </a:extLst>
              </p14:cNvPr>
              <p14:cNvContentPartPr/>
              <p14:nvPr/>
            </p14:nvContentPartPr>
            <p14:xfrm>
              <a:off x="15203704" y="11043911"/>
              <a:ext cx="3225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EB9187-A58F-4950-B3E5-65E8251B0A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67704" y="11008271"/>
                <a:ext cx="39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6CBAF8-25C5-4A80-A366-86B053BF00CE}"/>
                  </a:ext>
                </a:extLst>
              </p14:cNvPr>
              <p14:cNvContentPartPr/>
              <p14:nvPr/>
            </p14:nvContentPartPr>
            <p14:xfrm>
              <a:off x="16279384" y="11024831"/>
              <a:ext cx="303480" cy="1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6CBAF8-25C5-4A80-A366-86B053BF00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43384" y="10988831"/>
                <a:ext cx="375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E53BF8-AF0C-4F3D-A837-9451BBCDC1C1}"/>
                  </a:ext>
                </a:extLst>
              </p14:cNvPr>
              <p14:cNvContentPartPr/>
              <p14:nvPr/>
            </p14:nvContentPartPr>
            <p14:xfrm>
              <a:off x="18538384" y="9845111"/>
              <a:ext cx="767520" cy="67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E53BF8-AF0C-4F3D-A837-9451BBCDC1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502744" y="9809471"/>
                <a:ext cx="8391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814D22-87FB-453F-962A-76AF0D63BE3C}"/>
                  </a:ext>
                </a:extLst>
              </p14:cNvPr>
              <p14:cNvContentPartPr/>
              <p14:nvPr/>
            </p14:nvContentPartPr>
            <p14:xfrm>
              <a:off x="19787584" y="8609951"/>
              <a:ext cx="798480" cy="74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814D22-87FB-453F-962A-76AF0D63BE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751944" y="8574311"/>
                <a:ext cx="870120" cy="8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9417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Subang-Pangandaran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14:cNvPr>
              <p14:cNvContentPartPr/>
              <p14:nvPr/>
            </p14:nvContentPartPr>
            <p14:xfrm>
              <a:off x="11169762" y="5665151"/>
              <a:ext cx="432360" cy="71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762" y="5629151"/>
                <a:ext cx="504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14:cNvPr>
              <p14:cNvContentPartPr/>
              <p14:nvPr/>
            </p14:nvContentPartPr>
            <p14:xfrm>
              <a:off x="10881042" y="6920471"/>
              <a:ext cx="757800" cy="352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5402" y="6884831"/>
                <a:ext cx="82944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14:cNvPr>
              <p14:cNvContentPartPr/>
              <p14:nvPr/>
            </p14:nvContentPartPr>
            <p14:xfrm>
              <a:off x="11492464" y="11061911"/>
              <a:ext cx="3034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56824" y="11025911"/>
                <a:ext cx="375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14:cNvPr>
              <p14:cNvContentPartPr/>
              <p14:nvPr/>
            </p14:nvContentPartPr>
            <p14:xfrm>
              <a:off x="12549784" y="11061911"/>
              <a:ext cx="4107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13784" y="11025911"/>
                <a:ext cx="48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EB9187-A58F-4950-B3E5-65E8251B0ACA}"/>
                  </a:ext>
                </a:extLst>
              </p14:cNvPr>
              <p14:cNvContentPartPr/>
              <p14:nvPr/>
            </p14:nvContentPartPr>
            <p14:xfrm>
              <a:off x="15203704" y="11043911"/>
              <a:ext cx="3225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EB9187-A58F-4950-B3E5-65E8251B0A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67704" y="11008271"/>
                <a:ext cx="39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6CBAF8-25C5-4A80-A366-86B053BF00CE}"/>
                  </a:ext>
                </a:extLst>
              </p14:cNvPr>
              <p14:cNvContentPartPr/>
              <p14:nvPr/>
            </p14:nvContentPartPr>
            <p14:xfrm>
              <a:off x="16279384" y="11024831"/>
              <a:ext cx="303480" cy="1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6CBAF8-25C5-4A80-A366-86B053BF00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43384" y="10988831"/>
                <a:ext cx="3751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E53BF8-AF0C-4F3D-A837-9451BBCDC1C1}"/>
                  </a:ext>
                </a:extLst>
              </p14:cNvPr>
              <p14:cNvContentPartPr/>
              <p14:nvPr/>
            </p14:nvContentPartPr>
            <p14:xfrm>
              <a:off x="18538384" y="9845111"/>
              <a:ext cx="767520" cy="67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E53BF8-AF0C-4F3D-A837-9451BBCDC1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502744" y="9809471"/>
                <a:ext cx="8391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814D22-87FB-453F-962A-76AF0D63BE3C}"/>
                  </a:ext>
                </a:extLst>
              </p14:cNvPr>
              <p14:cNvContentPartPr/>
              <p14:nvPr/>
            </p14:nvContentPartPr>
            <p14:xfrm>
              <a:off x="19787584" y="8609951"/>
              <a:ext cx="798480" cy="74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814D22-87FB-453F-962A-76AF0D63BE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751944" y="8574311"/>
                <a:ext cx="87012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D131AC-AC6F-4660-B024-91B7827CF3CD}"/>
                  </a:ext>
                </a:extLst>
              </p14:cNvPr>
              <p14:cNvContentPartPr/>
              <p14:nvPr/>
            </p14:nvContentPartPr>
            <p14:xfrm>
              <a:off x="21387424" y="8892551"/>
              <a:ext cx="38160" cy="48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D131AC-AC6F-4660-B024-91B7827CF3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351424" y="8856551"/>
                <a:ext cx="1098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AD483B-022B-437C-BE8A-9B4A893E9A15}"/>
                  </a:ext>
                </a:extLst>
              </p14:cNvPr>
              <p14:cNvContentPartPr/>
              <p14:nvPr/>
            </p14:nvContentPartPr>
            <p14:xfrm>
              <a:off x="21370864" y="9825311"/>
              <a:ext cx="360" cy="410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AD483B-022B-437C-BE8A-9B4A893E9A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335224" y="9789311"/>
                <a:ext cx="720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DFAD67-571D-4168-8183-D76A365ECA55}"/>
                  </a:ext>
                </a:extLst>
              </p14:cNvPr>
              <p14:cNvContentPartPr/>
              <p14:nvPr/>
            </p14:nvContentPartPr>
            <p14:xfrm>
              <a:off x="21194464" y="10058231"/>
              <a:ext cx="433440" cy="218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DFAD67-571D-4168-8183-D76A365ECA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158824" y="10022231"/>
                <a:ext cx="5050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014776-B16D-475C-9DE9-EF36B23E641F}"/>
                  </a:ext>
                </a:extLst>
              </p14:cNvPr>
              <p14:cNvContentPartPr/>
              <p14:nvPr/>
            </p14:nvContentPartPr>
            <p14:xfrm>
              <a:off x="20277544" y="8586191"/>
              <a:ext cx="379440" cy="347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014776-B16D-475C-9DE9-EF36B23E641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241544" y="8550551"/>
                <a:ext cx="4510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4708B3-6F05-4F06-8E1F-7FB5ECBAAC6B}"/>
                  </a:ext>
                </a:extLst>
              </p14:cNvPr>
              <p14:cNvContentPartPr/>
              <p14:nvPr/>
            </p14:nvContentPartPr>
            <p14:xfrm>
              <a:off x="16312504" y="10774631"/>
              <a:ext cx="238680" cy="46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4708B3-6F05-4F06-8E1F-7FB5ECBAAC6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276864" y="10738991"/>
                <a:ext cx="3103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8F6946-F5C0-41A7-9AE7-8060B9AA482D}"/>
                  </a:ext>
                </a:extLst>
              </p14:cNvPr>
              <p14:cNvContentPartPr/>
              <p14:nvPr/>
            </p14:nvContentPartPr>
            <p14:xfrm>
              <a:off x="12769024" y="10828991"/>
              <a:ext cx="151920" cy="423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8F6946-F5C0-41A7-9AE7-8060B9AA482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733384" y="10792991"/>
                <a:ext cx="2235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AF106E-6583-4151-BE0D-C9A02C0CCD33}"/>
                  </a:ext>
                </a:extLst>
              </p14:cNvPr>
              <p14:cNvContentPartPr/>
              <p14:nvPr/>
            </p14:nvContentPartPr>
            <p14:xfrm>
              <a:off x="10702984" y="10015751"/>
              <a:ext cx="400320" cy="349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AF106E-6583-4151-BE0D-C9A02C0CCD3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667344" y="9980111"/>
                <a:ext cx="47196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194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Depok-Kuningan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14:cNvPr>
              <p14:cNvContentPartPr/>
              <p14:nvPr/>
            </p14:nvContentPartPr>
            <p14:xfrm>
              <a:off x="4067824" y="4944225"/>
              <a:ext cx="15469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824" y="4908585"/>
                <a:ext cx="16185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3375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Depok-Kuningan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14:cNvPr>
              <p14:cNvContentPartPr/>
              <p14:nvPr/>
            </p14:nvContentPartPr>
            <p14:xfrm>
              <a:off x="4067824" y="4944225"/>
              <a:ext cx="15469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824" y="4908585"/>
                <a:ext cx="1618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4BA5E2-6FD8-468B-AD65-4C7B3E23FAB4}"/>
                  </a:ext>
                </a:extLst>
              </p14:cNvPr>
              <p14:cNvContentPartPr/>
              <p14:nvPr/>
            </p14:nvContentPartPr>
            <p14:xfrm>
              <a:off x="7071304" y="5896425"/>
              <a:ext cx="20160" cy="150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4BA5E2-6FD8-468B-AD65-4C7B3E23F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5304" y="5860785"/>
                <a:ext cx="91800" cy="15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999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Depok-Kuningan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14:cNvPr>
              <p14:cNvContentPartPr/>
              <p14:nvPr/>
            </p14:nvContentPartPr>
            <p14:xfrm>
              <a:off x="4067824" y="4944225"/>
              <a:ext cx="15469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824" y="4908585"/>
                <a:ext cx="1618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4BA5E2-6FD8-468B-AD65-4C7B3E23FAB4}"/>
                  </a:ext>
                </a:extLst>
              </p14:cNvPr>
              <p14:cNvContentPartPr/>
              <p14:nvPr/>
            </p14:nvContentPartPr>
            <p14:xfrm>
              <a:off x="7071304" y="5896425"/>
              <a:ext cx="20160" cy="150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4BA5E2-6FD8-468B-AD65-4C7B3E23F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5304" y="5860785"/>
                <a:ext cx="91800" cy="15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A2E667-902A-413F-9293-85DF6064D97D}"/>
                  </a:ext>
                </a:extLst>
              </p14:cNvPr>
              <p14:cNvContentPartPr/>
              <p14:nvPr/>
            </p14:nvContentPartPr>
            <p14:xfrm>
              <a:off x="7724704" y="8378265"/>
              <a:ext cx="156636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A2E667-902A-413F-9293-85DF6064D9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9064" y="8342625"/>
                <a:ext cx="163800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1518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Depok-Kuningan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14:cNvPr>
              <p14:cNvContentPartPr/>
              <p14:nvPr/>
            </p14:nvContentPartPr>
            <p14:xfrm>
              <a:off x="4067824" y="4944225"/>
              <a:ext cx="15469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1233FD-87F3-4DC4-BF2D-B4FF1CEB2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824" y="4908585"/>
                <a:ext cx="1618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4BA5E2-6FD8-468B-AD65-4C7B3E23FAB4}"/>
                  </a:ext>
                </a:extLst>
              </p14:cNvPr>
              <p14:cNvContentPartPr/>
              <p14:nvPr/>
            </p14:nvContentPartPr>
            <p14:xfrm>
              <a:off x="7071304" y="5896425"/>
              <a:ext cx="20160" cy="150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4BA5E2-6FD8-468B-AD65-4C7B3E23FA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5304" y="5860785"/>
                <a:ext cx="91800" cy="15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A2E667-902A-413F-9293-85DF6064D97D}"/>
                  </a:ext>
                </a:extLst>
              </p14:cNvPr>
              <p14:cNvContentPartPr/>
              <p14:nvPr/>
            </p14:nvContentPartPr>
            <p14:xfrm>
              <a:off x="7724704" y="8378265"/>
              <a:ext cx="156636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A2E667-902A-413F-9293-85DF6064D9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9064" y="8342625"/>
                <a:ext cx="1638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59C2FF-F707-485D-9575-298D56DDEF6E}"/>
                  </a:ext>
                </a:extLst>
              </p14:cNvPr>
              <p14:cNvContentPartPr/>
              <p14:nvPr/>
            </p14:nvContentPartPr>
            <p14:xfrm>
              <a:off x="9758344" y="8863185"/>
              <a:ext cx="113760" cy="151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59C2FF-F707-485D-9575-298D56DDEF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22704" y="8827185"/>
                <a:ext cx="185400" cy="15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039D87-5EC5-4DC6-9B44-7D53A15EBB33}"/>
                  </a:ext>
                </a:extLst>
              </p14:cNvPr>
              <p14:cNvContentPartPr/>
              <p14:nvPr/>
            </p14:nvContentPartPr>
            <p14:xfrm>
              <a:off x="5363824" y="4712745"/>
              <a:ext cx="227880" cy="461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039D87-5EC5-4DC6-9B44-7D53A15EBB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8184" y="4676745"/>
                <a:ext cx="2995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1557A6-98BA-4A09-8E44-F1C9E7A624BC}"/>
                  </a:ext>
                </a:extLst>
              </p14:cNvPr>
              <p14:cNvContentPartPr/>
              <p14:nvPr/>
            </p14:nvContentPartPr>
            <p14:xfrm>
              <a:off x="6903904" y="7053105"/>
              <a:ext cx="346320" cy="332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1557A6-98BA-4A09-8E44-F1C9E7A624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8264" y="7017465"/>
                <a:ext cx="4179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F38709-781A-45CE-AA96-1218BDC43673}"/>
                  </a:ext>
                </a:extLst>
              </p14:cNvPr>
              <p14:cNvContentPartPr/>
              <p14:nvPr/>
            </p14:nvContentPartPr>
            <p14:xfrm>
              <a:off x="9031504" y="8172705"/>
              <a:ext cx="287280" cy="469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F38709-781A-45CE-AA96-1218BDC436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95504" y="8137065"/>
                <a:ext cx="3589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2A45FD-FCB3-41FF-9AC5-965983F8884F}"/>
                  </a:ext>
                </a:extLst>
              </p14:cNvPr>
              <p14:cNvContentPartPr/>
              <p14:nvPr/>
            </p14:nvContentPartPr>
            <p14:xfrm>
              <a:off x="9554224" y="10039305"/>
              <a:ext cx="449280" cy="264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2A45FD-FCB3-41FF-9AC5-965983F888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18224" y="10003305"/>
                <a:ext cx="52092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9399CBB-765F-477A-921E-1A4A31A21B04}"/>
              </a:ext>
            </a:extLst>
          </p:cNvPr>
          <p:cNvGrpSpPr/>
          <p:nvPr/>
        </p:nvGrpSpPr>
        <p:grpSpPr>
          <a:xfrm>
            <a:off x="11382664" y="8773905"/>
            <a:ext cx="2131560" cy="1918800"/>
            <a:chOff x="11382664" y="8773905"/>
            <a:chExt cx="2131560" cy="19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6B558E-702E-4E50-8767-0D353D6B25AF}"/>
                    </a:ext>
                  </a:extLst>
                </p14:cNvPr>
                <p14:cNvContentPartPr/>
                <p14:nvPr/>
              </p14:nvContentPartPr>
              <p14:xfrm>
                <a:off x="11382664" y="8878305"/>
                <a:ext cx="2039040" cy="181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6B558E-702E-4E50-8767-0D353D6B25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47024" y="8842665"/>
                  <a:ext cx="2110680" cy="18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8B1ECD-7BEA-4334-B206-A0A5FD883BCE}"/>
                    </a:ext>
                  </a:extLst>
                </p14:cNvPr>
                <p14:cNvContentPartPr/>
                <p14:nvPr/>
              </p14:nvContentPartPr>
              <p14:xfrm>
                <a:off x="13211104" y="8773905"/>
                <a:ext cx="303120" cy="31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8B1ECD-7BEA-4334-B206-A0A5FD883B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175464" y="8737905"/>
                  <a:ext cx="374760" cy="3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35C6EE-17D5-4C5D-9DCC-C6080978754E}"/>
              </a:ext>
            </a:extLst>
          </p:cNvPr>
          <p:cNvGrpSpPr/>
          <p:nvPr/>
        </p:nvGrpSpPr>
        <p:grpSpPr>
          <a:xfrm>
            <a:off x="15096064" y="8286105"/>
            <a:ext cx="1573560" cy="443160"/>
            <a:chOff x="15096064" y="8286105"/>
            <a:chExt cx="157356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63F25F-ABFF-449F-B8D4-5BF586CBD0D5}"/>
                    </a:ext>
                  </a:extLst>
                </p14:cNvPr>
                <p14:cNvContentPartPr/>
                <p14:nvPr/>
              </p14:nvContentPartPr>
              <p14:xfrm>
                <a:off x="15096064" y="8489145"/>
                <a:ext cx="1491480" cy="38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63F25F-ABFF-449F-B8D4-5BF586CBD0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060424" y="8453145"/>
                  <a:ext cx="1563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7EE1E5-55F0-4BAA-8B68-28E132F205AC}"/>
                    </a:ext>
                  </a:extLst>
                </p14:cNvPr>
                <p14:cNvContentPartPr/>
                <p14:nvPr/>
              </p14:nvContentPartPr>
              <p14:xfrm>
                <a:off x="16327984" y="8286105"/>
                <a:ext cx="341640" cy="44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7EE1E5-55F0-4BAA-8B68-28E132F205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291984" y="8250465"/>
                  <a:ext cx="413280" cy="51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76ED61-1154-4FCB-A0EA-6902AF506A73}"/>
              </a:ext>
            </a:extLst>
          </p:cNvPr>
          <p:cNvGrpSpPr/>
          <p:nvPr/>
        </p:nvGrpSpPr>
        <p:grpSpPr>
          <a:xfrm>
            <a:off x="18100624" y="5595465"/>
            <a:ext cx="2389680" cy="1738440"/>
            <a:chOff x="18100624" y="5595465"/>
            <a:chExt cx="238968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CC769D-D48D-42D6-B885-7377839D778F}"/>
                    </a:ext>
                  </a:extLst>
                </p14:cNvPr>
                <p14:cNvContentPartPr/>
                <p14:nvPr/>
              </p14:nvContentPartPr>
              <p14:xfrm>
                <a:off x="18100624" y="5687625"/>
                <a:ext cx="2257200" cy="164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CC769D-D48D-42D6-B885-7377839D77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064984" y="5651625"/>
                  <a:ext cx="2328840" cy="17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5DA013-9C1A-4F47-9EE4-D2478A93E5AA}"/>
                    </a:ext>
                  </a:extLst>
                </p14:cNvPr>
                <p14:cNvContentPartPr/>
                <p14:nvPr/>
              </p14:nvContentPartPr>
              <p14:xfrm>
                <a:off x="19985584" y="5595465"/>
                <a:ext cx="504720" cy="417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5DA013-9C1A-4F47-9EE4-D2478A93E5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949944" y="5559465"/>
                  <a:ext cx="576360" cy="48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74213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Subang-Pangandaran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14:cNvPr>
              <p14:cNvContentPartPr/>
              <p14:nvPr/>
            </p14:nvContentPartPr>
            <p14:xfrm>
              <a:off x="11169762" y="5665151"/>
              <a:ext cx="432360" cy="71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762" y="5629151"/>
                <a:ext cx="504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14:cNvPr>
              <p14:cNvContentPartPr/>
              <p14:nvPr/>
            </p14:nvContentPartPr>
            <p14:xfrm>
              <a:off x="10881042" y="6920471"/>
              <a:ext cx="757800" cy="352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5402" y="6884831"/>
                <a:ext cx="82944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2459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Subang-Pangandaran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14:cNvPr>
              <p14:cNvContentPartPr/>
              <p14:nvPr/>
            </p14:nvContentPartPr>
            <p14:xfrm>
              <a:off x="11169762" y="5665151"/>
              <a:ext cx="432360" cy="71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762" y="5629151"/>
                <a:ext cx="504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14:cNvPr>
              <p14:cNvContentPartPr/>
              <p14:nvPr/>
            </p14:nvContentPartPr>
            <p14:xfrm>
              <a:off x="10881042" y="6920471"/>
              <a:ext cx="757800" cy="352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5402" y="6884831"/>
                <a:ext cx="82944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14:cNvPr>
              <p14:cNvContentPartPr/>
              <p14:nvPr/>
            </p14:nvContentPartPr>
            <p14:xfrm>
              <a:off x="11492464" y="11061911"/>
              <a:ext cx="3034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56824" y="11025911"/>
                <a:ext cx="375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14:cNvPr>
              <p14:cNvContentPartPr/>
              <p14:nvPr/>
            </p14:nvContentPartPr>
            <p14:xfrm>
              <a:off x="12549784" y="11061911"/>
              <a:ext cx="4107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13784" y="11025911"/>
                <a:ext cx="4824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533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Subang-Pangandaran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14:cNvPr>
              <p14:cNvContentPartPr/>
              <p14:nvPr/>
            </p14:nvContentPartPr>
            <p14:xfrm>
              <a:off x="11169762" y="5665151"/>
              <a:ext cx="432360" cy="71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07643C-84D9-4928-9732-CE1E46367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762" y="5629151"/>
                <a:ext cx="504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14:cNvPr>
              <p14:cNvContentPartPr/>
              <p14:nvPr/>
            </p14:nvContentPartPr>
            <p14:xfrm>
              <a:off x="10881042" y="6920471"/>
              <a:ext cx="757800" cy="352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31060-59B7-43FA-B203-B087C54CE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5402" y="6884831"/>
                <a:ext cx="82944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14:cNvPr>
              <p14:cNvContentPartPr/>
              <p14:nvPr/>
            </p14:nvContentPartPr>
            <p14:xfrm>
              <a:off x="11492464" y="11061911"/>
              <a:ext cx="3034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C73848-9598-45C8-843E-28DB86C906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56824" y="11025911"/>
                <a:ext cx="375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14:cNvPr>
              <p14:cNvContentPartPr/>
              <p14:nvPr/>
            </p14:nvContentPartPr>
            <p14:xfrm>
              <a:off x="12549784" y="11061911"/>
              <a:ext cx="4107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38CCBD-0A84-4CCD-A09C-413BE1C41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13784" y="11025911"/>
                <a:ext cx="48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EB9187-A58F-4950-B3E5-65E8251B0ACA}"/>
                  </a:ext>
                </a:extLst>
              </p14:cNvPr>
              <p14:cNvContentPartPr/>
              <p14:nvPr/>
            </p14:nvContentPartPr>
            <p14:xfrm>
              <a:off x="15203704" y="11043911"/>
              <a:ext cx="3225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EB9187-A58F-4950-B3E5-65E8251B0A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67704" y="11008271"/>
                <a:ext cx="39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6CBAF8-25C5-4A80-A366-86B053BF00CE}"/>
                  </a:ext>
                </a:extLst>
              </p14:cNvPr>
              <p14:cNvContentPartPr/>
              <p14:nvPr/>
            </p14:nvContentPartPr>
            <p14:xfrm>
              <a:off x="16279384" y="11024831"/>
              <a:ext cx="303480" cy="1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6CBAF8-25C5-4A80-A366-86B053BF00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43384" y="10988831"/>
                <a:ext cx="37512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363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251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M Hidayat</dc:creator>
  <cp:lastModifiedBy>M Hidayat</cp:lastModifiedBy>
  <cp:revision>86</cp:revision>
  <dcterms:modified xsi:type="dcterms:W3CDTF">2022-02-22T07:34:06Z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