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21510-1549-4650-AD05-712C68BBB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9AE09C-7594-48F3-B605-D03218185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22F05-014A-434E-9F8D-330E7DB1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C1A-E10E-4064-AF25-413333CE703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4D406-79B5-4926-9FBE-2DB6FD3C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A0F14-0D0E-4137-BF81-6391E953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9672-6B84-4A67-A492-EEAB1FC68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5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96516-868A-48A7-B2B0-B24F781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97805-D0F7-42C9-BA3C-3831AF17E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0824F-371B-4D65-AA34-5BA2866E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C1A-E10E-4064-AF25-413333CE703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12F89-0A9D-43B7-82EF-7079C339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9DCBC-BC81-4181-A92A-3810F7D7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9672-6B84-4A67-A492-EEAB1FC68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4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67E524-E199-4548-B96C-C964E7F0A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FA02B-E461-4726-8D29-F515B9D49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8852A-EC6A-498D-BE38-1B8AB524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C1A-E10E-4064-AF25-413333CE703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8FBB5-6D94-4EAC-A20D-3E1E5642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9D424-212E-4BD2-81DC-C7393BA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9672-6B84-4A67-A492-EEAB1FC68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7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F83D-EFC3-4A88-99FC-13AF773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2F483-155F-4EA6-B1C9-BB618EC9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618BA-F2B3-40FE-8A31-13F5FE47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C1A-E10E-4064-AF25-413333CE703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62624-0D33-413E-90F8-70B33ACE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11338-4086-4DDC-8193-733A54AD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9672-6B84-4A67-A492-EEAB1FC68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3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E6714-A363-4889-BD59-528518E9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21F5F-EEAB-487F-8CB7-8A8B1E6FA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28987-A125-49C5-8CFE-AC666E63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C1A-E10E-4064-AF25-413333CE703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19CFE-D7B6-4591-BCEB-CE8758F9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B4B55-CC8E-46C2-A27F-A57A20E8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9672-6B84-4A67-A492-EEAB1FC68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1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405C5-08BB-4082-A443-07CF9B5F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F1417-ABAD-4282-8B26-35F9F768E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C0BEB-B70A-46DF-972D-A3291A7C0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FFC84A-7B43-4C4F-845B-98DA1B0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C1A-E10E-4064-AF25-413333CE703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D991B-532B-4044-BA74-A8AAE60C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4EC25A-9165-4BF1-B05D-3D6F758D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9672-6B84-4A67-A492-EEAB1FC68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4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4A305-1D03-4283-B515-663AE5A6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18568-3F67-4671-AE2F-EFF59C14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6DD620-E722-4A34-B687-B4540F75E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4CB87-DB31-43E3-95F2-4157EA5D6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CC245-A07A-4008-BC5E-4FB88A622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0EA09D-E857-4507-A899-15B1DFC1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C1A-E10E-4064-AF25-413333CE703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AF7C0D-147A-490F-8B52-DE44A497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BE298C-A524-4D34-BABB-43850969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9672-6B84-4A67-A492-EEAB1FC68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B2F28-14F0-448B-9038-6DE9B44A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1AC863-0248-40FD-9267-3293E194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C1A-E10E-4064-AF25-413333CE703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A83EF-122C-487A-A06E-616BE5C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ADB87D-2BF7-4D36-B2A1-01FAAC7B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9672-6B84-4A67-A492-EEAB1FC68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3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8E1614-5861-4A3C-8B6A-5971725E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C1A-E10E-4064-AF25-413333CE703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A42A1C-D0DA-4407-9F79-20922286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CA82C-DBA5-4A67-96F0-E03BEC61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9672-6B84-4A67-A492-EEAB1FC68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6FEED-F6CF-4BC5-8DA7-41DBB56B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B8D6B-08E8-41C4-B999-58BD32B7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5A090-B84C-49A8-910B-EC0EFDDEF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73DFEE-1DEB-481B-A341-2A58A48E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C1A-E10E-4064-AF25-413333CE703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CC68B-3020-49D9-A756-CAE0E38C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D5D66-6033-4B13-A4C0-2C80EBDC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9672-6B84-4A67-A492-EEAB1FC68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57E29-14C0-4AB6-842C-9CF222BC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4DB488-A0F0-4A32-9DAD-38DDEB706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D2027-CD13-48F3-AD73-CF841F49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6AC5E-5EE1-4623-A77C-775572C1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C1A-E10E-4064-AF25-413333CE703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C0DC0C-6941-4E4A-AFF9-38CEA1D1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719D6-F74E-4549-8B98-7B4E1932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9672-6B84-4A67-A492-EEAB1FC68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9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9F3A39-5482-4D7C-AFDE-D4BA22D1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E6625-9943-4AFD-9927-16E52DEE0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E95DF-2BAA-44C1-81AA-5DFE66301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B0C1A-E10E-4064-AF25-413333CE703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76409-9E7E-4829-B4C4-EDC1605EC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35207-C5CB-47AB-8852-B5AA986B9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9672-6B84-4A67-A492-EEAB1FC68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4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91B734-4350-4347-9C22-800EC4CE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752475"/>
            <a:ext cx="63912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0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429953-A168-42CE-BC46-67CC41BA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581025"/>
            <a:ext cx="59340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75DD6B-4F86-476B-9E74-0D93FA9E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97" y="0"/>
            <a:ext cx="6083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35CF22-787D-487D-97D2-603EDC7C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66" y="0"/>
            <a:ext cx="5656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4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1AACCB-422F-49F2-8B63-EEFE0084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752" y="0"/>
            <a:ext cx="5348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F2D6CB-DBED-4EB2-843E-7F9D23D0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95250"/>
            <a:ext cx="56959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7DE43A-2BCC-4AA1-93B5-C635E0C1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8575"/>
            <a:ext cx="74390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2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E0062C-00E5-4AF3-B3C0-18003103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357187"/>
            <a:ext cx="61436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9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807343-8196-4755-ACD6-A48A4DA7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028700"/>
            <a:ext cx="47339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2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MHC</dc:creator>
  <cp:lastModifiedBy>MHC</cp:lastModifiedBy>
  <cp:revision>1</cp:revision>
  <dcterms:created xsi:type="dcterms:W3CDTF">2022-11-07T13:20:24Z</dcterms:created>
  <dcterms:modified xsi:type="dcterms:W3CDTF">2022-11-07T13:26:53Z</dcterms:modified>
</cp:coreProperties>
</file>