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7"/>
  </p:notesMasterIdLst>
  <p:handoutMasterIdLst>
    <p:handoutMasterId r:id="rId28"/>
  </p:handoutMasterIdLst>
  <p:sldIdLst>
    <p:sldId id="258" r:id="rId5"/>
    <p:sldId id="259" r:id="rId6"/>
    <p:sldId id="263" r:id="rId7"/>
    <p:sldId id="264" r:id="rId8"/>
    <p:sldId id="265" r:id="rId9"/>
    <p:sldId id="277" r:id="rId10"/>
    <p:sldId id="281" r:id="rId11"/>
    <p:sldId id="268" r:id="rId12"/>
    <p:sldId id="267" r:id="rId13"/>
    <p:sldId id="278" r:id="rId14"/>
    <p:sldId id="282" r:id="rId15"/>
    <p:sldId id="276" r:id="rId16"/>
    <p:sldId id="273" r:id="rId17"/>
    <p:sldId id="272" r:id="rId18"/>
    <p:sldId id="274" r:id="rId19"/>
    <p:sldId id="275" r:id="rId20"/>
    <p:sldId id="280" r:id="rId21"/>
    <p:sldId id="266" r:id="rId22"/>
    <p:sldId id="270" r:id="rId23"/>
    <p:sldId id="279" r:id="rId24"/>
    <p:sldId id="269" r:id="rId25"/>
    <p:sldId id="271" r:id="rId2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D1A39-8240-4920-AB14-02D7ABD27FF5}" v="51" dt="2023-04-18T17:09:18.295"/>
  </p1510:revLst>
</p1510:revInfo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87473" autoAdjust="0"/>
  </p:normalViewPr>
  <p:slideViewPr>
    <p:cSldViewPr snapToGrid="0" showGuides="1">
      <p:cViewPr varScale="1">
        <p:scale>
          <a:sx n="138" d="100"/>
          <a:sy n="138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Heironimus" userId="31098fe93e3ce0d6" providerId="LiveId" clId="{1EC97462-7EEC-47FB-A0C1-48A9E08A98A9}"/>
    <pc:docChg chg="custSel addSld delSld modSld sldOrd">
      <pc:chgData name="Matthew Heironimus" userId="31098fe93e3ce0d6" providerId="LiveId" clId="{1EC97462-7EEC-47FB-A0C1-48A9E08A98A9}" dt="2018-06-10T21:32:10.089" v="1450" actId="20577"/>
      <pc:docMkLst>
        <pc:docMk/>
      </pc:docMkLst>
      <pc:sldChg chg="addSp delSp modSp add">
        <pc:chgData name="Matthew Heironimus" userId="31098fe93e3ce0d6" providerId="LiveId" clId="{1EC97462-7EEC-47FB-A0C1-48A9E08A98A9}" dt="2018-06-02T15:02:31.892" v="22"/>
        <pc:sldMkLst>
          <pc:docMk/>
          <pc:sldMk cId="4220195126" sldId="263"/>
        </pc:sldMkLst>
        <pc:spChg chg="add del mod">
          <ac:chgData name="Matthew Heironimus" userId="31098fe93e3ce0d6" providerId="LiveId" clId="{1EC97462-7EEC-47FB-A0C1-48A9E08A98A9}" dt="2018-06-02T15:02:17.399" v="21"/>
          <ac:spMkLst>
            <pc:docMk/>
            <pc:sldMk cId="4220195126" sldId="263"/>
            <ac:spMk id="2" creationId="{A79B7CE2-9C3D-4755-9897-267589E8B828}"/>
          </ac:spMkLst>
        </pc:spChg>
        <pc:spChg chg="add del mod">
          <ac:chgData name="Matthew Heironimus" userId="31098fe93e3ce0d6" providerId="LiveId" clId="{1EC97462-7EEC-47FB-A0C1-48A9E08A98A9}" dt="2018-06-02T15:02:31.892" v="22"/>
          <ac:spMkLst>
            <pc:docMk/>
            <pc:sldMk cId="4220195126" sldId="263"/>
            <ac:spMk id="3" creationId="{4A1F44E8-F3FB-4E92-A4E0-D540D752E53A}"/>
          </ac:spMkLst>
        </pc:spChg>
        <pc:spChg chg="add mod">
          <ac:chgData name="Matthew Heironimus" userId="31098fe93e3ce0d6" providerId="LiveId" clId="{1EC97462-7EEC-47FB-A0C1-48A9E08A98A9}" dt="2018-06-02T15:02:31.892" v="22"/>
          <ac:spMkLst>
            <pc:docMk/>
            <pc:sldMk cId="4220195126" sldId="263"/>
            <ac:spMk id="4" creationId="{EA26B37B-750B-41FE-B21D-BCB2663C9018}"/>
          </ac:spMkLst>
        </pc:spChg>
        <pc:spChg chg="mod">
          <ac:chgData name="Matthew Heironimus" userId="31098fe93e3ce0d6" providerId="LiveId" clId="{1EC97462-7EEC-47FB-A0C1-48A9E08A98A9}" dt="2018-06-02T15:01:31.994" v="18" actId="20577"/>
          <ac:spMkLst>
            <pc:docMk/>
            <pc:sldMk cId="4220195126" sldId="263"/>
            <ac:spMk id="13" creationId="{00000000-0000-0000-0000-000000000000}"/>
          </ac:spMkLst>
        </pc:spChg>
        <pc:spChg chg="del mod">
          <ac:chgData name="Matthew Heironimus" userId="31098fe93e3ce0d6" providerId="LiveId" clId="{1EC97462-7EEC-47FB-A0C1-48A9E08A98A9}" dt="2018-06-02T15:02:07.568" v="20"/>
          <ac:spMkLst>
            <pc:docMk/>
            <pc:sldMk cId="4220195126" sldId="263"/>
            <ac:spMk id="14" creationId="{00000000-0000-0000-0000-000000000000}"/>
          </ac:spMkLst>
        </pc:spChg>
      </pc:sldChg>
      <pc:sldChg chg="addSp delSp modSp add">
        <pc:chgData name="Matthew Heironimus" userId="31098fe93e3ce0d6" providerId="LiveId" clId="{1EC97462-7EEC-47FB-A0C1-48A9E08A98A9}" dt="2018-06-02T15:03:47.782" v="46"/>
        <pc:sldMkLst>
          <pc:docMk/>
          <pc:sldMk cId="2281670253" sldId="264"/>
        </pc:sldMkLst>
        <pc:spChg chg="mod">
          <ac:chgData name="Matthew Heironimus" userId="31098fe93e3ce0d6" providerId="LiveId" clId="{1EC97462-7EEC-47FB-A0C1-48A9E08A98A9}" dt="2018-06-02T15:03:43.690" v="45" actId="20577"/>
          <ac:spMkLst>
            <pc:docMk/>
            <pc:sldMk cId="2281670253" sldId="264"/>
            <ac:spMk id="2" creationId="{4DBA19CA-F161-4303-BC72-5FA16C1E63FF}"/>
          </ac:spMkLst>
        </pc:spChg>
        <pc:spChg chg="del">
          <ac:chgData name="Matthew Heironimus" userId="31098fe93e3ce0d6" providerId="LiveId" clId="{1EC97462-7EEC-47FB-A0C1-48A9E08A98A9}" dt="2018-06-02T15:03:47.782" v="46"/>
          <ac:spMkLst>
            <pc:docMk/>
            <pc:sldMk cId="2281670253" sldId="264"/>
            <ac:spMk id="3" creationId="{81BE7643-1F2C-4E57-912B-94BE9665880B}"/>
          </ac:spMkLst>
        </pc:spChg>
        <pc:spChg chg="add mod">
          <ac:chgData name="Matthew Heironimus" userId="31098fe93e3ce0d6" providerId="LiveId" clId="{1EC97462-7EEC-47FB-A0C1-48A9E08A98A9}" dt="2018-06-02T15:03:47.782" v="46"/>
          <ac:spMkLst>
            <pc:docMk/>
            <pc:sldMk cId="2281670253" sldId="264"/>
            <ac:spMk id="4" creationId="{8CA0D2D4-009B-421B-86DF-F79A0354C1AB}"/>
          </ac:spMkLst>
        </pc:spChg>
      </pc:sldChg>
      <pc:sldChg chg="modSp add ord">
        <pc:chgData name="Matthew Heironimus" userId="31098fe93e3ce0d6" providerId="LiveId" clId="{1EC97462-7EEC-47FB-A0C1-48A9E08A98A9}" dt="2018-06-10T20:33:31.752" v="1410"/>
        <pc:sldMkLst>
          <pc:docMk/>
          <pc:sldMk cId="2779001138" sldId="265"/>
        </pc:sldMkLst>
        <pc:spChg chg="mod">
          <ac:chgData name="Matthew Heironimus" userId="31098fe93e3ce0d6" providerId="LiveId" clId="{1EC97462-7EEC-47FB-A0C1-48A9E08A98A9}" dt="2018-06-02T15:23:01.322" v="129" actId="20577"/>
          <ac:spMkLst>
            <pc:docMk/>
            <pc:sldMk cId="2779001138" sldId="265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10T20:33:31.752" v="1410"/>
          <ac:spMkLst>
            <pc:docMk/>
            <pc:sldMk cId="2779001138" sldId="265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5:42:55.443" v="324" actId="20577"/>
        <pc:sldMkLst>
          <pc:docMk/>
          <pc:sldMk cId="2748053702" sldId="266"/>
        </pc:sldMkLst>
        <pc:spChg chg="mod">
          <ac:chgData name="Matthew Heironimus" userId="31098fe93e3ce0d6" providerId="LiveId" clId="{1EC97462-7EEC-47FB-A0C1-48A9E08A98A9}" dt="2018-06-02T15:39:57.003" v="146" actId="20577"/>
          <ac:spMkLst>
            <pc:docMk/>
            <pc:sldMk cId="2748053702" sldId="266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5:42:55.443" v="324" actId="20577"/>
          <ac:spMkLst>
            <pc:docMk/>
            <pc:sldMk cId="2748053702" sldId="266"/>
            <ac:spMk id="14" creationId="{00000000-0000-0000-0000-000000000000}"/>
          </ac:spMkLst>
        </pc:spChg>
      </pc:sldChg>
      <pc:sldChg chg="modSp add ord">
        <pc:chgData name="Matthew Heironimus" userId="31098fe93e3ce0d6" providerId="LiveId" clId="{1EC97462-7EEC-47FB-A0C1-48A9E08A98A9}" dt="2018-06-02T16:07:18.978" v="848"/>
        <pc:sldMkLst>
          <pc:docMk/>
          <pc:sldMk cId="2171408198" sldId="267"/>
        </pc:sldMkLst>
        <pc:spChg chg="mod">
          <ac:chgData name="Matthew Heironimus" userId="31098fe93e3ce0d6" providerId="LiveId" clId="{1EC97462-7EEC-47FB-A0C1-48A9E08A98A9}" dt="2018-06-02T15:41:37.402" v="270" actId="20577"/>
          <ac:spMkLst>
            <pc:docMk/>
            <pc:sldMk cId="2171408198" sldId="267"/>
            <ac:spMk id="2" creationId="{4DBA19CA-F161-4303-BC72-5FA16C1E63FF}"/>
          </ac:spMkLst>
        </pc:spChg>
      </pc:sldChg>
      <pc:sldChg chg="modSp add ord">
        <pc:chgData name="Matthew Heironimus" userId="31098fe93e3ce0d6" providerId="LiveId" clId="{1EC97462-7EEC-47FB-A0C1-48A9E08A98A9}" dt="2018-06-10T21:32:10.089" v="1450" actId="20577"/>
        <pc:sldMkLst>
          <pc:docMk/>
          <pc:sldMk cId="1019865085" sldId="268"/>
        </pc:sldMkLst>
        <pc:spChg chg="mod">
          <ac:chgData name="Matthew Heironimus" userId="31098fe93e3ce0d6" providerId="LiveId" clId="{1EC97462-7EEC-47FB-A0C1-48A9E08A98A9}" dt="2018-06-02T15:41:59.914" v="277" actId="20577"/>
          <ac:spMkLst>
            <pc:docMk/>
            <pc:sldMk cId="1019865085" sldId="268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10T21:32:10.089" v="1450" actId="20577"/>
          <ac:spMkLst>
            <pc:docMk/>
            <pc:sldMk cId="1019865085" sldId="268"/>
            <ac:spMk id="14" creationId="{00000000-0000-0000-0000-000000000000}"/>
          </ac:spMkLst>
        </pc:spChg>
      </pc:sldChg>
      <pc:sldChg chg="modSp add ord">
        <pc:chgData name="Matthew Heironimus" userId="31098fe93e3ce0d6" providerId="LiveId" clId="{1EC97462-7EEC-47FB-A0C1-48A9E08A98A9}" dt="2018-06-02T15:43:16.315" v="336" actId="20577"/>
        <pc:sldMkLst>
          <pc:docMk/>
          <pc:sldMk cId="1426011100" sldId="269"/>
        </pc:sldMkLst>
        <pc:spChg chg="mod">
          <ac:chgData name="Matthew Heironimus" userId="31098fe93e3ce0d6" providerId="LiveId" clId="{1EC97462-7EEC-47FB-A0C1-48A9E08A98A9}" dt="2018-06-02T15:43:16.315" v="336" actId="20577"/>
          <ac:spMkLst>
            <pc:docMk/>
            <pc:sldMk cId="1426011100" sldId="269"/>
            <ac:spMk id="2" creationId="{4DBA19CA-F161-4303-BC72-5FA16C1E63FF}"/>
          </ac:spMkLst>
        </pc:spChg>
      </pc:sldChg>
      <pc:sldChg chg="modSp add ord">
        <pc:chgData name="Matthew Heironimus" userId="31098fe93e3ce0d6" providerId="LiveId" clId="{1EC97462-7EEC-47FB-A0C1-48A9E08A98A9}" dt="2018-06-02T15:43:41.974" v="359" actId="6549"/>
        <pc:sldMkLst>
          <pc:docMk/>
          <pc:sldMk cId="1908662438" sldId="270"/>
        </pc:sldMkLst>
        <pc:spChg chg="mod">
          <ac:chgData name="Matthew Heironimus" userId="31098fe93e3ce0d6" providerId="LiveId" clId="{1EC97462-7EEC-47FB-A0C1-48A9E08A98A9}" dt="2018-06-02T15:43:37.667" v="358" actId="20577"/>
          <ac:spMkLst>
            <pc:docMk/>
            <pc:sldMk cId="1908662438" sldId="270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5:43:41.974" v="359" actId="6549"/>
          <ac:spMkLst>
            <pc:docMk/>
            <pc:sldMk cId="1908662438" sldId="270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5:43:55.554" v="375" actId="20577"/>
        <pc:sldMkLst>
          <pc:docMk/>
          <pc:sldMk cId="864206668" sldId="271"/>
        </pc:sldMkLst>
        <pc:spChg chg="mod">
          <ac:chgData name="Matthew Heironimus" userId="31098fe93e3ce0d6" providerId="LiveId" clId="{1EC97462-7EEC-47FB-A0C1-48A9E08A98A9}" dt="2018-06-02T15:43:55.554" v="375" actId="20577"/>
          <ac:spMkLst>
            <pc:docMk/>
            <pc:sldMk cId="864206668" sldId="271"/>
            <ac:spMk id="13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6:11:48.789" v="872" actId="12"/>
        <pc:sldMkLst>
          <pc:docMk/>
          <pc:sldMk cId="1874655149" sldId="272"/>
        </pc:sldMkLst>
        <pc:spChg chg="mod">
          <ac:chgData name="Matthew Heironimus" userId="31098fe93e3ce0d6" providerId="LiveId" clId="{1EC97462-7EEC-47FB-A0C1-48A9E08A98A9}" dt="2018-06-02T16:10:35.017" v="859" actId="20577"/>
          <ac:spMkLst>
            <pc:docMk/>
            <pc:sldMk cId="1874655149" sldId="272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6:11:48.789" v="872" actId="12"/>
          <ac:spMkLst>
            <pc:docMk/>
            <pc:sldMk cId="1874655149" sldId="272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6:12:52.619" v="880" actId="20577"/>
        <pc:sldMkLst>
          <pc:docMk/>
          <pc:sldMk cId="517737783" sldId="273"/>
        </pc:sldMkLst>
        <pc:spChg chg="mod">
          <ac:chgData name="Matthew Heironimus" userId="31098fe93e3ce0d6" providerId="LiveId" clId="{1EC97462-7EEC-47FB-A0C1-48A9E08A98A9}" dt="2018-06-02T16:12:52.619" v="880" actId="20577"/>
          <ac:spMkLst>
            <pc:docMk/>
            <pc:sldMk cId="517737783" sldId="273"/>
            <ac:spMk id="14" creationId="{00000000-0000-0000-0000-000000000000}"/>
          </ac:spMkLst>
        </pc:spChg>
      </pc:sldChg>
      <pc:sldChg chg="modSp add ord">
        <pc:chgData name="Matthew Heironimus" userId="31098fe93e3ce0d6" providerId="LiveId" clId="{1EC97462-7EEC-47FB-A0C1-48A9E08A98A9}" dt="2018-06-02T16:15:11.187" v="1064" actId="20577"/>
        <pc:sldMkLst>
          <pc:docMk/>
          <pc:sldMk cId="693341131" sldId="274"/>
        </pc:sldMkLst>
        <pc:spChg chg="mod">
          <ac:chgData name="Matthew Heironimus" userId="31098fe93e3ce0d6" providerId="LiveId" clId="{1EC97462-7EEC-47FB-A0C1-48A9E08A98A9}" dt="2018-06-02T16:15:11.187" v="1064" actId="20577"/>
          <ac:spMkLst>
            <pc:docMk/>
            <pc:sldMk cId="693341131" sldId="274"/>
            <ac:spMk id="14" creationId="{00000000-0000-0000-0000-000000000000}"/>
          </ac:spMkLst>
        </pc:spChg>
      </pc:sldChg>
      <pc:sldChg chg="modSp add">
        <pc:chgData name="Matthew Heironimus" userId="31098fe93e3ce0d6" providerId="LiveId" clId="{1EC97462-7EEC-47FB-A0C1-48A9E08A98A9}" dt="2018-06-02T16:24:11.720" v="1407" actId="20577"/>
        <pc:sldMkLst>
          <pc:docMk/>
          <pc:sldMk cId="1916151717" sldId="275"/>
        </pc:sldMkLst>
        <pc:spChg chg="mod">
          <ac:chgData name="Matthew Heironimus" userId="31098fe93e3ce0d6" providerId="LiveId" clId="{1EC97462-7EEC-47FB-A0C1-48A9E08A98A9}" dt="2018-06-02T16:16:30.402" v="1086" actId="20577"/>
          <ac:spMkLst>
            <pc:docMk/>
            <pc:sldMk cId="1916151717" sldId="275"/>
            <ac:spMk id="13" creationId="{00000000-0000-0000-0000-000000000000}"/>
          </ac:spMkLst>
        </pc:spChg>
        <pc:spChg chg="mod">
          <ac:chgData name="Matthew Heironimus" userId="31098fe93e3ce0d6" providerId="LiveId" clId="{1EC97462-7EEC-47FB-A0C1-48A9E08A98A9}" dt="2018-06-02T16:24:11.720" v="1407" actId="20577"/>
          <ac:spMkLst>
            <pc:docMk/>
            <pc:sldMk cId="1916151717" sldId="275"/>
            <ac:spMk id="14" creationId="{00000000-0000-0000-0000-000000000000}"/>
          </ac:spMkLst>
        </pc:spChg>
      </pc:sldChg>
    </pc:docChg>
  </pc:docChgLst>
  <pc:docChgLst>
    <pc:chgData name="Matthew Heironimus" userId="31098fe93e3ce0d6" providerId="LiveId" clId="{E486168A-5EF3-4553-9BF9-2E0CAAC8FFBC}"/>
    <pc:docChg chg="modSld">
      <pc:chgData name="Matthew Heironimus" userId="31098fe93e3ce0d6" providerId="LiveId" clId="{E486168A-5EF3-4553-9BF9-2E0CAAC8FFBC}" dt="2023-04-18T17:15:27.546" v="11"/>
      <pc:docMkLst>
        <pc:docMk/>
      </pc:docMkLst>
      <pc:sldChg chg="modTransition">
        <pc:chgData name="Matthew Heironimus" userId="31098fe93e3ce0d6" providerId="LiveId" clId="{E486168A-5EF3-4553-9BF9-2E0CAAC8FFBC}" dt="2023-04-18T17:13:34.801" v="0"/>
        <pc:sldMkLst>
          <pc:docMk/>
          <pc:sldMk cId="4220195126" sldId="263"/>
        </pc:sldMkLst>
      </pc:sldChg>
      <pc:sldChg chg="modTransition">
        <pc:chgData name="Matthew Heironimus" userId="31098fe93e3ce0d6" providerId="LiveId" clId="{E486168A-5EF3-4553-9BF9-2E0CAAC8FFBC}" dt="2023-04-18T17:13:36.945" v="1"/>
        <pc:sldMkLst>
          <pc:docMk/>
          <pc:sldMk cId="2281670253" sldId="264"/>
        </pc:sldMkLst>
      </pc:sldChg>
      <pc:sldChg chg="modAnim">
        <pc:chgData name="Matthew Heironimus" userId="31098fe93e3ce0d6" providerId="LiveId" clId="{E486168A-5EF3-4553-9BF9-2E0CAAC8FFBC}" dt="2023-04-18T17:15:27.546" v="11"/>
        <pc:sldMkLst>
          <pc:docMk/>
          <pc:sldMk cId="1916151717" sldId="275"/>
        </pc:sldMkLst>
      </pc:sldChg>
    </pc:docChg>
  </pc:docChgLst>
  <pc:docChgLst>
    <pc:chgData name="Matthew Heironimus" userId="31098fe93e3ce0d6" providerId="Windows Live" clId="Web-{21FD1A39-8240-4920-AB14-02D7ABD27FF5}"/>
    <pc:docChg chg="modSld">
      <pc:chgData name="Matthew Heironimus" userId="31098fe93e3ce0d6" providerId="Windows Live" clId="Web-{21FD1A39-8240-4920-AB14-02D7ABD27FF5}" dt="2023-04-18T17:09:15.186" v="50" actId="20577"/>
      <pc:docMkLst>
        <pc:docMk/>
      </pc:docMkLst>
      <pc:sldChg chg="addSp modSp">
        <pc:chgData name="Matthew Heironimus" userId="31098fe93e3ce0d6" providerId="Windows Live" clId="Web-{21FD1A39-8240-4920-AB14-02D7ABD27FF5}" dt="2023-04-18T17:01:51.188" v="6"/>
        <pc:sldMkLst>
          <pc:docMk/>
          <pc:sldMk cId="1766948220" sldId="258"/>
        </pc:sldMkLst>
        <pc:spChg chg="add mod">
          <ac:chgData name="Matthew Heironimus" userId="31098fe93e3ce0d6" providerId="Windows Live" clId="Web-{21FD1A39-8240-4920-AB14-02D7ABD27FF5}" dt="2023-04-18T17:01:51.188" v="6"/>
          <ac:spMkLst>
            <pc:docMk/>
            <pc:sldMk cId="1766948220" sldId="258"/>
            <ac:spMk id="5" creationId="{675B8750-B9D0-0341-9E92-90C2219E2C32}"/>
          </ac:spMkLst>
        </pc:spChg>
      </pc:sldChg>
      <pc:sldChg chg="modSp">
        <pc:chgData name="Matthew Heironimus" userId="31098fe93e3ce0d6" providerId="Windows Live" clId="Web-{21FD1A39-8240-4920-AB14-02D7ABD27FF5}" dt="2023-04-18T17:04:22.130" v="26" actId="20577"/>
        <pc:sldMkLst>
          <pc:docMk/>
          <pc:sldMk cId="1019865085" sldId="268"/>
        </pc:sldMkLst>
        <pc:spChg chg="mod">
          <ac:chgData name="Matthew Heironimus" userId="31098fe93e3ce0d6" providerId="Windows Live" clId="Web-{21FD1A39-8240-4920-AB14-02D7ABD27FF5}" dt="2023-04-18T17:04:22.130" v="26" actId="20577"/>
          <ac:spMkLst>
            <pc:docMk/>
            <pc:sldMk cId="1019865085" sldId="268"/>
            <ac:spMk id="14" creationId="{00000000-0000-0000-0000-000000000000}"/>
          </ac:spMkLst>
        </pc:spChg>
      </pc:sldChg>
      <pc:sldChg chg="modSp addAnim delAnim modAnim">
        <pc:chgData name="Matthew Heironimus" userId="31098fe93e3ce0d6" providerId="Windows Live" clId="Web-{21FD1A39-8240-4920-AB14-02D7ABD27FF5}" dt="2023-04-18T17:08:16.215" v="43"/>
        <pc:sldMkLst>
          <pc:docMk/>
          <pc:sldMk cId="1916151717" sldId="275"/>
        </pc:sldMkLst>
        <pc:spChg chg="mod">
          <ac:chgData name="Matthew Heironimus" userId="31098fe93e3ce0d6" providerId="Windows Live" clId="Web-{21FD1A39-8240-4920-AB14-02D7ABD27FF5}" dt="2023-04-18T17:07:35.464" v="36" actId="20577"/>
          <ac:spMkLst>
            <pc:docMk/>
            <pc:sldMk cId="1916151717" sldId="275"/>
            <ac:spMk id="14" creationId="{00000000-0000-0000-0000-000000000000}"/>
          </ac:spMkLst>
        </pc:spChg>
      </pc:sldChg>
      <pc:sldChg chg="modSp">
        <pc:chgData name="Matthew Heironimus" userId="31098fe93e3ce0d6" providerId="Windows Live" clId="Web-{21FD1A39-8240-4920-AB14-02D7ABD27FF5}" dt="2023-04-18T17:09:15.186" v="50" actId="20577"/>
        <pc:sldMkLst>
          <pc:docMk/>
          <pc:sldMk cId="1116147978" sldId="279"/>
        </pc:sldMkLst>
        <pc:spChg chg="mod">
          <ac:chgData name="Matthew Heironimus" userId="31098fe93e3ce0d6" providerId="Windows Live" clId="Web-{21FD1A39-8240-4920-AB14-02D7ABD27FF5}" dt="2023-04-18T17:09:15.186" v="50" actId="20577"/>
          <ac:spMkLst>
            <pc:docMk/>
            <pc:sldMk cId="1116147978" sldId="279"/>
            <ac:spMk id="14" creationId="{00000000-0000-0000-0000-000000000000}"/>
          </ac:spMkLst>
        </pc:spChg>
      </pc:sldChg>
      <pc:sldChg chg="delSp">
        <pc:chgData name="Matthew Heironimus" userId="31098fe93e3ce0d6" providerId="Windows Live" clId="Web-{21FD1A39-8240-4920-AB14-02D7ABD27FF5}" dt="2023-04-18T17:01:59.391" v="7"/>
        <pc:sldMkLst>
          <pc:docMk/>
          <pc:sldMk cId="527408110" sldId="283"/>
        </pc:sldMkLst>
        <pc:picChg chg="del">
          <ac:chgData name="Matthew Heironimus" userId="31098fe93e3ce0d6" providerId="Windows Live" clId="Web-{21FD1A39-8240-4920-AB14-02D7ABD27FF5}" dt="2023-04-18T17:01:59.391" v="7"/>
          <ac:picMkLst>
            <pc:docMk/>
            <pc:sldMk cId="527408110" sldId="283"/>
            <ac:picMk id="1026" creationId="{ECEA4883-DE2F-149D-8DD9-EBC7F0959F6F}"/>
          </ac:picMkLst>
        </pc:picChg>
      </pc:sldChg>
      <pc:sldChg chg="delSp">
        <pc:chgData name="Matthew Heironimus" userId="31098fe93e3ce0d6" providerId="Windows Live" clId="Web-{21FD1A39-8240-4920-AB14-02D7ABD27FF5}" dt="2023-04-18T17:02:07.438" v="8"/>
        <pc:sldMkLst>
          <pc:docMk/>
          <pc:sldMk cId="206536713" sldId="284"/>
        </pc:sldMkLst>
        <pc:picChg chg="del">
          <ac:chgData name="Matthew Heironimus" userId="31098fe93e3ce0d6" providerId="Windows Live" clId="Web-{21FD1A39-8240-4920-AB14-02D7ABD27FF5}" dt="2023-04-18T17:02:07.438" v="8"/>
          <ac:picMkLst>
            <pc:docMk/>
            <pc:sldMk cId="206536713" sldId="284"/>
            <ac:picMk id="2050" creationId="{D5938A20-F39C-EBF0-ECC1-A5F16147A56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benefits in addition to ensuring you have a semantically stable test suite: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3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Arithmetic Mutations are usually considered a type of Statement Mutation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other ways to develop a semantically stable test suite?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8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- Kent Beck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46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80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Legacy Code – Old is OK, lack of testing is not</a:t>
            </a:r>
          </a:p>
          <a:p>
            <a:r>
              <a:rPr lang="en-US" dirty="0"/>
              <a:t>Legacy Code – Anybody have a module or class they are afraid to touch?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5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6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- Traditional test coverage only measures which code is </a:t>
            </a:r>
            <a:r>
              <a:rPr lang="en-US" b="1" dirty="0"/>
              <a:t>executed</a:t>
            </a:r>
            <a:r>
              <a:rPr lang="en-US" dirty="0"/>
              <a:t> by your tests. It does </a:t>
            </a:r>
            <a:r>
              <a:rPr lang="en-US" b="1" dirty="0"/>
              <a:t>not</a:t>
            </a:r>
            <a:r>
              <a:rPr lang="en-US" dirty="0"/>
              <a:t> check that your tests are actually able to </a:t>
            </a:r>
            <a:r>
              <a:rPr lang="en-US" b="1" dirty="0"/>
              <a:t>detect faults</a:t>
            </a:r>
            <a:r>
              <a:rPr lang="en-US" dirty="0"/>
              <a:t> in the executed code. It is therefore only able to identify code that is definitely </a:t>
            </a:r>
            <a:r>
              <a:rPr lang="en-US" b="1" dirty="0"/>
              <a:t>not tested</a:t>
            </a:r>
            <a:r>
              <a:rPr lang="en-US" dirty="0"/>
              <a:t>.</a:t>
            </a:r>
          </a:p>
          <a:p>
            <a:r>
              <a:rPr lang="en-US" dirty="0"/>
              <a:t>How – Talk about frequency and how our teams use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6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5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5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bowling kata example</a:t>
            </a:r>
          </a:p>
          <a:p>
            <a:r>
              <a:rPr lang="en-US" dirty="0"/>
              <a:t>Break unit tests</a:t>
            </a:r>
          </a:p>
          <a:p>
            <a:r>
              <a:rPr lang="en-US" dirty="0"/>
              <a:t>Show that code coverage</a:t>
            </a:r>
            <a:r>
              <a:rPr lang="en-US" baseline="0" dirty="0"/>
              <a:t> is still 100%.</a:t>
            </a:r>
          </a:p>
          <a:p>
            <a:r>
              <a:rPr lang="en-US" baseline="0" dirty="0"/>
              <a:t>Introduce bug</a:t>
            </a:r>
          </a:p>
          <a:p>
            <a:r>
              <a:rPr lang="en-US" baseline="0" dirty="0"/>
              <a:t>Re-run tests showing that they pass if the unit tests are broken and that code coverage is still 100%</a:t>
            </a:r>
          </a:p>
          <a:p>
            <a:r>
              <a:rPr lang="en-US" baseline="0" dirty="0"/>
              <a:t>Reset everything back the way it was.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doing a mutation test manually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88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semantically stable test suite is one that fails when any semantics of the production code that it is covering is changed.</a:t>
            </a:r>
          </a:p>
          <a:p>
            <a:r>
              <a:rPr lang="en-US" dirty="0"/>
              <a:t>Refactoring is restructuring (the source code of an application or piece of software) so as to improve its operation without altering functionality.</a:t>
            </a:r>
          </a:p>
          <a:p>
            <a:r>
              <a:rPr lang="en-US" dirty="0"/>
              <a:t>Semantic change – what the code does</a:t>
            </a:r>
          </a:p>
          <a:p>
            <a:r>
              <a:rPr lang="en-US" dirty="0"/>
              <a:t>Refactoring change – how the code does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software (vs. hardware) – “easy to change”</a:t>
            </a:r>
          </a:p>
          <a:p>
            <a:r>
              <a:rPr lang="en-US" dirty="0"/>
              <a:t>How many of us have a section of code that we are “afraid to touch”?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4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Bowling Kata</a:t>
            </a:r>
          </a:p>
          <a:p>
            <a:r>
              <a:rPr lang="en-US" dirty="0"/>
              <a:t>Show QA Project Estimation Example</a:t>
            </a:r>
          </a:p>
          <a:p>
            <a:r>
              <a:rPr lang="en-US" dirty="0"/>
              <a:t>Add the missing test case</a:t>
            </a:r>
          </a:p>
          <a:p>
            <a:r>
              <a:rPr lang="en-US" dirty="0"/>
              <a:t>Fix the Equivalent Mutant</a:t>
            </a:r>
          </a:p>
          <a:p>
            <a:r>
              <a:rPr lang="en-US" dirty="0"/>
              <a:t>Add the missing test case</a:t>
            </a:r>
          </a:p>
          <a:p>
            <a:r>
              <a:rPr lang="en-US" dirty="0"/>
              <a:t>Add the missing test case</a:t>
            </a:r>
          </a:p>
          <a:p>
            <a:r>
              <a:rPr lang="en-US" dirty="0"/>
              <a:t>Fix the bug</a:t>
            </a:r>
          </a:p>
          <a:p>
            <a:r>
              <a:rPr lang="en-US" dirty="0"/>
              <a:t>All mutants should be killed at this point</a:t>
            </a:r>
          </a:p>
          <a:p>
            <a:r>
              <a:rPr lang="en-US" dirty="0"/>
              <a:t>Let the refactoring begin! (but not in this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0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024136-D290-48F3-A182-4C46BEB5146B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35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D11720-76E7-46E6-B0AA-057287C42052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50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D11720-76E7-46E6-B0AA-057287C42052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8090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D11720-76E7-46E6-B0AA-057287C42052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705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054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11720-76E7-46E6-B0AA-057287C42052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566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8D518A-FD4F-4358-B95B-9DB5A17160FB}" type="datetime1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FBF3AC-A781-43AA-8BD5-B12F49168B94}" type="datetime1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24CE-2468-448B-87C1-A92EDD78369B}" type="datetime1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753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1720-76E7-46E6-B0AA-057287C42052}" type="datetime1">
              <a:rPr lang="en-US" smtClean="0"/>
              <a:t>8/27/23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18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yker-mutator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meo.com/145201725" TargetMode="External"/><Relationship Id="rId5" Type="http://schemas.openxmlformats.org/officeDocument/2006/relationships/hyperlink" Target="https://blog.cleancoder.com/uncle-bob/2016/06/10/MutationTesting.html" TargetMode="External"/><Relationship Id="rId4" Type="http://schemas.openxmlformats.org/officeDocument/2006/relationships/hyperlink" Target="https://en.wikipedia.org/wiki/Mutation_tes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eironimus/devup-2023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itest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ualmutator.github.io/web/" TargetMode="External"/><Relationship Id="rId5" Type="http://schemas.openxmlformats.org/officeDocument/2006/relationships/hyperlink" Target="https://stryker-mutator.io/" TargetMode="External"/><Relationship Id="rId4" Type="http://schemas.openxmlformats.org/officeDocument/2006/relationships/hyperlink" Target="http://mutation-testing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Lies, Damn Lies, &amp;</a:t>
            </a:r>
            <a:br>
              <a:rPr lang="en-US" dirty="0"/>
            </a:br>
            <a:r>
              <a:rPr lang="en-US" dirty="0"/>
              <a:t>Code Coverage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Mutation Test to Validate Unit Tests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75B8750-B9D0-0341-9E92-90C2219E2C32}"/>
              </a:ext>
            </a:extLst>
          </p:cNvPr>
          <p:cNvSpPr txBox="1">
            <a:spLocks/>
          </p:cNvSpPr>
          <p:nvPr/>
        </p:nvSpPr>
        <p:spPr>
          <a:xfrm>
            <a:off x="1368778" y="6042379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Matthew Heironimus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E78C-3BA6-45D1-9A7A-9D2C266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0AE2-6404-435E-8B29-FEA06994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Missing Test Cases</a:t>
            </a:r>
          </a:p>
          <a:p>
            <a:r>
              <a:rPr lang="en-US" dirty="0"/>
              <a:t>Identifying Dead or Unneeded Code</a:t>
            </a:r>
          </a:p>
          <a:p>
            <a:r>
              <a:rPr lang="en-US" dirty="0"/>
              <a:t>Identifying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E78C-3BA6-45D1-9A7A-9D2C266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0AE2-6404-435E-8B29-FEA06994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Mutation</a:t>
            </a:r>
          </a:p>
          <a:p>
            <a:pPr lvl="1"/>
            <a:r>
              <a:rPr lang="en-US" dirty="0"/>
              <a:t>Values are modified</a:t>
            </a:r>
          </a:p>
          <a:p>
            <a:r>
              <a:rPr lang="en-US" dirty="0"/>
              <a:t>Decision Mutation</a:t>
            </a:r>
          </a:p>
          <a:p>
            <a:pPr lvl="1"/>
            <a:r>
              <a:rPr lang="en-US" dirty="0"/>
              <a:t>Control statements are changed</a:t>
            </a:r>
          </a:p>
          <a:p>
            <a:r>
              <a:rPr lang="en-US" dirty="0"/>
              <a:t>Statement Mutation</a:t>
            </a:r>
          </a:p>
          <a:p>
            <a:pPr lvl="1"/>
            <a:r>
              <a:rPr lang="en-US" dirty="0"/>
              <a:t>Statements are removed, reordered, or duplicated</a:t>
            </a:r>
          </a:p>
          <a:p>
            <a:r>
              <a:rPr lang="en-US" dirty="0"/>
              <a:t>Arithmetic Mutation</a:t>
            </a:r>
          </a:p>
          <a:p>
            <a:pPr lvl="1"/>
            <a:r>
              <a:rPr lang="en-US" dirty="0"/>
              <a:t>Arithmetic operator is modified</a:t>
            </a:r>
          </a:p>
        </p:txBody>
      </p:sp>
    </p:spTree>
    <p:extLst>
      <p:ext uri="{BB962C8B-B14F-4D97-AF65-F5344CB8AC3E}">
        <p14:creationId xmlns:p14="http://schemas.microsoft.com/office/powerpoint/2010/main" val="3025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0762-DAFB-47CA-B0C3-C727B9417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There Other Ways?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80D2F-EE3E-4033-8344-BCFBA8FE4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Semantically Stable Test Suite</a:t>
            </a:r>
          </a:p>
        </p:txBody>
      </p:sp>
    </p:spTree>
    <p:extLst>
      <p:ext uri="{BB962C8B-B14F-4D97-AF65-F5344CB8AC3E}">
        <p14:creationId xmlns:p14="http://schemas.microsoft.com/office/powerpoint/2010/main" val="335964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TDD typically produces very high </a:t>
            </a:r>
            <a:r>
              <a:rPr lang="en-US"/>
              <a:t>code coverage</a:t>
            </a:r>
            <a:endParaRPr lang="en-US" dirty="0"/>
          </a:p>
          <a:p>
            <a:r>
              <a:rPr lang="en-US" dirty="0"/>
              <a:t>TDD is a technique for creating a set of tests that are Semantically Stable</a:t>
            </a:r>
          </a:p>
        </p:txBody>
      </p:sp>
    </p:spTree>
    <p:extLst>
      <p:ext uri="{BB962C8B-B14F-4D97-AF65-F5344CB8AC3E}">
        <p14:creationId xmlns:p14="http://schemas.microsoft.com/office/powerpoint/2010/main" val="5177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Laws of</a:t>
            </a:r>
            <a:br>
              <a:rPr lang="en-US" dirty="0"/>
            </a:br>
            <a:r>
              <a:rPr lang="en-US" dirty="0"/>
              <a:t> Test Driven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US" dirty="0"/>
              <a:t>Do not write any production code unless it is to make a failing unit test pass.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/>
              <a:t>Do not write any more of a unit test than is sufficient to fail (compilation failures are failures).</a:t>
            </a:r>
          </a:p>
          <a:p>
            <a:pPr marL="582930" indent="-514350">
              <a:buFont typeface="+mj-lt"/>
              <a:buAutoNum type="arabicPeriod"/>
            </a:pPr>
            <a:r>
              <a:rPr lang="en-US" dirty="0"/>
              <a:t>Do not write any more production code than is sufficient to pass the one failing unit test.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9CF2D-3288-4E4C-8FB5-F8BF49CE07F4}"/>
              </a:ext>
            </a:extLst>
          </p:cNvPr>
          <p:cNvSpPr txBox="1"/>
          <p:nvPr/>
        </p:nvSpPr>
        <p:spPr>
          <a:xfrm>
            <a:off x="7782339" y="5761161"/>
            <a:ext cx="380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18746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testing is a way to ensure the Semantic Stability of a test suite that was not written using TDD.</a:t>
            </a:r>
          </a:p>
          <a:p>
            <a:r>
              <a:rPr lang="en-US" dirty="0"/>
              <a:t>Mutation testing can also be used to verify a set of tests written using TDD is Semantically Stable.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Legacy Code</a:t>
            </a:r>
          </a:p>
          <a:p>
            <a:pPr lvl="1"/>
            <a:r>
              <a:rPr lang="en-US" dirty="0"/>
              <a:t>Code that was written by someone else</a:t>
            </a:r>
          </a:p>
          <a:p>
            <a:pPr lvl="1"/>
            <a:r>
              <a:rPr lang="en-US" dirty="0"/>
              <a:t>Code that was written without tests</a:t>
            </a:r>
          </a:p>
          <a:p>
            <a:pPr lvl="1"/>
            <a:r>
              <a:rPr lang="en-US" dirty="0"/>
              <a:t>Code that has tests, but you do not trust them</a:t>
            </a:r>
          </a:p>
          <a:p>
            <a:pPr lvl="1"/>
            <a:r>
              <a:rPr lang="en-US" dirty="0"/>
              <a:t>Code that you are afraid to change</a:t>
            </a:r>
          </a:p>
          <a:p>
            <a:r>
              <a:rPr lang="en-US" dirty="0"/>
              <a:t>Semantic Stability = Freedom to Change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code coverage and mutation testing tools, a set of semantically stable tests can be written for Legacy Code.</a:t>
            </a:r>
          </a:p>
          <a:p>
            <a:r>
              <a:rPr lang="en-US" dirty="0"/>
              <a:t>Once we have our semantically stable tests, we can change Legacy Code without fear.</a:t>
            </a:r>
          </a:p>
          <a:p>
            <a:r>
              <a:rPr lang="en-US" dirty="0"/>
              <a:t>(or at least with a little less fear)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6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Mutation Testing?</a:t>
            </a:r>
          </a:p>
          <a:p>
            <a:r>
              <a:rPr lang="en-US" dirty="0"/>
              <a:t>Why do Mutation Testing?</a:t>
            </a:r>
          </a:p>
          <a:p>
            <a:r>
              <a:rPr lang="en-US" dirty="0"/>
              <a:t>How to do Mutation Testing</a:t>
            </a:r>
          </a:p>
        </p:txBody>
      </p:sp>
    </p:spTree>
    <p:extLst>
      <p:ext uri="{BB962C8B-B14F-4D97-AF65-F5344CB8AC3E}">
        <p14:creationId xmlns:p14="http://schemas.microsoft.com/office/powerpoint/2010/main" val="27480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Stryker - </a:t>
            </a:r>
            <a:r>
              <a:rPr lang="en-US" dirty="0">
                <a:hlinkClick r:id="rId3"/>
              </a:rPr>
              <a:t>https://stryker-mutator.io/</a:t>
            </a:r>
            <a:endParaRPr lang="en-US" dirty="0"/>
          </a:p>
          <a:p>
            <a:r>
              <a:rPr lang="en-US" dirty="0"/>
              <a:t>Wikipedia - </a:t>
            </a:r>
            <a:r>
              <a:rPr lang="en-US" u="sng" dirty="0">
                <a:hlinkClick r:id="rId4"/>
              </a:rPr>
              <a:t>https://en.wikipedia.org/wiki/Mutation_testing</a:t>
            </a:r>
            <a:endParaRPr lang="en-US" u="sng" dirty="0"/>
          </a:p>
          <a:p>
            <a:r>
              <a:rPr lang="en-US" dirty="0"/>
              <a:t>The Clean Code Blog - </a:t>
            </a:r>
            <a:r>
              <a:rPr lang="en-US" dirty="0">
                <a:hlinkClick r:id="rId5"/>
              </a:rPr>
              <a:t>https://blog.cleancoder.com/uncle-bob/2016/06/10/MutationTesting.html</a:t>
            </a:r>
            <a:endParaRPr lang="en-US" dirty="0"/>
          </a:p>
          <a:p>
            <a:r>
              <a:rPr lang="en-US" dirty="0"/>
              <a:t>Video: Testing Like It’s 1971, By Henry Coles - </a:t>
            </a:r>
            <a:r>
              <a:rPr lang="en-US" dirty="0">
                <a:hlinkClick r:id="rId6"/>
              </a:rPr>
              <a:t>https://vimeo.com/145201725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6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Survey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Unit Testing</a:t>
            </a:r>
          </a:p>
          <a:p>
            <a:pPr lvl="0"/>
            <a:r>
              <a:rPr lang="en-US" dirty="0"/>
              <a:t>Code Coverage Metrics</a:t>
            </a:r>
          </a:p>
          <a:p>
            <a:r>
              <a:rPr lang="en-US" dirty="0"/>
              <a:t>Test Driven Development (TDD)</a:t>
            </a:r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 &amp; Examples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hlinkClick r:id="rId3"/>
              </a:rPr>
              <a:t>https://github.com/MHeironimus/devup-2023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9CA-F161-4303-BC72-5FA16C1E6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A0D2D4-009B-421B-86DF-F79A0354C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Mutations &amp; Test Timeouts</a:t>
            </a:r>
          </a:p>
          <a:p>
            <a:r>
              <a:rPr lang="en-US" dirty="0"/>
              <a:t>Other Mutation Types</a:t>
            </a:r>
          </a:p>
          <a:p>
            <a:r>
              <a:rPr lang="en-US" dirty="0"/>
              <a:t>Writing Custom Mutations</a:t>
            </a:r>
          </a:p>
        </p:txBody>
      </p:sp>
    </p:spTree>
    <p:extLst>
      <p:ext uri="{BB962C8B-B14F-4D97-AF65-F5344CB8AC3E}">
        <p14:creationId xmlns:p14="http://schemas.microsoft.com/office/powerpoint/2010/main" val="86420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9CA-F161-4303-BC72-5FA16C1E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Testing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change (mutation) is made to the code being tested.</a:t>
            </a:r>
          </a:p>
          <a:p>
            <a:r>
              <a:rPr lang="en-US" dirty="0"/>
              <a:t>The test suite is run against the changed code.</a:t>
            </a:r>
          </a:p>
          <a:p>
            <a:pPr lvl="1"/>
            <a:r>
              <a:rPr lang="en-US" dirty="0"/>
              <a:t>If the tests fail, the mutant is killed.</a:t>
            </a:r>
          </a:p>
          <a:p>
            <a:pPr lvl="1"/>
            <a:r>
              <a:rPr lang="en-US" dirty="0"/>
              <a:t>If the tests pass, the mutant lived.</a:t>
            </a:r>
          </a:p>
          <a:p>
            <a:r>
              <a:rPr lang="en-US" dirty="0"/>
              <a:t>Kill all the mutants!</a:t>
            </a:r>
          </a:p>
        </p:txBody>
      </p:sp>
    </p:spTree>
    <p:extLst>
      <p:ext uri="{BB962C8B-B14F-4D97-AF65-F5344CB8AC3E}">
        <p14:creationId xmlns:p14="http://schemas.microsoft.com/office/powerpoint/2010/main" val="27790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 testing is a technique for assessing the effectiveness of a test suite.</a:t>
            </a:r>
          </a:p>
          <a:p>
            <a:r>
              <a:rPr lang="en-US" dirty="0"/>
              <a:t>Mutation testing demonstrates a test suite will fail if a semantic change is made to the code.</a:t>
            </a:r>
          </a:p>
          <a:p>
            <a:r>
              <a:rPr lang="en-US" dirty="0"/>
              <a:t>A semantic change is a change to the meaning of the code.</a:t>
            </a:r>
          </a:p>
          <a:p>
            <a:r>
              <a:rPr lang="en-US" dirty="0"/>
              <a:t>Goal: A Semantically Stable Test Suite</a:t>
            </a:r>
          </a:p>
        </p:txBody>
      </p:sp>
    </p:spTree>
    <p:extLst>
      <p:ext uri="{BB962C8B-B14F-4D97-AF65-F5344CB8AC3E}">
        <p14:creationId xmlns:p14="http://schemas.microsoft.com/office/powerpoint/2010/main" val="8664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Semantically Stable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want Semantically Stable Tests?</a:t>
            </a:r>
          </a:p>
          <a:p>
            <a:r>
              <a:rPr lang="en-US" dirty="0"/>
              <a:t>To eliminate the fear of changing the code</a:t>
            </a:r>
          </a:p>
          <a:p>
            <a:r>
              <a:rPr lang="en-US" dirty="0"/>
              <a:t>We know at least one test will fail if we introduce a semantic change to our code.</a:t>
            </a:r>
          </a:p>
        </p:txBody>
      </p:sp>
    </p:spTree>
    <p:extLst>
      <p:ext uri="{BB962C8B-B14F-4D97-AF65-F5344CB8AC3E}">
        <p14:creationId xmlns:p14="http://schemas.microsoft.com/office/powerpoint/2010/main" val="101264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 Tools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PIT - </a:t>
            </a:r>
            <a:r>
              <a:rPr lang="en-US" dirty="0">
                <a:hlinkClick r:id="rId3"/>
              </a:rPr>
              <a:t>http://pitest.org/</a:t>
            </a:r>
            <a:endParaRPr lang="en-US" dirty="0"/>
          </a:p>
          <a:p>
            <a:pPr lvl="1"/>
            <a:r>
              <a:rPr lang="en-US" dirty="0"/>
              <a:t>Major mutation framework - </a:t>
            </a:r>
            <a:r>
              <a:rPr lang="en-US" dirty="0">
                <a:hlinkClick r:id="rId4"/>
              </a:rPr>
              <a:t>http://mutation-testing.org/</a:t>
            </a:r>
            <a:endParaRPr lang="en-US" dirty="0"/>
          </a:p>
          <a:p>
            <a:r>
              <a:rPr lang="en-US" dirty="0"/>
              <a:t>C#</a:t>
            </a:r>
          </a:p>
          <a:p>
            <a:pPr lvl="1"/>
            <a:r>
              <a:rPr lang="en-US" dirty="0">
                <a:ea typeface="+mn-lt"/>
                <a:cs typeface="+mn-lt"/>
              </a:rPr>
              <a:t>Stryker - </a:t>
            </a:r>
            <a:r>
              <a:rPr lang="en-US" dirty="0">
                <a:ea typeface="+mn-lt"/>
                <a:cs typeface="+mn-lt"/>
                <a:hlinkClick r:id="rId5"/>
              </a:rPr>
              <a:t>https://stryker-mutator.io/</a:t>
            </a:r>
          </a:p>
          <a:p>
            <a:pPr lvl="1"/>
            <a:r>
              <a:rPr lang="en-US" dirty="0" err="1"/>
              <a:t>VisualMutator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http://visualmutator.github.io/web/</a:t>
            </a:r>
            <a:endParaRPr lang="en-US" dirty="0"/>
          </a:p>
          <a:p>
            <a:r>
              <a:rPr lang="en-US" dirty="0"/>
              <a:t>JavaScript / TypeScript</a:t>
            </a:r>
          </a:p>
          <a:p>
            <a:pPr lvl="1"/>
            <a:r>
              <a:rPr lang="en-US" dirty="0"/>
              <a:t>Stryker - </a:t>
            </a:r>
            <a:r>
              <a:rPr lang="en-US" dirty="0">
                <a:hlinkClick r:id="rId5"/>
              </a:rPr>
              <a:t>https://stryker-mutator.io/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9CA-F161-4303-BC72-5FA16C1E6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Mutation Testing Tool Example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A0D2D4-009B-421B-86DF-F79A0354C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FFBF3-BB42-47F7-806D-D5417A96E6A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873</TotalTime>
  <Words>961</Words>
  <Application>Microsoft Macintosh PowerPoint</Application>
  <PresentationFormat>Widescreen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Vapor Trail</vt:lpstr>
      <vt:lpstr>Lies, Damn Lies, &amp; Code Coverage</vt:lpstr>
      <vt:lpstr>Software Testing Survey</vt:lpstr>
      <vt:lpstr>Code Coverage Demo</vt:lpstr>
      <vt:lpstr>Manual Testing Example</vt:lpstr>
      <vt:lpstr>Mutation Testing</vt:lpstr>
      <vt:lpstr>Mutation Testing</vt:lpstr>
      <vt:lpstr>Semantically Stable</vt:lpstr>
      <vt:lpstr>Mutation Testing Tools</vt:lpstr>
      <vt:lpstr>Mutation Testing Tool Example</vt:lpstr>
      <vt:lpstr>Other Benefits</vt:lpstr>
      <vt:lpstr>Mutation Types</vt:lpstr>
      <vt:lpstr>Are There Other Ways?</vt:lpstr>
      <vt:lpstr>Test Driven Development</vt:lpstr>
      <vt:lpstr>3 Laws of  Test Driven Development</vt:lpstr>
      <vt:lpstr>Mutation Testing</vt:lpstr>
      <vt:lpstr>Legacy Code</vt:lpstr>
      <vt:lpstr>Legacy Code</vt:lpstr>
      <vt:lpstr>Review</vt:lpstr>
      <vt:lpstr>References</vt:lpstr>
      <vt:lpstr>Code Samples &amp; Examples</vt:lpstr>
      <vt:lpstr>Questions?</vt:lpstr>
      <vt:lpstr>Advanced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 Testing</dc:title>
  <dc:creator>Matthew Heironimus</dc:creator>
  <cp:lastModifiedBy>Matthew Heironimus</cp:lastModifiedBy>
  <cp:revision>83</cp:revision>
  <cp:lastPrinted>2019-10-11T20:03:12Z</cp:lastPrinted>
  <dcterms:created xsi:type="dcterms:W3CDTF">2018-06-02T14:56:07Z</dcterms:created>
  <dcterms:modified xsi:type="dcterms:W3CDTF">2023-08-28T01:56:02Z</dcterms:modified>
  <cp:category>Software Testing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d757d4c8-9aa7-470a-95ee-e37723976709_Enabled">
    <vt:lpwstr>true</vt:lpwstr>
  </property>
  <property fmtid="{D5CDD505-2E9C-101B-9397-08002B2CF9AE}" pid="13" name="MSIP_Label_d757d4c8-9aa7-470a-95ee-e37723976709_SetDate">
    <vt:lpwstr>2023-08-28T01:56:01Z</vt:lpwstr>
  </property>
  <property fmtid="{D5CDD505-2E9C-101B-9397-08002B2CF9AE}" pid="14" name="MSIP_Label_d757d4c8-9aa7-470a-95ee-e37723976709_Method">
    <vt:lpwstr>Standard</vt:lpwstr>
  </property>
  <property fmtid="{D5CDD505-2E9C-101B-9397-08002B2CF9AE}" pid="15" name="MSIP_Label_d757d4c8-9aa7-470a-95ee-e37723976709_Name">
    <vt:lpwstr>Internal</vt:lpwstr>
  </property>
  <property fmtid="{D5CDD505-2E9C-101B-9397-08002B2CF9AE}" pid="16" name="MSIP_Label_d757d4c8-9aa7-470a-95ee-e37723976709_SiteId">
    <vt:lpwstr>3425dff1-3121-4de4-a918-893fc94ebbbc</vt:lpwstr>
  </property>
  <property fmtid="{D5CDD505-2E9C-101B-9397-08002B2CF9AE}" pid="17" name="MSIP_Label_d757d4c8-9aa7-470a-95ee-e37723976709_ActionId">
    <vt:lpwstr>9d8ff39c-3be3-4af2-b5d8-8da4c00197a6</vt:lpwstr>
  </property>
  <property fmtid="{D5CDD505-2E9C-101B-9397-08002B2CF9AE}" pid="18" name="MSIP_Label_d757d4c8-9aa7-470a-95ee-e37723976709_ContentBits">
    <vt:lpwstr>0</vt:lpwstr>
  </property>
</Properties>
</file>