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C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44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68552" y="6888832"/>
            <a:ext cx="8633048" cy="271236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4576" y="7104856"/>
            <a:ext cx="7713008" cy="119393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4576" y="8401000"/>
            <a:ext cx="7736984" cy="509424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9661"/>
            <a:ext cx="12801600" cy="1906905"/>
          </a:xfrm>
          <a:solidFill>
            <a:srgbClr val="0070C0">
              <a:alpha val="69804"/>
            </a:srgbClr>
          </a:solidFill>
        </p:spPr>
        <p:txBody>
          <a:bodyPr anchor="ctr"/>
          <a:lstStyle>
            <a:lvl1pPr marL="1347788" indent="0" algn="l">
              <a:defRPr sz="5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069399"/>
            <a:ext cx="12801600" cy="2100262"/>
          </a:xfrm>
        </p:spPr>
        <p:txBody>
          <a:bodyPr anchor="b"/>
          <a:lstStyle>
            <a:lvl1pPr marL="13477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96343"/>
            <a:ext cx="5656263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6024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96343"/>
            <a:ext cx="5658485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95972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11521440" cy="7344816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121080"/>
            <a:ext cx="40538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fld id="{748AFB63-A0AD-4259-A96F-5EF328721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Calibri Light" pitchFamily="34" charset="0"/>
          <a:ea typeface="+mj-ea"/>
          <a:cs typeface="+mj-cs"/>
        </a:defRPr>
      </a:lvl1pPr>
    </p:titleStyle>
    <p:bodyStyle>
      <a:lvl1pPr marL="354013" indent="-354013" algn="l" defTabSz="1280160" rtl="0" eaLnBrk="1" latinLnBrk="0" hangingPunct="1">
        <a:spcBef>
          <a:spcPct val="20000"/>
        </a:spcBef>
        <a:buFont typeface="Arial" pitchFamily="34" charset="0"/>
        <a:buChar char="•"/>
        <a:defRPr sz="4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1pPr>
      <a:lvl2pPr marL="717550" indent="-363538" algn="l" defTabSz="1280160" rtl="0" eaLnBrk="1" latinLnBrk="0" hangingPunct="1">
        <a:spcBef>
          <a:spcPct val="20000"/>
        </a:spcBef>
        <a:buFont typeface="Arial" pitchFamily="34" charset="0"/>
        <a:buChar char="–"/>
        <a:defRPr sz="32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2pPr>
      <a:lvl3pPr marL="982663" indent="-265113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3pPr>
      <a:lvl4pPr marL="1258888" indent="-276225" algn="l" defTabSz="128016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4pPr>
      <a:lvl5pPr marL="1524000" indent="-265113" algn="l" defTabSz="128016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608712" y="4956880"/>
            <a:ext cx="1736686" cy="1224135"/>
            <a:chOff x="1428001" y="2337046"/>
            <a:chExt cx="2168734" cy="1224135"/>
          </a:xfrm>
        </p:grpSpPr>
        <p:sp>
          <p:nvSpPr>
            <p:cNvPr id="38" name="TextBox 3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DbEntityInstance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err="1" smtClean="0"/>
                <a:t>setId</a:t>
              </a:r>
              <a:r>
                <a:rPr lang="en-GB" sz="1100" dirty="0" smtClean="0"/>
                <a:t>()</a:t>
              </a:r>
            </a:p>
            <a:p>
              <a:pPr marL="171450" lvl="0" indent="-171450">
                <a:buFont typeface="Arial" charset="0"/>
                <a:buChar char="•"/>
              </a:pPr>
              <a:r>
                <a:rPr lang="fr-CH" sz="1100" dirty="0" err="1" smtClean="0"/>
                <a:t>isNew</a:t>
              </a:r>
              <a:r>
                <a:rPr lang="fr-CH" sz="1100" dirty="0" smtClean="0"/>
                <a:t>()</a:t>
              </a: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36" y="279762"/>
            <a:ext cx="11521440" cy="959723"/>
          </a:xfrm>
        </p:spPr>
        <p:txBody>
          <a:bodyPr/>
          <a:lstStyle/>
          <a:p>
            <a:r>
              <a:rPr lang="en-GB" dirty="0" smtClean="0"/>
              <a:t>Element 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05191" y="4931133"/>
            <a:ext cx="1736686" cy="1224135"/>
            <a:chOff x="1428001" y="2337046"/>
            <a:chExt cx="2168734" cy="1224135"/>
          </a:xfrm>
        </p:grpSpPr>
        <p:sp>
          <p:nvSpPr>
            <p:cNvPr id="28" name="TextBox 2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ElementP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993" y="7574876"/>
            <a:ext cx="1368152" cy="792088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463200"/>
                </a:solidFill>
                <a:latin typeface="Calibri"/>
              </a:rPr>
              <a:t>What is the </a:t>
            </a:r>
            <a:r>
              <a:rPr lang="en-GB" sz="1000" kern="0" dirty="0" err="1" smtClean="0">
                <a:solidFill>
                  <a:srgbClr val="463200"/>
                </a:solidFill>
                <a:latin typeface="Calibri"/>
              </a:rPr>
              <a:t>purpoe</a:t>
            </a:r>
            <a:r>
              <a:rPr lang="en-GB" sz="1000" kern="0" dirty="0" smtClean="0">
                <a:solidFill>
                  <a:srgbClr val="463200"/>
                </a:solidFill>
                <a:latin typeface="Calibri"/>
              </a:rPr>
              <a:t> </a:t>
            </a:r>
            <a:r>
              <a:rPr lang="en-GB" sz="1000" kern="0" dirty="0" smtClean="0">
                <a:solidFill>
                  <a:srgbClr val="463200"/>
                </a:solidFill>
                <a:latin typeface="Calibri"/>
              </a:rPr>
              <a:t>of that class, what is it key function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78368" y="1698112"/>
            <a:ext cx="1736686" cy="1224135"/>
            <a:chOff x="1428001" y="2337046"/>
            <a:chExt cx="2168734" cy="1224135"/>
          </a:xfrm>
        </p:grpSpPr>
        <p:sp>
          <p:nvSpPr>
            <p:cNvPr id="34" name="TextBox 33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PrincipalRights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5" name="Straight Arrow Connector 4"/>
          <p:cNvCxnSpPr>
            <a:stCxn id="87" idx="3"/>
            <a:endCxn id="69" idx="1"/>
          </p:cNvCxnSpPr>
          <p:nvPr/>
        </p:nvCxnSpPr>
        <p:spPr>
          <a:xfrm>
            <a:off x="4279989" y="7524532"/>
            <a:ext cx="1328723" cy="71151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  <a:endCxn id="86" idx="0"/>
          </p:cNvCxnSpPr>
          <p:nvPr/>
        </p:nvCxnSpPr>
        <p:spPr>
          <a:xfrm rot="16200000" flipH="1">
            <a:off x="3105912" y="6422890"/>
            <a:ext cx="573356" cy="38112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3"/>
            <a:endCxn id="42" idx="1"/>
          </p:cNvCxnSpPr>
          <p:nvPr/>
        </p:nvCxnSpPr>
        <p:spPr>
          <a:xfrm>
            <a:off x="4241877" y="5727041"/>
            <a:ext cx="1366835" cy="25747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4136" y="8925909"/>
            <a:ext cx="0" cy="426479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292" y="905671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heritage</a:t>
            </a:r>
            <a:endParaRPr lang="en-US" sz="1100" dirty="0"/>
          </a:p>
        </p:txBody>
      </p:sp>
      <p:cxnSp>
        <p:nvCxnSpPr>
          <p:cNvPr id="63" name="Straight Arrow Connector 43"/>
          <p:cNvCxnSpPr/>
          <p:nvPr/>
        </p:nvCxnSpPr>
        <p:spPr>
          <a:xfrm rot="5400000" flipH="1" flipV="1">
            <a:off x="1343833" y="9063621"/>
            <a:ext cx="424625" cy="247794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13455" y="905671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relation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372667" y="92690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648272" y="89314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</a:t>
            </a:r>
            <a:endParaRPr lang="en-US" sz="11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27994" y="2879403"/>
            <a:ext cx="1736686" cy="1224135"/>
            <a:chOff x="1428001" y="2337046"/>
            <a:chExt cx="2168734" cy="1224135"/>
          </a:xfrm>
        </p:grpSpPr>
        <p:sp>
          <p:nvSpPr>
            <p:cNvPr id="33" name="TextBox 32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GB" sz="1050" dirty="0" smtClean="0"/>
                <a:t>&lt;&lt;interface&gt;&gt;</a:t>
              </a:r>
              <a:endParaRPr lang="en-US" sz="1050" dirty="0" smtClean="0"/>
            </a:p>
            <a:p>
              <a:pPr lvl="0" algn="ctr"/>
              <a:r>
                <a:rPr lang="en-US" sz="1200" b="1" dirty="0" err="1" smtClean="0"/>
                <a:t>DbEntity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err="1"/>
                <a:t>g</a:t>
              </a:r>
              <a:r>
                <a:rPr lang="en-GB" sz="1100" dirty="0" err="1" smtClean="0"/>
                <a:t>etId</a:t>
              </a:r>
              <a:r>
                <a:rPr lang="en-GB" sz="1100" dirty="0" smtClean="0"/>
                <a:t>()</a:t>
              </a:r>
            </a:p>
            <a:p>
              <a:pPr marL="171450" lvl="0" indent="-171450">
                <a:buFont typeface="Arial" charset="0"/>
                <a:buChar char="•"/>
              </a:pPr>
              <a:r>
                <a:rPr lang="fr-CH" sz="1100" dirty="0" err="1" smtClean="0"/>
                <a:t>getDbEntity</a:t>
              </a:r>
              <a:r>
                <a:rPr lang="fr-CH" sz="1100" dirty="0" smtClean="0"/>
                <a:t>()</a:t>
              </a: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47" name="Straight Arrow Connector 46"/>
          <p:cNvCxnSpPr>
            <a:stCxn id="38" idx="0"/>
            <a:endCxn id="36" idx="2"/>
          </p:cNvCxnSpPr>
          <p:nvPr/>
        </p:nvCxnSpPr>
        <p:spPr>
          <a:xfrm rot="16200000" flipV="1">
            <a:off x="5560025" y="4039850"/>
            <a:ext cx="853342" cy="98071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984433" y="1658303"/>
            <a:ext cx="1736686" cy="1224135"/>
            <a:chOff x="1428001" y="2337046"/>
            <a:chExt cx="2168734" cy="1224135"/>
          </a:xfrm>
        </p:grpSpPr>
        <p:sp>
          <p:nvSpPr>
            <p:cNvPr id="51" name="TextBox 50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100" dirty="0" smtClean="0"/>
                <a:t>&lt;&lt;abstract&gt;&gt;</a:t>
              </a:r>
            </a:p>
            <a:p>
              <a:pPr lvl="0" algn="ctr"/>
              <a:r>
                <a:rPr lang="en-US" sz="1200" b="1" dirty="0" smtClean="0"/>
                <a:t>Model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53" name="Straight Arrow Connector 46"/>
          <p:cNvCxnSpPr>
            <a:stCxn id="38" idx="0"/>
            <a:endCxn id="52" idx="2"/>
          </p:cNvCxnSpPr>
          <p:nvPr/>
        </p:nvCxnSpPr>
        <p:spPr>
          <a:xfrm rot="5400000" flipH="1" flipV="1">
            <a:off x="6127694" y="3231799"/>
            <a:ext cx="2074442" cy="137572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608712" y="6799775"/>
            <a:ext cx="1736686" cy="1224135"/>
            <a:chOff x="1428001" y="2337046"/>
            <a:chExt cx="2168734" cy="1224135"/>
          </a:xfrm>
        </p:grpSpPr>
        <p:sp>
          <p:nvSpPr>
            <p:cNvPr id="68" name="TextBox 6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Record</a:t>
              </a:r>
              <a:endParaRPr lang="en-US" sz="12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70" name="Straight Arrow Connector 69"/>
          <p:cNvCxnSpPr>
            <a:stCxn id="68" idx="0"/>
            <a:endCxn id="42" idx="2"/>
          </p:cNvCxnSpPr>
          <p:nvPr/>
        </p:nvCxnSpPr>
        <p:spPr>
          <a:xfrm flipV="1">
            <a:off x="6477055" y="6181015"/>
            <a:ext cx="0" cy="618760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9366825" y="1626842"/>
            <a:ext cx="1736686" cy="1224135"/>
            <a:chOff x="1428001" y="2337046"/>
            <a:chExt cx="2168734" cy="1224135"/>
          </a:xfrm>
        </p:grpSpPr>
        <p:sp>
          <p:nvSpPr>
            <p:cNvPr id="72" name="TextBox 71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Activity</a:t>
              </a:r>
            </a:p>
            <a:p>
              <a:pPr lvl="0" algn="ctr"/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b="1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b="1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b="1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b="1" dirty="0" smtClean="0"/>
            </a:p>
            <a:p>
              <a:pPr lvl="0"/>
              <a:endParaRPr lang="en-US" sz="1100" b="1" dirty="0"/>
            </a:p>
          </p:txBody>
        </p:sp>
      </p:grpSp>
      <p:cxnSp>
        <p:nvCxnSpPr>
          <p:cNvPr id="74" name="Straight Arrow Connector 73"/>
          <p:cNvCxnSpPr>
            <a:stCxn id="73" idx="1"/>
            <a:endCxn id="52" idx="3"/>
          </p:cNvCxnSpPr>
          <p:nvPr/>
        </p:nvCxnSpPr>
        <p:spPr>
          <a:xfrm flipH="1">
            <a:off x="8721119" y="2422750"/>
            <a:ext cx="645706" cy="31461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8" idx="1"/>
            <a:endCxn id="69" idx="3"/>
          </p:cNvCxnSpPr>
          <p:nvPr/>
        </p:nvCxnSpPr>
        <p:spPr>
          <a:xfrm flipH="1" flipV="1">
            <a:off x="7345398" y="7595683"/>
            <a:ext cx="2007730" cy="17050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353128" y="6816825"/>
            <a:ext cx="1736686" cy="1224135"/>
            <a:chOff x="1428001" y="2337046"/>
            <a:chExt cx="2168734" cy="1224135"/>
          </a:xfrm>
        </p:grpSpPr>
        <p:sp>
          <p:nvSpPr>
            <p:cNvPr id="77" name="TextBox 76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ActivityRecord</a:t>
              </a:r>
              <a:endParaRPr 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66825" y="2850978"/>
            <a:ext cx="880369" cy="3965848"/>
            <a:chOff x="10937304" y="614886"/>
            <a:chExt cx="880369" cy="3965848"/>
          </a:xfrm>
        </p:grpSpPr>
        <p:sp>
          <p:nvSpPr>
            <p:cNvPr id="45" name="TextBox 44"/>
            <p:cNvSpPr txBox="1"/>
            <p:nvPr/>
          </p:nvSpPr>
          <p:spPr>
            <a:xfrm>
              <a:off x="10937304" y="2856384"/>
              <a:ext cx="880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 smtClean="0"/>
                <a:t>getActivity</a:t>
              </a:r>
              <a:r>
                <a:rPr lang="en-GB" sz="1100" dirty="0" smtClean="0"/>
                <a:t>()</a:t>
              </a:r>
              <a:endParaRPr lang="en-US" sz="1100" dirty="0"/>
            </a:p>
          </p:txBody>
        </p:sp>
        <p:cxnSp>
          <p:nvCxnSpPr>
            <p:cNvPr id="79" name="Straight Arrow Connector 43"/>
            <p:cNvCxnSpPr>
              <a:stCxn id="77" idx="0"/>
              <a:endCxn id="73" idx="2"/>
            </p:cNvCxnSpPr>
            <p:nvPr/>
          </p:nvCxnSpPr>
          <p:spPr>
            <a:xfrm rot="5400000" flipH="1" flipV="1">
              <a:off x="9815874" y="2590961"/>
              <a:ext cx="3965848" cy="13697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rgbClr val="7099CA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543303" y="6728624"/>
            <a:ext cx="1736686" cy="1224135"/>
            <a:chOff x="1428001" y="2337046"/>
            <a:chExt cx="2168734" cy="1224135"/>
          </a:xfrm>
        </p:grpSpPr>
        <p:sp>
          <p:nvSpPr>
            <p:cNvPr id="86" name="TextBox 85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Element</a:t>
              </a:r>
              <a:endParaRPr lang="en-US" sz="12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33667" y="628843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getElement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cxnSp>
        <p:nvCxnSpPr>
          <p:cNvPr id="99" name="Straight Arrow Connector 43"/>
          <p:cNvCxnSpPr>
            <a:stCxn id="28" idx="0"/>
            <a:endCxn id="35" idx="2"/>
          </p:cNvCxnSpPr>
          <p:nvPr/>
        </p:nvCxnSpPr>
        <p:spPr>
          <a:xfrm rot="5400000" flipH="1" flipV="1">
            <a:off x="2405679" y="3890102"/>
            <a:ext cx="2008886" cy="73177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89165" y="3718115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getRights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cxnSp>
        <p:nvCxnSpPr>
          <p:cNvPr id="106" name="Straight Arrow Connector 105"/>
          <p:cNvCxnSpPr>
            <a:stCxn id="35" idx="3"/>
            <a:endCxn id="52" idx="1"/>
          </p:cNvCxnSpPr>
          <p:nvPr/>
        </p:nvCxnSpPr>
        <p:spPr>
          <a:xfrm flipV="1">
            <a:off x="4315054" y="2454211"/>
            <a:ext cx="2669379" cy="39809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72</Words>
  <Application>Microsoft Office PowerPoint</Application>
  <PresentationFormat>A3 Paper (297x420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Element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 Weber</dc:creator>
  <cp:lastModifiedBy>Lionel Marmier</cp:lastModifiedBy>
  <cp:revision>18</cp:revision>
  <dcterms:created xsi:type="dcterms:W3CDTF">2017-05-02T12:32:56Z</dcterms:created>
  <dcterms:modified xsi:type="dcterms:W3CDTF">2017-05-10T14:57:31Z</dcterms:modified>
</cp:coreProperties>
</file>