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9C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644" y="10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68552" y="6888832"/>
            <a:ext cx="8633048" cy="2712368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4576" y="7104856"/>
            <a:ext cx="7713008" cy="119393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4576" y="8401000"/>
            <a:ext cx="7736984" cy="509424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69661"/>
            <a:ext cx="12801600" cy="1906905"/>
          </a:xfrm>
          <a:solidFill>
            <a:srgbClr val="0070C0">
              <a:alpha val="69804"/>
            </a:srgbClr>
          </a:solidFill>
        </p:spPr>
        <p:txBody>
          <a:bodyPr anchor="ctr"/>
          <a:lstStyle>
            <a:lvl1pPr marL="1347788" indent="0" algn="l">
              <a:defRPr sz="56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069399"/>
            <a:ext cx="12801600" cy="2100262"/>
          </a:xfrm>
        </p:spPr>
        <p:txBody>
          <a:bodyPr anchor="b"/>
          <a:lstStyle>
            <a:lvl1pPr marL="134778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32248"/>
            <a:ext cx="5654040" cy="694438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32248"/>
            <a:ext cx="5654040" cy="694438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60240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96343"/>
            <a:ext cx="5656263" cy="6080285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60240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96343"/>
            <a:ext cx="5658485" cy="6080285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959723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60240"/>
            <a:ext cx="11521440" cy="7344816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9121080"/>
            <a:ext cx="2987040" cy="28898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121080"/>
            <a:ext cx="4053840" cy="28898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9121080"/>
            <a:ext cx="2987040" cy="28898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fld id="{748AFB63-A0AD-4259-A96F-5EF328721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80160" rtl="0" eaLnBrk="1" latinLnBrk="0" hangingPunct="1">
        <a:spcBef>
          <a:spcPct val="0"/>
        </a:spcBef>
        <a:buNone/>
        <a:defRPr sz="4800" kern="1200">
          <a:solidFill>
            <a:srgbClr val="0070C0"/>
          </a:solidFill>
          <a:latin typeface="Calibri Light" pitchFamily="34" charset="0"/>
          <a:ea typeface="+mj-ea"/>
          <a:cs typeface="+mj-cs"/>
        </a:defRPr>
      </a:lvl1pPr>
    </p:titleStyle>
    <p:bodyStyle>
      <a:lvl1pPr marL="354013" indent="-354013" algn="l" defTabSz="1280160" rtl="0" eaLnBrk="1" latinLnBrk="0" hangingPunct="1">
        <a:spcBef>
          <a:spcPct val="20000"/>
        </a:spcBef>
        <a:buFont typeface="Arial" pitchFamily="34" charset="0"/>
        <a:buChar char="•"/>
        <a:defRPr sz="40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1pPr>
      <a:lvl2pPr marL="717550" indent="-363538" algn="l" defTabSz="1280160" rtl="0" eaLnBrk="1" latinLnBrk="0" hangingPunct="1">
        <a:spcBef>
          <a:spcPct val="20000"/>
        </a:spcBef>
        <a:buFont typeface="Arial" pitchFamily="34" charset="0"/>
        <a:buChar char="–"/>
        <a:defRPr sz="32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2pPr>
      <a:lvl3pPr marL="982663" indent="-265113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3pPr>
      <a:lvl4pPr marL="1258888" indent="-276225" algn="l" defTabSz="128016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4pPr>
      <a:lvl5pPr marL="1524000" indent="-265113" algn="l" defTabSz="128016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Documentation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2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map title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2248" y="2574718"/>
            <a:ext cx="1318845" cy="918700"/>
          </a:xfrm>
          <a:prstGeom prst="rect">
            <a:avLst/>
          </a:prstGeom>
          <a:gradFill rotWithShape="1">
            <a:gsLst>
              <a:gs pos="0">
                <a:srgbClr val="D09A0F">
                  <a:tint val="50000"/>
                  <a:satMod val="300000"/>
                </a:srgbClr>
              </a:gs>
              <a:gs pos="35000">
                <a:srgbClr val="D09A0F">
                  <a:tint val="37000"/>
                  <a:satMod val="300000"/>
                </a:srgbClr>
              </a:gs>
              <a:gs pos="100000">
                <a:srgbClr val="D09A0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09A0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Someone does something like this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4425" y="3438814"/>
            <a:ext cx="791309" cy="362097"/>
          </a:xfrm>
          <a:prstGeom prst="rect">
            <a:avLst/>
          </a:prstGeom>
          <a:gradFill rotWithShape="1">
            <a:gsLst>
              <a:gs pos="0">
                <a:srgbClr val="E1DE00">
                  <a:tint val="50000"/>
                  <a:satMod val="300000"/>
                </a:srgbClr>
              </a:gs>
              <a:gs pos="35000">
                <a:srgbClr val="E1DE00">
                  <a:tint val="37000"/>
                  <a:satMod val="300000"/>
                </a:srgbClr>
              </a:gs>
              <a:gs pos="100000">
                <a:srgbClr val="E1DE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DE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comment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48472" y="2574718"/>
            <a:ext cx="1318845" cy="918700"/>
          </a:xfrm>
          <a:prstGeom prst="rect">
            <a:avLst/>
          </a:prstGeom>
          <a:gradFill rotWithShape="1">
            <a:gsLst>
              <a:gs pos="0">
                <a:srgbClr val="D09A0F">
                  <a:tint val="50000"/>
                  <a:satMod val="300000"/>
                </a:srgbClr>
              </a:gs>
              <a:gs pos="35000">
                <a:srgbClr val="D09A0F">
                  <a:tint val="37000"/>
                  <a:satMod val="300000"/>
                </a:srgbClr>
              </a:gs>
              <a:gs pos="100000">
                <a:srgbClr val="D09A0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09A0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Someone does something like this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0649" y="3438814"/>
            <a:ext cx="791309" cy="362097"/>
          </a:xfrm>
          <a:prstGeom prst="rect">
            <a:avLst/>
          </a:prstGeom>
          <a:gradFill rotWithShape="1">
            <a:gsLst>
              <a:gs pos="0">
                <a:srgbClr val="E1DE00">
                  <a:tint val="50000"/>
                  <a:satMod val="300000"/>
                </a:srgbClr>
              </a:gs>
              <a:gs pos="35000">
                <a:srgbClr val="E1DE00">
                  <a:tint val="37000"/>
                  <a:satMod val="300000"/>
                </a:srgbClr>
              </a:gs>
              <a:gs pos="100000">
                <a:srgbClr val="E1DE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DE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comment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0720" y="2574718"/>
            <a:ext cx="1318845" cy="918700"/>
          </a:xfrm>
          <a:prstGeom prst="rect">
            <a:avLst/>
          </a:prstGeom>
          <a:gradFill rotWithShape="1">
            <a:gsLst>
              <a:gs pos="0">
                <a:srgbClr val="D09A0F">
                  <a:tint val="50000"/>
                  <a:satMod val="300000"/>
                </a:srgbClr>
              </a:gs>
              <a:gs pos="35000">
                <a:srgbClr val="D09A0F">
                  <a:tint val="37000"/>
                  <a:satMod val="300000"/>
                </a:srgbClr>
              </a:gs>
              <a:gs pos="100000">
                <a:srgbClr val="D09A0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09A0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Someone check if something is correct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2897" y="3438814"/>
            <a:ext cx="791309" cy="362097"/>
          </a:xfrm>
          <a:prstGeom prst="rect">
            <a:avLst/>
          </a:prstGeom>
          <a:gradFill rotWithShape="1">
            <a:gsLst>
              <a:gs pos="0">
                <a:srgbClr val="E1DE00">
                  <a:tint val="50000"/>
                  <a:satMod val="300000"/>
                </a:srgbClr>
              </a:gs>
              <a:gs pos="35000">
                <a:srgbClr val="E1DE00">
                  <a:tint val="37000"/>
                  <a:satMod val="300000"/>
                </a:srgbClr>
              </a:gs>
              <a:gs pos="100000">
                <a:srgbClr val="E1DE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DE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comment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2879" y="2574718"/>
            <a:ext cx="1318845" cy="918700"/>
          </a:xfrm>
          <a:prstGeom prst="rect">
            <a:avLst/>
          </a:prstGeom>
          <a:gradFill rotWithShape="1">
            <a:gsLst>
              <a:gs pos="0">
                <a:srgbClr val="D09A0F">
                  <a:tint val="50000"/>
                  <a:satMod val="300000"/>
                </a:srgbClr>
              </a:gs>
              <a:gs pos="35000">
                <a:srgbClr val="D09A0F">
                  <a:tint val="37000"/>
                  <a:satMod val="300000"/>
                </a:srgbClr>
              </a:gs>
              <a:gs pos="100000">
                <a:srgbClr val="D09A0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09A0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Someone does something like this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05056" y="3438814"/>
            <a:ext cx="791309" cy="362097"/>
          </a:xfrm>
          <a:prstGeom prst="rect">
            <a:avLst/>
          </a:prstGeom>
          <a:gradFill rotWithShape="1">
            <a:gsLst>
              <a:gs pos="0">
                <a:srgbClr val="E1DE00">
                  <a:tint val="50000"/>
                  <a:satMod val="300000"/>
                </a:srgbClr>
              </a:gs>
              <a:gs pos="35000">
                <a:srgbClr val="E1DE00">
                  <a:tint val="37000"/>
                  <a:satMod val="300000"/>
                </a:srgbClr>
              </a:gs>
              <a:gs pos="100000">
                <a:srgbClr val="E1DE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DE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comment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>
            <a:off x="2751093" y="3034068"/>
            <a:ext cx="697379" cy="0"/>
          </a:xfrm>
          <a:prstGeom prst="straightConnector1">
            <a:avLst/>
          </a:prstGeom>
          <a:noFill/>
          <a:ln w="25400" cap="flat" cmpd="sng" algn="ctr">
            <a:solidFill>
              <a:srgbClr val="D09A0F">
                <a:lumMod val="40000"/>
                <a:lumOff val="60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Arrow Connector 22"/>
          <p:cNvCxnSpPr>
            <a:stCxn id="12" idx="3"/>
            <a:endCxn id="14" idx="1"/>
          </p:cNvCxnSpPr>
          <p:nvPr/>
        </p:nvCxnSpPr>
        <p:spPr>
          <a:xfrm>
            <a:off x="4767317" y="3034068"/>
            <a:ext cx="913403" cy="0"/>
          </a:xfrm>
          <a:prstGeom prst="straightConnector1">
            <a:avLst/>
          </a:prstGeom>
          <a:noFill/>
          <a:ln w="25400" cap="flat" cmpd="sng" algn="ctr">
            <a:solidFill>
              <a:srgbClr val="D09A0F">
                <a:lumMod val="40000"/>
                <a:lumOff val="60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Arrow Connector 23"/>
          <p:cNvCxnSpPr>
            <a:stCxn id="14" idx="3"/>
            <a:endCxn id="30" idx="1"/>
          </p:cNvCxnSpPr>
          <p:nvPr/>
        </p:nvCxnSpPr>
        <p:spPr>
          <a:xfrm>
            <a:off x="6999565" y="3034068"/>
            <a:ext cx="265331" cy="0"/>
          </a:xfrm>
          <a:prstGeom prst="straightConnector1">
            <a:avLst/>
          </a:prstGeom>
          <a:noFill/>
          <a:ln w="25400" cap="flat" cmpd="sng" algn="ctr">
            <a:solidFill>
              <a:srgbClr val="D09A0F">
                <a:lumMod val="40000"/>
                <a:lumOff val="60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Diamond 29"/>
          <p:cNvSpPr/>
          <p:nvPr/>
        </p:nvSpPr>
        <p:spPr>
          <a:xfrm>
            <a:off x="7264896" y="2793008"/>
            <a:ext cx="482120" cy="482120"/>
          </a:xfrm>
          <a:prstGeom prst="diamond">
            <a:avLst/>
          </a:prstGeom>
          <a:gradFill rotWithShape="1">
            <a:gsLst>
              <a:gs pos="0">
                <a:srgbClr val="9DA718">
                  <a:tint val="50000"/>
                  <a:satMod val="300000"/>
                </a:srgbClr>
              </a:gs>
              <a:gs pos="35000">
                <a:srgbClr val="9DA718">
                  <a:tint val="37000"/>
                  <a:satMod val="300000"/>
                </a:srgbClr>
              </a:gs>
              <a:gs pos="100000">
                <a:srgbClr val="9DA71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DA71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Arrow Connector 32"/>
          <p:cNvCxnSpPr>
            <a:stCxn id="30" idx="3"/>
            <a:endCxn id="16" idx="1"/>
          </p:cNvCxnSpPr>
          <p:nvPr/>
        </p:nvCxnSpPr>
        <p:spPr>
          <a:xfrm>
            <a:off x="7747016" y="3034068"/>
            <a:ext cx="415863" cy="0"/>
          </a:xfrm>
          <a:prstGeom prst="straightConnector1">
            <a:avLst/>
          </a:prstGeom>
          <a:noFill/>
          <a:ln w="25400" cap="flat" cmpd="sng" algn="ctr">
            <a:solidFill>
              <a:srgbClr val="D09A0F">
                <a:lumMod val="40000"/>
                <a:lumOff val="60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Arrow Connector 36"/>
          <p:cNvCxnSpPr>
            <a:stCxn id="30" idx="0"/>
            <a:endCxn id="12" idx="0"/>
          </p:cNvCxnSpPr>
          <p:nvPr/>
        </p:nvCxnSpPr>
        <p:spPr>
          <a:xfrm rot="16200000" flipV="1">
            <a:off x="5697781" y="984832"/>
            <a:ext cx="218290" cy="3398061"/>
          </a:xfrm>
          <a:prstGeom prst="bentConnector3">
            <a:avLst>
              <a:gd name="adj1" fmla="val 334723"/>
            </a:avLst>
          </a:prstGeom>
          <a:noFill/>
          <a:ln w="25400" cap="flat" cmpd="sng" algn="ctr">
            <a:solidFill>
              <a:srgbClr val="D09A0F">
                <a:lumMod val="40000"/>
                <a:lumOff val="60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TextBox 41"/>
          <p:cNvSpPr txBox="1"/>
          <p:nvPr/>
        </p:nvSpPr>
        <p:spPr>
          <a:xfrm>
            <a:off x="7567343" y="3034068"/>
            <a:ext cx="5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359411" y="2516009"/>
            <a:ext cx="5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91670" y="4008512"/>
            <a:ext cx="912399" cy="776788"/>
            <a:chOff x="1557524" y="4508938"/>
            <a:chExt cx="912399" cy="776788"/>
          </a:xfrm>
        </p:grpSpPr>
        <p:sp>
          <p:nvSpPr>
            <p:cNvPr id="48" name="Flowchart: Off-page Connector 47"/>
            <p:cNvSpPr/>
            <p:nvPr/>
          </p:nvSpPr>
          <p:spPr>
            <a:xfrm>
              <a:off x="1944402" y="4508938"/>
              <a:ext cx="114526" cy="315123"/>
            </a:xfrm>
            <a:prstGeom prst="flowChartOffpageConnector">
              <a:avLst/>
            </a:prstGeom>
            <a:gradFill rotWithShape="1">
              <a:gsLst>
                <a:gs pos="0">
                  <a:srgbClr val="00527A">
                    <a:tint val="50000"/>
                    <a:satMod val="300000"/>
                  </a:srgbClr>
                </a:gs>
                <a:gs pos="35000">
                  <a:srgbClr val="00527A">
                    <a:tint val="37000"/>
                    <a:satMod val="300000"/>
                  </a:srgbClr>
                </a:gs>
                <a:gs pos="100000">
                  <a:srgbClr val="00527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527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57524" y="4824061"/>
              <a:ext cx="912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Record</a:t>
              </a:r>
              <a:r>
                <a:rPr kumimoji="0" lang="en-GB" sz="12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start date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11143" y="4008512"/>
            <a:ext cx="912399" cy="961454"/>
            <a:chOff x="1557524" y="4508938"/>
            <a:chExt cx="912399" cy="961454"/>
          </a:xfrm>
        </p:grpSpPr>
        <p:sp>
          <p:nvSpPr>
            <p:cNvPr id="51" name="Flowchart: Off-page Connector 50"/>
            <p:cNvSpPr/>
            <p:nvPr/>
          </p:nvSpPr>
          <p:spPr>
            <a:xfrm>
              <a:off x="1944402" y="4508938"/>
              <a:ext cx="114526" cy="315123"/>
            </a:xfrm>
            <a:prstGeom prst="flowChartOffpageConnector">
              <a:avLst/>
            </a:prstGeom>
            <a:gradFill rotWithShape="1">
              <a:gsLst>
                <a:gs pos="0">
                  <a:srgbClr val="00527A">
                    <a:tint val="50000"/>
                    <a:satMod val="300000"/>
                  </a:srgbClr>
                </a:gs>
                <a:gs pos="35000">
                  <a:srgbClr val="00527A">
                    <a:tint val="37000"/>
                    <a:satMod val="300000"/>
                  </a:srgbClr>
                </a:gs>
                <a:gs pos="100000">
                  <a:srgbClr val="00527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527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7524" y="4824061"/>
              <a:ext cx="912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Record</a:t>
              </a:r>
              <a:r>
                <a:rPr kumimoji="0" lang="en-GB" sz="12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approval date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040165" y="4008512"/>
            <a:ext cx="912399" cy="776788"/>
            <a:chOff x="1557524" y="4508938"/>
            <a:chExt cx="912399" cy="776788"/>
          </a:xfrm>
        </p:grpSpPr>
        <p:sp>
          <p:nvSpPr>
            <p:cNvPr id="54" name="Flowchart: Off-page Connector 53"/>
            <p:cNvSpPr/>
            <p:nvPr/>
          </p:nvSpPr>
          <p:spPr>
            <a:xfrm>
              <a:off x="1944402" y="4508938"/>
              <a:ext cx="114526" cy="315123"/>
            </a:xfrm>
            <a:prstGeom prst="flowChartOffpageConnector">
              <a:avLst/>
            </a:prstGeom>
            <a:gradFill rotWithShape="1">
              <a:gsLst>
                <a:gs pos="0">
                  <a:srgbClr val="00527A">
                    <a:tint val="50000"/>
                    <a:satMod val="300000"/>
                  </a:srgbClr>
                </a:gs>
                <a:gs pos="35000">
                  <a:srgbClr val="00527A">
                    <a:tint val="37000"/>
                    <a:satMod val="300000"/>
                  </a:srgbClr>
                </a:gs>
                <a:gs pos="100000">
                  <a:srgbClr val="00527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527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57524" y="4824061"/>
              <a:ext cx="912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Record</a:t>
              </a:r>
              <a:r>
                <a:rPr kumimoji="0" lang="en-GB" sz="12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end date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65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7179191" y="2720788"/>
            <a:ext cx="1736686" cy="1224135"/>
            <a:chOff x="1428001" y="2337046"/>
            <a:chExt cx="2168734" cy="1224135"/>
          </a:xfrm>
        </p:grpSpPr>
        <p:sp>
          <p:nvSpPr>
            <p:cNvPr id="38" name="TextBox 37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err="1" smtClean="0"/>
                <a:t>DbEntityInstance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err="1" smtClean="0"/>
                <a:t>setId</a:t>
              </a:r>
              <a:r>
                <a:rPr lang="en-GB" sz="1100" dirty="0" smtClean="0"/>
                <a:t>()</a:t>
              </a:r>
            </a:p>
            <a:p>
              <a:pPr marL="171450" lvl="0" indent="-171450">
                <a:buFont typeface="Arial" charset="0"/>
                <a:buChar char="•"/>
              </a:pPr>
              <a:r>
                <a:rPr lang="fr-CH" sz="1100" dirty="0" err="1" smtClean="0"/>
                <a:t>isNew</a:t>
              </a:r>
              <a:r>
                <a:rPr lang="fr-CH" sz="1100" dirty="0" smtClean="0"/>
                <a:t>()</a:t>
              </a: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documentation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56145" y="3712840"/>
            <a:ext cx="1736686" cy="1224135"/>
            <a:chOff x="1428001" y="2337046"/>
            <a:chExt cx="2168734" cy="1224135"/>
          </a:xfrm>
        </p:grpSpPr>
        <p:sp>
          <p:nvSpPr>
            <p:cNvPr id="28" name="TextBox 27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smtClean="0"/>
                <a:t>Class name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458848" y="4376970"/>
            <a:ext cx="1368152" cy="792088"/>
          </a:xfrm>
          <a:prstGeom prst="rect">
            <a:avLst/>
          </a:prstGeom>
          <a:gradFill rotWithShape="1">
            <a:gsLst>
              <a:gs pos="0">
                <a:srgbClr val="E1DE00">
                  <a:tint val="50000"/>
                  <a:satMod val="300000"/>
                </a:srgbClr>
              </a:gs>
              <a:gs pos="35000">
                <a:srgbClr val="E1DE00">
                  <a:tint val="37000"/>
                  <a:satMod val="300000"/>
                </a:srgbClr>
              </a:gs>
              <a:gs pos="100000">
                <a:srgbClr val="E1DE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DE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 smtClean="0">
                <a:solidFill>
                  <a:srgbClr val="463200"/>
                </a:solidFill>
                <a:latin typeface="Calibri"/>
              </a:rPr>
              <a:t>What is the purpose of that class, what is it key function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136656" y="6384777"/>
            <a:ext cx="1736686" cy="1224135"/>
            <a:chOff x="1428001" y="2337046"/>
            <a:chExt cx="2168734" cy="1224135"/>
          </a:xfrm>
        </p:grpSpPr>
        <p:sp>
          <p:nvSpPr>
            <p:cNvPr id="34" name="TextBox 33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err="1" smtClean="0"/>
                <a:t>SubClass</a:t>
              </a:r>
              <a:r>
                <a:rPr lang="en-US" sz="1200" b="1" dirty="0" smtClean="0"/>
                <a:t> name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5" name="Straight Arrow Connector 4"/>
          <p:cNvCxnSpPr>
            <a:stCxn id="34" idx="0"/>
            <a:endCxn id="29" idx="2"/>
          </p:cNvCxnSpPr>
          <p:nvPr/>
        </p:nvCxnSpPr>
        <p:spPr>
          <a:xfrm flipH="1" flipV="1">
            <a:off x="2424488" y="4936975"/>
            <a:ext cx="580511" cy="1447802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400800" y="6292379"/>
            <a:ext cx="1736686" cy="1224135"/>
            <a:chOff x="1428001" y="2337046"/>
            <a:chExt cx="2168734" cy="1224135"/>
          </a:xfrm>
        </p:grpSpPr>
        <p:sp>
          <p:nvSpPr>
            <p:cNvPr id="40" name="TextBox 39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smtClean="0"/>
                <a:t>Class name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44" name="Straight Arrow Connector 43"/>
          <p:cNvCxnSpPr>
            <a:stCxn id="35" idx="3"/>
            <a:endCxn id="41" idx="1"/>
          </p:cNvCxnSpPr>
          <p:nvPr/>
        </p:nvCxnSpPr>
        <p:spPr>
          <a:xfrm flipV="1">
            <a:off x="3873342" y="7088287"/>
            <a:ext cx="2527458" cy="92398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7099C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32824" y="6382428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getMethod</a:t>
            </a:r>
            <a:r>
              <a:rPr lang="en-GB" sz="1100" dirty="0" smtClean="0"/>
              <a:t>()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887726" y="690444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*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011280" y="53279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</a:t>
            </a:r>
            <a:endParaRPr lang="en-US" sz="11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779929" y="1253107"/>
            <a:ext cx="1736686" cy="1224135"/>
            <a:chOff x="1428001" y="2337046"/>
            <a:chExt cx="2168734" cy="1224135"/>
          </a:xfrm>
        </p:grpSpPr>
        <p:sp>
          <p:nvSpPr>
            <p:cNvPr id="58" name="TextBox 57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GB" sz="1050" dirty="0" smtClean="0"/>
                <a:t>&lt;&lt;interface&gt;&gt;</a:t>
              </a:r>
              <a:endParaRPr lang="en-US" sz="1050" dirty="0" smtClean="0"/>
            </a:p>
            <a:p>
              <a:pPr lvl="0" algn="ctr"/>
              <a:r>
                <a:rPr lang="en-US" sz="1200" b="1" dirty="0" smtClean="0"/>
                <a:t>Interface name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60" name="Straight Arrow Connector 59"/>
          <p:cNvCxnSpPr>
            <a:stCxn id="28" idx="0"/>
            <a:endCxn id="59" idx="2"/>
          </p:cNvCxnSpPr>
          <p:nvPr/>
        </p:nvCxnSpPr>
        <p:spPr>
          <a:xfrm flipH="1" flipV="1">
            <a:off x="1648272" y="2477242"/>
            <a:ext cx="776216" cy="1235598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24136" y="8925909"/>
            <a:ext cx="0" cy="426479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9292" y="905671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heritage</a:t>
            </a:r>
            <a:endParaRPr lang="en-US" sz="1100" dirty="0"/>
          </a:p>
        </p:txBody>
      </p:sp>
      <p:cxnSp>
        <p:nvCxnSpPr>
          <p:cNvPr id="63" name="Straight Arrow Connector 43"/>
          <p:cNvCxnSpPr/>
          <p:nvPr/>
        </p:nvCxnSpPr>
        <p:spPr>
          <a:xfrm rot="5400000" flipH="1" flipV="1">
            <a:off x="1343833" y="9063621"/>
            <a:ext cx="424625" cy="247794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7099C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13455" y="9056714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relation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372667" y="926902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*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648272" y="89314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</a:t>
            </a:r>
            <a:endParaRPr lang="en-US" sz="11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6470724" y="641039"/>
            <a:ext cx="1736686" cy="1224135"/>
            <a:chOff x="1428001" y="2337046"/>
            <a:chExt cx="2168734" cy="1224135"/>
          </a:xfrm>
        </p:grpSpPr>
        <p:sp>
          <p:nvSpPr>
            <p:cNvPr id="33" name="TextBox 32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GB" sz="1050" dirty="0" smtClean="0"/>
                <a:t>&lt;&lt;interface&gt;&gt;</a:t>
              </a:r>
              <a:endParaRPr lang="en-US" sz="1050" dirty="0" smtClean="0"/>
            </a:p>
            <a:p>
              <a:pPr lvl="0" algn="ctr"/>
              <a:r>
                <a:rPr lang="en-US" sz="1200" b="1" dirty="0" err="1" smtClean="0"/>
                <a:t>DbEntity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err="1"/>
                <a:t>g</a:t>
              </a:r>
              <a:r>
                <a:rPr lang="en-GB" sz="1100" dirty="0" err="1" smtClean="0"/>
                <a:t>etId</a:t>
              </a:r>
              <a:r>
                <a:rPr lang="en-GB" sz="1100" dirty="0" smtClean="0"/>
                <a:t>()</a:t>
              </a:r>
            </a:p>
            <a:p>
              <a:pPr marL="171450" lvl="0" indent="-171450">
                <a:buFont typeface="Arial" charset="0"/>
                <a:buChar char="•"/>
              </a:pPr>
              <a:r>
                <a:rPr lang="fr-CH" sz="1100" dirty="0" err="1" smtClean="0"/>
                <a:t>getDbEntity</a:t>
              </a:r>
              <a:r>
                <a:rPr lang="fr-CH" sz="1100" dirty="0" smtClean="0"/>
                <a:t>()</a:t>
              </a: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47" name="Straight Arrow Connector 46"/>
          <p:cNvCxnSpPr>
            <a:stCxn id="38" idx="0"/>
            <a:endCxn id="36" idx="2"/>
          </p:cNvCxnSpPr>
          <p:nvPr/>
        </p:nvCxnSpPr>
        <p:spPr>
          <a:xfrm rot="16200000" flipV="1">
            <a:off x="7265494" y="1938747"/>
            <a:ext cx="855614" cy="708467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561040" y="641039"/>
            <a:ext cx="1736686" cy="1224135"/>
            <a:chOff x="1428001" y="2337046"/>
            <a:chExt cx="2168734" cy="1224135"/>
          </a:xfrm>
        </p:grpSpPr>
        <p:sp>
          <p:nvSpPr>
            <p:cNvPr id="51" name="TextBox 50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smtClean="0"/>
                <a:t>Model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()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53" name="Straight Arrow Connector 46"/>
          <p:cNvCxnSpPr>
            <a:stCxn id="38" idx="0"/>
            <a:endCxn id="52" idx="2"/>
          </p:cNvCxnSpPr>
          <p:nvPr/>
        </p:nvCxnSpPr>
        <p:spPr>
          <a:xfrm rot="5400000" flipH="1" flipV="1">
            <a:off x="8310651" y="1602057"/>
            <a:ext cx="855614" cy="1381849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915877" y="4588397"/>
            <a:ext cx="1736686" cy="1224135"/>
            <a:chOff x="1428001" y="2337046"/>
            <a:chExt cx="2168734" cy="1224135"/>
          </a:xfrm>
        </p:grpSpPr>
        <p:sp>
          <p:nvSpPr>
            <p:cNvPr id="68" name="TextBox 67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smtClean="0"/>
                <a:t>Class name</a:t>
              </a:r>
              <a:endParaRPr lang="en-US" sz="12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15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125</Words>
  <Application>Microsoft Office PowerPoint</Application>
  <PresentationFormat>A3 Paper (297x420 mm)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Documentation Template</vt:lpstr>
      <vt:lpstr>Process map title</vt:lpstr>
      <vt:lpstr>Code documentation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 Weber</dc:creator>
  <cp:lastModifiedBy>Lionel Marmier</cp:lastModifiedBy>
  <cp:revision>12</cp:revision>
  <dcterms:created xsi:type="dcterms:W3CDTF">2017-05-02T12:32:56Z</dcterms:created>
  <dcterms:modified xsi:type="dcterms:W3CDTF">2017-05-10T12:30:26Z</dcterms:modified>
</cp:coreProperties>
</file>