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diagrams/data1.xml" ContentType="application/vnd.openxmlformats-officedocument.drawingml.diagramData+xml"/>
  <Override PartName="/ppt/diagrams/data5.xml" ContentType="application/vnd.openxmlformats-officedocument.drawingml.diagramData+xml"/>
  <Override PartName="/ppt/diagrams/data4.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2.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diagrams/layout5.xml" ContentType="application/vnd.openxmlformats-officedocument.drawingml.diagramLayout+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layout2.xml" ContentType="application/vnd.openxmlformats-officedocument.drawingml.diagramLayout+xml"/>
  <Override PartName="/ppt/diagrams/drawing1.xml" ContentType="application/vnd.ms-office.drawingml.diagramDrawing+xml"/>
  <Override PartName="/ppt/theme/theme2.xml" ContentType="application/vnd.openxmlformats-officedocument.theme+xml"/>
  <Override PartName="/ppt/diagrams/quickStyle2.xml" ContentType="application/vnd.openxmlformats-officedocument.drawingml.diagramStyle+xml"/>
  <Override PartName="/ppt/theme/theme3.xml" ContentType="application/vnd.openxmlformats-officedocument.theme+xml"/>
  <Override PartName="/ppt/diagrams/colors2.xml" ContentType="application/vnd.openxmlformats-officedocument.drawingml.diagramColors+xml"/>
  <Override PartName="/ppt/diagrams/quickStyle5.xml" ContentType="application/vnd.openxmlformats-officedocument.drawingml.diagramStyl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diagrams/drawing4.xml" ContentType="application/vnd.ms-office.drawingml.diagramDrawing+xml"/>
  <Override PartName="/ppt/diagrams/drawing5.xml" ContentType="application/vnd.ms-office.drawingml.diagramDrawing+xml"/>
  <Override PartName="/ppt/diagrams/colors5.xml" ContentType="application/vnd.openxmlformats-officedocument.drawingml.diagramColors+xml"/>
  <Override PartName="/ppt/diagrams/drawing2.xml" ContentType="application/vnd.ms-office.drawingml.diagramDrawing+xml"/>
  <Override PartName="/ppt/diagrams/colors4.xml" ContentType="application/vnd.openxmlformats-officedocument.drawingml.diagramColors+xml"/>
  <Override PartName="/ppt/diagrams/layout4.xml" ContentType="application/vnd.openxmlformats-officedocument.drawingml.diagramLayout+xml"/>
  <Override PartName="/ppt/theme/theme1.xml" ContentType="application/vnd.openxmlformats-officedocument.theme+xml"/>
  <Override PartName="/ppt/diagrams/layout3.xml" ContentType="application/vnd.openxmlformats-officedocument.drawingml.diagramLayout+xml"/>
  <Override PartName="/ppt/diagrams/quickStyle3.xml" ContentType="application/vnd.openxmlformats-officedocument.drawingml.diagramStyle+xml"/>
  <Override PartName="/ppt/diagrams/quickStyle4.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270" r:id="rId2"/>
    <p:sldId id="304" r:id="rId3"/>
    <p:sldId id="263" r:id="rId4"/>
    <p:sldId id="302" r:id="rId5"/>
    <p:sldId id="303" r:id="rId6"/>
    <p:sldId id="305" r:id="rId7"/>
    <p:sldId id="306" r:id="rId8"/>
    <p:sldId id="307" r:id="rId9"/>
    <p:sldId id="308" r:id="rId10"/>
    <p:sldId id="309" r:id="rId11"/>
    <p:sldId id="310" r:id="rId12"/>
    <p:sldId id="311" r:id="rId13"/>
    <p:sldId id="296" r:id="rId14"/>
    <p:sldId id="297" r:id="rId15"/>
    <p:sldId id="312" r:id="rId16"/>
    <p:sldId id="313" r:id="rId17"/>
    <p:sldId id="294" r:id="rId18"/>
    <p:sldId id="268" r:id="rId19"/>
    <p:sldId id="258"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autoAdjust="0"/>
    <p:restoredTop sz="96404" autoAdjust="0"/>
  </p:normalViewPr>
  <p:slideViewPr>
    <p:cSldViewPr snapToGrid="0" snapToObjects="1" showGuides="1">
      <p:cViewPr varScale="1">
        <p:scale>
          <a:sx n="101" d="100"/>
          <a:sy n="101" d="100"/>
        </p:scale>
        <p:origin x="768" y="10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customXml" Target="../customXml/item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E5B00F-47FE-4E40-947D-1CB1DFD8EA1C}" type="doc">
      <dgm:prSet loTypeId="urn:microsoft.com/office/officeart/2005/8/layout/hProcess4" loCatId="process" qsTypeId="urn:microsoft.com/office/officeart/2005/8/quickstyle/simple1" qsCatId="simple" csTypeId="urn:microsoft.com/office/officeart/2005/8/colors/accent1_1" csCatId="accent1" phldr="1"/>
      <dgm:spPr/>
      <dgm:t>
        <a:bodyPr/>
        <a:lstStyle/>
        <a:p>
          <a:endParaRPr lang="en-US"/>
        </a:p>
      </dgm:t>
    </dgm:pt>
    <dgm:pt modelId="{7C56A86D-54D9-4293-8EE0-A6DF17664294}">
      <dgm:prSet/>
      <dgm:spPr/>
      <dgm:t>
        <a:bodyPr/>
        <a:lstStyle/>
        <a:p>
          <a:pPr rtl="0"/>
          <a:r>
            <a:rPr lang="en-US" smtClean="0"/>
            <a:t>Localising a bug</a:t>
          </a:r>
          <a:endParaRPr lang="en-US"/>
        </a:p>
      </dgm:t>
    </dgm:pt>
    <dgm:pt modelId="{3C74CB88-D09F-43E5-BBC3-CE294ABEB418}" type="parTrans" cxnId="{0FF03E8F-19A7-462C-83FB-214584D46888}">
      <dgm:prSet/>
      <dgm:spPr/>
      <dgm:t>
        <a:bodyPr/>
        <a:lstStyle/>
        <a:p>
          <a:endParaRPr lang="en-US"/>
        </a:p>
      </dgm:t>
    </dgm:pt>
    <dgm:pt modelId="{366F3954-7F1E-4D7A-A5FB-E6291C692319}" type="sibTrans" cxnId="{0FF03E8F-19A7-462C-83FB-214584D46888}">
      <dgm:prSet/>
      <dgm:spPr/>
      <dgm:t>
        <a:bodyPr/>
        <a:lstStyle/>
        <a:p>
          <a:endParaRPr lang="en-US"/>
        </a:p>
      </dgm:t>
    </dgm:pt>
    <dgm:pt modelId="{BB612251-7B6E-493A-82DF-8EF059DF23FC}">
      <dgm:prSet/>
      <dgm:spPr/>
      <dgm:t>
        <a:bodyPr/>
        <a:lstStyle/>
        <a:p>
          <a:pPr rtl="0"/>
          <a:r>
            <a:rPr lang="en-US" smtClean="0"/>
            <a:t>Classifying a bug</a:t>
          </a:r>
          <a:endParaRPr lang="en-US"/>
        </a:p>
      </dgm:t>
    </dgm:pt>
    <dgm:pt modelId="{FBCDA442-312F-4B0D-87D2-F35E4744B26B}" type="parTrans" cxnId="{5FBD8CCC-26F5-4E57-868E-3E573392B24E}">
      <dgm:prSet/>
      <dgm:spPr/>
      <dgm:t>
        <a:bodyPr/>
        <a:lstStyle/>
        <a:p>
          <a:endParaRPr lang="en-US"/>
        </a:p>
      </dgm:t>
    </dgm:pt>
    <dgm:pt modelId="{62D1D087-94E2-40E7-ACB0-A7BA9129B604}" type="sibTrans" cxnId="{5FBD8CCC-26F5-4E57-868E-3E573392B24E}">
      <dgm:prSet/>
      <dgm:spPr/>
      <dgm:t>
        <a:bodyPr/>
        <a:lstStyle/>
        <a:p>
          <a:endParaRPr lang="en-US"/>
        </a:p>
      </dgm:t>
    </dgm:pt>
    <dgm:pt modelId="{44420194-733B-40D3-9451-A34591F95765}">
      <dgm:prSet/>
      <dgm:spPr/>
      <dgm:t>
        <a:bodyPr/>
        <a:lstStyle/>
        <a:p>
          <a:pPr rtl="0"/>
          <a:r>
            <a:rPr lang="en-US" smtClean="0"/>
            <a:t>Understanding bug</a:t>
          </a:r>
          <a:endParaRPr lang="en-US"/>
        </a:p>
      </dgm:t>
    </dgm:pt>
    <dgm:pt modelId="{271FB817-2828-48AC-9919-5E2661E33C2E}" type="parTrans" cxnId="{C528A4E0-B30C-488B-AD65-70A80A6F498D}">
      <dgm:prSet/>
      <dgm:spPr/>
      <dgm:t>
        <a:bodyPr/>
        <a:lstStyle/>
        <a:p>
          <a:endParaRPr lang="en-US"/>
        </a:p>
      </dgm:t>
    </dgm:pt>
    <dgm:pt modelId="{65220591-9656-4EF1-9846-666828B16F12}" type="sibTrans" cxnId="{C528A4E0-B30C-488B-AD65-70A80A6F498D}">
      <dgm:prSet/>
      <dgm:spPr/>
      <dgm:t>
        <a:bodyPr/>
        <a:lstStyle/>
        <a:p>
          <a:endParaRPr lang="en-US"/>
        </a:p>
      </dgm:t>
    </dgm:pt>
    <dgm:pt modelId="{3C9C843D-4E81-4438-BA5C-81AE9285C385}">
      <dgm:prSet/>
      <dgm:spPr/>
      <dgm:t>
        <a:bodyPr/>
        <a:lstStyle/>
        <a:p>
          <a:pPr rtl="0"/>
          <a:r>
            <a:rPr lang="en-US" smtClean="0"/>
            <a:t>Repairing a bug</a:t>
          </a:r>
          <a:endParaRPr lang="en-US"/>
        </a:p>
      </dgm:t>
    </dgm:pt>
    <dgm:pt modelId="{AABD68B9-7883-4D8C-86A1-435A5548A1F9}" type="parTrans" cxnId="{908283F8-FF1D-412A-8FF6-1469262773FD}">
      <dgm:prSet/>
      <dgm:spPr/>
      <dgm:t>
        <a:bodyPr/>
        <a:lstStyle/>
        <a:p>
          <a:endParaRPr lang="en-US"/>
        </a:p>
      </dgm:t>
    </dgm:pt>
    <dgm:pt modelId="{F72584B8-AA65-4912-B382-1CA0B206CE5F}" type="sibTrans" cxnId="{908283F8-FF1D-412A-8FF6-1469262773FD}">
      <dgm:prSet/>
      <dgm:spPr/>
      <dgm:t>
        <a:bodyPr/>
        <a:lstStyle/>
        <a:p>
          <a:endParaRPr lang="en-US"/>
        </a:p>
      </dgm:t>
    </dgm:pt>
    <dgm:pt modelId="{96E9BBAC-730E-4262-9794-D03B5B8EDFC2}" type="pres">
      <dgm:prSet presAssocID="{A4E5B00F-47FE-4E40-947D-1CB1DFD8EA1C}" presName="Name0" presStyleCnt="0">
        <dgm:presLayoutVars>
          <dgm:dir/>
          <dgm:animLvl val="lvl"/>
          <dgm:resizeHandles val="exact"/>
        </dgm:presLayoutVars>
      </dgm:prSet>
      <dgm:spPr/>
    </dgm:pt>
    <dgm:pt modelId="{894F25C4-9256-4164-A13C-4C118F74E353}" type="pres">
      <dgm:prSet presAssocID="{A4E5B00F-47FE-4E40-947D-1CB1DFD8EA1C}" presName="tSp" presStyleCnt="0"/>
      <dgm:spPr/>
    </dgm:pt>
    <dgm:pt modelId="{D77E475D-E068-461B-A6A2-18C25F9517D4}" type="pres">
      <dgm:prSet presAssocID="{A4E5B00F-47FE-4E40-947D-1CB1DFD8EA1C}" presName="bSp" presStyleCnt="0"/>
      <dgm:spPr/>
    </dgm:pt>
    <dgm:pt modelId="{27D38BDC-1524-4458-9CBF-7B1A01D43125}" type="pres">
      <dgm:prSet presAssocID="{A4E5B00F-47FE-4E40-947D-1CB1DFD8EA1C}" presName="process" presStyleCnt="0"/>
      <dgm:spPr/>
    </dgm:pt>
    <dgm:pt modelId="{452D0E34-096D-47C3-888F-2D9A12369A28}" type="pres">
      <dgm:prSet presAssocID="{7C56A86D-54D9-4293-8EE0-A6DF17664294}" presName="composite1" presStyleCnt="0"/>
      <dgm:spPr/>
    </dgm:pt>
    <dgm:pt modelId="{D15900C8-000B-4E15-9CB5-DEA5E8375842}" type="pres">
      <dgm:prSet presAssocID="{7C56A86D-54D9-4293-8EE0-A6DF17664294}" presName="dummyNode1" presStyleLbl="node1" presStyleIdx="0" presStyleCnt="4"/>
      <dgm:spPr/>
    </dgm:pt>
    <dgm:pt modelId="{8AB159E8-C8EF-4F32-BA05-149C9AAD7ABF}" type="pres">
      <dgm:prSet presAssocID="{7C56A86D-54D9-4293-8EE0-A6DF17664294}" presName="childNode1" presStyleLbl="bgAcc1" presStyleIdx="0" presStyleCnt="4">
        <dgm:presLayoutVars>
          <dgm:bulletEnabled val="1"/>
        </dgm:presLayoutVars>
      </dgm:prSet>
      <dgm:spPr/>
    </dgm:pt>
    <dgm:pt modelId="{78099E7C-F4D5-4E57-8488-649D999B4415}" type="pres">
      <dgm:prSet presAssocID="{7C56A86D-54D9-4293-8EE0-A6DF17664294}" presName="childNode1tx" presStyleLbl="bgAcc1" presStyleIdx="0" presStyleCnt="4">
        <dgm:presLayoutVars>
          <dgm:bulletEnabled val="1"/>
        </dgm:presLayoutVars>
      </dgm:prSet>
      <dgm:spPr/>
    </dgm:pt>
    <dgm:pt modelId="{C15AA804-CAB9-4922-826B-5F537B1D2840}" type="pres">
      <dgm:prSet presAssocID="{7C56A86D-54D9-4293-8EE0-A6DF17664294}" presName="parentNode1" presStyleLbl="node1" presStyleIdx="0" presStyleCnt="4">
        <dgm:presLayoutVars>
          <dgm:chMax val="1"/>
          <dgm:bulletEnabled val="1"/>
        </dgm:presLayoutVars>
      </dgm:prSet>
      <dgm:spPr/>
    </dgm:pt>
    <dgm:pt modelId="{134A5894-AABD-4BC7-BC06-79175056E5B4}" type="pres">
      <dgm:prSet presAssocID="{7C56A86D-54D9-4293-8EE0-A6DF17664294}" presName="connSite1" presStyleCnt="0"/>
      <dgm:spPr/>
    </dgm:pt>
    <dgm:pt modelId="{E84A58BA-F12B-4E50-BE94-9ABB2C76BC01}" type="pres">
      <dgm:prSet presAssocID="{366F3954-7F1E-4D7A-A5FB-E6291C692319}" presName="Name9" presStyleLbl="sibTrans2D1" presStyleIdx="0" presStyleCnt="3"/>
      <dgm:spPr/>
    </dgm:pt>
    <dgm:pt modelId="{6BBDDADA-74E8-4D05-91B4-5AB2123F10C7}" type="pres">
      <dgm:prSet presAssocID="{BB612251-7B6E-493A-82DF-8EF059DF23FC}" presName="composite2" presStyleCnt="0"/>
      <dgm:spPr/>
    </dgm:pt>
    <dgm:pt modelId="{B5813A30-FEE1-47DE-BB03-349B441591AC}" type="pres">
      <dgm:prSet presAssocID="{BB612251-7B6E-493A-82DF-8EF059DF23FC}" presName="dummyNode2" presStyleLbl="node1" presStyleIdx="0" presStyleCnt="4"/>
      <dgm:spPr/>
    </dgm:pt>
    <dgm:pt modelId="{7C602FF2-6892-4EB2-AC23-CD059FA857C6}" type="pres">
      <dgm:prSet presAssocID="{BB612251-7B6E-493A-82DF-8EF059DF23FC}" presName="childNode2" presStyleLbl="bgAcc1" presStyleIdx="1" presStyleCnt="4">
        <dgm:presLayoutVars>
          <dgm:bulletEnabled val="1"/>
        </dgm:presLayoutVars>
      </dgm:prSet>
      <dgm:spPr/>
    </dgm:pt>
    <dgm:pt modelId="{AB9CB18A-7D3E-48E6-9412-AFCFE524A1C0}" type="pres">
      <dgm:prSet presAssocID="{BB612251-7B6E-493A-82DF-8EF059DF23FC}" presName="childNode2tx" presStyleLbl="bgAcc1" presStyleIdx="1" presStyleCnt="4">
        <dgm:presLayoutVars>
          <dgm:bulletEnabled val="1"/>
        </dgm:presLayoutVars>
      </dgm:prSet>
      <dgm:spPr/>
    </dgm:pt>
    <dgm:pt modelId="{8B31B2C8-864B-43AE-A9B2-7C097DB1EBBB}" type="pres">
      <dgm:prSet presAssocID="{BB612251-7B6E-493A-82DF-8EF059DF23FC}" presName="parentNode2" presStyleLbl="node1" presStyleIdx="1" presStyleCnt="4">
        <dgm:presLayoutVars>
          <dgm:chMax val="0"/>
          <dgm:bulletEnabled val="1"/>
        </dgm:presLayoutVars>
      </dgm:prSet>
      <dgm:spPr/>
    </dgm:pt>
    <dgm:pt modelId="{D027039C-E7B2-4EC0-820F-BC462E7B16DB}" type="pres">
      <dgm:prSet presAssocID="{BB612251-7B6E-493A-82DF-8EF059DF23FC}" presName="connSite2" presStyleCnt="0"/>
      <dgm:spPr/>
    </dgm:pt>
    <dgm:pt modelId="{05584755-D07F-4BC9-94CF-D19EF98716A7}" type="pres">
      <dgm:prSet presAssocID="{62D1D087-94E2-40E7-ACB0-A7BA9129B604}" presName="Name18" presStyleLbl="sibTrans2D1" presStyleIdx="1" presStyleCnt="3"/>
      <dgm:spPr/>
    </dgm:pt>
    <dgm:pt modelId="{52997FD3-7073-4EAD-B0B5-DBCA36D6DD17}" type="pres">
      <dgm:prSet presAssocID="{44420194-733B-40D3-9451-A34591F95765}" presName="composite1" presStyleCnt="0"/>
      <dgm:spPr/>
    </dgm:pt>
    <dgm:pt modelId="{95B57123-EAB0-45E7-A368-0FEBFD35AD7F}" type="pres">
      <dgm:prSet presAssocID="{44420194-733B-40D3-9451-A34591F95765}" presName="dummyNode1" presStyleLbl="node1" presStyleIdx="1" presStyleCnt="4"/>
      <dgm:spPr/>
    </dgm:pt>
    <dgm:pt modelId="{4E92A0D4-AB77-4DDE-80F4-9CAD8EFDA383}" type="pres">
      <dgm:prSet presAssocID="{44420194-733B-40D3-9451-A34591F95765}" presName="childNode1" presStyleLbl="bgAcc1" presStyleIdx="2" presStyleCnt="4">
        <dgm:presLayoutVars>
          <dgm:bulletEnabled val="1"/>
        </dgm:presLayoutVars>
      </dgm:prSet>
      <dgm:spPr/>
    </dgm:pt>
    <dgm:pt modelId="{03042805-F04D-48CB-9A00-6AB23E043ACD}" type="pres">
      <dgm:prSet presAssocID="{44420194-733B-40D3-9451-A34591F95765}" presName="childNode1tx" presStyleLbl="bgAcc1" presStyleIdx="2" presStyleCnt="4">
        <dgm:presLayoutVars>
          <dgm:bulletEnabled val="1"/>
        </dgm:presLayoutVars>
      </dgm:prSet>
      <dgm:spPr/>
    </dgm:pt>
    <dgm:pt modelId="{75C119DF-428E-4E19-B8FB-054F83953EBE}" type="pres">
      <dgm:prSet presAssocID="{44420194-733B-40D3-9451-A34591F95765}" presName="parentNode1" presStyleLbl="node1" presStyleIdx="2" presStyleCnt="4">
        <dgm:presLayoutVars>
          <dgm:chMax val="1"/>
          <dgm:bulletEnabled val="1"/>
        </dgm:presLayoutVars>
      </dgm:prSet>
      <dgm:spPr/>
    </dgm:pt>
    <dgm:pt modelId="{EE04AD4B-5D5A-4D80-A4F6-E64B0C31C2B7}" type="pres">
      <dgm:prSet presAssocID="{44420194-733B-40D3-9451-A34591F95765}" presName="connSite1" presStyleCnt="0"/>
      <dgm:spPr/>
    </dgm:pt>
    <dgm:pt modelId="{3F811D44-7AFB-4F1C-B656-F899572BEFB0}" type="pres">
      <dgm:prSet presAssocID="{65220591-9656-4EF1-9846-666828B16F12}" presName="Name9" presStyleLbl="sibTrans2D1" presStyleIdx="2" presStyleCnt="3"/>
      <dgm:spPr/>
    </dgm:pt>
    <dgm:pt modelId="{0921E56D-500D-4F29-8AF8-65DE2BFC2B7C}" type="pres">
      <dgm:prSet presAssocID="{3C9C843D-4E81-4438-BA5C-81AE9285C385}" presName="composite2" presStyleCnt="0"/>
      <dgm:spPr/>
    </dgm:pt>
    <dgm:pt modelId="{DF5B6BB9-44EB-4723-AFAD-B3D05E782009}" type="pres">
      <dgm:prSet presAssocID="{3C9C843D-4E81-4438-BA5C-81AE9285C385}" presName="dummyNode2" presStyleLbl="node1" presStyleIdx="2" presStyleCnt="4"/>
      <dgm:spPr/>
    </dgm:pt>
    <dgm:pt modelId="{DC799BC6-1672-4730-B6E9-5AB83B9B60AA}" type="pres">
      <dgm:prSet presAssocID="{3C9C843D-4E81-4438-BA5C-81AE9285C385}" presName="childNode2" presStyleLbl="bgAcc1" presStyleIdx="3" presStyleCnt="4">
        <dgm:presLayoutVars>
          <dgm:bulletEnabled val="1"/>
        </dgm:presLayoutVars>
      </dgm:prSet>
      <dgm:spPr/>
    </dgm:pt>
    <dgm:pt modelId="{CA52C973-B85B-4A34-90FC-335159DD261F}" type="pres">
      <dgm:prSet presAssocID="{3C9C843D-4E81-4438-BA5C-81AE9285C385}" presName="childNode2tx" presStyleLbl="bgAcc1" presStyleIdx="3" presStyleCnt="4">
        <dgm:presLayoutVars>
          <dgm:bulletEnabled val="1"/>
        </dgm:presLayoutVars>
      </dgm:prSet>
      <dgm:spPr/>
    </dgm:pt>
    <dgm:pt modelId="{C4897683-2E4D-4FCB-AE1B-015B734EC680}" type="pres">
      <dgm:prSet presAssocID="{3C9C843D-4E81-4438-BA5C-81AE9285C385}" presName="parentNode2" presStyleLbl="node1" presStyleIdx="3" presStyleCnt="4">
        <dgm:presLayoutVars>
          <dgm:chMax val="0"/>
          <dgm:bulletEnabled val="1"/>
        </dgm:presLayoutVars>
      </dgm:prSet>
      <dgm:spPr/>
    </dgm:pt>
    <dgm:pt modelId="{1AF6CE25-1F12-4C06-991B-95BB21FE2F60}" type="pres">
      <dgm:prSet presAssocID="{3C9C843D-4E81-4438-BA5C-81AE9285C385}" presName="connSite2" presStyleCnt="0"/>
      <dgm:spPr/>
    </dgm:pt>
  </dgm:ptLst>
  <dgm:cxnLst>
    <dgm:cxn modelId="{0FF03E8F-19A7-462C-83FB-214584D46888}" srcId="{A4E5B00F-47FE-4E40-947D-1CB1DFD8EA1C}" destId="{7C56A86D-54D9-4293-8EE0-A6DF17664294}" srcOrd="0" destOrd="0" parTransId="{3C74CB88-D09F-43E5-BBC3-CE294ABEB418}" sibTransId="{366F3954-7F1E-4D7A-A5FB-E6291C692319}"/>
    <dgm:cxn modelId="{C4A0DD2C-15FE-4372-B701-C71D971DC598}" type="presOf" srcId="{BB612251-7B6E-493A-82DF-8EF059DF23FC}" destId="{8B31B2C8-864B-43AE-A9B2-7C097DB1EBBB}" srcOrd="0" destOrd="0" presId="urn:microsoft.com/office/officeart/2005/8/layout/hProcess4"/>
    <dgm:cxn modelId="{8A96E06B-297F-4D46-BCC3-664B9677A712}" type="presOf" srcId="{A4E5B00F-47FE-4E40-947D-1CB1DFD8EA1C}" destId="{96E9BBAC-730E-4262-9794-D03B5B8EDFC2}" srcOrd="0" destOrd="0" presId="urn:microsoft.com/office/officeart/2005/8/layout/hProcess4"/>
    <dgm:cxn modelId="{5FBD8CCC-26F5-4E57-868E-3E573392B24E}" srcId="{A4E5B00F-47FE-4E40-947D-1CB1DFD8EA1C}" destId="{BB612251-7B6E-493A-82DF-8EF059DF23FC}" srcOrd="1" destOrd="0" parTransId="{FBCDA442-312F-4B0D-87D2-F35E4744B26B}" sibTransId="{62D1D087-94E2-40E7-ACB0-A7BA9129B604}"/>
    <dgm:cxn modelId="{38E04845-B67E-4533-AB58-7125F03D2C29}" type="presOf" srcId="{3C9C843D-4E81-4438-BA5C-81AE9285C385}" destId="{C4897683-2E4D-4FCB-AE1B-015B734EC680}" srcOrd="0" destOrd="0" presId="urn:microsoft.com/office/officeart/2005/8/layout/hProcess4"/>
    <dgm:cxn modelId="{B60064C4-E5E5-4FD7-994F-E32319297C07}" type="presOf" srcId="{44420194-733B-40D3-9451-A34591F95765}" destId="{75C119DF-428E-4E19-B8FB-054F83953EBE}" srcOrd="0" destOrd="0" presId="urn:microsoft.com/office/officeart/2005/8/layout/hProcess4"/>
    <dgm:cxn modelId="{DA614E76-D93E-4F89-A2FD-72BFBB4FC745}" type="presOf" srcId="{366F3954-7F1E-4D7A-A5FB-E6291C692319}" destId="{E84A58BA-F12B-4E50-BE94-9ABB2C76BC01}" srcOrd="0" destOrd="0" presId="urn:microsoft.com/office/officeart/2005/8/layout/hProcess4"/>
    <dgm:cxn modelId="{D87D22FE-8DCA-4CAF-A439-82C147FE88AE}" type="presOf" srcId="{7C56A86D-54D9-4293-8EE0-A6DF17664294}" destId="{C15AA804-CAB9-4922-826B-5F537B1D2840}" srcOrd="0" destOrd="0" presId="urn:microsoft.com/office/officeart/2005/8/layout/hProcess4"/>
    <dgm:cxn modelId="{4F8BB269-3575-4AE7-99F8-54BFF252152E}" type="presOf" srcId="{62D1D087-94E2-40E7-ACB0-A7BA9129B604}" destId="{05584755-D07F-4BC9-94CF-D19EF98716A7}" srcOrd="0" destOrd="0" presId="urn:microsoft.com/office/officeart/2005/8/layout/hProcess4"/>
    <dgm:cxn modelId="{108C6140-A714-4522-99BE-1E561B3E234E}" type="presOf" srcId="{65220591-9656-4EF1-9846-666828B16F12}" destId="{3F811D44-7AFB-4F1C-B656-F899572BEFB0}" srcOrd="0" destOrd="0" presId="urn:microsoft.com/office/officeart/2005/8/layout/hProcess4"/>
    <dgm:cxn modelId="{908283F8-FF1D-412A-8FF6-1469262773FD}" srcId="{A4E5B00F-47FE-4E40-947D-1CB1DFD8EA1C}" destId="{3C9C843D-4E81-4438-BA5C-81AE9285C385}" srcOrd="3" destOrd="0" parTransId="{AABD68B9-7883-4D8C-86A1-435A5548A1F9}" sibTransId="{F72584B8-AA65-4912-B382-1CA0B206CE5F}"/>
    <dgm:cxn modelId="{C528A4E0-B30C-488B-AD65-70A80A6F498D}" srcId="{A4E5B00F-47FE-4E40-947D-1CB1DFD8EA1C}" destId="{44420194-733B-40D3-9451-A34591F95765}" srcOrd="2" destOrd="0" parTransId="{271FB817-2828-48AC-9919-5E2661E33C2E}" sibTransId="{65220591-9656-4EF1-9846-666828B16F12}"/>
    <dgm:cxn modelId="{3B9D7923-7693-45F0-B7BC-030AAAB6D401}" type="presParOf" srcId="{96E9BBAC-730E-4262-9794-D03B5B8EDFC2}" destId="{894F25C4-9256-4164-A13C-4C118F74E353}" srcOrd="0" destOrd="0" presId="urn:microsoft.com/office/officeart/2005/8/layout/hProcess4"/>
    <dgm:cxn modelId="{6ACC2291-F6C4-410F-95FA-44A13228B367}" type="presParOf" srcId="{96E9BBAC-730E-4262-9794-D03B5B8EDFC2}" destId="{D77E475D-E068-461B-A6A2-18C25F9517D4}" srcOrd="1" destOrd="0" presId="urn:microsoft.com/office/officeart/2005/8/layout/hProcess4"/>
    <dgm:cxn modelId="{1135BFEC-D622-49D6-8EC0-8E7B0A1BE954}" type="presParOf" srcId="{96E9BBAC-730E-4262-9794-D03B5B8EDFC2}" destId="{27D38BDC-1524-4458-9CBF-7B1A01D43125}" srcOrd="2" destOrd="0" presId="urn:microsoft.com/office/officeart/2005/8/layout/hProcess4"/>
    <dgm:cxn modelId="{E3EA477C-3C1D-4DDF-BA0E-9B7E6AD1A462}" type="presParOf" srcId="{27D38BDC-1524-4458-9CBF-7B1A01D43125}" destId="{452D0E34-096D-47C3-888F-2D9A12369A28}" srcOrd="0" destOrd="0" presId="urn:microsoft.com/office/officeart/2005/8/layout/hProcess4"/>
    <dgm:cxn modelId="{058C823F-DD15-404E-8979-1BFC380325E3}" type="presParOf" srcId="{452D0E34-096D-47C3-888F-2D9A12369A28}" destId="{D15900C8-000B-4E15-9CB5-DEA5E8375842}" srcOrd="0" destOrd="0" presId="urn:microsoft.com/office/officeart/2005/8/layout/hProcess4"/>
    <dgm:cxn modelId="{BBDDA89C-040C-4766-907C-4F733799D508}" type="presParOf" srcId="{452D0E34-096D-47C3-888F-2D9A12369A28}" destId="{8AB159E8-C8EF-4F32-BA05-149C9AAD7ABF}" srcOrd="1" destOrd="0" presId="urn:microsoft.com/office/officeart/2005/8/layout/hProcess4"/>
    <dgm:cxn modelId="{0ECEF329-D0BF-4077-91F0-F735917EEEC7}" type="presParOf" srcId="{452D0E34-096D-47C3-888F-2D9A12369A28}" destId="{78099E7C-F4D5-4E57-8488-649D999B4415}" srcOrd="2" destOrd="0" presId="urn:microsoft.com/office/officeart/2005/8/layout/hProcess4"/>
    <dgm:cxn modelId="{6917F24D-6DDC-4420-9D3F-91199AF72D3A}" type="presParOf" srcId="{452D0E34-096D-47C3-888F-2D9A12369A28}" destId="{C15AA804-CAB9-4922-826B-5F537B1D2840}" srcOrd="3" destOrd="0" presId="urn:microsoft.com/office/officeart/2005/8/layout/hProcess4"/>
    <dgm:cxn modelId="{C2B90FE1-371A-45E5-BC10-C1D8EAAAF1DA}" type="presParOf" srcId="{452D0E34-096D-47C3-888F-2D9A12369A28}" destId="{134A5894-AABD-4BC7-BC06-79175056E5B4}" srcOrd="4" destOrd="0" presId="urn:microsoft.com/office/officeart/2005/8/layout/hProcess4"/>
    <dgm:cxn modelId="{C5218EDE-3322-4BBF-AA3F-6A36FEA8C3AC}" type="presParOf" srcId="{27D38BDC-1524-4458-9CBF-7B1A01D43125}" destId="{E84A58BA-F12B-4E50-BE94-9ABB2C76BC01}" srcOrd="1" destOrd="0" presId="urn:microsoft.com/office/officeart/2005/8/layout/hProcess4"/>
    <dgm:cxn modelId="{D45D393D-7F5E-4854-9442-BDE47AE556A8}" type="presParOf" srcId="{27D38BDC-1524-4458-9CBF-7B1A01D43125}" destId="{6BBDDADA-74E8-4D05-91B4-5AB2123F10C7}" srcOrd="2" destOrd="0" presId="urn:microsoft.com/office/officeart/2005/8/layout/hProcess4"/>
    <dgm:cxn modelId="{42293786-3CE4-4754-8305-143A7D8334B2}" type="presParOf" srcId="{6BBDDADA-74E8-4D05-91B4-5AB2123F10C7}" destId="{B5813A30-FEE1-47DE-BB03-349B441591AC}" srcOrd="0" destOrd="0" presId="urn:microsoft.com/office/officeart/2005/8/layout/hProcess4"/>
    <dgm:cxn modelId="{8662E72F-5C1A-4E2C-8E9D-EFE23007E164}" type="presParOf" srcId="{6BBDDADA-74E8-4D05-91B4-5AB2123F10C7}" destId="{7C602FF2-6892-4EB2-AC23-CD059FA857C6}" srcOrd="1" destOrd="0" presId="urn:microsoft.com/office/officeart/2005/8/layout/hProcess4"/>
    <dgm:cxn modelId="{0772DC8C-1669-4C8F-BAE7-D13F7F9A2A44}" type="presParOf" srcId="{6BBDDADA-74E8-4D05-91B4-5AB2123F10C7}" destId="{AB9CB18A-7D3E-48E6-9412-AFCFE524A1C0}" srcOrd="2" destOrd="0" presId="urn:microsoft.com/office/officeart/2005/8/layout/hProcess4"/>
    <dgm:cxn modelId="{59410966-EE87-4EBE-9FC4-7E546A23C767}" type="presParOf" srcId="{6BBDDADA-74E8-4D05-91B4-5AB2123F10C7}" destId="{8B31B2C8-864B-43AE-A9B2-7C097DB1EBBB}" srcOrd="3" destOrd="0" presId="urn:microsoft.com/office/officeart/2005/8/layout/hProcess4"/>
    <dgm:cxn modelId="{4851E811-033C-4B82-AF04-8A3D820557B9}" type="presParOf" srcId="{6BBDDADA-74E8-4D05-91B4-5AB2123F10C7}" destId="{D027039C-E7B2-4EC0-820F-BC462E7B16DB}" srcOrd="4" destOrd="0" presId="urn:microsoft.com/office/officeart/2005/8/layout/hProcess4"/>
    <dgm:cxn modelId="{4CB55AFC-E8D5-4BCC-AA9F-61E704DABED3}" type="presParOf" srcId="{27D38BDC-1524-4458-9CBF-7B1A01D43125}" destId="{05584755-D07F-4BC9-94CF-D19EF98716A7}" srcOrd="3" destOrd="0" presId="urn:microsoft.com/office/officeart/2005/8/layout/hProcess4"/>
    <dgm:cxn modelId="{57A459F1-3841-44ED-B76A-37FE47921606}" type="presParOf" srcId="{27D38BDC-1524-4458-9CBF-7B1A01D43125}" destId="{52997FD3-7073-4EAD-B0B5-DBCA36D6DD17}" srcOrd="4" destOrd="0" presId="urn:microsoft.com/office/officeart/2005/8/layout/hProcess4"/>
    <dgm:cxn modelId="{BFBA3F40-52AA-45FE-98F6-AFBA7CE52ED4}" type="presParOf" srcId="{52997FD3-7073-4EAD-B0B5-DBCA36D6DD17}" destId="{95B57123-EAB0-45E7-A368-0FEBFD35AD7F}" srcOrd="0" destOrd="0" presId="urn:microsoft.com/office/officeart/2005/8/layout/hProcess4"/>
    <dgm:cxn modelId="{989093A1-36E5-4740-81F5-3872A441F9D5}" type="presParOf" srcId="{52997FD3-7073-4EAD-B0B5-DBCA36D6DD17}" destId="{4E92A0D4-AB77-4DDE-80F4-9CAD8EFDA383}" srcOrd="1" destOrd="0" presId="urn:microsoft.com/office/officeart/2005/8/layout/hProcess4"/>
    <dgm:cxn modelId="{7D5127CF-8ECD-4324-8F3D-0C26ACA8DB89}" type="presParOf" srcId="{52997FD3-7073-4EAD-B0B5-DBCA36D6DD17}" destId="{03042805-F04D-48CB-9A00-6AB23E043ACD}" srcOrd="2" destOrd="0" presId="urn:microsoft.com/office/officeart/2005/8/layout/hProcess4"/>
    <dgm:cxn modelId="{515843D4-E1C3-4EEE-9644-B9D629390097}" type="presParOf" srcId="{52997FD3-7073-4EAD-B0B5-DBCA36D6DD17}" destId="{75C119DF-428E-4E19-B8FB-054F83953EBE}" srcOrd="3" destOrd="0" presId="urn:microsoft.com/office/officeart/2005/8/layout/hProcess4"/>
    <dgm:cxn modelId="{097B9398-9DB7-452A-ABAE-C6440CB18078}" type="presParOf" srcId="{52997FD3-7073-4EAD-B0B5-DBCA36D6DD17}" destId="{EE04AD4B-5D5A-4D80-A4F6-E64B0C31C2B7}" srcOrd="4" destOrd="0" presId="urn:microsoft.com/office/officeart/2005/8/layout/hProcess4"/>
    <dgm:cxn modelId="{A90EA9DF-A7FD-42CE-9E32-E40EDF09D458}" type="presParOf" srcId="{27D38BDC-1524-4458-9CBF-7B1A01D43125}" destId="{3F811D44-7AFB-4F1C-B656-F899572BEFB0}" srcOrd="5" destOrd="0" presId="urn:microsoft.com/office/officeart/2005/8/layout/hProcess4"/>
    <dgm:cxn modelId="{CBD4B6E8-F8C9-41FF-B948-1972283E16FC}" type="presParOf" srcId="{27D38BDC-1524-4458-9CBF-7B1A01D43125}" destId="{0921E56D-500D-4F29-8AF8-65DE2BFC2B7C}" srcOrd="6" destOrd="0" presId="urn:microsoft.com/office/officeart/2005/8/layout/hProcess4"/>
    <dgm:cxn modelId="{60FF5D95-2C5A-4105-8EFC-EDD1AE55DFF6}" type="presParOf" srcId="{0921E56D-500D-4F29-8AF8-65DE2BFC2B7C}" destId="{DF5B6BB9-44EB-4723-AFAD-B3D05E782009}" srcOrd="0" destOrd="0" presId="urn:microsoft.com/office/officeart/2005/8/layout/hProcess4"/>
    <dgm:cxn modelId="{B7BC7F44-3339-4936-B184-557FD8E0A45A}" type="presParOf" srcId="{0921E56D-500D-4F29-8AF8-65DE2BFC2B7C}" destId="{DC799BC6-1672-4730-B6E9-5AB83B9B60AA}" srcOrd="1" destOrd="0" presId="urn:microsoft.com/office/officeart/2005/8/layout/hProcess4"/>
    <dgm:cxn modelId="{B907522A-1B3C-4D47-A23D-EBAC7101348A}" type="presParOf" srcId="{0921E56D-500D-4F29-8AF8-65DE2BFC2B7C}" destId="{CA52C973-B85B-4A34-90FC-335159DD261F}" srcOrd="2" destOrd="0" presId="urn:microsoft.com/office/officeart/2005/8/layout/hProcess4"/>
    <dgm:cxn modelId="{2439D703-8596-404A-98B4-19E08E64ABBD}" type="presParOf" srcId="{0921E56D-500D-4F29-8AF8-65DE2BFC2B7C}" destId="{C4897683-2E4D-4FCB-AE1B-015B734EC680}" srcOrd="3" destOrd="0" presId="urn:microsoft.com/office/officeart/2005/8/layout/hProcess4"/>
    <dgm:cxn modelId="{655D3033-1A1F-43DD-A8F5-64CF97C3BA38}" type="presParOf" srcId="{0921E56D-500D-4F29-8AF8-65DE2BFC2B7C}" destId="{1AF6CE25-1F12-4C06-991B-95BB21FE2F60}"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EEC798-828B-4D95-A819-C0FBC92E28E3}" type="doc">
      <dgm:prSet loTypeId="urn:microsoft.com/office/officeart/2005/8/layout/vList6" loCatId="list" qsTypeId="urn:microsoft.com/office/officeart/2005/8/quickstyle/simple1" qsCatId="simple" csTypeId="urn:microsoft.com/office/officeart/2005/8/colors/accent2_2" csCatId="accent2" phldr="1"/>
      <dgm:spPr/>
      <dgm:t>
        <a:bodyPr/>
        <a:lstStyle/>
        <a:p>
          <a:endParaRPr lang="en-US"/>
        </a:p>
      </dgm:t>
    </dgm:pt>
    <dgm:pt modelId="{95C20AFE-041A-465B-BDC0-78DF656D37AE}">
      <dgm:prSet/>
      <dgm:spPr/>
      <dgm:t>
        <a:bodyPr/>
        <a:lstStyle/>
        <a:p>
          <a:pPr rtl="0"/>
          <a:r>
            <a:rPr lang="en-US" dirty="0" smtClean="0"/>
            <a:t>Syntactical Errors </a:t>
          </a:r>
          <a:endParaRPr lang="en-US" dirty="0"/>
        </a:p>
      </dgm:t>
    </dgm:pt>
    <dgm:pt modelId="{5D093919-68AE-495C-84B4-6B25D7CADA5E}" type="parTrans" cxnId="{80795E02-47E7-49E1-B3A9-8BD06A2E4B80}">
      <dgm:prSet/>
      <dgm:spPr/>
      <dgm:t>
        <a:bodyPr/>
        <a:lstStyle/>
        <a:p>
          <a:endParaRPr lang="en-US"/>
        </a:p>
      </dgm:t>
    </dgm:pt>
    <dgm:pt modelId="{460BCC82-F126-42C0-A7B3-6819B74212AA}" type="sibTrans" cxnId="{80795E02-47E7-49E1-B3A9-8BD06A2E4B80}">
      <dgm:prSet/>
      <dgm:spPr/>
      <dgm:t>
        <a:bodyPr/>
        <a:lstStyle/>
        <a:p>
          <a:endParaRPr lang="en-US"/>
        </a:p>
      </dgm:t>
    </dgm:pt>
    <dgm:pt modelId="{988A844B-7E2F-4BED-AE5D-C83EA1A7087B}">
      <dgm:prSet/>
      <dgm:spPr/>
      <dgm:t>
        <a:bodyPr/>
        <a:lstStyle/>
        <a:p>
          <a:pPr rtl="0"/>
          <a:r>
            <a:rPr lang="en-US" smtClean="0"/>
            <a:t>Build Errors</a:t>
          </a:r>
          <a:endParaRPr lang="en-US"/>
        </a:p>
      </dgm:t>
    </dgm:pt>
    <dgm:pt modelId="{EC838E12-A02F-4311-8ABA-AE870BA179FD}" type="parTrans" cxnId="{FB60F624-BED0-4832-987D-8D72EEFC4C45}">
      <dgm:prSet/>
      <dgm:spPr/>
      <dgm:t>
        <a:bodyPr/>
        <a:lstStyle/>
        <a:p>
          <a:endParaRPr lang="en-US"/>
        </a:p>
      </dgm:t>
    </dgm:pt>
    <dgm:pt modelId="{3DA72292-0EF4-449E-9F6F-7811B18F50F4}" type="sibTrans" cxnId="{FB60F624-BED0-4832-987D-8D72EEFC4C45}">
      <dgm:prSet/>
      <dgm:spPr/>
      <dgm:t>
        <a:bodyPr/>
        <a:lstStyle/>
        <a:p>
          <a:endParaRPr lang="en-US"/>
        </a:p>
      </dgm:t>
    </dgm:pt>
    <dgm:pt modelId="{0F7D6D6E-98DF-4EF2-99CC-3F510333E9EE}">
      <dgm:prSet/>
      <dgm:spPr/>
      <dgm:t>
        <a:bodyPr/>
        <a:lstStyle/>
        <a:p>
          <a:pPr rtl="0"/>
          <a:r>
            <a:rPr lang="en-US" smtClean="0"/>
            <a:t>Basic Semantic Errors</a:t>
          </a:r>
          <a:endParaRPr lang="en-US"/>
        </a:p>
      </dgm:t>
    </dgm:pt>
    <dgm:pt modelId="{608475A2-60EF-4E78-872F-F7A57B3F9FA8}" type="parTrans" cxnId="{E2817090-DA42-48B0-9CBF-8B38CA341DEB}">
      <dgm:prSet/>
      <dgm:spPr/>
      <dgm:t>
        <a:bodyPr/>
        <a:lstStyle/>
        <a:p>
          <a:endParaRPr lang="en-US"/>
        </a:p>
      </dgm:t>
    </dgm:pt>
    <dgm:pt modelId="{1D35A7A6-1311-4C3A-83EE-5F5B85A02D9F}" type="sibTrans" cxnId="{E2817090-DA42-48B0-9CBF-8B38CA341DEB}">
      <dgm:prSet/>
      <dgm:spPr/>
      <dgm:t>
        <a:bodyPr/>
        <a:lstStyle/>
        <a:p>
          <a:endParaRPr lang="en-US"/>
        </a:p>
      </dgm:t>
    </dgm:pt>
    <dgm:pt modelId="{E0310905-45DE-4D34-A72E-06808BA9E448}">
      <dgm:prSet/>
      <dgm:spPr/>
      <dgm:t>
        <a:bodyPr/>
        <a:lstStyle/>
        <a:p>
          <a:pPr rtl="0"/>
          <a:r>
            <a:rPr lang="en-US" smtClean="0"/>
            <a:t>Semantic Errors</a:t>
          </a:r>
          <a:endParaRPr lang="en-US"/>
        </a:p>
      </dgm:t>
    </dgm:pt>
    <dgm:pt modelId="{1F0C1604-EE1F-4548-8EAC-5471DA4425C0}" type="parTrans" cxnId="{25A412DF-91C2-4CD4-8FA8-DADC2066E69D}">
      <dgm:prSet/>
      <dgm:spPr/>
      <dgm:t>
        <a:bodyPr/>
        <a:lstStyle/>
        <a:p>
          <a:endParaRPr lang="en-US"/>
        </a:p>
      </dgm:t>
    </dgm:pt>
    <dgm:pt modelId="{7798F25F-C41F-4DD6-ABB1-FACFCC838740}" type="sibTrans" cxnId="{25A412DF-91C2-4CD4-8FA8-DADC2066E69D}">
      <dgm:prSet/>
      <dgm:spPr/>
      <dgm:t>
        <a:bodyPr/>
        <a:lstStyle/>
        <a:p>
          <a:endParaRPr lang="en-US"/>
        </a:p>
      </dgm:t>
    </dgm:pt>
    <dgm:pt modelId="{474B93B7-80E1-4D34-B28D-978C358F8F6B}" type="pres">
      <dgm:prSet presAssocID="{2EEEC798-828B-4D95-A819-C0FBC92E28E3}" presName="Name0" presStyleCnt="0">
        <dgm:presLayoutVars>
          <dgm:dir/>
          <dgm:animLvl val="lvl"/>
          <dgm:resizeHandles/>
        </dgm:presLayoutVars>
      </dgm:prSet>
      <dgm:spPr/>
    </dgm:pt>
    <dgm:pt modelId="{DB8B2C07-8851-43C6-AE7F-22418B1DC7C7}" type="pres">
      <dgm:prSet presAssocID="{95C20AFE-041A-465B-BDC0-78DF656D37AE}" presName="linNode" presStyleCnt="0"/>
      <dgm:spPr/>
    </dgm:pt>
    <dgm:pt modelId="{BD0D7B8C-6987-42A7-8DA6-B999B4AFFC51}" type="pres">
      <dgm:prSet presAssocID="{95C20AFE-041A-465B-BDC0-78DF656D37AE}" presName="parentShp" presStyleLbl="node1" presStyleIdx="0" presStyleCnt="4">
        <dgm:presLayoutVars>
          <dgm:bulletEnabled val="1"/>
        </dgm:presLayoutVars>
      </dgm:prSet>
      <dgm:spPr/>
    </dgm:pt>
    <dgm:pt modelId="{C346E933-C9DA-4B61-8911-9712C76A556E}" type="pres">
      <dgm:prSet presAssocID="{95C20AFE-041A-465B-BDC0-78DF656D37AE}" presName="childShp" presStyleLbl="bgAccFollowNode1" presStyleIdx="0" presStyleCnt="4">
        <dgm:presLayoutVars>
          <dgm:bulletEnabled val="1"/>
        </dgm:presLayoutVars>
      </dgm:prSet>
      <dgm:spPr/>
      <dgm:t>
        <a:bodyPr/>
        <a:lstStyle/>
        <a:p>
          <a:endParaRPr lang="en-US"/>
        </a:p>
      </dgm:t>
    </dgm:pt>
    <dgm:pt modelId="{9A32238C-BAB8-4BBE-AC3C-AFE8AFBF8A6D}" type="pres">
      <dgm:prSet presAssocID="{460BCC82-F126-42C0-A7B3-6819B74212AA}" presName="spacing" presStyleCnt="0"/>
      <dgm:spPr/>
    </dgm:pt>
    <dgm:pt modelId="{39427119-D271-44B6-843C-5A0C0CC52552}" type="pres">
      <dgm:prSet presAssocID="{988A844B-7E2F-4BED-AE5D-C83EA1A7087B}" presName="linNode" presStyleCnt="0"/>
      <dgm:spPr/>
    </dgm:pt>
    <dgm:pt modelId="{8C3AB57F-7676-425A-BCE1-FFD936FB6DF9}" type="pres">
      <dgm:prSet presAssocID="{988A844B-7E2F-4BED-AE5D-C83EA1A7087B}" presName="parentShp" presStyleLbl="node1" presStyleIdx="1" presStyleCnt="4">
        <dgm:presLayoutVars>
          <dgm:bulletEnabled val="1"/>
        </dgm:presLayoutVars>
      </dgm:prSet>
      <dgm:spPr/>
    </dgm:pt>
    <dgm:pt modelId="{D64041F3-37D5-4DC1-9D5E-58B94B8B73C4}" type="pres">
      <dgm:prSet presAssocID="{988A844B-7E2F-4BED-AE5D-C83EA1A7087B}" presName="childShp" presStyleLbl="bgAccFollowNode1" presStyleIdx="1" presStyleCnt="4">
        <dgm:presLayoutVars>
          <dgm:bulletEnabled val="1"/>
        </dgm:presLayoutVars>
      </dgm:prSet>
      <dgm:spPr/>
    </dgm:pt>
    <dgm:pt modelId="{ED50DE1C-A849-4239-B131-0321A0B2C734}" type="pres">
      <dgm:prSet presAssocID="{3DA72292-0EF4-449E-9F6F-7811B18F50F4}" presName="spacing" presStyleCnt="0"/>
      <dgm:spPr/>
    </dgm:pt>
    <dgm:pt modelId="{74527EA7-E201-4ACF-95B7-1E14B4764E87}" type="pres">
      <dgm:prSet presAssocID="{0F7D6D6E-98DF-4EF2-99CC-3F510333E9EE}" presName="linNode" presStyleCnt="0"/>
      <dgm:spPr/>
    </dgm:pt>
    <dgm:pt modelId="{D8E74580-5E90-40B6-8C7D-61F067F81438}" type="pres">
      <dgm:prSet presAssocID="{0F7D6D6E-98DF-4EF2-99CC-3F510333E9EE}" presName="parentShp" presStyleLbl="node1" presStyleIdx="2" presStyleCnt="4">
        <dgm:presLayoutVars>
          <dgm:bulletEnabled val="1"/>
        </dgm:presLayoutVars>
      </dgm:prSet>
      <dgm:spPr/>
    </dgm:pt>
    <dgm:pt modelId="{C6D85B7D-F9C5-4971-801D-4F30C233EE1B}" type="pres">
      <dgm:prSet presAssocID="{0F7D6D6E-98DF-4EF2-99CC-3F510333E9EE}" presName="childShp" presStyleLbl="bgAccFollowNode1" presStyleIdx="2" presStyleCnt="4">
        <dgm:presLayoutVars>
          <dgm:bulletEnabled val="1"/>
        </dgm:presLayoutVars>
      </dgm:prSet>
      <dgm:spPr/>
    </dgm:pt>
    <dgm:pt modelId="{5320C9BD-B26D-4765-96DA-4E057F5CE36B}" type="pres">
      <dgm:prSet presAssocID="{1D35A7A6-1311-4C3A-83EE-5F5B85A02D9F}" presName="spacing" presStyleCnt="0"/>
      <dgm:spPr/>
    </dgm:pt>
    <dgm:pt modelId="{7EED76BD-F87B-4D29-B157-94CED1BBC778}" type="pres">
      <dgm:prSet presAssocID="{E0310905-45DE-4D34-A72E-06808BA9E448}" presName="linNode" presStyleCnt="0"/>
      <dgm:spPr/>
    </dgm:pt>
    <dgm:pt modelId="{C59E15C5-A951-4BE4-8E3D-FBE5FE22E61D}" type="pres">
      <dgm:prSet presAssocID="{E0310905-45DE-4D34-A72E-06808BA9E448}" presName="parentShp" presStyleLbl="node1" presStyleIdx="3" presStyleCnt="4">
        <dgm:presLayoutVars>
          <dgm:bulletEnabled val="1"/>
        </dgm:presLayoutVars>
      </dgm:prSet>
      <dgm:spPr/>
    </dgm:pt>
    <dgm:pt modelId="{D8EE6034-110B-495F-872D-A0DE99BFBD5B}" type="pres">
      <dgm:prSet presAssocID="{E0310905-45DE-4D34-A72E-06808BA9E448}" presName="childShp" presStyleLbl="bgAccFollowNode1" presStyleIdx="3" presStyleCnt="4">
        <dgm:presLayoutVars>
          <dgm:bulletEnabled val="1"/>
        </dgm:presLayoutVars>
      </dgm:prSet>
      <dgm:spPr/>
    </dgm:pt>
  </dgm:ptLst>
  <dgm:cxnLst>
    <dgm:cxn modelId="{B3E5C80B-1AFA-4721-8DE9-8EA87E91CD06}" type="presOf" srcId="{2EEEC798-828B-4D95-A819-C0FBC92E28E3}" destId="{474B93B7-80E1-4D34-B28D-978C358F8F6B}" srcOrd="0" destOrd="0" presId="urn:microsoft.com/office/officeart/2005/8/layout/vList6"/>
    <dgm:cxn modelId="{FB60F624-BED0-4832-987D-8D72EEFC4C45}" srcId="{2EEEC798-828B-4D95-A819-C0FBC92E28E3}" destId="{988A844B-7E2F-4BED-AE5D-C83EA1A7087B}" srcOrd="1" destOrd="0" parTransId="{EC838E12-A02F-4311-8ABA-AE870BA179FD}" sibTransId="{3DA72292-0EF4-449E-9F6F-7811B18F50F4}"/>
    <dgm:cxn modelId="{E2817090-DA42-48B0-9CBF-8B38CA341DEB}" srcId="{2EEEC798-828B-4D95-A819-C0FBC92E28E3}" destId="{0F7D6D6E-98DF-4EF2-99CC-3F510333E9EE}" srcOrd="2" destOrd="0" parTransId="{608475A2-60EF-4E78-872F-F7A57B3F9FA8}" sibTransId="{1D35A7A6-1311-4C3A-83EE-5F5B85A02D9F}"/>
    <dgm:cxn modelId="{25A412DF-91C2-4CD4-8FA8-DADC2066E69D}" srcId="{2EEEC798-828B-4D95-A819-C0FBC92E28E3}" destId="{E0310905-45DE-4D34-A72E-06808BA9E448}" srcOrd="3" destOrd="0" parTransId="{1F0C1604-EE1F-4548-8EAC-5471DA4425C0}" sibTransId="{7798F25F-C41F-4DD6-ABB1-FACFCC838740}"/>
    <dgm:cxn modelId="{5C336127-F145-4139-A6DC-E89F15C00ACA}" type="presOf" srcId="{0F7D6D6E-98DF-4EF2-99CC-3F510333E9EE}" destId="{D8E74580-5E90-40B6-8C7D-61F067F81438}" srcOrd="0" destOrd="0" presId="urn:microsoft.com/office/officeart/2005/8/layout/vList6"/>
    <dgm:cxn modelId="{80795E02-47E7-49E1-B3A9-8BD06A2E4B80}" srcId="{2EEEC798-828B-4D95-A819-C0FBC92E28E3}" destId="{95C20AFE-041A-465B-BDC0-78DF656D37AE}" srcOrd="0" destOrd="0" parTransId="{5D093919-68AE-495C-84B4-6B25D7CADA5E}" sibTransId="{460BCC82-F126-42C0-A7B3-6819B74212AA}"/>
    <dgm:cxn modelId="{6025DAE8-B056-4C8D-B32D-5BAF42105479}" type="presOf" srcId="{95C20AFE-041A-465B-BDC0-78DF656D37AE}" destId="{BD0D7B8C-6987-42A7-8DA6-B999B4AFFC51}" srcOrd="0" destOrd="0" presId="urn:microsoft.com/office/officeart/2005/8/layout/vList6"/>
    <dgm:cxn modelId="{E462F142-E37A-4B42-BEB9-F971BA42367D}" type="presOf" srcId="{E0310905-45DE-4D34-A72E-06808BA9E448}" destId="{C59E15C5-A951-4BE4-8E3D-FBE5FE22E61D}" srcOrd="0" destOrd="0" presId="urn:microsoft.com/office/officeart/2005/8/layout/vList6"/>
    <dgm:cxn modelId="{403D245D-C344-4BCD-8897-E494B68B5FFF}" type="presOf" srcId="{988A844B-7E2F-4BED-AE5D-C83EA1A7087B}" destId="{8C3AB57F-7676-425A-BCE1-FFD936FB6DF9}" srcOrd="0" destOrd="0" presId="urn:microsoft.com/office/officeart/2005/8/layout/vList6"/>
    <dgm:cxn modelId="{43B48473-7630-47D9-815C-FE32A8A9F859}" type="presParOf" srcId="{474B93B7-80E1-4D34-B28D-978C358F8F6B}" destId="{DB8B2C07-8851-43C6-AE7F-22418B1DC7C7}" srcOrd="0" destOrd="0" presId="urn:microsoft.com/office/officeart/2005/8/layout/vList6"/>
    <dgm:cxn modelId="{DD2A507B-1F61-4733-AE1E-5A0AAFE183E2}" type="presParOf" srcId="{DB8B2C07-8851-43C6-AE7F-22418B1DC7C7}" destId="{BD0D7B8C-6987-42A7-8DA6-B999B4AFFC51}" srcOrd="0" destOrd="0" presId="urn:microsoft.com/office/officeart/2005/8/layout/vList6"/>
    <dgm:cxn modelId="{A1990751-2F0F-47A4-B9BE-56179E6B2359}" type="presParOf" srcId="{DB8B2C07-8851-43C6-AE7F-22418B1DC7C7}" destId="{C346E933-C9DA-4B61-8911-9712C76A556E}" srcOrd="1" destOrd="0" presId="urn:microsoft.com/office/officeart/2005/8/layout/vList6"/>
    <dgm:cxn modelId="{28C29AE8-8939-4DC7-987D-555216DD390C}" type="presParOf" srcId="{474B93B7-80E1-4D34-B28D-978C358F8F6B}" destId="{9A32238C-BAB8-4BBE-AC3C-AFE8AFBF8A6D}" srcOrd="1" destOrd="0" presId="urn:microsoft.com/office/officeart/2005/8/layout/vList6"/>
    <dgm:cxn modelId="{E9D47EE8-DB96-41CB-8C5F-DBA04BCCC345}" type="presParOf" srcId="{474B93B7-80E1-4D34-B28D-978C358F8F6B}" destId="{39427119-D271-44B6-843C-5A0C0CC52552}" srcOrd="2" destOrd="0" presId="urn:microsoft.com/office/officeart/2005/8/layout/vList6"/>
    <dgm:cxn modelId="{8F347913-560A-4117-B7C6-9F5488115BA5}" type="presParOf" srcId="{39427119-D271-44B6-843C-5A0C0CC52552}" destId="{8C3AB57F-7676-425A-BCE1-FFD936FB6DF9}" srcOrd="0" destOrd="0" presId="urn:microsoft.com/office/officeart/2005/8/layout/vList6"/>
    <dgm:cxn modelId="{1B7C430C-14B8-40DE-A8A6-C9FE5411547E}" type="presParOf" srcId="{39427119-D271-44B6-843C-5A0C0CC52552}" destId="{D64041F3-37D5-4DC1-9D5E-58B94B8B73C4}" srcOrd="1" destOrd="0" presId="urn:microsoft.com/office/officeart/2005/8/layout/vList6"/>
    <dgm:cxn modelId="{51E042C3-B90F-4805-8F65-C8514518120E}" type="presParOf" srcId="{474B93B7-80E1-4D34-B28D-978C358F8F6B}" destId="{ED50DE1C-A849-4239-B131-0321A0B2C734}" srcOrd="3" destOrd="0" presId="urn:microsoft.com/office/officeart/2005/8/layout/vList6"/>
    <dgm:cxn modelId="{A1428FCC-54F1-49BA-A5B4-7E19C97F205A}" type="presParOf" srcId="{474B93B7-80E1-4D34-B28D-978C358F8F6B}" destId="{74527EA7-E201-4ACF-95B7-1E14B4764E87}" srcOrd="4" destOrd="0" presId="urn:microsoft.com/office/officeart/2005/8/layout/vList6"/>
    <dgm:cxn modelId="{CC57D89B-C89D-4E09-BDDF-459A03AA60C2}" type="presParOf" srcId="{74527EA7-E201-4ACF-95B7-1E14B4764E87}" destId="{D8E74580-5E90-40B6-8C7D-61F067F81438}" srcOrd="0" destOrd="0" presId="urn:microsoft.com/office/officeart/2005/8/layout/vList6"/>
    <dgm:cxn modelId="{9A1D1E7D-2E52-4552-9291-CBB3847642B2}" type="presParOf" srcId="{74527EA7-E201-4ACF-95B7-1E14B4764E87}" destId="{C6D85B7D-F9C5-4971-801D-4F30C233EE1B}" srcOrd="1" destOrd="0" presId="urn:microsoft.com/office/officeart/2005/8/layout/vList6"/>
    <dgm:cxn modelId="{EDAB7B0E-F410-415B-AFCB-16C11C0B0588}" type="presParOf" srcId="{474B93B7-80E1-4D34-B28D-978C358F8F6B}" destId="{5320C9BD-B26D-4765-96DA-4E057F5CE36B}" srcOrd="5" destOrd="0" presId="urn:microsoft.com/office/officeart/2005/8/layout/vList6"/>
    <dgm:cxn modelId="{CF93D1EA-41C2-4009-A9B0-F3E811B1AFF4}" type="presParOf" srcId="{474B93B7-80E1-4D34-B28D-978C358F8F6B}" destId="{7EED76BD-F87B-4D29-B157-94CED1BBC778}" srcOrd="6" destOrd="0" presId="urn:microsoft.com/office/officeart/2005/8/layout/vList6"/>
    <dgm:cxn modelId="{5AE026A0-05C1-448B-8C00-171F225A51D5}" type="presParOf" srcId="{7EED76BD-F87B-4D29-B157-94CED1BBC778}" destId="{C59E15C5-A951-4BE4-8E3D-FBE5FE22E61D}" srcOrd="0" destOrd="0" presId="urn:microsoft.com/office/officeart/2005/8/layout/vList6"/>
    <dgm:cxn modelId="{AE25812A-654D-4CD5-A498-2A5D0F4D0BAA}" type="presParOf" srcId="{7EED76BD-F87B-4D29-B157-94CED1BBC778}" destId="{D8EE6034-110B-495F-872D-A0DE99BFBD5B}"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6B73A2-EA0D-43FF-9276-9674BFF3D0DE}" type="doc">
      <dgm:prSet loTypeId="urn:microsoft.com/office/officeart/2005/8/layout/hProcess3" loCatId="process" qsTypeId="urn:microsoft.com/office/officeart/2005/8/quickstyle/simple1" qsCatId="simple" csTypeId="urn:microsoft.com/office/officeart/2005/8/colors/accent1_2" csCatId="accent1"/>
      <dgm:spPr/>
      <dgm:t>
        <a:bodyPr/>
        <a:lstStyle/>
        <a:p>
          <a:endParaRPr lang="en-US"/>
        </a:p>
      </dgm:t>
    </dgm:pt>
    <dgm:pt modelId="{96BC20D3-63DF-4459-BE1B-A29E8E9FA90B}">
      <dgm:prSet/>
      <dgm:spPr/>
      <dgm:t>
        <a:bodyPr/>
        <a:lstStyle/>
        <a:p>
          <a:pPr rtl="0"/>
          <a:r>
            <a:rPr lang="en-GB" dirty="0" smtClean="0">
              <a:solidFill>
                <a:schemeClr val="bg1"/>
              </a:solidFill>
            </a:rPr>
            <a:t>A bug should be fully understood before attempting to fix it.</a:t>
          </a:r>
          <a:endParaRPr lang="en-US" dirty="0">
            <a:solidFill>
              <a:schemeClr val="bg1"/>
            </a:solidFill>
          </a:endParaRPr>
        </a:p>
      </dgm:t>
    </dgm:pt>
    <dgm:pt modelId="{4F074F3D-C2A5-49FF-8CD0-FE3FEF60FACC}" type="parTrans" cxnId="{A8768E8C-E6D3-4048-AB3A-011940BB415A}">
      <dgm:prSet/>
      <dgm:spPr/>
      <dgm:t>
        <a:bodyPr/>
        <a:lstStyle/>
        <a:p>
          <a:endParaRPr lang="en-US"/>
        </a:p>
      </dgm:t>
    </dgm:pt>
    <dgm:pt modelId="{45AF48E9-708A-4211-9995-C311F218DDE9}" type="sibTrans" cxnId="{A8768E8C-E6D3-4048-AB3A-011940BB415A}">
      <dgm:prSet/>
      <dgm:spPr/>
      <dgm:t>
        <a:bodyPr/>
        <a:lstStyle/>
        <a:p>
          <a:endParaRPr lang="en-US"/>
        </a:p>
      </dgm:t>
    </dgm:pt>
    <dgm:pt modelId="{CC4289D3-C380-4DCB-90B7-A60210201904}">
      <dgm:prSet/>
      <dgm:spPr/>
      <dgm:t>
        <a:bodyPr/>
        <a:lstStyle/>
        <a:p>
          <a:pPr rtl="0"/>
          <a:r>
            <a:rPr lang="en-GB" dirty="0" smtClean="0">
              <a:solidFill>
                <a:schemeClr val="bg1"/>
              </a:solidFill>
            </a:rPr>
            <a:t>Trying to fix a bug before understanding it completely is really dangerous:</a:t>
          </a:r>
          <a:endParaRPr lang="en-US" dirty="0">
            <a:solidFill>
              <a:schemeClr val="bg1"/>
            </a:solidFill>
          </a:endParaRPr>
        </a:p>
      </dgm:t>
    </dgm:pt>
    <dgm:pt modelId="{B6D1D75F-E968-4BB2-BD5B-002E90AEC634}" type="parTrans" cxnId="{A798038F-CF5B-464D-9518-80C17F427ED5}">
      <dgm:prSet/>
      <dgm:spPr/>
      <dgm:t>
        <a:bodyPr/>
        <a:lstStyle/>
        <a:p>
          <a:endParaRPr lang="en-US"/>
        </a:p>
      </dgm:t>
    </dgm:pt>
    <dgm:pt modelId="{E74CBAA2-5D90-496A-8D1A-C06FBB271D11}" type="sibTrans" cxnId="{A798038F-CF5B-464D-9518-80C17F427ED5}">
      <dgm:prSet/>
      <dgm:spPr/>
      <dgm:t>
        <a:bodyPr/>
        <a:lstStyle/>
        <a:p>
          <a:endParaRPr lang="en-US"/>
        </a:p>
      </dgm:t>
    </dgm:pt>
    <dgm:pt modelId="{2B4CAE49-4096-4328-8A07-462D8ADE0A4B}">
      <dgm:prSet/>
      <dgm:spPr/>
      <dgm:t>
        <a:bodyPr/>
        <a:lstStyle/>
        <a:p>
          <a:pPr rtl="0"/>
          <a:r>
            <a:rPr lang="en-GB" smtClean="0"/>
            <a:t>Could end in provoking even more damage to the code.</a:t>
          </a:r>
          <a:endParaRPr lang="en-US"/>
        </a:p>
      </dgm:t>
    </dgm:pt>
    <dgm:pt modelId="{9D9E8336-9CF5-45FC-B19C-E98EAE23840F}" type="parTrans" cxnId="{2C6BB013-25C0-4A20-9581-08ACCD948A59}">
      <dgm:prSet/>
      <dgm:spPr/>
      <dgm:t>
        <a:bodyPr/>
        <a:lstStyle/>
        <a:p>
          <a:endParaRPr lang="en-US"/>
        </a:p>
      </dgm:t>
    </dgm:pt>
    <dgm:pt modelId="{4E5C8697-E182-4162-B7F1-B74A9C63445F}" type="sibTrans" cxnId="{2C6BB013-25C0-4A20-9581-08ACCD948A59}">
      <dgm:prSet/>
      <dgm:spPr/>
      <dgm:t>
        <a:bodyPr/>
        <a:lstStyle/>
        <a:p>
          <a:endParaRPr lang="en-US"/>
        </a:p>
      </dgm:t>
    </dgm:pt>
    <dgm:pt modelId="{C8917471-7859-49E6-B241-F7A0C636CDCF}">
      <dgm:prSet/>
      <dgm:spPr/>
      <dgm:t>
        <a:bodyPr/>
        <a:lstStyle/>
        <a:p>
          <a:pPr rtl="0"/>
          <a:r>
            <a:rPr lang="en-GB" smtClean="0"/>
            <a:t>Since the problem could change form and manifest itself somewhere else, maybe randomly</a:t>
          </a:r>
          <a:endParaRPr lang="en-US"/>
        </a:p>
      </dgm:t>
    </dgm:pt>
    <dgm:pt modelId="{2084F796-AF14-4C23-9374-9280A118069D}" type="parTrans" cxnId="{380EFA07-5C0F-4E67-8013-DFB95A98C597}">
      <dgm:prSet/>
      <dgm:spPr/>
      <dgm:t>
        <a:bodyPr/>
        <a:lstStyle/>
        <a:p>
          <a:endParaRPr lang="en-US"/>
        </a:p>
      </dgm:t>
    </dgm:pt>
    <dgm:pt modelId="{178E7CE4-C342-4815-8F69-9E5DCFF1DDD5}" type="sibTrans" cxnId="{380EFA07-5C0F-4E67-8013-DFB95A98C597}">
      <dgm:prSet/>
      <dgm:spPr/>
      <dgm:t>
        <a:bodyPr/>
        <a:lstStyle/>
        <a:p>
          <a:endParaRPr lang="en-US"/>
        </a:p>
      </dgm:t>
    </dgm:pt>
    <dgm:pt modelId="{C8220461-5E28-4470-8898-53A2E89D2D57}">
      <dgm:prSet/>
      <dgm:spPr/>
      <dgm:t>
        <a:bodyPr/>
        <a:lstStyle/>
        <a:p>
          <a:pPr rtl="0"/>
          <a:r>
            <a:rPr lang="en-GB" smtClean="0"/>
            <a:t>Do not fix the symptom, fix the root cause</a:t>
          </a:r>
          <a:endParaRPr lang="en-US"/>
        </a:p>
      </dgm:t>
    </dgm:pt>
    <dgm:pt modelId="{1A4E653D-BC7B-4ABE-B9F4-9EDBA77A88F0}" type="parTrans" cxnId="{5B7EB0F6-FDBE-47E8-89AD-DC78E8E4ED48}">
      <dgm:prSet/>
      <dgm:spPr/>
      <dgm:t>
        <a:bodyPr/>
        <a:lstStyle/>
        <a:p>
          <a:endParaRPr lang="en-US"/>
        </a:p>
      </dgm:t>
    </dgm:pt>
    <dgm:pt modelId="{D9942B73-2138-48B5-9952-7E1F0EF6FD3D}" type="sibTrans" cxnId="{5B7EB0F6-FDBE-47E8-89AD-DC78E8E4ED48}">
      <dgm:prSet/>
      <dgm:spPr/>
      <dgm:t>
        <a:bodyPr/>
        <a:lstStyle/>
        <a:p>
          <a:endParaRPr lang="en-US"/>
        </a:p>
      </dgm:t>
    </dgm:pt>
    <dgm:pt modelId="{37CBC01B-B73D-45D2-8B63-142E61FBA414}" type="pres">
      <dgm:prSet presAssocID="{226B73A2-EA0D-43FF-9276-9674BFF3D0DE}" presName="Name0" presStyleCnt="0">
        <dgm:presLayoutVars>
          <dgm:dir/>
          <dgm:animLvl val="lvl"/>
          <dgm:resizeHandles val="exact"/>
        </dgm:presLayoutVars>
      </dgm:prSet>
      <dgm:spPr/>
    </dgm:pt>
    <dgm:pt modelId="{9B96DDE0-9D99-4C87-8BDE-E0DF16CB19F6}" type="pres">
      <dgm:prSet presAssocID="{226B73A2-EA0D-43FF-9276-9674BFF3D0DE}" presName="dummy" presStyleCnt="0"/>
      <dgm:spPr/>
    </dgm:pt>
    <dgm:pt modelId="{C59F9283-7A0E-4107-B853-E154A515D6A9}" type="pres">
      <dgm:prSet presAssocID="{226B73A2-EA0D-43FF-9276-9674BFF3D0DE}" presName="linH" presStyleCnt="0"/>
      <dgm:spPr/>
    </dgm:pt>
    <dgm:pt modelId="{5819B6F9-C47A-4A14-9433-586DD08C7391}" type="pres">
      <dgm:prSet presAssocID="{226B73A2-EA0D-43FF-9276-9674BFF3D0DE}" presName="padding1" presStyleCnt="0"/>
      <dgm:spPr/>
    </dgm:pt>
    <dgm:pt modelId="{570974FE-6782-4222-AF7F-D1840449B29F}" type="pres">
      <dgm:prSet presAssocID="{96BC20D3-63DF-4459-BE1B-A29E8E9FA90B}" presName="linV" presStyleCnt="0"/>
      <dgm:spPr/>
    </dgm:pt>
    <dgm:pt modelId="{AE2F844E-672E-431E-AB29-F3BB7B09F6D5}" type="pres">
      <dgm:prSet presAssocID="{96BC20D3-63DF-4459-BE1B-A29E8E9FA90B}" presName="spVertical1" presStyleCnt="0"/>
      <dgm:spPr/>
    </dgm:pt>
    <dgm:pt modelId="{AD87DEB4-BA91-42E3-8E8A-8CD1A232BBB2}" type="pres">
      <dgm:prSet presAssocID="{96BC20D3-63DF-4459-BE1B-A29E8E9FA90B}" presName="parTx" presStyleLbl="revTx" presStyleIdx="0" presStyleCnt="3">
        <dgm:presLayoutVars>
          <dgm:chMax val="0"/>
          <dgm:chPref val="0"/>
          <dgm:bulletEnabled val="1"/>
        </dgm:presLayoutVars>
      </dgm:prSet>
      <dgm:spPr/>
    </dgm:pt>
    <dgm:pt modelId="{45039511-6BBF-4383-8694-CC5E62C2248C}" type="pres">
      <dgm:prSet presAssocID="{96BC20D3-63DF-4459-BE1B-A29E8E9FA90B}" presName="spVertical2" presStyleCnt="0"/>
      <dgm:spPr/>
    </dgm:pt>
    <dgm:pt modelId="{FF928967-E6AC-417A-ADDE-A33346EB28E9}" type="pres">
      <dgm:prSet presAssocID="{96BC20D3-63DF-4459-BE1B-A29E8E9FA90B}" presName="spVertical3" presStyleCnt="0"/>
      <dgm:spPr/>
    </dgm:pt>
    <dgm:pt modelId="{1E4281F3-CCD6-4895-A26D-DB5F3FF5FE6E}" type="pres">
      <dgm:prSet presAssocID="{45AF48E9-708A-4211-9995-C311F218DDE9}" presName="space" presStyleCnt="0"/>
      <dgm:spPr/>
    </dgm:pt>
    <dgm:pt modelId="{94723229-D72B-4485-937E-70AD1D461C2D}" type="pres">
      <dgm:prSet presAssocID="{CC4289D3-C380-4DCB-90B7-A60210201904}" presName="linV" presStyleCnt="0"/>
      <dgm:spPr/>
    </dgm:pt>
    <dgm:pt modelId="{7CCDFCF8-919C-44FE-85B5-E4E66098ACE0}" type="pres">
      <dgm:prSet presAssocID="{CC4289D3-C380-4DCB-90B7-A60210201904}" presName="spVertical1" presStyleCnt="0"/>
      <dgm:spPr/>
    </dgm:pt>
    <dgm:pt modelId="{68DDD055-F98D-4309-A8A3-72CB079308C4}" type="pres">
      <dgm:prSet presAssocID="{CC4289D3-C380-4DCB-90B7-A60210201904}" presName="parTx" presStyleLbl="revTx" presStyleIdx="1" presStyleCnt="3">
        <dgm:presLayoutVars>
          <dgm:chMax val="0"/>
          <dgm:chPref val="0"/>
          <dgm:bulletEnabled val="1"/>
        </dgm:presLayoutVars>
      </dgm:prSet>
      <dgm:spPr/>
    </dgm:pt>
    <dgm:pt modelId="{8D393EBD-8D94-4637-94DB-1135582DD1E7}" type="pres">
      <dgm:prSet presAssocID="{CC4289D3-C380-4DCB-90B7-A60210201904}" presName="spVertical2" presStyleCnt="0"/>
      <dgm:spPr/>
    </dgm:pt>
    <dgm:pt modelId="{BDBAE247-F156-4979-A469-EBAC432190F2}" type="pres">
      <dgm:prSet presAssocID="{CC4289D3-C380-4DCB-90B7-A60210201904}" presName="spVertical3" presStyleCnt="0"/>
      <dgm:spPr/>
    </dgm:pt>
    <dgm:pt modelId="{F14D5E5B-0058-424D-A21E-BFEFAE536573}" type="pres">
      <dgm:prSet presAssocID="{CC4289D3-C380-4DCB-90B7-A60210201904}" presName="desTx" presStyleLbl="revTx" presStyleIdx="2" presStyleCnt="3">
        <dgm:presLayoutVars>
          <dgm:bulletEnabled val="1"/>
        </dgm:presLayoutVars>
      </dgm:prSet>
      <dgm:spPr/>
    </dgm:pt>
    <dgm:pt modelId="{3E48365E-C134-4DEE-8EE6-9B9AE5D0CDBC}" type="pres">
      <dgm:prSet presAssocID="{226B73A2-EA0D-43FF-9276-9674BFF3D0DE}" presName="padding2" presStyleCnt="0"/>
      <dgm:spPr/>
    </dgm:pt>
    <dgm:pt modelId="{39C2F7A8-6CDF-45DF-AA17-983340671374}" type="pres">
      <dgm:prSet presAssocID="{226B73A2-EA0D-43FF-9276-9674BFF3D0DE}" presName="negArrow" presStyleCnt="0"/>
      <dgm:spPr/>
    </dgm:pt>
    <dgm:pt modelId="{B5A19B2C-B2D9-42EA-98E2-C7D64B05D84C}" type="pres">
      <dgm:prSet presAssocID="{226B73A2-EA0D-43FF-9276-9674BFF3D0DE}" presName="backgroundArrow" presStyleLbl="node1" presStyleIdx="0" presStyleCnt="1"/>
      <dgm:spPr/>
    </dgm:pt>
  </dgm:ptLst>
  <dgm:cxnLst>
    <dgm:cxn modelId="{380EFA07-5C0F-4E67-8013-DFB95A98C597}" srcId="{CC4289D3-C380-4DCB-90B7-A60210201904}" destId="{C8917471-7859-49E6-B241-F7A0C636CDCF}" srcOrd="1" destOrd="0" parTransId="{2084F796-AF14-4C23-9374-9280A118069D}" sibTransId="{178E7CE4-C342-4815-8F69-9E5DCFF1DDD5}"/>
    <dgm:cxn modelId="{A798038F-CF5B-464D-9518-80C17F427ED5}" srcId="{226B73A2-EA0D-43FF-9276-9674BFF3D0DE}" destId="{CC4289D3-C380-4DCB-90B7-A60210201904}" srcOrd="1" destOrd="0" parTransId="{B6D1D75F-E968-4BB2-BD5B-002E90AEC634}" sibTransId="{E74CBAA2-5D90-496A-8D1A-C06FBB271D11}"/>
    <dgm:cxn modelId="{5B7EB0F6-FDBE-47E8-89AD-DC78E8E4ED48}" srcId="{CC4289D3-C380-4DCB-90B7-A60210201904}" destId="{C8220461-5E28-4470-8898-53A2E89D2D57}" srcOrd="2" destOrd="0" parTransId="{1A4E653D-BC7B-4ABE-B9F4-9EDBA77A88F0}" sibTransId="{D9942B73-2138-48B5-9952-7E1F0EF6FD3D}"/>
    <dgm:cxn modelId="{C91300EF-86DD-4F1A-9106-1CC7D01DA1B2}" type="presOf" srcId="{96BC20D3-63DF-4459-BE1B-A29E8E9FA90B}" destId="{AD87DEB4-BA91-42E3-8E8A-8CD1A232BBB2}" srcOrd="0" destOrd="0" presId="urn:microsoft.com/office/officeart/2005/8/layout/hProcess3"/>
    <dgm:cxn modelId="{DFB6CCA3-DF26-4CA7-AB41-F5AA3D60C838}" type="presOf" srcId="{C8220461-5E28-4470-8898-53A2E89D2D57}" destId="{F14D5E5B-0058-424D-A21E-BFEFAE536573}" srcOrd="0" destOrd="2" presId="urn:microsoft.com/office/officeart/2005/8/layout/hProcess3"/>
    <dgm:cxn modelId="{E4E9BB6B-A743-4FED-9540-EFAB34E9F894}" type="presOf" srcId="{226B73A2-EA0D-43FF-9276-9674BFF3D0DE}" destId="{37CBC01B-B73D-45D2-8B63-142E61FBA414}" srcOrd="0" destOrd="0" presId="urn:microsoft.com/office/officeart/2005/8/layout/hProcess3"/>
    <dgm:cxn modelId="{A615B3D5-9629-4F5A-B45C-8517EF36371A}" type="presOf" srcId="{CC4289D3-C380-4DCB-90B7-A60210201904}" destId="{68DDD055-F98D-4309-A8A3-72CB079308C4}" srcOrd="0" destOrd="0" presId="urn:microsoft.com/office/officeart/2005/8/layout/hProcess3"/>
    <dgm:cxn modelId="{A8768E8C-E6D3-4048-AB3A-011940BB415A}" srcId="{226B73A2-EA0D-43FF-9276-9674BFF3D0DE}" destId="{96BC20D3-63DF-4459-BE1B-A29E8E9FA90B}" srcOrd="0" destOrd="0" parTransId="{4F074F3D-C2A5-49FF-8CD0-FE3FEF60FACC}" sibTransId="{45AF48E9-708A-4211-9995-C311F218DDE9}"/>
    <dgm:cxn modelId="{76B05BC4-1B41-465C-AEAF-467265B429AD}" type="presOf" srcId="{2B4CAE49-4096-4328-8A07-462D8ADE0A4B}" destId="{F14D5E5B-0058-424D-A21E-BFEFAE536573}" srcOrd="0" destOrd="0" presId="urn:microsoft.com/office/officeart/2005/8/layout/hProcess3"/>
    <dgm:cxn modelId="{2C6BB013-25C0-4A20-9581-08ACCD948A59}" srcId="{CC4289D3-C380-4DCB-90B7-A60210201904}" destId="{2B4CAE49-4096-4328-8A07-462D8ADE0A4B}" srcOrd="0" destOrd="0" parTransId="{9D9E8336-9CF5-45FC-B19C-E98EAE23840F}" sibTransId="{4E5C8697-E182-4162-B7F1-B74A9C63445F}"/>
    <dgm:cxn modelId="{25400282-5A2D-4AC2-8180-5FE97B4563CC}" type="presOf" srcId="{C8917471-7859-49E6-B241-F7A0C636CDCF}" destId="{F14D5E5B-0058-424D-A21E-BFEFAE536573}" srcOrd="0" destOrd="1" presId="urn:microsoft.com/office/officeart/2005/8/layout/hProcess3"/>
    <dgm:cxn modelId="{CFE2F2AF-3DB2-43B2-A444-30976037BD8F}" type="presParOf" srcId="{37CBC01B-B73D-45D2-8B63-142E61FBA414}" destId="{9B96DDE0-9D99-4C87-8BDE-E0DF16CB19F6}" srcOrd="0" destOrd="0" presId="urn:microsoft.com/office/officeart/2005/8/layout/hProcess3"/>
    <dgm:cxn modelId="{9FC646FF-2522-436E-9258-54160BE00D7C}" type="presParOf" srcId="{37CBC01B-B73D-45D2-8B63-142E61FBA414}" destId="{C59F9283-7A0E-4107-B853-E154A515D6A9}" srcOrd="1" destOrd="0" presId="urn:microsoft.com/office/officeart/2005/8/layout/hProcess3"/>
    <dgm:cxn modelId="{31CF44A7-57D5-4738-9932-CA3EED12FF34}" type="presParOf" srcId="{C59F9283-7A0E-4107-B853-E154A515D6A9}" destId="{5819B6F9-C47A-4A14-9433-586DD08C7391}" srcOrd="0" destOrd="0" presId="urn:microsoft.com/office/officeart/2005/8/layout/hProcess3"/>
    <dgm:cxn modelId="{EA35183D-71FF-4475-A98B-9282C5FB7DC8}" type="presParOf" srcId="{C59F9283-7A0E-4107-B853-E154A515D6A9}" destId="{570974FE-6782-4222-AF7F-D1840449B29F}" srcOrd="1" destOrd="0" presId="urn:microsoft.com/office/officeart/2005/8/layout/hProcess3"/>
    <dgm:cxn modelId="{E4B57210-D2D9-49CE-9C43-2CC8691D1CE9}" type="presParOf" srcId="{570974FE-6782-4222-AF7F-D1840449B29F}" destId="{AE2F844E-672E-431E-AB29-F3BB7B09F6D5}" srcOrd="0" destOrd="0" presId="urn:microsoft.com/office/officeart/2005/8/layout/hProcess3"/>
    <dgm:cxn modelId="{A41A146A-4319-4AA4-BA78-EE247992E9BA}" type="presParOf" srcId="{570974FE-6782-4222-AF7F-D1840449B29F}" destId="{AD87DEB4-BA91-42E3-8E8A-8CD1A232BBB2}" srcOrd="1" destOrd="0" presId="urn:microsoft.com/office/officeart/2005/8/layout/hProcess3"/>
    <dgm:cxn modelId="{E92432FD-F346-4618-9FD5-B60C4C1DB460}" type="presParOf" srcId="{570974FE-6782-4222-AF7F-D1840449B29F}" destId="{45039511-6BBF-4383-8694-CC5E62C2248C}" srcOrd="2" destOrd="0" presId="urn:microsoft.com/office/officeart/2005/8/layout/hProcess3"/>
    <dgm:cxn modelId="{73D9DD9F-A911-49F5-B00D-E6E6F23E4A51}" type="presParOf" srcId="{570974FE-6782-4222-AF7F-D1840449B29F}" destId="{FF928967-E6AC-417A-ADDE-A33346EB28E9}" srcOrd="3" destOrd="0" presId="urn:microsoft.com/office/officeart/2005/8/layout/hProcess3"/>
    <dgm:cxn modelId="{7529686A-229B-47F1-9CAD-B98282BAEF0B}" type="presParOf" srcId="{C59F9283-7A0E-4107-B853-E154A515D6A9}" destId="{1E4281F3-CCD6-4895-A26D-DB5F3FF5FE6E}" srcOrd="2" destOrd="0" presId="urn:microsoft.com/office/officeart/2005/8/layout/hProcess3"/>
    <dgm:cxn modelId="{73CAAD7F-7231-4F5A-94BE-5A84DE21BFF1}" type="presParOf" srcId="{C59F9283-7A0E-4107-B853-E154A515D6A9}" destId="{94723229-D72B-4485-937E-70AD1D461C2D}" srcOrd="3" destOrd="0" presId="urn:microsoft.com/office/officeart/2005/8/layout/hProcess3"/>
    <dgm:cxn modelId="{9E42102D-2BF4-4DDD-8E8F-96B15932642E}" type="presParOf" srcId="{94723229-D72B-4485-937E-70AD1D461C2D}" destId="{7CCDFCF8-919C-44FE-85B5-E4E66098ACE0}" srcOrd="0" destOrd="0" presId="urn:microsoft.com/office/officeart/2005/8/layout/hProcess3"/>
    <dgm:cxn modelId="{C6E0029B-DF82-420D-9696-ECF6337BB0C4}" type="presParOf" srcId="{94723229-D72B-4485-937E-70AD1D461C2D}" destId="{68DDD055-F98D-4309-A8A3-72CB079308C4}" srcOrd="1" destOrd="0" presId="urn:microsoft.com/office/officeart/2005/8/layout/hProcess3"/>
    <dgm:cxn modelId="{865D6497-C9E7-4195-98C2-F41CBBF9BE6F}" type="presParOf" srcId="{94723229-D72B-4485-937E-70AD1D461C2D}" destId="{8D393EBD-8D94-4637-94DB-1135582DD1E7}" srcOrd="2" destOrd="0" presId="urn:microsoft.com/office/officeart/2005/8/layout/hProcess3"/>
    <dgm:cxn modelId="{1D3A8E14-6962-4FDD-98B5-C535860672B2}" type="presParOf" srcId="{94723229-D72B-4485-937E-70AD1D461C2D}" destId="{BDBAE247-F156-4979-A469-EBAC432190F2}" srcOrd="3" destOrd="0" presId="urn:microsoft.com/office/officeart/2005/8/layout/hProcess3"/>
    <dgm:cxn modelId="{18E7C4E2-78ED-4119-B382-BCE133AA7195}" type="presParOf" srcId="{94723229-D72B-4485-937E-70AD1D461C2D}" destId="{F14D5E5B-0058-424D-A21E-BFEFAE536573}" srcOrd="4" destOrd="0" presId="urn:microsoft.com/office/officeart/2005/8/layout/hProcess3"/>
    <dgm:cxn modelId="{30CCBAF3-B5C2-4E19-80AE-90B0F938663D}" type="presParOf" srcId="{C59F9283-7A0E-4107-B853-E154A515D6A9}" destId="{3E48365E-C134-4DEE-8EE6-9B9AE5D0CDBC}" srcOrd="4" destOrd="0" presId="urn:microsoft.com/office/officeart/2005/8/layout/hProcess3"/>
    <dgm:cxn modelId="{370EA844-17E3-471E-A6D5-D8A787672247}" type="presParOf" srcId="{C59F9283-7A0E-4107-B853-E154A515D6A9}" destId="{39C2F7A8-6CDF-45DF-AA17-983340671374}" srcOrd="5" destOrd="0" presId="urn:microsoft.com/office/officeart/2005/8/layout/hProcess3"/>
    <dgm:cxn modelId="{8D548506-7A05-4B8F-81E8-EF06435946F2}" type="presParOf" srcId="{C59F9283-7A0E-4107-B853-E154A515D6A9}" destId="{B5A19B2C-B2D9-42EA-98E2-C7D64B05D84C}" srcOrd="6"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7A8E7E-1658-4885-82FC-736A94F9F623}" type="doc">
      <dgm:prSet loTypeId="urn:microsoft.com/office/officeart/2005/8/layout/lProcess2" loCatId="relationship" qsTypeId="urn:microsoft.com/office/officeart/2005/8/quickstyle/simple1" qsCatId="simple" csTypeId="urn:microsoft.com/office/officeart/2005/8/colors/accent0_3" csCatId="mainScheme"/>
      <dgm:spPr/>
      <dgm:t>
        <a:bodyPr/>
        <a:lstStyle/>
        <a:p>
          <a:endParaRPr lang="en-US"/>
        </a:p>
      </dgm:t>
    </dgm:pt>
    <dgm:pt modelId="{F1919083-6F04-4A64-9153-EA80A6A91E36}">
      <dgm:prSet/>
      <dgm:spPr/>
      <dgm:t>
        <a:bodyPr/>
        <a:lstStyle/>
        <a:p>
          <a:pPr rtl="0"/>
          <a:r>
            <a:rPr lang="en-US" dirty="0" smtClean="0"/>
            <a:t>A typical example is memory corruption, if there is any suspect memory was corrupted during execution of some algorithm, all the data involved in the algorithm must be checked before trying to change them.</a:t>
          </a:r>
          <a:endParaRPr lang="en-US" dirty="0"/>
        </a:p>
      </dgm:t>
    </dgm:pt>
    <dgm:pt modelId="{D3546635-AED0-4E21-9392-F54CBFACE7F5}" type="parTrans" cxnId="{D42E77FF-A1E0-4CF4-8A7D-69E78977B79C}">
      <dgm:prSet/>
      <dgm:spPr/>
      <dgm:t>
        <a:bodyPr/>
        <a:lstStyle/>
        <a:p>
          <a:endParaRPr lang="en-US"/>
        </a:p>
      </dgm:t>
    </dgm:pt>
    <dgm:pt modelId="{3BDEDF72-06E9-49EC-BFBE-1368B7A38BEE}" type="sibTrans" cxnId="{D42E77FF-A1E0-4CF4-8A7D-69E78977B79C}">
      <dgm:prSet/>
      <dgm:spPr/>
      <dgm:t>
        <a:bodyPr/>
        <a:lstStyle/>
        <a:p>
          <a:endParaRPr lang="en-US"/>
        </a:p>
      </dgm:t>
    </dgm:pt>
    <dgm:pt modelId="{6D8B7822-DA78-41F3-8DE9-73806628918B}">
      <dgm:prSet/>
      <dgm:spPr/>
      <dgm:t>
        <a:bodyPr/>
        <a:lstStyle/>
        <a:p>
          <a:pPr rtl="0"/>
          <a:r>
            <a:rPr lang="en-GB" smtClean="0"/>
            <a:t>Do not confuse observing symptoms with finding the real source of the problem</a:t>
          </a:r>
          <a:endParaRPr lang="en-US"/>
        </a:p>
      </dgm:t>
    </dgm:pt>
    <dgm:pt modelId="{B9F0F0B8-D576-40D2-9336-D03CC048267C}" type="parTrans" cxnId="{26C66859-7E04-4830-95E6-E41E1A684BFC}">
      <dgm:prSet/>
      <dgm:spPr/>
      <dgm:t>
        <a:bodyPr/>
        <a:lstStyle/>
        <a:p>
          <a:endParaRPr lang="en-US"/>
        </a:p>
      </dgm:t>
    </dgm:pt>
    <dgm:pt modelId="{3E2BE112-1C0B-4A69-8C3D-3A64D9F07F02}" type="sibTrans" cxnId="{26C66859-7E04-4830-95E6-E41E1A684BFC}">
      <dgm:prSet/>
      <dgm:spPr/>
      <dgm:t>
        <a:bodyPr/>
        <a:lstStyle/>
        <a:p>
          <a:endParaRPr lang="en-US"/>
        </a:p>
      </dgm:t>
    </dgm:pt>
    <dgm:pt modelId="{D765A152-E3BC-4D37-919A-1CF355B3A461}">
      <dgm:prSet/>
      <dgm:spPr/>
      <dgm:t>
        <a:bodyPr/>
        <a:lstStyle/>
        <a:p>
          <a:pPr rtl="0"/>
          <a:r>
            <a:rPr lang="en-GB" smtClean="0"/>
            <a:t>Check if similar mistakes (especially wrong assumptions) were made elsewhere in the code; </a:t>
          </a:r>
          <a:endParaRPr lang="en-US"/>
        </a:p>
      </dgm:t>
    </dgm:pt>
    <dgm:pt modelId="{9742AFF5-9D0C-4B1E-9EC4-01B970867098}" type="parTrans" cxnId="{5EFD9CF5-84D1-4D2C-862B-2C07F7496625}">
      <dgm:prSet/>
      <dgm:spPr/>
      <dgm:t>
        <a:bodyPr/>
        <a:lstStyle/>
        <a:p>
          <a:endParaRPr lang="en-US"/>
        </a:p>
      </dgm:t>
    </dgm:pt>
    <dgm:pt modelId="{5D00A4EB-EA86-4A0D-A133-69C6C226CCE5}" type="sibTrans" cxnId="{5EFD9CF5-84D1-4D2C-862B-2C07F7496625}">
      <dgm:prSet/>
      <dgm:spPr/>
      <dgm:t>
        <a:bodyPr/>
        <a:lstStyle/>
        <a:p>
          <a:endParaRPr lang="en-US"/>
        </a:p>
      </dgm:t>
    </dgm:pt>
    <dgm:pt modelId="{524F4DB1-6155-4A6B-A14F-85B8F8630DF7}">
      <dgm:prSet/>
      <dgm:spPr/>
      <dgm:t>
        <a:bodyPr/>
        <a:lstStyle/>
        <a:p>
          <a:pPr rtl="0"/>
          <a:r>
            <a:rPr lang="en-GB" smtClean="0"/>
            <a:t>Verify that just a programming error, and not a more fundamental problem (e.g. an incorrect algorithm), was found.</a:t>
          </a:r>
          <a:endParaRPr lang="en-US"/>
        </a:p>
      </dgm:t>
    </dgm:pt>
    <dgm:pt modelId="{E444FFA6-5D39-491B-A534-250274D2183A}" type="parTrans" cxnId="{02B18FCB-81E8-43B6-88F0-8163A343711E}">
      <dgm:prSet/>
      <dgm:spPr/>
      <dgm:t>
        <a:bodyPr/>
        <a:lstStyle/>
        <a:p>
          <a:endParaRPr lang="en-US"/>
        </a:p>
      </dgm:t>
    </dgm:pt>
    <dgm:pt modelId="{BF24755C-8816-456B-A6AA-D56DE0873F2D}" type="sibTrans" cxnId="{02B18FCB-81E8-43B6-88F0-8163A343711E}">
      <dgm:prSet/>
      <dgm:spPr/>
      <dgm:t>
        <a:bodyPr/>
        <a:lstStyle/>
        <a:p>
          <a:endParaRPr lang="en-US"/>
        </a:p>
      </dgm:t>
    </dgm:pt>
    <dgm:pt modelId="{0FE74602-97AB-42E7-93A6-3AB4C10EA6FD}" type="pres">
      <dgm:prSet presAssocID="{807A8E7E-1658-4885-82FC-736A94F9F623}" presName="theList" presStyleCnt="0">
        <dgm:presLayoutVars>
          <dgm:dir/>
          <dgm:animLvl val="lvl"/>
          <dgm:resizeHandles val="exact"/>
        </dgm:presLayoutVars>
      </dgm:prSet>
      <dgm:spPr/>
    </dgm:pt>
    <dgm:pt modelId="{352AA2C5-34A5-40A7-A2EA-43F9D567F100}" type="pres">
      <dgm:prSet presAssocID="{F1919083-6F04-4A64-9153-EA80A6A91E36}" presName="compNode" presStyleCnt="0"/>
      <dgm:spPr/>
    </dgm:pt>
    <dgm:pt modelId="{7D3B8DBB-295C-49CD-8180-077A27826418}" type="pres">
      <dgm:prSet presAssocID="{F1919083-6F04-4A64-9153-EA80A6A91E36}" presName="aNode" presStyleLbl="bgShp" presStyleIdx="0" presStyleCnt="1"/>
      <dgm:spPr/>
    </dgm:pt>
    <dgm:pt modelId="{20DD5F7D-5B4C-4B07-8737-18B44894AD37}" type="pres">
      <dgm:prSet presAssocID="{F1919083-6F04-4A64-9153-EA80A6A91E36}" presName="textNode" presStyleLbl="bgShp" presStyleIdx="0" presStyleCnt="1"/>
      <dgm:spPr/>
    </dgm:pt>
    <dgm:pt modelId="{4056C844-1131-4709-B965-81F5C27F5422}" type="pres">
      <dgm:prSet presAssocID="{F1919083-6F04-4A64-9153-EA80A6A91E36}" presName="compChildNode" presStyleCnt="0"/>
      <dgm:spPr/>
    </dgm:pt>
    <dgm:pt modelId="{2821AFEB-46A3-4641-9F43-CE0C177B53C1}" type="pres">
      <dgm:prSet presAssocID="{F1919083-6F04-4A64-9153-EA80A6A91E36}" presName="theInnerList" presStyleCnt="0"/>
      <dgm:spPr/>
    </dgm:pt>
    <dgm:pt modelId="{278BD4B1-C9D1-42EF-9D5F-250DA8C59DBD}" type="pres">
      <dgm:prSet presAssocID="{6D8B7822-DA78-41F3-8DE9-73806628918B}" presName="childNode" presStyleLbl="node1" presStyleIdx="0" presStyleCnt="3">
        <dgm:presLayoutVars>
          <dgm:bulletEnabled val="1"/>
        </dgm:presLayoutVars>
      </dgm:prSet>
      <dgm:spPr/>
    </dgm:pt>
    <dgm:pt modelId="{8D68B939-2861-4594-A6EC-15B4F5E06C15}" type="pres">
      <dgm:prSet presAssocID="{6D8B7822-DA78-41F3-8DE9-73806628918B}" presName="aSpace2" presStyleCnt="0"/>
      <dgm:spPr/>
    </dgm:pt>
    <dgm:pt modelId="{23EE876D-48AF-4F75-AACA-993C767AADE0}" type="pres">
      <dgm:prSet presAssocID="{D765A152-E3BC-4D37-919A-1CF355B3A461}" presName="childNode" presStyleLbl="node1" presStyleIdx="1" presStyleCnt="3">
        <dgm:presLayoutVars>
          <dgm:bulletEnabled val="1"/>
        </dgm:presLayoutVars>
      </dgm:prSet>
      <dgm:spPr/>
    </dgm:pt>
    <dgm:pt modelId="{DFDDA99C-0F61-4440-BAA5-310DFBF43664}" type="pres">
      <dgm:prSet presAssocID="{D765A152-E3BC-4D37-919A-1CF355B3A461}" presName="aSpace2" presStyleCnt="0"/>
      <dgm:spPr/>
    </dgm:pt>
    <dgm:pt modelId="{DC21512F-2EED-4DDB-8A3E-CC2E4D4D12F4}" type="pres">
      <dgm:prSet presAssocID="{524F4DB1-6155-4A6B-A14F-85B8F8630DF7}" presName="childNode" presStyleLbl="node1" presStyleIdx="2" presStyleCnt="3">
        <dgm:presLayoutVars>
          <dgm:bulletEnabled val="1"/>
        </dgm:presLayoutVars>
      </dgm:prSet>
      <dgm:spPr/>
    </dgm:pt>
  </dgm:ptLst>
  <dgm:cxnLst>
    <dgm:cxn modelId="{9F2882B7-C09D-499E-BC56-360F8CD87EFB}" type="presOf" srcId="{6D8B7822-DA78-41F3-8DE9-73806628918B}" destId="{278BD4B1-C9D1-42EF-9D5F-250DA8C59DBD}" srcOrd="0" destOrd="0" presId="urn:microsoft.com/office/officeart/2005/8/layout/lProcess2"/>
    <dgm:cxn modelId="{BA6A8E8E-AC17-4C94-8048-30324652513F}" type="presOf" srcId="{807A8E7E-1658-4885-82FC-736A94F9F623}" destId="{0FE74602-97AB-42E7-93A6-3AB4C10EA6FD}" srcOrd="0" destOrd="0" presId="urn:microsoft.com/office/officeart/2005/8/layout/lProcess2"/>
    <dgm:cxn modelId="{26C66859-7E04-4830-95E6-E41E1A684BFC}" srcId="{F1919083-6F04-4A64-9153-EA80A6A91E36}" destId="{6D8B7822-DA78-41F3-8DE9-73806628918B}" srcOrd="0" destOrd="0" parTransId="{B9F0F0B8-D576-40D2-9336-D03CC048267C}" sibTransId="{3E2BE112-1C0B-4A69-8C3D-3A64D9F07F02}"/>
    <dgm:cxn modelId="{02B18FCB-81E8-43B6-88F0-8163A343711E}" srcId="{F1919083-6F04-4A64-9153-EA80A6A91E36}" destId="{524F4DB1-6155-4A6B-A14F-85B8F8630DF7}" srcOrd="2" destOrd="0" parTransId="{E444FFA6-5D39-491B-A534-250274D2183A}" sibTransId="{BF24755C-8816-456B-A6AA-D56DE0873F2D}"/>
    <dgm:cxn modelId="{C062706B-46D1-48E3-8812-04D2DD9B16E0}" type="presOf" srcId="{F1919083-6F04-4A64-9153-EA80A6A91E36}" destId="{7D3B8DBB-295C-49CD-8180-077A27826418}" srcOrd="0" destOrd="0" presId="urn:microsoft.com/office/officeart/2005/8/layout/lProcess2"/>
    <dgm:cxn modelId="{8B9D5794-CCD3-4396-B51D-66DE7E7DE5AC}" type="presOf" srcId="{D765A152-E3BC-4D37-919A-1CF355B3A461}" destId="{23EE876D-48AF-4F75-AACA-993C767AADE0}" srcOrd="0" destOrd="0" presId="urn:microsoft.com/office/officeart/2005/8/layout/lProcess2"/>
    <dgm:cxn modelId="{D42E77FF-A1E0-4CF4-8A7D-69E78977B79C}" srcId="{807A8E7E-1658-4885-82FC-736A94F9F623}" destId="{F1919083-6F04-4A64-9153-EA80A6A91E36}" srcOrd="0" destOrd="0" parTransId="{D3546635-AED0-4E21-9392-F54CBFACE7F5}" sibTransId="{3BDEDF72-06E9-49EC-BFBE-1368B7A38BEE}"/>
    <dgm:cxn modelId="{11DAE9E1-9F7A-4183-A760-7F767427CBE8}" type="presOf" srcId="{F1919083-6F04-4A64-9153-EA80A6A91E36}" destId="{20DD5F7D-5B4C-4B07-8737-18B44894AD37}" srcOrd="1" destOrd="0" presId="urn:microsoft.com/office/officeart/2005/8/layout/lProcess2"/>
    <dgm:cxn modelId="{B9E3FE07-8CC5-46BF-9A8F-69D05D1EF0E3}" type="presOf" srcId="{524F4DB1-6155-4A6B-A14F-85B8F8630DF7}" destId="{DC21512F-2EED-4DDB-8A3E-CC2E4D4D12F4}" srcOrd="0" destOrd="0" presId="urn:microsoft.com/office/officeart/2005/8/layout/lProcess2"/>
    <dgm:cxn modelId="{5EFD9CF5-84D1-4D2C-862B-2C07F7496625}" srcId="{F1919083-6F04-4A64-9153-EA80A6A91E36}" destId="{D765A152-E3BC-4D37-919A-1CF355B3A461}" srcOrd="1" destOrd="0" parTransId="{9742AFF5-9D0C-4B1E-9EC4-01B970867098}" sibTransId="{5D00A4EB-EA86-4A0D-A133-69C6C226CCE5}"/>
    <dgm:cxn modelId="{1A19B5D0-4A87-4A8C-A06D-40B146ADD1CC}" type="presParOf" srcId="{0FE74602-97AB-42E7-93A6-3AB4C10EA6FD}" destId="{352AA2C5-34A5-40A7-A2EA-43F9D567F100}" srcOrd="0" destOrd="0" presId="urn:microsoft.com/office/officeart/2005/8/layout/lProcess2"/>
    <dgm:cxn modelId="{B8C62823-5224-4582-A9CE-62730DAB9DA3}" type="presParOf" srcId="{352AA2C5-34A5-40A7-A2EA-43F9D567F100}" destId="{7D3B8DBB-295C-49CD-8180-077A27826418}" srcOrd="0" destOrd="0" presId="urn:microsoft.com/office/officeart/2005/8/layout/lProcess2"/>
    <dgm:cxn modelId="{9E920D8E-D757-43EB-A023-84636C409CCB}" type="presParOf" srcId="{352AA2C5-34A5-40A7-A2EA-43F9D567F100}" destId="{20DD5F7D-5B4C-4B07-8737-18B44894AD37}" srcOrd="1" destOrd="0" presId="urn:microsoft.com/office/officeart/2005/8/layout/lProcess2"/>
    <dgm:cxn modelId="{31A540DE-8672-4A70-9148-1556BE254AAD}" type="presParOf" srcId="{352AA2C5-34A5-40A7-A2EA-43F9D567F100}" destId="{4056C844-1131-4709-B965-81F5C27F5422}" srcOrd="2" destOrd="0" presId="urn:microsoft.com/office/officeart/2005/8/layout/lProcess2"/>
    <dgm:cxn modelId="{7DB2CF22-671C-4BA8-9402-B98780A4A59D}" type="presParOf" srcId="{4056C844-1131-4709-B965-81F5C27F5422}" destId="{2821AFEB-46A3-4641-9F43-CE0C177B53C1}" srcOrd="0" destOrd="0" presId="urn:microsoft.com/office/officeart/2005/8/layout/lProcess2"/>
    <dgm:cxn modelId="{C1940BDD-C8DE-4C92-897A-DFDAEF33DD6F}" type="presParOf" srcId="{2821AFEB-46A3-4641-9F43-CE0C177B53C1}" destId="{278BD4B1-C9D1-42EF-9D5F-250DA8C59DBD}" srcOrd="0" destOrd="0" presId="urn:microsoft.com/office/officeart/2005/8/layout/lProcess2"/>
    <dgm:cxn modelId="{5EF51C42-0B78-4787-8098-93F27B554E05}" type="presParOf" srcId="{2821AFEB-46A3-4641-9F43-CE0C177B53C1}" destId="{8D68B939-2861-4594-A6EC-15B4F5E06C15}" srcOrd="1" destOrd="0" presId="urn:microsoft.com/office/officeart/2005/8/layout/lProcess2"/>
    <dgm:cxn modelId="{EC0ED5B9-5AEF-4BF3-8B1A-00F8F6815BB0}" type="presParOf" srcId="{2821AFEB-46A3-4641-9F43-CE0C177B53C1}" destId="{23EE876D-48AF-4F75-AACA-993C767AADE0}" srcOrd="2" destOrd="0" presId="urn:microsoft.com/office/officeart/2005/8/layout/lProcess2"/>
    <dgm:cxn modelId="{98EDD6CC-BFAC-4AFE-BC09-32D789AE1345}" type="presParOf" srcId="{2821AFEB-46A3-4641-9F43-CE0C177B53C1}" destId="{DFDDA99C-0F61-4440-BAA5-310DFBF43664}" srcOrd="3" destOrd="0" presId="urn:microsoft.com/office/officeart/2005/8/layout/lProcess2"/>
    <dgm:cxn modelId="{C9E72B2F-90F7-4432-B073-C004EC63FA2B}" type="presParOf" srcId="{2821AFEB-46A3-4641-9F43-CE0C177B53C1}" destId="{DC21512F-2EED-4DDB-8A3E-CC2E4D4D12F4}"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BF47EEC-76A3-4E39-91A2-E20FE8D608F3}" type="doc">
      <dgm:prSet loTypeId="urn:microsoft.com/office/officeart/2005/8/layout/lProcess2" loCatId="list" qsTypeId="urn:microsoft.com/office/officeart/2005/8/quickstyle/simple1" qsCatId="simple" csTypeId="urn:microsoft.com/office/officeart/2005/8/colors/accent1_2" csCatId="accent1"/>
      <dgm:spPr/>
      <dgm:t>
        <a:bodyPr/>
        <a:lstStyle/>
        <a:p>
          <a:endParaRPr lang="en-US"/>
        </a:p>
      </dgm:t>
    </dgm:pt>
    <dgm:pt modelId="{CC958B70-2D93-4BBF-AEAD-3292FB074D51}">
      <dgm:prSet/>
      <dgm:spPr/>
      <dgm:t>
        <a:bodyPr/>
        <a:lstStyle/>
        <a:p>
          <a:pPr rtl="0"/>
          <a:r>
            <a:rPr lang="en-US" smtClean="0"/>
            <a:t>Open question:</a:t>
          </a:r>
          <a:endParaRPr lang="en-US"/>
        </a:p>
      </dgm:t>
    </dgm:pt>
    <dgm:pt modelId="{A4B7CF8C-0F7D-4064-AD1D-17991F0109E4}" type="parTrans" cxnId="{D119AE42-A87B-4F58-8ABE-78C203CBA587}">
      <dgm:prSet/>
      <dgm:spPr/>
      <dgm:t>
        <a:bodyPr/>
        <a:lstStyle/>
        <a:p>
          <a:endParaRPr lang="en-US"/>
        </a:p>
      </dgm:t>
    </dgm:pt>
    <dgm:pt modelId="{4E1B343A-B6FC-4CBD-BACD-8BAC4C910B3B}" type="sibTrans" cxnId="{D119AE42-A87B-4F58-8ABE-78C203CBA587}">
      <dgm:prSet/>
      <dgm:spPr/>
      <dgm:t>
        <a:bodyPr/>
        <a:lstStyle/>
        <a:p>
          <a:endParaRPr lang="en-US"/>
        </a:p>
      </dgm:t>
    </dgm:pt>
    <dgm:pt modelId="{81CE58EF-1622-49CB-A0DB-2511BD9E2A8F}">
      <dgm:prSet/>
      <dgm:spPr/>
      <dgm:t>
        <a:bodyPr/>
        <a:lstStyle/>
        <a:p>
          <a:pPr rtl="0"/>
          <a:r>
            <a:rPr lang="en-US" dirty="0" smtClean="0"/>
            <a:t>What happen if parameter is not wrapped inside parentheses?</a:t>
          </a:r>
          <a:endParaRPr lang="en-US" dirty="0"/>
        </a:p>
      </dgm:t>
    </dgm:pt>
    <dgm:pt modelId="{B7BDF3C0-FDA7-4793-8617-0F7F7292D9AB}" type="parTrans" cxnId="{E163200F-363E-4C12-A99E-C87622D29571}">
      <dgm:prSet/>
      <dgm:spPr/>
      <dgm:t>
        <a:bodyPr/>
        <a:lstStyle/>
        <a:p>
          <a:endParaRPr lang="en-US"/>
        </a:p>
      </dgm:t>
    </dgm:pt>
    <dgm:pt modelId="{1D49FC30-23D7-42D7-A28B-631A3F9230EC}" type="sibTrans" cxnId="{E163200F-363E-4C12-A99E-C87622D29571}">
      <dgm:prSet/>
      <dgm:spPr/>
      <dgm:t>
        <a:bodyPr/>
        <a:lstStyle/>
        <a:p>
          <a:endParaRPr lang="en-US"/>
        </a:p>
      </dgm:t>
    </dgm:pt>
    <dgm:pt modelId="{183EC784-822E-4C10-AFA9-E0633C1EA7A8}">
      <dgm:prSet/>
      <dgm:spPr/>
      <dgm:t>
        <a:bodyPr/>
        <a:lstStyle/>
        <a:p>
          <a:pPr rtl="0"/>
          <a:r>
            <a:rPr lang="en-US" dirty="0" smtClean="0"/>
            <a:t>Type checking</a:t>
          </a:r>
          <a:endParaRPr lang="en-US" dirty="0"/>
        </a:p>
      </dgm:t>
    </dgm:pt>
    <dgm:pt modelId="{3E449896-B420-4A4C-B652-948DC9D44D7A}" type="parTrans" cxnId="{42D85F9C-74C4-48B0-BB5F-26BF485BAC4E}">
      <dgm:prSet/>
      <dgm:spPr/>
      <dgm:t>
        <a:bodyPr/>
        <a:lstStyle/>
        <a:p>
          <a:endParaRPr lang="en-US"/>
        </a:p>
      </dgm:t>
    </dgm:pt>
    <dgm:pt modelId="{B42840F8-1C90-4744-8651-8ACF71091598}" type="sibTrans" cxnId="{42D85F9C-74C4-48B0-BB5F-26BF485BAC4E}">
      <dgm:prSet/>
      <dgm:spPr/>
      <dgm:t>
        <a:bodyPr/>
        <a:lstStyle/>
        <a:p>
          <a:endParaRPr lang="en-US"/>
        </a:p>
      </dgm:t>
    </dgm:pt>
    <dgm:pt modelId="{ABBD459C-9426-4CC7-9383-A612C63E78DB}">
      <dgm:prSet/>
      <dgm:spPr/>
      <dgm:t>
        <a:bodyPr/>
        <a:lstStyle/>
        <a:p>
          <a:pPr rtl="0"/>
          <a:r>
            <a:rPr lang="en-US" dirty="0" smtClean="0"/>
            <a:t>Can Function-like macro can be pointed by pointer</a:t>
          </a:r>
          <a:endParaRPr lang="en-US" dirty="0"/>
        </a:p>
      </dgm:t>
    </dgm:pt>
    <dgm:pt modelId="{57C7DD2D-92E9-461C-83AE-67F2C04ECCDB}" type="parTrans" cxnId="{487D98C9-2F91-409F-A711-616FBEF0E8FA}">
      <dgm:prSet/>
      <dgm:spPr/>
      <dgm:t>
        <a:bodyPr/>
        <a:lstStyle/>
        <a:p>
          <a:endParaRPr lang="en-US"/>
        </a:p>
      </dgm:t>
    </dgm:pt>
    <dgm:pt modelId="{3065DBB4-0879-40C7-AFAF-964AEFD1568A}" type="sibTrans" cxnId="{487D98C9-2F91-409F-A711-616FBEF0E8FA}">
      <dgm:prSet/>
      <dgm:spPr/>
      <dgm:t>
        <a:bodyPr/>
        <a:lstStyle/>
        <a:p>
          <a:endParaRPr lang="en-US"/>
        </a:p>
      </dgm:t>
    </dgm:pt>
    <dgm:pt modelId="{FC60A037-1276-4394-8FA1-32311593C987}">
      <dgm:prSet/>
      <dgm:spPr/>
      <dgm:t>
        <a:bodyPr/>
        <a:lstStyle/>
        <a:p>
          <a:pPr rtl="0"/>
          <a:r>
            <a:rPr lang="en-US" dirty="0" smtClean="0"/>
            <a:t>Compare against inline function and static function</a:t>
          </a:r>
          <a:endParaRPr lang="en-US" dirty="0"/>
        </a:p>
      </dgm:t>
    </dgm:pt>
    <dgm:pt modelId="{38E7897F-8E62-4A60-AF32-57407CEA3CEF}" type="parTrans" cxnId="{40932FD2-CA7F-45A5-AD4C-AB544A0C0328}">
      <dgm:prSet/>
      <dgm:spPr/>
      <dgm:t>
        <a:bodyPr/>
        <a:lstStyle/>
        <a:p>
          <a:endParaRPr lang="en-US"/>
        </a:p>
      </dgm:t>
    </dgm:pt>
    <dgm:pt modelId="{F782F12A-BCB2-4B28-BB65-DD449EFCBFC5}" type="sibTrans" cxnId="{40932FD2-CA7F-45A5-AD4C-AB544A0C0328}">
      <dgm:prSet/>
      <dgm:spPr/>
      <dgm:t>
        <a:bodyPr/>
        <a:lstStyle/>
        <a:p>
          <a:endParaRPr lang="en-US"/>
        </a:p>
      </dgm:t>
    </dgm:pt>
    <dgm:pt modelId="{DDE006C4-BFC1-4F3C-8146-A25AF9895373}" type="pres">
      <dgm:prSet presAssocID="{6BF47EEC-76A3-4E39-91A2-E20FE8D608F3}" presName="theList" presStyleCnt="0">
        <dgm:presLayoutVars>
          <dgm:dir/>
          <dgm:animLvl val="lvl"/>
          <dgm:resizeHandles val="exact"/>
        </dgm:presLayoutVars>
      </dgm:prSet>
      <dgm:spPr/>
      <dgm:t>
        <a:bodyPr/>
        <a:lstStyle/>
        <a:p>
          <a:endParaRPr lang="en-US"/>
        </a:p>
      </dgm:t>
    </dgm:pt>
    <dgm:pt modelId="{F2057AE6-4DCE-4B61-986E-836E16780930}" type="pres">
      <dgm:prSet presAssocID="{CC958B70-2D93-4BBF-AEAD-3292FB074D51}" presName="compNode" presStyleCnt="0"/>
      <dgm:spPr/>
    </dgm:pt>
    <dgm:pt modelId="{1F98F286-4A25-449F-B0CA-DE0BE085EF17}" type="pres">
      <dgm:prSet presAssocID="{CC958B70-2D93-4BBF-AEAD-3292FB074D51}" presName="aNode" presStyleLbl="bgShp" presStyleIdx="0" presStyleCnt="1"/>
      <dgm:spPr/>
      <dgm:t>
        <a:bodyPr/>
        <a:lstStyle/>
        <a:p>
          <a:endParaRPr lang="en-US"/>
        </a:p>
      </dgm:t>
    </dgm:pt>
    <dgm:pt modelId="{9BE48F28-A8EF-4E99-8321-4D32538206F6}" type="pres">
      <dgm:prSet presAssocID="{CC958B70-2D93-4BBF-AEAD-3292FB074D51}" presName="textNode" presStyleLbl="bgShp" presStyleIdx="0" presStyleCnt="1"/>
      <dgm:spPr/>
      <dgm:t>
        <a:bodyPr/>
        <a:lstStyle/>
        <a:p>
          <a:endParaRPr lang="en-US"/>
        </a:p>
      </dgm:t>
    </dgm:pt>
    <dgm:pt modelId="{9116071A-299A-49DB-AE20-4DDDE7811D19}" type="pres">
      <dgm:prSet presAssocID="{CC958B70-2D93-4BBF-AEAD-3292FB074D51}" presName="compChildNode" presStyleCnt="0"/>
      <dgm:spPr/>
    </dgm:pt>
    <dgm:pt modelId="{F214DF40-E1DE-45AE-8FA1-4D4DF98DF18A}" type="pres">
      <dgm:prSet presAssocID="{CC958B70-2D93-4BBF-AEAD-3292FB074D51}" presName="theInnerList" presStyleCnt="0"/>
      <dgm:spPr/>
    </dgm:pt>
    <dgm:pt modelId="{D933583F-30C2-439C-9D7C-F502058DCCA8}" type="pres">
      <dgm:prSet presAssocID="{81CE58EF-1622-49CB-A0DB-2511BD9E2A8F}" presName="childNode" presStyleLbl="node1" presStyleIdx="0" presStyleCnt="4">
        <dgm:presLayoutVars>
          <dgm:bulletEnabled val="1"/>
        </dgm:presLayoutVars>
      </dgm:prSet>
      <dgm:spPr/>
      <dgm:t>
        <a:bodyPr/>
        <a:lstStyle/>
        <a:p>
          <a:endParaRPr lang="en-US"/>
        </a:p>
      </dgm:t>
    </dgm:pt>
    <dgm:pt modelId="{3D2A2C9A-8DA1-4DE6-A089-ECEDCF3548C1}" type="pres">
      <dgm:prSet presAssocID="{81CE58EF-1622-49CB-A0DB-2511BD9E2A8F}" presName="aSpace2" presStyleCnt="0"/>
      <dgm:spPr/>
    </dgm:pt>
    <dgm:pt modelId="{67E5A991-CD3B-463F-A078-13C16AA9B8EB}" type="pres">
      <dgm:prSet presAssocID="{183EC784-822E-4C10-AFA9-E0633C1EA7A8}" presName="childNode" presStyleLbl="node1" presStyleIdx="1" presStyleCnt="4">
        <dgm:presLayoutVars>
          <dgm:bulletEnabled val="1"/>
        </dgm:presLayoutVars>
      </dgm:prSet>
      <dgm:spPr/>
      <dgm:t>
        <a:bodyPr/>
        <a:lstStyle/>
        <a:p>
          <a:endParaRPr lang="en-US"/>
        </a:p>
      </dgm:t>
    </dgm:pt>
    <dgm:pt modelId="{A4A77B9C-50ED-497B-B212-D1E9208986FE}" type="pres">
      <dgm:prSet presAssocID="{183EC784-822E-4C10-AFA9-E0633C1EA7A8}" presName="aSpace2" presStyleCnt="0"/>
      <dgm:spPr/>
    </dgm:pt>
    <dgm:pt modelId="{40B0F861-7C03-4D74-A565-4A208C050C10}" type="pres">
      <dgm:prSet presAssocID="{ABBD459C-9426-4CC7-9383-A612C63E78DB}" presName="childNode" presStyleLbl="node1" presStyleIdx="2" presStyleCnt="4">
        <dgm:presLayoutVars>
          <dgm:bulletEnabled val="1"/>
        </dgm:presLayoutVars>
      </dgm:prSet>
      <dgm:spPr/>
      <dgm:t>
        <a:bodyPr/>
        <a:lstStyle/>
        <a:p>
          <a:endParaRPr lang="en-US"/>
        </a:p>
      </dgm:t>
    </dgm:pt>
    <dgm:pt modelId="{D080129F-11FF-4A5C-A70D-252761FF64C7}" type="pres">
      <dgm:prSet presAssocID="{ABBD459C-9426-4CC7-9383-A612C63E78DB}" presName="aSpace2" presStyleCnt="0"/>
      <dgm:spPr/>
    </dgm:pt>
    <dgm:pt modelId="{87B96F26-C701-49B9-B4DF-DBCA734CF62E}" type="pres">
      <dgm:prSet presAssocID="{FC60A037-1276-4394-8FA1-32311593C987}" presName="childNode" presStyleLbl="node1" presStyleIdx="3" presStyleCnt="4">
        <dgm:presLayoutVars>
          <dgm:bulletEnabled val="1"/>
        </dgm:presLayoutVars>
      </dgm:prSet>
      <dgm:spPr/>
      <dgm:t>
        <a:bodyPr/>
        <a:lstStyle/>
        <a:p>
          <a:endParaRPr lang="en-US"/>
        </a:p>
      </dgm:t>
    </dgm:pt>
  </dgm:ptLst>
  <dgm:cxnLst>
    <dgm:cxn modelId="{2F2716B2-FDA8-46CC-ACEA-A84BB277D225}" type="presOf" srcId="{6BF47EEC-76A3-4E39-91A2-E20FE8D608F3}" destId="{DDE006C4-BFC1-4F3C-8146-A25AF9895373}" srcOrd="0" destOrd="0" presId="urn:microsoft.com/office/officeart/2005/8/layout/lProcess2"/>
    <dgm:cxn modelId="{42D85F9C-74C4-48B0-BB5F-26BF485BAC4E}" srcId="{CC958B70-2D93-4BBF-AEAD-3292FB074D51}" destId="{183EC784-822E-4C10-AFA9-E0633C1EA7A8}" srcOrd="1" destOrd="0" parTransId="{3E449896-B420-4A4C-B652-948DC9D44D7A}" sibTransId="{B42840F8-1C90-4744-8651-8ACF71091598}"/>
    <dgm:cxn modelId="{E37F0623-6CF7-4C80-AC72-A81239065053}" type="presOf" srcId="{FC60A037-1276-4394-8FA1-32311593C987}" destId="{87B96F26-C701-49B9-B4DF-DBCA734CF62E}" srcOrd="0" destOrd="0" presId="urn:microsoft.com/office/officeart/2005/8/layout/lProcess2"/>
    <dgm:cxn modelId="{083AA177-BEEC-4723-B4EF-975EE9045B91}" type="presOf" srcId="{183EC784-822E-4C10-AFA9-E0633C1EA7A8}" destId="{67E5A991-CD3B-463F-A078-13C16AA9B8EB}" srcOrd="0" destOrd="0" presId="urn:microsoft.com/office/officeart/2005/8/layout/lProcess2"/>
    <dgm:cxn modelId="{E163200F-363E-4C12-A99E-C87622D29571}" srcId="{CC958B70-2D93-4BBF-AEAD-3292FB074D51}" destId="{81CE58EF-1622-49CB-A0DB-2511BD9E2A8F}" srcOrd="0" destOrd="0" parTransId="{B7BDF3C0-FDA7-4793-8617-0F7F7292D9AB}" sibTransId="{1D49FC30-23D7-42D7-A28B-631A3F9230EC}"/>
    <dgm:cxn modelId="{66D85A3C-C2FB-4024-A808-30C01B581B1C}" type="presOf" srcId="{CC958B70-2D93-4BBF-AEAD-3292FB074D51}" destId="{1F98F286-4A25-449F-B0CA-DE0BE085EF17}" srcOrd="0" destOrd="0" presId="urn:microsoft.com/office/officeart/2005/8/layout/lProcess2"/>
    <dgm:cxn modelId="{40932FD2-CA7F-45A5-AD4C-AB544A0C0328}" srcId="{CC958B70-2D93-4BBF-AEAD-3292FB074D51}" destId="{FC60A037-1276-4394-8FA1-32311593C987}" srcOrd="3" destOrd="0" parTransId="{38E7897F-8E62-4A60-AF32-57407CEA3CEF}" sibTransId="{F782F12A-BCB2-4B28-BB65-DD449EFCBFC5}"/>
    <dgm:cxn modelId="{F867D2D4-7F4B-4696-A02F-905C073ECCAE}" type="presOf" srcId="{ABBD459C-9426-4CC7-9383-A612C63E78DB}" destId="{40B0F861-7C03-4D74-A565-4A208C050C10}" srcOrd="0" destOrd="0" presId="urn:microsoft.com/office/officeart/2005/8/layout/lProcess2"/>
    <dgm:cxn modelId="{7957C12D-A8A1-4C15-A9FE-9920F97A9025}" type="presOf" srcId="{CC958B70-2D93-4BBF-AEAD-3292FB074D51}" destId="{9BE48F28-A8EF-4E99-8321-4D32538206F6}" srcOrd="1" destOrd="0" presId="urn:microsoft.com/office/officeart/2005/8/layout/lProcess2"/>
    <dgm:cxn modelId="{FD2EDD22-1CD6-4EC6-ABD1-7DC8040C6D3D}" type="presOf" srcId="{81CE58EF-1622-49CB-A0DB-2511BD9E2A8F}" destId="{D933583F-30C2-439C-9D7C-F502058DCCA8}" srcOrd="0" destOrd="0" presId="urn:microsoft.com/office/officeart/2005/8/layout/lProcess2"/>
    <dgm:cxn modelId="{487D98C9-2F91-409F-A711-616FBEF0E8FA}" srcId="{CC958B70-2D93-4BBF-AEAD-3292FB074D51}" destId="{ABBD459C-9426-4CC7-9383-A612C63E78DB}" srcOrd="2" destOrd="0" parTransId="{57C7DD2D-92E9-461C-83AE-67F2C04ECCDB}" sibTransId="{3065DBB4-0879-40C7-AFAF-964AEFD1568A}"/>
    <dgm:cxn modelId="{D119AE42-A87B-4F58-8ABE-78C203CBA587}" srcId="{6BF47EEC-76A3-4E39-91A2-E20FE8D608F3}" destId="{CC958B70-2D93-4BBF-AEAD-3292FB074D51}" srcOrd="0" destOrd="0" parTransId="{A4B7CF8C-0F7D-4064-AD1D-17991F0109E4}" sibTransId="{4E1B343A-B6FC-4CBD-BACD-8BAC4C910B3B}"/>
    <dgm:cxn modelId="{D4B94A46-8DF5-4B08-B4F3-AC5170877870}" type="presParOf" srcId="{DDE006C4-BFC1-4F3C-8146-A25AF9895373}" destId="{F2057AE6-4DCE-4B61-986E-836E16780930}" srcOrd="0" destOrd="0" presId="urn:microsoft.com/office/officeart/2005/8/layout/lProcess2"/>
    <dgm:cxn modelId="{B8B8AF71-76F0-4646-9535-69E06AFF06A7}" type="presParOf" srcId="{F2057AE6-4DCE-4B61-986E-836E16780930}" destId="{1F98F286-4A25-449F-B0CA-DE0BE085EF17}" srcOrd="0" destOrd="0" presId="urn:microsoft.com/office/officeart/2005/8/layout/lProcess2"/>
    <dgm:cxn modelId="{B940C444-A225-495C-85B1-7DCD8F4A5756}" type="presParOf" srcId="{F2057AE6-4DCE-4B61-986E-836E16780930}" destId="{9BE48F28-A8EF-4E99-8321-4D32538206F6}" srcOrd="1" destOrd="0" presId="urn:microsoft.com/office/officeart/2005/8/layout/lProcess2"/>
    <dgm:cxn modelId="{75F55ACA-227E-4EDF-A00D-5A3F1C9A6FE3}" type="presParOf" srcId="{F2057AE6-4DCE-4B61-986E-836E16780930}" destId="{9116071A-299A-49DB-AE20-4DDDE7811D19}" srcOrd="2" destOrd="0" presId="urn:microsoft.com/office/officeart/2005/8/layout/lProcess2"/>
    <dgm:cxn modelId="{2BDD970F-F63C-492D-A981-41885B8E8494}" type="presParOf" srcId="{9116071A-299A-49DB-AE20-4DDDE7811D19}" destId="{F214DF40-E1DE-45AE-8FA1-4D4DF98DF18A}" srcOrd="0" destOrd="0" presId="urn:microsoft.com/office/officeart/2005/8/layout/lProcess2"/>
    <dgm:cxn modelId="{8A645868-1539-470D-8A1C-65222BAC3F3D}" type="presParOf" srcId="{F214DF40-E1DE-45AE-8FA1-4D4DF98DF18A}" destId="{D933583F-30C2-439C-9D7C-F502058DCCA8}" srcOrd="0" destOrd="0" presId="urn:microsoft.com/office/officeart/2005/8/layout/lProcess2"/>
    <dgm:cxn modelId="{CC878098-AE0A-4AFE-8271-F3BF8D44CEF5}" type="presParOf" srcId="{F214DF40-E1DE-45AE-8FA1-4D4DF98DF18A}" destId="{3D2A2C9A-8DA1-4DE6-A089-ECEDCF3548C1}" srcOrd="1" destOrd="0" presId="urn:microsoft.com/office/officeart/2005/8/layout/lProcess2"/>
    <dgm:cxn modelId="{4410E7D5-83FD-4470-9573-087F29D18F61}" type="presParOf" srcId="{F214DF40-E1DE-45AE-8FA1-4D4DF98DF18A}" destId="{67E5A991-CD3B-463F-A078-13C16AA9B8EB}" srcOrd="2" destOrd="0" presId="urn:microsoft.com/office/officeart/2005/8/layout/lProcess2"/>
    <dgm:cxn modelId="{B25B4D94-6FF3-4FC6-A017-C9DB9C838E88}" type="presParOf" srcId="{F214DF40-E1DE-45AE-8FA1-4D4DF98DF18A}" destId="{A4A77B9C-50ED-497B-B212-D1E9208986FE}" srcOrd="3" destOrd="0" presId="urn:microsoft.com/office/officeart/2005/8/layout/lProcess2"/>
    <dgm:cxn modelId="{AC47256E-5ED3-4F02-91F4-E82757EAEB65}" type="presParOf" srcId="{F214DF40-E1DE-45AE-8FA1-4D4DF98DF18A}" destId="{40B0F861-7C03-4D74-A565-4A208C050C10}" srcOrd="4" destOrd="0" presId="urn:microsoft.com/office/officeart/2005/8/layout/lProcess2"/>
    <dgm:cxn modelId="{4747925E-5B82-43F8-B72A-9A325A2B904D}" type="presParOf" srcId="{F214DF40-E1DE-45AE-8FA1-4D4DF98DF18A}" destId="{D080129F-11FF-4A5C-A70D-252761FF64C7}" srcOrd="5" destOrd="0" presId="urn:microsoft.com/office/officeart/2005/8/layout/lProcess2"/>
    <dgm:cxn modelId="{116B20B6-B6BD-456B-B2B9-40AB03EA3B37}" type="presParOf" srcId="{F214DF40-E1DE-45AE-8FA1-4D4DF98DF18A}" destId="{87B96F26-C701-49B9-B4DF-DBCA734CF62E}" srcOrd="6"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B159E8-C8EF-4F32-BA05-149C9AAD7ABF}">
      <dsp:nvSpPr>
        <dsp:cNvPr id="0" name=""/>
        <dsp:cNvSpPr/>
      </dsp:nvSpPr>
      <dsp:spPr>
        <a:xfrm>
          <a:off x="3961" y="1165389"/>
          <a:ext cx="1714056" cy="1413738"/>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4A58BA-F12B-4E50-BE94-9ABB2C76BC01}">
      <dsp:nvSpPr>
        <dsp:cNvPr id="0" name=""/>
        <dsp:cNvSpPr/>
      </dsp:nvSpPr>
      <dsp:spPr>
        <a:xfrm>
          <a:off x="952620" y="1449676"/>
          <a:ext cx="1967727" cy="1967727"/>
        </a:xfrm>
        <a:prstGeom prst="leftCircularArrow">
          <a:avLst>
            <a:gd name="adj1" fmla="val 3545"/>
            <a:gd name="adj2" fmla="val 440346"/>
            <a:gd name="adj3" fmla="val 2215857"/>
            <a:gd name="adj4" fmla="val 9024489"/>
            <a:gd name="adj5" fmla="val 413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15AA804-CAB9-4922-826B-5F537B1D2840}">
      <dsp:nvSpPr>
        <dsp:cNvPr id="0" name=""/>
        <dsp:cNvSpPr/>
      </dsp:nvSpPr>
      <dsp:spPr>
        <a:xfrm>
          <a:off x="384862" y="2276183"/>
          <a:ext cx="1523605" cy="605887"/>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smtClean="0"/>
            <a:t>Localising a bug</a:t>
          </a:r>
          <a:endParaRPr lang="en-US" sz="1800" kern="1200"/>
        </a:p>
      </dsp:txBody>
      <dsp:txXfrm>
        <a:off x="402608" y="2293929"/>
        <a:ext cx="1488113" cy="570395"/>
      </dsp:txXfrm>
    </dsp:sp>
    <dsp:sp modelId="{7C602FF2-6892-4EB2-AC23-CD059FA857C6}">
      <dsp:nvSpPr>
        <dsp:cNvPr id="0" name=""/>
        <dsp:cNvSpPr/>
      </dsp:nvSpPr>
      <dsp:spPr>
        <a:xfrm>
          <a:off x="2240653" y="1165389"/>
          <a:ext cx="1714056" cy="1413738"/>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584755-D07F-4BC9-94CF-D19EF98716A7}">
      <dsp:nvSpPr>
        <dsp:cNvPr id="0" name=""/>
        <dsp:cNvSpPr/>
      </dsp:nvSpPr>
      <dsp:spPr>
        <a:xfrm>
          <a:off x="3175029" y="271681"/>
          <a:ext cx="2186745" cy="2186745"/>
        </a:xfrm>
        <a:prstGeom prst="circularArrow">
          <a:avLst>
            <a:gd name="adj1" fmla="val 3190"/>
            <a:gd name="adj2" fmla="val 392913"/>
            <a:gd name="adj3" fmla="val 19431576"/>
            <a:gd name="adj4" fmla="val 12575511"/>
            <a:gd name="adj5" fmla="val 372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B31B2C8-864B-43AE-A9B2-7C097DB1EBBB}">
      <dsp:nvSpPr>
        <dsp:cNvPr id="0" name=""/>
        <dsp:cNvSpPr/>
      </dsp:nvSpPr>
      <dsp:spPr>
        <a:xfrm>
          <a:off x="2621555" y="862445"/>
          <a:ext cx="1523605" cy="605887"/>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smtClean="0"/>
            <a:t>Classifying a bug</a:t>
          </a:r>
          <a:endParaRPr lang="en-US" sz="1800" kern="1200"/>
        </a:p>
      </dsp:txBody>
      <dsp:txXfrm>
        <a:off x="2639301" y="880191"/>
        <a:ext cx="1488113" cy="570395"/>
      </dsp:txXfrm>
    </dsp:sp>
    <dsp:sp modelId="{4E92A0D4-AB77-4DDE-80F4-9CAD8EFDA383}">
      <dsp:nvSpPr>
        <dsp:cNvPr id="0" name=""/>
        <dsp:cNvSpPr/>
      </dsp:nvSpPr>
      <dsp:spPr>
        <a:xfrm>
          <a:off x="4477346" y="1165389"/>
          <a:ext cx="1714056" cy="1413738"/>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811D44-7AFB-4F1C-B656-F899572BEFB0}">
      <dsp:nvSpPr>
        <dsp:cNvPr id="0" name=""/>
        <dsp:cNvSpPr/>
      </dsp:nvSpPr>
      <dsp:spPr>
        <a:xfrm>
          <a:off x="5426005" y="1449676"/>
          <a:ext cx="1967727" cy="1967727"/>
        </a:xfrm>
        <a:prstGeom prst="leftCircularArrow">
          <a:avLst>
            <a:gd name="adj1" fmla="val 3545"/>
            <a:gd name="adj2" fmla="val 440346"/>
            <a:gd name="adj3" fmla="val 2215857"/>
            <a:gd name="adj4" fmla="val 9024489"/>
            <a:gd name="adj5" fmla="val 413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5C119DF-428E-4E19-B8FB-054F83953EBE}">
      <dsp:nvSpPr>
        <dsp:cNvPr id="0" name=""/>
        <dsp:cNvSpPr/>
      </dsp:nvSpPr>
      <dsp:spPr>
        <a:xfrm>
          <a:off x="4858247" y="2276183"/>
          <a:ext cx="1523605" cy="605887"/>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smtClean="0"/>
            <a:t>Understanding bug</a:t>
          </a:r>
          <a:endParaRPr lang="en-US" sz="1800" kern="1200"/>
        </a:p>
      </dsp:txBody>
      <dsp:txXfrm>
        <a:off x="4875993" y="2293929"/>
        <a:ext cx="1488113" cy="570395"/>
      </dsp:txXfrm>
    </dsp:sp>
    <dsp:sp modelId="{DC799BC6-1672-4730-B6E9-5AB83B9B60AA}">
      <dsp:nvSpPr>
        <dsp:cNvPr id="0" name=""/>
        <dsp:cNvSpPr/>
      </dsp:nvSpPr>
      <dsp:spPr>
        <a:xfrm>
          <a:off x="6714038" y="1165389"/>
          <a:ext cx="1714056" cy="1413738"/>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897683-2E4D-4FCB-AE1B-015B734EC680}">
      <dsp:nvSpPr>
        <dsp:cNvPr id="0" name=""/>
        <dsp:cNvSpPr/>
      </dsp:nvSpPr>
      <dsp:spPr>
        <a:xfrm>
          <a:off x="7094940" y="862445"/>
          <a:ext cx="1523605" cy="605887"/>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smtClean="0"/>
            <a:t>Repairing a bug</a:t>
          </a:r>
          <a:endParaRPr lang="en-US" sz="1800" kern="1200"/>
        </a:p>
      </dsp:txBody>
      <dsp:txXfrm>
        <a:off x="7112686" y="880191"/>
        <a:ext cx="1488113" cy="5703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46E933-C9DA-4B61-8911-9712C76A556E}">
      <dsp:nvSpPr>
        <dsp:cNvPr id="0" name=""/>
        <dsp:cNvSpPr/>
      </dsp:nvSpPr>
      <dsp:spPr>
        <a:xfrm>
          <a:off x="3449002" y="1097"/>
          <a:ext cx="5173504" cy="870307"/>
        </a:xfrm>
        <a:prstGeom prst="rightArrow">
          <a:avLst>
            <a:gd name="adj1" fmla="val 75000"/>
            <a:gd name="adj2" fmla="val 50000"/>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0D7B8C-6987-42A7-8DA6-B999B4AFFC51}">
      <dsp:nvSpPr>
        <dsp:cNvPr id="0" name=""/>
        <dsp:cNvSpPr/>
      </dsp:nvSpPr>
      <dsp:spPr>
        <a:xfrm>
          <a:off x="0" y="1097"/>
          <a:ext cx="3449002" cy="87030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kern="1200" dirty="0" smtClean="0"/>
            <a:t>Syntactical Errors </a:t>
          </a:r>
          <a:endParaRPr lang="en-US" sz="2800" kern="1200" dirty="0"/>
        </a:p>
      </dsp:txBody>
      <dsp:txXfrm>
        <a:off x="42485" y="43582"/>
        <a:ext cx="3364032" cy="785337"/>
      </dsp:txXfrm>
    </dsp:sp>
    <dsp:sp modelId="{D64041F3-37D5-4DC1-9D5E-58B94B8B73C4}">
      <dsp:nvSpPr>
        <dsp:cNvPr id="0" name=""/>
        <dsp:cNvSpPr/>
      </dsp:nvSpPr>
      <dsp:spPr>
        <a:xfrm>
          <a:off x="3449002" y="958435"/>
          <a:ext cx="5173504" cy="870307"/>
        </a:xfrm>
        <a:prstGeom prst="rightArrow">
          <a:avLst>
            <a:gd name="adj1" fmla="val 75000"/>
            <a:gd name="adj2" fmla="val 50000"/>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3AB57F-7676-425A-BCE1-FFD936FB6DF9}">
      <dsp:nvSpPr>
        <dsp:cNvPr id="0" name=""/>
        <dsp:cNvSpPr/>
      </dsp:nvSpPr>
      <dsp:spPr>
        <a:xfrm>
          <a:off x="0" y="958435"/>
          <a:ext cx="3449002" cy="87030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kern="1200" smtClean="0"/>
            <a:t>Build Errors</a:t>
          </a:r>
          <a:endParaRPr lang="en-US" sz="2800" kern="1200"/>
        </a:p>
      </dsp:txBody>
      <dsp:txXfrm>
        <a:off x="42485" y="1000920"/>
        <a:ext cx="3364032" cy="785337"/>
      </dsp:txXfrm>
    </dsp:sp>
    <dsp:sp modelId="{C6D85B7D-F9C5-4971-801D-4F30C233EE1B}">
      <dsp:nvSpPr>
        <dsp:cNvPr id="0" name=""/>
        <dsp:cNvSpPr/>
      </dsp:nvSpPr>
      <dsp:spPr>
        <a:xfrm>
          <a:off x="3449002" y="1915773"/>
          <a:ext cx="5173504" cy="870307"/>
        </a:xfrm>
        <a:prstGeom prst="rightArrow">
          <a:avLst>
            <a:gd name="adj1" fmla="val 75000"/>
            <a:gd name="adj2" fmla="val 50000"/>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E74580-5E90-40B6-8C7D-61F067F81438}">
      <dsp:nvSpPr>
        <dsp:cNvPr id="0" name=""/>
        <dsp:cNvSpPr/>
      </dsp:nvSpPr>
      <dsp:spPr>
        <a:xfrm>
          <a:off x="0" y="1915773"/>
          <a:ext cx="3449002" cy="87030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kern="1200" smtClean="0"/>
            <a:t>Basic Semantic Errors</a:t>
          </a:r>
          <a:endParaRPr lang="en-US" sz="2800" kern="1200"/>
        </a:p>
      </dsp:txBody>
      <dsp:txXfrm>
        <a:off x="42485" y="1958258"/>
        <a:ext cx="3364032" cy="785337"/>
      </dsp:txXfrm>
    </dsp:sp>
    <dsp:sp modelId="{D8EE6034-110B-495F-872D-A0DE99BFBD5B}">
      <dsp:nvSpPr>
        <dsp:cNvPr id="0" name=""/>
        <dsp:cNvSpPr/>
      </dsp:nvSpPr>
      <dsp:spPr>
        <a:xfrm>
          <a:off x="3449002" y="2873112"/>
          <a:ext cx="5173504" cy="870307"/>
        </a:xfrm>
        <a:prstGeom prst="rightArrow">
          <a:avLst>
            <a:gd name="adj1" fmla="val 75000"/>
            <a:gd name="adj2" fmla="val 50000"/>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9E15C5-A951-4BE4-8E3D-FBE5FE22E61D}">
      <dsp:nvSpPr>
        <dsp:cNvPr id="0" name=""/>
        <dsp:cNvSpPr/>
      </dsp:nvSpPr>
      <dsp:spPr>
        <a:xfrm>
          <a:off x="0" y="2873112"/>
          <a:ext cx="3449002" cy="87030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kern="1200" smtClean="0"/>
            <a:t>Semantic Errors</a:t>
          </a:r>
          <a:endParaRPr lang="en-US" sz="2800" kern="1200"/>
        </a:p>
      </dsp:txBody>
      <dsp:txXfrm>
        <a:off x="42485" y="2915597"/>
        <a:ext cx="3364032" cy="7853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A19B2C-B2D9-42EA-98E2-C7D64B05D84C}">
      <dsp:nvSpPr>
        <dsp:cNvPr id="0" name=""/>
        <dsp:cNvSpPr/>
      </dsp:nvSpPr>
      <dsp:spPr>
        <a:xfrm>
          <a:off x="0" y="36845"/>
          <a:ext cx="8622507" cy="2507282"/>
        </a:xfrm>
        <a:prstGeom prst="right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4D5E5B-0058-424D-A21E-BFEFAE536573}">
      <dsp:nvSpPr>
        <dsp:cNvPr id="0" name=""/>
        <dsp:cNvSpPr/>
      </dsp:nvSpPr>
      <dsp:spPr>
        <a:xfrm>
          <a:off x="4547867" y="2042671"/>
          <a:ext cx="3212389" cy="16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11200" rtl="0">
            <a:lnSpc>
              <a:spcPct val="90000"/>
            </a:lnSpc>
            <a:spcBef>
              <a:spcPct val="0"/>
            </a:spcBef>
            <a:spcAft>
              <a:spcPct val="15000"/>
            </a:spcAft>
            <a:buChar char="••"/>
          </a:pPr>
          <a:r>
            <a:rPr lang="en-GB" sz="1600" kern="1200" smtClean="0"/>
            <a:t>Could end in provoking even more damage to the code.</a:t>
          </a:r>
          <a:endParaRPr lang="en-US" sz="1600" kern="1200"/>
        </a:p>
        <a:p>
          <a:pPr marL="171450" lvl="1" indent="-171450" algn="l" defTabSz="711200" rtl="0">
            <a:lnSpc>
              <a:spcPct val="90000"/>
            </a:lnSpc>
            <a:spcBef>
              <a:spcPct val="0"/>
            </a:spcBef>
            <a:spcAft>
              <a:spcPct val="15000"/>
            </a:spcAft>
            <a:buChar char="••"/>
          </a:pPr>
          <a:r>
            <a:rPr lang="en-GB" sz="1600" kern="1200" smtClean="0"/>
            <a:t>Since the problem could change form and manifest itself somewhere else, maybe randomly</a:t>
          </a:r>
          <a:endParaRPr lang="en-US" sz="1600" kern="1200"/>
        </a:p>
        <a:p>
          <a:pPr marL="171450" lvl="1" indent="-171450" algn="l" defTabSz="711200" rtl="0">
            <a:lnSpc>
              <a:spcPct val="90000"/>
            </a:lnSpc>
            <a:spcBef>
              <a:spcPct val="0"/>
            </a:spcBef>
            <a:spcAft>
              <a:spcPct val="15000"/>
            </a:spcAft>
            <a:buChar char="••"/>
          </a:pPr>
          <a:r>
            <a:rPr lang="en-GB" sz="1600" kern="1200" smtClean="0"/>
            <a:t>Do not fix the symptom, fix the root cause</a:t>
          </a:r>
          <a:endParaRPr lang="en-US" sz="1600" kern="1200"/>
        </a:p>
      </dsp:txBody>
      <dsp:txXfrm>
        <a:off x="4547867" y="2042671"/>
        <a:ext cx="3212389" cy="1665000"/>
      </dsp:txXfrm>
    </dsp:sp>
    <dsp:sp modelId="{68DDD055-F98D-4309-A8A3-72CB079308C4}">
      <dsp:nvSpPr>
        <dsp:cNvPr id="0" name=""/>
        <dsp:cNvSpPr/>
      </dsp:nvSpPr>
      <dsp:spPr>
        <a:xfrm>
          <a:off x="4547867" y="663666"/>
          <a:ext cx="3212389" cy="1253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0" rIns="0" bIns="203200" numCol="1" spcCol="1270" anchor="ctr" anchorCtr="0">
          <a:noAutofit/>
        </a:bodyPr>
        <a:lstStyle/>
        <a:p>
          <a:pPr lvl="0" algn="l" defTabSz="889000" rtl="0">
            <a:lnSpc>
              <a:spcPct val="90000"/>
            </a:lnSpc>
            <a:spcBef>
              <a:spcPct val="0"/>
            </a:spcBef>
            <a:spcAft>
              <a:spcPct val="35000"/>
            </a:spcAft>
          </a:pPr>
          <a:r>
            <a:rPr lang="en-GB" sz="2000" kern="1200" dirty="0" smtClean="0">
              <a:solidFill>
                <a:schemeClr val="bg1"/>
              </a:solidFill>
            </a:rPr>
            <a:t>Trying to fix a bug before understanding it completely is really dangerous:</a:t>
          </a:r>
          <a:endParaRPr lang="en-US" sz="2000" kern="1200" dirty="0">
            <a:solidFill>
              <a:schemeClr val="bg1"/>
            </a:solidFill>
          </a:endParaRPr>
        </a:p>
      </dsp:txBody>
      <dsp:txXfrm>
        <a:off x="4547867" y="663666"/>
        <a:ext cx="3212389" cy="1253641"/>
      </dsp:txXfrm>
    </dsp:sp>
    <dsp:sp modelId="{AD87DEB4-BA91-42E3-8E8A-8CD1A232BBB2}">
      <dsp:nvSpPr>
        <dsp:cNvPr id="0" name=""/>
        <dsp:cNvSpPr/>
      </dsp:nvSpPr>
      <dsp:spPr>
        <a:xfrm>
          <a:off x="693000" y="663666"/>
          <a:ext cx="3212389" cy="1253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0" rIns="0" bIns="203200" numCol="1" spcCol="1270" anchor="ctr" anchorCtr="0">
          <a:noAutofit/>
        </a:bodyPr>
        <a:lstStyle/>
        <a:p>
          <a:pPr lvl="0" algn="l" defTabSz="889000" rtl="0">
            <a:lnSpc>
              <a:spcPct val="90000"/>
            </a:lnSpc>
            <a:spcBef>
              <a:spcPct val="0"/>
            </a:spcBef>
            <a:spcAft>
              <a:spcPct val="35000"/>
            </a:spcAft>
          </a:pPr>
          <a:r>
            <a:rPr lang="en-GB" sz="2000" kern="1200" dirty="0" smtClean="0">
              <a:solidFill>
                <a:schemeClr val="bg1"/>
              </a:solidFill>
            </a:rPr>
            <a:t>A bug should be fully understood before attempting to fix it.</a:t>
          </a:r>
          <a:endParaRPr lang="en-US" sz="2000" kern="1200" dirty="0">
            <a:solidFill>
              <a:schemeClr val="bg1"/>
            </a:solidFill>
          </a:endParaRPr>
        </a:p>
      </dsp:txBody>
      <dsp:txXfrm>
        <a:off x="693000" y="663666"/>
        <a:ext cx="3212389" cy="12536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3B8DBB-295C-49CD-8180-077A27826418}">
      <dsp:nvSpPr>
        <dsp:cNvPr id="0" name=""/>
        <dsp:cNvSpPr/>
      </dsp:nvSpPr>
      <dsp:spPr>
        <a:xfrm>
          <a:off x="0" y="0"/>
          <a:ext cx="8622507" cy="3744517"/>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dirty="0" smtClean="0"/>
            <a:t>A typical example is memory corruption, if there is any suspect memory was corrupted during execution of some algorithm, all the data involved in the algorithm must be checked before trying to change them.</a:t>
          </a:r>
          <a:endParaRPr lang="en-US" sz="2200" kern="1200" dirty="0"/>
        </a:p>
      </dsp:txBody>
      <dsp:txXfrm>
        <a:off x="0" y="0"/>
        <a:ext cx="8622507" cy="1123355"/>
      </dsp:txXfrm>
    </dsp:sp>
    <dsp:sp modelId="{278BD4B1-C9D1-42EF-9D5F-250DA8C59DBD}">
      <dsp:nvSpPr>
        <dsp:cNvPr id="0" name=""/>
        <dsp:cNvSpPr/>
      </dsp:nvSpPr>
      <dsp:spPr>
        <a:xfrm>
          <a:off x="862250" y="1123675"/>
          <a:ext cx="6898005" cy="735647"/>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rtl="0">
            <a:lnSpc>
              <a:spcPct val="90000"/>
            </a:lnSpc>
            <a:spcBef>
              <a:spcPct val="0"/>
            </a:spcBef>
            <a:spcAft>
              <a:spcPct val="35000"/>
            </a:spcAft>
          </a:pPr>
          <a:r>
            <a:rPr lang="en-GB" sz="2000" kern="1200" smtClean="0"/>
            <a:t>Do not confuse observing symptoms with finding the real source of the problem</a:t>
          </a:r>
          <a:endParaRPr lang="en-US" sz="2000" kern="1200"/>
        </a:p>
      </dsp:txBody>
      <dsp:txXfrm>
        <a:off x="883796" y="1145221"/>
        <a:ext cx="6854913" cy="692555"/>
      </dsp:txXfrm>
    </dsp:sp>
    <dsp:sp modelId="{23EE876D-48AF-4F75-AACA-993C767AADE0}">
      <dsp:nvSpPr>
        <dsp:cNvPr id="0" name=""/>
        <dsp:cNvSpPr/>
      </dsp:nvSpPr>
      <dsp:spPr>
        <a:xfrm>
          <a:off x="862250" y="1972499"/>
          <a:ext cx="6898005" cy="735647"/>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rtl="0">
            <a:lnSpc>
              <a:spcPct val="90000"/>
            </a:lnSpc>
            <a:spcBef>
              <a:spcPct val="0"/>
            </a:spcBef>
            <a:spcAft>
              <a:spcPct val="35000"/>
            </a:spcAft>
          </a:pPr>
          <a:r>
            <a:rPr lang="en-GB" sz="2000" kern="1200" smtClean="0"/>
            <a:t>Check if similar mistakes (especially wrong assumptions) were made elsewhere in the code; </a:t>
          </a:r>
          <a:endParaRPr lang="en-US" sz="2000" kern="1200"/>
        </a:p>
      </dsp:txBody>
      <dsp:txXfrm>
        <a:off x="883796" y="1994045"/>
        <a:ext cx="6854913" cy="692555"/>
      </dsp:txXfrm>
    </dsp:sp>
    <dsp:sp modelId="{DC21512F-2EED-4DDB-8A3E-CC2E4D4D12F4}">
      <dsp:nvSpPr>
        <dsp:cNvPr id="0" name=""/>
        <dsp:cNvSpPr/>
      </dsp:nvSpPr>
      <dsp:spPr>
        <a:xfrm>
          <a:off x="862250" y="2821323"/>
          <a:ext cx="6898005" cy="735647"/>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rtl="0">
            <a:lnSpc>
              <a:spcPct val="90000"/>
            </a:lnSpc>
            <a:spcBef>
              <a:spcPct val="0"/>
            </a:spcBef>
            <a:spcAft>
              <a:spcPct val="35000"/>
            </a:spcAft>
          </a:pPr>
          <a:r>
            <a:rPr lang="en-GB" sz="2000" kern="1200" smtClean="0"/>
            <a:t>Verify that just a programming error, and not a more fundamental problem (e.g. an incorrect algorithm), was found.</a:t>
          </a:r>
          <a:endParaRPr lang="en-US" sz="2000" kern="1200"/>
        </a:p>
      </dsp:txBody>
      <dsp:txXfrm>
        <a:off x="883796" y="2842869"/>
        <a:ext cx="6854913" cy="6925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98F286-4A25-449F-B0CA-DE0BE085EF17}">
      <dsp:nvSpPr>
        <dsp:cNvPr id="0" name=""/>
        <dsp:cNvSpPr/>
      </dsp:nvSpPr>
      <dsp:spPr>
        <a:xfrm>
          <a:off x="0" y="0"/>
          <a:ext cx="8622507" cy="374451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lvl="0" algn="ctr" defTabSz="2311400" rtl="0">
            <a:lnSpc>
              <a:spcPct val="90000"/>
            </a:lnSpc>
            <a:spcBef>
              <a:spcPct val="0"/>
            </a:spcBef>
            <a:spcAft>
              <a:spcPct val="35000"/>
            </a:spcAft>
          </a:pPr>
          <a:r>
            <a:rPr lang="en-US" sz="5200" kern="1200" smtClean="0"/>
            <a:t>Open question:</a:t>
          </a:r>
          <a:endParaRPr lang="en-US" sz="5200" kern="1200"/>
        </a:p>
      </dsp:txBody>
      <dsp:txXfrm>
        <a:off x="0" y="0"/>
        <a:ext cx="8622507" cy="1123355"/>
      </dsp:txXfrm>
    </dsp:sp>
    <dsp:sp modelId="{D933583F-30C2-439C-9D7C-F502058DCCA8}">
      <dsp:nvSpPr>
        <dsp:cNvPr id="0" name=""/>
        <dsp:cNvSpPr/>
      </dsp:nvSpPr>
      <dsp:spPr>
        <a:xfrm>
          <a:off x="862250" y="1123446"/>
          <a:ext cx="6898005" cy="5454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rtl="0">
            <a:lnSpc>
              <a:spcPct val="90000"/>
            </a:lnSpc>
            <a:spcBef>
              <a:spcPct val="0"/>
            </a:spcBef>
            <a:spcAft>
              <a:spcPct val="35000"/>
            </a:spcAft>
          </a:pPr>
          <a:r>
            <a:rPr lang="en-US" sz="2000" kern="1200" dirty="0" smtClean="0"/>
            <a:t>What happen if parameter is not wrapped inside parentheses?</a:t>
          </a:r>
          <a:endParaRPr lang="en-US" sz="2000" kern="1200" dirty="0"/>
        </a:p>
      </dsp:txBody>
      <dsp:txXfrm>
        <a:off x="878227" y="1139423"/>
        <a:ext cx="6866051" cy="513542"/>
      </dsp:txXfrm>
    </dsp:sp>
    <dsp:sp modelId="{67E5A991-CD3B-463F-A078-13C16AA9B8EB}">
      <dsp:nvSpPr>
        <dsp:cNvPr id="0" name=""/>
        <dsp:cNvSpPr/>
      </dsp:nvSpPr>
      <dsp:spPr>
        <a:xfrm>
          <a:off x="862250" y="1752865"/>
          <a:ext cx="6898005" cy="5454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rtl="0">
            <a:lnSpc>
              <a:spcPct val="90000"/>
            </a:lnSpc>
            <a:spcBef>
              <a:spcPct val="0"/>
            </a:spcBef>
            <a:spcAft>
              <a:spcPct val="35000"/>
            </a:spcAft>
          </a:pPr>
          <a:r>
            <a:rPr lang="en-US" sz="2000" kern="1200" dirty="0" smtClean="0"/>
            <a:t>Type checking</a:t>
          </a:r>
          <a:endParaRPr lang="en-US" sz="2000" kern="1200" dirty="0"/>
        </a:p>
      </dsp:txBody>
      <dsp:txXfrm>
        <a:off x="878227" y="1768842"/>
        <a:ext cx="6866051" cy="513542"/>
      </dsp:txXfrm>
    </dsp:sp>
    <dsp:sp modelId="{40B0F861-7C03-4D74-A565-4A208C050C10}">
      <dsp:nvSpPr>
        <dsp:cNvPr id="0" name=""/>
        <dsp:cNvSpPr/>
      </dsp:nvSpPr>
      <dsp:spPr>
        <a:xfrm>
          <a:off x="862250" y="2382284"/>
          <a:ext cx="6898005" cy="5454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rtl="0">
            <a:lnSpc>
              <a:spcPct val="90000"/>
            </a:lnSpc>
            <a:spcBef>
              <a:spcPct val="0"/>
            </a:spcBef>
            <a:spcAft>
              <a:spcPct val="35000"/>
            </a:spcAft>
          </a:pPr>
          <a:r>
            <a:rPr lang="en-US" sz="2000" kern="1200" dirty="0" smtClean="0"/>
            <a:t>Can Function-like macro can be pointed by pointer</a:t>
          </a:r>
          <a:endParaRPr lang="en-US" sz="2000" kern="1200" dirty="0"/>
        </a:p>
      </dsp:txBody>
      <dsp:txXfrm>
        <a:off x="878227" y="2398261"/>
        <a:ext cx="6866051" cy="513542"/>
      </dsp:txXfrm>
    </dsp:sp>
    <dsp:sp modelId="{87B96F26-C701-49B9-B4DF-DBCA734CF62E}">
      <dsp:nvSpPr>
        <dsp:cNvPr id="0" name=""/>
        <dsp:cNvSpPr/>
      </dsp:nvSpPr>
      <dsp:spPr>
        <a:xfrm>
          <a:off x="862250" y="3011703"/>
          <a:ext cx="6898005" cy="5454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rtl="0">
            <a:lnSpc>
              <a:spcPct val="90000"/>
            </a:lnSpc>
            <a:spcBef>
              <a:spcPct val="0"/>
            </a:spcBef>
            <a:spcAft>
              <a:spcPct val="35000"/>
            </a:spcAft>
          </a:pPr>
          <a:r>
            <a:rPr lang="en-US" sz="2000" kern="1200" dirty="0" smtClean="0"/>
            <a:t>Compare against inline function and static function</a:t>
          </a:r>
          <a:endParaRPr lang="en-US" sz="2000" kern="1200" dirty="0"/>
        </a:p>
      </dsp:txBody>
      <dsp:txXfrm>
        <a:off x="878227" y="3027680"/>
        <a:ext cx="6866051" cy="51354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7/5/2021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7/5/2021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19</a:t>
            </a:fld>
            <a:endParaRPr lang="en-US"/>
          </a:p>
        </p:txBody>
      </p:sp>
    </p:spTree>
    <p:extLst>
      <p:ext uri="{BB962C8B-B14F-4D97-AF65-F5344CB8AC3E}">
        <p14:creationId xmlns:p14="http://schemas.microsoft.com/office/powerpoint/2010/main" val="639896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171450" y="1743789"/>
            <a:ext cx="6179344" cy="678021"/>
          </a:xfrm>
        </p:spPr>
        <p:txBody>
          <a:bodyPr>
            <a:noAutofit/>
          </a:bodyPr>
          <a:lstStyle>
            <a:lvl1pPr algn="l">
              <a:defRPr sz="3200">
                <a:solidFill>
                  <a:srgbClr val="FF66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71450" y="2571750"/>
            <a:ext cx="6179344" cy="434975"/>
          </a:xfrm>
        </p:spPr>
        <p:txBody>
          <a:bodyPr>
            <a:normAutofit/>
          </a:bodyPr>
          <a:lstStyle>
            <a:lvl1pPr marL="0" indent="0" algn="l">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171450" y="4767263"/>
            <a:ext cx="1367315" cy="273844"/>
          </a:xfrm>
        </p:spPr>
        <p:txBody>
          <a:bodyPr/>
          <a:lstStyle/>
          <a:p>
            <a:fld id="{63A9D870-3F93-4B8A-8AC9-9D3B4FB155C2}" type="datetime1">
              <a:rPr lang="en-US" smtClean="0"/>
              <a:t>7/5/2021</a:t>
            </a:fld>
            <a:endParaRPr lang="en-US"/>
          </a:p>
        </p:txBody>
      </p:sp>
      <p:sp>
        <p:nvSpPr>
          <p:cNvPr id="5" name="Footer Placeholder 4"/>
          <p:cNvSpPr>
            <a:spLocks noGrp="1"/>
          </p:cNvSpPr>
          <p:nvPr>
            <p:ph type="ftr" sz="quarter" idx="11"/>
          </p:nvPr>
        </p:nvSpPr>
        <p:spPr>
          <a:xfrm>
            <a:off x="1868557" y="4767263"/>
            <a:ext cx="6139587" cy="273844"/>
          </a:xfrm>
        </p:spPr>
        <p:txBody>
          <a:bodyPr/>
          <a:lstStyle/>
          <a:p>
            <a:r>
              <a:rPr lang="en-US" smtClean="0"/>
              <a:t>09e-BM/DT/FSOFT - ©FPT SOFTWARE – Fresher Academy - Internal Use</a:t>
            </a:r>
            <a:endParaRPr lang="en-US" dirty="0"/>
          </a:p>
        </p:txBody>
      </p:sp>
      <p:sp>
        <p:nvSpPr>
          <p:cNvPr id="6" name="Slide Number Placeholder 5"/>
          <p:cNvSpPr>
            <a:spLocks noGrp="1"/>
          </p:cNvSpPr>
          <p:nvPr>
            <p:ph type="sldNum" sz="quarter" idx="12"/>
          </p:nvPr>
        </p:nvSpPr>
        <p:spPr>
          <a:xfrm>
            <a:off x="8122444" y="4767263"/>
            <a:ext cx="564356" cy="273844"/>
          </a:xfrm>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20" cy="644057"/>
          </a:xfr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45074E-53EC-4432-BF9B-A29996D62E7F}" type="datetime1">
              <a:rPr lang="en-US" smtClean="0"/>
              <a:t>7/5/2021</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76789B-5D05-4E47-B9C1-C0FFAEB67DE3}" type="datetime1">
              <a:rPr lang="en-US" smtClean="0"/>
              <a:t>7/5/2021</a:t>
            </a:fld>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454171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42912" y="3305176"/>
            <a:ext cx="8458199" cy="1021556"/>
          </a:xfrm>
        </p:spPr>
        <p:txBody>
          <a:bodyPr anchor="t"/>
          <a:lstStyle>
            <a:lvl1pPr algn="l">
              <a:defRPr sz="3200" b="1" cap="all">
                <a:solidFill>
                  <a:schemeClr val="accent6">
                    <a:lumMod val="75000"/>
                  </a:schemeClr>
                </a:solidFill>
              </a:defRPr>
            </a:lvl1pPr>
          </a:lstStyle>
          <a:p>
            <a:endParaRPr lang="en-US"/>
          </a:p>
        </p:txBody>
      </p:sp>
      <p:sp>
        <p:nvSpPr>
          <p:cNvPr id="3" name="Text Placeholder 2"/>
          <p:cNvSpPr>
            <a:spLocks noGrp="1"/>
          </p:cNvSpPr>
          <p:nvPr>
            <p:ph type="body" idx="1"/>
          </p:nvPr>
        </p:nvSpPr>
        <p:spPr>
          <a:xfrm>
            <a:off x="442912" y="2180035"/>
            <a:ext cx="8458199"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42913" y="4767263"/>
            <a:ext cx="1203007" cy="273844"/>
          </a:xfrm>
        </p:spPr>
        <p:txBody>
          <a:bodyPr/>
          <a:lstStyle/>
          <a:p>
            <a:fld id="{95690783-B5B6-43F6-9D05-1F8793B02117}" type="datetime1">
              <a:rPr lang="en-US" smtClean="0"/>
              <a:t>7/5/2021</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8606" y="900113"/>
            <a:ext cx="4217194" cy="37719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252912" cy="37719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2AB3E9-7592-48AC-A218-7AC85EB51A08}" type="datetime1">
              <a:rPr lang="en-US" smtClean="0"/>
              <a:t>7/5/2021</a:t>
            </a:fld>
            <a:endParaRPr lang="en-US"/>
          </a:p>
        </p:txBody>
      </p:sp>
      <p:sp>
        <p:nvSpPr>
          <p:cNvPr id="6" name="Footer Placeholder 5"/>
          <p:cNvSpPr>
            <a:spLocks noGrp="1"/>
          </p:cNvSpPr>
          <p:nvPr>
            <p:ph type="ftr" sz="quarter" idx="11"/>
          </p:nvPr>
        </p:nvSpPr>
        <p:spPr/>
        <p:txBody>
          <a:bodyPr/>
          <a:lstStyle/>
          <a:p>
            <a:r>
              <a:rPr lang="en-US" smtClean="0"/>
              <a:t>09e-BM/DT/FSOFT - ©FPT SOFTWARE – Fresher Academy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76789B-5D05-4E47-B9C1-C0FFAEB67DE3}" type="datetime1">
              <a:rPr lang="en-US" smtClean="0"/>
              <a:t>7/5/2021</a:t>
            </a:fld>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
        <p:nvSpPr>
          <p:cNvPr id="6" name="Content Placeholder 2"/>
          <p:cNvSpPr>
            <a:spLocks noGrp="1"/>
          </p:cNvSpPr>
          <p:nvPr>
            <p:ph sz="half" idx="1"/>
          </p:nvPr>
        </p:nvSpPr>
        <p:spPr>
          <a:xfrm>
            <a:off x="278606" y="900113"/>
            <a:ext cx="4217194" cy="2221706"/>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3"/>
          <p:cNvSpPr>
            <a:spLocks noGrp="1"/>
          </p:cNvSpPr>
          <p:nvPr>
            <p:ph sz="half" idx="2"/>
          </p:nvPr>
        </p:nvSpPr>
        <p:spPr>
          <a:xfrm>
            <a:off x="4648200" y="900113"/>
            <a:ext cx="4252912" cy="2221706"/>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3"/>
          </p:nvPr>
        </p:nvSpPr>
        <p:spPr>
          <a:xfrm>
            <a:off x="278606" y="3258343"/>
            <a:ext cx="8622506" cy="1349375"/>
          </a:xfrm>
        </p:spPr>
        <p:txBody>
          <a:bodyPr>
            <a:noAutofit/>
          </a:bodyPr>
          <a:lstStyle>
            <a:lvl1pPr>
              <a:defRPr sz="2000"/>
            </a:lvl1pPr>
            <a:lvl2pPr marL="457200" indent="0">
              <a:buNone/>
              <a:defRPr sz="1800"/>
            </a:lvl2pPr>
            <a:lvl3pPr>
              <a:defRPr sz="1600"/>
            </a:lvl3pPr>
            <a:lvl4pPr>
              <a:defRPr sz="1400"/>
            </a:lvl4pPr>
            <a:lvl5pPr>
              <a:defRPr sz="1400"/>
            </a:lvl5pPr>
          </a:lstStyle>
          <a:p>
            <a:pPr lvl="0"/>
            <a:r>
              <a:rPr lang="en-US" smtClean="0"/>
              <a:t>Click to edit Master text styles</a:t>
            </a:r>
          </a:p>
        </p:txBody>
      </p:sp>
    </p:spTree>
    <p:extLst>
      <p:ext uri="{BB962C8B-B14F-4D97-AF65-F5344CB8AC3E}">
        <p14:creationId xmlns:p14="http://schemas.microsoft.com/office/powerpoint/2010/main" val="1847149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7162" y="55784"/>
            <a:ext cx="7100888" cy="54068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7161" y="858441"/>
            <a:ext cx="4271963"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7161" y="1338261"/>
            <a:ext cx="4271963" cy="3276601"/>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00575" y="845344"/>
            <a:ext cx="4300537"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00575" y="1325165"/>
            <a:ext cx="4300537" cy="328969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57163" y="4767263"/>
            <a:ext cx="1488758" cy="273844"/>
          </a:xfrm>
        </p:spPr>
        <p:txBody>
          <a:bodyPr/>
          <a:lstStyle/>
          <a:p>
            <a:fld id="{89809214-B0AA-40EF-B713-56DABC867509}" type="datetime1">
              <a:rPr lang="en-US" smtClean="0"/>
              <a:t>7/5/2021</a:t>
            </a:fld>
            <a:endParaRPr lang="en-US"/>
          </a:p>
        </p:txBody>
      </p:sp>
      <p:sp>
        <p:nvSpPr>
          <p:cNvPr id="8" name="Footer Placeholder 7"/>
          <p:cNvSpPr>
            <a:spLocks noGrp="1"/>
          </p:cNvSpPr>
          <p:nvPr>
            <p:ph type="ftr" sz="quarter" idx="11"/>
          </p:nvPr>
        </p:nvSpPr>
        <p:spPr/>
        <p:txBody>
          <a:bodyPr/>
          <a:lstStyle/>
          <a:p>
            <a:r>
              <a:rPr lang="en-US" smtClean="0"/>
              <a:t>09e-BM/DT/FSOFT - ©FPT SOFTWARE – Fresher Academy - Internal Use</a:t>
            </a:r>
            <a:endParaRPr lang="en-US"/>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778E15-6A1B-4F98-93CA-BDA6731742CD}" type="datetime1">
              <a:rPr lang="en-US" smtClean="0"/>
              <a:t>7/5/2021</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278606" y="0"/>
            <a:ext cx="6885519" cy="644057"/>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78605" y="850106"/>
            <a:ext cx="8622507" cy="37445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78605" y="4767263"/>
            <a:ext cx="1367315"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76789B-5D05-4E47-B9C1-C0FFAEB67DE3}" type="datetime1">
              <a:rPr lang="en-US" smtClean="0"/>
              <a:t>7/5/2021</a:t>
            </a:fld>
            <a:endParaRPr lang="en-US"/>
          </a:p>
        </p:txBody>
      </p:sp>
      <p:sp>
        <p:nvSpPr>
          <p:cNvPr id="5" name="Footer Placeholder 4"/>
          <p:cNvSpPr>
            <a:spLocks noGrp="1"/>
          </p:cNvSpPr>
          <p:nvPr>
            <p:ph type="ftr" sz="quarter" idx="3"/>
          </p:nvPr>
        </p:nvSpPr>
        <p:spPr>
          <a:xfrm>
            <a:off x="1764506" y="4767263"/>
            <a:ext cx="637222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smtClean="0"/>
              <a:t>09e-BM/DT/FSOFT - ©FPT SOFTWARE – Fresher Academy - Internal Use</a:t>
            </a:r>
            <a:endParaRPr lang="en-US" dirty="0"/>
          </a:p>
        </p:txBody>
      </p:sp>
      <p:sp>
        <p:nvSpPr>
          <p:cNvPr id="6" name="Slide Number Placeholder 5"/>
          <p:cNvSpPr>
            <a:spLocks noGrp="1"/>
          </p:cNvSpPr>
          <p:nvPr>
            <p:ph type="sldNum" sz="quarter" idx="4"/>
          </p:nvPr>
        </p:nvSpPr>
        <p:spPr>
          <a:xfrm>
            <a:off x="8229600" y="4767263"/>
            <a:ext cx="671512"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1" r:id="rId4"/>
    <p:sldLayoutId id="2147483652" r:id="rId5"/>
    <p:sldLayoutId id="2147483660" r:id="rId6"/>
    <p:sldLayoutId id="2147483653" r:id="rId7"/>
    <p:sldLayoutId id="2147483658" r:id="rId8"/>
  </p:sldLayoutIdLst>
  <p:timing>
    <p:tnLst>
      <p:par>
        <p:cTn id="1" dur="indefinite" restart="never" nodeType="tmRoot"/>
      </p:par>
    </p:tnLst>
  </p:timing>
  <p:hf hdr="0"/>
  <p:txStyles>
    <p:titleStyle>
      <a:lvl1pPr algn="l" defTabSz="457200" rtl="0" eaLnBrk="1" latinLnBrk="0" hangingPunct="1">
        <a:spcBef>
          <a:spcPct val="0"/>
        </a:spcBef>
        <a:buNone/>
        <a:defRPr sz="3200" b="1" kern="1200">
          <a:solidFill>
            <a:schemeClr val="bg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anose="05000000000000000000" pitchFamily="2" charset="2"/>
        <a:buChar char="ü"/>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err="1" smtClean="0"/>
              <a:t>Makefile</a:t>
            </a:r>
            <a:r>
              <a:rPr lang="en-US" dirty="0" smtClean="0"/>
              <a:t> and debugging method</a:t>
            </a:r>
            <a:endParaRPr lang="en-US" dirty="0"/>
          </a:p>
        </p:txBody>
      </p:sp>
      <p:sp>
        <p:nvSpPr>
          <p:cNvPr id="8" name="Subtitle 7"/>
          <p:cNvSpPr>
            <a:spLocks noGrp="1"/>
          </p:cNvSpPr>
          <p:nvPr>
            <p:ph type="subTitle" idx="1"/>
          </p:nvPr>
        </p:nvSpPr>
        <p:spPr/>
        <p:txBody>
          <a:bodyPr/>
          <a:lstStyle/>
          <a:p>
            <a:r>
              <a:rPr lang="en-US" dirty="0" smtClean="0"/>
              <a:t>Debugging</a:t>
            </a:r>
            <a:endParaRPr lang="en-US" dirty="0" smtClean="0"/>
          </a:p>
        </p:txBody>
      </p:sp>
      <p:sp>
        <p:nvSpPr>
          <p:cNvPr id="4" name="Date Placeholder 3"/>
          <p:cNvSpPr>
            <a:spLocks noGrp="1"/>
          </p:cNvSpPr>
          <p:nvPr>
            <p:ph type="dt" sz="half" idx="10"/>
          </p:nvPr>
        </p:nvSpPr>
        <p:spPr/>
        <p:txBody>
          <a:bodyPr/>
          <a:lstStyle/>
          <a:p>
            <a:fld id="{1F45074E-53EC-4432-BF9B-A29996D62E7F}" type="datetime1">
              <a:rPr lang="en-US" smtClean="0"/>
              <a:t>7/5/2021</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a:t>
            </a:fld>
            <a:endParaRPr lang="en-US"/>
          </a:p>
        </p:txBody>
      </p:sp>
    </p:spTree>
    <p:extLst>
      <p:ext uri="{BB962C8B-B14F-4D97-AF65-F5344CB8AC3E}">
        <p14:creationId xmlns:p14="http://schemas.microsoft.com/office/powerpoint/2010/main" val="47839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a bug</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7/5/2021</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10</a:t>
            </a:fld>
            <a:endParaRPr lang="en-US"/>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15300909"/>
              </p:ext>
            </p:extLst>
          </p:nvPr>
        </p:nvGraphicFramePr>
        <p:xfrm>
          <a:off x="278605" y="850106"/>
          <a:ext cx="8622507" cy="37445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89174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a bug</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7/5/2021</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11</a:t>
            </a:fld>
            <a:endParaRPr lang="en-US"/>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4102608965"/>
              </p:ext>
            </p:extLst>
          </p:nvPr>
        </p:nvGraphicFramePr>
        <p:xfrm>
          <a:off x="278605" y="850106"/>
          <a:ext cx="8622507" cy="37445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0681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spcBef>
                <a:spcPct val="20000"/>
              </a:spcBef>
              <a:defRPr/>
            </a:pPr>
            <a:r>
              <a:rPr lang="en-US" sz="2400" b="0" cap="none" dirty="0" smtClean="0">
                <a:solidFill>
                  <a:schemeClr val="tx1">
                    <a:lumMod val="95000"/>
                    <a:lumOff val="5000"/>
                  </a:schemeClr>
                </a:solidFill>
                <a:latin typeface="Arial" charset="0"/>
                <a:ea typeface="+mn-ea"/>
                <a:cs typeface="Arial" charset="0"/>
              </a:rPr>
              <a:t>Common errors/bug</a:t>
            </a:r>
            <a:r>
              <a:rPr lang="en-US" sz="2400" b="0" cap="none" dirty="0" smtClean="0">
                <a:solidFill>
                  <a:schemeClr val="tx1">
                    <a:lumMod val="95000"/>
                    <a:lumOff val="5000"/>
                  </a:schemeClr>
                </a:solidFill>
                <a:latin typeface="Arial" charset="0"/>
                <a:ea typeface="+mn-ea"/>
                <a:cs typeface="Arial" charset="0"/>
              </a:rPr>
              <a:t/>
            </a:r>
            <a:br>
              <a:rPr lang="en-US" sz="2400" b="0" cap="none" dirty="0" smtClean="0">
                <a:solidFill>
                  <a:schemeClr val="tx1">
                    <a:lumMod val="95000"/>
                    <a:lumOff val="5000"/>
                  </a:schemeClr>
                </a:solidFill>
                <a:latin typeface="Arial" charset="0"/>
                <a:ea typeface="+mn-ea"/>
                <a:cs typeface="Arial" charset="0"/>
              </a:rPr>
            </a:br>
            <a:r>
              <a:rPr lang="vi-VN" sz="2400" b="0" cap="none" dirty="0">
                <a:solidFill>
                  <a:schemeClr val="tx1">
                    <a:lumMod val="95000"/>
                    <a:lumOff val="5000"/>
                  </a:schemeClr>
                </a:solidFill>
                <a:latin typeface="Arial" charset="0"/>
                <a:ea typeface="+mn-ea"/>
                <a:cs typeface="Arial" charset="0"/>
              </a:rPr>
              <a:t/>
            </a:r>
            <a:br>
              <a:rPr lang="vi-VN" sz="2400" b="0" cap="none" dirty="0">
                <a:solidFill>
                  <a:schemeClr val="tx1">
                    <a:lumMod val="95000"/>
                    <a:lumOff val="5000"/>
                  </a:schemeClr>
                </a:solidFill>
                <a:latin typeface="Arial" charset="0"/>
                <a:ea typeface="+mn-ea"/>
                <a:cs typeface="Arial" charset="0"/>
              </a:rPr>
            </a:br>
            <a:endParaRPr lang="en-US" sz="4400" dirty="0">
              <a:solidFill>
                <a:schemeClr val="tx1">
                  <a:lumMod val="95000"/>
                  <a:lumOff val="5000"/>
                </a:schemeClr>
              </a:solidFill>
            </a:endParaRPr>
          </a:p>
        </p:txBody>
      </p:sp>
      <p:sp>
        <p:nvSpPr>
          <p:cNvPr id="6" name="Title 1"/>
          <p:cNvSpPr>
            <a:spLocks noGrp="1"/>
          </p:cNvSpPr>
          <p:nvPr>
            <p:ph type="body" idx="1"/>
          </p:nvPr>
        </p:nvSpPr>
        <p:spPr>
          <a:xfrm>
            <a:off x="442912" y="2174198"/>
            <a:ext cx="8458199" cy="1125140"/>
          </a:xfrm>
        </p:spPr>
        <p:txBody>
          <a:bodyPr/>
          <a:lstStyle/>
          <a:p>
            <a:pPr>
              <a:defRPr/>
            </a:pPr>
            <a:r>
              <a:rPr lang="en-GB" dirty="0" smtClean="0">
                <a:latin typeface="Arial" charset="0"/>
                <a:cs typeface="Arial" charset="0"/>
              </a:rPr>
              <a:t>Section </a:t>
            </a:r>
            <a:r>
              <a:rPr lang="en-GB" dirty="0" smtClean="0">
                <a:latin typeface="Arial" charset="0"/>
                <a:cs typeface="Arial" charset="0"/>
              </a:rPr>
              <a:t>1.1</a:t>
            </a:r>
            <a:endParaRPr lang="vi-VN" dirty="0" smtClean="0">
              <a:latin typeface="Arial" charset="0"/>
              <a:cs typeface="Arial" charset="0"/>
            </a:endParaRPr>
          </a:p>
        </p:txBody>
      </p:sp>
      <p:sp>
        <p:nvSpPr>
          <p:cNvPr id="3" name="Date Placeholder 2"/>
          <p:cNvSpPr>
            <a:spLocks noGrp="1"/>
          </p:cNvSpPr>
          <p:nvPr>
            <p:ph type="dt" sz="half" idx="10"/>
          </p:nvPr>
        </p:nvSpPr>
        <p:spPr/>
        <p:txBody>
          <a:bodyPr/>
          <a:lstStyle/>
          <a:p>
            <a:fld id="{5311EF71-FC9A-4939-859D-AA6007B9A73D}" type="datetime1">
              <a:rPr lang="en-US" smtClean="0"/>
              <a:t>7/5/2021</a:t>
            </a:fld>
            <a:endParaRPr lang="en-US"/>
          </a:p>
        </p:txBody>
      </p:sp>
      <p:sp>
        <p:nvSpPr>
          <p:cNvPr id="7"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12</a:t>
            </a:fld>
            <a:endParaRPr lang="en-US"/>
          </a:p>
        </p:txBody>
      </p:sp>
    </p:spTree>
    <p:extLst>
      <p:ext uri="{BB962C8B-B14F-4D97-AF65-F5344CB8AC3E}">
        <p14:creationId xmlns:p14="http://schemas.microsoft.com/office/powerpoint/2010/main" val="25795281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spcBef>
                <a:spcPct val="20000"/>
              </a:spcBef>
              <a:defRPr/>
            </a:pPr>
            <a:r>
              <a:rPr lang="en-US" sz="2400" b="0" cap="none" dirty="0" smtClean="0">
                <a:solidFill>
                  <a:schemeClr val="tx1">
                    <a:lumMod val="95000"/>
                    <a:lumOff val="5000"/>
                  </a:schemeClr>
                </a:solidFill>
                <a:latin typeface="Arial" charset="0"/>
                <a:ea typeface="+mn-ea"/>
                <a:cs typeface="Arial" charset="0"/>
              </a:rPr>
              <a:t>Debug strategies </a:t>
            </a:r>
            <a:r>
              <a:rPr lang="en-US" sz="2400" b="0" cap="none" dirty="0" smtClean="0">
                <a:solidFill>
                  <a:schemeClr val="tx1">
                    <a:lumMod val="95000"/>
                    <a:lumOff val="5000"/>
                  </a:schemeClr>
                </a:solidFill>
                <a:latin typeface="Arial" charset="0"/>
                <a:ea typeface="+mn-ea"/>
                <a:cs typeface="Arial" charset="0"/>
              </a:rPr>
              <a:t/>
            </a:r>
            <a:br>
              <a:rPr lang="en-US" sz="2400" b="0" cap="none" dirty="0" smtClean="0">
                <a:solidFill>
                  <a:schemeClr val="tx1">
                    <a:lumMod val="95000"/>
                    <a:lumOff val="5000"/>
                  </a:schemeClr>
                </a:solidFill>
                <a:latin typeface="Arial" charset="0"/>
                <a:ea typeface="+mn-ea"/>
                <a:cs typeface="Arial" charset="0"/>
              </a:rPr>
            </a:br>
            <a:r>
              <a:rPr lang="vi-VN" sz="2400" b="0" cap="none" dirty="0">
                <a:solidFill>
                  <a:schemeClr val="tx1">
                    <a:lumMod val="95000"/>
                    <a:lumOff val="5000"/>
                  </a:schemeClr>
                </a:solidFill>
                <a:latin typeface="Arial" charset="0"/>
                <a:ea typeface="+mn-ea"/>
                <a:cs typeface="Arial" charset="0"/>
              </a:rPr>
              <a:t/>
            </a:r>
            <a:br>
              <a:rPr lang="vi-VN" sz="2400" b="0" cap="none" dirty="0">
                <a:solidFill>
                  <a:schemeClr val="tx1">
                    <a:lumMod val="95000"/>
                    <a:lumOff val="5000"/>
                  </a:schemeClr>
                </a:solidFill>
                <a:latin typeface="Arial" charset="0"/>
                <a:ea typeface="+mn-ea"/>
                <a:cs typeface="Arial" charset="0"/>
              </a:rPr>
            </a:br>
            <a:endParaRPr lang="en-US" sz="4400" dirty="0">
              <a:solidFill>
                <a:schemeClr val="tx1">
                  <a:lumMod val="95000"/>
                  <a:lumOff val="5000"/>
                </a:schemeClr>
              </a:solidFill>
            </a:endParaRPr>
          </a:p>
        </p:txBody>
      </p:sp>
      <p:sp>
        <p:nvSpPr>
          <p:cNvPr id="6" name="Title 1"/>
          <p:cNvSpPr>
            <a:spLocks noGrp="1"/>
          </p:cNvSpPr>
          <p:nvPr>
            <p:ph type="body" idx="1"/>
          </p:nvPr>
        </p:nvSpPr>
        <p:spPr/>
        <p:txBody>
          <a:bodyPr/>
          <a:lstStyle/>
          <a:p>
            <a:pPr>
              <a:defRPr/>
            </a:pPr>
            <a:r>
              <a:rPr lang="en-GB" dirty="0" smtClean="0">
                <a:latin typeface="Arial" charset="0"/>
                <a:cs typeface="Arial" charset="0"/>
              </a:rPr>
              <a:t>Section 2</a:t>
            </a:r>
            <a:endParaRPr lang="vi-VN" dirty="0" smtClean="0">
              <a:latin typeface="Arial" charset="0"/>
              <a:cs typeface="Arial" charset="0"/>
            </a:endParaRPr>
          </a:p>
        </p:txBody>
      </p:sp>
      <p:sp>
        <p:nvSpPr>
          <p:cNvPr id="3" name="Date Placeholder 2"/>
          <p:cNvSpPr>
            <a:spLocks noGrp="1"/>
          </p:cNvSpPr>
          <p:nvPr>
            <p:ph type="dt" sz="half" idx="10"/>
          </p:nvPr>
        </p:nvSpPr>
        <p:spPr/>
        <p:txBody>
          <a:bodyPr/>
          <a:lstStyle/>
          <a:p>
            <a:fld id="{5311EF71-FC9A-4939-859D-AA6007B9A73D}" type="datetime1">
              <a:rPr lang="en-US" smtClean="0"/>
              <a:t>7/5/2021</a:t>
            </a:fld>
            <a:endParaRPr lang="en-US"/>
          </a:p>
        </p:txBody>
      </p:sp>
      <p:sp>
        <p:nvSpPr>
          <p:cNvPr id="7"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13</a:t>
            </a:fld>
            <a:endParaRPr lang="en-US"/>
          </a:p>
        </p:txBody>
      </p:sp>
    </p:spTree>
    <p:extLst>
      <p:ext uri="{BB962C8B-B14F-4D97-AF65-F5344CB8AC3E}">
        <p14:creationId xmlns:p14="http://schemas.microsoft.com/office/powerpoint/2010/main" val="24873738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spcBef>
                <a:spcPct val="20000"/>
              </a:spcBef>
              <a:defRPr/>
            </a:pPr>
            <a:r>
              <a:rPr lang="en-US" sz="2400" b="0" cap="none" dirty="0" smtClean="0">
                <a:solidFill>
                  <a:schemeClr val="tx1">
                    <a:lumMod val="95000"/>
                    <a:lumOff val="5000"/>
                  </a:schemeClr>
                </a:solidFill>
                <a:latin typeface="Arial" charset="0"/>
                <a:ea typeface="+mn-ea"/>
                <a:cs typeface="Arial" charset="0"/>
              </a:rPr>
              <a:t>Demo: Compilation</a:t>
            </a:r>
            <a:r>
              <a:rPr lang="en-US" sz="2400" b="0" cap="none" dirty="0" smtClean="0">
                <a:solidFill>
                  <a:schemeClr val="tx1">
                    <a:lumMod val="95000"/>
                    <a:lumOff val="5000"/>
                  </a:schemeClr>
                </a:solidFill>
                <a:latin typeface="Arial" charset="0"/>
                <a:ea typeface="+mn-ea"/>
                <a:cs typeface="Arial" charset="0"/>
              </a:rPr>
              <a:t/>
            </a:r>
            <a:br>
              <a:rPr lang="en-US" sz="2400" b="0" cap="none" dirty="0" smtClean="0">
                <a:solidFill>
                  <a:schemeClr val="tx1">
                    <a:lumMod val="95000"/>
                    <a:lumOff val="5000"/>
                  </a:schemeClr>
                </a:solidFill>
                <a:latin typeface="Arial" charset="0"/>
                <a:ea typeface="+mn-ea"/>
                <a:cs typeface="Arial" charset="0"/>
              </a:rPr>
            </a:br>
            <a:r>
              <a:rPr lang="vi-VN" sz="2400" b="0" cap="none" dirty="0">
                <a:solidFill>
                  <a:schemeClr val="tx1">
                    <a:lumMod val="95000"/>
                    <a:lumOff val="5000"/>
                  </a:schemeClr>
                </a:solidFill>
                <a:latin typeface="Arial" charset="0"/>
                <a:ea typeface="+mn-ea"/>
                <a:cs typeface="Arial" charset="0"/>
              </a:rPr>
              <a:t/>
            </a:r>
            <a:br>
              <a:rPr lang="vi-VN" sz="2400" b="0" cap="none" dirty="0">
                <a:solidFill>
                  <a:schemeClr val="tx1">
                    <a:lumMod val="95000"/>
                    <a:lumOff val="5000"/>
                  </a:schemeClr>
                </a:solidFill>
                <a:latin typeface="Arial" charset="0"/>
                <a:ea typeface="+mn-ea"/>
                <a:cs typeface="Arial" charset="0"/>
              </a:rPr>
            </a:br>
            <a:endParaRPr lang="en-US" sz="4400" dirty="0">
              <a:solidFill>
                <a:schemeClr val="tx1">
                  <a:lumMod val="95000"/>
                  <a:lumOff val="5000"/>
                </a:schemeClr>
              </a:solidFill>
            </a:endParaRPr>
          </a:p>
        </p:txBody>
      </p:sp>
      <p:sp>
        <p:nvSpPr>
          <p:cNvPr id="6" name="Title 1"/>
          <p:cNvSpPr>
            <a:spLocks noGrp="1"/>
          </p:cNvSpPr>
          <p:nvPr>
            <p:ph type="body" idx="1"/>
          </p:nvPr>
        </p:nvSpPr>
        <p:spPr/>
        <p:txBody>
          <a:bodyPr/>
          <a:lstStyle/>
          <a:p>
            <a:pPr>
              <a:defRPr/>
            </a:pPr>
            <a:r>
              <a:rPr lang="en-GB" dirty="0" smtClean="0">
                <a:latin typeface="Arial" charset="0"/>
                <a:cs typeface="Arial" charset="0"/>
              </a:rPr>
              <a:t>Section 3</a:t>
            </a:r>
            <a:endParaRPr lang="vi-VN" dirty="0" smtClean="0">
              <a:latin typeface="Arial" charset="0"/>
              <a:cs typeface="Arial" charset="0"/>
            </a:endParaRPr>
          </a:p>
        </p:txBody>
      </p:sp>
      <p:sp>
        <p:nvSpPr>
          <p:cNvPr id="3" name="Date Placeholder 2"/>
          <p:cNvSpPr>
            <a:spLocks noGrp="1"/>
          </p:cNvSpPr>
          <p:nvPr>
            <p:ph type="dt" sz="half" idx="10"/>
          </p:nvPr>
        </p:nvSpPr>
        <p:spPr/>
        <p:txBody>
          <a:bodyPr/>
          <a:lstStyle/>
          <a:p>
            <a:fld id="{5311EF71-FC9A-4939-859D-AA6007B9A73D}" type="datetime1">
              <a:rPr lang="en-US" smtClean="0"/>
              <a:t>7/5/2021</a:t>
            </a:fld>
            <a:endParaRPr lang="en-US"/>
          </a:p>
        </p:txBody>
      </p:sp>
      <p:sp>
        <p:nvSpPr>
          <p:cNvPr id="7"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14</a:t>
            </a:fld>
            <a:endParaRPr lang="en-US"/>
          </a:p>
        </p:txBody>
      </p:sp>
    </p:spTree>
    <p:extLst>
      <p:ext uri="{BB962C8B-B14F-4D97-AF65-F5344CB8AC3E}">
        <p14:creationId xmlns:p14="http://schemas.microsoft.com/office/powerpoint/2010/main" val="35008650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spcBef>
                <a:spcPct val="20000"/>
              </a:spcBef>
              <a:defRPr/>
            </a:pPr>
            <a:r>
              <a:rPr lang="en-US" sz="2400" b="0" cap="none" dirty="0" smtClean="0">
                <a:solidFill>
                  <a:schemeClr val="tx1">
                    <a:lumMod val="95000"/>
                    <a:lumOff val="5000"/>
                  </a:schemeClr>
                </a:solidFill>
                <a:latin typeface="Arial" charset="0"/>
                <a:ea typeface="+mn-ea"/>
                <a:cs typeface="Arial" charset="0"/>
              </a:rPr>
              <a:t>Demo: Linking</a:t>
            </a:r>
            <a:r>
              <a:rPr lang="en-US" sz="2400" b="0" cap="none" dirty="0" smtClean="0">
                <a:solidFill>
                  <a:schemeClr val="tx1">
                    <a:lumMod val="95000"/>
                    <a:lumOff val="5000"/>
                  </a:schemeClr>
                </a:solidFill>
                <a:latin typeface="Arial" charset="0"/>
                <a:ea typeface="+mn-ea"/>
                <a:cs typeface="Arial" charset="0"/>
              </a:rPr>
              <a:t/>
            </a:r>
            <a:br>
              <a:rPr lang="en-US" sz="2400" b="0" cap="none" dirty="0" smtClean="0">
                <a:solidFill>
                  <a:schemeClr val="tx1">
                    <a:lumMod val="95000"/>
                    <a:lumOff val="5000"/>
                  </a:schemeClr>
                </a:solidFill>
                <a:latin typeface="Arial" charset="0"/>
                <a:ea typeface="+mn-ea"/>
                <a:cs typeface="Arial" charset="0"/>
              </a:rPr>
            </a:br>
            <a:r>
              <a:rPr lang="vi-VN" sz="2400" b="0" cap="none" dirty="0">
                <a:solidFill>
                  <a:schemeClr val="tx1">
                    <a:lumMod val="95000"/>
                    <a:lumOff val="5000"/>
                  </a:schemeClr>
                </a:solidFill>
                <a:latin typeface="Arial" charset="0"/>
                <a:ea typeface="+mn-ea"/>
                <a:cs typeface="Arial" charset="0"/>
              </a:rPr>
              <a:t/>
            </a:r>
            <a:br>
              <a:rPr lang="vi-VN" sz="2400" b="0" cap="none" dirty="0">
                <a:solidFill>
                  <a:schemeClr val="tx1">
                    <a:lumMod val="95000"/>
                    <a:lumOff val="5000"/>
                  </a:schemeClr>
                </a:solidFill>
                <a:latin typeface="Arial" charset="0"/>
                <a:ea typeface="+mn-ea"/>
                <a:cs typeface="Arial" charset="0"/>
              </a:rPr>
            </a:br>
            <a:endParaRPr lang="en-US" sz="4400" dirty="0">
              <a:solidFill>
                <a:schemeClr val="tx1">
                  <a:lumMod val="95000"/>
                  <a:lumOff val="5000"/>
                </a:schemeClr>
              </a:solidFill>
            </a:endParaRPr>
          </a:p>
        </p:txBody>
      </p:sp>
      <p:sp>
        <p:nvSpPr>
          <p:cNvPr id="6" name="Title 1"/>
          <p:cNvSpPr>
            <a:spLocks noGrp="1"/>
          </p:cNvSpPr>
          <p:nvPr>
            <p:ph type="body" idx="1"/>
          </p:nvPr>
        </p:nvSpPr>
        <p:spPr/>
        <p:txBody>
          <a:bodyPr/>
          <a:lstStyle/>
          <a:p>
            <a:pPr>
              <a:defRPr/>
            </a:pPr>
            <a:r>
              <a:rPr lang="en-GB" dirty="0" smtClean="0">
                <a:latin typeface="Arial" charset="0"/>
                <a:cs typeface="Arial" charset="0"/>
              </a:rPr>
              <a:t>Section </a:t>
            </a:r>
            <a:r>
              <a:rPr lang="en-GB" dirty="0" smtClean="0">
                <a:latin typeface="Arial" charset="0"/>
                <a:cs typeface="Arial" charset="0"/>
              </a:rPr>
              <a:t>4</a:t>
            </a:r>
            <a:endParaRPr lang="vi-VN" dirty="0" smtClean="0">
              <a:latin typeface="Arial" charset="0"/>
              <a:cs typeface="Arial" charset="0"/>
            </a:endParaRPr>
          </a:p>
        </p:txBody>
      </p:sp>
      <p:sp>
        <p:nvSpPr>
          <p:cNvPr id="3" name="Date Placeholder 2"/>
          <p:cNvSpPr>
            <a:spLocks noGrp="1"/>
          </p:cNvSpPr>
          <p:nvPr>
            <p:ph type="dt" sz="half" idx="10"/>
          </p:nvPr>
        </p:nvSpPr>
        <p:spPr/>
        <p:txBody>
          <a:bodyPr/>
          <a:lstStyle/>
          <a:p>
            <a:fld id="{5311EF71-FC9A-4939-859D-AA6007B9A73D}" type="datetime1">
              <a:rPr lang="en-US" smtClean="0"/>
              <a:t>7/5/2021</a:t>
            </a:fld>
            <a:endParaRPr lang="en-US"/>
          </a:p>
        </p:txBody>
      </p:sp>
      <p:sp>
        <p:nvSpPr>
          <p:cNvPr id="7"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15</a:t>
            </a:fld>
            <a:endParaRPr lang="en-US"/>
          </a:p>
        </p:txBody>
      </p:sp>
    </p:spTree>
    <p:extLst>
      <p:ext uri="{BB962C8B-B14F-4D97-AF65-F5344CB8AC3E}">
        <p14:creationId xmlns:p14="http://schemas.microsoft.com/office/powerpoint/2010/main" val="42391378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spcBef>
                <a:spcPct val="20000"/>
              </a:spcBef>
              <a:defRPr/>
            </a:pPr>
            <a:r>
              <a:rPr lang="en-US" sz="2400" b="0" cap="none" dirty="0" smtClean="0">
                <a:solidFill>
                  <a:schemeClr val="tx1">
                    <a:lumMod val="95000"/>
                    <a:lumOff val="5000"/>
                  </a:schemeClr>
                </a:solidFill>
                <a:latin typeface="Arial" charset="0"/>
                <a:ea typeface="+mn-ea"/>
                <a:cs typeface="Arial" charset="0"/>
              </a:rPr>
              <a:t>Example and </a:t>
            </a:r>
            <a:r>
              <a:rPr lang="en-US" sz="2400" b="0" cap="none" dirty="0" err="1" smtClean="0">
                <a:solidFill>
                  <a:schemeClr val="tx1">
                    <a:lumMod val="95000"/>
                    <a:lumOff val="5000"/>
                  </a:schemeClr>
                </a:solidFill>
                <a:latin typeface="Arial" charset="0"/>
                <a:ea typeface="+mn-ea"/>
                <a:cs typeface="Arial" charset="0"/>
              </a:rPr>
              <a:t>assigment</a:t>
            </a:r>
            <a:r>
              <a:rPr lang="en-US" sz="2400" b="0" cap="none" dirty="0" smtClean="0">
                <a:solidFill>
                  <a:schemeClr val="tx1">
                    <a:lumMod val="95000"/>
                    <a:lumOff val="5000"/>
                  </a:schemeClr>
                </a:solidFill>
                <a:latin typeface="Arial" charset="0"/>
                <a:ea typeface="+mn-ea"/>
                <a:cs typeface="Arial" charset="0"/>
              </a:rPr>
              <a:t/>
            </a:r>
            <a:br>
              <a:rPr lang="en-US" sz="2400" b="0" cap="none" dirty="0" smtClean="0">
                <a:solidFill>
                  <a:schemeClr val="tx1">
                    <a:lumMod val="95000"/>
                    <a:lumOff val="5000"/>
                  </a:schemeClr>
                </a:solidFill>
                <a:latin typeface="Arial" charset="0"/>
                <a:ea typeface="+mn-ea"/>
                <a:cs typeface="Arial" charset="0"/>
              </a:rPr>
            </a:br>
            <a:r>
              <a:rPr lang="vi-VN" sz="2400" b="0" cap="none" dirty="0">
                <a:solidFill>
                  <a:schemeClr val="tx1">
                    <a:lumMod val="95000"/>
                    <a:lumOff val="5000"/>
                  </a:schemeClr>
                </a:solidFill>
                <a:latin typeface="Arial" charset="0"/>
                <a:ea typeface="+mn-ea"/>
                <a:cs typeface="Arial" charset="0"/>
              </a:rPr>
              <a:t/>
            </a:r>
            <a:br>
              <a:rPr lang="vi-VN" sz="2400" b="0" cap="none" dirty="0">
                <a:solidFill>
                  <a:schemeClr val="tx1">
                    <a:lumMod val="95000"/>
                    <a:lumOff val="5000"/>
                  </a:schemeClr>
                </a:solidFill>
                <a:latin typeface="Arial" charset="0"/>
                <a:ea typeface="+mn-ea"/>
                <a:cs typeface="Arial" charset="0"/>
              </a:rPr>
            </a:br>
            <a:endParaRPr lang="en-US" sz="4400" dirty="0">
              <a:solidFill>
                <a:schemeClr val="tx1">
                  <a:lumMod val="95000"/>
                  <a:lumOff val="5000"/>
                </a:schemeClr>
              </a:solidFill>
            </a:endParaRPr>
          </a:p>
        </p:txBody>
      </p:sp>
      <p:sp>
        <p:nvSpPr>
          <p:cNvPr id="6" name="Title 1"/>
          <p:cNvSpPr>
            <a:spLocks noGrp="1"/>
          </p:cNvSpPr>
          <p:nvPr>
            <p:ph type="body" idx="1"/>
          </p:nvPr>
        </p:nvSpPr>
        <p:spPr/>
        <p:txBody>
          <a:bodyPr/>
          <a:lstStyle/>
          <a:p>
            <a:pPr>
              <a:defRPr/>
            </a:pPr>
            <a:r>
              <a:rPr lang="en-GB" dirty="0" smtClean="0">
                <a:latin typeface="Arial" charset="0"/>
                <a:cs typeface="Arial" charset="0"/>
              </a:rPr>
              <a:t>Section </a:t>
            </a:r>
            <a:r>
              <a:rPr lang="en-GB" dirty="0" smtClean="0">
                <a:latin typeface="Arial" charset="0"/>
                <a:cs typeface="Arial" charset="0"/>
              </a:rPr>
              <a:t>5</a:t>
            </a:r>
            <a:endParaRPr lang="vi-VN" dirty="0" smtClean="0">
              <a:latin typeface="Arial" charset="0"/>
              <a:cs typeface="Arial" charset="0"/>
            </a:endParaRPr>
          </a:p>
        </p:txBody>
      </p:sp>
      <p:sp>
        <p:nvSpPr>
          <p:cNvPr id="3" name="Date Placeholder 2"/>
          <p:cNvSpPr>
            <a:spLocks noGrp="1"/>
          </p:cNvSpPr>
          <p:nvPr>
            <p:ph type="dt" sz="half" idx="10"/>
          </p:nvPr>
        </p:nvSpPr>
        <p:spPr/>
        <p:txBody>
          <a:bodyPr/>
          <a:lstStyle/>
          <a:p>
            <a:fld id="{5311EF71-FC9A-4939-859D-AA6007B9A73D}" type="datetime1">
              <a:rPr lang="en-US" smtClean="0"/>
              <a:t>7/5/2021</a:t>
            </a:fld>
            <a:endParaRPr lang="en-US"/>
          </a:p>
        </p:txBody>
      </p:sp>
      <p:sp>
        <p:nvSpPr>
          <p:cNvPr id="7"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16</a:t>
            </a:fld>
            <a:endParaRPr lang="en-US"/>
          </a:p>
        </p:txBody>
      </p:sp>
    </p:spTree>
    <p:extLst>
      <p:ext uri="{BB962C8B-B14F-4D97-AF65-F5344CB8AC3E}">
        <p14:creationId xmlns:p14="http://schemas.microsoft.com/office/powerpoint/2010/main" val="14558612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Function-like macro</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42524449"/>
              </p:ext>
            </p:extLst>
          </p:nvPr>
        </p:nvGraphicFramePr>
        <p:xfrm>
          <a:off x="278605" y="850106"/>
          <a:ext cx="8622507" cy="37445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1F45074E-53EC-4432-BF9B-A29996D62E7F}" type="datetime1">
              <a:rPr lang="en-US" smtClean="0"/>
              <a:t>7/5/2021</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17</a:t>
            </a:fld>
            <a:endParaRPr lang="en-US"/>
          </a:p>
        </p:txBody>
      </p:sp>
    </p:spTree>
    <p:extLst>
      <p:ext uri="{BB962C8B-B14F-4D97-AF65-F5344CB8AC3E}">
        <p14:creationId xmlns:p14="http://schemas.microsoft.com/office/powerpoint/2010/main" val="16991286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latin typeface="Arial" panose="020B0604020202020204" pitchFamily="34" charset="0"/>
                <a:cs typeface="Arial" panose="020B0604020202020204" pitchFamily="34" charset="0"/>
              </a:rPr>
              <a:t>Lesson Summary</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pPr algn="just"/>
            <a:r>
              <a:rPr lang="en-US" altLang="en-US" sz="2400" i="1" dirty="0" smtClean="0">
                <a:latin typeface="Arial" panose="020B0604020202020204" pitchFamily="34" charset="0"/>
                <a:cs typeface="Arial" panose="020B0604020202020204" pitchFamily="34" charset="0"/>
              </a:rPr>
              <a:t>Student (Trainee) try to list again what they have learn through section.</a:t>
            </a:r>
          </a:p>
          <a:p>
            <a:pPr algn="just"/>
            <a:r>
              <a:rPr lang="en-US" altLang="en-US" i="1" dirty="0" smtClean="0"/>
              <a:t>Trainer help to summarize what they need to remember and continue expanding their knowledge</a:t>
            </a:r>
          </a:p>
          <a:p>
            <a:pPr algn="just"/>
            <a:r>
              <a:rPr lang="en-US" altLang="en-US" sz="2400" i="1" dirty="0" smtClean="0">
                <a:latin typeface="Arial" panose="020B0604020202020204" pitchFamily="34" charset="0"/>
                <a:cs typeface="Arial" panose="020B0604020202020204" pitchFamily="34" charset="0"/>
              </a:rPr>
              <a:t>Trainer can help to answer some open question.</a:t>
            </a:r>
            <a:endParaRPr lang="en-US" altLang="en-US" sz="2400" i="1"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EA9862C2-9A3A-4A99-B55C-4814DDFFAC13}" type="datetime1">
              <a:rPr lang="en-US" smtClean="0"/>
              <a:t>7/5/2021</a:t>
            </a:fld>
            <a:endParaRPr lang="en-US"/>
          </a:p>
        </p:txBody>
      </p:sp>
      <p:sp>
        <p:nvSpPr>
          <p:cNvPr id="7"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18</a:t>
            </a:fld>
            <a:endParaRPr lang="en-US"/>
          </a:p>
        </p:txBody>
      </p:sp>
    </p:spTree>
    <p:extLst>
      <p:ext uri="{BB962C8B-B14F-4D97-AF65-F5344CB8AC3E}">
        <p14:creationId xmlns:p14="http://schemas.microsoft.com/office/powerpoint/2010/main" val="30166291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smtClean="0">
                <a:solidFill>
                  <a:schemeClr val="accent6">
                    <a:lumMod val="75000"/>
                  </a:schemeClr>
                </a:solidFill>
                <a:cs typeface="Arial"/>
              </a:rPr>
              <a:t>Thank you</a:t>
            </a:r>
            <a:endParaRPr lang="en-US" sz="6600" dirty="0">
              <a:solidFill>
                <a:schemeClr val="accent6">
                  <a:lumMod val="75000"/>
                </a:schemeClr>
              </a:solidFill>
              <a:cs typeface="Arial"/>
            </a:endParaRPr>
          </a:p>
        </p:txBody>
      </p:sp>
      <p:sp>
        <p:nvSpPr>
          <p:cNvPr id="4" name="Subtitle 3"/>
          <p:cNvSpPr>
            <a:spLocks noGrp="1"/>
          </p:cNvSpPr>
          <p:nvPr>
            <p:ph type="subTitle" idx="1"/>
          </p:nvPr>
        </p:nvSpPr>
        <p:spPr/>
        <p:txBody>
          <a:bodyPr/>
          <a:lstStyle/>
          <a:p>
            <a:endParaRPr lang="en-US"/>
          </a:p>
        </p:txBody>
      </p:sp>
      <p:sp>
        <p:nvSpPr>
          <p:cNvPr id="3" name="Date Placeholder 2"/>
          <p:cNvSpPr>
            <a:spLocks noGrp="1"/>
          </p:cNvSpPr>
          <p:nvPr>
            <p:ph type="dt" sz="half" idx="10"/>
          </p:nvPr>
        </p:nvSpPr>
        <p:spPr/>
        <p:txBody>
          <a:bodyPr/>
          <a:lstStyle/>
          <a:p>
            <a:fld id="{A6E310CF-D8EB-4339-A038-1E0E0D4A410F}" type="datetime1">
              <a:rPr lang="en-US" smtClean="0"/>
              <a:t>7/5/2021</a:t>
            </a:fld>
            <a:endParaRPr lang="en-US"/>
          </a:p>
        </p:txBody>
      </p:sp>
      <p:sp>
        <p:nvSpPr>
          <p:cNvPr id="6"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19</a:t>
            </a:fld>
            <a:endParaRPr lang="en-US" dirty="0"/>
          </a:p>
        </p:txBody>
      </p:sp>
    </p:spTree>
    <p:extLst>
      <p:ext uri="{BB962C8B-B14F-4D97-AF65-F5344CB8AC3E}">
        <p14:creationId xmlns:p14="http://schemas.microsoft.com/office/powerpoint/2010/main" val="3906525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concept about debugging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707882020"/>
              </p:ext>
            </p:extLst>
          </p:nvPr>
        </p:nvGraphicFramePr>
        <p:xfrm>
          <a:off x="278605" y="850106"/>
          <a:ext cx="8622507" cy="37445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1F45074E-53EC-4432-BF9B-A29996D62E7F}" type="datetime1">
              <a:rPr lang="en-US" smtClean="0"/>
              <a:t>7/5/2021</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a:t>
            </a:fld>
            <a:endParaRPr lang="en-US"/>
          </a:p>
        </p:txBody>
      </p:sp>
    </p:spTree>
    <p:extLst>
      <p:ext uri="{BB962C8B-B14F-4D97-AF65-F5344CB8AC3E}">
        <p14:creationId xmlns:p14="http://schemas.microsoft.com/office/powerpoint/2010/main" val="213415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spcBef>
                <a:spcPct val="20000"/>
              </a:spcBef>
              <a:defRPr/>
            </a:pPr>
            <a:r>
              <a:rPr lang="en-US" sz="2400" b="0" cap="none" dirty="0" smtClean="0">
                <a:solidFill>
                  <a:schemeClr val="tx1">
                    <a:lumMod val="95000"/>
                    <a:lumOff val="5000"/>
                  </a:schemeClr>
                </a:solidFill>
                <a:latin typeface="Arial" charset="0"/>
                <a:ea typeface="+mn-ea"/>
                <a:cs typeface="Arial" charset="0"/>
              </a:rPr>
              <a:t>Bug</a:t>
            </a:r>
            <a:r>
              <a:rPr lang="en-US" sz="2400" b="0" cap="none" dirty="0" smtClean="0">
                <a:solidFill>
                  <a:schemeClr val="tx1">
                    <a:lumMod val="95000"/>
                    <a:lumOff val="5000"/>
                  </a:schemeClr>
                </a:solidFill>
                <a:latin typeface="Arial" charset="0"/>
                <a:ea typeface="+mn-ea"/>
                <a:cs typeface="Arial" charset="0"/>
              </a:rPr>
              <a:t> Classification </a:t>
            </a:r>
            <a:r>
              <a:rPr lang="en-US" sz="2400" b="0" cap="none" dirty="0" smtClean="0">
                <a:solidFill>
                  <a:schemeClr val="tx1">
                    <a:lumMod val="95000"/>
                    <a:lumOff val="5000"/>
                  </a:schemeClr>
                </a:solidFill>
                <a:latin typeface="Arial" charset="0"/>
                <a:ea typeface="+mn-ea"/>
                <a:cs typeface="Arial" charset="0"/>
              </a:rPr>
              <a:t/>
            </a:r>
            <a:br>
              <a:rPr lang="en-US" sz="2400" b="0" cap="none" dirty="0" smtClean="0">
                <a:solidFill>
                  <a:schemeClr val="tx1">
                    <a:lumMod val="95000"/>
                    <a:lumOff val="5000"/>
                  </a:schemeClr>
                </a:solidFill>
                <a:latin typeface="Arial" charset="0"/>
                <a:ea typeface="+mn-ea"/>
                <a:cs typeface="Arial" charset="0"/>
              </a:rPr>
            </a:br>
            <a:r>
              <a:rPr lang="vi-VN" sz="2400" b="0" cap="none" dirty="0">
                <a:solidFill>
                  <a:schemeClr val="tx1">
                    <a:lumMod val="95000"/>
                    <a:lumOff val="5000"/>
                  </a:schemeClr>
                </a:solidFill>
                <a:latin typeface="Arial" charset="0"/>
                <a:ea typeface="+mn-ea"/>
                <a:cs typeface="Arial" charset="0"/>
              </a:rPr>
              <a:t/>
            </a:r>
            <a:br>
              <a:rPr lang="vi-VN" sz="2400" b="0" cap="none" dirty="0">
                <a:solidFill>
                  <a:schemeClr val="tx1">
                    <a:lumMod val="95000"/>
                    <a:lumOff val="5000"/>
                  </a:schemeClr>
                </a:solidFill>
                <a:latin typeface="Arial" charset="0"/>
                <a:ea typeface="+mn-ea"/>
                <a:cs typeface="Arial" charset="0"/>
              </a:rPr>
            </a:br>
            <a:endParaRPr lang="en-US" sz="4400" dirty="0">
              <a:solidFill>
                <a:schemeClr val="tx1">
                  <a:lumMod val="95000"/>
                  <a:lumOff val="5000"/>
                </a:schemeClr>
              </a:solidFill>
            </a:endParaRPr>
          </a:p>
        </p:txBody>
      </p:sp>
      <p:sp>
        <p:nvSpPr>
          <p:cNvPr id="6" name="Title 1"/>
          <p:cNvSpPr>
            <a:spLocks noGrp="1"/>
          </p:cNvSpPr>
          <p:nvPr>
            <p:ph type="body" idx="1"/>
          </p:nvPr>
        </p:nvSpPr>
        <p:spPr>
          <a:xfrm>
            <a:off x="442912" y="2174198"/>
            <a:ext cx="8458199" cy="1125140"/>
          </a:xfrm>
        </p:spPr>
        <p:txBody>
          <a:bodyPr/>
          <a:lstStyle/>
          <a:p>
            <a:pPr>
              <a:defRPr/>
            </a:pPr>
            <a:r>
              <a:rPr lang="en-GB" dirty="0" smtClean="0">
                <a:latin typeface="Arial" charset="0"/>
                <a:cs typeface="Arial" charset="0"/>
              </a:rPr>
              <a:t>Section 1</a:t>
            </a:r>
            <a:endParaRPr lang="vi-VN" dirty="0" smtClean="0">
              <a:latin typeface="Arial" charset="0"/>
              <a:cs typeface="Arial" charset="0"/>
            </a:endParaRPr>
          </a:p>
        </p:txBody>
      </p:sp>
      <p:sp>
        <p:nvSpPr>
          <p:cNvPr id="3" name="Date Placeholder 2"/>
          <p:cNvSpPr>
            <a:spLocks noGrp="1"/>
          </p:cNvSpPr>
          <p:nvPr>
            <p:ph type="dt" sz="half" idx="10"/>
          </p:nvPr>
        </p:nvSpPr>
        <p:spPr/>
        <p:txBody>
          <a:bodyPr/>
          <a:lstStyle/>
          <a:p>
            <a:fld id="{5311EF71-FC9A-4939-859D-AA6007B9A73D}" type="datetime1">
              <a:rPr lang="en-US" smtClean="0"/>
              <a:t>7/5/2021</a:t>
            </a:fld>
            <a:endParaRPr lang="en-US"/>
          </a:p>
        </p:txBody>
      </p:sp>
      <p:sp>
        <p:nvSpPr>
          <p:cNvPr id="7"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a:t>
            </a:fld>
            <a:endParaRPr lang="en-US"/>
          </a:p>
        </p:txBody>
      </p:sp>
    </p:spTree>
    <p:extLst>
      <p:ext uri="{BB962C8B-B14F-4D97-AF65-F5344CB8AC3E}">
        <p14:creationId xmlns:p14="http://schemas.microsoft.com/office/powerpoint/2010/main" val="7579884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376997" y="919279"/>
            <a:ext cx="6489530" cy="4113074"/>
            <a:chOff x="2198077" y="398585"/>
            <a:chExt cx="8783515" cy="6260123"/>
          </a:xfrm>
        </p:grpSpPr>
        <p:sp>
          <p:nvSpPr>
            <p:cNvPr id="5" name="Rounded Rectangle 4"/>
            <p:cNvSpPr/>
            <p:nvPr/>
          </p:nvSpPr>
          <p:spPr>
            <a:xfrm>
              <a:off x="2198077" y="1283678"/>
              <a:ext cx="720969" cy="7561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a.c</a:t>
              </a:r>
              <a:endParaRPr lang="en-US" sz="1350" dirty="0"/>
            </a:p>
          </p:txBody>
        </p:sp>
        <p:sp>
          <p:nvSpPr>
            <p:cNvPr id="6" name="Rounded Rectangle 5"/>
            <p:cNvSpPr/>
            <p:nvPr/>
          </p:nvSpPr>
          <p:spPr>
            <a:xfrm>
              <a:off x="2209800" y="2403231"/>
              <a:ext cx="720969" cy="7561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a.h</a:t>
              </a:r>
              <a:endParaRPr lang="en-US" sz="1350" dirty="0"/>
            </a:p>
          </p:txBody>
        </p:sp>
        <p:sp>
          <p:nvSpPr>
            <p:cNvPr id="7" name="Rounded Rectangle 6"/>
            <p:cNvSpPr/>
            <p:nvPr/>
          </p:nvSpPr>
          <p:spPr>
            <a:xfrm>
              <a:off x="2221523" y="3557953"/>
              <a:ext cx="720969" cy="7561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as.s</a:t>
              </a:r>
              <a:endParaRPr lang="en-US" sz="1350" dirty="0"/>
            </a:p>
          </p:txBody>
        </p:sp>
        <p:cxnSp>
          <p:nvCxnSpPr>
            <p:cNvPr id="9" name="Straight Connector 8"/>
            <p:cNvCxnSpPr/>
            <p:nvPr/>
          </p:nvCxnSpPr>
          <p:spPr>
            <a:xfrm>
              <a:off x="3481754" y="808892"/>
              <a:ext cx="17584" cy="434340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Right Arrow 9"/>
            <p:cNvSpPr/>
            <p:nvPr/>
          </p:nvSpPr>
          <p:spPr>
            <a:xfrm>
              <a:off x="3270738" y="2690446"/>
              <a:ext cx="808893" cy="3516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TextBox 10"/>
            <p:cNvSpPr txBox="1"/>
            <p:nvPr/>
          </p:nvSpPr>
          <p:spPr>
            <a:xfrm>
              <a:off x="2997129" y="2287909"/>
              <a:ext cx="1344385" cy="400109"/>
            </a:xfrm>
            <a:prstGeom prst="rect">
              <a:avLst/>
            </a:prstGeom>
            <a:noFill/>
          </p:spPr>
          <p:txBody>
            <a:bodyPr wrap="none" rtlCol="0">
              <a:spAutoFit/>
            </a:bodyPr>
            <a:lstStyle/>
            <a:p>
              <a:r>
                <a:rPr lang="en-US" sz="1350" dirty="0"/>
                <a:t>Pre-process</a:t>
              </a:r>
              <a:endParaRPr lang="en-US" sz="1350" dirty="0"/>
            </a:p>
          </p:txBody>
        </p:sp>
        <p:sp>
          <p:nvSpPr>
            <p:cNvPr id="13" name="Rounded Rectangle 12"/>
            <p:cNvSpPr/>
            <p:nvPr/>
          </p:nvSpPr>
          <p:spPr>
            <a:xfrm>
              <a:off x="4284784" y="2455987"/>
              <a:ext cx="720969" cy="75613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dirty="0" err="1"/>
                <a:t>a.i</a:t>
              </a:r>
              <a:endParaRPr lang="en-US" sz="1350" dirty="0"/>
            </a:p>
          </p:txBody>
        </p:sp>
        <p:sp>
          <p:nvSpPr>
            <p:cNvPr id="14" name="Rounded Rectangle 13"/>
            <p:cNvSpPr/>
            <p:nvPr/>
          </p:nvSpPr>
          <p:spPr>
            <a:xfrm>
              <a:off x="4314093" y="3575540"/>
              <a:ext cx="720969" cy="75613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dirty="0" err="1"/>
                <a:t>as.ii</a:t>
              </a:r>
              <a:endParaRPr lang="en-US" sz="1350" dirty="0"/>
            </a:p>
          </p:txBody>
        </p:sp>
        <p:cxnSp>
          <p:nvCxnSpPr>
            <p:cNvPr id="16" name="Straight Connector 15"/>
            <p:cNvCxnSpPr/>
            <p:nvPr/>
          </p:nvCxnSpPr>
          <p:spPr>
            <a:xfrm>
              <a:off x="6312877" y="844062"/>
              <a:ext cx="17585" cy="4167553"/>
            </a:xfrm>
            <a:prstGeom prst="line">
              <a:avLst/>
            </a:prstGeom>
          </p:spPr>
          <p:style>
            <a:lnRef idx="1">
              <a:schemeClr val="accent1"/>
            </a:lnRef>
            <a:fillRef idx="0">
              <a:schemeClr val="accent1"/>
            </a:fillRef>
            <a:effectRef idx="0">
              <a:schemeClr val="accent1"/>
            </a:effectRef>
            <a:fontRef idx="minor">
              <a:schemeClr val="tx1"/>
            </a:fontRef>
          </p:style>
        </p:cxnSp>
        <p:sp>
          <p:nvSpPr>
            <p:cNvPr id="19" name="Right Arrow 18"/>
            <p:cNvSpPr/>
            <p:nvPr/>
          </p:nvSpPr>
          <p:spPr>
            <a:xfrm>
              <a:off x="5433646" y="3552091"/>
              <a:ext cx="1793631" cy="28135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ounded Rectangle 19"/>
            <p:cNvSpPr/>
            <p:nvPr/>
          </p:nvSpPr>
          <p:spPr>
            <a:xfrm>
              <a:off x="2262553" y="4601309"/>
              <a:ext cx="720969" cy="7561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b.c</a:t>
              </a:r>
              <a:endParaRPr lang="en-US" sz="1350" dirty="0"/>
            </a:p>
          </p:txBody>
        </p:sp>
        <p:sp>
          <p:nvSpPr>
            <p:cNvPr id="21" name="Rounded Rectangle 20"/>
            <p:cNvSpPr/>
            <p:nvPr/>
          </p:nvSpPr>
          <p:spPr>
            <a:xfrm>
              <a:off x="2274276" y="5720862"/>
              <a:ext cx="720969" cy="7561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b.h</a:t>
              </a:r>
              <a:endParaRPr lang="en-US" sz="1350" dirty="0"/>
            </a:p>
          </p:txBody>
        </p:sp>
        <p:sp>
          <p:nvSpPr>
            <p:cNvPr id="22" name="Right Arrow 21"/>
            <p:cNvSpPr/>
            <p:nvPr/>
          </p:nvSpPr>
          <p:spPr>
            <a:xfrm>
              <a:off x="3300046" y="5445369"/>
              <a:ext cx="808893" cy="3516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Rounded Rectangle 22"/>
            <p:cNvSpPr/>
            <p:nvPr/>
          </p:nvSpPr>
          <p:spPr>
            <a:xfrm>
              <a:off x="4366846" y="5263664"/>
              <a:ext cx="720969" cy="75613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dirty="0" err="1"/>
                <a:t>b.i</a:t>
              </a:r>
              <a:endParaRPr lang="en-US" sz="1350" dirty="0"/>
            </a:p>
          </p:txBody>
        </p:sp>
        <p:sp>
          <p:nvSpPr>
            <p:cNvPr id="24" name="TextBox 23"/>
            <p:cNvSpPr txBox="1"/>
            <p:nvPr/>
          </p:nvSpPr>
          <p:spPr>
            <a:xfrm>
              <a:off x="5814646" y="2772508"/>
              <a:ext cx="992408" cy="400109"/>
            </a:xfrm>
            <a:prstGeom prst="rect">
              <a:avLst/>
            </a:prstGeom>
            <a:noFill/>
          </p:spPr>
          <p:txBody>
            <a:bodyPr wrap="none" rtlCol="0">
              <a:spAutoFit/>
            </a:bodyPr>
            <a:lstStyle/>
            <a:p>
              <a:r>
                <a:rPr lang="en-US" sz="1350" dirty="0"/>
                <a:t>compile</a:t>
              </a:r>
              <a:endParaRPr lang="en-US" sz="1350" dirty="0"/>
            </a:p>
          </p:txBody>
        </p:sp>
        <p:sp>
          <p:nvSpPr>
            <p:cNvPr id="25" name="Right Arrow 24"/>
            <p:cNvSpPr/>
            <p:nvPr/>
          </p:nvSpPr>
          <p:spPr>
            <a:xfrm>
              <a:off x="5515708" y="5445369"/>
              <a:ext cx="1793631" cy="28135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TextBox 25"/>
            <p:cNvSpPr txBox="1"/>
            <p:nvPr/>
          </p:nvSpPr>
          <p:spPr>
            <a:xfrm>
              <a:off x="5879122" y="5070231"/>
              <a:ext cx="992408" cy="400109"/>
            </a:xfrm>
            <a:prstGeom prst="rect">
              <a:avLst/>
            </a:prstGeom>
            <a:noFill/>
          </p:spPr>
          <p:txBody>
            <a:bodyPr wrap="none" rtlCol="0">
              <a:spAutoFit/>
            </a:bodyPr>
            <a:lstStyle/>
            <a:p>
              <a:r>
                <a:rPr lang="en-US" sz="1350" dirty="0"/>
                <a:t>compile</a:t>
              </a:r>
              <a:endParaRPr lang="en-US" sz="1350" dirty="0"/>
            </a:p>
          </p:txBody>
        </p:sp>
        <p:sp>
          <p:nvSpPr>
            <p:cNvPr id="27" name="Rounded Rectangle 26"/>
            <p:cNvSpPr/>
            <p:nvPr/>
          </p:nvSpPr>
          <p:spPr>
            <a:xfrm>
              <a:off x="7532077" y="2766648"/>
              <a:ext cx="720969" cy="75613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dirty="0" err="1"/>
                <a:t>a.o</a:t>
              </a:r>
              <a:endParaRPr lang="en-US" sz="1350" dirty="0"/>
            </a:p>
          </p:txBody>
        </p:sp>
        <p:sp>
          <p:nvSpPr>
            <p:cNvPr id="28" name="Rounded Rectangle 27"/>
            <p:cNvSpPr/>
            <p:nvPr/>
          </p:nvSpPr>
          <p:spPr>
            <a:xfrm>
              <a:off x="7596554" y="5187462"/>
              <a:ext cx="720969" cy="75613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dirty="0" err="1"/>
                <a:t>b.o</a:t>
              </a:r>
              <a:endParaRPr lang="en-US" sz="1350" dirty="0"/>
            </a:p>
          </p:txBody>
        </p:sp>
        <p:sp>
          <p:nvSpPr>
            <p:cNvPr id="29" name="Rounded Rectangle 28"/>
            <p:cNvSpPr/>
            <p:nvPr/>
          </p:nvSpPr>
          <p:spPr>
            <a:xfrm>
              <a:off x="7379676" y="3851034"/>
              <a:ext cx="902678" cy="75613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dirty="0" err="1"/>
                <a:t>as.o</a:t>
              </a:r>
              <a:endParaRPr lang="en-US" sz="1350" dirty="0"/>
            </a:p>
          </p:txBody>
        </p:sp>
        <p:cxnSp>
          <p:nvCxnSpPr>
            <p:cNvPr id="31" name="Straight Connector 30"/>
            <p:cNvCxnSpPr/>
            <p:nvPr/>
          </p:nvCxnSpPr>
          <p:spPr>
            <a:xfrm>
              <a:off x="5240215" y="545123"/>
              <a:ext cx="0" cy="6066692"/>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Straight Connector 31"/>
            <p:cNvCxnSpPr/>
            <p:nvPr/>
          </p:nvCxnSpPr>
          <p:spPr>
            <a:xfrm>
              <a:off x="7379676" y="592016"/>
              <a:ext cx="0" cy="6066692"/>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3" name="TextBox 32"/>
            <p:cNvSpPr txBox="1"/>
            <p:nvPr/>
          </p:nvSpPr>
          <p:spPr>
            <a:xfrm>
              <a:off x="5351584" y="445477"/>
              <a:ext cx="1985416" cy="400109"/>
            </a:xfrm>
            <a:prstGeom prst="rect">
              <a:avLst/>
            </a:prstGeom>
            <a:noFill/>
          </p:spPr>
          <p:txBody>
            <a:bodyPr wrap="none" rtlCol="0">
              <a:spAutoFit/>
            </a:bodyPr>
            <a:lstStyle/>
            <a:p>
              <a:r>
                <a:rPr lang="en-US" sz="1350" dirty="0"/>
                <a:t>Parallel processing</a:t>
              </a:r>
              <a:endParaRPr lang="en-US" sz="1350" dirty="0"/>
            </a:p>
          </p:txBody>
        </p:sp>
        <p:sp>
          <p:nvSpPr>
            <p:cNvPr id="34" name="TextBox 33"/>
            <p:cNvSpPr txBox="1"/>
            <p:nvPr/>
          </p:nvSpPr>
          <p:spPr>
            <a:xfrm>
              <a:off x="6365630" y="2312377"/>
              <a:ext cx="489877" cy="400109"/>
            </a:xfrm>
            <a:prstGeom prst="rect">
              <a:avLst/>
            </a:prstGeom>
            <a:noFill/>
          </p:spPr>
          <p:txBody>
            <a:bodyPr wrap="none" rtlCol="0">
              <a:spAutoFit/>
            </a:bodyPr>
            <a:lstStyle/>
            <a:p>
              <a:r>
                <a:rPr lang="en-US" sz="1350" dirty="0"/>
                <a:t>-j2</a:t>
              </a:r>
              <a:endParaRPr lang="en-US" sz="1350" dirty="0"/>
            </a:p>
          </p:txBody>
        </p:sp>
        <p:cxnSp>
          <p:nvCxnSpPr>
            <p:cNvPr id="37" name="Straight Arrow Connector 36"/>
            <p:cNvCxnSpPr>
              <a:stCxn id="27" idx="3"/>
            </p:cNvCxnSpPr>
            <p:nvPr/>
          </p:nvCxnSpPr>
          <p:spPr>
            <a:xfrm>
              <a:off x="8253046" y="3144717"/>
              <a:ext cx="1453662" cy="1093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8229599" y="4176349"/>
              <a:ext cx="1459524" cy="298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8405446" y="4695092"/>
              <a:ext cx="1336431"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9671538" y="4009294"/>
              <a:ext cx="1301262" cy="93198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50" dirty="0"/>
                <a:t>Linking</a:t>
              </a:r>
              <a:endParaRPr lang="en-US" sz="1350" dirty="0"/>
            </a:p>
          </p:txBody>
        </p:sp>
        <p:sp>
          <p:nvSpPr>
            <p:cNvPr id="46" name="Right Arrow 45"/>
            <p:cNvSpPr/>
            <p:nvPr/>
          </p:nvSpPr>
          <p:spPr>
            <a:xfrm rot="5400000">
              <a:off x="9970477" y="5275384"/>
              <a:ext cx="808892" cy="193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 name="Rounded Rectangle 46"/>
            <p:cNvSpPr/>
            <p:nvPr/>
          </p:nvSpPr>
          <p:spPr>
            <a:xfrm>
              <a:off x="9859106" y="5797064"/>
              <a:ext cx="973017" cy="63890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350" dirty="0"/>
                <a:t>Binary file</a:t>
              </a:r>
              <a:endParaRPr lang="en-US" sz="1350" dirty="0"/>
            </a:p>
          </p:txBody>
        </p:sp>
        <p:sp>
          <p:nvSpPr>
            <p:cNvPr id="49" name="Rectangle 48"/>
            <p:cNvSpPr/>
            <p:nvPr/>
          </p:nvSpPr>
          <p:spPr>
            <a:xfrm>
              <a:off x="7473463" y="1318847"/>
              <a:ext cx="1635370" cy="117816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350" dirty="0"/>
                <a:t>Library (static library) .a</a:t>
              </a:r>
              <a:endParaRPr lang="en-US" sz="1350" dirty="0"/>
            </a:p>
          </p:txBody>
        </p:sp>
        <p:cxnSp>
          <p:nvCxnSpPr>
            <p:cNvPr id="50" name="Straight Arrow Connector 49"/>
            <p:cNvCxnSpPr>
              <a:stCxn id="49" idx="2"/>
              <a:endCxn id="42" idx="1"/>
            </p:cNvCxnSpPr>
            <p:nvPr/>
          </p:nvCxnSpPr>
          <p:spPr>
            <a:xfrm>
              <a:off x="8291148" y="2497015"/>
              <a:ext cx="1570955" cy="1648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669322" y="644769"/>
              <a:ext cx="1582616" cy="9671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dirty="0"/>
                <a:t>Library .h</a:t>
              </a:r>
            </a:p>
            <a:p>
              <a:pPr algn="ctr"/>
              <a:r>
                <a:rPr lang="en-US" sz="1350" dirty="0"/>
                <a:t>Inline function</a:t>
              </a:r>
              <a:endParaRPr lang="en-US" sz="1350" dirty="0"/>
            </a:p>
          </p:txBody>
        </p:sp>
        <p:sp>
          <p:nvSpPr>
            <p:cNvPr id="55" name="Rounded Rectangle 54"/>
            <p:cNvSpPr/>
            <p:nvPr/>
          </p:nvSpPr>
          <p:spPr>
            <a:xfrm>
              <a:off x="2209801" y="398585"/>
              <a:ext cx="720969" cy="7561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lib.c</a:t>
              </a:r>
              <a:endParaRPr lang="en-US" sz="1350" dirty="0"/>
            </a:p>
          </p:txBody>
        </p:sp>
        <p:sp>
          <p:nvSpPr>
            <p:cNvPr id="57" name="TextBox 56"/>
            <p:cNvSpPr txBox="1"/>
            <p:nvPr/>
          </p:nvSpPr>
          <p:spPr>
            <a:xfrm>
              <a:off x="9462293" y="2303584"/>
              <a:ext cx="1519299" cy="77292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350" dirty="0"/>
                <a:t>Linker configuration</a:t>
              </a:r>
              <a:endParaRPr lang="en-US" sz="1350" dirty="0"/>
            </a:p>
          </p:txBody>
        </p:sp>
        <p:sp>
          <p:nvSpPr>
            <p:cNvPr id="58" name="Down Arrow 57"/>
            <p:cNvSpPr/>
            <p:nvPr/>
          </p:nvSpPr>
          <p:spPr>
            <a:xfrm>
              <a:off x="10181491" y="3358662"/>
              <a:ext cx="316524" cy="5627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3" name="TextBox 62"/>
            <p:cNvSpPr txBox="1"/>
            <p:nvPr/>
          </p:nvSpPr>
          <p:spPr>
            <a:xfrm>
              <a:off x="7156939" y="4607169"/>
              <a:ext cx="1732611" cy="400109"/>
            </a:xfrm>
            <a:prstGeom prst="rect">
              <a:avLst/>
            </a:prstGeom>
            <a:noFill/>
          </p:spPr>
          <p:txBody>
            <a:bodyPr wrap="none" rtlCol="0">
              <a:spAutoFit/>
            </a:bodyPr>
            <a:lstStyle/>
            <a:p>
              <a:r>
                <a:rPr lang="en-US" sz="1350" dirty="0"/>
                <a:t>External linkage</a:t>
              </a:r>
              <a:endParaRPr lang="en-US" sz="1350" dirty="0"/>
            </a:p>
          </p:txBody>
        </p:sp>
        <p:sp>
          <p:nvSpPr>
            <p:cNvPr id="65" name="Rectangle 64"/>
            <p:cNvSpPr/>
            <p:nvPr/>
          </p:nvSpPr>
          <p:spPr>
            <a:xfrm>
              <a:off x="7578969" y="404446"/>
              <a:ext cx="527539"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7" name="TextBox 66"/>
          <p:cNvSpPr txBox="1"/>
          <p:nvPr/>
        </p:nvSpPr>
        <p:spPr>
          <a:xfrm>
            <a:off x="1068266" y="164856"/>
            <a:ext cx="145073" cy="300082"/>
          </a:xfrm>
          <a:prstGeom prst="rect">
            <a:avLst/>
          </a:prstGeom>
          <a:noFill/>
        </p:spPr>
        <p:txBody>
          <a:bodyPr wrap="square" rtlCol="0">
            <a:spAutoFit/>
          </a:bodyPr>
          <a:lstStyle/>
          <a:p>
            <a:endParaRPr lang="en-US" sz="1350" dirty="0"/>
          </a:p>
        </p:txBody>
      </p:sp>
      <p:sp>
        <p:nvSpPr>
          <p:cNvPr id="45" name="Title 1"/>
          <p:cNvSpPr>
            <a:spLocks noGrp="1"/>
          </p:cNvSpPr>
          <p:nvPr>
            <p:ph type="title"/>
          </p:nvPr>
        </p:nvSpPr>
        <p:spPr>
          <a:xfrm>
            <a:off x="278606" y="0"/>
            <a:ext cx="6885520" cy="644057"/>
          </a:xfrm>
        </p:spPr>
        <p:txBody>
          <a:bodyPr/>
          <a:lstStyle/>
          <a:p>
            <a:r>
              <a:rPr lang="en-US" dirty="0" smtClean="0"/>
              <a:t>Project compilation in nutshell</a:t>
            </a:r>
            <a:endParaRPr lang="en-US" dirty="0"/>
          </a:p>
        </p:txBody>
      </p:sp>
    </p:spTree>
    <p:extLst>
      <p:ext uri="{BB962C8B-B14F-4D97-AF65-F5344CB8AC3E}">
        <p14:creationId xmlns:p14="http://schemas.microsoft.com/office/powerpoint/2010/main" val="3795687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Classifying a bug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74663929"/>
              </p:ext>
            </p:extLst>
          </p:nvPr>
        </p:nvGraphicFramePr>
        <p:xfrm>
          <a:off x="278605" y="850106"/>
          <a:ext cx="8622507" cy="37445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1F45074E-53EC-4432-BF9B-A29996D62E7F}" type="datetime1">
              <a:rPr lang="en-US" smtClean="0"/>
              <a:t>7/5/2021</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5</a:t>
            </a:fld>
            <a:endParaRPr lang="en-US"/>
          </a:p>
        </p:txBody>
      </p:sp>
    </p:spTree>
    <p:extLst>
      <p:ext uri="{BB962C8B-B14F-4D97-AF65-F5344CB8AC3E}">
        <p14:creationId xmlns:p14="http://schemas.microsoft.com/office/powerpoint/2010/main" val="8742600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Syntactical Errors </a:t>
            </a:r>
            <a:endParaRPr lang="en-US" dirty="0"/>
          </a:p>
        </p:txBody>
      </p:sp>
      <p:sp>
        <p:nvSpPr>
          <p:cNvPr id="3" name="Content Placeholder 2"/>
          <p:cNvSpPr>
            <a:spLocks noGrp="1"/>
          </p:cNvSpPr>
          <p:nvPr>
            <p:ph idx="1"/>
          </p:nvPr>
        </p:nvSpPr>
        <p:spPr/>
        <p:txBody>
          <a:bodyPr/>
          <a:lstStyle/>
          <a:p>
            <a:r>
              <a:rPr lang="en-GB" dirty="0"/>
              <a:t>S</a:t>
            </a:r>
            <a:r>
              <a:rPr lang="en-GB" dirty="0" smtClean="0"/>
              <a:t>hould </a:t>
            </a:r>
            <a:r>
              <a:rPr lang="en-GB" dirty="0"/>
              <a:t>be easily caught by your compiler. I say "should" because compilers, beside being very complicated, can be buggy themselves. In any case, it is vital to remember that quite often the problem might not be at the exact position indicated by the compiler error </a:t>
            </a:r>
            <a:r>
              <a:rPr lang="en-GB" dirty="0" smtClean="0"/>
              <a:t>message.</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7/5/2021</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6</a:t>
            </a:fld>
            <a:endParaRPr lang="en-US"/>
          </a:p>
        </p:txBody>
      </p:sp>
    </p:spTree>
    <p:extLst>
      <p:ext uri="{BB962C8B-B14F-4D97-AF65-F5344CB8AC3E}">
        <p14:creationId xmlns:p14="http://schemas.microsoft.com/office/powerpoint/2010/main" val="2953480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Build Errors</a:t>
            </a:r>
            <a:endParaRPr lang="en-US" dirty="0"/>
          </a:p>
        </p:txBody>
      </p:sp>
      <p:sp>
        <p:nvSpPr>
          <p:cNvPr id="3" name="Content Placeholder 2"/>
          <p:cNvSpPr>
            <a:spLocks noGrp="1"/>
          </p:cNvSpPr>
          <p:nvPr>
            <p:ph idx="1"/>
          </p:nvPr>
        </p:nvSpPr>
        <p:spPr/>
        <p:txBody>
          <a:bodyPr/>
          <a:lstStyle/>
          <a:p>
            <a:r>
              <a:rPr lang="en-GB" dirty="0" smtClean="0"/>
              <a:t>Derive </a:t>
            </a:r>
            <a:r>
              <a:rPr lang="en-GB" dirty="0"/>
              <a:t>from linking object files which were not rebuilt after a change in some source files. These problems can easily be avoided by using tools to drive software building, like GNU Make</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7/5/2021</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7</a:t>
            </a:fld>
            <a:endParaRPr lang="en-US"/>
          </a:p>
        </p:txBody>
      </p:sp>
    </p:spTree>
    <p:extLst>
      <p:ext uri="{BB962C8B-B14F-4D97-AF65-F5344CB8AC3E}">
        <p14:creationId xmlns:p14="http://schemas.microsoft.com/office/powerpoint/2010/main" val="3509733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Basic Semantic Errors</a:t>
            </a:r>
            <a:endParaRPr lang="en-US" dirty="0"/>
          </a:p>
        </p:txBody>
      </p:sp>
      <p:sp>
        <p:nvSpPr>
          <p:cNvPr id="3" name="Content Placeholder 2"/>
          <p:cNvSpPr>
            <a:spLocks noGrp="1"/>
          </p:cNvSpPr>
          <p:nvPr>
            <p:ph idx="1"/>
          </p:nvPr>
        </p:nvSpPr>
        <p:spPr/>
        <p:txBody>
          <a:bodyPr/>
          <a:lstStyle/>
          <a:p>
            <a:r>
              <a:rPr lang="en-GB" dirty="0" smtClean="0"/>
              <a:t>Comprise </a:t>
            </a:r>
            <a:r>
              <a:rPr lang="en-GB" dirty="0"/>
              <a:t>using </a:t>
            </a:r>
            <a:r>
              <a:rPr lang="en-GB" dirty="0" smtClean="0"/>
              <a:t>un-initialised </a:t>
            </a:r>
            <a:r>
              <a:rPr lang="en-GB" dirty="0"/>
              <a:t>variables, dead code (code that will never be executed) and problems with variable types. A compiler can highlight them to your attention, although it usually has to be explicitly asked through </a:t>
            </a:r>
            <a:r>
              <a:rPr lang="en-GB" dirty="0" smtClean="0"/>
              <a:t>flags.</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7/5/2021</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8</a:t>
            </a:fld>
            <a:endParaRPr lang="en-US"/>
          </a:p>
        </p:txBody>
      </p:sp>
    </p:spTree>
    <p:extLst>
      <p:ext uri="{BB962C8B-B14F-4D97-AF65-F5344CB8AC3E}">
        <p14:creationId xmlns:p14="http://schemas.microsoft.com/office/powerpoint/2010/main" val="38279217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Basic Semantic Errors</a:t>
            </a:r>
            <a:endParaRPr lang="en-US" dirty="0"/>
          </a:p>
        </p:txBody>
      </p:sp>
      <p:sp>
        <p:nvSpPr>
          <p:cNvPr id="3" name="Content Placeholder 2"/>
          <p:cNvSpPr>
            <a:spLocks noGrp="1"/>
          </p:cNvSpPr>
          <p:nvPr>
            <p:ph idx="1"/>
          </p:nvPr>
        </p:nvSpPr>
        <p:spPr/>
        <p:txBody>
          <a:bodyPr/>
          <a:lstStyle/>
          <a:p>
            <a:r>
              <a:rPr lang="en-GB" dirty="0"/>
              <a:t>Semantic Errors include using wrong variables or </a:t>
            </a:r>
            <a:r>
              <a:rPr lang="en-GB" dirty="0" smtClean="0"/>
              <a:t>operators. No </a:t>
            </a:r>
            <a:r>
              <a:rPr lang="en-GB" dirty="0"/>
              <a:t>tool can catch these problems, because they are syntactically correct statements, although logically wrong. A test case or a </a:t>
            </a:r>
            <a:r>
              <a:rPr lang="en-GB" dirty="0" smtClean="0"/>
              <a:t>debugger </a:t>
            </a:r>
            <a:r>
              <a:rPr lang="en-GB" dirty="0"/>
              <a:t>is necessary to spot them</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7/5/2021</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9</a:t>
            </a:fld>
            <a:endParaRPr lang="en-US"/>
          </a:p>
        </p:txBody>
      </p:sp>
    </p:spTree>
    <p:extLst>
      <p:ext uri="{BB962C8B-B14F-4D97-AF65-F5344CB8AC3E}">
        <p14:creationId xmlns:p14="http://schemas.microsoft.com/office/powerpoint/2010/main" val="741655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ED24BC16CD3D42874C74FEAE4B7CBF" ma:contentTypeVersion="6" ma:contentTypeDescription="Create a new document." ma:contentTypeScope="" ma:versionID="f315a82b7c8a96a18afc425a36f95491">
  <xsd:schema xmlns:xsd="http://www.w3.org/2001/XMLSchema" xmlns:xs="http://www.w3.org/2001/XMLSchema" xmlns:p="http://schemas.microsoft.com/office/2006/metadata/properties" xmlns:ns2="ef039d9b-7639-4a63-9d80-68ca27a6af11" xmlns:ns3="ad0bf59e-6d80-4321-bea6-c60a0253fd2f" targetNamespace="http://schemas.microsoft.com/office/2006/metadata/properties" ma:root="true" ma:fieldsID="40fecf07a29a202344d5a7604a879ac9" ns2:_="" ns3:_="">
    <xsd:import namespace="ef039d9b-7639-4a63-9d80-68ca27a6af11"/>
    <xsd:import namespace="ad0bf59e-6d80-4321-bea6-c60a0253fd2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039d9b-7639-4a63-9d80-68ca27a6af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d0bf59e-6d80-4321-bea6-c60a0253fd2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C039956-77F4-478F-86DE-007E4E1D068E}"/>
</file>

<file path=customXml/itemProps2.xml><?xml version="1.0" encoding="utf-8"?>
<ds:datastoreItem xmlns:ds="http://schemas.openxmlformats.org/officeDocument/2006/customXml" ds:itemID="{5CA66DE6-51A9-44B0-BBD0-1EFD8AA44F50}"/>
</file>

<file path=customXml/itemProps3.xml><?xml version="1.0" encoding="utf-8"?>
<ds:datastoreItem xmlns:ds="http://schemas.openxmlformats.org/officeDocument/2006/customXml" ds:itemID="{E942669D-6467-4D97-8533-3E61019AA6D8}"/>
</file>

<file path=docProps/app.xml><?xml version="1.0" encoding="utf-8"?>
<Properties xmlns="http://schemas.openxmlformats.org/officeDocument/2006/extended-properties" xmlns:vt="http://schemas.openxmlformats.org/officeDocument/2006/docPropsVTypes">
  <Template>Template_Internal_Course</Template>
  <TotalTime>1956</TotalTime>
  <Words>742</Words>
  <Application>Microsoft Office PowerPoint</Application>
  <PresentationFormat>On-screen Show (16:9)</PresentationFormat>
  <Paragraphs>134</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Wingdings</vt:lpstr>
      <vt:lpstr>Template_Internal_Course</vt:lpstr>
      <vt:lpstr>Makefile and debugging method</vt:lpstr>
      <vt:lpstr>General concept about debugging</vt:lpstr>
      <vt:lpstr>Bug Classification   </vt:lpstr>
      <vt:lpstr>Project compilation in nutshell</vt:lpstr>
      <vt:lpstr>Classifying a bug</vt:lpstr>
      <vt:lpstr>Syntactical Errors </vt:lpstr>
      <vt:lpstr>Build Errors</vt:lpstr>
      <vt:lpstr>Basic Semantic Errors</vt:lpstr>
      <vt:lpstr>Basic Semantic Errors</vt:lpstr>
      <vt:lpstr>Understanding a bug</vt:lpstr>
      <vt:lpstr>Understanding a bug</vt:lpstr>
      <vt:lpstr>Common errors/bug  </vt:lpstr>
      <vt:lpstr>Debug strategies   </vt:lpstr>
      <vt:lpstr>Demo: Compilation  </vt:lpstr>
      <vt:lpstr>Demo: Linking  </vt:lpstr>
      <vt:lpstr>Example and assigment  </vt:lpstr>
      <vt:lpstr>Function-like macro</vt:lpstr>
      <vt:lpstr>Lesson 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lastModifiedBy>Nguyen Nhu Bach (GAM.VN.DAP)</cp:lastModifiedBy>
  <cp:revision>112</cp:revision>
  <dcterms:created xsi:type="dcterms:W3CDTF">2015-08-31T01:44:46Z</dcterms:created>
  <dcterms:modified xsi:type="dcterms:W3CDTF">2021-07-05T15:47:34Z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0x01010043ED24BC16CD3D42874C74FEAE4B7CBF</vt:lpwstr>
  </property>
</Properties>
</file>