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0" r:id="rId2"/>
    <p:sldId id="259" r:id="rId3"/>
    <p:sldId id="263" r:id="rId4"/>
    <p:sldId id="262" r:id="rId5"/>
    <p:sldId id="264" r:id="rId6"/>
    <p:sldId id="271" r:id="rId7"/>
    <p:sldId id="272" r:id="rId8"/>
    <p:sldId id="273" r:id="rId9"/>
    <p:sldId id="274" r:id="rId10"/>
    <p:sldId id="275" r:id="rId11"/>
    <p:sldId id="276" r:id="rId12"/>
    <p:sldId id="280" r:id="rId13"/>
    <p:sldId id="281" r:id="rId14"/>
    <p:sldId id="277" r:id="rId15"/>
    <p:sldId id="279" r:id="rId16"/>
    <p:sldId id="282" r:id="rId17"/>
    <p:sldId id="283" r:id="rId18"/>
    <p:sldId id="284" r:id="rId19"/>
    <p:sldId id="286" r:id="rId20"/>
    <p:sldId id="287" r:id="rId21"/>
    <p:sldId id="288" r:id="rId22"/>
    <p:sldId id="290" r:id="rId23"/>
    <p:sldId id="291" r:id="rId24"/>
    <p:sldId id="292" r:id="rId25"/>
    <p:sldId id="293" r:id="rId26"/>
    <p:sldId id="294" r:id="rId27"/>
    <p:sldId id="311" r:id="rId28"/>
    <p:sldId id="313" r:id="rId29"/>
    <p:sldId id="266" r:id="rId30"/>
    <p:sldId id="296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4" r:id="rId40"/>
    <p:sldId id="310" r:id="rId41"/>
    <p:sldId id="258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3B9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98E74-92FA-B820-6158-FCD6FF838183}" v="73" dt="2021-08-23T02:32:15.426"/>
    <p1510:client id="{62B846EC-2F25-D619-8CC8-B43E77A9BA42}" v="12" dt="2021-08-23T02:38:54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8644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50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em Huu Toan (GAM.VN.DAP)" userId="S::toannh7_fsoft.com.vn#ext#@fpt-software.vn::b9ca3b03-a99d-4dd8-ac7a-83d9e1e7b4f0" providerId="AD" clId="Web-{15198E74-92FA-B820-6158-FCD6FF838183}"/>
    <pc:docChg chg="modSld">
      <pc:chgData name="Nghiem Huu Toan (GAM.VN.DAP)" userId="S::toannh7_fsoft.com.vn#ext#@fpt-software.vn::b9ca3b03-a99d-4dd8-ac7a-83d9e1e7b4f0" providerId="AD" clId="Web-{15198E74-92FA-B820-6158-FCD6FF838183}" dt="2021-08-23T02:32:15.426" v="35" actId="20577"/>
      <pc:docMkLst>
        <pc:docMk/>
      </pc:docMkLst>
      <pc:sldChg chg="modSp">
        <pc:chgData name="Nghiem Huu Toan (GAM.VN.DAP)" userId="S::toannh7_fsoft.com.vn#ext#@fpt-software.vn::b9ca3b03-a99d-4dd8-ac7a-83d9e1e7b4f0" providerId="AD" clId="Web-{15198E74-92FA-B820-6158-FCD6FF838183}" dt="2021-08-23T02:32:15.426" v="35" actId="20577"/>
        <pc:sldMkLst>
          <pc:docMk/>
          <pc:sldMk cId="1846662277" sldId="306"/>
        </pc:sldMkLst>
        <pc:spChg chg="mod">
          <ac:chgData name="Nghiem Huu Toan (GAM.VN.DAP)" userId="S::toannh7_fsoft.com.vn#ext#@fpt-software.vn::b9ca3b03-a99d-4dd8-ac7a-83d9e1e7b4f0" providerId="AD" clId="Web-{15198E74-92FA-B820-6158-FCD6FF838183}" dt="2021-08-23T02:32:15.426" v="35" actId="20577"/>
          <ac:spMkLst>
            <pc:docMk/>
            <pc:sldMk cId="1846662277" sldId="306"/>
            <ac:spMk id="6" creationId="{00000000-0000-0000-0000-000000000000}"/>
          </ac:spMkLst>
        </pc:spChg>
      </pc:sldChg>
    </pc:docChg>
  </pc:docChgLst>
  <pc:docChgLst>
    <pc:chgData name="Nghiem Huu Toan (GAM.VN.DAP)" userId="S::toannh7_fsoft.com.vn#ext#@fpt-software.vn::b9ca3b03-a99d-4dd8-ac7a-83d9e1e7b4f0" providerId="AD" clId="Web-{62B846EC-2F25-D619-8CC8-B43E77A9BA42}"/>
    <pc:docChg chg="modSld">
      <pc:chgData name="Nghiem Huu Toan (GAM.VN.DAP)" userId="S::toannh7_fsoft.com.vn#ext#@fpt-software.vn::b9ca3b03-a99d-4dd8-ac7a-83d9e1e7b4f0" providerId="AD" clId="Web-{62B846EC-2F25-D619-8CC8-B43E77A9BA42}" dt="2021-08-23T02:38:54.191" v="5" actId="20577"/>
      <pc:docMkLst>
        <pc:docMk/>
      </pc:docMkLst>
      <pc:sldChg chg="modSp">
        <pc:chgData name="Nghiem Huu Toan (GAM.VN.DAP)" userId="S::toannh7_fsoft.com.vn#ext#@fpt-software.vn::b9ca3b03-a99d-4dd8-ac7a-83d9e1e7b4f0" providerId="AD" clId="Web-{62B846EC-2F25-D619-8CC8-B43E77A9BA42}" dt="2021-08-23T02:38:54.191" v="5" actId="20577"/>
        <pc:sldMkLst>
          <pc:docMk/>
          <pc:sldMk cId="1846662277" sldId="306"/>
        </pc:sldMkLst>
        <pc:spChg chg="mod">
          <ac:chgData name="Nghiem Huu Toan (GAM.VN.DAP)" userId="S::toannh7_fsoft.com.vn#ext#@fpt-software.vn::b9ca3b03-a99d-4dd8-ac7a-83d9e1e7b4f0" providerId="AD" clId="Web-{62B846EC-2F25-D619-8CC8-B43E77A9BA42}" dt="2021-08-23T02:38:54.191" v="5" actId="20577"/>
          <ac:spMkLst>
            <pc:docMk/>
            <pc:sldMk cId="1846662277" sldId="306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E9D40-2304-4FB5-91E4-8E0B2D2FC85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00D9BDB-68B0-4933-B6CC-D98287E8C4ED}">
      <dgm:prSet phldrT="[Text]"/>
      <dgm:spPr/>
      <dgm:t>
        <a:bodyPr/>
        <a:lstStyle/>
        <a:p>
          <a:r>
            <a:rPr lang="en-US" b="0" i="0" dirty="0"/>
            <a:t>Definition</a:t>
          </a:r>
          <a:endParaRPr lang="en-US" dirty="0"/>
        </a:p>
      </dgm:t>
    </dgm:pt>
    <dgm:pt modelId="{6D1A81ED-04A1-45F5-9A46-8F3360AF9369}" type="parTrans" cxnId="{2763F9E7-3CAE-4D97-A9C8-4F04C65E14C9}">
      <dgm:prSet/>
      <dgm:spPr/>
      <dgm:t>
        <a:bodyPr/>
        <a:lstStyle/>
        <a:p>
          <a:endParaRPr lang="en-US"/>
        </a:p>
      </dgm:t>
    </dgm:pt>
    <dgm:pt modelId="{EAA67DF3-AA2F-4241-84FD-4DE7D892B04A}" type="sibTrans" cxnId="{2763F9E7-3CAE-4D97-A9C8-4F04C65E14C9}">
      <dgm:prSet/>
      <dgm:spPr/>
      <dgm:t>
        <a:bodyPr/>
        <a:lstStyle/>
        <a:p>
          <a:endParaRPr lang="en-US"/>
        </a:p>
      </dgm:t>
    </dgm:pt>
    <dgm:pt modelId="{70F07762-03A5-46B2-9E37-F3D29819188F}">
      <dgm:prSet phldrT="[Text]"/>
      <dgm:spPr/>
      <dgm:t>
        <a:bodyPr/>
        <a:lstStyle/>
        <a:p>
          <a:r>
            <a:rPr lang="en-US" b="0" i="0" dirty="0"/>
            <a:t>Purpose</a:t>
          </a:r>
          <a:endParaRPr lang="en-US" dirty="0"/>
        </a:p>
      </dgm:t>
    </dgm:pt>
    <dgm:pt modelId="{2D6E163E-1FFE-4550-B781-CE63B63D4DE5}" type="parTrans" cxnId="{1AE74C66-C134-4FDB-920E-25D84DA196F4}">
      <dgm:prSet/>
      <dgm:spPr/>
      <dgm:t>
        <a:bodyPr/>
        <a:lstStyle/>
        <a:p>
          <a:endParaRPr lang="en-US"/>
        </a:p>
      </dgm:t>
    </dgm:pt>
    <dgm:pt modelId="{679AF956-C050-4B1E-9E9D-066DE0AFDE47}" type="sibTrans" cxnId="{1AE74C66-C134-4FDB-920E-25D84DA196F4}">
      <dgm:prSet/>
      <dgm:spPr/>
      <dgm:t>
        <a:bodyPr/>
        <a:lstStyle/>
        <a:p>
          <a:endParaRPr lang="en-US"/>
        </a:p>
      </dgm:t>
    </dgm:pt>
    <dgm:pt modelId="{42A1FEDC-42DA-4D83-BB19-3ABB3E95A37A}">
      <dgm:prSet phldrT="[Text]"/>
      <dgm:spPr/>
      <dgm:t>
        <a:bodyPr/>
        <a:lstStyle/>
        <a:p>
          <a:r>
            <a:rPr lang="en-US" b="0" i="0" dirty="0"/>
            <a:t>Classification</a:t>
          </a:r>
          <a:endParaRPr lang="en-US" dirty="0"/>
        </a:p>
      </dgm:t>
    </dgm:pt>
    <dgm:pt modelId="{8143E0DC-DE86-4EF9-9B64-F358BB4DE28C}" type="parTrans" cxnId="{B2CCE6C7-B8CA-48F5-AB02-078FC0B09555}">
      <dgm:prSet/>
      <dgm:spPr/>
      <dgm:t>
        <a:bodyPr/>
        <a:lstStyle/>
        <a:p>
          <a:endParaRPr lang="en-US"/>
        </a:p>
      </dgm:t>
    </dgm:pt>
    <dgm:pt modelId="{0F99FDCA-DE4D-4660-BC31-7A8A0ECEFA77}" type="sibTrans" cxnId="{B2CCE6C7-B8CA-48F5-AB02-078FC0B09555}">
      <dgm:prSet/>
      <dgm:spPr/>
      <dgm:t>
        <a:bodyPr/>
        <a:lstStyle/>
        <a:p>
          <a:endParaRPr lang="en-US"/>
        </a:p>
      </dgm:t>
    </dgm:pt>
    <dgm:pt modelId="{04FF7F05-6A57-4141-9CE9-8E834F6E394B}" type="pres">
      <dgm:prSet presAssocID="{BFFE9D40-2304-4FB5-91E4-8E0B2D2FC85C}" presName="CompostProcess" presStyleCnt="0">
        <dgm:presLayoutVars>
          <dgm:dir/>
          <dgm:resizeHandles val="exact"/>
        </dgm:presLayoutVars>
      </dgm:prSet>
      <dgm:spPr/>
    </dgm:pt>
    <dgm:pt modelId="{83E40D42-ECD1-46A1-A8D6-D3D6C7F059DC}" type="pres">
      <dgm:prSet presAssocID="{BFFE9D40-2304-4FB5-91E4-8E0B2D2FC85C}" presName="arrow" presStyleLbl="bgShp" presStyleIdx="0" presStyleCnt="1"/>
      <dgm:spPr/>
    </dgm:pt>
    <dgm:pt modelId="{0EE2BADB-EBF2-4C4B-A763-5BEAC4AA44E2}" type="pres">
      <dgm:prSet presAssocID="{BFFE9D40-2304-4FB5-91E4-8E0B2D2FC85C}" presName="linearProcess" presStyleCnt="0"/>
      <dgm:spPr/>
    </dgm:pt>
    <dgm:pt modelId="{1054359A-5811-4B4E-A711-B0D6889615A1}" type="pres">
      <dgm:prSet presAssocID="{600D9BDB-68B0-4933-B6CC-D98287E8C4ED}" presName="textNode" presStyleLbl="node1" presStyleIdx="0" presStyleCnt="3">
        <dgm:presLayoutVars>
          <dgm:bulletEnabled val="1"/>
        </dgm:presLayoutVars>
      </dgm:prSet>
      <dgm:spPr/>
    </dgm:pt>
    <dgm:pt modelId="{27E0DF98-72C7-4531-831E-B833C782F9AF}" type="pres">
      <dgm:prSet presAssocID="{EAA67DF3-AA2F-4241-84FD-4DE7D892B04A}" presName="sibTrans" presStyleCnt="0"/>
      <dgm:spPr/>
    </dgm:pt>
    <dgm:pt modelId="{1FA04DB9-4B63-4983-8074-2C15C92704DE}" type="pres">
      <dgm:prSet presAssocID="{70F07762-03A5-46B2-9E37-F3D29819188F}" presName="textNode" presStyleLbl="node1" presStyleIdx="1" presStyleCnt="3">
        <dgm:presLayoutVars>
          <dgm:bulletEnabled val="1"/>
        </dgm:presLayoutVars>
      </dgm:prSet>
      <dgm:spPr/>
    </dgm:pt>
    <dgm:pt modelId="{EF52E590-B43C-4B5D-B647-F2DAC0D8FC06}" type="pres">
      <dgm:prSet presAssocID="{679AF956-C050-4B1E-9E9D-066DE0AFDE47}" presName="sibTrans" presStyleCnt="0"/>
      <dgm:spPr/>
    </dgm:pt>
    <dgm:pt modelId="{2E12C517-5FA9-4874-8593-DD88F69FC834}" type="pres">
      <dgm:prSet presAssocID="{42A1FEDC-42DA-4D83-BB19-3ABB3E95A37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AD46C1C-34A7-41B3-967A-1D42668F0917}" type="presOf" srcId="{70F07762-03A5-46B2-9E37-F3D29819188F}" destId="{1FA04DB9-4B63-4983-8074-2C15C92704DE}" srcOrd="0" destOrd="0" presId="urn:microsoft.com/office/officeart/2005/8/layout/hProcess9"/>
    <dgm:cxn modelId="{E4845C1D-D391-4401-AFAC-6F97E2A5BFCE}" type="presOf" srcId="{BFFE9D40-2304-4FB5-91E4-8E0B2D2FC85C}" destId="{04FF7F05-6A57-4141-9CE9-8E834F6E394B}" srcOrd="0" destOrd="0" presId="urn:microsoft.com/office/officeart/2005/8/layout/hProcess9"/>
    <dgm:cxn modelId="{1AE74C66-C134-4FDB-920E-25D84DA196F4}" srcId="{BFFE9D40-2304-4FB5-91E4-8E0B2D2FC85C}" destId="{70F07762-03A5-46B2-9E37-F3D29819188F}" srcOrd="1" destOrd="0" parTransId="{2D6E163E-1FFE-4550-B781-CE63B63D4DE5}" sibTransId="{679AF956-C050-4B1E-9E9D-066DE0AFDE47}"/>
    <dgm:cxn modelId="{A93F50A9-36DE-419D-B10C-931B897C1E49}" type="presOf" srcId="{600D9BDB-68B0-4933-B6CC-D98287E8C4ED}" destId="{1054359A-5811-4B4E-A711-B0D6889615A1}" srcOrd="0" destOrd="0" presId="urn:microsoft.com/office/officeart/2005/8/layout/hProcess9"/>
    <dgm:cxn modelId="{B2CCE6C7-B8CA-48F5-AB02-078FC0B09555}" srcId="{BFFE9D40-2304-4FB5-91E4-8E0B2D2FC85C}" destId="{42A1FEDC-42DA-4D83-BB19-3ABB3E95A37A}" srcOrd="2" destOrd="0" parTransId="{8143E0DC-DE86-4EF9-9B64-F358BB4DE28C}" sibTransId="{0F99FDCA-DE4D-4660-BC31-7A8A0ECEFA77}"/>
    <dgm:cxn modelId="{466827D3-9B36-4B39-8154-09214EFB6ADF}" type="presOf" srcId="{42A1FEDC-42DA-4D83-BB19-3ABB3E95A37A}" destId="{2E12C517-5FA9-4874-8593-DD88F69FC834}" srcOrd="0" destOrd="0" presId="urn:microsoft.com/office/officeart/2005/8/layout/hProcess9"/>
    <dgm:cxn modelId="{2763F9E7-3CAE-4D97-A9C8-4F04C65E14C9}" srcId="{BFFE9D40-2304-4FB5-91E4-8E0B2D2FC85C}" destId="{600D9BDB-68B0-4933-B6CC-D98287E8C4ED}" srcOrd="0" destOrd="0" parTransId="{6D1A81ED-04A1-45F5-9A46-8F3360AF9369}" sibTransId="{EAA67DF3-AA2F-4241-84FD-4DE7D892B04A}"/>
    <dgm:cxn modelId="{48377E4C-7376-457E-B91B-0A57D82700F8}" type="presParOf" srcId="{04FF7F05-6A57-4141-9CE9-8E834F6E394B}" destId="{83E40D42-ECD1-46A1-A8D6-D3D6C7F059DC}" srcOrd="0" destOrd="0" presId="urn:microsoft.com/office/officeart/2005/8/layout/hProcess9"/>
    <dgm:cxn modelId="{95CB398F-CAE9-4344-AEAF-F96EFAFEA913}" type="presParOf" srcId="{04FF7F05-6A57-4141-9CE9-8E834F6E394B}" destId="{0EE2BADB-EBF2-4C4B-A763-5BEAC4AA44E2}" srcOrd="1" destOrd="0" presId="urn:microsoft.com/office/officeart/2005/8/layout/hProcess9"/>
    <dgm:cxn modelId="{6DE9F83E-F4C8-432F-8BCC-C7E8D9136A3F}" type="presParOf" srcId="{0EE2BADB-EBF2-4C4B-A763-5BEAC4AA44E2}" destId="{1054359A-5811-4B4E-A711-B0D6889615A1}" srcOrd="0" destOrd="0" presId="urn:microsoft.com/office/officeart/2005/8/layout/hProcess9"/>
    <dgm:cxn modelId="{78CFF069-7D9B-4FF7-9B20-F6BA743DAF0B}" type="presParOf" srcId="{0EE2BADB-EBF2-4C4B-A763-5BEAC4AA44E2}" destId="{27E0DF98-72C7-4531-831E-B833C782F9AF}" srcOrd="1" destOrd="0" presId="urn:microsoft.com/office/officeart/2005/8/layout/hProcess9"/>
    <dgm:cxn modelId="{6DAB84B3-2689-49E3-8611-36FACA85A5C3}" type="presParOf" srcId="{0EE2BADB-EBF2-4C4B-A763-5BEAC4AA44E2}" destId="{1FA04DB9-4B63-4983-8074-2C15C92704DE}" srcOrd="2" destOrd="0" presId="urn:microsoft.com/office/officeart/2005/8/layout/hProcess9"/>
    <dgm:cxn modelId="{6A471CA5-4FC4-4769-BF88-C211D7E47996}" type="presParOf" srcId="{0EE2BADB-EBF2-4C4B-A763-5BEAC4AA44E2}" destId="{EF52E590-B43C-4B5D-B647-F2DAC0D8FC06}" srcOrd="3" destOrd="0" presId="urn:microsoft.com/office/officeart/2005/8/layout/hProcess9"/>
    <dgm:cxn modelId="{CAA89C4C-0390-497C-AB32-6C66539650C4}" type="presParOf" srcId="{0EE2BADB-EBF2-4C4B-A763-5BEAC4AA44E2}" destId="{2E12C517-5FA9-4874-8593-DD88F69FC8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02EEB-5394-488E-B4B0-B737FAAC367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2D24E81-92C7-4863-B982-CE668DB44A3F}">
      <dgm:prSet phldrT="[Text]" custT="1"/>
      <dgm:spPr/>
      <dgm:t>
        <a:bodyPr/>
        <a:lstStyle/>
        <a:p>
          <a:r>
            <a:rPr lang="en-US" sz="1400" b="0" i="0" dirty="0"/>
            <a:t>Identify stakeholders</a:t>
          </a:r>
          <a:endParaRPr lang="en-US" sz="1400" dirty="0"/>
        </a:p>
      </dgm:t>
    </dgm:pt>
    <dgm:pt modelId="{72A55DF8-69DF-4262-83EA-45934AFF8BC1}" type="parTrans" cxnId="{96B90F05-A440-4696-8263-102FB8B7E276}">
      <dgm:prSet/>
      <dgm:spPr/>
      <dgm:t>
        <a:bodyPr/>
        <a:lstStyle/>
        <a:p>
          <a:endParaRPr lang="en-US"/>
        </a:p>
      </dgm:t>
    </dgm:pt>
    <dgm:pt modelId="{45FA3FF1-E9A8-444B-A56D-B4732F4183B2}" type="sibTrans" cxnId="{96B90F05-A440-4696-8263-102FB8B7E276}">
      <dgm:prSet/>
      <dgm:spPr/>
      <dgm:t>
        <a:bodyPr/>
        <a:lstStyle/>
        <a:p>
          <a:endParaRPr lang="en-US"/>
        </a:p>
      </dgm:t>
    </dgm:pt>
    <dgm:pt modelId="{48D8F5A8-6237-4AB4-9DF6-B07EDB1DC372}">
      <dgm:prSet phldrT="[Text]" custT="1"/>
      <dgm:spPr/>
      <dgm:t>
        <a:bodyPr/>
        <a:lstStyle/>
        <a:p>
          <a:r>
            <a:rPr lang="en-US" sz="1400" b="0" i="0" dirty="0"/>
            <a:t>Understand customer needs</a:t>
          </a:r>
          <a:endParaRPr lang="en-US" sz="1400" dirty="0"/>
        </a:p>
      </dgm:t>
    </dgm:pt>
    <dgm:pt modelId="{F8D6CEA6-C778-4FC6-8AD0-BEF0AF46FAE8}" type="parTrans" cxnId="{5C0C02E2-A595-4320-8B1F-E18CE3FDDE88}">
      <dgm:prSet/>
      <dgm:spPr/>
      <dgm:t>
        <a:bodyPr/>
        <a:lstStyle/>
        <a:p>
          <a:endParaRPr lang="en-US"/>
        </a:p>
      </dgm:t>
    </dgm:pt>
    <dgm:pt modelId="{A3D720CB-A71D-4853-917F-EBAE31D1FA40}" type="sibTrans" cxnId="{5C0C02E2-A595-4320-8B1F-E18CE3FDDE88}">
      <dgm:prSet/>
      <dgm:spPr/>
      <dgm:t>
        <a:bodyPr/>
        <a:lstStyle/>
        <a:p>
          <a:endParaRPr lang="en-US"/>
        </a:p>
      </dgm:t>
    </dgm:pt>
    <dgm:pt modelId="{91ED6D0E-00EC-4717-9B94-630D02F87403}">
      <dgm:prSet phldrT="[Text]"/>
      <dgm:spPr/>
      <dgm:t>
        <a:bodyPr/>
        <a:lstStyle/>
        <a:p>
          <a:r>
            <a:rPr lang="en-US" b="0" i="0" dirty="0"/>
            <a:t>State the problem</a:t>
          </a:r>
          <a:endParaRPr lang="en-US" dirty="0"/>
        </a:p>
      </dgm:t>
    </dgm:pt>
    <dgm:pt modelId="{ED55BC60-097C-4F7B-99A2-1701013ADB32}" type="parTrans" cxnId="{345C7E01-C8EB-4608-AEA4-4BD53294BB11}">
      <dgm:prSet/>
      <dgm:spPr/>
      <dgm:t>
        <a:bodyPr/>
        <a:lstStyle/>
        <a:p>
          <a:endParaRPr lang="en-US"/>
        </a:p>
      </dgm:t>
    </dgm:pt>
    <dgm:pt modelId="{A3488D05-DB39-411B-B2BA-6C0F16871A4F}" type="sibTrans" cxnId="{345C7E01-C8EB-4608-AEA4-4BD53294BB11}">
      <dgm:prSet/>
      <dgm:spPr/>
      <dgm:t>
        <a:bodyPr/>
        <a:lstStyle/>
        <a:p>
          <a:endParaRPr lang="en-US"/>
        </a:p>
      </dgm:t>
    </dgm:pt>
    <dgm:pt modelId="{3D8FF747-6450-42DA-985F-F39AD762E382}">
      <dgm:prSet phldrT="[Text]"/>
      <dgm:spPr/>
      <dgm:t>
        <a:bodyPr/>
        <a:lstStyle/>
        <a:p>
          <a:r>
            <a:rPr lang="en-US" b="0" i="0" dirty="0"/>
            <a:t>Discover requirements</a:t>
          </a:r>
          <a:endParaRPr lang="en-US" dirty="0"/>
        </a:p>
      </dgm:t>
    </dgm:pt>
    <dgm:pt modelId="{BFA05B97-1ED4-4B6D-BA3E-E2842BCD7C87}" type="parTrans" cxnId="{3DF7F5D4-7CF6-4E87-9CDA-21D71855E2D8}">
      <dgm:prSet/>
      <dgm:spPr/>
      <dgm:t>
        <a:bodyPr/>
        <a:lstStyle/>
        <a:p>
          <a:endParaRPr lang="en-US"/>
        </a:p>
      </dgm:t>
    </dgm:pt>
    <dgm:pt modelId="{4C0B55A2-EF00-4296-B9AA-6A8E7B4F21FA}" type="sibTrans" cxnId="{3DF7F5D4-7CF6-4E87-9CDA-21D71855E2D8}">
      <dgm:prSet/>
      <dgm:spPr/>
      <dgm:t>
        <a:bodyPr/>
        <a:lstStyle/>
        <a:p>
          <a:endParaRPr lang="en-US"/>
        </a:p>
      </dgm:t>
    </dgm:pt>
    <dgm:pt modelId="{43F362EF-8B62-4D60-BB75-245353443447}">
      <dgm:prSet phldrT="[Text]"/>
      <dgm:spPr/>
      <dgm:t>
        <a:bodyPr/>
        <a:lstStyle/>
        <a:p>
          <a:r>
            <a:rPr lang="en-US" b="0" i="0" dirty="0"/>
            <a:t>Clarify requirements</a:t>
          </a:r>
          <a:endParaRPr lang="en-US" dirty="0"/>
        </a:p>
      </dgm:t>
    </dgm:pt>
    <dgm:pt modelId="{7562020D-A05F-4D55-93E3-6CEEB729546E}" type="parTrans" cxnId="{CFDD6042-4358-4E4E-B557-44F7A0D702AB}">
      <dgm:prSet/>
      <dgm:spPr/>
      <dgm:t>
        <a:bodyPr/>
        <a:lstStyle/>
        <a:p>
          <a:endParaRPr lang="en-US"/>
        </a:p>
      </dgm:t>
    </dgm:pt>
    <dgm:pt modelId="{50784A7B-A43F-49FF-9DE4-31473754C7F2}" type="sibTrans" cxnId="{CFDD6042-4358-4E4E-B557-44F7A0D702AB}">
      <dgm:prSet/>
      <dgm:spPr/>
      <dgm:t>
        <a:bodyPr/>
        <a:lstStyle/>
        <a:p>
          <a:endParaRPr lang="en-US"/>
        </a:p>
      </dgm:t>
    </dgm:pt>
    <dgm:pt modelId="{9DF17EA5-1161-4B8B-A79B-9FA740BA2314}" type="pres">
      <dgm:prSet presAssocID="{7D202EEB-5394-488E-B4B0-B737FAAC367E}" presName="arrowDiagram" presStyleCnt="0">
        <dgm:presLayoutVars>
          <dgm:chMax val="5"/>
          <dgm:dir/>
          <dgm:resizeHandles val="exact"/>
        </dgm:presLayoutVars>
      </dgm:prSet>
      <dgm:spPr/>
    </dgm:pt>
    <dgm:pt modelId="{5BDFF323-5181-4664-8057-12CE61153332}" type="pres">
      <dgm:prSet presAssocID="{7D202EEB-5394-488E-B4B0-B737FAAC367E}" presName="arrow" presStyleLbl="bgShp" presStyleIdx="0" presStyleCnt="1" custScaleX="110001" custScaleY="100000"/>
      <dgm:spPr/>
    </dgm:pt>
    <dgm:pt modelId="{F89FC5DE-1A5F-4E6B-A825-6AC743A05ACB}" type="pres">
      <dgm:prSet presAssocID="{7D202EEB-5394-488E-B4B0-B737FAAC367E}" presName="arrowDiagram5" presStyleCnt="0"/>
      <dgm:spPr/>
    </dgm:pt>
    <dgm:pt modelId="{B772938E-2212-416D-B365-B6F07BD527CC}" type="pres">
      <dgm:prSet presAssocID="{62D24E81-92C7-4863-B982-CE668DB44A3F}" presName="bullet5a" presStyleLbl="node1" presStyleIdx="0" presStyleCnt="5" custLinFactX="-71961" custLinFactNeighborX="-100000" custLinFactNeighborY="31266"/>
      <dgm:spPr/>
    </dgm:pt>
    <dgm:pt modelId="{5F92A43B-FAF7-48D0-9004-9FCBD677DD1B}" type="pres">
      <dgm:prSet presAssocID="{62D24E81-92C7-4863-B982-CE668DB44A3F}" presName="textBox5a" presStyleLbl="revTx" presStyleIdx="0" presStyleCnt="5" custScaleX="244910" custScaleY="35542" custLinFactNeighborX="43000" custLinFactNeighborY="-24977">
        <dgm:presLayoutVars>
          <dgm:bulletEnabled val="1"/>
        </dgm:presLayoutVars>
      </dgm:prSet>
      <dgm:spPr/>
    </dgm:pt>
    <dgm:pt modelId="{DF2A1746-E4AE-42E0-A70B-4C41897368D4}" type="pres">
      <dgm:prSet presAssocID="{48D8F5A8-6237-4AB4-9DF6-B07EDB1DC372}" presName="bullet5b" presStyleLbl="node1" presStyleIdx="1" presStyleCnt="5"/>
      <dgm:spPr/>
    </dgm:pt>
    <dgm:pt modelId="{0F99BE93-1050-46D6-86B7-9CC2432762BE}" type="pres">
      <dgm:prSet presAssocID="{48D8F5A8-6237-4AB4-9DF6-B07EDB1DC372}" presName="textBox5b" presStyleLbl="revTx" presStyleIdx="1" presStyleCnt="5" custScaleX="151536" custScaleY="31350" custLinFactX="-1885" custLinFactNeighborX="-100000" custLinFactNeighborY="-64841">
        <dgm:presLayoutVars>
          <dgm:bulletEnabled val="1"/>
        </dgm:presLayoutVars>
      </dgm:prSet>
      <dgm:spPr/>
    </dgm:pt>
    <dgm:pt modelId="{B228DFB5-E2EC-4673-8F0F-1D99E83EB2D9}" type="pres">
      <dgm:prSet presAssocID="{91ED6D0E-00EC-4717-9B94-630D02F87403}" presName="bullet5c" presStyleLbl="node1" presStyleIdx="2" presStyleCnt="5"/>
      <dgm:spPr/>
    </dgm:pt>
    <dgm:pt modelId="{25EBA60B-D359-4417-B7A4-568D042BE7FF}" type="pres">
      <dgm:prSet presAssocID="{91ED6D0E-00EC-4717-9B94-630D02F87403}" presName="textBox5c" presStyleLbl="revTx" presStyleIdx="2" presStyleCnt="5" custScaleX="130798" custScaleY="31658" custLinFactNeighborX="-23067" custLinFactNeighborY="-26905">
        <dgm:presLayoutVars>
          <dgm:bulletEnabled val="1"/>
        </dgm:presLayoutVars>
      </dgm:prSet>
      <dgm:spPr/>
    </dgm:pt>
    <dgm:pt modelId="{4FFA08B1-36CF-498D-B585-22492C670B41}" type="pres">
      <dgm:prSet presAssocID="{3D8FF747-6450-42DA-985F-F39AD762E382}" presName="bullet5d" presStyleLbl="node1" presStyleIdx="3" presStyleCnt="5"/>
      <dgm:spPr/>
    </dgm:pt>
    <dgm:pt modelId="{B059F18F-FD70-446A-9B71-CE4F4C8365F3}" type="pres">
      <dgm:prSet presAssocID="{3D8FF747-6450-42DA-985F-F39AD762E382}" presName="textBox5d" presStyleLbl="revTx" presStyleIdx="3" presStyleCnt="5" custScaleY="21354" custLinFactNeighborX="-63577" custLinFactNeighborY="-65257">
        <dgm:presLayoutVars>
          <dgm:bulletEnabled val="1"/>
        </dgm:presLayoutVars>
      </dgm:prSet>
      <dgm:spPr/>
    </dgm:pt>
    <dgm:pt modelId="{36B6C5BC-85DA-4054-A934-B27DC2B8553B}" type="pres">
      <dgm:prSet presAssocID="{43F362EF-8B62-4D60-BB75-245353443447}" presName="bullet5e" presStyleLbl="node1" presStyleIdx="4" presStyleCnt="5"/>
      <dgm:spPr/>
    </dgm:pt>
    <dgm:pt modelId="{CE9933E2-881D-405B-AE5B-2C4279A09043}" type="pres">
      <dgm:prSet presAssocID="{43F362EF-8B62-4D60-BB75-245353443447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5D546F01-61BE-48B4-8977-6AF7D6E248D9}" type="presOf" srcId="{91ED6D0E-00EC-4717-9B94-630D02F87403}" destId="{25EBA60B-D359-4417-B7A4-568D042BE7FF}" srcOrd="0" destOrd="0" presId="urn:microsoft.com/office/officeart/2005/8/layout/arrow2"/>
    <dgm:cxn modelId="{345C7E01-C8EB-4608-AEA4-4BD53294BB11}" srcId="{7D202EEB-5394-488E-B4B0-B737FAAC367E}" destId="{91ED6D0E-00EC-4717-9B94-630D02F87403}" srcOrd="2" destOrd="0" parTransId="{ED55BC60-097C-4F7B-99A2-1701013ADB32}" sibTransId="{A3488D05-DB39-411B-B2BA-6C0F16871A4F}"/>
    <dgm:cxn modelId="{96B90F05-A440-4696-8263-102FB8B7E276}" srcId="{7D202EEB-5394-488E-B4B0-B737FAAC367E}" destId="{62D24E81-92C7-4863-B982-CE668DB44A3F}" srcOrd="0" destOrd="0" parTransId="{72A55DF8-69DF-4262-83EA-45934AFF8BC1}" sibTransId="{45FA3FF1-E9A8-444B-A56D-B4732F4183B2}"/>
    <dgm:cxn modelId="{9ACA3C07-62D0-484F-AEC8-632DFE96E598}" type="presOf" srcId="{3D8FF747-6450-42DA-985F-F39AD762E382}" destId="{B059F18F-FD70-446A-9B71-CE4F4C8365F3}" srcOrd="0" destOrd="0" presId="urn:microsoft.com/office/officeart/2005/8/layout/arrow2"/>
    <dgm:cxn modelId="{CFDD6042-4358-4E4E-B557-44F7A0D702AB}" srcId="{7D202EEB-5394-488E-B4B0-B737FAAC367E}" destId="{43F362EF-8B62-4D60-BB75-245353443447}" srcOrd="4" destOrd="0" parTransId="{7562020D-A05F-4D55-93E3-6CEEB729546E}" sibTransId="{50784A7B-A43F-49FF-9DE4-31473754C7F2}"/>
    <dgm:cxn modelId="{F12DE163-E7CA-4BDC-8D12-D37109FA435B}" type="presOf" srcId="{48D8F5A8-6237-4AB4-9DF6-B07EDB1DC372}" destId="{0F99BE93-1050-46D6-86B7-9CC2432762BE}" srcOrd="0" destOrd="0" presId="urn:microsoft.com/office/officeart/2005/8/layout/arrow2"/>
    <dgm:cxn modelId="{22BB0064-7A76-46CD-AD8E-4F2BA6DAC12E}" type="presOf" srcId="{43F362EF-8B62-4D60-BB75-245353443447}" destId="{CE9933E2-881D-405B-AE5B-2C4279A09043}" srcOrd="0" destOrd="0" presId="urn:microsoft.com/office/officeart/2005/8/layout/arrow2"/>
    <dgm:cxn modelId="{A53A2276-A2F9-4F63-8999-2958644AAB2C}" type="presOf" srcId="{7D202EEB-5394-488E-B4B0-B737FAAC367E}" destId="{9DF17EA5-1161-4B8B-A79B-9FA740BA2314}" srcOrd="0" destOrd="0" presId="urn:microsoft.com/office/officeart/2005/8/layout/arrow2"/>
    <dgm:cxn modelId="{3DF7F5D4-7CF6-4E87-9CDA-21D71855E2D8}" srcId="{7D202EEB-5394-488E-B4B0-B737FAAC367E}" destId="{3D8FF747-6450-42DA-985F-F39AD762E382}" srcOrd="3" destOrd="0" parTransId="{BFA05B97-1ED4-4B6D-BA3E-E2842BCD7C87}" sibTransId="{4C0B55A2-EF00-4296-B9AA-6A8E7B4F21FA}"/>
    <dgm:cxn modelId="{5C0C02E2-A595-4320-8B1F-E18CE3FDDE88}" srcId="{7D202EEB-5394-488E-B4B0-B737FAAC367E}" destId="{48D8F5A8-6237-4AB4-9DF6-B07EDB1DC372}" srcOrd="1" destOrd="0" parTransId="{F8D6CEA6-C778-4FC6-8AD0-BEF0AF46FAE8}" sibTransId="{A3D720CB-A71D-4853-917F-EBAE31D1FA40}"/>
    <dgm:cxn modelId="{9E142FF2-F2F4-4F2E-911C-66D4ADAA5610}" type="presOf" srcId="{62D24E81-92C7-4863-B982-CE668DB44A3F}" destId="{5F92A43B-FAF7-48D0-9004-9FCBD677DD1B}" srcOrd="0" destOrd="0" presId="urn:microsoft.com/office/officeart/2005/8/layout/arrow2"/>
    <dgm:cxn modelId="{F15BEA55-F83A-452E-AA80-2F68E5960248}" type="presParOf" srcId="{9DF17EA5-1161-4B8B-A79B-9FA740BA2314}" destId="{5BDFF323-5181-4664-8057-12CE61153332}" srcOrd="0" destOrd="0" presId="urn:microsoft.com/office/officeart/2005/8/layout/arrow2"/>
    <dgm:cxn modelId="{52AC1AFD-1512-4538-97A8-5ED51A8D6672}" type="presParOf" srcId="{9DF17EA5-1161-4B8B-A79B-9FA740BA2314}" destId="{F89FC5DE-1A5F-4E6B-A825-6AC743A05ACB}" srcOrd="1" destOrd="0" presId="urn:microsoft.com/office/officeart/2005/8/layout/arrow2"/>
    <dgm:cxn modelId="{7B0BC4B9-23BA-41AA-9A7F-0DC9FAC41614}" type="presParOf" srcId="{F89FC5DE-1A5F-4E6B-A825-6AC743A05ACB}" destId="{B772938E-2212-416D-B365-B6F07BD527CC}" srcOrd="0" destOrd="0" presId="urn:microsoft.com/office/officeart/2005/8/layout/arrow2"/>
    <dgm:cxn modelId="{A34C8B36-9F34-4611-9D65-CC6C5B0C179D}" type="presParOf" srcId="{F89FC5DE-1A5F-4E6B-A825-6AC743A05ACB}" destId="{5F92A43B-FAF7-48D0-9004-9FCBD677DD1B}" srcOrd="1" destOrd="0" presId="urn:microsoft.com/office/officeart/2005/8/layout/arrow2"/>
    <dgm:cxn modelId="{EC0F1DB4-F012-407A-98F9-2D68697DE2C9}" type="presParOf" srcId="{F89FC5DE-1A5F-4E6B-A825-6AC743A05ACB}" destId="{DF2A1746-E4AE-42E0-A70B-4C41897368D4}" srcOrd="2" destOrd="0" presId="urn:microsoft.com/office/officeart/2005/8/layout/arrow2"/>
    <dgm:cxn modelId="{E9E6D680-BDA8-4C9F-9933-FFDB49F04CD3}" type="presParOf" srcId="{F89FC5DE-1A5F-4E6B-A825-6AC743A05ACB}" destId="{0F99BE93-1050-46D6-86B7-9CC2432762BE}" srcOrd="3" destOrd="0" presId="urn:microsoft.com/office/officeart/2005/8/layout/arrow2"/>
    <dgm:cxn modelId="{73351FD9-E430-48C0-9041-31FC34543E98}" type="presParOf" srcId="{F89FC5DE-1A5F-4E6B-A825-6AC743A05ACB}" destId="{B228DFB5-E2EC-4673-8F0F-1D99E83EB2D9}" srcOrd="4" destOrd="0" presId="urn:microsoft.com/office/officeart/2005/8/layout/arrow2"/>
    <dgm:cxn modelId="{ADC38547-9549-4C2D-AA25-738FC5B07313}" type="presParOf" srcId="{F89FC5DE-1A5F-4E6B-A825-6AC743A05ACB}" destId="{25EBA60B-D359-4417-B7A4-568D042BE7FF}" srcOrd="5" destOrd="0" presId="urn:microsoft.com/office/officeart/2005/8/layout/arrow2"/>
    <dgm:cxn modelId="{DBA99DB6-2058-4CBB-A8E9-130C7843BA34}" type="presParOf" srcId="{F89FC5DE-1A5F-4E6B-A825-6AC743A05ACB}" destId="{4FFA08B1-36CF-498D-B585-22492C670B41}" srcOrd="6" destOrd="0" presId="urn:microsoft.com/office/officeart/2005/8/layout/arrow2"/>
    <dgm:cxn modelId="{EB40E888-596C-4A4B-AE54-A91DEE1AD466}" type="presParOf" srcId="{F89FC5DE-1A5F-4E6B-A825-6AC743A05ACB}" destId="{B059F18F-FD70-446A-9B71-CE4F4C8365F3}" srcOrd="7" destOrd="0" presId="urn:microsoft.com/office/officeart/2005/8/layout/arrow2"/>
    <dgm:cxn modelId="{A09ACFA5-4A63-4733-B8E1-DA3A686F9812}" type="presParOf" srcId="{F89FC5DE-1A5F-4E6B-A825-6AC743A05ACB}" destId="{36B6C5BC-85DA-4054-A934-B27DC2B8553B}" srcOrd="8" destOrd="0" presId="urn:microsoft.com/office/officeart/2005/8/layout/arrow2"/>
    <dgm:cxn modelId="{D94D6734-7C65-4C43-9368-C2D1D68085EC}" type="presParOf" srcId="{F89FC5DE-1A5F-4E6B-A825-6AC743A05ACB}" destId="{CE9933E2-881D-405B-AE5B-2C4279A0904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0E513-5835-4B71-9FBE-1893E8198F8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E4F4806-972C-42BB-8F58-7F3BF1059F6B}">
      <dgm:prSet phldrT="[Text]"/>
      <dgm:spPr/>
      <dgm:t>
        <a:bodyPr/>
        <a:lstStyle/>
        <a:p>
          <a:r>
            <a:rPr lang="en-US" b="0" i="0" dirty="0"/>
            <a:t>Validity check</a:t>
          </a:r>
          <a:endParaRPr lang="en-US" b="0" dirty="0"/>
        </a:p>
      </dgm:t>
    </dgm:pt>
    <dgm:pt modelId="{2D9EBF2F-A06A-40F6-BCEA-F9E6B6D4323E}" type="parTrans" cxnId="{F9D8A403-9E4A-457F-8519-535F634485CF}">
      <dgm:prSet/>
      <dgm:spPr/>
      <dgm:t>
        <a:bodyPr/>
        <a:lstStyle/>
        <a:p>
          <a:endParaRPr lang="en-US"/>
        </a:p>
      </dgm:t>
    </dgm:pt>
    <dgm:pt modelId="{015FE6E4-FA8A-4D83-9C14-D730D76F28B7}" type="sibTrans" cxnId="{F9D8A403-9E4A-457F-8519-535F634485CF}">
      <dgm:prSet/>
      <dgm:spPr/>
      <dgm:t>
        <a:bodyPr/>
        <a:lstStyle/>
        <a:p>
          <a:endParaRPr lang="en-US"/>
        </a:p>
      </dgm:t>
    </dgm:pt>
    <dgm:pt modelId="{46C98D66-21F2-4229-9CAD-F69FCA4757FF}">
      <dgm:prSet phldrT="[Text]"/>
      <dgm:spPr/>
      <dgm:t>
        <a:bodyPr/>
        <a:lstStyle/>
        <a:p>
          <a:r>
            <a:rPr lang="en-US" b="0" i="0" dirty="0"/>
            <a:t>Consistency check</a:t>
          </a:r>
          <a:endParaRPr lang="en-US" dirty="0"/>
        </a:p>
      </dgm:t>
    </dgm:pt>
    <dgm:pt modelId="{11C4E211-DFBC-46AC-8396-EDFFD968FB97}" type="parTrans" cxnId="{34EAF725-34CD-4E90-A467-F4A29DBEBDB3}">
      <dgm:prSet/>
      <dgm:spPr/>
      <dgm:t>
        <a:bodyPr/>
        <a:lstStyle/>
        <a:p>
          <a:endParaRPr lang="en-US"/>
        </a:p>
      </dgm:t>
    </dgm:pt>
    <dgm:pt modelId="{43906620-EF26-4061-BDA4-28BADD8748A4}" type="sibTrans" cxnId="{34EAF725-34CD-4E90-A467-F4A29DBEBDB3}">
      <dgm:prSet/>
      <dgm:spPr/>
      <dgm:t>
        <a:bodyPr/>
        <a:lstStyle/>
        <a:p>
          <a:endParaRPr lang="en-US"/>
        </a:p>
      </dgm:t>
    </dgm:pt>
    <dgm:pt modelId="{08F25114-DC36-4B3A-8BDC-54C08402AD20}">
      <dgm:prSet phldrT="[Text]"/>
      <dgm:spPr/>
      <dgm:t>
        <a:bodyPr/>
        <a:lstStyle/>
        <a:p>
          <a:r>
            <a:rPr lang="en-US" b="0" i="0" dirty="0"/>
            <a:t>Completeness check</a:t>
          </a:r>
          <a:endParaRPr lang="en-US" dirty="0"/>
        </a:p>
      </dgm:t>
    </dgm:pt>
    <dgm:pt modelId="{8362E4B1-BBB9-4824-A22A-959D0F1CBBFC}" type="parTrans" cxnId="{36EC3B36-00AE-47BF-84EE-31BA02F43E0D}">
      <dgm:prSet/>
      <dgm:spPr/>
      <dgm:t>
        <a:bodyPr/>
        <a:lstStyle/>
        <a:p>
          <a:endParaRPr lang="en-US"/>
        </a:p>
      </dgm:t>
    </dgm:pt>
    <dgm:pt modelId="{19412223-7558-4A1A-967F-4FE0A21751C5}" type="sibTrans" cxnId="{36EC3B36-00AE-47BF-84EE-31BA02F43E0D}">
      <dgm:prSet/>
      <dgm:spPr/>
      <dgm:t>
        <a:bodyPr/>
        <a:lstStyle/>
        <a:p>
          <a:endParaRPr lang="en-US"/>
        </a:p>
      </dgm:t>
    </dgm:pt>
    <dgm:pt modelId="{9FAC3523-2A77-4CED-9AFD-002B51078488}">
      <dgm:prSet phldrT="[Text]"/>
      <dgm:spPr/>
      <dgm:t>
        <a:bodyPr/>
        <a:lstStyle/>
        <a:p>
          <a:r>
            <a:rPr lang="en-US" b="0" i="0" dirty="0"/>
            <a:t>Realism check</a:t>
          </a:r>
          <a:endParaRPr lang="en-US" dirty="0"/>
        </a:p>
      </dgm:t>
    </dgm:pt>
    <dgm:pt modelId="{7AB525E7-2114-469B-93AD-1E5120AB7181}" type="parTrans" cxnId="{8E6AAF85-E2B8-4844-9BC6-76CA8458E54D}">
      <dgm:prSet/>
      <dgm:spPr/>
      <dgm:t>
        <a:bodyPr/>
        <a:lstStyle/>
        <a:p>
          <a:endParaRPr lang="en-US"/>
        </a:p>
      </dgm:t>
    </dgm:pt>
    <dgm:pt modelId="{90F59471-ED0A-444C-9EA4-27720AFF8637}" type="sibTrans" cxnId="{8E6AAF85-E2B8-4844-9BC6-76CA8458E54D}">
      <dgm:prSet/>
      <dgm:spPr/>
      <dgm:t>
        <a:bodyPr/>
        <a:lstStyle/>
        <a:p>
          <a:endParaRPr lang="en-US"/>
        </a:p>
      </dgm:t>
    </dgm:pt>
    <dgm:pt modelId="{17DCA4CE-83BB-4131-8D6F-A7E9BE4EE5B9}">
      <dgm:prSet phldrT="[Text]"/>
      <dgm:spPr/>
      <dgm:t>
        <a:bodyPr/>
        <a:lstStyle/>
        <a:p>
          <a:r>
            <a:rPr lang="en-US" b="0" i="0" dirty="0"/>
            <a:t>Verifiability check</a:t>
          </a:r>
          <a:endParaRPr lang="en-US" dirty="0"/>
        </a:p>
      </dgm:t>
    </dgm:pt>
    <dgm:pt modelId="{90B6D5FB-DEA1-4CDD-8810-681366F8807D}" type="parTrans" cxnId="{ADC95FA3-5658-4C18-B19C-92AC677A91D9}">
      <dgm:prSet/>
      <dgm:spPr/>
      <dgm:t>
        <a:bodyPr/>
        <a:lstStyle/>
        <a:p>
          <a:endParaRPr lang="en-US"/>
        </a:p>
      </dgm:t>
    </dgm:pt>
    <dgm:pt modelId="{6776AEA0-18F1-452F-89D9-3F21FB9E4A99}" type="sibTrans" cxnId="{ADC95FA3-5658-4C18-B19C-92AC677A91D9}">
      <dgm:prSet/>
      <dgm:spPr/>
      <dgm:t>
        <a:bodyPr/>
        <a:lstStyle/>
        <a:p>
          <a:endParaRPr lang="en-US"/>
        </a:p>
      </dgm:t>
    </dgm:pt>
    <dgm:pt modelId="{1266E2C8-15CC-401F-8E43-07417B905B8A}" type="pres">
      <dgm:prSet presAssocID="{13B0E513-5835-4B71-9FBE-1893E8198F80}" presName="arrowDiagram" presStyleCnt="0">
        <dgm:presLayoutVars>
          <dgm:chMax val="5"/>
          <dgm:dir/>
          <dgm:resizeHandles val="exact"/>
        </dgm:presLayoutVars>
      </dgm:prSet>
      <dgm:spPr/>
    </dgm:pt>
    <dgm:pt modelId="{0C422EE5-15AE-49A3-83FF-41758C79C9A1}" type="pres">
      <dgm:prSet presAssocID="{13B0E513-5835-4B71-9FBE-1893E8198F80}" presName="arrow" presStyleLbl="bgShp" presStyleIdx="0" presStyleCnt="1"/>
      <dgm:spPr/>
    </dgm:pt>
    <dgm:pt modelId="{22D9A766-B2D6-4927-BEBB-5888FA900D5F}" type="pres">
      <dgm:prSet presAssocID="{13B0E513-5835-4B71-9FBE-1893E8198F80}" presName="arrowDiagram5" presStyleCnt="0"/>
      <dgm:spPr/>
    </dgm:pt>
    <dgm:pt modelId="{37ECFD5B-75AE-41E9-B072-C39F0452F6E8}" type="pres">
      <dgm:prSet presAssocID="{CE4F4806-972C-42BB-8F58-7F3BF1059F6B}" presName="bullet5a" presStyleLbl="node1" presStyleIdx="0" presStyleCnt="5"/>
      <dgm:spPr/>
    </dgm:pt>
    <dgm:pt modelId="{A55F95E1-B2D6-4918-ADDD-06F8F450871D}" type="pres">
      <dgm:prSet presAssocID="{CE4F4806-972C-42BB-8F58-7F3BF1059F6B}" presName="textBox5a" presStyleLbl="revTx" presStyleIdx="0" presStyleCnt="5">
        <dgm:presLayoutVars>
          <dgm:bulletEnabled val="1"/>
        </dgm:presLayoutVars>
      </dgm:prSet>
      <dgm:spPr/>
    </dgm:pt>
    <dgm:pt modelId="{61EF2DEF-0D88-4F1E-9229-2CA6136472ED}" type="pres">
      <dgm:prSet presAssocID="{46C98D66-21F2-4229-9CAD-F69FCA4757FF}" presName="bullet5b" presStyleLbl="node1" presStyleIdx="1" presStyleCnt="5"/>
      <dgm:spPr/>
    </dgm:pt>
    <dgm:pt modelId="{FFC0B878-DA30-488F-A322-770AF94ED651}" type="pres">
      <dgm:prSet presAssocID="{46C98D66-21F2-4229-9CAD-F69FCA4757FF}" presName="textBox5b" presStyleLbl="revTx" presStyleIdx="1" presStyleCnt="5">
        <dgm:presLayoutVars>
          <dgm:bulletEnabled val="1"/>
        </dgm:presLayoutVars>
      </dgm:prSet>
      <dgm:spPr/>
    </dgm:pt>
    <dgm:pt modelId="{D60EC575-3F3E-4161-A4A6-F993249D8393}" type="pres">
      <dgm:prSet presAssocID="{08F25114-DC36-4B3A-8BDC-54C08402AD20}" presName="bullet5c" presStyleLbl="node1" presStyleIdx="2" presStyleCnt="5"/>
      <dgm:spPr/>
    </dgm:pt>
    <dgm:pt modelId="{BECD4974-9F15-49A0-9977-0CF2081FCB3A}" type="pres">
      <dgm:prSet presAssocID="{08F25114-DC36-4B3A-8BDC-54C08402AD20}" presName="textBox5c" presStyleLbl="revTx" presStyleIdx="2" presStyleCnt="5">
        <dgm:presLayoutVars>
          <dgm:bulletEnabled val="1"/>
        </dgm:presLayoutVars>
      </dgm:prSet>
      <dgm:spPr/>
    </dgm:pt>
    <dgm:pt modelId="{AA9A3F52-3F22-417D-B595-231FD426DA75}" type="pres">
      <dgm:prSet presAssocID="{9FAC3523-2A77-4CED-9AFD-002B51078488}" presName="bullet5d" presStyleLbl="node1" presStyleIdx="3" presStyleCnt="5"/>
      <dgm:spPr/>
    </dgm:pt>
    <dgm:pt modelId="{B3DFE98E-B723-45F9-8D43-B49752A2D31A}" type="pres">
      <dgm:prSet presAssocID="{9FAC3523-2A77-4CED-9AFD-002B51078488}" presName="textBox5d" presStyleLbl="revTx" presStyleIdx="3" presStyleCnt="5">
        <dgm:presLayoutVars>
          <dgm:bulletEnabled val="1"/>
        </dgm:presLayoutVars>
      </dgm:prSet>
      <dgm:spPr/>
    </dgm:pt>
    <dgm:pt modelId="{1E6B3477-B9E3-4F0A-AC08-9524ED2C584D}" type="pres">
      <dgm:prSet presAssocID="{17DCA4CE-83BB-4131-8D6F-A7E9BE4EE5B9}" presName="bullet5e" presStyleLbl="node1" presStyleIdx="4" presStyleCnt="5"/>
      <dgm:spPr/>
    </dgm:pt>
    <dgm:pt modelId="{82C24751-7553-4CF5-A6D2-7C2F93D01C9B}" type="pres">
      <dgm:prSet presAssocID="{17DCA4CE-83BB-4131-8D6F-A7E9BE4EE5B9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F9D8A403-9E4A-457F-8519-535F634485CF}" srcId="{13B0E513-5835-4B71-9FBE-1893E8198F80}" destId="{CE4F4806-972C-42BB-8F58-7F3BF1059F6B}" srcOrd="0" destOrd="0" parTransId="{2D9EBF2F-A06A-40F6-BCEA-F9E6B6D4323E}" sibTransId="{015FE6E4-FA8A-4D83-9C14-D730D76F28B7}"/>
    <dgm:cxn modelId="{34EAF725-34CD-4E90-A467-F4A29DBEBDB3}" srcId="{13B0E513-5835-4B71-9FBE-1893E8198F80}" destId="{46C98D66-21F2-4229-9CAD-F69FCA4757FF}" srcOrd="1" destOrd="0" parTransId="{11C4E211-DFBC-46AC-8396-EDFFD968FB97}" sibTransId="{43906620-EF26-4061-BDA4-28BADD8748A4}"/>
    <dgm:cxn modelId="{36EC3B36-00AE-47BF-84EE-31BA02F43E0D}" srcId="{13B0E513-5835-4B71-9FBE-1893E8198F80}" destId="{08F25114-DC36-4B3A-8BDC-54C08402AD20}" srcOrd="2" destOrd="0" parTransId="{8362E4B1-BBB9-4824-A22A-959D0F1CBBFC}" sibTransId="{19412223-7558-4A1A-967F-4FE0A21751C5}"/>
    <dgm:cxn modelId="{30EDA56A-8498-4A60-A82F-4B27312A795D}" type="presOf" srcId="{CE4F4806-972C-42BB-8F58-7F3BF1059F6B}" destId="{A55F95E1-B2D6-4918-ADDD-06F8F450871D}" srcOrd="0" destOrd="0" presId="urn:microsoft.com/office/officeart/2005/8/layout/arrow2"/>
    <dgm:cxn modelId="{8F08FF4E-C9BA-49FB-8259-94250F0E4C41}" type="presOf" srcId="{46C98D66-21F2-4229-9CAD-F69FCA4757FF}" destId="{FFC0B878-DA30-488F-A322-770AF94ED651}" srcOrd="0" destOrd="0" presId="urn:microsoft.com/office/officeart/2005/8/layout/arrow2"/>
    <dgm:cxn modelId="{F38A8081-6FF3-4B87-AA5C-1F145F283A38}" type="presOf" srcId="{13B0E513-5835-4B71-9FBE-1893E8198F80}" destId="{1266E2C8-15CC-401F-8E43-07417B905B8A}" srcOrd="0" destOrd="0" presId="urn:microsoft.com/office/officeart/2005/8/layout/arrow2"/>
    <dgm:cxn modelId="{8E6AAF85-E2B8-4844-9BC6-76CA8458E54D}" srcId="{13B0E513-5835-4B71-9FBE-1893E8198F80}" destId="{9FAC3523-2A77-4CED-9AFD-002B51078488}" srcOrd="3" destOrd="0" parTransId="{7AB525E7-2114-469B-93AD-1E5120AB7181}" sibTransId="{90F59471-ED0A-444C-9EA4-27720AFF8637}"/>
    <dgm:cxn modelId="{FDDCC495-556B-4816-A4BC-D6131A7CAA8A}" type="presOf" srcId="{17DCA4CE-83BB-4131-8D6F-A7E9BE4EE5B9}" destId="{82C24751-7553-4CF5-A6D2-7C2F93D01C9B}" srcOrd="0" destOrd="0" presId="urn:microsoft.com/office/officeart/2005/8/layout/arrow2"/>
    <dgm:cxn modelId="{ADC95FA3-5658-4C18-B19C-92AC677A91D9}" srcId="{13B0E513-5835-4B71-9FBE-1893E8198F80}" destId="{17DCA4CE-83BB-4131-8D6F-A7E9BE4EE5B9}" srcOrd="4" destOrd="0" parTransId="{90B6D5FB-DEA1-4CDD-8810-681366F8807D}" sibTransId="{6776AEA0-18F1-452F-89D9-3F21FB9E4A99}"/>
    <dgm:cxn modelId="{2B813CAF-9455-4F50-A34E-0735D356865B}" type="presOf" srcId="{08F25114-DC36-4B3A-8BDC-54C08402AD20}" destId="{BECD4974-9F15-49A0-9977-0CF2081FCB3A}" srcOrd="0" destOrd="0" presId="urn:microsoft.com/office/officeart/2005/8/layout/arrow2"/>
    <dgm:cxn modelId="{4EDF6CF0-99CC-49EE-B293-5DB44F553D60}" type="presOf" srcId="{9FAC3523-2A77-4CED-9AFD-002B51078488}" destId="{B3DFE98E-B723-45F9-8D43-B49752A2D31A}" srcOrd="0" destOrd="0" presId="urn:microsoft.com/office/officeart/2005/8/layout/arrow2"/>
    <dgm:cxn modelId="{6CD7202A-4F5F-4534-99A9-59091481B88A}" type="presParOf" srcId="{1266E2C8-15CC-401F-8E43-07417B905B8A}" destId="{0C422EE5-15AE-49A3-83FF-41758C79C9A1}" srcOrd="0" destOrd="0" presId="urn:microsoft.com/office/officeart/2005/8/layout/arrow2"/>
    <dgm:cxn modelId="{CA63A7C8-59BD-4070-B27A-E27AF58D431B}" type="presParOf" srcId="{1266E2C8-15CC-401F-8E43-07417B905B8A}" destId="{22D9A766-B2D6-4927-BEBB-5888FA900D5F}" srcOrd="1" destOrd="0" presId="urn:microsoft.com/office/officeart/2005/8/layout/arrow2"/>
    <dgm:cxn modelId="{B3E3FDE4-953F-46EC-B399-27E6EC014736}" type="presParOf" srcId="{22D9A766-B2D6-4927-BEBB-5888FA900D5F}" destId="{37ECFD5B-75AE-41E9-B072-C39F0452F6E8}" srcOrd="0" destOrd="0" presId="urn:microsoft.com/office/officeart/2005/8/layout/arrow2"/>
    <dgm:cxn modelId="{28727078-9756-4387-938A-4B2729442F4D}" type="presParOf" srcId="{22D9A766-B2D6-4927-BEBB-5888FA900D5F}" destId="{A55F95E1-B2D6-4918-ADDD-06F8F450871D}" srcOrd="1" destOrd="0" presId="urn:microsoft.com/office/officeart/2005/8/layout/arrow2"/>
    <dgm:cxn modelId="{142AB6EB-6386-496D-9580-5FA70BFECAAF}" type="presParOf" srcId="{22D9A766-B2D6-4927-BEBB-5888FA900D5F}" destId="{61EF2DEF-0D88-4F1E-9229-2CA6136472ED}" srcOrd="2" destOrd="0" presId="urn:microsoft.com/office/officeart/2005/8/layout/arrow2"/>
    <dgm:cxn modelId="{514EB2B7-6A30-4C6C-816C-A37153D3A724}" type="presParOf" srcId="{22D9A766-B2D6-4927-BEBB-5888FA900D5F}" destId="{FFC0B878-DA30-488F-A322-770AF94ED651}" srcOrd="3" destOrd="0" presId="urn:microsoft.com/office/officeart/2005/8/layout/arrow2"/>
    <dgm:cxn modelId="{7495BB06-AB6A-4906-AAC7-0A824EFCE70E}" type="presParOf" srcId="{22D9A766-B2D6-4927-BEBB-5888FA900D5F}" destId="{D60EC575-3F3E-4161-A4A6-F993249D8393}" srcOrd="4" destOrd="0" presId="urn:microsoft.com/office/officeart/2005/8/layout/arrow2"/>
    <dgm:cxn modelId="{EE452D0E-A31D-401A-B175-69270EF9F73C}" type="presParOf" srcId="{22D9A766-B2D6-4927-BEBB-5888FA900D5F}" destId="{BECD4974-9F15-49A0-9977-0CF2081FCB3A}" srcOrd="5" destOrd="0" presId="urn:microsoft.com/office/officeart/2005/8/layout/arrow2"/>
    <dgm:cxn modelId="{F9A8A752-8EF8-4532-AD34-C87471E92413}" type="presParOf" srcId="{22D9A766-B2D6-4927-BEBB-5888FA900D5F}" destId="{AA9A3F52-3F22-417D-B595-231FD426DA75}" srcOrd="6" destOrd="0" presId="urn:microsoft.com/office/officeart/2005/8/layout/arrow2"/>
    <dgm:cxn modelId="{0969859A-42DA-4649-8EE6-27E8103D8738}" type="presParOf" srcId="{22D9A766-B2D6-4927-BEBB-5888FA900D5F}" destId="{B3DFE98E-B723-45F9-8D43-B49752A2D31A}" srcOrd="7" destOrd="0" presId="urn:microsoft.com/office/officeart/2005/8/layout/arrow2"/>
    <dgm:cxn modelId="{99A02153-323C-4097-8783-C9F937407840}" type="presParOf" srcId="{22D9A766-B2D6-4927-BEBB-5888FA900D5F}" destId="{1E6B3477-B9E3-4F0A-AC08-9524ED2C584D}" srcOrd="8" destOrd="0" presId="urn:microsoft.com/office/officeart/2005/8/layout/arrow2"/>
    <dgm:cxn modelId="{B1B5941E-B2C9-4859-99C2-BD18654292B8}" type="presParOf" srcId="{22D9A766-B2D6-4927-BEBB-5888FA900D5F}" destId="{82C24751-7553-4CF5-A6D2-7C2F93D01C9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40D42-ECD1-46A1-A8D6-D3D6C7F059DC}">
      <dsp:nvSpPr>
        <dsp:cNvPr id="0" name=""/>
        <dsp:cNvSpPr/>
      </dsp:nvSpPr>
      <dsp:spPr>
        <a:xfrm>
          <a:off x="567708" y="0"/>
          <a:ext cx="6434030" cy="21972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4359A-5811-4B4E-A711-B0D6889615A1}">
      <dsp:nvSpPr>
        <dsp:cNvPr id="0" name=""/>
        <dsp:cNvSpPr/>
      </dsp:nvSpPr>
      <dsp:spPr>
        <a:xfrm>
          <a:off x="1617" y="659182"/>
          <a:ext cx="2369795" cy="878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Definition</a:t>
          </a:r>
          <a:endParaRPr lang="en-US" sz="3000" kern="1200" dirty="0"/>
        </a:p>
      </dsp:txBody>
      <dsp:txXfrm>
        <a:off x="44522" y="702087"/>
        <a:ext cx="2283985" cy="793100"/>
      </dsp:txXfrm>
    </dsp:sp>
    <dsp:sp modelId="{1FA04DB9-4B63-4983-8074-2C15C92704DE}">
      <dsp:nvSpPr>
        <dsp:cNvPr id="0" name=""/>
        <dsp:cNvSpPr/>
      </dsp:nvSpPr>
      <dsp:spPr>
        <a:xfrm>
          <a:off x="2599826" y="659182"/>
          <a:ext cx="2369795" cy="878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Purpose</a:t>
          </a:r>
          <a:endParaRPr lang="en-US" sz="3000" kern="1200" dirty="0"/>
        </a:p>
      </dsp:txBody>
      <dsp:txXfrm>
        <a:off x="2642731" y="702087"/>
        <a:ext cx="2283985" cy="793100"/>
      </dsp:txXfrm>
    </dsp:sp>
    <dsp:sp modelId="{2E12C517-5FA9-4874-8593-DD88F69FC834}">
      <dsp:nvSpPr>
        <dsp:cNvPr id="0" name=""/>
        <dsp:cNvSpPr/>
      </dsp:nvSpPr>
      <dsp:spPr>
        <a:xfrm>
          <a:off x="5198035" y="659182"/>
          <a:ext cx="2369795" cy="878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Classification</a:t>
          </a:r>
          <a:endParaRPr lang="en-US" sz="3000" kern="1200" dirty="0"/>
        </a:p>
      </dsp:txBody>
      <dsp:txXfrm>
        <a:off x="5240940" y="702087"/>
        <a:ext cx="2283985" cy="793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FF323-5181-4664-8057-12CE61153332}">
      <dsp:nvSpPr>
        <dsp:cNvPr id="0" name=""/>
        <dsp:cNvSpPr/>
      </dsp:nvSpPr>
      <dsp:spPr>
        <a:xfrm>
          <a:off x="258594" y="0"/>
          <a:ext cx="6196030" cy="352044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2938E-2212-416D-B365-B6F07BD527CC}">
      <dsp:nvSpPr>
        <dsp:cNvPr id="0" name=""/>
        <dsp:cNvSpPr/>
      </dsp:nvSpPr>
      <dsp:spPr>
        <a:xfrm>
          <a:off x="872299" y="2658304"/>
          <a:ext cx="129552" cy="129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2A43B-FAF7-48D0-9004-9FCBD677DD1B}">
      <dsp:nvSpPr>
        <dsp:cNvPr id="0" name=""/>
        <dsp:cNvSpPr/>
      </dsp:nvSpPr>
      <dsp:spPr>
        <a:xfrm>
          <a:off x="942511" y="2743337"/>
          <a:ext cx="1807152" cy="297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Identify stakeholders</a:t>
          </a:r>
          <a:endParaRPr lang="en-US" sz="1400" kern="1200" dirty="0"/>
        </a:p>
      </dsp:txBody>
      <dsp:txXfrm>
        <a:off x="942511" y="2743337"/>
        <a:ext cx="1807152" cy="297793"/>
      </dsp:txXfrm>
    </dsp:sp>
    <dsp:sp modelId="{DF2A1746-E4AE-42E0-A70B-4C41897368D4}">
      <dsp:nvSpPr>
        <dsp:cNvPr id="0" name=""/>
        <dsp:cNvSpPr/>
      </dsp:nvSpPr>
      <dsp:spPr>
        <a:xfrm>
          <a:off x="1796350" y="1943986"/>
          <a:ext cx="202777" cy="202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9BE93-1050-46D6-86B7-9CC2432762BE}">
      <dsp:nvSpPr>
        <dsp:cNvPr id="0" name=""/>
        <dsp:cNvSpPr/>
      </dsp:nvSpPr>
      <dsp:spPr>
        <a:xfrm>
          <a:off x="704146" y="1595244"/>
          <a:ext cx="1416905" cy="462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48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Understand customer needs</a:t>
          </a:r>
          <a:endParaRPr lang="en-US" sz="1400" kern="1200" dirty="0"/>
        </a:p>
      </dsp:txBody>
      <dsp:txXfrm>
        <a:off x="704146" y="1595244"/>
        <a:ext cx="1416905" cy="462432"/>
      </dsp:txXfrm>
    </dsp:sp>
    <dsp:sp modelId="{B228DFB5-E2EC-4673-8F0F-1D99E83EB2D9}">
      <dsp:nvSpPr>
        <dsp:cNvPr id="0" name=""/>
        <dsp:cNvSpPr/>
      </dsp:nvSpPr>
      <dsp:spPr>
        <a:xfrm>
          <a:off x="2697583" y="1406767"/>
          <a:ext cx="270369" cy="2703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A60B-D359-4417-B7A4-568D042BE7FF}">
      <dsp:nvSpPr>
        <dsp:cNvPr id="0" name=""/>
        <dsp:cNvSpPr/>
      </dsp:nvSpPr>
      <dsp:spPr>
        <a:xfrm>
          <a:off x="2414599" y="1685709"/>
          <a:ext cx="1421920" cy="6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6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State the problem</a:t>
          </a:r>
          <a:endParaRPr lang="en-US" sz="1200" kern="1200" dirty="0"/>
        </a:p>
      </dsp:txBody>
      <dsp:txXfrm>
        <a:off x="2414599" y="1685709"/>
        <a:ext cx="1421920" cy="626349"/>
      </dsp:txXfrm>
    </dsp:sp>
    <dsp:sp modelId="{4FFA08B1-36CF-498D-B585-22492C670B41}">
      <dsp:nvSpPr>
        <dsp:cNvPr id="0" name=""/>
        <dsp:cNvSpPr/>
      </dsp:nvSpPr>
      <dsp:spPr>
        <a:xfrm>
          <a:off x="3745266" y="987131"/>
          <a:ext cx="349227" cy="349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9F18F-FD70-446A-9B71-CE4F4C8365F3}">
      <dsp:nvSpPr>
        <dsp:cNvPr id="0" name=""/>
        <dsp:cNvSpPr/>
      </dsp:nvSpPr>
      <dsp:spPr>
        <a:xfrm>
          <a:off x="3203659" y="550041"/>
          <a:ext cx="1126540" cy="50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048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Discover requirements</a:t>
          </a:r>
          <a:endParaRPr lang="en-US" sz="1200" kern="1200" dirty="0"/>
        </a:p>
      </dsp:txBody>
      <dsp:txXfrm>
        <a:off x="3203659" y="550041"/>
        <a:ext cx="1126540" cy="503675"/>
      </dsp:txXfrm>
    </dsp:sp>
    <dsp:sp modelId="{36B6C5BC-85DA-4054-A934-B27DC2B8553B}">
      <dsp:nvSpPr>
        <dsp:cNvPr id="0" name=""/>
        <dsp:cNvSpPr/>
      </dsp:nvSpPr>
      <dsp:spPr>
        <a:xfrm>
          <a:off x="4823928" y="706904"/>
          <a:ext cx="444983" cy="444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933E2-881D-405B-AE5B-2C4279A09043}">
      <dsp:nvSpPr>
        <dsp:cNvPr id="0" name=""/>
        <dsp:cNvSpPr/>
      </dsp:nvSpPr>
      <dsp:spPr>
        <a:xfrm>
          <a:off x="5046420" y="929396"/>
          <a:ext cx="1126540" cy="2591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88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Clarify requirements</a:t>
          </a:r>
          <a:endParaRPr lang="en-US" sz="1200" kern="1200" dirty="0"/>
        </a:p>
      </dsp:txBody>
      <dsp:txXfrm>
        <a:off x="5046420" y="929396"/>
        <a:ext cx="1126540" cy="2591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22EE5-15AE-49A3-83FF-41758C79C9A1}">
      <dsp:nvSpPr>
        <dsp:cNvPr id="0" name=""/>
        <dsp:cNvSpPr/>
      </dsp:nvSpPr>
      <dsp:spPr>
        <a:xfrm>
          <a:off x="1315720" y="0"/>
          <a:ext cx="5991859" cy="374491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CFD5B-75AE-41E9-B072-C39F0452F6E8}">
      <dsp:nvSpPr>
        <dsp:cNvPr id="0" name=""/>
        <dsp:cNvSpPr/>
      </dsp:nvSpPr>
      <dsp:spPr>
        <a:xfrm>
          <a:off x="1905918" y="2784716"/>
          <a:ext cx="137812" cy="137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F95E1-B2D6-4918-ADDD-06F8F450871D}">
      <dsp:nvSpPr>
        <dsp:cNvPr id="0" name=""/>
        <dsp:cNvSpPr/>
      </dsp:nvSpPr>
      <dsp:spPr>
        <a:xfrm>
          <a:off x="1974824" y="2853622"/>
          <a:ext cx="784933" cy="89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4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Validity check</a:t>
          </a:r>
          <a:endParaRPr lang="en-US" sz="1300" b="0" kern="1200" dirty="0"/>
        </a:p>
      </dsp:txBody>
      <dsp:txXfrm>
        <a:off x="1974824" y="2853622"/>
        <a:ext cx="784933" cy="891289"/>
      </dsp:txXfrm>
    </dsp:sp>
    <dsp:sp modelId="{61EF2DEF-0D88-4F1E-9229-2CA6136472ED}">
      <dsp:nvSpPr>
        <dsp:cNvPr id="0" name=""/>
        <dsp:cNvSpPr/>
      </dsp:nvSpPr>
      <dsp:spPr>
        <a:xfrm>
          <a:off x="2651905" y="2067940"/>
          <a:ext cx="215706" cy="215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0B878-DA30-488F-A322-770AF94ED651}">
      <dsp:nvSpPr>
        <dsp:cNvPr id="0" name=""/>
        <dsp:cNvSpPr/>
      </dsp:nvSpPr>
      <dsp:spPr>
        <a:xfrm>
          <a:off x="2759758" y="2175793"/>
          <a:ext cx="994648" cy="1569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99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Consistency check</a:t>
          </a:r>
          <a:endParaRPr lang="en-US" sz="1300" kern="1200" dirty="0"/>
        </a:p>
      </dsp:txBody>
      <dsp:txXfrm>
        <a:off x="2759758" y="2175793"/>
        <a:ext cx="994648" cy="1569118"/>
      </dsp:txXfrm>
    </dsp:sp>
    <dsp:sp modelId="{D60EC575-3F3E-4161-A4A6-F993249D8393}">
      <dsp:nvSpPr>
        <dsp:cNvPr id="0" name=""/>
        <dsp:cNvSpPr/>
      </dsp:nvSpPr>
      <dsp:spPr>
        <a:xfrm>
          <a:off x="3610602" y="1496466"/>
          <a:ext cx="287609" cy="28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4974-9F15-49A0-9977-0CF2081FCB3A}">
      <dsp:nvSpPr>
        <dsp:cNvPr id="0" name=""/>
        <dsp:cNvSpPr/>
      </dsp:nvSpPr>
      <dsp:spPr>
        <a:xfrm>
          <a:off x="3754407" y="1640271"/>
          <a:ext cx="1156428" cy="210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98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Completeness check</a:t>
          </a:r>
          <a:endParaRPr lang="en-US" sz="1300" kern="1200" dirty="0"/>
        </a:p>
      </dsp:txBody>
      <dsp:txXfrm>
        <a:off x="3754407" y="1640271"/>
        <a:ext cx="1156428" cy="2104640"/>
      </dsp:txXfrm>
    </dsp:sp>
    <dsp:sp modelId="{AA9A3F52-3F22-417D-B595-231FD426DA75}">
      <dsp:nvSpPr>
        <dsp:cNvPr id="0" name=""/>
        <dsp:cNvSpPr/>
      </dsp:nvSpPr>
      <dsp:spPr>
        <a:xfrm>
          <a:off x="4725088" y="1050073"/>
          <a:ext cx="371495" cy="371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FE98E-B723-45F9-8D43-B49752A2D31A}">
      <dsp:nvSpPr>
        <dsp:cNvPr id="0" name=""/>
        <dsp:cNvSpPr/>
      </dsp:nvSpPr>
      <dsp:spPr>
        <a:xfrm>
          <a:off x="4910835" y="1235820"/>
          <a:ext cx="1198371" cy="250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48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Realism check</a:t>
          </a:r>
          <a:endParaRPr lang="en-US" sz="1300" kern="1200" dirty="0"/>
        </a:p>
      </dsp:txBody>
      <dsp:txXfrm>
        <a:off x="4910835" y="1235820"/>
        <a:ext cx="1198371" cy="2509091"/>
      </dsp:txXfrm>
    </dsp:sp>
    <dsp:sp modelId="{1E6B3477-B9E3-4F0A-AC08-9524ED2C584D}">
      <dsp:nvSpPr>
        <dsp:cNvPr id="0" name=""/>
        <dsp:cNvSpPr/>
      </dsp:nvSpPr>
      <dsp:spPr>
        <a:xfrm>
          <a:off x="5872529" y="751978"/>
          <a:ext cx="473356" cy="473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24751-7553-4CF5-A6D2-7C2F93D01C9B}">
      <dsp:nvSpPr>
        <dsp:cNvPr id="0" name=""/>
        <dsp:cNvSpPr/>
      </dsp:nvSpPr>
      <dsp:spPr>
        <a:xfrm>
          <a:off x="6109207" y="988656"/>
          <a:ext cx="1198371" cy="2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822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Verifiability check</a:t>
          </a:r>
          <a:endParaRPr lang="en-US" sz="1300" kern="1200" dirty="0"/>
        </a:p>
      </dsp:txBody>
      <dsp:txXfrm>
        <a:off x="6109207" y="988656"/>
        <a:ext cx="1198371" cy="2756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Business Requirement</a:t>
            </a:r>
            <a:r>
              <a:rPr lang="en-GB" baseline="0" dirty="0"/>
              <a:t>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 of</a:t>
            </a:r>
            <a:r>
              <a:rPr lang="en-US" dirty="0"/>
              <a:t> </a:t>
            </a:r>
            <a:r>
              <a:rPr lang="en-GB" baseline="0" dirty="0"/>
              <a:t>objectives and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why a change has been initiated. For example: They want digital transformation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lead to they want to build a system management software and receive the requests of employees.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is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rule that defines a specific constraint within the context of a business. For example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sales business, if a customer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spends more than 10000$ in year then they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receive a 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 10% for next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1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6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0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The requirements can change at any stage during the product’s life.</a:t>
            </a:r>
          </a:p>
          <a:p>
            <a:pPr lvl="1"/>
            <a:r>
              <a:rPr lang="en-GB" dirty="0"/>
              <a:t>If the requirements are traceable, then when changes happen, it is far easier to find the impacted parts of the product.</a:t>
            </a:r>
          </a:p>
          <a:p>
            <a:pPr lvl="1"/>
            <a:r>
              <a:rPr lang="en-GB" dirty="0"/>
              <a:t>Ensure all requirements are verified</a:t>
            </a:r>
            <a:r>
              <a:rPr lang="en-GB" baseline="0" dirty="0"/>
              <a:t> by test case if they can testable.</a:t>
            </a:r>
            <a:endParaRPr lang="en-GB" dirty="0"/>
          </a:p>
          <a:p>
            <a:pPr lvl="1"/>
            <a:r>
              <a:rPr lang="en-GB" dirty="0"/>
              <a:t>Ensure all requirements are covered by the product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4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Critical Path is the string of activities that will delay the whole project if any one of them is delayed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Float: is the amount of time that it can slip before it causes your project to be delayed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8606" y="3258343"/>
            <a:ext cx="8622506" cy="1349375"/>
          </a:xfrm>
        </p:spPr>
        <p:txBody>
          <a:bodyPr>
            <a:noAutofit/>
          </a:bodyPr>
          <a:lstStyle>
            <a:lvl1pPr>
              <a:defRPr sz="20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60" r:id="rId6"/>
    <p:sldLayoutId id="2147483653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 Requirement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Requirements Classification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/>
          <a:lstStyle/>
          <a:p>
            <a:r>
              <a:rPr lang="en-GB" dirty="0"/>
              <a:t>Requirement may be classified as</a:t>
            </a:r>
          </a:p>
          <a:p>
            <a:pPr lvl="1"/>
            <a:r>
              <a:rPr lang="en-US" b="1" dirty="0"/>
              <a:t>Functional</a:t>
            </a:r>
          </a:p>
          <a:p>
            <a:pPr lvl="2"/>
            <a:r>
              <a:rPr lang="en-GB" dirty="0"/>
              <a:t>A function the software has to perform.</a:t>
            </a:r>
            <a:endParaRPr lang="en-US" dirty="0"/>
          </a:p>
          <a:p>
            <a:pPr lvl="1"/>
            <a:r>
              <a:rPr lang="en-US" b="1" dirty="0"/>
              <a:t>Non-functional</a:t>
            </a:r>
          </a:p>
          <a:p>
            <a:pPr lvl="2"/>
            <a:r>
              <a:rPr lang="en-GB" dirty="0"/>
              <a:t>A constraints</a:t>
            </a:r>
            <a:r>
              <a:rPr lang="en-GB" b="1" dirty="0"/>
              <a:t> </a:t>
            </a:r>
            <a:r>
              <a:rPr lang="en-GB" dirty="0"/>
              <a:t>the software must satisfy.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59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Requirements Classification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/>
          <a:lstStyle/>
          <a:p>
            <a:r>
              <a:rPr lang="en-GB" dirty="0"/>
              <a:t>Example for </a:t>
            </a:r>
            <a:r>
              <a:rPr lang="en-US" b="1" dirty="0"/>
              <a:t>functional</a:t>
            </a:r>
            <a:r>
              <a:rPr lang="en-US" dirty="0"/>
              <a:t> requirement</a:t>
            </a:r>
          </a:p>
          <a:p>
            <a:pPr lvl="1"/>
            <a:r>
              <a:rPr lang="en-GB" dirty="0"/>
              <a:t>Driver should be supported to transmit data in polling mode.</a:t>
            </a:r>
          </a:p>
          <a:p>
            <a:r>
              <a:rPr lang="en-GB" dirty="0"/>
              <a:t>Example for </a:t>
            </a:r>
            <a:r>
              <a:rPr lang="en-US" b="1" dirty="0"/>
              <a:t>non-functional</a:t>
            </a:r>
            <a:r>
              <a:rPr lang="en-US" dirty="0"/>
              <a:t> requirement</a:t>
            </a:r>
          </a:p>
          <a:p>
            <a:pPr lvl="1"/>
            <a:r>
              <a:rPr lang="en-GB" dirty="0"/>
              <a:t>Interrupt handler should not take longer than 100us with the core clock is 100Mhz.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9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Why requirement is important?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" y="1420938"/>
            <a:ext cx="8201671" cy="26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5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SW Requirement Process – </a:t>
            </a:r>
            <a:r>
              <a:rPr lang="en-US" sz="2400" dirty="0"/>
              <a:t>Objectives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>
            <a:noAutofit/>
          </a:bodyPr>
          <a:lstStyle/>
          <a:p>
            <a:r>
              <a:rPr lang="en-US" sz="2200" dirty="0"/>
              <a:t>To ensure that requirements for the software product are defined and understood.</a:t>
            </a:r>
          </a:p>
          <a:p>
            <a:pPr lvl="1" algn="just"/>
            <a:r>
              <a:rPr lang="en-US" sz="2200" dirty="0"/>
              <a:t>Get to know what customer’s requirement is</a:t>
            </a:r>
          </a:p>
          <a:p>
            <a:pPr lvl="1"/>
            <a:r>
              <a:rPr lang="en-US" sz="2200" dirty="0"/>
              <a:t>Understand the customers’ needs &amp; expectation </a:t>
            </a:r>
          </a:p>
          <a:p>
            <a:r>
              <a:rPr lang="en-US" sz="2200" dirty="0"/>
              <a:t>To create SRS - Establish and maintain requirements agreement with the requestor and affected groups</a:t>
            </a:r>
          </a:p>
          <a:p>
            <a:r>
              <a:rPr lang="en-US" sz="2200" dirty="0"/>
              <a:t>To ensure that the requirements are met.</a:t>
            </a:r>
          </a:p>
          <a:p>
            <a:r>
              <a:rPr lang="en-US" sz="2200" dirty="0"/>
              <a:t>Requirements are documented and controlled to establish a basis for software development and project management use.</a:t>
            </a:r>
          </a:p>
        </p:txBody>
      </p:sp>
    </p:spTree>
    <p:extLst>
      <p:ext uri="{BB962C8B-B14F-4D97-AF65-F5344CB8AC3E}">
        <p14:creationId xmlns:p14="http://schemas.microsoft.com/office/powerpoint/2010/main" val="1533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Software Requirement Process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/>
          <a:lstStyle/>
          <a:p>
            <a:r>
              <a:rPr lang="en-GB" dirty="0"/>
              <a:t>First phase of Software engineering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34" y="1356123"/>
            <a:ext cx="73342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7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Software Requirement Process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3524" y="768246"/>
            <a:ext cx="8647587" cy="796651"/>
          </a:xfrm>
          <a:prstGeom prst="roundRect">
            <a:avLst/>
          </a:prstGeom>
          <a:solidFill>
            <a:srgbClr val="C6D9F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523" y="2660062"/>
            <a:ext cx="8647587" cy="927985"/>
          </a:xfrm>
          <a:prstGeom prst="roundRect">
            <a:avLst/>
          </a:prstGeom>
          <a:solidFill>
            <a:srgbClr val="C6D9F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Management &amp; Traceability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3596" y="922758"/>
            <a:ext cx="1946647" cy="499263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Elicit &amp; Analyze 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18068" y="922758"/>
            <a:ext cx="1971835" cy="499264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 SRS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2474" y="922758"/>
            <a:ext cx="1880635" cy="499263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Validate Requirements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7979" y="2955808"/>
            <a:ext cx="1945129" cy="520976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Manage Traceability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98280" y="2995328"/>
            <a:ext cx="1875008" cy="48988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Manage Requirement Status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692" y="3003966"/>
            <a:ext cx="2000264" cy="48125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Manage Requirement Changes</a:t>
            </a:r>
          </a:p>
        </p:txBody>
      </p:sp>
      <p:sp>
        <p:nvSpPr>
          <p:cNvPr id="18" name="Flowchart: Document 17"/>
          <p:cNvSpPr/>
          <p:nvPr/>
        </p:nvSpPr>
        <p:spPr>
          <a:xfrm>
            <a:off x="629086" y="1911978"/>
            <a:ext cx="1625475" cy="406794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Records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2933747" y="1917745"/>
            <a:ext cx="1502760" cy="372504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</p:txBody>
      </p:sp>
      <p:sp>
        <p:nvSpPr>
          <p:cNvPr id="20" name="Flowchart: Document 19"/>
          <p:cNvSpPr/>
          <p:nvPr/>
        </p:nvSpPr>
        <p:spPr>
          <a:xfrm>
            <a:off x="5068555" y="1906187"/>
            <a:ext cx="1611255" cy="421207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Review Records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1313465" y="3895266"/>
            <a:ext cx="1625475" cy="42339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 Sheet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3388201" y="3933816"/>
            <a:ext cx="1695165" cy="42339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Records</a:t>
            </a:r>
          </a:p>
        </p:txBody>
      </p:sp>
      <p:sp>
        <p:nvSpPr>
          <p:cNvPr id="23" name="Flowchart: Document 22"/>
          <p:cNvSpPr/>
          <p:nvPr/>
        </p:nvSpPr>
        <p:spPr>
          <a:xfrm>
            <a:off x="5532627" y="3922707"/>
            <a:ext cx="1714500" cy="42339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SRS</a:t>
            </a:r>
          </a:p>
        </p:txBody>
      </p:sp>
      <p:cxnSp>
        <p:nvCxnSpPr>
          <p:cNvPr id="24" name="Elbow Connector 23"/>
          <p:cNvCxnSpPr>
            <a:stCxn id="9" idx="2"/>
            <a:endCxn id="18" idx="0"/>
          </p:cNvCxnSpPr>
          <p:nvPr/>
        </p:nvCxnSpPr>
        <p:spPr>
          <a:xfrm rot="5400000">
            <a:off x="2836031" y="170690"/>
            <a:ext cx="347081" cy="3135494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20" idx="0"/>
          </p:cNvCxnSpPr>
          <p:nvPr/>
        </p:nvCxnSpPr>
        <p:spPr>
          <a:xfrm rot="16200000" flipH="1">
            <a:off x="5055105" y="1087109"/>
            <a:ext cx="341290" cy="129686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2"/>
            <a:endCxn id="21" idx="0"/>
          </p:cNvCxnSpPr>
          <p:nvPr/>
        </p:nvCxnSpPr>
        <p:spPr>
          <a:xfrm rot="5400000">
            <a:off x="2975969" y="2635451"/>
            <a:ext cx="410050" cy="2109581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22" idx="0"/>
          </p:cNvCxnSpPr>
          <p:nvPr/>
        </p:nvCxnSpPr>
        <p:spPr>
          <a:xfrm>
            <a:off x="4235784" y="3485216"/>
            <a:ext cx="0" cy="448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23" idx="0"/>
          </p:cNvCxnSpPr>
          <p:nvPr/>
        </p:nvCxnSpPr>
        <p:spPr>
          <a:xfrm rot="16200000" flipH="1">
            <a:off x="5094085" y="2626914"/>
            <a:ext cx="437491" cy="215409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2" idx="1"/>
          </p:cNvCxnSpPr>
          <p:nvPr/>
        </p:nvCxnSpPr>
        <p:spPr>
          <a:xfrm>
            <a:off x="2450243" y="1172390"/>
            <a:ext cx="867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>
            <a:off x="5289903" y="1172390"/>
            <a:ext cx="76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5173288" y="3216296"/>
            <a:ext cx="814691" cy="23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1"/>
            <a:endCxn id="16" idx="3"/>
          </p:cNvCxnSpPr>
          <p:nvPr/>
        </p:nvCxnSpPr>
        <p:spPr>
          <a:xfrm flipH="1">
            <a:off x="2441956" y="3240272"/>
            <a:ext cx="856324" cy="4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1"/>
          <p:cNvSpPr txBox="1">
            <a:spLocks/>
          </p:cNvSpPr>
          <p:nvPr/>
        </p:nvSpPr>
        <p:spPr>
          <a:xfrm>
            <a:off x="65151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FAD3AF-B6D6-7D4A-8739-B06E06034EB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219942" y="1814441"/>
            <a:ext cx="1710023" cy="499263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cxnSp>
        <p:nvCxnSpPr>
          <p:cNvPr id="152" name="Elbow Connector 151"/>
          <p:cNvCxnSpPr>
            <a:stCxn id="9" idx="2"/>
            <a:endCxn id="19" idx="0"/>
          </p:cNvCxnSpPr>
          <p:nvPr/>
        </p:nvCxnSpPr>
        <p:spPr>
          <a:xfrm rot="5400000">
            <a:off x="3954799" y="1295226"/>
            <a:ext cx="352848" cy="892191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" idx="3"/>
            <a:endCxn id="123" idx="0"/>
          </p:cNvCxnSpPr>
          <p:nvPr/>
        </p:nvCxnSpPr>
        <p:spPr>
          <a:xfrm>
            <a:off x="7933109" y="1172390"/>
            <a:ext cx="141845" cy="6420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23" idx="2"/>
            <a:endCxn id="14" idx="3"/>
          </p:cNvCxnSpPr>
          <p:nvPr/>
        </p:nvCxnSpPr>
        <p:spPr>
          <a:xfrm rot="5400000">
            <a:off x="7552735" y="2694077"/>
            <a:ext cx="902592" cy="1418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44072"/>
              </p:ext>
            </p:extLst>
          </p:nvPr>
        </p:nvGraphicFramePr>
        <p:xfrm>
          <a:off x="7734300" y="380828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34300" y="380828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15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Elicit &amp; Analyze Requirements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>
            <a:normAutofit fontScale="92500"/>
          </a:bodyPr>
          <a:lstStyle/>
          <a:p>
            <a:r>
              <a:rPr lang="en-US" dirty="0"/>
              <a:t>Sometimes called </a:t>
            </a:r>
            <a:r>
              <a:rPr lang="en-US" b="1" dirty="0"/>
              <a:t>requirements discovery</a:t>
            </a:r>
          </a:p>
          <a:p>
            <a:r>
              <a:rPr lang="en-GB" dirty="0"/>
              <a:t>Requirements are often not given to you, you have to </a:t>
            </a:r>
            <a:r>
              <a:rPr lang="en-GB" b="1" dirty="0"/>
              <a:t>elicit </a:t>
            </a:r>
            <a:r>
              <a:rPr lang="en-GB" dirty="0"/>
              <a:t>them. Must work with </a:t>
            </a:r>
            <a:r>
              <a:rPr lang="en-GB" b="1" dirty="0"/>
              <a:t>customers </a:t>
            </a:r>
            <a:r>
              <a:rPr lang="en-GB" dirty="0"/>
              <a:t>and relevant </a:t>
            </a:r>
            <a:r>
              <a:rPr lang="en-GB" b="1" dirty="0"/>
              <a:t>stakeholders </a:t>
            </a:r>
            <a:r>
              <a:rPr lang="en-GB" dirty="0"/>
              <a:t>to elicit: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services </a:t>
            </a:r>
            <a:r>
              <a:rPr lang="en-GB" dirty="0"/>
              <a:t>that the system should provide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constraints </a:t>
            </a:r>
            <a:r>
              <a:rPr lang="en-GB" dirty="0"/>
              <a:t>that the system should satisfy</a:t>
            </a:r>
          </a:p>
          <a:p>
            <a:r>
              <a:rPr lang="en-GB" dirty="0"/>
              <a:t>Requirement analysis is done to:</a:t>
            </a:r>
          </a:p>
          <a:p>
            <a:pPr lvl="1"/>
            <a:r>
              <a:rPr lang="en-GB" dirty="0"/>
              <a:t>Detect and resolve conflicts between requirements</a:t>
            </a:r>
          </a:p>
          <a:p>
            <a:pPr lvl="1"/>
            <a:r>
              <a:rPr lang="en-GB" dirty="0"/>
              <a:t>Discover the bounds of the software and how it must interact with its environment</a:t>
            </a:r>
          </a:p>
          <a:p>
            <a:pPr lvl="1"/>
            <a:r>
              <a:rPr lang="en-GB" dirty="0"/>
              <a:t>Elaborate system requirements to derive software requirements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2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Elicit &amp; Analyze Requirements - Process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74774495"/>
              </p:ext>
            </p:extLst>
          </p:nvPr>
        </p:nvGraphicFramePr>
        <p:xfrm>
          <a:off x="1143000" y="1097280"/>
          <a:ext cx="6713219" cy="352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22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Elicit &amp; Analyze Requirements - Techniques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>
            <a:normAutofit/>
          </a:bodyPr>
          <a:lstStyle/>
          <a:p>
            <a:r>
              <a:rPr lang="en-US" dirty="0"/>
              <a:t>Researching application</a:t>
            </a:r>
          </a:p>
          <a:p>
            <a:r>
              <a:rPr lang="en-US" dirty="0"/>
              <a:t>Interviewing and questionnaires</a:t>
            </a:r>
          </a:p>
          <a:p>
            <a:r>
              <a:rPr lang="en-US" dirty="0"/>
              <a:t>Workshop and brainstorming</a:t>
            </a:r>
          </a:p>
          <a:p>
            <a:r>
              <a:rPr lang="en-US" dirty="0"/>
              <a:t>Storyboarding and role playing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System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4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Develop SRS – Steps &amp; Activities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>
            <a:normAutofit/>
          </a:bodyPr>
          <a:lstStyle/>
          <a:p>
            <a:r>
              <a:rPr lang="en-GB" sz="1600" dirty="0"/>
              <a:t>Study URD(User Requirements Document):</a:t>
            </a:r>
          </a:p>
          <a:p>
            <a:pPr lvl="1"/>
            <a:r>
              <a:rPr lang="en-GB" sz="1400" dirty="0" err="1"/>
              <a:t>Analyze</a:t>
            </a:r>
            <a:r>
              <a:rPr lang="en-GB" sz="1400" dirty="0"/>
              <a:t> user requirement</a:t>
            </a:r>
          </a:p>
          <a:p>
            <a:pPr lvl="1"/>
            <a:r>
              <a:rPr lang="en-GB" sz="1400" dirty="0"/>
              <a:t>Prepare Q&amp;A list to clarify unclear items with customers</a:t>
            </a:r>
          </a:p>
          <a:p>
            <a:pPr lvl="1"/>
            <a:r>
              <a:rPr lang="en-GB" sz="1400" dirty="0"/>
              <a:t>Call/interview customers if needed</a:t>
            </a:r>
          </a:p>
          <a:p>
            <a:r>
              <a:rPr lang="en-GB" sz="1600" dirty="0"/>
              <a:t>SRS(Software Requirements Specifications):</a:t>
            </a:r>
          </a:p>
          <a:p>
            <a:pPr lvl="1"/>
            <a:r>
              <a:rPr lang="en-GB" sz="1400" dirty="0"/>
              <a:t>Develop use cases, system requirement</a:t>
            </a:r>
          </a:p>
          <a:p>
            <a:pPr lvl="1"/>
            <a:r>
              <a:rPr lang="en-GB" sz="1400" dirty="0"/>
              <a:t>Develop functional specification</a:t>
            </a:r>
          </a:p>
          <a:p>
            <a:r>
              <a:rPr lang="en-GB" sz="1600" dirty="0"/>
              <a:t>Review and approve SRS:</a:t>
            </a:r>
          </a:p>
          <a:p>
            <a:pPr lvl="1"/>
            <a:r>
              <a:rPr lang="en-GB" sz="1400" dirty="0"/>
              <a:t>Call up meeting for review</a:t>
            </a:r>
          </a:p>
          <a:p>
            <a:pPr lvl="1"/>
            <a:r>
              <a:rPr lang="en-GB" sz="1400" dirty="0"/>
              <a:t>Keep meeting minutes records</a:t>
            </a:r>
            <a:endParaRPr lang="en-US" sz="1400"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441188" y="3654266"/>
            <a:ext cx="1531938" cy="738187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Specification Definition</a:t>
            </a: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7081576" y="2492325"/>
            <a:ext cx="1295400" cy="73818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 SRS</a:t>
            </a:r>
          </a:p>
          <a:p>
            <a:pPr algn="ctr" eaLnBrk="1" hangingPunct="1"/>
            <a:r>
              <a:rPr lang="en-US" altLang="en-US" sz="14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</p:txBody>
      </p:sp>
      <p:grpSp>
        <p:nvGrpSpPr>
          <p:cNvPr id="27" name="Group 46"/>
          <p:cNvGrpSpPr>
            <a:grpSpLocks/>
          </p:cNvGrpSpPr>
          <p:nvPr/>
        </p:nvGrpSpPr>
        <p:grpSpPr bwMode="auto">
          <a:xfrm>
            <a:off x="3201726" y="3489799"/>
            <a:ext cx="1447800" cy="1067121"/>
            <a:chOff x="3696" y="1392"/>
            <a:chExt cx="912" cy="816"/>
          </a:xfrm>
        </p:grpSpPr>
        <p:sp>
          <p:nvSpPr>
            <p:cNvPr id="28" name="Oval 47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GB" altLang="en-US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29" name="Text Box 48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Prepare Q&amp;A, interview end user…</a:t>
              </a:r>
            </a:p>
          </p:txBody>
        </p:sp>
      </p:grp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151176" y="3489798"/>
            <a:ext cx="1477963" cy="1097285"/>
            <a:chOff x="3696" y="1392"/>
            <a:chExt cx="931" cy="816"/>
          </a:xfrm>
        </p:grpSpPr>
        <p:sp>
          <p:nvSpPr>
            <p:cNvPr id="31" name="Oval 50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GB" altLang="en-US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763" y="1655"/>
              <a:ext cx="86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Develop SRS document</a:t>
              </a:r>
            </a:p>
          </p:txBody>
        </p:sp>
      </p:grpSp>
      <p:grpSp>
        <p:nvGrpSpPr>
          <p:cNvPr id="33" name="Group 52"/>
          <p:cNvGrpSpPr>
            <a:grpSpLocks/>
          </p:cNvGrpSpPr>
          <p:nvPr/>
        </p:nvGrpSpPr>
        <p:grpSpPr bwMode="auto">
          <a:xfrm>
            <a:off x="7011726" y="3489799"/>
            <a:ext cx="1447800" cy="1094107"/>
            <a:chOff x="3696" y="1392"/>
            <a:chExt cx="912" cy="816"/>
          </a:xfrm>
        </p:grpSpPr>
        <p:sp>
          <p:nvSpPr>
            <p:cNvPr id="34" name="Oval 53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GB" altLang="en-US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Review SRS document</a:t>
              </a:r>
            </a:p>
          </p:txBody>
        </p:sp>
      </p:grpSp>
      <p:cxnSp>
        <p:nvCxnSpPr>
          <p:cNvPr id="36" name="AutoShape 56"/>
          <p:cNvCxnSpPr>
            <a:cxnSpLocks noChangeShapeType="1"/>
            <a:stCxn id="25" idx="3"/>
            <a:endCxn id="28" idx="2"/>
          </p:cNvCxnSpPr>
          <p:nvPr/>
        </p:nvCxnSpPr>
        <p:spPr bwMode="auto">
          <a:xfrm>
            <a:off x="2973126" y="4023360"/>
            <a:ext cx="228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59"/>
          <p:cNvCxnSpPr>
            <a:cxnSpLocks noChangeShapeType="1"/>
            <a:stCxn id="29" idx="3"/>
            <a:endCxn id="31" idx="2"/>
          </p:cNvCxnSpPr>
          <p:nvPr/>
        </p:nvCxnSpPr>
        <p:spPr bwMode="auto">
          <a:xfrm flipV="1">
            <a:off x="4649526" y="4038441"/>
            <a:ext cx="501650" cy="64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61"/>
          <p:cNvCxnSpPr>
            <a:cxnSpLocks noChangeShapeType="1"/>
            <a:stCxn id="31" idx="6"/>
            <a:endCxn id="34" idx="2"/>
          </p:cNvCxnSpPr>
          <p:nvPr/>
        </p:nvCxnSpPr>
        <p:spPr bwMode="auto">
          <a:xfrm flipV="1">
            <a:off x="6598976" y="4036853"/>
            <a:ext cx="4127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62"/>
          <p:cNvCxnSpPr>
            <a:cxnSpLocks noChangeShapeType="1"/>
            <a:stCxn id="34" idx="4"/>
            <a:endCxn id="28" idx="4"/>
          </p:cNvCxnSpPr>
          <p:nvPr/>
        </p:nvCxnSpPr>
        <p:spPr bwMode="auto">
          <a:xfrm rot="5400000" flipH="1">
            <a:off x="5817133" y="2665413"/>
            <a:ext cx="26986" cy="3810000"/>
          </a:xfrm>
          <a:prstGeom prst="bentConnector3">
            <a:avLst>
              <a:gd name="adj1" fmla="val -84710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64"/>
          <p:cNvCxnSpPr>
            <a:cxnSpLocks noChangeShapeType="1"/>
            <a:stCxn id="34" idx="0"/>
            <a:endCxn id="26" idx="2"/>
          </p:cNvCxnSpPr>
          <p:nvPr/>
        </p:nvCxnSpPr>
        <p:spPr bwMode="auto">
          <a:xfrm rot="16200000" flipV="1">
            <a:off x="7602808" y="3356981"/>
            <a:ext cx="259286" cy="63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42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Know level of requirements</a:t>
            </a:r>
          </a:p>
          <a:p>
            <a:r>
              <a:rPr lang="en-GB" altLang="en-US" sz="2000" dirty="0"/>
              <a:t>Know steps in software requirement process</a:t>
            </a:r>
          </a:p>
          <a:p>
            <a:r>
              <a:rPr lang="en-GB" altLang="en-US" sz="2000" dirty="0"/>
              <a:t>Know type of requirements</a:t>
            </a:r>
          </a:p>
          <a:p>
            <a:r>
              <a:rPr lang="en-GB" altLang="en-US" sz="2000" dirty="0"/>
              <a:t>Know steps and activities to develop SRS</a:t>
            </a:r>
          </a:p>
          <a:p>
            <a:r>
              <a:rPr lang="en-GB" altLang="en-US" sz="2000" dirty="0"/>
              <a:t>Know some methods to estimate effort, cost, schedule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Develop SRS – Techniques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Specify requirements using </a:t>
            </a:r>
            <a:r>
              <a:rPr lang="en-GB" b="1" dirty="0"/>
              <a:t>structured natural language </a:t>
            </a:r>
            <a:r>
              <a:rPr lang="en-GB" dirty="0"/>
              <a:t>(forms, tables, etc.)</a:t>
            </a:r>
          </a:p>
          <a:p>
            <a:r>
              <a:rPr lang="en-GB" b="1" dirty="0"/>
              <a:t>Functional requirements </a:t>
            </a:r>
            <a:r>
              <a:rPr lang="en-GB" dirty="0"/>
              <a:t>can be specified using modelling - a combination of graphical notations and structured natural language</a:t>
            </a:r>
          </a:p>
          <a:p>
            <a:pPr lvl="1"/>
            <a:r>
              <a:rPr lang="en-GB" dirty="0"/>
              <a:t>Use cases</a:t>
            </a:r>
          </a:p>
          <a:p>
            <a:pPr lvl="1"/>
            <a:r>
              <a:rPr lang="en-GB" dirty="0"/>
              <a:t>Use case diagrams</a:t>
            </a:r>
          </a:p>
          <a:p>
            <a:pPr lvl="1"/>
            <a:r>
              <a:rPr lang="en-GB" dirty="0"/>
              <a:t>Use case specifications</a:t>
            </a:r>
          </a:p>
          <a:p>
            <a:r>
              <a:rPr lang="en-GB" b="1" dirty="0"/>
              <a:t>Non-functional requirements </a:t>
            </a:r>
            <a:r>
              <a:rPr lang="en-GB" dirty="0"/>
              <a:t>can be specified using structured natural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2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Validate Requirements – Purpose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>
            <a:normAutofit/>
          </a:bodyPr>
          <a:lstStyle/>
          <a:p>
            <a:r>
              <a:rPr lang="en-GB" dirty="0"/>
              <a:t>Make sure that the requirements define the system that the customer really wants</a:t>
            </a:r>
          </a:p>
          <a:p>
            <a:r>
              <a:rPr lang="en-GB" dirty="0"/>
              <a:t>Requirements error costs are high so validation is very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7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Validate Requirements – Process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991885"/>
              </p:ext>
            </p:extLst>
          </p:nvPr>
        </p:nvGraphicFramePr>
        <p:xfrm>
          <a:off x="277813" y="849313"/>
          <a:ext cx="8623300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35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Validate Requirements – Techniques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Review</a:t>
            </a:r>
          </a:p>
          <a:p>
            <a:pPr lvl="1"/>
            <a:r>
              <a:rPr lang="en-GB" dirty="0"/>
              <a:t>Systematic manual analysis of the requirements</a:t>
            </a:r>
          </a:p>
          <a:p>
            <a:pPr lvl="1"/>
            <a:r>
              <a:rPr lang="en-GB" dirty="0"/>
              <a:t>Involving development staff, customers and relevant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Transfer requirements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Transfer knowledge meetings</a:t>
            </a:r>
          </a:p>
          <a:p>
            <a:pPr lvl="1"/>
            <a:r>
              <a:rPr lang="en-GB" dirty="0"/>
              <a:t>Understand customer, system, business overview</a:t>
            </a:r>
          </a:p>
          <a:p>
            <a:pPr lvl="1"/>
            <a:r>
              <a:rPr lang="en-GB" dirty="0"/>
              <a:t>Overview about functions.</a:t>
            </a:r>
          </a:p>
          <a:p>
            <a:r>
              <a:rPr lang="en-GB" dirty="0"/>
              <a:t>Brainstorm meeting: tester and developer present their understanding -&gt; cross check between BA, Dev and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2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 Traceability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8605" y="850106"/>
            <a:ext cx="8622507" cy="3744517"/>
          </a:xfrm>
        </p:spPr>
        <p:txBody>
          <a:bodyPr>
            <a:normAutofit/>
          </a:bodyPr>
          <a:lstStyle/>
          <a:p>
            <a:r>
              <a:rPr lang="en-US" dirty="0"/>
              <a:t>Why is traceability necessary?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4818" y="2875168"/>
            <a:ext cx="1515902" cy="5029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Traceable requirements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226" y="2875168"/>
            <a:ext cx="1108234" cy="5029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Cases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6226" y="1982511"/>
            <a:ext cx="1108234" cy="5029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5542" y="2871082"/>
            <a:ext cx="1096224" cy="5029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Design Items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64781" y="2863944"/>
            <a:ext cx="1153148" cy="5029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Items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44818" y="1983822"/>
            <a:ext cx="1610202" cy="5029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Non-traceable requirements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18364" y="2463677"/>
            <a:ext cx="1478280" cy="5029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Software requirements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35055" y="284599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100%</a:t>
            </a:r>
            <a:endParaRPr lang="en-US" sz="1400" dirty="0"/>
          </a:p>
        </p:txBody>
      </p:sp>
      <p:cxnSp>
        <p:nvCxnSpPr>
          <p:cNvPr id="52" name="Elbow Connector 51"/>
          <p:cNvCxnSpPr>
            <a:stCxn id="9" idx="3"/>
            <a:endCxn id="28" idx="1"/>
          </p:cNvCxnSpPr>
          <p:nvPr/>
        </p:nvCxnSpPr>
        <p:spPr>
          <a:xfrm>
            <a:off x="1394460" y="2233971"/>
            <a:ext cx="723904" cy="481166"/>
          </a:xfrm>
          <a:prstGeom prst="bentConnector3">
            <a:avLst>
              <a:gd name="adj1" fmla="val 215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1"/>
            <a:endCxn id="6" idx="3"/>
          </p:cNvCxnSpPr>
          <p:nvPr/>
        </p:nvCxnSpPr>
        <p:spPr>
          <a:xfrm flipH="1">
            <a:off x="5760720" y="3122542"/>
            <a:ext cx="474822" cy="4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1"/>
            <a:endCxn id="10" idx="3"/>
          </p:cNvCxnSpPr>
          <p:nvPr/>
        </p:nvCxnSpPr>
        <p:spPr>
          <a:xfrm flipH="1">
            <a:off x="7331766" y="3115404"/>
            <a:ext cx="433015" cy="7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60473" y="284599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100%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546726" y="243039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100%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589830" y="244064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100%</a:t>
            </a:r>
            <a:endParaRPr lang="en-US" sz="1400" dirty="0"/>
          </a:p>
        </p:txBody>
      </p:sp>
      <p:cxnSp>
        <p:nvCxnSpPr>
          <p:cNvPr id="75" name="Elbow Connector 74"/>
          <p:cNvCxnSpPr>
            <a:stCxn id="23" idx="1"/>
            <a:endCxn id="28" idx="3"/>
          </p:cNvCxnSpPr>
          <p:nvPr/>
        </p:nvCxnSpPr>
        <p:spPr>
          <a:xfrm rot="10800000" flipV="1">
            <a:off x="3596644" y="2235281"/>
            <a:ext cx="648174" cy="479855"/>
          </a:xfrm>
          <a:prstGeom prst="bentConnector3">
            <a:avLst>
              <a:gd name="adj1" fmla="val 14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" idx="1"/>
          </p:cNvCxnSpPr>
          <p:nvPr/>
        </p:nvCxnSpPr>
        <p:spPr>
          <a:xfrm rot="10800000">
            <a:off x="4152900" y="2692792"/>
            <a:ext cx="91918" cy="4338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" idx="3"/>
          </p:cNvCxnSpPr>
          <p:nvPr/>
        </p:nvCxnSpPr>
        <p:spPr>
          <a:xfrm flipV="1">
            <a:off x="1394460" y="2715137"/>
            <a:ext cx="152266" cy="41149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95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 Traceability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8605" y="850106"/>
            <a:ext cx="8622507" cy="473003"/>
          </a:xfrm>
        </p:spPr>
        <p:txBody>
          <a:bodyPr>
            <a:normAutofit/>
          </a:bodyPr>
          <a:lstStyle/>
          <a:p>
            <a:r>
              <a:rPr lang="en-US" dirty="0"/>
              <a:t>Example: How to check traceability in a software product?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52" y="1323109"/>
            <a:ext cx="4785360" cy="33771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039" y="2369127"/>
            <a:ext cx="333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dirty="0"/>
              <a:t>Use a software requirements management tool like </a:t>
            </a:r>
            <a:r>
              <a:rPr lang="en-GB" b="1" dirty="0"/>
              <a:t>IBM </a:t>
            </a:r>
            <a:r>
              <a:rPr lang="en-US" b="1" dirty="0"/>
              <a:t>Rational DOORS</a:t>
            </a:r>
          </a:p>
        </p:txBody>
      </p:sp>
    </p:spTree>
    <p:extLst>
      <p:ext uri="{BB962C8B-B14F-4D97-AF65-F5344CB8AC3E}">
        <p14:creationId xmlns:p14="http://schemas.microsoft.com/office/powerpoint/2010/main" val="3496701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 Traceability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8605" y="850107"/>
            <a:ext cx="8622507" cy="479930"/>
          </a:xfrm>
        </p:spPr>
        <p:txBody>
          <a:bodyPr>
            <a:normAutofit/>
          </a:bodyPr>
          <a:lstStyle/>
          <a:p>
            <a:r>
              <a:rPr lang="en-US" dirty="0"/>
              <a:t>Example: How to check traceability in a software product?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712" y="2398043"/>
            <a:ext cx="3117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dirty="0"/>
              <a:t>Use a design tool like </a:t>
            </a:r>
            <a:r>
              <a:rPr lang="en-US" b="1" dirty="0" err="1"/>
              <a:t>Sparx</a:t>
            </a:r>
            <a:r>
              <a:rPr lang="en-US" b="1" dirty="0"/>
              <a:t> Systems Enterprise Architect</a:t>
            </a:r>
            <a:endParaRPr lang="en-US" dirty="0"/>
          </a:p>
          <a:p>
            <a:pPr marL="0" lvl="1"/>
            <a:r>
              <a:rPr lang="en-GB" dirty="0"/>
              <a:t>to support linking requirements in each component, item of the design model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84" y="1278859"/>
            <a:ext cx="5468714" cy="34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 Traceability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8605" y="850107"/>
            <a:ext cx="8622507" cy="479930"/>
          </a:xfrm>
        </p:spPr>
        <p:txBody>
          <a:bodyPr>
            <a:normAutofit/>
          </a:bodyPr>
          <a:lstStyle/>
          <a:p>
            <a:r>
              <a:rPr lang="en-US" dirty="0"/>
              <a:t>Example: How to check traceability in a software product?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05" y="1732220"/>
            <a:ext cx="3275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GB" dirty="0"/>
              <a:t>To check link between source code, design and verification documents with requirements stored in documents and databases.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GB" dirty="0"/>
              <a:t>Use a </a:t>
            </a:r>
            <a:r>
              <a:rPr lang="en-US" dirty="0"/>
              <a:t>requirements traceability </a:t>
            </a:r>
            <a:r>
              <a:rPr lang="en-GB" dirty="0"/>
              <a:t>tool </a:t>
            </a:r>
            <a:r>
              <a:rPr lang="en-US" dirty="0"/>
              <a:t>like Mentor’s </a:t>
            </a:r>
            <a:r>
              <a:rPr lang="en-US" b="1" dirty="0" err="1"/>
              <a:t>ReqTracer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77" y="1274617"/>
            <a:ext cx="5448300" cy="1964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377" y="3238925"/>
            <a:ext cx="5448300" cy="16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3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en-US" sz="2400" cap="none" dirty="0">
                <a:solidFill>
                  <a:srgbClr val="0070C0"/>
                </a:solidFill>
                <a:ea typeface="+mn-ea"/>
              </a:rPr>
              <a:t>Estimation and Schedule Methods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Arial" charset="0"/>
                <a:cs typeface="Arial" charset="0"/>
              </a:rPr>
              <a:t>Section 2</a:t>
            </a:r>
            <a:endParaRPr lang="vi-VN" dirty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839-39A4-41C9-8F06-DFDBE0D08E6E}" type="datetime1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39688"/>
            <a:ext cx="8229600" cy="78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1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vi-VN" sz="2400" cap="none" dirty="0">
                <a:solidFill>
                  <a:srgbClr val="0070C0"/>
                </a:solidFill>
                <a:latin typeface="Arial" charset="0"/>
                <a:ea typeface="+mn-ea"/>
                <a:cs typeface="Arial" charset="0"/>
              </a:rPr>
              <a:t>Software Requirement Specifications Development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Arial" charset="0"/>
                <a:cs typeface="Arial" charset="0"/>
              </a:rPr>
              <a:t>Section 1</a:t>
            </a:r>
            <a:endParaRPr lang="vi-VN" dirty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EF71-FC9A-4939-859D-AA6007B9A73D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8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Section 2 - Agenda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</a:t>
            </a:r>
            <a:endParaRPr lang="en-US" altLang="en-US" dirty="0"/>
          </a:p>
          <a:p>
            <a:pPr algn="just"/>
            <a:r>
              <a:rPr lang="en-US" altLang="en-US" dirty="0">
                <a:solidFill>
                  <a:prstClr val="black"/>
                </a:solidFill>
              </a:rPr>
              <a:t>Estimation </a:t>
            </a:r>
            <a:r>
              <a:rPr lang="en-GB" dirty="0"/>
              <a:t>techniques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5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Why estimation is the most important in every project?</a:t>
            </a:r>
          </a:p>
          <a:p>
            <a:pPr lvl="1"/>
            <a:r>
              <a:rPr lang="en-GB" dirty="0"/>
              <a:t>To identify the effort in person month or person day</a:t>
            </a:r>
          </a:p>
          <a:p>
            <a:pPr lvl="1"/>
            <a:r>
              <a:rPr lang="en-GB" dirty="0"/>
              <a:t>To identify the project duration and milestones</a:t>
            </a:r>
          </a:p>
          <a:p>
            <a:pPr lvl="1"/>
            <a:r>
              <a:rPr lang="en-US" dirty="0"/>
              <a:t>To identify budget</a:t>
            </a:r>
          </a:p>
          <a:p>
            <a:pPr lvl="1"/>
            <a:r>
              <a:rPr lang="en-GB" dirty="0"/>
              <a:t>To find risks which may happen during project implementation</a:t>
            </a:r>
            <a:endParaRPr lang="en-US" dirty="0"/>
          </a:p>
          <a:p>
            <a:r>
              <a:rPr lang="en-GB" dirty="0"/>
              <a:t>Software estimation is a continual process that should be used throughout the life cycle of a project. The software estimation process consists of some activities such as:</a:t>
            </a:r>
          </a:p>
          <a:p>
            <a:pPr lvl="1"/>
            <a:r>
              <a:rPr lang="en-US" dirty="0"/>
              <a:t>Estimate effort &amp; cost</a:t>
            </a:r>
          </a:p>
          <a:p>
            <a:pPr lvl="1"/>
            <a:r>
              <a:rPr lang="en-US" dirty="0"/>
              <a:t>Estimate schedule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8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Estimation techniques:</a:t>
            </a:r>
          </a:p>
          <a:p>
            <a:pPr lvl="1"/>
            <a:r>
              <a:rPr lang="en-US" dirty="0"/>
              <a:t>Expert Judgment</a:t>
            </a:r>
          </a:p>
          <a:p>
            <a:pPr lvl="1"/>
            <a:r>
              <a:rPr lang="en-US" dirty="0"/>
              <a:t>Analogous Estimating</a:t>
            </a:r>
          </a:p>
          <a:p>
            <a:pPr lvl="1"/>
            <a:r>
              <a:rPr lang="en-US" dirty="0"/>
              <a:t>Three-Point Estimating</a:t>
            </a:r>
          </a:p>
          <a:p>
            <a:pPr lvl="1"/>
            <a:r>
              <a:rPr lang="en-US" dirty="0"/>
              <a:t>Critical Path Method</a:t>
            </a:r>
          </a:p>
          <a:p>
            <a:pPr lvl="1"/>
            <a:r>
              <a:rPr lang="en-US" dirty="0"/>
              <a:t>Critical Chain Method</a:t>
            </a:r>
          </a:p>
          <a:p>
            <a:pPr lvl="1"/>
            <a:r>
              <a:rPr lang="en-GB" dirty="0"/>
              <a:t>Work Break-down Structure Estimation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2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Expert Judgment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Guided by historical information</a:t>
            </a:r>
          </a:p>
          <a:p>
            <a:r>
              <a:rPr lang="en-GB" dirty="0"/>
              <a:t>Can provide duration estimate information or recommended maximum activity durations from prior similar projects</a:t>
            </a:r>
          </a:p>
          <a:p>
            <a:r>
              <a:rPr lang="en-GB" dirty="0"/>
              <a:t>Determine whether to combine methods of estimating and how to reconcile differences between them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Analogous Estimating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Technique for estimating the duration or cost of an activity or a project using historical data from a similar activity or project</a:t>
            </a:r>
          </a:p>
          <a:p>
            <a:r>
              <a:rPr lang="en-GB" dirty="0"/>
              <a:t>Analogous estimating uses parameters from a previous similar project, such as duration, budget and complexity, as the basis for estimating the same parameter or measure for a future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91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Three-Point Estimating</a:t>
            </a: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Triangular distribution: </a:t>
            </a:r>
            <a:r>
              <a:rPr lang="en-GB" dirty="0" err="1"/>
              <a:t>tE</a:t>
            </a:r>
            <a:r>
              <a:rPr lang="en-GB" dirty="0"/>
              <a:t> = (</a:t>
            </a:r>
            <a:r>
              <a:rPr lang="en-GB" dirty="0" err="1"/>
              <a:t>tO</a:t>
            </a:r>
            <a:r>
              <a:rPr lang="en-GB" dirty="0"/>
              <a:t> + </a:t>
            </a:r>
            <a:r>
              <a:rPr lang="en-GB" dirty="0" err="1"/>
              <a:t>tM</a:t>
            </a:r>
            <a:r>
              <a:rPr lang="en-GB" dirty="0"/>
              <a:t> + </a:t>
            </a:r>
            <a:r>
              <a:rPr lang="en-GB" dirty="0" err="1"/>
              <a:t>tP</a:t>
            </a:r>
            <a:r>
              <a:rPr lang="en-GB" dirty="0"/>
              <a:t>)/ 3</a:t>
            </a:r>
          </a:p>
          <a:p>
            <a:r>
              <a:rPr lang="en-GB" dirty="0"/>
              <a:t>Beta distribution: </a:t>
            </a:r>
            <a:r>
              <a:rPr lang="en-GB" dirty="0" err="1"/>
              <a:t>tE</a:t>
            </a:r>
            <a:r>
              <a:rPr lang="en-GB" dirty="0"/>
              <a:t> = (</a:t>
            </a:r>
            <a:r>
              <a:rPr lang="en-GB" dirty="0" err="1"/>
              <a:t>tO</a:t>
            </a:r>
            <a:r>
              <a:rPr lang="en-GB" dirty="0"/>
              <a:t> + 4tM + </a:t>
            </a:r>
            <a:r>
              <a:rPr lang="en-GB" dirty="0" err="1"/>
              <a:t>tP</a:t>
            </a:r>
            <a:r>
              <a:rPr lang="en-GB" dirty="0"/>
              <a:t>)/ 6</a:t>
            </a:r>
          </a:p>
          <a:p>
            <a:pPr marL="457200" lvl="1" indent="0">
              <a:buNone/>
            </a:pPr>
            <a:r>
              <a:rPr lang="en-US">
                <a:latin typeface="Arial"/>
                <a:cs typeface="Arial"/>
              </a:rPr>
              <a:t>Final estimate: </a:t>
            </a:r>
            <a:r>
              <a:rPr lang="en-GB">
                <a:latin typeface="Arial"/>
                <a:cs typeface="Arial"/>
              </a:rPr>
              <a:t>tE</a:t>
            </a:r>
            <a:br>
              <a:rPr lang="en-GB" dirty="0"/>
            </a:br>
            <a:r>
              <a:rPr lang="en-GB">
                <a:latin typeface="Arial"/>
                <a:cs typeface="Arial"/>
              </a:rPr>
              <a:t>Most likely </a:t>
            </a:r>
            <a:r>
              <a:rPr lang="en-US">
                <a:latin typeface="Arial"/>
                <a:cs typeface="Arial"/>
              </a:rPr>
              <a:t>estimate </a:t>
            </a:r>
            <a:r>
              <a:rPr lang="en-GB">
                <a:latin typeface="Arial"/>
                <a:cs typeface="Arial"/>
              </a:rPr>
              <a:t>: tM</a:t>
            </a:r>
            <a:br>
              <a:rPr lang="en-GB" dirty="0"/>
            </a:br>
            <a:r>
              <a:rPr lang="en-GB">
                <a:latin typeface="Arial"/>
                <a:cs typeface="Arial"/>
              </a:rPr>
              <a:t>The best-case estimate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GB">
                <a:latin typeface="Arial"/>
                <a:cs typeface="Arial"/>
              </a:rPr>
              <a:t>: tO</a:t>
            </a:r>
            <a:br>
              <a:rPr lang="en-GB" dirty="0"/>
            </a:br>
            <a:r>
              <a:rPr lang="en-GB">
                <a:latin typeface="Arial"/>
                <a:cs typeface="Arial"/>
              </a:rPr>
              <a:t>The worst-case estimate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GB">
                <a:latin typeface="Arial"/>
                <a:cs typeface="Arial"/>
              </a:rPr>
              <a:t>: </a:t>
            </a:r>
            <a:r>
              <a:rPr lang="en-GB" dirty="0" err="1">
                <a:latin typeface="Arial"/>
                <a:cs typeface="Arial"/>
              </a:rPr>
              <a:t>tP</a:t>
            </a:r>
            <a:endParaRPr lang="en-GB" dirty="0" err="1"/>
          </a:p>
          <a:p>
            <a:pPr marL="400050"/>
            <a:r>
              <a:rPr lang="en-GB" dirty="0">
                <a:latin typeface="Arial"/>
                <a:cs typeface="Arial"/>
              </a:rPr>
              <a:t>Example: 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Arial"/>
                <a:cs typeface="Arial"/>
              </a:rPr>
              <a:t>Task A: </a:t>
            </a:r>
            <a:r>
              <a:rPr lang="en-GB" dirty="0" err="1">
                <a:latin typeface="Arial"/>
                <a:cs typeface="Arial"/>
              </a:rPr>
              <a:t>tO</a:t>
            </a:r>
            <a:r>
              <a:rPr lang="en-GB" dirty="0">
                <a:latin typeface="Arial"/>
                <a:cs typeface="Arial"/>
              </a:rPr>
              <a:t> = 6 hours , </a:t>
            </a:r>
            <a:r>
              <a:rPr lang="en-GB" dirty="0" err="1">
                <a:latin typeface="Arial"/>
                <a:cs typeface="Arial"/>
              </a:rPr>
              <a:t>tM</a:t>
            </a:r>
            <a:r>
              <a:rPr lang="en-GB" dirty="0">
                <a:latin typeface="Arial"/>
                <a:cs typeface="Arial"/>
              </a:rPr>
              <a:t> = 10 hours , </a:t>
            </a:r>
            <a:r>
              <a:rPr lang="en-GB" dirty="0" err="1">
                <a:latin typeface="Arial"/>
                <a:cs typeface="Arial"/>
              </a:rPr>
              <a:t>tP</a:t>
            </a:r>
            <a:r>
              <a:rPr lang="en-GB" dirty="0">
                <a:latin typeface="Arial"/>
                <a:cs typeface="Arial"/>
              </a:rPr>
              <a:t> = 14 hours</a:t>
            </a:r>
            <a:endParaRPr lang="en-GB" dirty="0"/>
          </a:p>
          <a:p>
            <a:pPr marL="457200" lvl="1" indent="0">
              <a:buNone/>
            </a:pPr>
            <a:r>
              <a:rPr lang="en-GB" dirty="0" err="1">
                <a:latin typeface="Arial"/>
                <a:cs typeface="Arial"/>
              </a:rPr>
              <a:t>tE</a:t>
            </a:r>
            <a:r>
              <a:rPr lang="en-GB" dirty="0">
                <a:latin typeface="Arial"/>
                <a:cs typeface="Arial"/>
              </a:rPr>
              <a:t> = (6 + 10 + 14 ) / 3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2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Critical Path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" y="747379"/>
            <a:ext cx="8622506" cy="40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29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Critical Chain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4" y="718185"/>
            <a:ext cx="8622507" cy="39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05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Break-down Structure Estimation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work is first divided into a hierarchy of tasks (or units), which is called Work Break-down Structure</a:t>
            </a:r>
          </a:p>
          <a:p>
            <a:r>
              <a:rPr lang="en-GB" dirty="0"/>
              <a:t>The estimated effort of the whole project is total of each tasks</a:t>
            </a:r>
          </a:p>
          <a:p>
            <a:r>
              <a:rPr lang="en-GB" dirty="0"/>
              <a:t>There are 2 </a:t>
            </a:r>
            <a:r>
              <a:rPr lang="en-US" dirty="0"/>
              <a:t>approaches to divide</a:t>
            </a:r>
            <a:r>
              <a:rPr lang="en-GB" dirty="0"/>
              <a:t> the works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P</a:t>
            </a:r>
            <a:r>
              <a:rPr lang="en-US" dirty="0" err="1"/>
              <a:t>rogram</a:t>
            </a:r>
            <a:r>
              <a:rPr lang="en-US" dirty="0"/>
              <a:t> module(Module-based WBS estimation)</a:t>
            </a:r>
          </a:p>
          <a:p>
            <a:pPr lvl="1"/>
            <a:r>
              <a:rPr lang="en-US" dirty="0"/>
              <a:t>Project’s activities(Activity-based WBS estimation)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7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 estimating sample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9" y="932881"/>
            <a:ext cx="6801065" cy="357896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282057"/>
              </p:ext>
            </p:extLst>
          </p:nvPr>
        </p:nvGraphicFramePr>
        <p:xfrm>
          <a:off x="7679530" y="2358726"/>
          <a:ext cx="965706" cy="70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Worksheet" showAsIcon="1" r:id="rId4" imgW="914400" imgH="792360" progId="Excel.Sheet.8">
                  <p:embed/>
                </p:oleObj>
              </mc:Choice>
              <mc:Fallback>
                <p:oleObj name="Worksheet" showAsIcon="1" r:id="rId4" imgW="914400" imgH="79236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9530" y="2358726"/>
                        <a:ext cx="965706" cy="703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96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Section 1 - Agenda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Requirement Concepts</a:t>
            </a:r>
          </a:p>
          <a:p>
            <a:pPr algn="just"/>
            <a:r>
              <a:rPr lang="en-US" altLang="en-US" dirty="0"/>
              <a:t>Software Requirement Process</a:t>
            </a:r>
            <a:endParaRPr lang="en-US" alt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2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 estimating sample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850106"/>
            <a:ext cx="6609052" cy="3805021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162905"/>
              </p:ext>
            </p:extLst>
          </p:nvPr>
        </p:nvGraphicFramePr>
        <p:xfrm>
          <a:off x="7772400" y="2438111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2438111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746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400" dirty="0"/>
              <a:t>Requirement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568259"/>
              </p:ext>
            </p:extLst>
          </p:nvPr>
        </p:nvGraphicFramePr>
        <p:xfrm>
          <a:off x="804878" y="1684075"/>
          <a:ext cx="7569448" cy="219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 Definition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4096042" cy="3744517"/>
          </a:xfrm>
        </p:spPr>
        <p:txBody>
          <a:bodyPr/>
          <a:lstStyle/>
          <a:p>
            <a:r>
              <a:rPr lang="en-US" dirty="0"/>
              <a:t>What is requirement?</a:t>
            </a:r>
          </a:p>
          <a:p>
            <a:pPr lvl="1"/>
            <a:r>
              <a:rPr lang="en-GB" dirty="0"/>
              <a:t>A statement of a </a:t>
            </a:r>
            <a:r>
              <a:rPr lang="en-GB" b="1" dirty="0"/>
              <a:t>service</a:t>
            </a:r>
            <a:r>
              <a:rPr lang="en-GB" dirty="0"/>
              <a:t> that the system must perform OR.</a:t>
            </a:r>
          </a:p>
          <a:p>
            <a:pPr lvl="1"/>
            <a:r>
              <a:rPr lang="en-GB" dirty="0"/>
              <a:t>A statement of a </a:t>
            </a:r>
            <a:r>
              <a:rPr lang="en-GB" b="1" dirty="0"/>
              <a:t>constraint</a:t>
            </a:r>
            <a:r>
              <a:rPr lang="en-GB" dirty="0"/>
              <a:t> that the system must satisfy.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82" y="644057"/>
            <a:ext cx="4114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3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 Definition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/>
          <a:lstStyle/>
          <a:p>
            <a:r>
              <a:rPr lang="en-GB" dirty="0"/>
              <a:t>Why do we need requirements?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50" y="1228050"/>
            <a:ext cx="7596050" cy="35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5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 Purpose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/>
          <a:lstStyle/>
          <a:p>
            <a:r>
              <a:rPr lang="en-GB" dirty="0"/>
              <a:t>The basis for a bid for a contract – </a:t>
            </a:r>
            <a:r>
              <a:rPr lang="en-GB" b="1" dirty="0"/>
              <a:t>high level of requirements.</a:t>
            </a:r>
          </a:p>
          <a:p>
            <a:r>
              <a:rPr lang="en-GB" dirty="0"/>
              <a:t>Ensure the product satisfies the user – </a:t>
            </a:r>
            <a:r>
              <a:rPr lang="en-GB" b="1" dirty="0"/>
              <a:t>detail of requirements.</a:t>
            </a:r>
          </a:p>
          <a:p>
            <a:r>
              <a:rPr lang="en-GB" dirty="0"/>
              <a:t>Therefore, the requirements can be </a:t>
            </a:r>
            <a:r>
              <a:rPr lang="en-GB" b="1" dirty="0"/>
              <a:t>high-level </a:t>
            </a:r>
            <a:r>
              <a:rPr lang="en-GB" dirty="0"/>
              <a:t>or </a:t>
            </a:r>
            <a:r>
              <a:rPr lang="en-GB" b="1" dirty="0"/>
              <a:t>detail.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636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Requirements Classification</a:t>
            </a:r>
            <a:endParaRPr lang="en-US" alt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C72-7C97-4A80-BEDB-F1B897A0A0E1}" type="datetime1">
              <a:rPr lang="en-US" smtClean="0"/>
              <a:t>8/22/2021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90" y="881508"/>
            <a:ext cx="7097341" cy="37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85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D24BC16CD3D42874C74FEAE4B7CBF" ma:contentTypeVersion="6" ma:contentTypeDescription="Create a new document." ma:contentTypeScope="" ma:versionID="f315a82b7c8a96a18afc425a36f95491">
  <xsd:schema xmlns:xsd="http://www.w3.org/2001/XMLSchema" xmlns:xs="http://www.w3.org/2001/XMLSchema" xmlns:p="http://schemas.microsoft.com/office/2006/metadata/properties" xmlns:ns2="ef039d9b-7639-4a63-9d80-68ca27a6af11" xmlns:ns3="ad0bf59e-6d80-4321-bea6-c60a0253fd2f" targetNamespace="http://schemas.microsoft.com/office/2006/metadata/properties" ma:root="true" ma:fieldsID="40fecf07a29a202344d5a7604a879ac9" ns2:_="" ns3:_="">
    <xsd:import namespace="ef039d9b-7639-4a63-9d80-68ca27a6af11"/>
    <xsd:import namespace="ad0bf59e-6d80-4321-bea6-c60a0253f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39d9b-7639-4a63-9d80-68ca27a6a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bf59e-6d80-4321-bea6-c60a0253fd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133BC0-90EF-4866-926B-840E146C1EC1}"/>
</file>

<file path=customXml/itemProps2.xml><?xml version="1.0" encoding="utf-8"?>
<ds:datastoreItem xmlns:ds="http://schemas.openxmlformats.org/officeDocument/2006/customXml" ds:itemID="{1F43EEBF-A979-40C3-9FB2-482BD2BDC684}"/>
</file>

<file path=customXml/itemProps3.xml><?xml version="1.0" encoding="utf-8"?>
<ds:datastoreItem xmlns:ds="http://schemas.openxmlformats.org/officeDocument/2006/customXml" ds:itemID="{1736012B-C2EC-4FC1-9C28-7288DC141AD2}"/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5298</TotalTime>
  <Words>1831</Words>
  <Application>Microsoft Office PowerPoint</Application>
  <PresentationFormat>On-screen Show (16:9)</PresentationFormat>
  <Paragraphs>338</Paragraphs>
  <Slides>41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Template_Internal_Course</vt:lpstr>
      <vt:lpstr>SW Requirement Analysis</vt:lpstr>
      <vt:lpstr>Lesson Objectives</vt:lpstr>
      <vt:lpstr>Software Requirement Specifications Development</vt:lpstr>
      <vt:lpstr>Section 1 - Agenda</vt:lpstr>
      <vt:lpstr>Requirement Concepts</vt:lpstr>
      <vt:lpstr>Requirement Definition</vt:lpstr>
      <vt:lpstr>Requirement Definition</vt:lpstr>
      <vt:lpstr>Requirement Purpose</vt:lpstr>
      <vt:lpstr>Requirements Classification</vt:lpstr>
      <vt:lpstr>Requirements Classification</vt:lpstr>
      <vt:lpstr>Requirements Classification</vt:lpstr>
      <vt:lpstr>Why requirement is important?</vt:lpstr>
      <vt:lpstr>SW Requirement Process – Objectives</vt:lpstr>
      <vt:lpstr>Software Requirement Process</vt:lpstr>
      <vt:lpstr>Software Requirement Process</vt:lpstr>
      <vt:lpstr>Elicit &amp; Analyze Requirements</vt:lpstr>
      <vt:lpstr>Elicit &amp; Analyze Requirements - Process</vt:lpstr>
      <vt:lpstr>Elicit &amp; Analyze Requirements - Techniques</vt:lpstr>
      <vt:lpstr>Develop SRS – Steps &amp; Activities</vt:lpstr>
      <vt:lpstr>Develop SRS – Techniques</vt:lpstr>
      <vt:lpstr>Validate Requirements – Purpose</vt:lpstr>
      <vt:lpstr>Validate Requirements – Process</vt:lpstr>
      <vt:lpstr>Validate Requirements – Techniques</vt:lpstr>
      <vt:lpstr>Transfer requirements</vt:lpstr>
      <vt:lpstr>Requirement Traceability</vt:lpstr>
      <vt:lpstr>Requirement Traceability</vt:lpstr>
      <vt:lpstr>Requirement Traceability</vt:lpstr>
      <vt:lpstr>Requirement Traceability</vt:lpstr>
      <vt:lpstr>Estimation and Schedule Methods</vt:lpstr>
      <vt:lpstr>Section 2 - Agenda</vt:lpstr>
      <vt:lpstr>Introduction</vt:lpstr>
      <vt:lpstr>Introduction</vt:lpstr>
      <vt:lpstr>Expert Judgment</vt:lpstr>
      <vt:lpstr>Analogous Estimating</vt:lpstr>
      <vt:lpstr>Three-Point Estimating</vt:lpstr>
      <vt:lpstr>Critical Path Method</vt:lpstr>
      <vt:lpstr>Critical Chain Method</vt:lpstr>
      <vt:lpstr>Work Break-down Structure Estimation</vt:lpstr>
      <vt:lpstr>WBS estimating sample</vt:lpstr>
      <vt:lpstr>WBS estimating sample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Nghiem Huu Toan (FGA.DAP)</cp:lastModifiedBy>
  <cp:revision>337</cp:revision>
  <cp:lastPrinted>2021-08-22T11:26:37Z</cp:lastPrinted>
  <dcterms:created xsi:type="dcterms:W3CDTF">2015-08-31T01:44:46Z</dcterms:created>
  <dcterms:modified xsi:type="dcterms:W3CDTF">2021-08-23T02:39:01Z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0x01010043ED24BC16CD3D42874C74FEAE4B7CBF</vt:lpwstr>
  </property>
</Properties>
</file>