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0_BD172F9E.xml" ContentType="application/vnd.ms-powerpoint.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2D_CA24AA3A.xml" ContentType="application/vnd.ms-powerpoint.comments+xml"/>
  <Override PartName="/ppt/notesSlides/notesSlide4.xml" ContentType="application/vnd.openxmlformats-officedocument.presentationml.notesSlide+xml"/>
  <Override PartName="/ppt/comments/modernComment_12E_A4E71D7A.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40_4606AEB3.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3F_A29BCE95.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comments/modernComment_138_FD4D5DA8.xml" ContentType="application/vnd.ms-powerpoint.comments+xml"/>
  <Override PartName="/ppt/notesSlides/notesSlide6.xml" ContentType="application/vnd.openxmlformats-officedocument.presentationml.notesSlide+xml"/>
  <Override PartName="/ppt/comments/modernComment_137_C990BEFC.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32_BEFE36C2.xml" ContentType="application/vnd.ms-powerpoint.comments+xml"/>
  <Override PartName="/ppt/comments/modernComment_130_F6340CDC.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7" r:id="rId4"/>
  </p:sldMasterIdLst>
  <p:notesMasterIdLst>
    <p:notesMasterId r:id="rId27"/>
  </p:notesMasterIdLst>
  <p:handoutMasterIdLst>
    <p:handoutMasterId r:id="rId28"/>
  </p:handoutMasterIdLst>
  <p:sldIdLst>
    <p:sldId id="256" r:id="rId5"/>
    <p:sldId id="322" r:id="rId6"/>
    <p:sldId id="315" r:id="rId7"/>
    <p:sldId id="301" r:id="rId8"/>
    <p:sldId id="318" r:id="rId9"/>
    <p:sldId id="316" r:id="rId10"/>
    <p:sldId id="302" r:id="rId11"/>
    <p:sldId id="320" r:id="rId12"/>
    <p:sldId id="319" r:id="rId13"/>
    <p:sldId id="314" r:id="rId14"/>
    <p:sldId id="313" r:id="rId15"/>
    <p:sldId id="312" r:id="rId16"/>
    <p:sldId id="311" r:id="rId17"/>
    <p:sldId id="310" r:id="rId18"/>
    <p:sldId id="309" r:id="rId19"/>
    <p:sldId id="308" r:id="rId20"/>
    <p:sldId id="307" r:id="rId21"/>
    <p:sldId id="306" r:id="rId22"/>
    <p:sldId id="303" r:id="rId23"/>
    <p:sldId id="304" r:id="rId24"/>
    <p:sldId id="321" r:id="rId25"/>
    <p:sldId id="32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08CE1C-3C0C-D0DD-C96A-FEFF454F8542}" name="Vuong Tran Minh" initials="VM" userId="S::vuong.tran.minh@nxp.com::1254e401-b4a6-4f0b-b99d-c1bcee8c21dc" providerId="AD"/>
  <p188:author id="{C743A574-61C5-38C3-6DEE-94B5B880CED4}" name="Anh Nguyen Quyen" initials="AQ" userId="S::anh.nguyenquyen@nxp.com::a7e3ad7f-4436-496c-8704-212642cde3df" providerId="AD"/>
  <p188:author id="{4701FECB-28E1-0A00-B73B-5F3C13AC413D}" name="Tien Dat Nguyen" initials="TN" userId="S::tiendat.nguyen@nxp.com::e479596c-fe69-4d0c-b53b-e7c25344e2fb" providerId="AD"/>
  <p188:author id="{D2177BF1-B6FE-2CE9-D3A8-8CCF686E60CC}" name="Danh Nguyen Xuan" initials="DNX" userId="Danh Nguyen Xua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700"/>
    <a:srgbClr val="F27023"/>
    <a:srgbClr val="0DB00F"/>
    <a:srgbClr val="0DB04B"/>
    <a:srgbClr val="920000"/>
    <a:srgbClr val="0E69AF"/>
    <a:srgbClr val="E7EBF2"/>
    <a:srgbClr val="E3E7ED"/>
    <a:srgbClr val="33ABC3"/>
    <a:srgbClr val="8496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07EF2-1DDD-DC6D-0EC5-C402236C51C7}" v="11" dt="2023-03-24T04:56:24.137"/>
    <p1510:client id="{0AD193D5-30BC-80B8-EEB1-B964E7DF93EC}" v="18" dt="2023-03-24T04:31:46.668"/>
    <p1510:client id="{2DC0F92B-F7F3-3473-4089-069317DC8596}" v="1" dt="2023-03-24T05:40:37.050"/>
    <p1510:client id="{3B8162EA-E413-C9FE-AC5E-16ADBF9C8516}" v="66" dt="2023-03-24T05:31:00.790"/>
    <p1510:client id="{59549C62-63DA-39FB-D3AF-B04C9AF0B21A}" v="43" dt="2023-03-24T03:56:05.038"/>
    <p1510:client id="{88BE4C66-CF65-4547-B45C-EF3BE64CBB3C}" v="231" dt="2023-03-24T07:29:11.185"/>
    <p1510:client id="{A9BB505A-D8C1-F5C1-B554-F3CD0BB5452C}" v="8" dt="2023-03-24T05:38:44.093"/>
    <p1510:client id="{FC4AD511-33AD-1B19-446F-364E5777E2EB}" v="30" dt="2023-03-24T05:51:35.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42" autoAdjust="0"/>
    <p:restoredTop sz="94660"/>
  </p:normalViewPr>
  <p:slideViewPr>
    <p:cSldViewPr snapToGrid="0">
      <p:cViewPr varScale="1">
        <p:scale>
          <a:sx n="96" d="100"/>
          <a:sy n="96" d="100"/>
        </p:scale>
        <p:origin x="108" y="30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modernComment_100_BD172F9E.xml><?xml version="1.0" encoding="utf-8"?>
<p188:cmLst xmlns:a="http://schemas.openxmlformats.org/drawingml/2006/main" xmlns:r="http://schemas.openxmlformats.org/officeDocument/2006/relationships" xmlns:p188="http://schemas.microsoft.com/office/powerpoint/2018/8/main">
  <p188:cm id="{2732569D-9911-4309-9C84-B9438EA10CE9}" authorId="{4701FECB-28E1-0A00-B73B-5F3C13AC413D}" status="resolved" created="2023-03-23T12:08:52.982" complete="100000">
    <pc:sldMkLst xmlns:pc="http://schemas.microsoft.com/office/powerpoint/2013/main/command">
      <pc:docMk/>
      <pc:sldMk cId="3172413342" sldId="256"/>
    </pc:sldMkLst>
    <p188:replyLst>
      <p188:reply id="{24E9F944-3C98-4266-BC4C-CEE65436E868}" authorId="{4701FECB-28E1-0A00-B73B-5F3C13AC413D}" created="2023-03-23T12:09:36.326">
        <p188:txBody>
          <a:bodyPr/>
          <a:lstStyle/>
          <a:p>
            <a:r>
              <a:rPr lang="en-US"/>
              <a:t>chia ra thành các tab nhỏ tương ứng mục: introduction. rule cơ bản, extenion, end</a:t>
            </a:r>
          </a:p>
        </p188:txBody>
      </p188:reply>
    </p188:replyLst>
    <p188:txBody>
      <a:bodyPr/>
      <a:lstStyle/>
      <a:p>
        <a:r>
          <a:rPr lang="en-US"/>
          <a:t>Thêm agenda: tổng hợp nội dung của cả slide</a:t>
        </a:r>
      </a:p>
    </p188:txBody>
  </p188:cm>
</p188:cmLst>
</file>

<file path=ppt/comments/modernComment_12D_CA24AA3A.xml><?xml version="1.0" encoding="utf-8"?>
<p188:cmLst xmlns:a="http://schemas.openxmlformats.org/drawingml/2006/main" xmlns:r="http://schemas.openxmlformats.org/officeDocument/2006/relationships" xmlns:p188="http://schemas.microsoft.com/office/powerpoint/2018/8/main">
  <p188:cm id="{CBF05C9E-58E5-4EB7-ACCE-04B31329A516}" authorId="{4701FECB-28E1-0A00-B73B-5F3C13AC413D}" status="resolved" created="2023-03-23T12:11:35.579" complete="100000">
    <pc:sldMkLst xmlns:pc="http://schemas.microsoft.com/office/powerpoint/2013/main/command">
      <pc:docMk/>
      <pc:sldMk cId="3391400506" sldId="301"/>
    </pc:sldMkLst>
    <p188:replyLst>
      <p188:reply id="{82BE6372-2213-4F6B-9ED3-12D0C72D9263}" authorId="{4701FECB-28E1-0A00-B73B-5F3C13AC413D}" created="2023-03-23T12:12:54.066">
        <p188:txBody>
          <a:bodyPr/>
          <a:lstStyle/>
          <a:p>
            <a:r>
              <a:rPr lang="en-US"/>
              <a:t>quá nhiều nội dung trong 1 slide, tách ra 2 slide</a:t>
            </a:r>
          </a:p>
        </p188:txBody>
      </p188:reply>
      <p188:reply id="{C33E9E52-723E-40FE-A52C-5A98E8739891}" authorId="{4701FECB-28E1-0A00-B73B-5F3C13AC413D}" created="2023-03-23T12:18:15.324">
        <p188:txBody>
          <a:bodyPr/>
          <a:lstStyle/>
          <a:p>
            <a:r>
              <a:rPr lang="en-US"/>
              <a:t>dòng đầu ý 2: giải thích: cung cấp một tiêu chuẩn chung, có thể mở rộng và áp dụng trên nhiều hệ thống</a:t>
            </a:r>
          </a:p>
        </p188:txBody>
      </p188:reply>
      <p188:reply id="{87445B88-B971-45DD-A1BA-649DB33982CE}" authorId="{8E08CE1C-3C0C-D0DD-C96A-FEFF454F8542}" created="2023-03-24T01:40:41.568">
        <p188:txBody>
          <a:bodyPr/>
          <a:lstStyle/>
          <a:p>
            <a:r>
              <a:rPr lang="en-US"/>
              <a:t>Có bao nhiêu phiên bản Misra. và phiên bản hiện tại là gì ?</a:t>
            </a:r>
          </a:p>
        </p188:txBody>
      </p188:reply>
    </p188:replyLst>
    <p188:txBody>
      <a:bodyPr/>
      <a:lstStyle/>
      <a:p>
        <a:r>
          <a:rPr lang="en-US"/>
          <a:t>Tăng cỡ chữ: 18-20</a:t>
        </a:r>
      </a:p>
    </p188:txBody>
  </p188:cm>
</p188:cmLst>
</file>

<file path=ppt/comments/modernComment_12E_A4E71D7A.xml><?xml version="1.0" encoding="utf-8"?>
<p188:cmLst xmlns:a="http://schemas.openxmlformats.org/drawingml/2006/main" xmlns:r="http://schemas.openxmlformats.org/officeDocument/2006/relationships" xmlns:p188="http://schemas.microsoft.com/office/powerpoint/2018/8/main">
  <p188:cm id="{AD55923A-8EE3-4EEF-A42D-FE4ABB6F9621}" authorId="{4701FECB-28E1-0A00-B73B-5F3C13AC413D}" status="resolved" created="2023-03-23T12:18:49.746" complete="100000">
    <pc:sldMkLst xmlns:pc="http://schemas.microsoft.com/office/powerpoint/2013/main/command">
      <pc:docMk/>
      <pc:sldMk cId="2766609786" sldId="302"/>
    </pc:sldMkLst>
    <p188:replyLst>
      <p188:reply id="{8EA67B84-A07D-4123-9D5A-4B7B125091A4}" authorId="{4701FECB-28E1-0A00-B73B-5F3C13AC413D}" created="2023-03-23T12:20:26.077">
        <p188:txBody>
          <a:bodyPr/>
          <a:lstStyle/>
          <a:p>
            <a:r>
              <a:rPr lang="en-US"/>
              <a:t>tóm gọn ý: cần nói chung ô vàng nghĩa gì, ô xanh nghĩa gì, ngắn gọn 2-3 câu</a:t>
            </a:r>
          </a:p>
        </p188:txBody>
      </p188:reply>
    </p188:replyLst>
    <p188:txBody>
      <a:bodyPr/>
      <a:lstStyle/>
      <a:p>
        <a:r>
          <a:rPr lang="en-US"/>
          <a:t>tăng cỡ chữ 18-20</a:t>
        </a:r>
      </a:p>
    </p188:txBody>
  </p188:cm>
</p188:cmLst>
</file>

<file path=ppt/comments/modernComment_130_F6340CDC.xml><?xml version="1.0" encoding="utf-8"?>
<p188:cmLst xmlns:a="http://schemas.openxmlformats.org/drawingml/2006/main" xmlns:r="http://schemas.openxmlformats.org/officeDocument/2006/relationships" xmlns:p188="http://schemas.microsoft.com/office/powerpoint/2018/8/main">
  <p188:cm id="{75A6E255-3C1D-47B8-A6B7-6E19B29FF2E5}" authorId="{4701FECB-28E1-0A00-B73B-5F3C13AC413D}" status="resolved" created="2023-03-23T13:03:33.900" complete="100000">
    <pc:sldMkLst xmlns:pc="http://schemas.microsoft.com/office/powerpoint/2013/main/command">
      <pc:docMk/>
      <pc:sldMk cId="4130606300" sldId="304"/>
    </pc:sldMkLst>
    <p188:txBody>
      <a:bodyPr/>
      <a:lstStyle/>
      <a:p>
        <a:r>
          <a:rPr lang="en-US"/>
          <a:t>có lời giải thích</a:t>
        </a:r>
      </a:p>
    </p188:txBody>
  </p188:cm>
</p188:cmLst>
</file>

<file path=ppt/comments/modernComment_132_BEFE36C2.xml><?xml version="1.0" encoding="utf-8"?>
<p188:cmLst xmlns:a="http://schemas.openxmlformats.org/drawingml/2006/main" xmlns:r="http://schemas.openxmlformats.org/officeDocument/2006/relationships" xmlns:p188="http://schemas.microsoft.com/office/powerpoint/2018/8/main">
  <p188:cm id="{0AD13C23-EBC8-4FB9-906E-564FB28050B6}" authorId="{8E08CE1C-3C0C-D0DD-C96A-FEFF454F8542}" status="resolved" created="2023-03-24T01:43:30.215" complete="100000">
    <pc:sldMkLst xmlns:pc="http://schemas.microsoft.com/office/powerpoint/2013/main/command">
      <pc:docMk/>
      <pc:sldMk cId="3204331202" sldId="306"/>
    </pc:sldMkLst>
    <p188:replyLst>
      <p188:reply id="{C49894B1-6F25-44FA-88EF-71A46F556DD4}" authorId="{C743A574-61C5-38C3-6DEE-94B5B880CED4}" created="2023-03-24T03:20:21.310">
        <p188:txBody>
          <a:bodyPr/>
          <a:lstStyle/>
          <a:p>
            <a:r>
              <a:rPr lang="en-US"/>
              <a:t>Cái này để trainner giải thích khi dạy hoặc làm video chứ ghi ra chưa biết ghi kiểu gì. ( yêu cầu học viên phải hiểu về con trỏ) </a:t>
            </a:r>
          </a:p>
        </p188:txBody>
      </p188:reply>
    </p188:replyLst>
    <p188:txBody>
      <a:bodyPr/>
      <a:lstStyle/>
      <a:p>
        <a:r>
          <a:rPr lang="en-US"/>
          <a:t>giải thích chi tiết vì sao đoạn code Non-compliant và compliant ở biến nào, dòng nào ?</a:t>
        </a:r>
      </a:p>
    </p188:txBody>
  </p188:cm>
</p188:cmLst>
</file>

<file path=ppt/comments/modernComment_137_C990BEFC.xml><?xml version="1.0" encoding="utf-8"?>
<p188:cmLst xmlns:a="http://schemas.openxmlformats.org/drawingml/2006/main" xmlns:r="http://schemas.openxmlformats.org/officeDocument/2006/relationships" xmlns:p188="http://schemas.microsoft.com/office/powerpoint/2018/8/main">
  <p188:cm id="{64687151-F677-4A36-B4DD-90C3DDCEB0FC}" authorId="{4701FECB-28E1-0A00-B73B-5F3C13AC413D}" status="resolved" created="2023-03-23T12:00:52.209" complete="100000">
    <pc:sldMkLst xmlns:pc="http://schemas.microsoft.com/office/powerpoint/2013/main/command">
      <pc:docMk/>
      <pc:sldMk cId="1619271557" sldId="299"/>
    </pc:sldMkLst>
    <p188:replyLst>
      <p188:reply id="{7F4C2799-0D57-4621-B7E8-690D5631F44B}" authorId="{C743A574-61C5-38C3-6DEE-94B5B880CED4}" created="2023-03-23T12:18:00.556">
        <p188:txBody>
          <a:bodyPr/>
          <a:lstStyle/>
          <a:p>
            <a:r>
              <a:rPr lang="en-US"/>
              <a:t>vẫn đc. bên hình là vi dụ anh thử thưc tế  vì cũng nghi ngờ :) </a:t>
            </a:r>
          </a:p>
        </p188:txBody>
      </p188:reply>
    </p188:replyLst>
    <p188:txBody>
      <a:bodyPr/>
      <a:lstStyle/>
      <a:p>
        <a:r>
          <a:rPr lang="en-US"/>
          <a:t>Thông thường có thể sử dụng extern bên trong main?</a:t>
        </a:r>
      </a:p>
    </p188:txBody>
  </p188:cm>
</p188:cmLst>
</file>

<file path=ppt/comments/modernComment_138_FD4D5DA8.xml><?xml version="1.0" encoding="utf-8"?>
<p188:cmLst xmlns:a="http://schemas.openxmlformats.org/drawingml/2006/main" xmlns:r="http://schemas.openxmlformats.org/officeDocument/2006/relationships" xmlns:p188="http://schemas.microsoft.com/office/powerpoint/2018/8/main">
  <p188:cm id="{A1A4928C-2B1A-47F2-9BA9-B55AE185352E}" authorId="{4701FECB-28E1-0A00-B73B-5F3C13AC413D}" status="resolved" created="2023-03-23T11:59:01.721" complete="100000">
    <pc:sldMkLst xmlns:pc="http://schemas.microsoft.com/office/powerpoint/2013/main/command">
      <pc:docMk/>
      <pc:sldMk cId="3158952597" sldId="294"/>
    </pc:sldMkLst>
    <p188:replyLst>
      <p188:reply id="{58718D91-2E66-452E-B84E-FD8B1D760B51}" authorId="{4701FECB-28E1-0A00-B73B-5F3C13AC413D}" created="2023-03-23T12:31:19.019">
        <p188:txBody>
          <a:bodyPr/>
          <a:lstStyle/>
          <a:p>
            <a:r>
              <a:rPr lang="en-US"/>
              <a:t>ngụ ý của người làm slide: để 2 ví dụ tương tự nhau để dễ dàng so sánh</a:t>
            </a:r>
          </a:p>
        </p188:txBody>
      </p188:reply>
    </p188:replyLst>
    <p188:txBody>
      <a:bodyPr/>
      <a:lstStyle/>
      <a:p>
        <a:r>
          <a:rPr lang="en-US"/>
          <a:t>Ví dụ về unreachable code vi phạm coding convention :)</a:t>
        </a:r>
      </a:p>
    </p188:txBody>
  </p188:cm>
</p188:cmLst>
</file>

<file path=ppt/comments/modernComment_13F_A29BCE95.xml><?xml version="1.0" encoding="utf-8"?>
<p188:cmLst xmlns:a="http://schemas.openxmlformats.org/drawingml/2006/main" xmlns:r="http://schemas.openxmlformats.org/officeDocument/2006/relationships" xmlns:p188="http://schemas.microsoft.com/office/powerpoint/2018/8/main">
  <p188:cm id="{FF0B4AB5-00BE-4DDB-9C21-6DF9CEBAD8F3}" authorId="{4701FECB-28E1-0A00-B73B-5F3C13AC413D}" status="resolved" created="2023-03-23T12:26:15.340" complete="100000">
    <pc:sldMkLst xmlns:pc="http://schemas.microsoft.com/office/powerpoint/2013/main/command">
      <pc:docMk/>
      <pc:sldMk cId="645013131" sldId="305"/>
    </pc:sldMkLst>
    <p188:replyLst>
      <p188:reply id="{E7362065-E3BD-4A7D-B557-C4DABD6E8563}" authorId="{4701FECB-28E1-0A00-B73B-5F3C13AC413D}" created="2023-03-23T12:26:40.778">
        <p188:txBody>
          <a:bodyPr/>
          <a:lstStyle/>
          <a:p>
            <a:r>
              <a:rPr lang="en-US"/>
              <a:t>tăng size, có thể tách slide hoặc dùng automation nếu cần</a:t>
            </a:r>
          </a:p>
        </p188:txBody>
      </p188:reply>
    </p188:replyLst>
    <p188:txBody>
      <a:bodyPr/>
      <a:lstStyle/>
      <a:p>
        <a:r>
          <a:rPr lang="en-US"/>
          <a:t>thêm chú thích ngắn cho từng ô</a:t>
        </a:r>
      </a:p>
    </p188:txBody>
  </p188:cm>
</p188:cmLst>
</file>

<file path=ppt/comments/modernComment_140_4606AEB3.xml><?xml version="1.0" encoding="utf-8"?>
<p188:cmLst xmlns:a="http://schemas.openxmlformats.org/drawingml/2006/main" xmlns:r="http://schemas.openxmlformats.org/officeDocument/2006/relationships" xmlns:p188="http://schemas.microsoft.com/office/powerpoint/2018/8/main">
  <p188:cm id="{01684433-6FB0-426D-A690-C7E944DE5F76}" authorId="{4701FECB-28E1-0A00-B73B-5F3C13AC413D}" status="resolved" created="2023-03-23T12:26:15.340" complete="100000">
    <pc:sldMkLst xmlns:pc="http://schemas.microsoft.com/office/powerpoint/2013/main/command">
      <pc:docMk/>
      <pc:sldMk cId="645013131" sldId="305"/>
    </pc:sldMkLst>
    <p188:replyLst>
      <p188:reply id="{E7362065-E3BD-4A7D-B557-C4DABD6E8563}" authorId="{4701FECB-28E1-0A00-B73B-5F3C13AC413D}" created="2023-03-23T12:26:40.778">
        <p188:txBody>
          <a:bodyPr/>
          <a:lstStyle/>
          <a:p>
            <a:r>
              <a:rPr lang="en-US"/>
              <a:t>tăng size, có thể tách slide hoặc dùng automation nếu cần</a:t>
            </a:r>
          </a:p>
        </p188:txBody>
      </p188:reply>
    </p188:replyLst>
    <p188:txBody>
      <a:bodyPr/>
      <a:lstStyle/>
      <a:p>
        <a:r>
          <a:rPr lang="en-US"/>
          <a:t>thêm chú thích ngắn cho từng ô</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02B18-52D1-4040-9304-BB78451DB43C}"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9EAEF6F4-2C8F-47B4-9F71-C78A9AFD9A49}">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b="1" cap="none" spc="0" dirty="0">
              <a:ln w="13462">
                <a:solidFill>
                  <a:schemeClr val="bg1"/>
                </a:solidFill>
                <a:prstDash val="solid"/>
              </a:ln>
              <a:solidFill>
                <a:schemeClr val="bg1"/>
              </a:solidFill>
              <a:effectLst>
                <a:outerShdw dist="38100" dir="2700000" algn="bl" rotWithShape="0">
                  <a:schemeClr val="accent5"/>
                </a:outerShdw>
              </a:effectLst>
            </a:rPr>
            <a:t>AGENDA</a:t>
          </a:r>
        </a:p>
      </dgm:t>
    </dgm:pt>
    <dgm:pt modelId="{78EB9CDC-7F0C-4ECC-870E-87424BDA2E2F}" type="parTrans" cxnId="{99462D3E-DF03-4F3D-867F-B5A5EA24C1BA}">
      <dgm:prSet/>
      <dgm:spPr/>
      <dgm:t>
        <a:bodyPr/>
        <a:lstStyle/>
        <a:p>
          <a:endParaRPr lang="en-US"/>
        </a:p>
      </dgm:t>
    </dgm:pt>
    <dgm:pt modelId="{00A3C2A5-C6B9-4F7A-B3D9-F6286374F37E}" type="sibTrans" cxnId="{99462D3E-DF03-4F3D-867F-B5A5EA24C1BA}">
      <dgm:prSet/>
      <dgm:spPr/>
      <dgm:t>
        <a:bodyPr/>
        <a:lstStyle/>
        <a:p>
          <a:endParaRPr lang="en-US"/>
        </a:p>
      </dgm:t>
    </dgm:pt>
    <dgm:pt modelId="{173E3074-460C-4036-BD38-38A944E1CD2C}">
      <dgm:prSet phldrT="[Text]"/>
      <dgm:spPr/>
      <dgm:t>
        <a:bodyPr/>
        <a:lstStyle/>
        <a:p>
          <a:r>
            <a:rPr lang="en-US" dirty="0">
              <a:solidFill>
                <a:schemeClr val="bg1"/>
              </a:solidFill>
            </a:rPr>
            <a:t>1. What is Misra?</a:t>
          </a:r>
        </a:p>
      </dgm:t>
    </dgm:pt>
    <dgm:pt modelId="{FF2934E0-4193-4072-B171-6847279DB510}" type="parTrans" cxnId="{EF1A5431-8601-4943-86BF-7A8A499303B8}">
      <dgm:prSet/>
      <dgm:spPr/>
      <dgm:t>
        <a:bodyPr/>
        <a:lstStyle/>
        <a:p>
          <a:endParaRPr lang="en-US"/>
        </a:p>
      </dgm:t>
    </dgm:pt>
    <dgm:pt modelId="{DCC939FD-9C7A-4CA9-845D-4816D674FC83}" type="sibTrans" cxnId="{EF1A5431-8601-4943-86BF-7A8A499303B8}">
      <dgm:prSet/>
      <dgm:spPr/>
      <dgm:t>
        <a:bodyPr/>
        <a:lstStyle/>
        <a:p>
          <a:endParaRPr lang="en-US"/>
        </a:p>
      </dgm:t>
    </dgm:pt>
    <dgm:pt modelId="{10163DBE-7848-4DAF-BCFB-5B029C9A40BE}">
      <dgm:prSet phldrT="[Text]"/>
      <dgm:spPr/>
      <dgm:t>
        <a:bodyPr/>
        <a:lstStyle/>
        <a:p>
          <a:r>
            <a:rPr lang="en-US" dirty="0">
              <a:solidFill>
                <a:schemeClr val="bg1"/>
              </a:solidFill>
            </a:rPr>
            <a:t>2. Key words</a:t>
          </a:r>
        </a:p>
      </dgm:t>
    </dgm:pt>
    <dgm:pt modelId="{C0A0C8E0-B024-4AE2-966F-A0FF4FB6FB03}" type="parTrans" cxnId="{072D8444-0AD4-4A85-87A3-9D1352B0448C}">
      <dgm:prSet/>
      <dgm:spPr/>
      <dgm:t>
        <a:bodyPr/>
        <a:lstStyle/>
        <a:p>
          <a:endParaRPr lang="en-US"/>
        </a:p>
      </dgm:t>
    </dgm:pt>
    <dgm:pt modelId="{F21A7897-ECB4-4844-9966-ED84B0EA1786}" type="sibTrans" cxnId="{072D8444-0AD4-4A85-87A3-9D1352B0448C}">
      <dgm:prSet/>
      <dgm:spPr/>
      <dgm:t>
        <a:bodyPr/>
        <a:lstStyle/>
        <a:p>
          <a:endParaRPr lang="en-US"/>
        </a:p>
      </dgm:t>
    </dgm:pt>
    <dgm:pt modelId="{A149AA0F-FF30-4BED-9B71-774C54C1C80F}">
      <dgm:prSet phldrT="[Text]"/>
      <dgm:spPr/>
      <dgm:t>
        <a:bodyPr/>
        <a:lstStyle/>
        <a:p>
          <a:r>
            <a:rPr lang="en-US" dirty="0">
              <a:solidFill>
                <a:schemeClr val="bg1"/>
              </a:solidFill>
            </a:rPr>
            <a:t>3. Example for some rules</a:t>
          </a:r>
        </a:p>
      </dgm:t>
    </dgm:pt>
    <dgm:pt modelId="{5CECBAE3-CD21-4DD3-891D-21EA06A67CDD}" type="parTrans" cxnId="{F5081AE3-C7BB-472B-85BB-26BF303A065B}">
      <dgm:prSet/>
      <dgm:spPr/>
      <dgm:t>
        <a:bodyPr/>
        <a:lstStyle/>
        <a:p>
          <a:endParaRPr lang="en-US"/>
        </a:p>
      </dgm:t>
    </dgm:pt>
    <dgm:pt modelId="{35B677AF-DDE5-420E-878A-237832E4C35B}" type="sibTrans" cxnId="{F5081AE3-C7BB-472B-85BB-26BF303A065B}">
      <dgm:prSet/>
      <dgm:spPr/>
      <dgm:t>
        <a:bodyPr/>
        <a:lstStyle/>
        <a:p>
          <a:endParaRPr lang="en-US"/>
        </a:p>
      </dgm:t>
    </dgm:pt>
    <dgm:pt modelId="{B7B9486C-5EB3-4A63-A294-992038D748B7}">
      <dgm:prSet phldrT="[Text]"/>
      <dgm:spPr/>
      <dgm:t>
        <a:bodyPr/>
        <a:lstStyle/>
        <a:p>
          <a:r>
            <a:rPr lang="en-US" dirty="0">
              <a:solidFill>
                <a:schemeClr val="bg1"/>
              </a:solidFill>
            </a:rPr>
            <a:t>4. Q&amp;A</a:t>
          </a:r>
        </a:p>
      </dgm:t>
    </dgm:pt>
    <dgm:pt modelId="{29D2164C-CF3F-4452-AFE6-E137BC518290}" type="parTrans" cxnId="{B7C08B4A-436F-46AC-88ED-88721BE27577}">
      <dgm:prSet/>
      <dgm:spPr/>
      <dgm:t>
        <a:bodyPr/>
        <a:lstStyle/>
        <a:p>
          <a:endParaRPr lang="en-US"/>
        </a:p>
      </dgm:t>
    </dgm:pt>
    <dgm:pt modelId="{E41612E8-1FB9-42B4-A55C-841C56E10288}" type="sibTrans" cxnId="{B7C08B4A-436F-46AC-88ED-88721BE27577}">
      <dgm:prSet/>
      <dgm:spPr/>
      <dgm:t>
        <a:bodyPr/>
        <a:lstStyle/>
        <a:p>
          <a:endParaRPr lang="en-US"/>
        </a:p>
      </dgm:t>
    </dgm:pt>
    <dgm:pt modelId="{6F37B3BB-5562-4284-96EA-686E227ED0E8}" type="pres">
      <dgm:prSet presAssocID="{12202B18-52D1-4040-9304-BB78451DB43C}" presName="Name0" presStyleCnt="0">
        <dgm:presLayoutVars>
          <dgm:chMax val="1"/>
          <dgm:chPref val="1"/>
          <dgm:dir/>
          <dgm:resizeHandles/>
        </dgm:presLayoutVars>
      </dgm:prSet>
      <dgm:spPr/>
    </dgm:pt>
    <dgm:pt modelId="{7C55207E-03FE-4456-A60E-E8B008F2D912}" type="pres">
      <dgm:prSet presAssocID="{9EAEF6F4-2C8F-47B4-9F71-C78A9AFD9A49}" presName="Parent" presStyleLbl="node1" presStyleIdx="0" presStyleCnt="2" custLinFactNeighborX="-31438" custLinFactNeighborY="377">
        <dgm:presLayoutVars>
          <dgm:chMax val="4"/>
          <dgm:chPref val="3"/>
        </dgm:presLayoutVars>
      </dgm:prSet>
      <dgm:spPr/>
    </dgm:pt>
    <dgm:pt modelId="{39521A6A-34B4-41D6-8EA4-8D435CBE9102}" type="pres">
      <dgm:prSet presAssocID="{173E3074-460C-4036-BD38-38A944E1CD2C}" presName="Accent" presStyleLbl="node1" presStyleIdx="1" presStyleCnt="2" custLinFactNeighborX="-14670" custLinFactNeighborY="0"/>
      <dgm:spPr/>
    </dgm:pt>
    <dgm:pt modelId="{B05A63A5-4BD1-41D0-AB5E-18438D439033}" type="pres">
      <dgm:prSet presAssocID="{173E3074-460C-4036-BD38-38A944E1CD2C}" presName="Image1" presStyleLbl="fgImgPlace1" presStyleIdx="0" presStyleCnt="4" custLinFactNeighborX="-55182" custLinFactNeighborY="0"/>
      <dgm:spPr>
        <a:solidFill>
          <a:srgbClr val="FFC000"/>
        </a:solidFill>
      </dgm:spPr>
    </dgm:pt>
    <dgm:pt modelId="{82AE1A80-66E4-47D9-96F6-3C12A2BEAC82}" type="pres">
      <dgm:prSet presAssocID="{173E3074-460C-4036-BD38-38A944E1CD2C}" presName="Child1" presStyleLbl="revTx" presStyleIdx="0" presStyleCnt="4" custScaleX="189441" custLinFactNeighborX="4685" custLinFactNeighborY="-11426">
        <dgm:presLayoutVars>
          <dgm:chMax val="0"/>
          <dgm:chPref val="0"/>
          <dgm:bulletEnabled val="1"/>
        </dgm:presLayoutVars>
      </dgm:prSet>
      <dgm:spPr/>
    </dgm:pt>
    <dgm:pt modelId="{87925897-51FD-415E-BF0A-48F5346C6E80}" type="pres">
      <dgm:prSet presAssocID="{10163DBE-7848-4DAF-BCFB-5B029C9A40BE}" presName="Image2" presStyleCnt="0"/>
      <dgm:spPr/>
    </dgm:pt>
    <dgm:pt modelId="{ADD4482D-BAE9-4CDC-BE55-EF2FAB8F09E3}" type="pres">
      <dgm:prSet presAssocID="{10163DBE-7848-4DAF-BCFB-5B029C9A40BE}" presName="Image" presStyleLbl="fgImgPlace1" presStyleIdx="1" presStyleCnt="4" custLinFactNeighborX="-55182" custLinFactNeighborY="0"/>
      <dgm:spPr>
        <a:solidFill>
          <a:srgbClr val="FFFF00"/>
        </a:solidFill>
      </dgm:spPr>
    </dgm:pt>
    <dgm:pt modelId="{AA4D28EF-3AB3-4814-8229-916002671256}" type="pres">
      <dgm:prSet presAssocID="{10163DBE-7848-4DAF-BCFB-5B029C9A40BE}" presName="Child2" presStyleLbl="revTx" presStyleIdx="1" presStyleCnt="4" custScaleX="145220" custLinFactNeighborX="-12827" custLinFactNeighborY="2166">
        <dgm:presLayoutVars>
          <dgm:chMax val="0"/>
          <dgm:chPref val="0"/>
          <dgm:bulletEnabled val="1"/>
        </dgm:presLayoutVars>
      </dgm:prSet>
      <dgm:spPr/>
    </dgm:pt>
    <dgm:pt modelId="{CC797EAA-56C7-4FB0-A87F-0920F60EE4AF}" type="pres">
      <dgm:prSet presAssocID="{A149AA0F-FF30-4BED-9B71-774C54C1C80F}" presName="Image3" presStyleCnt="0"/>
      <dgm:spPr/>
    </dgm:pt>
    <dgm:pt modelId="{90089C4D-E018-4767-BC9F-E267BC6F6755}" type="pres">
      <dgm:prSet presAssocID="{A149AA0F-FF30-4BED-9B71-774C54C1C80F}" presName="Image" presStyleLbl="fgImgPlace1" presStyleIdx="2" presStyleCnt="4" custLinFactNeighborX="-55182" custLinFactNeighborY="0"/>
      <dgm:spPr>
        <a:solidFill>
          <a:srgbClr val="92D050"/>
        </a:solidFill>
      </dgm:spPr>
    </dgm:pt>
    <dgm:pt modelId="{C79E341B-17E9-4634-8AF1-B4614A725587}" type="pres">
      <dgm:prSet presAssocID="{A149AA0F-FF30-4BED-9B71-774C54C1C80F}" presName="Child3" presStyleLbl="revTx" presStyleIdx="2" presStyleCnt="4" custScaleX="311337" custLinFactNeighborX="66808" custLinFactNeighborY="-4331">
        <dgm:presLayoutVars>
          <dgm:chMax val="0"/>
          <dgm:chPref val="0"/>
          <dgm:bulletEnabled val="1"/>
        </dgm:presLayoutVars>
      </dgm:prSet>
      <dgm:spPr/>
    </dgm:pt>
    <dgm:pt modelId="{C9A60DB3-4BED-4622-9E38-04CFBC34A154}" type="pres">
      <dgm:prSet presAssocID="{B7B9486C-5EB3-4A63-A294-992038D748B7}" presName="Image4" presStyleCnt="0"/>
      <dgm:spPr/>
    </dgm:pt>
    <dgm:pt modelId="{009E6A0A-617B-491D-A0F3-3B67924E86E5}" type="pres">
      <dgm:prSet presAssocID="{B7B9486C-5EB3-4A63-A294-992038D748B7}" presName="Image" presStyleLbl="fgImgPlace1" presStyleIdx="3" presStyleCnt="4" custLinFactNeighborX="-55182" custLinFactNeighborY="0"/>
      <dgm:spPr>
        <a:solidFill>
          <a:srgbClr val="00B0F0"/>
        </a:solidFill>
      </dgm:spPr>
    </dgm:pt>
    <dgm:pt modelId="{70449FD3-D4E8-4525-90D7-B32D8D103CBD}" type="pres">
      <dgm:prSet presAssocID="{B7B9486C-5EB3-4A63-A294-992038D748B7}" presName="Child4" presStyleLbl="revTx" presStyleIdx="3" presStyleCnt="4" custLinFactNeighborX="-24525" custLinFactNeighborY="5052">
        <dgm:presLayoutVars>
          <dgm:chMax val="0"/>
          <dgm:chPref val="0"/>
          <dgm:bulletEnabled val="1"/>
        </dgm:presLayoutVars>
      </dgm:prSet>
      <dgm:spPr/>
    </dgm:pt>
  </dgm:ptLst>
  <dgm:cxnLst>
    <dgm:cxn modelId="{83E70119-B9E1-4DA2-A515-529771650446}" type="presOf" srcId="{12202B18-52D1-4040-9304-BB78451DB43C}" destId="{6F37B3BB-5562-4284-96EA-686E227ED0E8}" srcOrd="0" destOrd="0" presId="urn:microsoft.com/office/officeart/2011/layout/RadialPictureList"/>
    <dgm:cxn modelId="{8824AD30-BEB1-4818-A62C-A86B83258F5B}" type="presOf" srcId="{9EAEF6F4-2C8F-47B4-9F71-C78A9AFD9A49}" destId="{7C55207E-03FE-4456-A60E-E8B008F2D912}" srcOrd="0" destOrd="0" presId="urn:microsoft.com/office/officeart/2011/layout/RadialPictureList"/>
    <dgm:cxn modelId="{EF1A5431-8601-4943-86BF-7A8A499303B8}" srcId="{9EAEF6F4-2C8F-47B4-9F71-C78A9AFD9A49}" destId="{173E3074-460C-4036-BD38-38A944E1CD2C}" srcOrd="0" destOrd="0" parTransId="{FF2934E0-4193-4072-B171-6847279DB510}" sibTransId="{DCC939FD-9C7A-4CA9-845D-4816D674FC83}"/>
    <dgm:cxn modelId="{C2B4BB36-1DF1-43F1-9DF0-521C88B0F723}" type="presOf" srcId="{A149AA0F-FF30-4BED-9B71-774C54C1C80F}" destId="{C79E341B-17E9-4634-8AF1-B4614A725587}" srcOrd="0" destOrd="0" presId="urn:microsoft.com/office/officeart/2011/layout/RadialPictureList"/>
    <dgm:cxn modelId="{99462D3E-DF03-4F3D-867F-B5A5EA24C1BA}" srcId="{12202B18-52D1-4040-9304-BB78451DB43C}" destId="{9EAEF6F4-2C8F-47B4-9F71-C78A9AFD9A49}" srcOrd="0" destOrd="0" parTransId="{78EB9CDC-7F0C-4ECC-870E-87424BDA2E2F}" sibTransId="{00A3C2A5-C6B9-4F7A-B3D9-F6286374F37E}"/>
    <dgm:cxn modelId="{072D8444-0AD4-4A85-87A3-9D1352B0448C}" srcId="{9EAEF6F4-2C8F-47B4-9F71-C78A9AFD9A49}" destId="{10163DBE-7848-4DAF-BCFB-5B029C9A40BE}" srcOrd="1" destOrd="0" parTransId="{C0A0C8E0-B024-4AE2-966F-A0FF4FB6FB03}" sibTransId="{F21A7897-ECB4-4844-9966-ED84B0EA1786}"/>
    <dgm:cxn modelId="{B7C08B4A-436F-46AC-88ED-88721BE27577}" srcId="{9EAEF6F4-2C8F-47B4-9F71-C78A9AFD9A49}" destId="{B7B9486C-5EB3-4A63-A294-992038D748B7}" srcOrd="3" destOrd="0" parTransId="{29D2164C-CF3F-4452-AFE6-E137BC518290}" sibTransId="{E41612E8-1FB9-42B4-A55C-841C56E10288}"/>
    <dgm:cxn modelId="{44DBFA93-40E5-4408-9F54-DEC73BE5A413}" type="presOf" srcId="{10163DBE-7848-4DAF-BCFB-5B029C9A40BE}" destId="{AA4D28EF-3AB3-4814-8229-916002671256}" srcOrd="0" destOrd="0" presId="urn:microsoft.com/office/officeart/2011/layout/RadialPictureList"/>
    <dgm:cxn modelId="{0E4A939C-E5B3-4890-8394-B38C583A9820}" type="presOf" srcId="{173E3074-460C-4036-BD38-38A944E1CD2C}" destId="{82AE1A80-66E4-47D9-96F6-3C12A2BEAC82}" srcOrd="0" destOrd="0" presId="urn:microsoft.com/office/officeart/2011/layout/RadialPictureList"/>
    <dgm:cxn modelId="{16399EB8-1457-48E5-A107-5220FA04AE86}" type="presOf" srcId="{B7B9486C-5EB3-4A63-A294-992038D748B7}" destId="{70449FD3-D4E8-4525-90D7-B32D8D103CBD}" srcOrd="0" destOrd="0" presId="urn:microsoft.com/office/officeart/2011/layout/RadialPictureList"/>
    <dgm:cxn modelId="{F5081AE3-C7BB-472B-85BB-26BF303A065B}" srcId="{9EAEF6F4-2C8F-47B4-9F71-C78A9AFD9A49}" destId="{A149AA0F-FF30-4BED-9B71-774C54C1C80F}" srcOrd="2" destOrd="0" parTransId="{5CECBAE3-CD21-4DD3-891D-21EA06A67CDD}" sibTransId="{35B677AF-DDE5-420E-878A-237832E4C35B}"/>
    <dgm:cxn modelId="{5DA72A11-3D3B-40A6-BB11-F793AC180C4B}" type="presParOf" srcId="{6F37B3BB-5562-4284-96EA-686E227ED0E8}" destId="{7C55207E-03FE-4456-A60E-E8B008F2D912}" srcOrd="0" destOrd="0" presId="urn:microsoft.com/office/officeart/2011/layout/RadialPictureList"/>
    <dgm:cxn modelId="{CC44AFD7-6A21-4C2D-8D28-4B035D5616B6}" type="presParOf" srcId="{6F37B3BB-5562-4284-96EA-686E227ED0E8}" destId="{39521A6A-34B4-41D6-8EA4-8D435CBE9102}" srcOrd="1" destOrd="0" presId="urn:microsoft.com/office/officeart/2011/layout/RadialPictureList"/>
    <dgm:cxn modelId="{1F6250EF-8A3D-4E92-ACDF-F8F85F6E777F}" type="presParOf" srcId="{6F37B3BB-5562-4284-96EA-686E227ED0E8}" destId="{B05A63A5-4BD1-41D0-AB5E-18438D439033}" srcOrd="2" destOrd="0" presId="urn:microsoft.com/office/officeart/2011/layout/RadialPictureList"/>
    <dgm:cxn modelId="{77DDBEA2-CDF9-4F34-84A1-9007CEF0C7A9}" type="presParOf" srcId="{6F37B3BB-5562-4284-96EA-686E227ED0E8}" destId="{82AE1A80-66E4-47D9-96F6-3C12A2BEAC82}" srcOrd="3" destOrd="0" presId="urn:microsoft.com/office/officeart/2011/layout/RadialPictureList"/>
    <dgm:cxn modelId="{6188A868-EE40-4049-AE6E-3C9A95298CE5}" type="presParOf" srcId="{6F37B3BB-5562-4284-96EA-686E227ED0E8}" destId="{87925897-51FD-415E-BF0A-48F5346C6E80}" srcOrd="4" destOrd="0" presId="urn:microsoft.com/office/officeart/2011/layout/RadialPictureList"/>
    <dgm:cxn modelId="{60290F8D-85D0-4184-BD73-88A90A5470F6}" type="presParOf" srcId="{87925897-51FD-415E-BF0A-48F5346C6E80}" destId="{ADD4482D-BAE9-4CDC-BE55-EF2FAB8F09E3}" srcOrd="0" destOrd="0" presId="urn:microsoft.com/office/officeart/2011/layout/RadialPictureList"/>
    <dgm:cxn modelId="{E915E699-BD23-4F7A-BA73-89C9C2AB13AB}" type="presParOf" srcId="{6F37B3BB-5562-4284-96EA-686E227ED0E8}" destId="{AA4D28EF-3AB3-4814-8229-916002671256}" srcOrd="5" destOrd="0" presId="urn:microsoft.com/office/officeart/2011/layout/RadialPictureList"/>
    <dgm:cxn modelId="{3F0ECECC-C260-40C0-A57F-2119B7C6EEFB}" type="presParOf" srcId="{6F37B3BB-5562-4284-96EA-686E227ED0E8}" destId="{CC797EAA-56C7-4FB0-A87F-0920F60EE4AF}" srcOrd="6" destOrd="0" presId="urn:microsoft.com/office/officeart/2011/layout/RadialPictureList"/>
    <dgm:cxn modelId="{0F64EF52-78D1-452B-BE45-40B4BF9B15F2}" type="presParOf" srcId="{CC797EAA-56C7-4FB0-A87F-0920F60EE4AF}" destId="{90089C4D-E018-4767-BC9F-E267BC6F6755}" srcOrd="0" destOrd="0" presId="urn:microsoft.com/office/officeart/2011/layout/RadialPictureList"/>
    <dgm:cxn modelId="{1B3B0B87-0657-456A-9863-AA6A552A9CE8}" type="presParOf" srcId="{6F37B3BB-5562-4284-96EA-686E227ED0E8}" destId="{C79E341B-17E9-4634-8AF1-B4614A725587}" srcOrd="7" destOrd="0" presId="urn:microsoft.com/office/officeart/2011/layout/RadialPictureList"/>
    <dgm:cxn modelId="{940853F4-BB04-4EAE-8AEB-AC80B4804B72}" type="presParOf" srcId="{6F37B3BB-5562-4284-96EA-686E227ED0E8}" destId="{C9A60DB3-4BED-4622-9E38-04CFBC34A154}" srcOrd="8" destOrd="0" presId="urn:microsoft.com/office/officeart/2011/layout/RadialPictureList"/>
    <dgm:cxn modelId="{7BC91253-98F7-46F6-B35E-EEF9F77C4DE3}" type="presParOf" srcId="{C9A60DB3-4BED-4622-9E38-04CFBC34A154}" destId="{009E6A0A-617B-491D-A0F3-3B67924E86E5}" srcOrd="0" destOrd="0" presId="urn:microsoft.com/office/officeart/2011/layout/RadialPictureList"/>
    <dgm:cxn modelId="{18330515-C2FC-4702-9914-425339520AD5}" type="presParOf" srcId="{6F37B3BB-5562-4284-96EA-686E227ED0E8}" destId="{70449FD3-D4E8-4525-90D7-B32D8D103CBD}" srcOrd="9" destOrd="0" presId="urn:microsoft.com/office/officeart/2011/layout/Radial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838AC-C12A-4BA6-BD1C-F37EB47F7814}" type="doc">
      <dgm:prSet loTypeId="urn:microsoft.com/office/officeart/2005/8/layout/chevron2" loCatId="list" qsTypeId="urn:microsoft.com/office/officeart/2005/8/quickstyle/simple4" qsCatId="simple" csTypeId="urn:microsoft.com/office/officeart/2005/8/colors/accent1_2" csCatId="accent1" phldr="1"/>
      <dgm:spPr/>
      <dgm:t>
        <a:bodyPr/>
        <a:lstStyle/>
        <a:p>
          <a:endParaRPr lang="en-US"/>
        </a:p>
      </dgm:t>
    </dgm:pt>
    <dgm:pt modelId="{17F01A7B-81FB-4F3A-8D27-BFDBD936FF8A}">
      <dgm:prSet phldrT="[Text]"/>
      <dgm:spPr>
        <a:solidFill>
          <a:srgbClr val="FFC000"/>
        </a:solidFill>
      </dgm:spPr>
      <dgm:t>
        <a:bodyPr/>
        <a:lstStyle/>
        <a:p>
          <a:r>
            <a:rPr lang="en-US" dirty="0"/>
            <a:t>Compliance</a:t>
          </a:r>
        </a:p>
      </dgm:t>
    </dgm:pt>
    <dgm:pt modelId="{0E4A4EEF-E58D-4156-BC86-01FCAFAB9779}" type="parTrans" cxnId="{137FF1E1-7324-481A-B89C-3AEA8360A68D}">
      <dgm:prSet/>
      <dgm:spPr/>
      <dgm:t>
        <a:bodyPr/>
        <a:lstStyle/>
        <a:p>
          <a:endParaRPr lang="en-US"/>
        </a:p>
      </dgm:t>
    </dgm:pt>
    <dgm:pt modelId="{78B4A855-2215-4F1B-A48A-25828C1DD6D9}" type="sibTrans" cxnId="{137FF1E1-7324-481A-B89C-3AEA8360A68D}">
      <dgm:prSet/>
      <dgm:spPr/>
      <dgm:t>
        <a:bodyPr/>
        <a:lstStyle/>
        <a:p>
          <a:endParaRPr lang="en-US"/>
        </a:p>
      </dgm:t>
    </dgm:pt>
    <dgm:pt modelId="{F095CCA7-E44D-4C2F-8364-7DDF7A2AA868}">
      <dgm:prSet phldrT="[Text]" custT="1"/>
      <dgm:spPr/>
      <dgm:t>
        <a:bodyPr/>
        <a:lstStyle/>
        <a:p>
          <a:r>
            <a:rPr lang="en-US" sz="1800"/>
            <a:t>In order for a piece of software to claim to be compliant to the MISRA C Guidelines, all </a:t>
          </a:r>
          <a:r>
            <a:rPr lang="en-US" sz="1800" i="1"/>
            <a:t>mandatory</a:t>
          </a:r>
          <a:r>
            <a:rPr lang="en-US" sz="1800"/>
            <a:t> rules shall be met and all </a:t>
          </a:r>
          <a:r>
            <a:rPr lang="en-US" sz="1800" i="1"/>
            <a:t>required</a:t>
          </a:r>
          <a:r>
            <a:rPr lang="en-US" sz="1800"/>
            <a:t> rules and directives shall either be met or subject to a formal deviation. </a:t>
          </a:r>
        </a:p>
      </dgm:t>
    </dgm:pt>
    <dgm:pt modelId="{60E217EB-4007-48CC-81C2-9B8646E6BA7C}" type="parTrans" cxnId="{68404072-3CFF-437E-94D2-2E857AC0AD7B}">
      <dgm:prSet/>
      <dgm:spPr/>
      <dgm:t>
        <a:bodyPr/>
        <a:lstStyle/>
        <a:p>
          <a:endParaRPr lang="en-US"/>
        </a:p>
      </dgm:t>
    </dgm:pt>
    <dgm:pt modelId="{F738D2E6-49BE-4323-BE73-8D77AEF45D6D}" type="sibTrans" cxnId="{68404072-3CFF-437E-94D2-2E857AC0AD7B}">
      <dgm:prSet/>
      <dgm:spPr/>
      <dgm:t>
        <a:bodyPr/>
        <a:lstStyle/>
        <a:p>
          <a:endParaRPr lang="en-US"/>
        </a:p>
      </dgm:t>
    </dgm:pt>
    <dgm:pt modelId="{21403780-D24A-4478-A71F-DAD03112C433}">
      <dgm:prSet phldrT="[Text]"/>
      <dgm:spPr>
        <a:solidFill>
          <a:srgbClr val="0DB00F"/>
        </a:solidFill>
      </dgm:spPr>
      <dgm:t>
        <a:bodyPr/>
        <a:lstStyle/>
        <a:p>
          <a:pPr>
            <a:buNone/>
          </a:pPr>
          <a:r>
            <a:rPr lang="en-US"/>
            <a:t>Deviation</a:t>
          </a:r>
        </a:p>
      </dgm:t>
    </dgm:pt>
    <dgm:pt modelId="{AEC804E1-0BA9-4FF9-B169-99E05AEAEF63}" type="parTrans" cxnId="{BA386A6A-49A7-4078-A1FD-93BDC2E250C9}">
      <dgm:prSet/>
      <dgm:spPr/>
      <dgm:t>
        <a:bodyPr/>
        <a:lstStyle/>
        <a:p>
          <a:endParaRPr lang="en-US"/>
        </a:p>
      </dgm:t>
    </dgm:pt>
    <dgm:pt modelId="{D941B51E-DEB7-45E3-80E9-B62732A96B8A}" type="sibTrans" cxnId="{BA386A6A-49A7-4078-A1FD-93BDC2E250C9}">
      <dgm:prSet/>
      <dgm:spPr/>
      <dgm:t>
        <a:bodyPr/>
        <a:lstStyle/>
        <a:p>
          <a:endParaRPr lang="en-US"/>
        </a:p>
      </dgm:t>
    </dgm:pt>
    <dgm:pt modelId="{1BAA39C5-C45B-48F4-86C9-842BACB0753C}">
      <dgm:prSet phldrT="[Text]" custT="1"/>
      <dgm:spPr/>
      <dgm:t>
        <a:bodyPr/>
        <a:lstStyle/>
        <a:p>
          <a:pPr>
            <a:buFont typeface="Arial" panose="020B0604020202020204" pitchFamily="34" charset="0"/>
            <a:buChar char="•"/>
          </a:pPr>
          <a:r>
            <a:rPr lang="en-US" sz="1800" dirty="0"/>
            <a:t>Many MISRA-C rules are still considered compliant with the standard, but under certain conditions, software engineers may deviate from rules. Deviations must be documented either in the code or in a file.</a:t>
          </a:r>
        </a:p>
      </dgm:t>
    </dgm:pt>
    <dgm:pt modelId="{67389B7D-BD39-44BF-A995-B72BC295586B}" type="parTrans" cxnId="{91729F18-4A7E-49BB-A5A7-F1B4F3782E2E}">
      <dgm:prSet/>
      <dgm:spPr/>
      <dgm:t>
        <a:bodyPr/>
        <a:lstStyle/>
        <a:p>
          <a:endParaRPr lang="en-US"/>
        </a:p>
      </dgm:t>
    </dgm:pt>
    <dgm:pt modelId="{D474BAC1-DA17-4E11-B015-54D75A9E7B31}" type="sibTrans" cxnId="{91729F18-4A7E-49BB-A5A7-F1B4F3782E2E}">
      <dgm:prSet/>
      <dgm:spPr/>
      <dgm:t>
        <a:bodyPr/>
        <a:lstStyle/>
        <a:p>
          <a:endParaRPr lang="en-US"/>
        </a:p>
      </dgm:t>
    </dgm:pt>
    <dgm:pt modelId="{0637C5B8-B31D-4D41-911E-74DAC45B9CC5}">
      <dgm:prSet custT="1"/>
      <dgm:spPr/>
      <dgm:t>
        <a:bodyPr/>
        <a:lstStyle/>
        <a:p>
          <a:endParaRPr lang="en-US" sz="1800" dirty="0"/>
        </a:p>
      </dgm:t>
    </dgm:pt>
    <dgm:pt modelId="{B69C89E2-9D3C-49AA-A3BA-0AE80A2226CB}" type="parTrans" cxnId="{084A4A0B-89B9-4BC3-9B32-C06A51F5397F}">
      <dgm:prSet/>
      <dgm:spPr/>
      <dgm:t>
        <a:bodyPr/>
        <a:lstStyle/>
        <a:p>
          <a:endParaRPr lang="en-US"/>
        </a:p>
      </dgm:t>
    </dgm:pt>
    <dgm:pt modelId="{EEAF2542-E73D-4A31-B642-3AE8FF40E334}" type="sibTrans" cxnId="{084A4A0B-89B9-4BC3-9B32-C06A51F5397F}">
      <dgm:prSet/>
      <dgm:spPr/>
      <dgm:t>
        <a:bodyPr/>
        <a:lstStyle/>
        <a:p>
          <a:endParaRPr lang="en-US"/>
        </a:p>
      </dgm:t>
    </dgm:pt>
    <dgm:pt modelId="{10F13D68-D44D-437C-8D7C-FA99187BA065}">
      <dgm:prSet phldrT="[Text]" custT="1"/>
      <dgm:spPr/>
      <dgm:t>
        <a:bodyPr/>
        <a:lstStyle/>
        <a:p>
          <a:pPr>
            <a:buFont typeface="Arial" panose="020B0604020202020204" pitchFamily="34" charset="0"/>
            <a:buChar char="•"/>
          </a:pPr>
          <a:r>
            <a:rPr lang="en-US" sz="1800" dirty="0"/>
            <a:t>In addition, proof must be provided that the software engineer has considered the safety of the system and that deviating from the rule will not have a negative impact.</a:t>
          </a:r>
        </a:p>
      </dgm:t>
    </dgm:pt>
    <dgm:pt modelId="{29AB3638-D34E-4882-8D37-369EC4DB5353}" type="parTrans" cxnId="{B01C38B6-8941-48C9-A434-B790BA7E885D}">
      <dgm:prSet/>
      <dgm:spPr/>
      <dgm:t>
        <a:bodyPr/>
        <a:lstStyle/>
        <a:p>
          <a:endParaRPr lang="en-US"/>
        </a:p>
      </dgm:t>
    </dgm:pt>
    <dgm:pt modelId="{6F8243C7-12FE-4EE6-BB24-E52D25EB9119}" type="sibTrans" cxnId="{B01C38B6-8941-48C9-A434-B790BA7E885D}">
      <dgm:prSet/>
      <dgm:spPr/>
      <dgm:t>
        <a:bodyPr/>
        <a:lstStyle/>
        <a:p>
          <a:endParaRPr lang="en-US"/>
        </a:p>
      </dgm:t>
    </dgm:pt>
    <dgm:pt modelId="{5C2B1E73-15CB-40D7-837E-045F8740C4DF}" type="pres">
      <dgm:prSet presAssocID="{8BE838AC-C12A-4BA6-BD1C-F37EB47F7814}" presName="linearFlow" presStyleCnt="0">
        <dgm:presLayoutVars>
          <dgm:dir/>
          <dgm:animLvl val="lvl"/>
          <dgm:resizeHandles val="exact"/>
        </dgm:presLayoutVars>
      </dgm:prSet>
      <dgm:spPr/>
    </dgm:pt>
    <dgm:pt modelId="{28B1979F-94E4-4723-AB77-670906054D2B}" type="pres">
      <dgm:prSet presAssocID="{17F01A7B-81FB-4F3A-8D27-BFDBD936FF8A}" presName="composite" presStyleCnt="0"/>
      <dgm:spPr/>
    </dgm:pt>
    <dgm:pt modelId="{02D83CEF-A51E-4B05-9A0C-32DA6AD3DA71}" type="pres">
      <dgm:prSet presAssocID="{17F01A7B-81FB-4F3A-8D27-BFDBD936FF8A}" presName="parentText" presStyleLbl="alignNode1" presStyleIdx="0" presStyleCnt="2">
        <dgm:presLayoutVars>
          <dgm:chMax val="1"/>
          <dgm:bulletEnabled val="1"/>
        </dgm:presLayoutVars>
      </dgm:prSet>
      <dgm:spPr/>
    </dgm:pt>
    <dgm:pt modelId="{554B594B-4AFB-407B-83CD-5376C8C310FB}" type="pres">
      <dgm:prSet presAssocID="{17F01A7B-81FB-4F3A-8D27-BFDBD936FF8A}" presName="descendantText" presStyleLbl="alignAcc1" presStyleIdx="0" presStyleCnt="2">
        <dgm:presLayoutVars>
          <dgm:bulletEnabled val="1"/>
        </dgm:presLayoutVars>
      </dgm:prSet>
      <dgm:spPr/>
    </dgm:pt>
    <dgm:pt modelId="{F94F558C-9877-421F-9A8E-D8A50563733D}" type="pres">
      <dgm:prSet presAssocID="{78B4A855-2215-4F1B-A48A-25828C1DD6D9}" presName="sp" presStyleCnt="0"/>
      <dgm:spPr/>
    </dgm:pt>
    <dgm:pt modelId="{1A487DEB-C7CA-4121-B2AE-183527AE6A39}" type="pres">
      <dgm:prSet presAssocID="{21403780-D24A-4478-A71F-DAD03112C433}" presName="composite" presStyleCnt="0"/>
      <dgm:spPr/>
    </dgm:pt>
    <dgm:pt modelId="{BD4087F6-850F-4175-BD5B-726B2594E23D}" type="pres">
      <dgm:prSet presAssocID="{21403780-D24A-4478-A71F-DAD03112C433}" presName="parentText" presStyleLbl="alignNode1" presStyleIdx="1" presStyleCnt="2">
        <dgm:presLayoutVars>
          <dgm:chMax val="1"/>
          <dgm:bulletEnabled val="1"/>
        </dgm:presLayoutVars>
      </dgm:prSet>
      <dgm:spPr/>
    </dgm:pt>
    <dgm:pt modelId="{4D12D1D7-3BF2-44E7-9A64-F302B2BB95AD}" type="pres">
      <dgm:prSet presAssocID="{21403780-D24A-4478-A71F-DAD03112C433}" presName="descendantText" presStyleLbl="alignAcc1" presStyleIdx="1" presStyleCnt="2" custScaleY="130503">
        <dgm:presLayoutVars>
          <dgm:bulletEnabled val="1"/>
        </dgm:presLayoutVars>
      </dgm:prSet>
      <dgm:spPr/>
    </dgm:pt>
  </dgm:ptLst>
  <dgm:cxnLst>
    <dgm:cxn modelId="{084A4A0B-89B9-4BC3-9B32-C06A51F5397F}" srcId="{21403780-D24A-4478-A71F-DAD03112C433}" destId="{0637C5B8-B31D-4D41-911E-74DAC45B9CC5}" srcOrd="2" destOrd="0" parTransId="{B69C89E2-9D3C-49AA-A3BA-0AE80A2226CB}" sibTransId="{EEAF2542-E73D-4A31-B642-3AE8FF40E334}"/>
    <dgm:cxn modelId="{91729F18-4A7E-49BB-A5A7-F1B4F3782E2E}" srcId="{21403780-D24A-4478-A71F-DAD03112C433}" destId="{1BAA39C5-C45B-48F4-86C9-842BACB0753C}" srcOrd="0" destOrd="0" parTransId="{67389B7D-BD39-44BF-A995-B72BC295586B}" sibTransId="{D474BAC1-DA17-4E11-B015-54D75A9E7B31}"/>
    <dgm:cxn modelId="{8B6DBA39-8263-4707-9DCC-25C1F0A2EBE2}" type="presOf" srcId="{F095CCA7-E44D-4C2F-8364-7DDF7A2AA868}" destId="{554B594B-4AFB-407B-83CD-5376C8C310FB}" srcOrd="0" destOrd="0" presId="urn:microsoft.com/office/officeart/2005/8/layout/chevron2"/>
    <dgm:cxn modelId="{6C11C341-B695-4F6C-9E72-1F2930665C81}" type="presOf" srcId="{0637C5B8-B31D-4D41-911E-74DAC45B9CC5}" destId="{4D12D1D7-3BF2-44E7-9A64-F302B2BB95AD}" srcOrd="0" destOrd="2" presId="urn:microsoft.com/office/officeart/2005/8/layout/chevron2"/>
    <dgm:cxn modelId="{BA386A6A-49A7-4078-A1FD-93BDC2E250C9}" srcId="{8BE838AC-C12A-4BA6-BD1C-F37EB47F7814}" destId="{21403780-D24A-4478-A71F-DAD03112C433}" srcOrd="1" destOrd="0" parTransId="{AEC804E1-0BA9-4FF9-B169-99E05AEAEF63}" sibTransId="{D941B51E-DEB7-45E3-80E9-B62732A96B8A}"/>
    <dgm:cxn modelId="{68404072-3CFF-437E-94D2-2E857AC0AD7B}" srcId="{17F01A7B-81FB-4F3A-8D27-BFDBD936FF8A}" destId="{F095CCA7-E44D-4C2F-8364-7DDF7A2AA868}" srcOrd="0" destOrd="0" parTransId="{60E217EB-4007-48CC-81C2-9B8646E6BA7C}" sibTransId="{F738D2E6-49BE-4323-BE73-8D77AEF45D6D}"/>
    <dgm:cxn modelId="{103B7573-D203-4FA5-8DC4-701A7C0F1A92}" type="presOf" srcId="{8BE838AC-C12A-4BA6-BD1C-F37EB47F7814}" destId="{5C2B1E73-15CB-40D7-837E-045F8740C4DF}" srcOrd="0" destOrd="0" presId="urn:microsoft.com/office/officeart/2005/8/layout/chevron2"/>
    <dgm:cxn modelId="{B01C38B6-8941-48C9-A434-B790BA7E885D}" srcId="{21403780-D24A-4478-A71F-DAD03112C433}" destId="{10F13D68-D44D-437C-8D7C-FA99187BA065}" srcOrd="1" destOrd="0" parTransId="{29AB3638-D34E-4882-8D37-369EC4DB5353}" sibTransId="{6F8243C7-12FE-4EE6-BB24-E52D25EB9119}"/>
    <dgm:cxn modelId="{137FF1E1-7324-481A-B89C-3AEA8360A68D}" srcId="{8BE838AC-C12A-4BA6-BD1C-F37EB47F7814}" destId="{17F01A7B-81FB-4F3A-8D27-BFDBD936FF8A}" srcOrd="0" destOrd="0" parTransId="{0E4A4EEF-E58D-4156-BC86-01FCAFAB9779}" sibTransId="{78B4A855-2215-4F1B-A48A-25828C1DD6D9}"/>
    <dgm:cxn modelId="{9E8D56F5-66DE-4317-B899-6823BD9E4081}" type="presOf" srcId="{21403780-D24A-4478-A71F-DAD03112C433}" destId="{BD4087F6-850F-4175-BD5B-726B2594E23D}" srcOrd="0" destOrd="0" presId="urn:microsoft.com/office/officeart/2005/8/layout/chevron2"/>
    <dgm:cxn modelId="{6F93A9F6-AC94-4A80-A047-CF84B98A2644}" type="presOf" srcId="{17F01A7B-81FB-4F3A-8D27-BFDBD936FF8A}" destId="{02D83CEF-A51E-4B05-9A0C-32DA6AD3DA71}" srcOrd="0" destOrd="0" presId="urn:microsoft.com/office/officeart/2005/8/layout/chevron2"/>
    <dgm:cxn modelId="{926B93FB-35CF-4195-B97A-59A0D36E18A5}" type="presOf" srcId="{10F13D68-D44D-437C-8D7C-FA99187BA065}" destId="{4D12D1D7-3BF2-44E7-9A64-F302B2BB95AD}" srcOrd="0" destOrd="1" presId="urn:microsoft.com/office/officeart/2005/8/layout/chevron2"/>
    <dgm:cxn modelId="{66CE9BFB-F41C-49D3-9BAA-184140681A10}" type="presOf" srcId="{1BAA39C5-C45B-48F4-86C9-842BACB0753C}" destId="{4D12D1D7-3BF2-44E7-9A64-F302B2BB95AD}" srcOrd="0" destOrd="0" presId="urn:microsoft.com/office/officeart/2005/8/layout/chevron2"/>
    <dgm:cxn modelId="{6BFE58B5-E533-4897-80AB-02ACD18BCFCC}" type="presParOf" srcId="{5C2B1E73-15CB-40D7-837E-045F8740C4DF}" destId="{28B1979F-94E4-4723-AB77-670906054D2B}" srcOrd="0" destOrd="0" presId="urn:microsoft.com/office/officeart/2005/8/layout/chevron2"/>
    <dgm:cxn modelId="{83D4C1C5-5705-42A5-A650-19EF3EABC75F}" type="presParOf" srcId="{28B1979F-94E4-4723-AB77-670906054D2B}" destId="{02D83CEF-A51E-4B05-9A0C-32DA6AD3DA71}" srcOrd="0" destOrd="0" presId="urn:microsoft.com/office/officeart/2005/8/layout/chevron2"/>
    <dgm:cxn modelId="{2654FB62-77C9-45E3-A184-9FEDF62E5AE3}" type="presParOf" srcId="{28B1979F-94E4-4723-AB77-670906054D2B}" destId="{554B594B-4AFB-407B-83CD-5376C8C310FB}" srcOrd="1" destOrd="0" presId="urn:microsoft.com/office/officeart/2005/8/layout/chevron2"/>
    <dgm:cxn modelId="{FB81ACCA-8325-4C84-B580-B6DC0A9F2FF0}" type="presParOf" srcId="{5C2B1E73-15CB-40D7-837E-045F8740C4DF}" destId="{F94F558C-9877-421F-9A8E-D8A50563733D}" srcOrd="1" destOrd="0" presId="urn:microsoft.com/office/officeart/2005/8/layout/chevron2"/>
    <dgm:cxn modelId="{5839D9CE-4850-4644-A0B9-1AA02BFD8129}" type="presParOf" srcId="{5C2B1E73-15CB-40D7-837E-045F8740C4DF}" destId="{1A487DEB-C7CA-4121-B2AE-183527AE6A39}" srcOrd="2" destOrd="0" presId="urn:microsoft.com/office/officeart/2005/8/layout/chevron2"/>
    <dgm:cxn modelId="{349B1109-598E-4BC2-AE91-5804A2D40711}" type="presParOf" srcId="{1A487DEB-C7CA-4121-B2AE-183527AE6A39}" destId="{BD4087F6-850F-4175-BD5B-726B2594E23D}" srcOrd="0" destOrd="0" presId="urn:microsoft.com/office/officeart/2005/8/layout/chevron2"/>
    <dgm:cxn modelId="{09D8A29F-61AB-48D9-8D03-B5E62EAF2419}" type="presParOf" srcId="{1A487DEB-C7CA-4121-B2AE-183527AE6A39}" destId="{4D12D1D7-3BF2-44E7-9A64-F302B2BB95AD}"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B4832A-D758-4B92-ACBF-526D1A6CF1F7}" type="doc">
      <dgm:prSet loTypeId="urn:diagrams.loki3.com/VaryingWidthList" loCatId="list" qsTypeId="urn:microsoft.com/office/officeart/2005/8/quickstyle/simple1" qsCatId="simple" csTypeId="urn:microsoft.com/office/officeart/2005/8/colors/accent1_2" csCatId="accent1" phldr="0"/>
      <dgm:spPr/>
    </dgm:pt>
    <dgm:pt modelId="{0D674335-5F84-49FC-BB5B-085A98D5A2CA}" type="pres">
      <dgm:prSet presAssocID="{78B4832A-D758-4B92-ACBF-526D1A6CF1F7}" presName="Name0" presStyleCnt="0">
        <dgm:presLayoutVars>
          <dgm:resizeHandles/>
        </dgm:presLayoutVars>
      </dgm:prSet>
      <dgm:spPr/>
    </dgm:pt>
  </dgm:ptLst>
  <dgm:cxnLst>
    <dgm:cxn modelId="{E63F5B4D-8AE4-436E-817F-7AB12C26D9A7}" type="presOf" srcId="{78B4832A-D758-4B92-ACBF-526D1A6CF1F7}" destId="{0D674335-5F84-49FC-BB5B-085A98D5A2CA}" srcOrd="0" destOrd="0" presId="urn:diagrams.loki3.com/VaryingWidth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30716C-A706-4559-B950-3B753FA7978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588A676-D7C1-41C1-8197-2AEBA6613C45}">
      <dgm:prSet phldrT="[Text]" custT="1"/>
      <dgm:spPr>
        <a:solidFill>
          <a:srgbClr val="C00000"/>
        </a:solidFill>
      </dgm:spPr>
      <dgm:t>
        <a:bodyPr/>
        <a:lstStyle/>
        <a:p>
          <a:r>
            <a:rPr lang="en-US" sz="2000"/>
            <a:t>implicitly specified </a:t>
          </a:r>
        </a:p>
      </dgm:t>
    </dgm:pt>
    <dgm:pt modelId="{FC42023A-A7FE-4805-99C9-FBFF56795E2C}" type="parTrans" cxnId="{3B2790D4-0857-4110-A4B5-25C5543E2084}">
      <dgm:prSet/>
      <dgm:spPr/>
      <dgm:t>
        <a:bodyPr/>
        <a:lstStyle/>
        <a:p>
          <a:endParaRPr lang="en-US"/>
        </a:p>
      </dgm:t>
    </dgm:pt>
    <dgm:pt modelId="{E759EC71-238B-475D-ADA2-2EB58DADFE99}" type="sibTrans" cxnId="{3B2790D4-0857-4110-A4B5-25C5543E2084}">
      <dgm:prSet/>
      <dgm:spPr>
        <a:solidFill>
          <a:srgbClr val="00B050"/>
        </a:solidFill>
      </dgm:spPr>
      <dgm:t>
        <a:bodyPr/>
        <a:lstStyle/>
        <a:p>
          <a:endParaRPr lang="en-US"/>
        </a:p>
      </dgm:t>
    </dgm:pt>
    <dgm:pt modelId="{919073ED-0F7A-4427-97E1-812F804577C7}">
      <dgm:prSet phldrT="[Text]" custT="1"/>
      <dgm:spPr>
        <a:solidFill>
          <a:srgbClr val="FF0000"/>
        </a:solidFill>
      </dgm:spPr>
      <dgm:t>
        <a:bodyPr/>
        <a:lstStyle/>
        <a:p>
          <a:r>
            <a:rPr lang="en-US" sz="2000"/>
            <a:t>const-qualified type</a:t>
          </a:r>
        </a:p>
      </dgm:t>
    </dgm:pt>
    <dgm:pt modelId="{13DD2814-FE66-4936-A725-62F5262BA5F6}" type="sibTrans" cxnId="{87304CD7-AC40-4AAF-B535-51C9316ECB13}">
      <dgm:prSet/>
      <dgm:spPr>
        <a:solidFill>
          <a:srgbClr val="00B0F0"/>
        </a:solidFill>
      </dgm:spPr>
      <dgm:t>
        <a:bodyPr/>
        <a:lstStyle/>
        <a:p>
          <a:endParaRPr lang="en-US"/>
        </a:p>
      </dgm:t>
    </dgm:pt>
    <dgm:pt modelId="{29696E3B-0C60-4535-BB79-509E01CF593B}" type="parTrans" cxnId="{87304CD7-AC40-4AAF-B535-51C9316ECB13}">
      <dgm:prSet/>
      <dgm:spPr/>
      <dgm:t>
        <a:bodyPr/>
        <a:lstStyle/>
        <a:p>
          <a:endParaRPr lang="en-US"/>
        </a:p>
      </dgm:t>
    </dgm:pt>
    <dgm:pt modelId="{E1C50570-4821-41AF-B8E2-814AAD2522E0}">
      <dgm:prSet phldrT="[Text]" custT="1"/>
      <dgm:spPr>
        <a:solidFill>
          <a:srgbClr val="FFC000"/>
        </a:solidFill>
      </dgm:spPr>
      <dgm:t>
        <a:bodyPr/>
        <a:lstStyle/>
        <a:p>
          <a:r>
            <a:rPr lang="en-US" sz="2000" err="1"/>
            <a:t>Behaviour</a:t>
          </a:r>
          <a:endParaRPr lang="en-US" sz="2000"/>
        </a:p>
      </dgm:t>
    </dgm:pt>
    <dgm:pt modelId="{79EC12D9-032A-4E7F-B607-D09C198336B4}" type="sibTrans" cxnId="{0298707F-B40F-4ADC-9910-C2D9DD275F61}">
      <dgm:prSet/>
      <dgm:spPr>
        <a:solidFill>
          <a:srgbClr val="C00000"/>
        </a:solidFill>
      </dgm:spPr>
      <dgm:t>
        <a:bodyPr/>
        <a:lstStyle/>
        <a:p>
          <a:endParaRPr lang="en-US"/>
        </a:p>
      </dgm:t>
    </dgm:pt>
    <dgm:pt modelId="{1D6AB2F5-7460-4B78-BE76-9B1B1292F1D8}" type="parTrans" cxnId="{0298707F-B40F-4ADC-9910-C2D9DD275F61}">
      <dgm:prSet/>
      <dgm:spPr/>
      <dgm:t>
        <a:bodyPr/>
        <a:lstStyle/>
        <a:p>
          <a:endParaRPr lang="en-US"/>
        </a:p>
      </dgm:t>
    </dgm:pt>
    <dgm:pt modelId="{289A300D-363A-4FF7-9541-1264B3019244}">
      <dgm:prSet phldrT="[Text]" custT="1"/>
      <dgm:spPr>
        <a:solidFill>
          <a:srgbClr val="FFFF00"/>
        </a:solidFill>
      </dgm:spPr>
      <dgm:t>
        <a:bodyPr/>
        <a:lstStyle/>
        <a:p>
          <a:r>
            <a:rPr lang="en-US" sz="2000">
              <a:solidFill>
                <a:schemeClr val="accent6">
                  <a:lumMod val="50000"/>
                </a:schemeClr>
              </a:solidFill>
            </a:rPr>
            <a:t>unreachable code</a:t>
          </a:r>
        </a:p>
      </dgm:t>
    </dgm:pt>
    <dgm:pt modelId="{9B3A138F-D4BC-4084-9586-7D68A6D56114}" type="sibTrans" cxnId="{91294B58-F0E6-46F7-BD00-42787B59A316}">
      <dgm:prSet/>
      <dgm:spPr>
        <a:solidFill>
          <a:srgbClr val="002060"/>
        </a:solidFill>
      </dgm:spPr>
      <dgm:t>
        <a:bodyPr/>
        <a:lstStyle/>
        <a:p>
          <a:endParaRPr lang="en-US"/>
        </a:p>
      </dgm:t>
    </dgm:pt>
    <dgm:pt modelId="{62D70437-1830-46C9-9B83-9459A364878F}" type="parTrans" cxnId="{91294B58-F0E6-46F7-BD00-42787B59A316}">
      <dgm:prSet/>
      <dgm:spPr/>
      <dgm:t>
        <a:bodyPr/>
        <a:lstStyle/>
        <a:p>
          <a:endParaRPr lang="en-US"/>
        </a:p>
      </dgm:t>
    </dgm:pt>
    <dgm:pt modelId="{8311B4A0-C8E6-42D4-8E02-D7D1F9B222DD}">
      <dgm:prSet phldrT="[Text]" custT="1"/>
      <dgm:spPr>
        <a:solidFill>
          <a:srgbClr val="92D050"/>
        </a:solidFill>
      </dgm:spPr>
      <dgm:t>
        <a:bodyPr/>
        <a:lstStyle/>
        <a:p>
          <a:r>
            <a:rPr lang="en-US" sz="2000"/>
            <a:t>dead code</a:t>
          </a:r>
        </a:p>
      </dgm:t>
    </dgm:pt>
    <dgm:pt modelId="{29916136-7FD4-4A11-BC60-AEF37FF993DC}" type="sibTrans" cxnId="{DA87504D-95C2-40E8-9F5D-ACEB71F9E718}">
      <dgm:prSet/>
      <dgm:spPr>
        <a:solidFill>
          <a:srgbClr val="7030A0"/>
        </a:solidFill>
      </dgm:spPr>
      <dgm:t>
        <a:bodyPr/>
        <a:lstStyle/>
        <a:p>
          <a:endParaRPr lang="en-US"/>
        </a:p>
      </dgm:t>
    </dgm:pt>
    <dgm:pt modelId="{FD5843D7-4C45-421C-A85C-E01ADA2D1210}" type="parTrans" cxnId="{DA87504D-95C2-40E8-9F5D-ACEB71F9E718}">
      <dgm:prSet/>
      <dgm:spPr/>
      <dgm:t>
        <a:bodyPr/>
        <a:lstStyle/>
        <a:p>
          <a:endParaRPr lang="en-US"/>
        </a:p>
      </dgm:t>
    </dgm:pt>
    <dgm:pt modelId="{5CCC20A0-8BB4-4A80-A14B-805F63AABCF6}">
      <dgm:prSet custT="1"/>
      <dgm:spPr/>
      <dgm:t>
        <a:bodyPr/>
        <a:lstStyle/>
        <a:p>
          <a:pPr>
            <a:buFontTx/>
            <a:buNone/>
          </a:pPr>
          <a:r>
            <a:rPr lang="en-US" sz="1600"/>
            <a:t>is regarded as implicitly specified by the object declaration is unclear, due to a lack of information </a:t>
          </a:r>
        </a:p>
      </dgm:t>
    </dgm:pt>
    <dgm:pt modelId="{52DD9F30-B80A-4EDF-944B-A4E0F6167929}" type="parTrans" cxnId="{1E55AF74-B919-45C6-B072-9CE47400E051}">
      <dgm:prSet/>
      <dgm:spPr/>
      <dgm:t>
        <a:bodyPr/>
        <a:lstStyle/>
        <a:p>
          <a:endParaRPr lang="en-US"/>
        </a:p>
      </dgm:t>
    </dgm:pt>
    <dgm:pt modelId="{2EBFEEA7-4FE7-45ED-AE5A-9F17D5EB2335}" type="sibTrans" cxnId="{1E55AF74-B919-45C6-B072-9CE47400E051}">
      <dgm:prSet/>
      <dgm:spPr/>
      <dgm:t>
        <a:bodyPr/>
        <a:lstStyle/>
        <a:p>
          <a:endParaRPr lang="en-US"/>
        </a:p>
      </dgm:t>
    </dgm:pt>
    <dgm:pt modelId="{9732F8D1-E897-49A3-B0C9-10AED1EEF4E0}">
      <dgm:prSet custT="1"/>
      <dgm:spPr/>
      <dgm:t>
        <a:bodyPr/>
        <a:lstStyle/>
        <a:p>
          <a:pPr>
            <a:buFontTx/>
            <a:buNone/>
          </a:pPr>
          <a:r>
            <a:rPr lang="en-US" sz="1600"/>
            <a:t>used to create variables with a constant value</a:t>
          </a:r>
        </a:p>
      </dgm:t>
    </dgm:pt>
    <dgm:pt modelId="{012392F1-7C8C-4C7C-8953-0631C86DF252}" type="parTrans" cxnId="{E657BB8E-4CE4-493F-A5DD-81E7365D5943}">
      <dgm:prSet/>
      <dgm:spPr/>
      <dgm:t>
        <a:bodyPr/>
        <a:lstStyle/>
        <a:p>
          <a:endParaRPr lang="en-US"/>
        </a:p>
      </dgm:t>
    </dgm:pt>
    <dgm:pt modelId="{807CB5A5-C4BF-4F2A-9BC0-9E98C63E72AE}" type="sibTrans" cxnId="{E657BB8E-4CE4-493F-A5DD-81E7365D5943}">
      <dgm:prSet/>
      <dgm:spPr/>
      <dgm:t>
        <a:bodyPr/>
        <a:lstStyle/>
        <a:p>
          <a:endParaRPr lang="en-US"/>
        </a:p>
      </dgm:t>
    </dgm:pt>
    <dgm:pt modelId="{D5DA31EE-CFAD-4D2C-AC00-CEC02C2AEA34}">
      <dgm:prSet custT="1"/>
      <dgm:spPr/>
      <dgm:t>
        <a:bodyPr/>
        <a:lstStyle/>
        <a:p>
          <a:pPr>
            <a:buFontTx/>
            <a:buNone/>
          </a:pPr>
          <a:r>
            <a:rPr lang="en-US" sz="1600" b="0" i="0"/>
            <a:t>is defined as 'the result of compiling computer code which is not prescribed by the specs of the programming language in which it is written'</a:t>
          </a:r>
          <a:endParaRPr lang="en-US" sz="1600"/>
        </a:p>
      </dgm:t>
    </dgm:pt>
    <dgm:pt modelId="{4C57E3C1-6478-491B-945D-4D073AFE518A}" type="parTrans" cxnId="{97D9D633-A17B-42D9-9945-45E8BC4EEF48}">
      <dgm:prSet/>
      <dgm:spPr/>
      <dgm:t>
        <a:bodyPr/>
        <a:lstStyle/>
        <a:p>
          <a:endParaRPr lang="en-US"/>
        </a:p>
      </dgm:t>
    </dgm:pt>
    <dgm:pt modelId="{EAED306B-A560-46BD-80D2-8C6A7461D7D6}" type="sibTrans" cxnId="{97D9D633-A17B-42D9-9945-45E8BC4EEF48}">
      <dgm:prSet/>
      <dgm:spPr/>
      <dgm:t>
        <a:bodyPr/>
        <a:lstStyle/>
        <a:p>
          <a:endParaRPr lang="en-US"/>
        </a:p>
      </dgm:t>
    </dgm:pt>
    <dgm:pt modelId="{248E6EEF-B166-4DAE-8AED-AFAFBBC861C9}">
      <dgm:prSet custT="1"/>
      <dgm:spPr/>
      <dgm:t>
        <a:bodyPr/>
        <a:lstStyle/>
        <a:p>
          <a:pPr>
            <a:buFontTx/>
            <a:buNone/>
          </a:pPr>
          <a:r>
            <a:rPr lang="en-US" sz="1600"/>
            <a:t> is part of the source code of a program which can never be executed.</a:t>
          </a:r>
        </a:p>
      </dgm:t>
    </dgm:pt>
    <dgm:pt modelId="{477D05B5-9F4F-4A9D-962E-6266D264F81A}" type="parTrans" cxnId="{C1A654AE-E753-407D-BFC2-771D0ECE9454}">
      <dgm:prSet/>
      <dgm:spPr/>
    </dgm:pt>
    <dgm:pt modelId="{281121B1-AE79-4233-A87F-9AE38DC49271}" type="sibTrans" cxnId="{C1A654AE-E753-407D-BFC2-771D0ECE9454}">
      <dgm:prSet/>
      <dgm:spPr/>
    </dgm:pt>
    <dgm:pt modelId="{415ACFEC-D71F-43A0-A932-F03B58434B03}">
      <dgm:prSet custT="1"/>
      <dgm:spPr/>
      <dgm:t>
        <a:bodyPr/>
        <a:lstStyle/>
        <a:p>
          <a:pPr>
            <a:buFontTx/>
            <a:buNone/>
          </a:pPr>
          <a:r>
            <a:rPr lang="en-US" sz="1600" b="0" i="0"/>
            <a:t>is a section in the source code of a program which is executed but whose result is never used in any other computation.</a:t>
          </a:r>
          <a:endParaRPr lang="en-US" sz="1600"/>
        </a:p>
      </dgm:t>
    </dgm:pt>
    <dgm:pt modelId="{8A2FAD20-07A6-47E7-85C9-950BEADC4F99}" type="parTrans" cxnId="{A2096588-79E5-42CF-9E7C-605E9088CD4D}">
      <dgm:prSet/>
      <dgm:spPr/>
    </dgm:pt>
    <dgm:pt modelId="{EDE43CDF-8580-4BF1-A129-F93E89272F9F}" type="sibTrans" cxnId="{A2096588-79E5-42CF-9E7C-605E9088CD4D}">
      <dgm:prSet/>
      <dgm:spPr/>
    </dgm:pt>
    <dgm:pt modelId="{869BA15B-9FEA-4F7C-A329-5CB88AF2FFC2}" type="pres">
      <dgm:prSet presAssocID="{E730716C-A706-4559-B950-3B753FA79789}" presName="Name0" presStyleCnt="0">
        <dgm:presLayoutVars>
          <dgm:dir/>
          <dgm:animLvl val="lvl"/>
          <dgm:resizeHandles/>
        </dgm:presLayoutVars>
      </dgm:prSet>
      <dgm:spPr/>
    </dgm:pt>
    <dgm:pt modelId="{BBF1B0D3-6534-4204-BF20-5E5EFC1087FC}" type="pres">
      <dgm:prSet presAssocID="{7588A676-D7C1-41C1-8197-2AEBA6613C45}" presName="linNode" presStyleCnt="0"/>
      <dgm:spPr/>
    </dgm:pt>
    <dgm:pt modelId="{7A141A04-D5E6-4939-BBE4-9272079CDB7C}" type="pres">
      <dgm:prSet presAssocID="{7588A676-D7C1-41C1-8197-2AEBA6613C45}" presName="parentShp" presStyleLbl="node1" presStyleIdx="0" presStyleCnt="5" custScaleX="53404">
        <dgm:presLayoutVars>
          <dgm:bulletEnabled val="1"/>
        </dgm:presLayoutVars>
      </dgm:prSet>
      <dgm:spPr/>
    </dgm:pt>
    <dgm:pt modelId="{1821B269-E458-405F-AADB-227E2172F7FF}" type="pres">
      <dgm:prSet presAssocID="{7588A676-D7C1-41C1-8197-2AEBA6613C45}" presName="childShp" presStyleLbl="bgAccFollowNode1" presStyleIdx="0" presStyleCnt="5" custScaleX="111249">
        <dgm:presLayoutVars>
          <dgm:bulletEnabled val="1"/>
        </dgm:presLayoutVars>
      </dgm:prSet>
      <dgm:spPr/>
    </dgm:pt>
    <dgm:pt modelId="{2F5615C7-A5FD-4A56-BDC0-D226798EF016}" type="pres">
      <dgm:prSet presAssocID="{E759EC71-238B-475D-ADA2-2EB58DADFE99}" presName="spacing" presStyleCnt="0"/>
      <dgm:spPr/>
    </dgm:pt>
    <dgm:pt modelId="{D4C52B1B-233C-4282-B439-2EC3A889F051}" type="pres">
      <dgm:prSet presAssocID="{919073ED-0F7A-4427-97E1-812F804577C7}" presName="linNode" presStyleCnt="0"/>
      <dgm:spPr/>
    </dgm:pt>
    <dgm:pt modelId="{BBC46604-41F0-43FC-B6B3-B746D2569985}" type="pres">
      <dgm:prSet presAssocID="{919073ED-0F7A-4427-97E1-812F804577C7}" presName="parentShp" presStyleLbl="node1" presStyleIdx="1" presStyleCnt="5" custScaleX="53404">
        <dgm:presLayoutVars>
          <dgm:bulletEnabled val="1"/>
        </dgm:presLayoutVars>
      </dgm:prSet>
      <dgm:spPr/>
    </dgm:pt>
    <dgm:pt modelId="{88E7E35D-0D10-4195-A21F-B04F70D3A0EF}" type="pres">
      <dgm:prSet presAssocID="{919073ED-0F7A-4427-97E1-812F804577C7}" presName="childShp" presStyleLbl="bgAccFollowNode1" presStyleIdx="1" presStyleCnt="5" custScaleX="111249">
        <dgm:presLayoutVars>
          <dgm:bulletEnabled val="1"/>
        </dgm:presLayoutVars>
      </dgm:prSet>
      <dgm:spPr/>
    </dgm:pt>
    <dgm:pt modelId="{4FEB7D08-3901-4F92-9863-8B28D3D2A920}" type="pres">
      <dgm:prSet presAssocID="{13DD2814-FE66-4936-A725-62F5262BA5F6}" presName="spacing" presStyleCnt="0"/>
      <dgm:spPr/>
    </dgm:pt>
    <dgm:pt modelId="{E08AD84E-5BCE-417B-945F-37A93EC746D9}" type="pres">
      <dgm:prSet presAssocID="{E1C50570-4821-41AF-B8E2-814AAD2522E0}" presName="linNode" presStyleCnt="0"/>
      <dgm:spPr/>
    </dgm:pt>
    <dgm:pt modelId="{E22757C5-2F33-410C-9FDA-A0927BFC991E}" type="pres">
      <dgm:prSet presAssocID="{E1C50570-4821-41AF-B8E2-814AAD2522E0}" presName="parentShp" presStyleLbl="node1" presStyleIdx="2" presStyleCnt="5" custScaleX="53404">
        <dgm:presLayoutVars>
          <dgm:bulletEnabled val="1"/>
        </dgm:presLayoutVars>
      </dgm:prSet>
      <dgm:spPr/>
    </dgm:pt>
    <dgm:pt modelId="{8FBBEFEB-5227-4937-8769-ABC4B4E06E8C}" type="pres">
      <dgm:prSet presAssocID="{E1C50570-4821-41AF-B8E2-814AAD2522E0}" presName="childShp" presStyleLbl="bgAccFollowNode1" presStyleIdx="2" presStyleCnt="5" custScaleX="111249">
        <dgm:presLayoutVars>
          <dgm:bulletEnabled val="1"/>
        </dgm:presLayoutVars>
      </dgm:prSet>
      <dgm:spPr/>
    </dgm:pt>
    <dgm:pt modelId="{1C82818A-1CA2-4F71-9F02-75F6E0FB08FB}" type="pres">
      <dgm:prSet presAssocID="{79EC12D9-032A-4E7F-B607-D09C198336B4}" presName="spacing" presStyleCnt="0"/>
      <dgm:spPr/>
    </dgm:pt>
    <dgm:pt modelId="{FF007AB2-F49B-42B5-B679-C9FC9FBFF5D1}" type="pres">
      <dgm:prSet presAssocID="{289A300D-363A-4FF7-9541-1264B3019244}" presName="linNode" presStyleCnt="0"/>
      <dgm:spPr/>
    </dgm:pt>
    <dgm:pt modelId="{2AA5A1D4-8047-4535-B977-33CA9E7DD904}" type="pres">
      <dgm:prSet presAssocID="{289A300D-363A-4FF7-9541-1264B3019244}" presName="parentShp" presStyleLbl="node1" presStyleIdx="3" presStyleCnt="5" custScaleX="53404">
        <dgm:presLayoutVars>
          <dgm:bulletEnabled val="1"/>
        </dgm:presLayoutVars>
      </dgm:prSet>
      <dgm:spPr/>
    </dgm:pt>
    <dgm:pt modelId="{29E56769-FB3B-4A0E-AA06-C62E7EB7E5C7}" type="pres">
      <dgm:prSet presAssocID="{289A300D-363A-4FF7-9541-1264B3019244}" presName="childShp" presStyleLbl="bgAccFollowNode1" presStyleIdx="3" presStyleCnt="5" custScaleX="111249">
        <dgm:presLayoutVars>
          <dgm:bulletEnabled val="1"/>
        </dgm:presLayoutVars>
      </dgm:prSet>
      <dgm:spPr/>
    </dgm:pt>
    <dgm:pt modelId="{8F8B9881-D094-42EA-8631-2F1680187962}" type="pres">
      <dgm:prSet presAssocID="{9B3A138F-D4BC-4084-9586-7D68A6D56114}" presName="spacing" presStyleCnt="0"/>
      <dgm:spPr/>
    </dgm:pt>
    <dgm:pt modelId="{356B5CCB-04F8-4074-9092-19810613047F}" type="pres">
      <dgm:prSet presAssocID="{8311B4A0-C8E6-42D4-8E02-D7D1F9B222DD}" presName="linNode" presStyleCnt="0"/>
      <dgm:spPr/>
    </dgm:pt>
    <dgm:pt modelId="{DBB1E1CC-5D5C-4A79-B893-1273B6A45652}" type="pres">
      <dgm:prSet presAssocID="{8311B4A0-C8E6-42D4-8E02-D7D1F9B222DD}" presName="parentShp" presStyleLbl="node1" presStyleIdx="4" presStyleCnt="5" custScaleX="53404">
        <dgm:presLayoutVars>
          <dgm:bulletEnabled val="1"/>
        </dgm:presLayoutVars>
      </dgm:prSet>
      <dgm:spPr/>
    </dgm:pt>
    <dgm:pt modelId="{D7B64A5A-184A-425B-ABD0-6CC61F2B1D1A}" type="pres">
      <dgm:prSet presAssocID="{8311B4A0-C8E6-42D4-8E02-D7D1F9B222DD}" presName="childShp" presStyleLbl="bgAccFollowNode1" presStyleIdx="4" presStyleCnt="5" custScaleX="111249">
        <dgm:presLayoutVars>
          <dgm:bulletEnabled val="1"/>
        </dgm:presLayoutVars>
      </dgm:prSet>
      <dgm:spPr/>
    </dgm:pt>
  </dgm:ptLst>
  <dgm:cxnLst>
    <dgm:cxn modelId="{3913EE29-9F14-49F6-AB31-D4E4993DCD76}" type="presOf" srcId="{8311B4A0-C8E6-42D4-8E02-D7D1F9B222DD}" destId="{DBB1E1CC-5D5C-4A79-B893-1273B6A45652}" srcOrd="0" destOrd="0" presId="urn:microsoft.com/office/officeart/2005/8/layout/vList6"/>
    <dgm:cxn modelId="{97D9D633-A17B-42D9-9945-45E8BC4EEF48}" srcId="{E1C50570-4821-41AF-B8E2-814AAD2522E0}" destId="{D5DA31EE-CFAD-4D2C-AC00-CEC02C2AEA34}" srcOrd="0" destOrd="0" parTransId="{4C57E3C1-6478-491B-945D-4D073AFE518A}" sibTransId="{EAED306B-A560-46BD-80D2-8C6A7461D7D6}"/>
    <dgm:cxn modelId="{EE581C3B-7F11-4137-8112-7A3DC221755A}" type="presOf" srcId="{9732F8D1-E897-49A3-B0C9-10AED1EEF4E0}" destId="{88E7E35D-0D10-4195-A21F-B04F70D3A0EF}" srcOrd="0" destOrd="0" presId="urn:microsoft.com/office/officeart/2005/8/layout/vList6"/>
    <dgm:cxn modelId="{DA87504D-95C2-40E8-9F5D-ACEB71F9E718}" srcId="{E730716C-A706-4559-B950-3B753FA79789}" destId="{8311B4A0-C8E6-42D4-8E02-D7D1F9B222DD}" srcOrd="4" destOrd="0" parTransId="{FD5843D7-4C45-421C-A85C-E01ADA2D1210}" sibTransId="{29916136-7FD4-4A11-BC60-AEF37FF993DC}"/>
    <dgm:cxn modelId="{1E55AF74-B919-45C6-B072-9CE47400E051}" srcId="{7588A676-D7C1-41C1-8197-2AEBA6613C45}" destId="{5CCC20A0-8BB4-4A80-A14B-805F63AABCF6}" srcOrd="0" destOrd="0" parTransId="{52DD9F30-B80A-4EDF-944B-A4E0F6167929}" sibTransId="{2EBFEEA7-4FE7-45ED-AE5A-9F17D5EB2335}"/>
    <dgm:cxn modelId="{91294B58-F0E6-46F7-BD00-42787B59A316}" srcId="{E730716C-A706-4559-B950-3B753FA79789}" destId="{289A300D-363A-4FF7-9541-1264B3019244}" srcOrd="3" destOrd="0" parTransId="{62D70437-1830-46C9-9B83-9459A364878F}" sibTransId="{9B3A138F-D4BC-4084-9586-7D68A6D56114}"/>
    <dgm:cxn modelId="{0298707F-B40F-4ADC-9910-C2D9DD275F61}" srcId="{E730716C-A706-4559-B950-3B753FA79789}" destId="{E1C50570-4821-41AF-B8E2-814AAD2522E0}" srcOrd="2" destOrd="0" parTransId="{1D6AB2F5-7460-4B78-BE76-9B1B1292F1D8}" sibTransId="{79EC12D9-032A-4E7F-B607-D09C198336B4}"/>
    <dgm:cxn modelId="{FC03D481-511D-4619-AAA8-20ACA15D6288}" type="presOf" srcId="{289A300D-363A-4FF7-9541-1264B3019244}" destId="{2AA5A1D4-8047-4535-B977-33CA9E7DD904}" srcOrd="0" destOrd="0" presId="urn:microsoft.com/office/officeart/2005/8/layout/vList6"/>
    <dgm:cxn modelId="{A2096588-79E5-42CF-9E7C-605E9088CD4D}" srcId="{8311B4A0-C8E6-42D4-8E02-D7D1F9B222DD}" destId="{415ACFEC-D71F-43A0-A932-F03B58434B03}" srcOrd="0" destOrd="0" parTransId="{8A2FAD20-07A6-47E7-85C9-950BEADC4F99}" sibTransId="{EDE43CDF-8580-4BF1-A129-F93E89272F9F}"/>
    <dgm:cxn modelId="{3AB5A08E-6BB2-40C4-B538-B47500D152C5}" type="presOf" srcId="{D5DA31EE-CFAD-4D2C-AC00-CEC02C2AEA34}" destId="{8FBBEFEB-5227-4937-8769-ABC4B4E06E8C}" srcOrd="0" destOrd="0" presId="urn:microsoft.com/office/officeart/2005/8/layout/vList6"/>
    <dgm:cxn modelId="{E657BB8E-4CE4-493F-A5DD-81E7365D5943}" srcId="{919073ED-0F7A-4427-97E1-812F804577C7}" destId="{9732F8D1-E897-49A3-B0C9-10AED1EEF4E0}" srcOrd="0" destOrd="0" parTransId="{012392F1-7C8C-4C7C-8953-0631C86DF252}" sibTransId="{807CB5A5-C4BF-4F2A-9BC0-9E98C63E72AE}"/>
    <dgm:cxn modelId="{C14C5491-5121-4B4E-8B91-2B068BA4A946}" type="presOf" srcId="{E730716C-A706-4559-B950-3B753FA79789}" destId="{869BA15B-9FEA-4F7C-A329-5CB88AF2FFC2}" srcOrd="0" destOrd="0" presId="urn:microsoft.com/office/officeart/2005/8/layout/vList6"/>
    <dgm:cxn modelId="{6A82BBA0-DC3F-4595-BDD7-08554843F90C}" type="presOf" srcId="{415ACFEC-D71F-43A0-A932-F03B58434B03}" destId="{D7B64A5A-184A-425B-ABD0-6CC61F2B1D1A}" srcOrd="0" destOrd="0" presId="urn:microsoft.com/office/officeart/2005/8/layout/vList6"/>
    <dgm:cxn modelId="{C1A654AE-E753-407D-BFC2-771D0ECE9454}" srcId="{289A300D-363A-4FF7-9541-1264B3019244}" destId="{248E6EEF-B166-4DAE-8AED-AFAFBBC861C9}" srcOrd="0" destOrd="0" parTransId="{477D05B5-9F4F-4A9D-962E-6266D264F81A}" sibTransId="{281121B1-AE79-4233-A87F-9AE38DC49271}"/>
    <dgm:cxn modelId="{FBBBC1BE-596A-456E-B839-AE34B3C30340}" type="presOf" srcId="{919073ED-0F7A-4427-97E1-812F804577C7}" destId="{BBC46604-41F0-43FC-B6B3-B746D2569985}" srcOrd="0" destOrd="0" presId="urn:microsoft.com/office/officeart/2005/8/layout/vList6"/>
    <dgm:cxn modelId="{675624D0-54EB-47DB-A112-466BC318BBF2}" type="presOf" srcId="{7588A676-D7C1-41C1-8197-2AEBA6613C45}" destId="{7A141A04-D5E6-4939-BBE4-9272079CDB7C}" srcOrd="0" destOrd="0" presId="urn:microsoft.com/office/officeart/2005/8/layout/vList6"/>
    <dgm:cxn modelId="{3B2790D4-0857-4110-A4B5-25C5543E2084}" srcId="{E730716C-A706-4559-B950-3B753FA79789}" destId="{7588A676-D7C1-41C1-8197-2AEBA6613C45}" srcOrd="0" destOrd="0" parTransId="{FC42023A-A7FE-4805-99C9-FBFF56795E2C}" sibTransId="{E759EC71-238B-475D-ADA2-2EB58DADFE99}"/>
    <dgm:cxn modelId="{87304CD7-AC40-4AAF-B535-51C9316ECB13}" srcId="{E730716C-A706-4559-B950-3B753FA79789}" destId="{919073ED-0F7A-4427-97E1-812F804577C7}" srcOrd="1" destOrd="0" parTransId="{29696E3B-0C60-4535-BB79-509E01CF593B}" sibTransId="{13DD2814-FE66-4936-A725-62F5262BA5F6}"/>
    <dgm:cxn modelId="{B26572E3-A3BF-486B-AF83-0574824C65A4}" type="presOf" srcId="{248E6EEF-B166-4DAE-8AED-AFAFBBC861C9}" destId="{29E56769-FB3B-4A0E-AA06-C62E7EB7E5C7}" srcOrd="0" destOrd="0" presId="urn:microsoft.com/office/officeart/2005/8/layout/vList6"/>
    <dgm:cxn modelId="{DA57B7F4-D7BA-49B6-B813-E45F7258E130}" type="presOf" srcId="{5CCC20A0-8BB4-4A80-A14B-805F63AABCF6}" destId="{1821B269-E458-405F-AADB-227E2172F7FF}" srcOrd="0" destOrd="0" presId="urn:microsoft.com/office/officeart/2005/8/layout/vList6"/>
    <dgm:cxn modelId="{3F7999F5-4B42-4FA5-8441-C2BC6D452E34}" type="presOf" srcId="{E1C50570-4821-41AF-B8E2-814AAD2522E0}" destId="{E22757C5-2F33-410C-9FDA-A0927BFC991E}" srcOrd="0" destOrd="0" presId="urn:microsoft.com/office/officeart/2005/8/layout/vList6"/>
    <dgm:cxn modelId="{C4B9D3DB-C566-40C6-9585-1EFBB5BE4056}" type="presParOf" srcId="{869BA15B-9FEA-4F7C-A329-5CB88AF2FFC2}" destId="{BBF1B0D3-6534-4204-BF20-5E5EFC1087FC}" srcOrd="0" destOrd="0" presId="urn:microsoft.com/office/officeart/2005/8/layout/vList6"/>
    <dgm:cxn modelId="{7A0D459E-651E-4531-A53C-A361066F0D37}" type="presParOf" srcId="{BBF1B0D3-6534-4204-BF20-5E5EFC1087FC}" destId="{7A141A04-D5E6-4939-BBE4-9272079CDB7C}" srcOrd="0" destOrd="0" presId="urn:microsoft.com/office/officeart/2005/8/layout/vList6"/>
    <dgm:cxn modelId="{4D564AA5-F30D-47E1-9424-02026BE3D3E2}" type="presParOf" srcId="{BBF1B0D3-6534-4204-BF20-5E5EFC1087FC}" destId="{1821B269-E458-405F-AADB-227E2172F7FF}" srcOrd="1" destOrd="0" presId="urn:microsoft.com/office/officeart/2005/8/layout/vList6"/>
    <dgm:cxn modelId="{81977084-D292-4333-869A-36A3D1BCB88E}" type="presParOf" srcId="{869BA15B-9FEA-4F7C-A329-5CB88AF2FFC2}" destId="{2F5615C7-A5FD-4A56-BDC0-D226798EF016}" srcOrd="1" destOrd="0" presId="urn:microsoft.com/office/officeart/2005/8/layout/vList6"/>
    <dgm:cxn modelId="{6A9801C6-C453-4F62-984E-5DE02D0A050A}" type="presParOf" srcId="{869BA15B-9FEA-4F7C-A329-5CB88AF2FFC2}" destId="{D4C52B1B-233C-4282-B439-2EC3A889F051}" srcOrd="2" destOrd="0" presId="urn:microsoft.com/office/officeart/2005/8/layout/vList6"/>
    <dgm:cxn modelId="{666E6354-39A3-402D-9965-D15C2A5676C6}" type="presParOf" srcId="{D4C52B1B-233C-4282-B439-2EC3A889F051}" destId="{BBC46604-41F0-43FC-B6B3-B746D2569985}" srcOrd="0" destOrd="0" presId="urn:microsoft.com/office/officeart/2005/8/layout/vList6"/>
    <dgm:cxn modelId="{283FCE06-149C-4633-9AB2-55D27BEB2A70}" type="presParOf" srcId="{D4C52B1B-233C-4282-B439-2EC3A889F051}" destId="{88E7E35D-0D10-4195-A21F-B04F70D3A0EF}" srcOrd="1" destOrd="0" presId="urn:microsoft.com/office/officeart/2005/8/layout/vList6"/>
    <dgm:cxn modelId="{AC61B891-92E1-4D50-9847-DB302F942F17}" type="presParOf" srcId="{869BA15B-9FEA-4F7C-A329-5CB88AF2FFC2}" destId="{4FEB7D08-3901-4F92-9863-8B28D3D2A920}" srcOrd="3" destOrd="0" presId="urn:microsoft.com/office/officeart/2005/8/layout/vList6"/>
    <dgm:cxn modelId="{5A787493-2C35-4AD7-9E71-AEE2DC47E606}" type="presParOf" srcId="{869BA15B-9FEA-4F7C-A329-5CB88AF2FFC2}" destId="{E08AD84E-5BCE-417B-945F-37A93EC746D9}" srcOrd="4" destOrd="0" presId="urn:microsoft.com/office/officeart/2005/8/layout/vList6"/>
    <dgm:cxn modelId="{74B39E05-B119-46F4-897F-80537B19FECD}" type="presParOf" srcId="{E08AD84E-5BCE-417B-945F-37A93EC746D9}" destId="{E22757C5-2F33-410C-9FDA-A0927BFC991E}" srcOrd="0" destOrd="0" presId="urn:microsoft.com/office/officeart/2005/8/layout/vList6"/>
    <dgm:cxn modelId="{6E0052BD-0A51-4BD1-8F57-55DEA290FAB1}" type="presParOf" srcId="{E08AD84E-5BCE-417B-945F-37A93EC746D9}" destId="{8FBBEFEB-5227-4937-8769-ABC4B4E06E8C}" srcOrd="1" destOrd="0" presId="urn:microsoft.com/office/officeart/2005/8/layout/vList6"/>
    <dgm:cxn modelId="{ECF218A0-BDA1-4627-99D2-320317F79D06}" type="presParOf" srcId="{869BA15B-9FEA-4F7C-A329-5CB88AF2FFC2}" destId="{1C82818A-1CA2-4F71-9F02-75F6E0FB08FB}" srcOrd="5" destOrd="0" presId="urn:microsoft.com/office/officeart/2005/8/layout/vList6"/>
    <dgm:cxn modelId="{843EBC62-51EB-4FDE-9384-16D60A149ECA}" type="presParOf" srcId="{869BA15B-9FEA-4F7C-A329-5CB88AF2FFC2}" destId="{FF007AB2-F49B-42B5-B679-C9FC9FBFF5D1}" srcOrd="6" destOrd="0" presId="urn:microsoft.com/office/officeart/2005/8/layout/vList6"/>
    <dgm:cxn modelId="{D2759DFF-BC51-4F12-AAC5-D6F7088FB4AD}" type="presParOf" srcId="{FF007AB2-F49B-42B5-B679-C9FC9FBFF5D1}" destId="{2AA5A1D4-8047-4535-B977-33CA9E7DD904}" srcOrd="0" destOrd="0" presId="urn:microsoft.com/office/officeart/2005/8/layout/vList6"/>
    <dgm:cxn modelId="{D5841757-EF46-4BC6-BD42-80844142ED25}" type="presParOf" srcId="{FF007AB2-F49B-42B5-B679-C9FC9FBFF5D1}" destId="{29E56769-FB3B-4A0E-AA06-C62E7EB7E5C7}" srcOrd="1" destOrd="0" presId="urn:microsoft.com/office/officeart/2005/8/layout/vList6"/>
    <dgm:cxn modelId="{40D05885-A53E-4D8D-BCFA-F2A483DD55FB}" type="presParOf" srcId="{869BA15B-9FEA-4F7C-A329-5CB88AF2FFC2}" destId="{8F8B9881-D094-42EA-8631-2F1680187962}" srcOrd="7" destOrd="0" presId="urn:microsoft.com/office/officeart/2005/8/layout/vList6"/>
    <dgm:cxn modelId="{032E2C47-961A-4C8C-91F9-E66005FC50A6}" type="presParOf" srcId="{869BA15B-9FEA-4F7C-A329-5CB88AF2FFC2}" destId="{356B5CCB-04F8-4074-9092-19810613047F}" srcOrd="8" destOrd="0" presId="urn:microsoft.com/office/officeart/2005/8/layout/vList6"/>
    <dgm:cxn modelId="{E9AED1D5-BDD0-47F8-A3D3-16B4D69A25F9}" type="presParOf" srcId="{356B5CCB-04F8-4074-9092-19810613047F}" destId="{DBB1E1CC-5D5C-4A79-B893-1273B6A45652}" srcOrd="0" destOrd="0" presId="urn:microsoft.com/office/officeart/2005/8/layout/vList6"/>
    <dgm:cxn modelId="{5C8FD463-8485-4C2C-9C97-934203827FA6}" type="presParOf" srcId="{356B5CCB-04F8-4074-9092-19810613047F}" destId="{D7B64A5A-184A-425B-ABD0-6CC61F2B1D1A}"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B4832A-D758-4B92-ACBF-526D1A6CF1F7}" type="doc">
      <dgm:prSet loTypeId="urn:diagrams.loki3.com/VaryingWidthList" loCatId="list" qsTypeId="urn:microsoft.com/office/officeart/2005/8/quickstyle/simple1" qsCatId="simple" csTypeId="urn:microsoft.com/office/officeart/2005/8/colors/accent1_2" csCatId="accent1" phldr="0"/>
      <dgm:spPr/>
    </dgm:pt>
    <dgm:pt modelId="{0D674335-5F84-49FC-BB5B-085A98D5A2CA}" type="pres">
      <dgm:prSet presAssocID="{78B4832A-D758-4B92-ACBF-526D1A6CF1F7}" presName="Name0" presStyleCnt="0">
        <dgm:presLayoutVars>
          <dgm:resizeHandles/>
        </dgm:presLayoutVars>
      </dgm:prSet>
      <dgm:spPr/>
    </dgm:pt>
  </dgm:ptLst>
  <dgm:cxnLst>
    <dgm:cxn modelId="{E63F5B4D-8AE4-436E-817F-7AB12C26D9A7}" type="presOf" srcId="{78B4832A-D758-4B92-ACBF-526D1A6CF1F7}" destId="{0D674335-5F84-49FC-BB5B-085A98D5A2CA}" srcOrd="0" destOrd="0" presId="urn:diagrams.loki3.com/VaryingWidth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30716C-A706-4559-B950-3B753FA7978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588A676-D7C1-41C1-8197-2AEBA6613C45}">
      <dgm:prSet phldrT="[Text]" custT="1"/>
      <dgm:spPr>
        <a:solidFill>
          <a:srgbClr val="00B050"/>
        </a:solidFill>
      </dgm:spPr>
      <dgm:t>
        <a:bodyPr/>
        <a:lstStyle/>
        <a:p>
          <a:r>
            <a:rPr lang="en-US" sz="2000"/>
            <a:t>identifier</a:t>
          </a:r>
        </a:p>
      </dgm:t>
    </dgm:pt>
    <dgm:pt modelId="{FC42023A-A7FE-4805-99C9-FBFF56795E2C}" type="parTrans" cxnId="{3B2790D4-0857-4110-A4B5-25C5543E2084}">
      <dgm:prSet/>
      <dgm:spPr/>
      <dgm:t>
        <a:bodyPr/>
        <a:lstStyle/>
        <a:p>
          <a:endParaRPr lang="en-US"/>
        </a:p>
      </dgm:t>
    </dgm:pt>
    <dgm:pt modelId="{E759EC71-238B-475D-ADA2-2EB58DADFE99}" type="sibTrans" cxnId="{3B2790D4-0857-4110-A4B5-25C5543E2084}">
      <dgm:prSet/>
      <dgm:spPr>
        <a:solidFill>
          <a:srgbClr val="00B050"/>
        </a:solidFill>
      </dgm:spPr>
      <dgm:t>
        <a:bodyPr/>
        <a:lstStyle/>
        <a:p>
          <a:endParaRPr lang="en-US"/>
        </a:p>
      </dgm:t>
    </dgm:pt>
    <dgm:pt modelId="{919073ED-0F7A-4427-97E1-812F804577C7}">
      <dgm:prSet phldrT="[Text]" custT="1"/>
      <dgm:spPr>
        <a:solidFill>
          <a:srgbClr val="00B0F0"/>
        </a:solidFill>
      </dgm:spPr>
      <dgm:t>
        <a:bodyPr/>
        <a:lstStyle/>
        <a:p>
          <a:r>
            <a:rPr lang="en-US" sz="2000"/>
            <a:t>block scope</a:t>
          </a:r>
        </a:p>
      </dgm:t>
    </dgm:pt>
    <dgm:pt modelId="{29696E3B-0C60-4535-BB79-509E01CF593B}" type="parTrans" cxnId="{87304CD7-AC40-4AAF-B535-51C9316ECB13}">
      <dgm:prSet/>
      <dgm:spPr/>
      <dgm:t>
        <a:bodyPr/>
        <a:lstStyle/>
        <a:p>
          <a:endParaRPr lang="en-US"/>
        </a:p>
      </dgm:t>
    </dgm:pt>
    <dgm:pt modelId="{13DD2814-FE66-4936-A725-62F5262BA5F6}" type="sibTrans" cxnId="{87304CD7-AC40-4AAF-B535-51C9316ECB13}">
      <dgm:prSet/>
      <dgm:spPr>
        <a:solidFill>
          <a:srgbClr val="00B0F0"/>
        </a:solidFill>
      </dgm:spPr>
      <dgm:t>
        <a:bodyPr/>
        <a:lstStyle/>
        <a:p>
          <a:endParaRPr lang="en-US"/>
        </a:p>
      </dgm:t>
    </dgm:pt>
    <dgm:pt modelId="{E1C50570-4821-41AF-B8E2-814AAD2522E0}">
      <dgm:prSet phldrT="[Text]" custT="1"/>
      <dgm:spPr>
        <a:solidFill>
          <a:srgbClr val="0070C0"/>
        </a:solidFill>
      </dgm:spPr>
      <dgm:t>
        <a:bodyPr/>
        <a:lstStyle/>
        <a:p>
          <a:r>
            <a:rPr lang="en-US" sz="2000"/>
            <a:t>accessed inadvertently</a:t>
          </a:r>
        </a:p>
      </dgm:t>
    </dgm:pt>
    <dgm:pt modelId="{1D6AB2F5-7460-4B78-BE76-9B1B1292F1D8}" type="parTrans" cxnId="{0298707F-B40F-4ADC-9910-C2D9DD275F61}">
      <dgm:prSet/>
      <dgm:spPr/>
      <dgm:t>
        <a:bodyPr/>
        <a:lstStyle/>
        <a:p>
          <a:endParaRPr lang="en-US"/>
        </a:p>
      </dgm:t>
    </dgm:pt>
    <dgm:pt modelId="{79EC12D9-032A-4E7F-B607-D09C198336B4}" type="sibTrans" cxnId="{0298707F-B40F-4ADC-9910-C2D9DD275F61}">
      <dgm:prSet/>
      <dgm:spPr>
        <a:solidFill>
          <a:srgbClr val="C00000"/>
        </a:solidFill>
      </dgm:spPr>
      <dgm:t>
        <a:bodyPr/>
        <a:lstStyle/>
        <a:p>
          <a:endParaRPr lang="en-US"/>
        </a:p>
      </dgm:t>
    </dgm:pt>
    <dgm:pt modelId="{289A300D-363A-4FF7-9541-1264B3019244}">
      <dgm:prSet phldrT="[Text]" custT="1"/>
      <dgm:spPr>
        <a:solidFill>
          <a:srgbClr val="002060"/>
        </a:solidFill>
      </dgm:spPr>
      <dgm:t>
        <a:bodyPr/>
        <a:lstStyle/>
        <a:p>
          <a:r>
            <a:rPr lang="en-US" sz="2000"/>
            <a:t>unit test</a:t>
          </a:r>
        </a:p>
      </dgm:t>
    </dgm:pt>
    <dgm:pt modelId="{62D70437-1830-46C9-9B83-9459A364878F}" type="parTrans" cxnId="{91294B58-F0E6-46F7-BD00-42787B59A316}">
      <dgm:prSet/>
      <dgm:spPr/>
      <dgm:t>
        <a:bodyPr/>
        <a:lstStyle/>
        <a:p>
          <a:endParaRPr lang="en-US"/>
        </a:p>
      </dgm:t>
    </dgm:pt>
    <dgm:pt modelId="{9B3A138F-D4BC-4084-9586-7D68A6D56114}" type="sibTrans" cxnId="{91294B58-F0E6-46F7-BD00-42787B59A316}">
      <dgm:prSet/>
      <dgm:spPr>
        <a:solidFill>
          <a:srgbClr val="002060"/>
        </a:solidFill>
      </dgm:spPr>
      <dgm:t>
        <a:bodyPr/>
        <a:lstStyle/>
        <a:p>
          <a:endParaRPr lang="en-US"/>
        </a:p>
      </dgm:t>
    </dgm:pt>
    <dgm:pt modelId="{8311B4A0-C8E6-42D4-8E02-D7D1F9B222DD}">
      <dgm:prSet phldrT="[Text]" custT="1"/>
      <dgm:spPr>
        <a:solidFill>
          <a:srgbClr val="7030A0"/>
        </a:solidFill>
      </dgm:spPr>
      <dgm:t>
        <a:bodyPr/>
        <a:lstStyle/>
        <a:p>
          <a:r>
            <a:rPr lang="en-US" sz="2000"/>
            <a:t>static storage</a:t>
          </a:r>
        </a:p>
      </dgm:t>
    </dgm:pt>
    <dgm:pt modelId="{FD5843D7-4C45-421C-A85C-E01ADA2D1210}" type="parTrans" cxnId="{DA87504D-95C2-40E8-9F5D-ACEB71F9E718}">
      <dgm:prSet/>
      <dgm:spPr/>
      <dgm:t>
        <a:bodyPr/>
        <a:lstStyle/>
        <a:p>
          <a:endParaRPr lang="en-US"/>
        </a:p>
      </dgm:t>
    </dgm:pt>
    <dgm:pt modelId="{29916136-7FD4-4A11-BC60-AEF37FF993DC}" type="sibTrans" cxnId="{DA87504D-95C2-40E8-9F5D-ACEB71F9E718}">
      <dgm:prSet/>
      <dgm:spPr>
        <a:solidFill>
          <a:srgbClr val="7030A0"/>
        </a:solidFill>
      </dgm:spPr>
      <dgm:t>
        <a:bodyPr/>
        <a:lstStyle/>
        <a:p>
          <a:endParaRPr lang="en-US"/>
        </a:p>
      </dgm:t>
    </dgm:pt>
    <dgm:pt modelId="{D8799292-9841-4BA5-BDF3-E1BC2EFF3527}">
      <dgm:prSet custT="1"/>
      <dgm:spPr/>
      <dgm:t>
        <a:bodyPr/>
        <a:lstStyle/>
        <a:p>
          <a:pPr>
            <a:buFontTx/>
            <a:buNone/>
          </a:pPr>
          <a:r>
            <a:rPr lang="en-US" sz="1600"/>
            <a:t>Identifier refers to name given to entities such as variables, functions, structures etc.</a:t>
          </a:r>
        </a:p>
      </dgm:t>
    </dgm:pt>
    <dgm:pt modelId="{0148A8F6-9D54-4191-AF3C-4C14CAD1D6E1}" type="parTrans" cxnId="{23A986DD-BBD8-4035-B68C-AC627D831500}">
      <dgm:prSet/>
      <dgm:spPr/>
      <dgm:t>
        <a:bodyPr/>
        <a:lstStyle/>
        <a:p>
          <a:endParaRPr lang="en-US"/>
        </a:p>
      </dgm:t>
    </dgm:pt>
    <dgm:pt modelId="{3C5A8C74-AE3B-4971-8058-27483631D2E4}" type="sibTrans" cxnId="{23A986DD-BBD8-4035-B68C-AC627D831500}">
      <dgm:prSet/>
      <dgm:spPr/>
      <dgm:t>
        <a:bodyPr/>
        <a:lstStyle/>
        <a:p>
          <a:endParaRPr lang="en-US"/>
        </a:p>
      </dgm:t>
    </dgm:pt>
    <dgm:pt modelId="{DA9637E0-C014-4D7E-82A7-DE2A9E58D88A}">
      <dgm:prSet custT="1"/>
      <dgm:spPr/>
      <dgm:t>
        <a:bodyPr/>
        <a:lstStyle/>
        <a:p>
          <a:pPr>
            <a:buNone/>
          </a:pPr>
          <a:r>
            <a:rPr lang="en-US" sz="1600" b="0" i="0"/>
            <a:t>a set of statements written within the right and left braces.</a:t>
          </a:r>
          <a:endParaRPr lang="en-US" sz="1600"/>
        </a:p>
      </dgm:t>
    </dgm:pt>
    <dgm:pt modelId="{4A5E8DEE-87F4-4A8F-9F5B-FF97A797954D}" type="parTrans" cxnId="{3C4E97DD-86E2-4D0B-B6B7-5FBA890E1C25}">
      <dgm:prSet/>
      <dgm:spPr/>
      <dgm:t>
        <a:bodyPr/>
        <a:lstStyle/>
        <a:p>
          <a:endParaRPr lang="en-US"/>
        </a:p>
      </dgm:t>
    </dgm:pt>
    <dgm:pt modelId="{7375CE61-F7F5-4BDB-9106-CC8D6A1751B8}" type="sibTrans" cxnId="{3C4E97DD-86E2-4D0B-B6B7-5FBA890E1C25}">
      <dgm:prSet/>
      <dgm:spPr/>
      <dgm:t>
        <a:bodyPr/>
        <a:lstStyle/>
        <a:p>
          <a:endParaRPr lang="en-US"/>
        </a:p>
      </dgm:t>
    </dgm:pt>
    <dgm:pt modelId="{0DE3A3D0-A28A-4E46-9AE1-7BF0561ECFD4}">
      <dgm:prSet custT="1"/>
      <dgm:spPr/>
      <dgm:t>
        <a:bodyPr/>
        <a:lstStyle/>
        <a:p>
          <a:pPr>
            <a:buNone/>
          </a:pPr>
          <a:r>
            <a:rPr lang="en-US" sz="1600"/>
            <a:t>is the process of accessing the unexpected wrong object</a:t>
          </a:r>
        </a:p>
      </dgm:t>
    </dgm:pt>
    <dgm:pt modelId="{0BD01940-75A4-40F3-BF4E-0E64173B989F}" type="parTrans" cxnId="{6B62C69F-6247-4FB3-927B-73AA29E49E0D}">
      <dgm:prSet/>
      <dgm:spPr/>
      <dgm:t>
        <a:bodyPr/>
        <a:lstStyle/>
        <a:p>
          <a:endParaRPr lang="en-US"/>
        </a:p>
      </dgm:t>
    </dgm:pt>
    <dgm:pt modelId="{960F823A-F1FB-45F3-A55E-06551858D392}" type="sibTrans" cxnId="{6B62C69F-6247-4FB3-927B-73AA29E49E0D}">
      <dgm:prSet/>
      <dgm:spPr/>
      <dgm:t>
        <a:bodyPr/>
        <a:lstStyle/>
        <a:p>
          <a:endParaRPr lang="en-US"/>
        </a:p>
      </dgm:t>
    </dgm:pt>
    <dgm:pt modelId="{74554C7D-FB36-4172-BF82-0912B9963072}">
      <dgm:prSet custT="1"/>
      <dgm:spPr/>
      <dgm:t>
        <a:bodyPr/>
        <a:lstStyle/>
        <a:p>
          <a:pPr>
            <a:buNone/>
          </a:pPr>
          <a:r>
            <a:rPr lang="en-US" sz="1600" b="0" i="0"/>
            <a:t>a method of testing software where individual software components are isolated and tested for correctness.</a:t>
          </a:r>
          <a:endParaRPr lang="en-US" sz="1600"/>
        </a:p>
      </dgm:t>
    </dgm:pt>
    <dgm:pt modelId="{9E1D7AEA-E031-481A-82C0-CABDCFA98EF3}" type="parTrans" cxnId="{3829C76B-AE2B-4B02-A377-450FDFA27E42}">
      <dgm:prSet/>
      <dgm:spPr/>
      <dgm:t>
        <a:bodyPr/>
        <a:lstStyle/>
        <a:p>
          <a:endParaRPr lang="en-US"/>
        </a:p>
      </dgm:t>
    </dgm:pt>
    <dgm:pt modelId="{07E51FD6-CF4B-4483-A058-73CD46AC856D}" type="sibTrans" cxnId="{3829C76B-AE2B-4B02-A377-450FDFA27E42}">
      <dgm:prSet/>
      <dgm:spPr/>
      <dgm:t>
        <a:bodyPr/>
        <a:lstStyle/>
        <a:p>
          <a:endParaRPr lang="en-US"/>
        </a:p>
      </dgm:t>
    </dgm:pt>
    <dgm:pt modelId="{1C8E36DC-807A-4866-85C5-20CF2239B621}">
      <dgm:prSet custT="1"/>
      <dgm:spPr/>
      <dgm:t>
        <a:bodyPr/>
        <a:lstStyle/>
        <a:p>
          <a:pPr>
            <a:buNone/>
          </a:pPr>
          <a:r>
            <a:rPr lang="en-US" sz="1600"/>
            <a:t>a local variable in existence during the life-time of the program instead of creating and destroying it each time it comes into and goes out of scope.</a:t>
          </a:r>
        </a:p>
      </dgm:t>
    </dgm:pt>
    <dgm:pt modelId="{E4ECE8BC-36E4-416A-845D-B7C1DD24CFC3}" type="parTrans" cxnId="{54900206-2B0B-498C-A2A7-34A9E04A6948}">
      <dgm:prSet/>
      <dgm:spPr/>
      <dgm:t>
        <a:bodyPr/>
        <a:lstStyle/>
        <a:p>
          <a:endParaRPr lang="en-US"/>
        </a:p>
      </dgm:t>
    </dgm:pt>
    <dgm:pt modelId="{02D0F7AF-2AC8-4FDA-B72A-A5E8E70FDB77}" type="sibTrans" cxnId="{54900206-2B0B-498C-A2A7-34A9E04A6948}">
      <dgm:prSet/>
      <dgm:spPr/>
      <dgm:t>
        <a:bodyPr/>
        <a:lstStyle/>
        <a:p>
          <a:endParaRPr lang="en-US"/>
        </a:p>
      </dgm:t>
    </dgm:pt>
    <dgm:pt modelId="{869BA15B-9FEA-4F7C-A329-5CB88AF2FFC2}" type="pres">
      <dgm:prSet presAssocID="{E730716C-A706-4559-B950-3B753FA79789}" presName="Name0" presStyleCnt="0">
        <dgm:presLayoutVars>
          <dgm:dir/>
          <dgm:animLvl val="lvl"/>
          <dgm:resizeHandles/>
        </dgm:presLayoutVars>
      </dgm:prSet>
      <dgm:spPr/>
    </dgm:pt>
    <dgm:pt modelId="{BBF1B0D3-6534-4204-BF20-5E5EFC1087FC}" type="pres">
      <dgm:prSet presAssocID="{7588A676-D7C1-41C1-8197-2AEBA6613C45}" presName="linNode" presStyleCnt="0"/>
      <dgm:spPr/>
    </dgm:pt>
    <dgm:pt modelId="{7A141A04-D5E6-4939-BBE4-9272079CDB7C}" type="pres">
      <dgm:prSet presAssocID="{7588A676-D7C1-41C1-8197-2AEBA6613C45}" presName="parentShp" presStyleLbl="node1" presStyleIdx="0" presStyleCnt="5" custScaleX="53404">
        <dgm:presLayoutVars>
          <dgm:bulletEnabled val="1"/>
        </dgm:presLayoutVars>
      </dgm:prSet>
      <dgm:spPr/>
    </dgm:pt>
    <dgm:pt modelId="{1821B269-E458-405F-AADB-227E2172F7FF}" type="pres">
      <dgm:prSet presAssocID="{7588A676-D7C1-41C1-8197-2AEBA6613C45}" presName="childShp" presStyleLbl="bgAccFollowNode1" presStyleIdx="0" presStyleCnt="5" custScaleX="111249">
        <dgm:presLayoutVars>
          <dgm:bulletEnabled val="1"/>
        </dgm:presLayoutVars>
      </dgm:prSet>
      <dgm:spPr/>
    </dgm:pt>
    <dgm:pt modelId="{2F5615C7-A5FD-4A56-BDC0-D226798EF016}" type="pres">
      <dgm:prSet presAssocID="{E759EC71-238B-475D-ADA2-2EB58DADFE99}" presName="spacing" presStyleCnt="0"/>
      <dgm:spPr/>
    </dgm:pt>
    <dgm:pt modelId="{D4C52B1B-233C-4282-B439-2EC3A889F051}" type="pres">
      <dgm:prSet presAssocID="{919073ED-0F7A-4427-97E1-812F804577C7}" presName="linNode" presStyleCnt="0"/>
      <dgm:spPr/>
    </dgm:pt>
    <dgm:pt modelId="{BBC46604-41F0-43FC-B6B3-B746D2569985}" type="pres">
      <dgm:prSet presAssocID="{919073ED-0F7A-4427-97E1-812F804577C7}" presName="parentShp" presStyleLbl="node1" presStyleIdx="1" presStyleCnt="5" custScaleX="53404">
        <dgm:presLayoutVars>
          <dgm:bulletEnabled val="1"/>
        </dgm:presLayoutVars>
      </dgm:prSet>
      <dgm:spPr/>
    </dgm:pt>
    <dgm:pt modelId="{88E7E35D-0D10-4195-A21F-B04F70D3A0EF}" type="pres">
      <dgm:prSet presAssocID="{919073ED-0F7A-4427-97E1-812F804577C7}" presName="childShp" presStyleLbl="bgAccFollowNode1" presStyleIdx="1" presStyleCnt="5" custScaleX="111249">
        <dgm:presLayoutVars>
          <dgm:bulletEnabled val="1"/>
        </dgm:presLayoutVars>
      </dgm:prSet>
      <dgm:spPr/>
    </dgm:pt>
    <dgm:pt modelId="{4FEB7D08-3901-4F92-9863-8B28D3D2A920}" type="pres">
      <dgm:prSet presAssocID="{13DD2814-FE66-4936-A725-62F5262BA5F6}" presName="spacing" presStyleCnt="0"/>
      <dgm:spPr/>
    </dgm:pt>
    <dgm:pt modelId="{E08AD84E-5BCE-417B-945F-37A93EC746D9}" type="pres">
      <dgm:prSet presAssocID="{E1C50570-4821-41AF-B8E2-814AAD2522E0}" presName="linNode" presStyleCnt="0"/>
      <dgm:spPr/>
    </dgm:pt>
    <dgm:pt modelId="{E22757C5-2F33-410C-9FDA-A0927BFC991E}" type="pres">
      <dgm:prSet presAssocID="{E1C50570-4821-41AF-B8E2-814AAD2522E0}" presName="parentShp" presStyleLbl="node1" presStyleIdx="2" presStyleCnt="5" custScaleX="53404">
        <dgm:presLayoutVars>
          <dgm:bulletEnabled val="1"/>
        </dgm:presLayoutVars>
      </dgm:prSet>
      <dgm:spPr/>
    </dgm:pt>
    <dgm:pt modelId="{8FBBEFEB-5227-4937-8769-ABC4B4E06E8C}" type="pres">
      <dgm:prSet presAssocID="{E1C50570-4821-41AF-B8E2-814AAD2522E0}" presName="childShp" presStyleLbl="bgAccFollowNode1" presStyleIdx="2" presStyleCnt="5" custScaleX="111249">
        <dgm:presLayoutVars>
          <dgm:bulletEnabled val="1"/>
        </dgm:presLayoutVars>
      </dgm:prSet>
      <dgm:spPr/>
    </dgm:pt>
    <dgm:pt modelId="{1C82818A-1CA2-4F71-9F02-75F6E0FB08FB}" type="pres">
      <dgm:prSet presAssocID="{79EC12D9-032A-4E7F-B607-D09C198336B4}" presName="spacing" presStyleCnt="0"/>
      <dgm:spPr/>
    </dgm:pt>
    <dgm:pt modelId="{FF007AB2-F49B-42B5-B679-C9FC9FBFF5D1}" type="pres">
      <dgm:prSet presAssocID="{289A300D-363A-4FF7-9541-1264B3019244}" presName="linNode" presStyleCnt="0"/>
      <dgm:spPr/>
    </dgm:pt>
    <dgm:pt modelId="{2AA5A1D4-8047-4535-B977-33CA9E7DD904}" type="pres">
      <dgm:prSet presAssocID="{289A300D-363A-4FF7-9541-1264B3019244}" presName="parentShp" presStyleLbl="node1" presStyleIdx="3" presStyleCnt="5" custScaleX="53404">
        <dgm:presLayoutVars>
          <dgm:bulletEnabled val="1"/>
        </dgm:presLayoutVars>
      </dgm:prSet>
      <dgm:spPr/>
    </dgm:pt>
    <dgm:pt modelId="{29E56769-FB3B-4A0E-AA06-C62E7EB7E5C7}" type="pres">
      <dgm:prSet presAssocID="{289A300D-363A-4FF7-9541-1264B3019244}" presName="childShp" presStyleLbl="bgAccFollowNode1" presStyleIdx="3" presStyleCnt="5" custScaleX="111249">
        <dgm:presLayoutVars>
          <dgm:bulletEnabled val="1"/>
        </dgm:presLayoutVars>
      </dgm:prSet>
      <dgm:spPr/>
    </dgm:pt>
    <dgm:pt modelId="{8F8B9881-D094-42EA-8631-2F1680187962}" type="pres">
      <dgm:prSet presAssocID="{9B3A138F-D4BC-4084-9586-7D68A6D56114}" presName="spacing" presStyleCnt="0"/>
      <dgm:spPr/>
    </dgm:pt>
    <dgm:pt modelId="{356B5CCB-04F8-4074-9092-19810613047F}" type="pres">
      <dgm:prSet presAssocID="{8311B4A0-C8E6-42D4-8E02-D7D1F9B222DD}" presName="linNode" presStyleCnt="0"/>
      <dgm:spPr/>
    </dgm:pt>
    <dgm:pt modelId="{DBB1E1CC-5D5C-4A79-B893-1273B6A45652}" type="pres">
      <dgm:prSet presAssocID="{8311B4A0-C8E6-42D4-8E02-D7D1F9B222DD}" presName="parentShp" presStyleLbl="node1" presStyleIdx="4" presStyleCnt="5" custScaleX="53404">
        <dgm:presLayoutVars>
          <dgm:bulletEnabled val="1"/>
        </dgm:presLayoutVars>
      </dgm:prSet>
      <dgm:spPr/>
    </dgm:pt>
    <dgm:pt modelId="{D7B64A5A-184A-425B-ABD0-6CC61F2B1D1A}" type="pres">
      <dgm:prSet presAssocID="{8311B4A0-C8E6-42D4-8E02-D7D1F9B222DD}" presName="childShp" presStyleLbl="bgAccFollowNode1" presStyleIdx="4" presStyleCnt="5" custScaleX="111249">
        <dgm:presLayoutVars>
          <dgm:bulletEnabled val="1"/>
        </dgm:presLayoutVars>
      </dgm:prSet>
      <dgm:spPr/>
    </dgm:pt>
  </dgm:ptLst>
  <dgm:cxnLst>
    <dgm:cxn modelId="{54900206-2B0B-498C-A2A7-34A9E04A6948}" srcId="{8311B4A0-C8E6-42D4-8E02-D7D1F9B222DD}" destId="{1C8E36DC-807A-4866-85C5-20CF2239B621}" srcOrd="0" destOrd="0" parTransId="{E4ECE8BC-36E4-416A-845D-B7C1DD24CFC3}" sibTransId="{02D0F7AF-2AC8-4FDA-B72A-A5E8E70FDB77}"/>
    <dgm:cxn modelId="{1EF40016-D58F-450B-81FF-F5343C96DA92}" type="presOf" srcId="{1C8E36DC-807A-4866-85C5-20CF2239B621}" destId="{D7B64A5A-184A-425B-ABD0-6CC61F2B1D1A}" srcOrd="0" destOrd="0" presId="urn:microsoft.com/office/officeart/2005/8/layout/vList6"/>
    <dgm:cxn modelId="{97730628-B4AF-465F-A337-AE7632BAF984}" type="presOf" srcId="{74554C7D-FB36-4172-BF82-0912B9963072}" destId="{29E56769-FB3B-4A0E-AA06-C62E7EB7E5C7}" srcOrd="0" destOrd="0" presId="urn:microsoft.com/office/officeart/2005/8/layout/vList6"/>
    <dgm:cxn modelId="{3913EE29-9F14-49F6-AB31-D4E4993DCD76}" type="presOf" srcId="{8311B4A0-C8E6-42D4-8E02-D7D1F9B222DD}" destId="{DBB1E1CC-5D5C-4A79-B893-1273B6A45652}" srcOrd="0" destOrd="0" presId="urn:microsoft.com/office/officeart/2005/8/layout/vList6"/>
    <dgm:cxn modelId="{3829C76B-AE2B-4B02-A377-450FDFA27E42}" srcId="{289A300D-363A-4FF7-9541-1264B3019244}" destId="{74554C7D-FB36-4172-BF82-0912B9963072}" srcOrd="0" destOrd="0" parTransId="{9E1D7AEA-E031-481A-82C0-CABDCFA98EF3}" sibTransId="{07E51FD6-CF4B-4483-A058-73CD46AC856D}"/>
    <dgm:cxn modelId="{DA87504D-95C2-40E8-9F5D-ACEB71F9E718}" srcId="{E730716C-A706-4559-B950-3B753FA79789}" destId="{8311B4A0-C8E6-42D4-8E02-D7D1F9B222DD}" srcOrd="4" destOrd="0" parTransId="{FD5843D7-4C45-421C-A85C-E01ADA2D1210}" sibTransId="{29916136-7FD4-4A11-BC60-AEF37FF993DC}"/>
    <dgm:cxn modelId="{91294B58-F0E6-46F7-BD00-42787B59A316}" srcId="{E730716C-A706-4559-B950-3B753FA79789}" destId="{289A300D-363A-4FF7-9541-1264B3019244}" srcOrd="3" destOrd="0" parTransId="{62D70437-1830-46C9-9B83-9459A364878F}" sibTransId="{9B3A138F-D4BC-4084-9586-7D68A6D56114}"/>
    <dgm:cxn modelId="{0298707F-B40F-4ADC-9910-C2D9DD275F61}" srcId="{E730716C-A706-4559-B950-3B753FA79789}" destId="{E1C50570-4821-41AF-B8E2-814AAD2522E0}" srcOrd="2" destOrd="0" parTransId="{1D6AB2F5-7460-4B78-BE76-9B1B1292F1D8}" sibTransId="{79EC12D9-032A-4E7F-B607-D09C198336B4}"/>
    <dgm:cxn modelId="{FC03D481-511D-4619-AAA8-20ACA15D6288}" type="presOf" srcId="{289A300D-363A-4FF7-9541-1264B3019244}" destId="{2AA5A1D4-8047-4535-B977-33CA9E7DD904}" srcOrd="0" destOrd="0" presId="urn:microsoft.com/office/officeart/2005/8/layout/vList6"/>
    <dgm:cxn modelId="{A45F4188-83F6-46B6-8CB5-69DF7C7F73A1}" type="presOf" srcId="{0DE3A3D0-A28A-4E46-9AE1-7BF0561ECFD4}" destId="{8FBBEFEB-5227-4937-8769-ABC4B4E06E8C}" srcOrd="0" destOrd="0" presId="urn:microsoft.com/office/officeart/2005/8/layout/vList6"/>
    <dgm:cxn modelId="{C14C5491-5121-4B4E-8B91-2B068BA4A946}" type="presOf" srcId="{E730716C-A706-4559-B950-3B753FA79789}" destId="{869BA15B-9FEA-4F7C-A329-5CB88AF2FFC2}" srcOrd="0" destOrd="0" presId="urn:microsoft.com/office/officeart/2005/8/layout/vList6"/>
    <dgm:cxn modelId="{6B62C69F-6247-4FB3-927B-73AA29E49E0D}" srcId="{E1C50570-4821-41AF-B8E2-814AAD2522E0}" destId="{0DE3A3D0-A28A-4E46-9AE1-7BF0561ECFD4}" srcOrd="0" destOrd="0" parTransId="{0BD01940-75A4-40F3-BF4E-0E64173B989F}" sibTransId="{960F823A-F1FB-45F3-A55E-06551858D392}"/>
    <dgm:cxn modelId="{FBBBC1BE-596A-456E-B839-AE34B3C30340}" type="presOf" srcId="{919073ED-0F7A-4427-97E1-812F804577C7}" destId="{BBC46604-41F0-43FC-B6B3-B746D2569985}" srcOrd="0" destOrd="0" presId="urn:microsoft.com/office/officeart/2005/8/layout/vList6"/>
    <dgm:cxn modelId="{675624D0-54EB-47DB-A112-466BC318BBF2}" type="presOf" srcId="{7588A676-D7C1-41C1-8197-2AEBA6613C45}" destId="{7A141A04-D5E6-4939-BBE4-9272079CDB7C}" srcOrd="0" destOrd="0" presId="urn:microsoft.com/office/officeart/2005/8/layout/vList6"/>
    <dgm:cxn modelId="{3B2790D4-0857-4110-A4B5-25C5543E2084}" srcId="{E730716C-A706-4559-B950-3B753FA79789}" destId="{7588A676-D7C1-41C1-8197-2AEBA6613C45}" srcOrd="0" destOrd="0" parTransId="{FC42023A-A7FE-4805-99C9-FBFF56795E2C}" sibTransId="{E759EC71-238B-475D-ADA2-2EB58DADFE99}"/>
    <dgm:cxn modelId="{87304CD7-AC40-4AAF-B535-51C9316ECB13}" srcId="{E730716C-A706-4559-B950-3B753FA79789}" destId="{919073ED-0F7A-4427-97E1-812F804577C7}" srcOrd="1" destOrd="0" parTransId="{29696E3B-0C60-4535-BB79-509E01CF593B}" sibTransId="{13DD2814-FE66-4936-A725-62F5262BA5F6}"/>
    <dgm:cxn modelId="{3C2E91D7-864F-46DA-AFEE-5C75E944A3CD}" type="presOf" srcId="{D8799292-9841-4BA5-BDF3-E1BC2EFF3527}" destId="{1821B269-E458-405F-AADB-227E2172F7FF}" srcOrd="0" destOrd="0" presId="urn:microsoft.com/office/officeart/2005/8/layout/vList6"/>
    <dgm:cxn modelId="{23A986DD-BBD8-4035-B68C-AC627D831500}" srcId="{7588A676-D7C1-41C1-8197-2AEBA6613C45}" destId="{D8799292-9841-4BA5-BDF3-E1BC2EFF3527}" srcOrd="0" destOrd="0" parTransId="{0148A8F6-9D54-4191-AF3C-4C14CAD1D6E1}" sibTransId="{3C5A8C74-AE3B-4971-8058-27483631D2E4}"/>
    <dgm:cxn modelId="{3C4E97DD-86E2-4D0B-B6B7-5FBA890E1C25}" srcId="{919073ED-0F7A-4427-97E1-812F804577C7}" destId="{DA9637E0-C014-4D7E-82A7-DE2A9E58D88A}" srcOrd="0" destOrd="0" parTransId="{4A5E8DEE-87F4-4A8F-9F5B-FF97A797954D}" sibTransId="{7375CE61-F7F5-4BDB-9106-CC8D6A1751B8}"/>
    <dgm:cxn modelId="{AB4E99DE-FF04-43C6-AF13-FD586592E839}" type="presOf" srcId="{DA9637E0-C014-4D7E-82A7-DE2A9E58D88A}" destId="{88E7E35D-0D10-4195-A21F-B04F70D3A0EF}" srcOrd="0" destOrd="0" presId="urn:microsoft.com/office/officeart/2005/8/layout/vList6"/>
    <dgm:cxn modelId="{3F7999F5-4B42-4FA5-8441-C2BC6D452E34}" type="presOf" srcId="{E1C50570-4821-41AF-B8E2-814AAD2522E0}" destId="{E22757C5-2F33-410C-9FDA-A0927BFC991E}" srcOrd="0" destOrd="0" presId="urn:microsoft.com/office/officeart/2005/8/layout/vList6"/>
    <dgm:cxn modelId="{C4B9D3DB-C566-40C6-9585-1EFBB5BE4056}" type="presParOf" srcId="{869BA15B-9FEA-4F7C-A329-5CB88AF2FFC2}" destId="{BBF1B0D3-6534-4204-BF20-5E5EFC1087FC}" srcOrd="0" destOrd="0" presId="urn:microsoft.com/office/officeart/2005/8/layout/vList6"/>
    <dgm:cxn modelId="{7A0D459E-651E-4531-A53C-A361066F0D37}" type="presParOf" srcId="{BBF1B0D3-6534-4204-BF20-5E5EFC1087FC}" destId="{7A141A04-D5E6-4939-BBE4-9272079CDB7C}" srcOrd="0" destOrd="0" presId="urn:microsoft.com/office/officeart/2005/8/layout/vList6"/>
    <dgm:cxn modelId="{4D564AA5-F30D-47E1-9424-02026BE3D3E2}" type="presParOf" srcId="{BBF1B0D3-6534-4204-BF20-5E5EFC1087FC}" destId="{1821B269-E458-405F-AADB-227E2172F7FF}" srcOrd="1" destOrd="0" presId="urn:microsoft.com/office/officeart/2005/8/layout/vList6"/>
    <dgm:cxn modelId="{81977084-D292-4333-869A-36A3D1BCB88E}" type="presParOf" srcId="{869BA15B-9FEA-4F7C-A329-5CB88AF2FFC2}" destId="{2F5615C7-A5FD-4A56-BDC0-D226798EF016}" srcOrd="1" destOrd="0" presId="urn:microsoft.com/office/officeart/2005/8/layout/vList6"/>
    <dgm:cxn modelId="{6A9801C6-C453-4F62-984E-5DE02D0A050A}" type="presParOf" srcId="{869BA15B-9FEA-4F7C-A329-5CB88AF2FFC2}" destId="{D4C52B1B-233C-4282-B439-2EC3A889F051}" srcOrd="2" destOrd="0" presId="urn:microsoft.com/office/officeart/2005/8/layout/vList6"/>
    <dgm:cxn modelId="{666E6354-39A3-402D-9965-D15C2A5676C6}" type="presParOf" srcId="{D4C52B1B-233C-4282-B439-2EC3A889F051}" destId="{BBC46604-41F0-43FC-B6B3-B746D2569985}" srcOrd="0" destOrd="0" presId="urn:microsoft.com/office/officeart/2005/8/layout/vList6"/>
    <dgm:cxn modelId="{283FCE06-149C-4633-9AB2-55D27BEB2A70}" type="presParOf" srcId="{D4C52B1B-233C-4282-B439-2EC3A889F051}" destId="{88E7E35D-0D10-4195-A21F-B04F70D3A0EF}" srcOrd="1" destOrd="0" presId="urn:microsoft.com/office/officeart/2005/8/layout/vList6"/>
    <dgm:cxn modelId="{AC61B891-92E1-4D50-9847-DB302F942F17}" type="presParOf" srcId="{869BA15B-9FEA-4F7C-A329-5CB88AF2FFC2}" destId="{4FEB7D08-3901-4F92-9863-8B28D3D2A920}" srcOrd="3" destOrd="0" presId="urn:microsoft.com/office/officeart/2005/8/layout/vList6"/>
    <dgm:cxn modelId="{5A787493-2C35-4AD7-9E71-AEE2DC47E606}" type="presParOf" srcId="{869BA15B-9FEA-4F7C-A329-5CB88AF2FFC2}" destId="{E08AD84E-5BCE-417B-945F-37A93EC746D9}" srcOrd="4" destOrd="0" presId="urn:microsoft.com/office/officeart/2005/8/layout/vList6"/>
    <dgm:cxn modelId="{74B39E05-B119-46F4-897F-80537B19FECD}" type="presParOf" srcId="{E08AD84E-5BCE-417B-945F-37A93EC746D9}" destId="{E22757C5-2F33-410C-9FDA-A0927BFC991E}" srcOrd="0" destOrd="0" presId="urn:microsoft.com/office/officeart/2005/8/layout/vList6"/>
    <dgm:cxn modelId="{6E0052BD-0A51-4BD1-8F57-55DEA290FAB1}" type="presParOf" srcId="{E08AD84E-5BCE-417B-945F-37A93EC746D9}" destId="{8FBBEFEB-5227-4937-8769-ABC4B4E06E8C}" srcOrd="1" destOrd="0" presId="urn:microsoft.com/office/officeart/2005/8/layout/vList6"/>
    <dgm:cxn modelId="{ECF218A0-BDA1-4627-99D2-320317F79D06}" type="presParOf" srcId="{869BA15B-9FEA-4F7C-A329-5CB88AF2FFC2}" destId="{1C82818A-1CA2-4F71-9F02-75F6E0FB08FB}" srcOrd="5" destOrd="0" presId="urn:microsoft.com/office/officeart/2005/8/layout/vList6"/>
    <dgm:cxn modelId="{843EBC62-51EB-4FDE-9384-16D60A149ECA}" type="presParOf" srcId="{869BA15B-9FEA-4F7C-A329-5CB88AF2FFC2}" destId="{FF007AB2-F49B-42B5-B679-C9FC9FBFF5D1}" srcOrd="6" destOrd="0" presId="urn:microsoft.com/office/officeart/2005/8/layout/vList6"/>
    <dgm:cxn modelId="{D2759DFF-BC51-4F12-AAC5-D6F7088FB4AD}" type="presParOf" srcId="{FF007AB2-F49B-42B5-B679-C9FC9FBFF5D1}" destId="{2AA5A1D4-8047-4535-B977-33CA9E7DD904}" srcOrd="0" destOrd="0" presId="urn:microsoft.com/office/officeart/2005/8/layout/vList6"/>
    <dgm:cxn modelId="{D5841757-EF46-4BC6-BD42-80844142ED25}" type="presParOf" srcId="{FF007AB2-F49B-42B5-B679-C9FC9FBFF5D1}" destId="{29E56769-FB3B-4A0E-AA06-C62E7EB7E5C7}" srcOrd="1" destOrd="0" presId="urn:microsoft.com/office/officeart/2005/8/layout/vList6"/>
    <dgm:cxn modelId="{40D05885-A53E-4D8D-BCFA-F2A483DD55FB}" type="presParOf" srcId="{869BA15B-9FEA-4F7C-A329-5CB88AF2FFC2}" destId="{8F8B9881-D094-42EA-8631-2F1680187962}" srcOrd="7" destOrd="0" presId="urn:microsoft.com/office/officeart/2005/8/layout/vList6"/>
    <dgm:cxn modelId="{032E2C47-961A-4C8C-91F9-E66005FC50A6}" type="presParOf" srcId="{869BA15B-9FEA-4F7C-A329-5CB88AF2FFC2}" destId="{356B5CCB-04F8-4074-9092-19810613047F}" srcOrd="8" destOrd="0" presId="urn:microsoft.com/office/officeart/2005/8/layout/vList6"/>
    <dgm:cxn modelId="{E9AED1D5-BDD0-47F8-A3D3-16B4D69A25F9}" type="presParOf" srcId="{356B5CCB-04F8-4074-9092-19810613047F}" destId="{DBB1E1CC-5D5C-4A79-B893-1273B6A45652}" srcOrd="0" destOrd="0" presId="urn:microsoft.com/office/officeart/2005/8/layout/vList6"/>
    <dgm:cxn modelId="{5C8FD463-8485-4C2C-9C97-934203827FA6}" type="presParOf" srcId="{356B5CCB-04F8-4074-9092-19810613047F}" destId="{D7B64A5A-184A-425B-ABD0-6CC61F2B1D1A}" srcOrd="1" destOrd="0" presId="urn:microsoft.com/office/officeart/2005/8/layout/v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55207E-03FE-4456-A60E-E8B008F2D912}">
      <dsp:nvSpPr>
        <dsp:cNvPr id="0" name=""/>
        <dsp:cNvSpPr/>
      </dsp:nvSpPr>
      <dsp:spPr>
        <a:xfrm>
          <a:off x="1880137" y="1523458"/>
          <a:ext cx="2371962" cy="2371750"/>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b="1" kern="1200" cap="none" spc="0" dirty="0">
              <a:ln w="13462">
                <a:solidFill>
                  <a:schemeClr val="bg1"/>
                </a:solidFill>
                <a:prstDash val="solid"/>
              </a:ln>
              <a:solidFill>
                <a:schemeClr val="bg1"/>
              </a:solidFill>
              <a:effectLst>
                <a:outerShdw dist="38100" dir="2700000" algn="bl" rotWithShape="0">
                  <a:schemeClr val="accent5"/>
                </a:outerShdw>
              </a:effectLst>
            </a:rPr>
            <a:t>AGENDA</a:t>
          </a:r>
        </a:p>
      </dsp:txBody>
      <dsp:txXfrm>
        <a:off x="2227503" y="1870793"/>
        <a:ext cx="1677230" cy="1677080"/>
      </dsp:txXfrm>
    </dsp:sp>
    <dsp:sp modelId="{39521A6A-34B4-41D6-8EA4-8D435CBE9102}">
      <dsp:nvSpPr>
        <dsp:cNvPr id="0" name=""/>
        <dsp:cNvSpPr/>
      </dsp:nvSpPr>
      <dsp:spPr>
        <a:xfrm>
          <a:off x="701595" y="195613"/>
          <a:ext cx="4780834" cy="4983548"/>
        </a:xfrm>
        <a:prstGeom prst="blockArc">
          <a:avLst>
            <a:gd name="adj1" fmla="val 16509444"/>
            <a:gd name="adj2" fmla="val 5088054"/>
            <a:gd name="adj3" fmla="val 52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A63A5-4BD1-41D0-AB5E-18438D439033}">
      <dsp:nvSpPr>
        <dsp:cNvPr id="0" name=""/>
        <dsp:cNvSpPr/>
      </dsp:nvSpPr>
      <dsp:spPr>
        <a:xfrm>
          <a:off x="3661342" y="0"/>
          <a:ext cx="1270942" cy="1270677"/>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AE1A80-66E4-47D9-96F6-3C12A2BEAC82}">
      <dsp:nvSpPr>
        <dsp:cNvPr id="0" name=""/>
        <dsp:cNvSpPr/>
      </dsp:nvSpPr>
      <dsp:spPr>
        <a:xfrm>
          <a:off x="5049284" y="0"/>
          <a:ext cx="3223002"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solidFill>
                <a:schemeClr val="bg1"/>
              </a:solidFill>
            </a:rPr>
            <a:t>1. What is Misra?</a:t>
          </a:r>
        </a:p>
      </dsp:txBody>
      <dsp:txXfrm>
        <a:off x="5049284" y="0"/>
        <a:ext cx="3223002" cy="1230037"/>
      </dsp:txXfrm>
    </dsp:sp>
    <dsp:sp modelId="{ADD4482D-BAE9-4CDC-BE55-EF2FAB8F09E3}">
      <dsp:nvSpPr>
        <dsp:cNvPr id="0" name=""/>
        <dsp:cNvSpPr/>
      </dsp:nvSpPr>
      <dsp:spPr>
        <a:xfrm>
          <a:off x="4600099" y="1183436"/>
          <a:ext cx="1270942" cy="1270677"/>
        </a:xfrm>
        <a:prstGeom prst="ellipse">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4D28EF-3AB3-4814-8229-916002671256}">
      <dsp:nvSpPr>
        <dsp:cNvPr id="0" name=""/>
        <dsp:cNvSpPr/>
      </dsp:nvSpPr>
      <dsp:spPr>
        <a:xfrm>
          <a:off x="6062794" y="1232296"/>
          <a:ext cx="2470660"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solidFill>
                <a:schemeClr val="bg1"/>
              </a:solidFill>
            </a:rPr>
            <a:t>2. Key words</a:t>
          </a:r>
        </a:p>
      </dsp:txBody>
      <dsp:txXfrm>
        <a:off x="6062794" y="1232296"/>
        <a:ext cx="2470660" cy="1230037"/>
      </dsp:txXfrm>
    </dsp:sp>
    <dsp:sp modelId="{90089C4D-E018-4767-BC9F-E267BC6F6755}">
      <dsp:nvSpPr>
        <dsp:cNvPr id="0" name=""/>
        <dsp:cNvSpPr/>
      </dsp:nvSpPr>
      <dsp:spPr>
        <a:xfrm>
          <a:off x="4595224" y="2923370"/>
          <a:ext cx="1270942" cy="1270677"/>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9E341B-17E9-4634-8AF1-B4614A725587}">
      <dsp:nvSpPr>
        <dsp:cNvPr id="0" name=""/>
        <dsp:cNvSpPr/>
      </dsp:nvSpPr>
      <dsp:spPr>
        <a:xfrm>
          <a:off x="6004549" y="2890688"/>
          <a:ext cx="5296846"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solidFill>
                <a:schemeClr val="bg1"/>
              </a:solidFill>
            </a:rPr>
            <a:t>3. Example for some rules</a:t>
          </a:r>
        </a:p>
      </dsp:txBody>
      <dsp:txXfrm>
        <a:off x="6004549" y="2890688"/>
        <a:ext cx="5296846" cy="1230037"/>
      </dsp:txXfrm>
    </dsp:sp>
    <dsp:sp modelId="{009E6A0A-617B-491D-A0F3-3B67924E86E5}">
      <dsp:nvSpPr>
        <dsp:cNvPr id="0" name=""/>
        <dsp:cNvSpPr/>
      </dsp:nvSpPr>
      <dsp:spPr>
        <a:xfrm>
          <a:off x="3661342" y="4147989"/>
          <a:ext cx="1270942" cy="1270677"/>
        </a:xfrm>
        <a:prstGeom prst="ellipse">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449FD3-D4E8-4525-90D7-B32D8D103CBD}">
      <dsp:nvSpPr>
        <dsp:cNvPr id="0" name=""/>
        <dsp:cNvSpPr/>
      </dsp:nvSpPr>
      <dsp:spPr>
        <a:xfrm>
          <a:off x="5313168" y="4188629"/>
          <a:ext cx="1701322" cy="1230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l" defTabSz="1333500">
            <a:lnSpc>
              <a:spcPct val="90000"/>
            </a:lnSpc>
            <a:spcBef>
              <a:spcPct val="0"/>
            </a:spcBef>
            <a:spcAft>
              <a:spcPct val="10000"/>
            </a:spcAft>
            <a:buNone/>
          </a:pPr>
          <a:r>
            <a:rPr lang="en-US" sz="3000" kern="1200" dirty="0">
              <a:solidFill>
                <a:schemeClr val="bg1"/>
              </a:solidFill>
            </a:rPr>
            <a:t>4. Q&amp;A</a:t>
          </a:r>
        </a:p>
      </dsp:txBody>
      <dsp:txXfrm>
        <a:off x="5313168" y="4188629"/>
        <a:ext cx="1701322" cy="12300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83CEF-A51E-4B05-9A0C-32DA6AD3DA71}">
      <dsp:nvSpPr>
        <dsp:cNvPr id="0" name=""/>
        <dsp:cNvSpPr/>
      </dsp:nvSpPr>
      <dsp:spPr>
        <a:xfrm rot="5400000">
          <a:off x="-376230" y="378899"/>
          <a:ext cx="2508200" cy="1755740"/>
        </a:xfrm>
        <a:prstGeom prst="chevron">
          <a:avLst/>
        </a:prstGeom>
        <a:solidFill>
          <a:srgbClr val="FFC000"/>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Compliance</a:t>
          </a:r>
        </a:p>
      </dsp:txBody>
      <dsp:txXfrm rot="-5400000">
        <a:off x="0" y="880539"/>
        <a:ext cx="1755740" cy="752460"/>
      </dsp:txXfrm>
    </dsp:sp>
    <dsp:sp modelId="{554B594B-4AFB-407B-83CD-5376C8C310FB}">
      <dsp:nvSpPr>
        <dsp:cNvPr id="0" name=""/>
        <dsp:cNvSpPr/>
      </dsp:nvSpPr>
      <dsp:spPr>
        <a:xfrm rot="5400000">
          <a:off x="5320505" y="-3562094"/>
          <a:ext cx="1630330" cy="875985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a:t>In order for a piece of software to claim to be compliant to the MISRA C Guidelines, all </a:t>
          </a:r>
          <a:r>
            <a:rPr lang="en-US" sz="1800" i="1" kern="1200"/>
            <a:t>mandatory</a:t>
          </a:r>
          <a:r>
            <a:rPr lang="en-US" sz="1800" kern="1200"/>
            <a:t> rules shall be met and all </a:t>
          </a:r>
          <a:r>
            <a:rPr lang="en-US" sz="1800" i="1" kern="1200"/>
            <a:t>required</a:t>
          </a:r>
          <a:r>
            <a:rPr lang="en-US" sz="1800" kern="1200"/>
            <a:t> rules and directives shall either be met or subject to a formal deviation. </a:t>
          </a:r>
        </a:p>
      </dsp:txBody>
      <dsp:txXfrm rot="-5400000">
        <a:off x="1755741" y="82256"/>
        <a:ext cx="8680273" cy="1471158"/>
      </dsp:txXfrm>
    </dsp:sp>
    <dsp:sp modelId="{BD4087F6-850F-4175-BD5B-726B2594E23D}">
      <dsp:nvSpPr>
        <dsp:cNvPr id="0" name=""/>
        <dsp:cNvSpPr/>
      </dsp:nvSpPr>
      <dsp:spPr>
        <a:xfrm rot="5400000">
          <a:off x="-376230" y="2867126"/>
          <a:ext cx="2508200" cy="1755740"/>
        </a:xfrm>
        <a:prstGeom prst="chevron">
          <a:avLst/>
        </a:prstGeom>
        <a:solidFill>
          <a:srgbClr val="0DB00F"/>
        </a:soli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Deviation</a:t>
          </a:r>
        </a:p>
      </dsp:txBody>
      <dsp:txXfrm rot="-5400000">
        <a:off x="0" y="3368766"/>
        <a:ext cx="1755740" cy="752460"/>
      </dsp:txXfrm>
    </dsp:sp>
    <dsp:sp modelId="{4D12D1D7-3BF2-44E7-9A64-F302B2BB95AD}">
      <dsp:nvSpPr>
        <dsp:cNvPr id="0" name=""/>
        <dsp:cNvSpPr/>
      </dsp:nvSpPr>
      <dsp:spPr>
        <a:xfrm rot="5400000">
          <a:off x="5071855" y="-1073867"/>
          <a:ext cx="2127630" cy="8759859"/>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Many MISRA-C rules are still considered compliant with the standard, but under certain conditions, software engineers may deviate from rules. Deviations must be documented either in the code or in a file.</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In addition, proof must be provided that the software engineer has considered the safety of the system and that deviating from the rule will not have a negative impact.</a:t>
          </a:r>
        </a:p>
        <a:p>
          <a:pPr marL="171450" lvl="1" indent="-171450" algn="l" defTabSz="800100">
            <a:lnSpc>
              <a:spcPct val="90000"/>
            </a:lnSpc>
            <a:spcBef>
              <a:spcPct val="0"/>
            </a:spcBef>
            <a:spcAft>
              <a:spcPct val="15000"/>
            </a:spcAft>
            <a:buChar char="•"/>
          </a:pPr>
          <a:endParaRPr lang="en-US" sz="1800" kern="1200" dirty="0"/>
        </a:p>
      </dsp:txBody>
      <dsp:txXfrm rot="-5400000">
        <a:off x="1755741" y="2346109"/>
        <a:ext cx="8655997" cy="1919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1B269-E458-405F-AADB-227E2172F7FF}">
      <dsp:nvSpPr>
        <dsp:cNvPr id="0" name=""/>
        <dsp:cNvSpPr/>
      </dsp:nvSpPr>
      <dsp:spPr>
        <a:xfrm>
          <a:off x="2712744" y="1781"/>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kern="1200"/>
            <a:t>is regarded as implicitly specified by the object declaration is unclear, due to a lack of information </a:t>
          </a:r>
        </a:p>
      </dsp:txBody>
      <dsp:txXfrm>
        <a:off x="2712744" y="122378"/>
        <a:ext cx="6269478" cy="723581"/>
      </dsp:txXfrm>
    </dsp:sp>
    <dsp:sp modelId="{7A141A04-D5E6-4939-BBE4-9272079CDB7C}">
      <dsp:nvSpPr>
        <dsp:cNvPr id="0" name=""/>
        <dsp:cNvSpPr/>
      </dsp:nvSpPr>
      <dsp:spPr>
        <a:xfrm>
          <a:off x="590560" y="1781"/>
          <a:ext cx="2122184" cy="964775"/>
        </a:xfrm>
        <a:prstGeom prst="round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implicitly specified </a:t>
          </a:r>
        </a:p>
      </dsp:txBody>
      <dsp:txXfrm>
        <a:off x="637656" y="48877"/>
        <a:ext cx="2027992" cy="870583"/>
      </dsp:txXfrm>
    </dsp:sp>
    <dsp:sp modelId="{88E7E35D-0D10-4195-A21F-B04F70D3A0EF}">
      <dsp:nvSpPr>
        <dsp:cNvPr id="0" name=""/>
        <dsp:cNvSpPr/>
      </dsp:nvSpPr>
      <dsp:spPr>
        <a:xfrm>
          <a:off x="2712744" y="1063034"/>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kern="1200"/>
            <a:t>used to create variables with a constant value</a:t>
          </a:r>
        </a:p>
      </dsp:txBody>
      <dsp:txXfrm>
        <a:off x="2712744" y="1183631"/>
        <a:ext cx="6269478" cy="723581"/>
      </dsp:txXfrm>
    </dsp:sp>
    <dsp:sp modelId="{BBC46604-41F0-43FC-B6B3-B746D2569985}">
      <dsp:nvSpPr>
        <dsp:cNvPr id="0" name=""/>
        <dsp:cNvSpPr/>
      </dsp:nvSpPr>
      <dsp:spPr>
        <a:xfrm>
          <a:off x="590560" y="1063034"/>
          <a:ext cx="2122184" cy="964775"/>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const-qualified type</a:t>
          </a:r>
        </a:p>
      </dsp:txBody>
      <dsp:txXfrm>
        <a:off x="637656" y="1110130"/>
        <a:ext cx="2027992" cy="870583"/>
      </dsp:txXfrm>
    </dsp:sp>
    <dsp:sp modelId="{8FBBEFEB-5227-4937-8769-ABC4B4E06E8C}">
      <dsp:nvSpPr>
        <dsp:cNvPr id="0" name=""/>
        <dsp:cNvSpPr/>
      </dsp:nvSpPr>
      <dsp:spPr>
        <a:xfrm>
          <a:off x="2712744" y="2124287"/>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b="0" i="0" kern="1200"/>
            <a:t>is defined as 'the result of compiling computer code which is not prescribed by the specs of the programming language in which it is written'</a:t>
          </a:r>
          <a:endParaRPr lang="en-US" sz="1600" kern="1200"/>
        </a:p>
      </dsp:txBody>
      <dsp:txXfrm>
        <a:off x="2712744" y="2244884"/>
        <a:ext cx="6269478" cy="723581"/>
      </dsp:txXfrm>
    </dsp:sp>
    <dsp:sp modelId="{E22757C5-2F33-410C-9FDA-A0927BFC991E}">
      <dsp:nvSpPr>
        <dsp:cNvPr id="0" name=""/>
        <dsp:cNvSpPr/>
      </dsp:nvSpPr>
      <dsp:spPr>
        <a:xfrm>
          <a:off x="590560" y="2124287"/>
          <a:ext cx="2122184" cy="964775"/>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err="1"/>
            <a:t>Behaviour</a:t>
          </a:r>
          <a:endParaRPr lang="en-US" sz="2000" kern="1200"/>
        </a:p>
      </dsp:txBody>
      <dsp:txXfrm>
        <a:off x="637656" y="2171383"/>
        <a:ext cx="2027992" cy="870583"/>
      </dsp:txXfrm>
    </dsp:sp>
    <dsp:sp modelId="{29E56769-FB3B-4A0E-AA06-C62E7EB7E5C7}">
      <dsp:nvSpPr>
        <dsp:cNvPr id="0" name=""/>
        <dsp:cNvSpPr/>
      </dsp:nvSpPr>
      <dsp:spPr>
        <a:xfrm>
          <a:off x="2712744" y="3185540"/>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kern="1200"/>
            <a:t> is part of the source code of a program which can never be executed.</a:t>
          </a:r>
        </a:p>
      </dsp:txBody>
      <dsp:txXfrm>
        <a:off x="2712744" y="3306137"/>
        <a:ext cx="6269478" cy="723581"/>
      </dsp:txXfrm>
    </dsp:sp>
    <dsp:sp modelId="{2AA5A1D4-8047-4535-B977-33CA9E7DD904}">
      <dsp:nvSpPr>
        <dsp:cNvPr id="0" name=""/>
        <dsp:cNvSpPr/>
      </dsp:nvSpPr>
      <dsp:spPr>
        <a:xfrm>
          <a:off x="590560" y="3185540"/>
          <a:ext cx="2122184" cy="964775"/>
        </a:xfrm>
        <a:prstGeom prst="roundRect">
          <a:avLst/>
        </a:prstGeom>
        <a:solidFill>
          <a:srgbClr val="FFFF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accent6">
                  <a:lumMod val="50000"/>
                </a:schemeClr>
              </a:solidFill>
            </a:rPr>
            <a:t>unreachable code</a:t>
          </a:r>
        </a:p>
      </dsp:txBody>
      <dsp:txXfrm>
        <a:off x="637656" y="3232636"/>
        <a:ext cx="2027992" cy="870583"/>
      </dsp:txXfrm>
    </dsp:sp>
    <dsp:sp modelId="{D7B64A5A-184A-425B-ABD0-6CC61F2B1D1A}">
      <dsp:nvSpPr>
        <dsp:cNvPr id="0" name=""/>
        <dsp:cNvSpPr/>
      </dsp:nvSpPr>
      <dsp:spPr>
        <a:xfrm>
          <a:off x="2712744" y="4246792"/>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b="0" i="0" kern="1200"/>
            <a:t>is a section in the source code of a program which is executed but whose result is never used in any other computation.</a:t>
          </a:r>
          <a:endParaRPr lang="en-US" sz="1600" kern="1200"/>
        </a:p>
      </dsp:txBody>
      <dsp:txXfrm>
        <a:off x="2712744" y="4367389"/>
        <a:ext cx="6269478" cy="723581"/>
      </dsp:txXfrm>
    </dsp:sp>
    <dsp:sp modelId="{DBB1E1CC-5D5C-4A79-B893-1273B6A45652}">
      <dsp:nvSpPr>
        <dsp:cNvPr id="0" name=""/>
        <dsp:cNvSpPr/>
      </dsp:nvSpPr>
      <dsp:spPr>
        <a:xfrm>
          <a:off x="590560" y="4246792"/>
          <a:ext cx="2122184" cy="964775"/>
        </a:xfrm>
        <a:prstGeom prst="round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dead code</a:t>
          </a:r>
        </a:p>
      </dsp:txBody>
      <dsp:txXfrm>
        <a:off x="637656" y="4293888"/>
        <a:ext cx="2027992" cy="870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1B269-E458-405F-AADB-227E2172F7FF}">
      <dsp:nvSpPr>
        <dsp:cNvPr id="0" name=""/>
        <dsp:cNvSpPr/>
      </dsp:nvSpPr>
      <dsp:spPr>
        <a:xfrm>
          <a:off x="2712744" y="1781"/>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FontTx/>
            <a:buNone/>
          </a:pPr>
          <a:r>
            <a:rPr lang="en-US" sz="1600" kern="1200"/>
            <a:t>Identifier refers to name given to entities such as variables, functions, structures etc.</a:t>
          </a:r>
        </a:p>
      </dsp:txBody>
      <dsp:txXfrm>
        <a:off x="2712744" y="122378"/>
        <a:ext cx="6269478" cy="723581"/>
      </dsp:txXfrm>
    </dsp:sp>
    <dsp:sp modelId="{7A141A04-D5E6-4939-BBE4-9272079CDB7C}">
      <dsp:nvSpPr>
        <dsp:cNvPr id="0" name=""/>
        <dsp:cNvSpPr/>
      </dsp:nvSpPr>
      <dsp:spPr>
        <a:xfrm>
          <a:off x="590560" y="1781"/>
          <a:ext cx="2122184" cy="96477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identifier</a:t>
          </a:r>
        </a:p>
      </dsp:txBody>
      <dsp:txXfrm>
        <a:off x="637656" y="48877"/>
        <a:ext cx="2027992" cy="870583"/>
      </dsp:txXfrm>
    </dsp:sp>
    <dsp:sp modelId="{88E7E35D-0D10-4195-A21F-B04F70D3A0EF}">
      <dsp:nvSpPr>
        <dsp:cNvPr id="0" name=""/>
        <dsp:cNvSpPr/>
      </dsp:nvSpPr>
      <dsp:spPr>
        <a:xfrm>
          <a:off x="2712744" y="1063034"/>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None/>
          </a:pPr>
          <a:r>
            <a:rPr lang="en-US" sz="1600" b="0" i="0" kern="1200"/>
            <a:t>a set of statements written within the right and left braces.</a:t>
          </a:r>
          <a:endParaRPr lang="en-US" sz="1600" kern="1200"/>
        </a:p>
      </dsp:txBody>
      <dsp:txXfrm>
        <a:off x="2712744" y="1183631"/>
        <a:ext cx="6269478" cy="723581"/>
      </dsp:txXfrm>
    </dsp:sp>
    <dsp:sp modelId="{BBC46604-41F0-43FC-B6B3-B746D2569985}">
      <dsp:nvSpPr>
        <dsp:cNvPr id="0" name=""/>
        <dsp:cNvSpPr/>
      </dsp:nvSpPr>
      <dsp:spPr>
        <a:xfrm>
          <a:off x="590560" y="1063034"/>
          <a:ext cx="2122184" cy="96477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block scope</a:t>
          </a:r>
        </a:p>
      </dsp:txBody>
      <dsp:txXfrm>
        <a:off x="637656" y="1110130"/>
        <a:ext cx="2027992" cy="870583"/>
      </dsp:txXfrm>
    </dsp:sp>
    <dsp:sp modelId="{8FBBEFEB-5227-4937-8769-ABC4B4E06E8C}">
      <dsp:nvSpPr>
        <dsp:cNvPr id="0" name=""/>
        <dsp:cNvSpPr/>
      </dsp:nvSpPr>
      <dsp:spPr>
        <a:xfrm>
          <a:off x="2712744" y="2124287"/>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None/>
          </a:pPr>
          <a:r>
            <a:rPr lang="en-US" sz="1600" kern="1200"/>
            <a:t>is the process of accessing the unexpected wrong object</a:t>
          </a:r>
        </a:p>
      </dsp:txBody>
      <dsp:txXfrm>
        <a:off x="2712744" y="2244884"/>
        <a:ext cx="6269478" cy="723581"/>
      </dsp:txXfrm>
    </dsp:sp>
    <dsp:sp modelId="{E22757C5-2F33-410C-9FDA-A0927BFC991E}">
      <dsp:nvSpPr>
        <dsp:cNvPr id="0" name=""/>
        <dsp:cNvSpPr/>
      </dsp:nvSpPr>
      <dsp:spPr>
        <a:xfrm>
          <a:off x="590560" y="2124287"/>
          <a:ext cx="2122184" cy="964775"/>
        </a:xfrm>
        <a:prstGeom prst="round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accessed inadvertently</a:t>
          </a:r>
        </a:p>
      </dsp:txBody>
      <dsp:txXfrm>
        <a:off x="637656" y="2171383"/>
        <a:ext cx="2027992" cy="870583"/>
      </dsp:txXfrm>
    </dsp:sp>
    <dsp:sp modelId="{29E56769-FB3B-4A0E-AA06-C62E7EB7E5C7}">
      <dsp:nvSpPr>
        <dsp:cNvPr id="0" name=""/>
        <dsp:cNvSpPr/>
      </dsp:nvSpPr>
      <dsp:spPr>
        <a:xfrm>
          <a:off x="2712744" y="3185540"/>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None/>
          </a:pPr>
          <a:r>
            <a:rPr lang="en-US" sz="1600" b="0" i="0" kern="1200"/>
            <a:t>a method of testing software where individual software components are isolated and tested for correctness.</a:t>
          </a:r>
          <a:endParaRPr lang="en-US" sz="1600" kern="1200"/>
        </a:p>
      </dsp:txBody>
      <dsp:txXfrm>
        <a:off x="2712744" y="3306137"/>
        <a:ext cx="6269478" cy="723581"/>
      </dsp:txXfrm>
    </dsp:sp>
    <dsp:sp modelId="{2AA5A1D4-8047-4535-B977-33CA9E7DD904}">
      <dsp:nvSpPr>
        <dsp:cNvPr id="0" name=""/>
        <dsp:cNvSpPr/>
      </dsp:nvSpPr>
      <dsp:spPr>
        <a:xfrm>
          <a:off x="590560" y="3185540"/>
          <a:ext cx="2122184" cy="964775"/>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unit test</a:t>
          </a:r>
        </a:p>
      </dsp:txBody>
      <dsp:txXfrm>
        <a:off x="637656" y="3232636"/>
        <a:ext cx="2027992" cy="870583"/>
      </dsp:txXfrm>
    </dsp:sp>
    <dsp:sp modelId="{D7B64A5A-184A-425B-ABD0-6CC61F2B1D1A}">
      <dsp:nvSpPr>
        <dsp:cNvPr id="0" name=""/>
        <dsp:cNvSpPr/>
      </dsp:nvSpPr>
      <dsp:spPr>
        <a:xfrm>
          <a:off x="2712744" y="4246792"/>
          <a:ext cx="6631269" cy="96477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None/>
          </a:pPr>
          <a:r>
            <a:rPr lang="en-US" sz="1600" kern="1200"/>
            <a:t>a local variable in existence during the life-time of the program instead of creating and destroying it each time it comes into and goes out of scope.</a:t>
          </a:r>
        </a:p>
      </dsp:txBody>
      <dsp:txXfrm>
        <a:off x="2712744" y="4367389"/>
        <a:ext cx="6269478" cy="723581"/>
      </dsp:txXfrm>
    </dsp:sp>
    <dsp:sp modelId="{DBB1E1CC-5D5C-4A79-B893-1273B6A45652}">
      <dsp:nvSpPr>
        <dsp:cNvPr id="0" name=""/>
        <dsp:cNvSpPr/>
      </dsp:nvSpPr>
      <dsp:spPr>
        <a:xfrm>
          <a:off x="590560" y="4246792"/>
          <a:ext cx="2122184" cy="96477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static storage</a:t>
          </a:r>
        </a:p>
      </dsp:txBody>
      <dsp:txXfrm>
        <a:off x="637656" y="4293888"/>
        <a:ext cx="2027992" cy="870583"/>
      </dsp:txXfrm>
    </dsp:sp>
  </dsp:spTree>
</dsp:drawing>
</file>

<file path=ppt/diagrams/layout1.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CC11A-3159-4284-A0B6-ED6F59E6CE1C}" type="datetimeFigureOut">
              <a:rPr lang="en-US" smtClean="0"/>
              <a:t>3/28/2023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99969F-DF0F-4147-93E2-3549A6B78CC6}" type="slidenum">
              <a:rPr lang="en-US" smtClean="0"/>
              <a:t>‹#›</a:t>
            </a:fld>
            <a:endParaRPr lang="en-US"/>
          </a:p>
        </p:txBody>
      </p:sp>
    </p:spTree>
    <p:extLst>
      <p:ext uri="{BB962C8B-B14F-4D97-AF65-F5344CB8AC3E}">
        <p14:creationId xmlns:p14="http://schemas.microsoft.com/office/powerpoint/2010/main" val="300834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EF7306-35A7-46BC-B11B-6C6C01EC5013}" type="datetimeFigureOut">
              <a:rPr lang="en-US" smtClean="0"/>
              <a:t>3/28/2023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31839C-6EBD-4DAC-BE19-5B83BF46A57D}" type="slidenum">
              <a:rPr lang="en-US" smtClean="0"/>
              <a:t>‹#›</a:t>
            </a:fld>
            <a:endParaRPr lang="en-US"/>
          </a:p>
        </p:txBody>
      </p:sp>
    </p:spTree>
    <p:extLst>
      <p:ext uri="{BB962C8B-B14F-4D97-AF65-F5344CB8AC3E}">
        <p14:creationId xmlns:p14="http://schemas.microsoft.com/office/powerpoint/2010/main" val="259383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31839C-6EBD-4DAC-BE19-5B83BF46A57D}" type="slidenum">
              <a:rPr lang="en-US" smtClean="0"/>
              <a:t>1</a:t>
            </a:fld>
            <a:endParaRPr lang="en-US"/>
          </a:p>
        </p:txBody>
      </p:sp>
    </p:spTree>
    <p:extLst>
      <p:ext uri="{BB962C8B-B14F-4D97-AF65-F5344CB8AC3E}">
        <p14:creationId xmlns:p14="http://schemas.microsoft.com/office/powerpoint/2010/main" val="545104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Ví</a:t>
            </a:r>
            <a:r>
              <a:rPr lang="en-US">
                <a:cs typeface="Calibri"/>
              </a:rPr>
              <a:t> </a:t>
            </a:r>
            <a:r>
              <a:rPr lang="en-US" err="1">
                <a:cs typeface="Calibri"/>
              </a:rPr>
              <a:t>dụ</a:t>
            </a:r>
            <a:r>
              <a:rPr lang="en-US">
                <a:cs typeface="Calibri"/>
              </a:rPr>
              <a:t> </a:t>
            </a:r>
            <a:r>
              <a:rPr lang="en-US" err="1">
                <a:cs typeface="Calibri"/>
              </a:rPr>
              <a:t>này</a:t>
            </a:r>
            <a:r>
              <a:rPr lang="en-US">
                <a:cs typeface="Calibri"/>
              </a:rPr>
              <a:t> </a:t>
            </a:r>
            <a:r>
              <a:rPr lang="en-US" err="1">
                <a:cs typeface="Calibri"/>
              </a:rPr>
              <a:t>bên</a:t>
            </a:r>
            <a:r>
              <a:rPr lang="en-US">
                <a:cs typeface="Calibri"/>
              </a:rPr>
              <a:t> </a:t>
            </a:r>
            <a:r>
              <a:rPr lang="en-US" err="1">
                <a:cs typeface="Calibri"/>
              </a:rPr>
              <a:t>phải</a:t>
            </a:r>
            <a:r>
              <a:rPr lang="en-US">
                <a:cs typeface="Calibri"/>
              </a:rPr>
              <a:t> </a:t>
            </a:r>
            <a:r>
              <a:rPr lang="en-US" err="1">
                <a:cs typeface="Calibri"/>
              </a:rPr>
              <a:t>chưa</a:t>
            </a:r>
            <a:r>
              <a:rPr lang="en-US">
                <a:cs typeface="Calibri"/>
              </a:rPr>
              <a:t> </a:t>
            </a:r>
            <a:r>
              <a:rPr lang="en-US" err="1">
                <a:cs typeface="Calibri"/>
              </a:rPr>
              <a:t>đặt</a:t>
            </a:r>
            <a:r>
              <a:rPr lang="en-US">
                <a:cs typeface="Calibri"/>
              </a:rPr>
              <a:t> const </a:t>
            </a:r>
            <a:r>
              <a:rPr lang="en-US" err="1">
                <a:cs typeface="Calibri"/>
              </a:rPr>
              <a:t>cho</a:t>
            </a:r>
            <a:r>
              <a:rPr lang="en-US">
                <a:cs typeface="Calibri"/>
              </a:rPr>
              <a:t> </a:t>
            </a:r>
            <a:r>
              <a:rPr lang="en-US" err="1">
                <a:cs typeface="Calibri"/>
              </a:rPr>
              <a:t>các</a:t>
            </a:r>
            <a:r>
              <a:rPr lang="en-US">
                <a:cs typeface="Calibri"/>
              </a:rPr>
              <a:t> con </a:t>
            </a:r>
            <a:r>
              <a:rPr lang="en-US" err="1">
                <a:cs typeface="Calibri"/>
              </a:rPr>
              <a:t>trỏ</a:t>
            </a:r>
            <a:r>
              <a:rPr lang="en-US">
                <a:cs typeface="Calibri"/>
              </a:rPr>
              <a:t> </a:t>
            </a:r>
            <a:r>
              <a:rPr lang="en-US" err="1">
                <a:cs typeface="Calibri"/>
              </a:rPr>
              <a:t>đầu</a:t>
            </a:r>
            <a:r>
              <a:rPr lang="en-US">
                <a:cs typeface="Calibri"/>
              </a:rPr>
              <a:t> </a:t>
            </a:r>
            <a:r>
              <a:rPr lang="en-US" err="1">
                <a:cs typeface="Calibri"/>
              </a:rPr>
              <a:t>vào</a:t>
            </a:r>
            <a:r>
              <a:rPr lang="en-US">
                <a:cs typeface="Calibri"/>
              </a:rPr>
              <a:t>. </a:t>
            </a:r>
            <a:r>
              <a:rPr lang="en-US" err="1">
                <a:cs typeface="Calibri"/>
              </a:rPr>
              <a:t>Dựa</a:t>
            </a:r>
            <a:r>
              <a:rPr lang="en-US">
                <a:cs typeface="Calibri"/>
              </a:rPr>
              <a:t> </a:t>
            </a:r>
            <a:r>
              <a:rPr lang="en-US" err="1">
                <a:cs typeface="Calibri"/>
              </a:rPr>
              <a:t>vào</a:t>
            </a:r>
            <a:r>
              <a:rPr lang="en-US">
                <a:cs typeface="Calibri"/>
              </a:rPr>
              <a:t> </a:t>
            </a:r>
            <a:r>
              <a:rPr lang="en-US" err="1">
                <a:cs typeface="Calibri"/>
              </a:rPr>
              <a:t>việc</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các</a:t>
            </a:r>
            <a:r>
              <a:rPr lang="en-US">
                <a:cs typeface="Calibri"/>
              </a:rPr>
              <a:t> con </a:t>
            </a:r>
            <a:r>
              <a:rPr lang="en-US" err="1">
                <a:cs typeface="Calibri"/>
              </a:rPr>
              <a:t>trỏ</a:t>
            </a:r>
            <a:r>
              <a:rPr lang="en-US">
                <a:cs typeface="Calibri"/>
              </a:rPr>
              <a:t> a, b, c </a:t>
            </a:r>
            <a:r>
              <a:rPr lang="en-US" err="1">
                <a:cs typeface="Calibri"/>
              </a:rPr>
              <a:t>để</a:t>
            </a:r>
            <a:r>
              <a:rPr lang="en-US">
                <a:cs typeface="Calibri"/>
              </a:rPr>
              <a:t> </a:t>
            </a:r>
            <a:r>
              <a:rPr lang="en-US" err="1">
                <a:cs typeface="Calibri"/>
              </a:rPr>
              <a:t>mình</a:t>
            </a:r>
            <a:r>
              <a:rPr lang="en-US">
                <a:cs typeface="Calibri"/>
              </a:rPr>
              <a:t> </a:t>
            </a:r>
            <a:r>
              <a:rPr lang="en-US" err="1">
                <a:cs typeface="Calibri"/>
              </a:rPr>
              <a:t>thêm</a:t>
            </a:r>
            <a:r>
              <a:rPr lang="en-US">
                <a:cs typeface="Calibri"/>
              </a:rPr>
              <a:t> const </a:t>
            </a:r>
            <a:r>
              <a:rPr lang="en-US" err="1">
                <a:cs typeface="Calibri"/>
              </a:rPr>
              <a:t>cho</a:t>
            </a:r>
            <a:r>
              <a:rPr lang="en-US">
                <a:cs typeface="Calibri"/>
              </a:rPr>
              <a:t> </a:t>
            </a:r>
            <a:r>
              <a:rPr lang="en-US" err="1">
                <a:cs typeface="Calibri"/>
              </a:rPr>
              <a:t>đúng</a:t>
            </a:r>
            <a:r>
              <a:rPr lang="en-US">
                <a:cs typeface="Calibri"/>
              </a:rPr>
              <a:t>.</a:t>
            </a:r>
          </a:p>
          <a:p>
            <a:r>
              <a:rPr lang="en-US">
                <a:cs typeface="Calibri"/>
              </a:rPr>
              <a:t>Con </a:t>
            </a:r>
            <a:r>
              <a:rPr lang="en-US" err="1">
                <a:cs typeface="Calibri"/>
              </a:rPr>
              <a:t>trỏ</a:t>
            </a:r>
            <a:r>
              <a:rPr lang="en-US">
                <a:cs typeface="Calibri"/>
              </a:rPr>
              <a:t> a </a:t>
            </a:r>
            <a:r>
              <a:rPr lang="en-US" err="1">
                <a:cs typeface="Calibri"/>
              </a:rPr>
              <a:t>chỉ</a:t>
            </a:r>
            <a:r>
              <a:rPr lang="en-US">
                <a:cs typeface="Calibri"/>
              </a:rPr>
              <a:t> </a:t>
            </a:r>
            <a:r>
              <a:rPr lang="en-US" err="1">
                <a:cs typeface="Calibri"/>
              </a:rPr>
              <a:t>được</a:t>
            </a:r>
            <a:r>
              <a:rPr lang="en-US">
                <a:cs typeface="Calibri"/>
              </a:rPr>
              <a:t> </a:t>
            </a:r>
            <a:r>
              <a:rPr lang="en-US" err="1">
                <a:cs typeface="Calibri"/>
              </a:rPr>
              <a:t>gọi</a:t>
            </a:r>
            <a:r>
              <a:rPr lang="en-US">
                <a:cs typeface="Calibri"/>
              </a:rPr>
              <a:t> </a:t>
            </a:r>
            <a:r>
              <a:rPr lang="en-US" err="1">
                <a:cs typeface="Calibri"/>
              </a:rPr>
              <a:t>để</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giá</a:t>
            </a:r>
            <a:r>
              <a:rPr lang="en-US">
                <a:cs typeface="Calibri"/>
              </a:rPr>
              <a:t> </a:t>
            </a:r>
            <a:r>
              <a:rPr lang="en-US" err="1">
                <a:cs typeface="Calibri"/>
              </a:rPr>
              <a:t>trị</a:t>
            </a:r>
            <a:r>
              <a:rPr lang="en-US">
                <a:cs typeface="Calibri"/>
              </a:rPr>
              <a:t> (*a) </a:t>
            </a:r>
            <a:r>
              <a:rPr lang="en-US" err="1">
                <a:cs typeface="Calibri"/>
              </a:rPr>
              <a:t>nên</a:t>
            </a:r>
            <a:r>
              <a:rPr lang="en-US">
                <a:cs typeface="Calibri"/>
              </a:rPr>
              <a:t> ta </a:t>
            </a:r>
            <a:r>
              <a:rPr lang="en-US" err="1">
                <a:cs typeface="Calibri"/>
              </a:rPr>
              <a:t>có</a:t>
            </a:r>
            <a:r>
              <a:rPr lang="en-US">
                <a:cs typeface="Calibri"/>
              </a:rPr>
              <a:t> </a:t>
            </a:r>
            <a:r>
              <a:rPr lang="en-US" err="1">
                <a:cs typeface="Calibri"/>
              </a:rPr>
              <a:t>thể</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là</a:t>
            </a:r>
            <a:r>
              <a:rPr lang="en-US">
                <a:cs typeface="Calibri"/>
              </a:rPr>
              <a:t> </a:t>
            </a:r>
            <a:r>
              <a:rPr lang="en-US" err="1">
                <a:cs typeface="Calibri"/>
              </a:rPr>
              <a:t>vừa</a:t>
            </a:r>
            <a:r>
              <a:rPr lang="en-US">
                <a:cs typeface="Calibri"/>
              </a:rPr>
              <a:t> con </a:t>
            </a:r>
            <a:r>
              <a:rPr lang="en-US" err="1">
                <a:cs typeface="Calibri"/>
              </a:rPr>
              <a:t>trỏ</a:t>
            </a:r>
            <a:r>
              <a:rPr lang="en-US">
                <a:cs typeface="Calibri"/>
              </a:rPr>
              <a:t> </a:t>
            </a:r>
            <a:r>
              <a:rPr lang="en-US" err="1">
                <a:cs typeface="Calibri"/>
              </a:rPr>
              <a:t>hằng</a:t>
            </a:r>
            <a:r>
              <a:rPr lang="en-US">
                <a:cs typeface="Calibri"/>
              </a:rPr>
              <a:t> </a:t>
            </a:r>
            <a:r>
              <a:rPr lang="en-US" err="1">
                <a:cs typeface="Calibri"/>
              </a:rPr>
              <a:t>và</a:t>
            </a:r>
            <a:r>
              <a:rPr lang="en-US">
                <a:cs typeface="Calibri"/>
              </a:rPr>
              <a:t> </a:t>
            </a:r>
            <a:r>
              <a:rPr lang="en-US" err="1">
                <a:cs typeface="Calibri"/>
              </a:rPr>
              <a:t>hằng</a:t>
            </a:r>
            <a:r>
              <a:rPr lang="en-US">
                <a:cs typeface="Calibri"/>
              </a:rPr>
              <a:t> con </a:t>
            </a:r>
            <a:r>
              <a:rPr lang="en-US" err="1">
                <a:cs typeface="Calibri"/>
              </a:rPr>
              <a:t>trỏ</a:t>
            </a:r>
            <a:r>
              <a:rPr lang="en-US">
                <a:cs typeface="Calibri"/>
              </a:rPr>
              <a:t> </a:t>
            </a:r>
            <a:r>
              <a:rPr lang="en-US" err="1">
                <a:cs typeface="Calibri"/>
              </a:rPr>
              <a:t>để</a:t>
            </a:r>
            <a:r>
              <a:rPr lang="en-US">
                <a:cs typeface="Calibri"/>
              </a:rPr>
              <a:t> </a:t>
            </a:r>
            <a:r>
              <a:rPr lang="en-US" err="1">
                <a:cs typeface="Calibri"/>
              </a:rPr>
              <a:t>đảm</a:t>
            </a:r>
            <a:r>
              <a:rPr lang="en-US">
                <a:cs typeface="Calibri"/>
              </a:rPr>
              <a:t> </a:t>
            </a:r>
            <a:r>
              <a:rPr lang="en-US" err="1">
                <a:cs typeface="Calibri"/>
              </a:rPr>
              <a:t>bảo</a:t>
            </a:r>
            <a:r>
              <a:rPr lang="en-US">
                <a:cs typeface="Calibri"/>
              </a:rPr>
              <a:t> </a:t>
            </a:r>
            <a:r>
              <a:rPr lang="en-US" err="1">
                <a:cs typeface="Calibri"/>
              </a:rPr>
              <a:t>hàm</a:t>
            </a:r>
            <a:r>
              <a:rPr lang="en-US">
                <a:cs typeface="Calibri"/>
              </a:rPr>
              <a:t> </a:t>
            </a:r>
            <a:r>
              <a:rPr lang="en-US" err="1">
                <a:cs typeface="Calibri"/>
              </a:rPr>
              <a:t>này</a:t>
            </a:r>
            <a:r>
              <a:rPr lang="en-US">
                <a:cs typeface="Calibri"/>
              </a:rPr>
              <a:t> </a:t>
            </a:r>
            <a:r>
              <a:rPr lang="en-US" err="1">
                <a:cs typeface="Calibri"/>
              </a:rPr>
              <a:t>sẽ</a:t>
            </a:r>
            <a:r>
              <a:rPr lang="en-US">
                <a:cs typeface="Calibri"/>
              </a:rPr>
              <a:t> </a:t>
            </a:r>
            <a:r>
              <a:rPr lang="en-US" err="1">
                <a:cs typeface="Calibri"/>
              </a:rPr>
              <a:t>chỉ</a:t>
            </a:r>
            <a:r>
              <a:rPr lang="en-US">
                <a:cs typeface="Calibri"/>
              </a:rPr>
              <a:t> </a:t>
            </a:r>
            <a:r>
              <a:rPr lang="en-US" err="1">
                <a:cs typeface="Calibri"/>
              </a:rPr>
              <a:t>lấy</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mà</a:t>
            </a:r>
            <a:r>
              <a:rPr lang="en-US">
                <a:cs typeface="Calibri"/>
              </a:rPr>
              <a:t> </a:t>
            </a:r>
            <a:r>
              <a:rPr lang="en-US" err="1">
                <a:cs typeface="Calibri"/>
              </a:rPr>
              <a:t>không</a:t>
            </a:r>
            <a:r>
              <a:rPr lang="en-US">
                <a:cs typeface="Calibri"/>
              </a:rPr>
              <a:t> </a:t>
            </a:r>
            <a:r>
              <a:rPr lang="en-US" err="1">
                <a:cs typeface="Calibri"/>
              </a:rPr>
              <a:t>chỉnh</a:t>
            </a:r>
            <a:r>
              <a:rPr lang="en-US">
                <a:cs typeface="Calibri"/>
              </a:rPr>
              <a:t> </a:t>
            </a:r>
            <a:r>
              <a:rPr lang="en-US" err="1">
                <a:cs typeface="Calibri"/>
              </a:rPr>
              <a:t>sửa</a:t>
            </a:r>
            <a:r>
              <a:rPr lang="en-US">
                <a:cs typeface="Calibri"/>
              </a:rPr>
              <a:t> </a:t>
            </a:r>
            <a:r>
              <a:rPr lang="en-US" err="1">
                <a:cs typeface="Calibri"/>
              </a:rPr>
              <a:t>bất</a:t>
            </a:r>
            <a:r>
              <a:rPr lang="en-US">
                <a:cs typeface="Calibri"/>
              </a:rPr>
              <a:t> </a:t>
            </a:r>
            <a:r>
              <a:rPr lang="en-US" err="1">
                <a:cs typeface="Calibri"/>
              </a:rPr>
              <a:t>cứ</a:t>
            </a:r>
            <a:r>
              <a:rPr lang="en-US">
                <a:cs typeface="Calibri"/>
              </a:rPr>
              <a:t> </a:t>
            </a:r>
            <a:r>
              <a:rPr lang="en-US" err="1">
                <a:cs typeface="Calibri"/>
              </a:rPr>
              <a:t>thứ</a:t>
            </a:r>
            <a:r>
              <a:rPr lang="en-US">
                <a:cs typeface="Calibri"/>
              </a:rPr>
              <a:t> </a:t>
            </a:r>
            <a:r>
              <a:rPr lang="en-US" err="1">
                <a:cs typeface="Calibri"/>
              </a:rPr>
              <a:t>gì</a:t>
            </a:r>
            <a:r>
              <a:rPr lang="en-US">
                <a:cs typeface="Calibri"/>
              </a:rPr>
              <a:t> </a:t>
            </a:r>
            <a:r>
              <a:rPr lang="en-US" err="1">
                <a:cs typeface="Calibri"/>
              </a:rPr>
              <a:t>bên</a:t>
            </a:r>
            <a:r>
              <a:rPr lang="en-US">
                <a:cs typeface="Calibri"/>
              </a:rPr>
              <a:t> </a:t>
            </a:r>
            <a:r>
              <a:rPr lang="en-US" err="1">
                <a:cs typeface="Calibri"/>
              </a:rPr>
              <a:t>ngoài</a:t>
            </a:r>
            <a:r>
              <a:rPr lang="en-US">
                <a:cs typeface="Calibri"/>
              </a:rPr>
              <a:t> </a:t>
            </a:r>
            <a:r>
              <a:rPr lang="en-US" err="1">
                <a:cs typeface="Calibri"/>
              </a:rPr>
              <a:t>liên</a:t>
            </a:r>
            <a:r>
              <a:rPr lang="en-US">
                <a:cs typeface="Calibri"/>
              </a:rPr>
              <a:t> </a:t>
            </a:r>
            <a:r>
              <a:rPr lang="en-US" err="1">
                <a:cs typeface="Calibri"/>
              </a:rPr>
              <a:t>quan</a:t>
            </a:r>
            <a:r>
              <a:rPr lang="en-US">
                <a:cs typeface="Calibri"/>
              </a:rPr>
              <a:t> con </a:t>
            </a:r>
            <a:r>
              <a:rPr lang="en-US" err="1">
                <a:cs typeface="Calibri"/>
              </a:rPr>
              <a:t>trỏ</a:t>
            </a:r>
            <a:r>
              <a:rPr lang="en-US">
                <a:cs typeface="Calibri"/>
              </a:rPr>
              <a:t> a.</a:t>
            </a:r>
          </a:p>
          <a:p>
            <a:r>
              <a:rPr lang="en-US">
                <a:cs typeface="Calibri"/>
              </a:rPr>
              <a:t>Con </a:t>
            </a:r>
            <a:r>
              <a:rPr lang="en-US" err="1">
                <a:cs typeface="Calibri"/>
              </a:rPr>
              <a:t>trỏ</a:t>
            </a:r>
            <a:r>
              <a:rPr lang="en-US">
                <a:cs typeface="Calibri"/>
              </a:rPr>
              <a:t> b </a:t>
            </a:r>
            <a:r>
              <a:rPr lang="en-US" err="1">
                <a:cs typeface="Calibri"/>
              </a:rPr>
              <a:t>được</a:t>
            </a:r>
            <a:r>
              <a:rPr lang="en-US">
                <a:cs typeface="Calibri"/>
              </a:rPr>
              <a:t> </a:t>
            </a:r>
            <a:r>
              <a:rPr lang="en-US" err="1">
                <a:cs typeface="Calibri"/>
              </a:rPr>
              <a:t>gọi</a:t>
            </a:r>
            <a:r>
              <a:rPr lang="en-US">
                <a:cs typeface="Calibri"/>
              </a:rPr>
              <a:t> </a:t>
            </a:r>
            <a:r>
              <a:rPr lang="en-US" err="1">
                <a:cs typeface="Calibri"/>
              </a:rPr>
              <a:t>để</a:t>
            </a:r>
            <a:r>
              <a:rPr lang="en-US">
                <a:cs typeface="Calibri"/>
              </a:rPr>
              <a:t> </a:t>
            </a:r>
            <a:r>
              <a:rPr lang="en-US" err="1">
                <a:cs typeface="Calibri"/>
              </a:rPr>
              <a:t>lấy</a:t>
            </a:r>
            <a:r>
              <a:rPr lang="en-US">
                <a:cs typeface="Calibri"/>
              </a:rPr>
              <a:t> </a:t>
            </a:r>
            <a:r>
              <a:rPr lang="en-US" err="1">
                <a:cs typeface="Calibri"/>
              </a:rPr>
              <a:t>giá</a:t>
            </a:r>
            <a:r>
              <a:rPr lang="en-US">
                <a:cs typeface="Calibri"/>
              </a:rPr>
              <a:t> </a:t>
            </a:r>
            <a:r>
              <a:rPr lang="en-US" err="1">
                <a:cs typeface="Calibri"/>
              </a:rPr>
              <a:t>trị</a:t>
            </a:r>
            <a:r>
              <a:rPr lang="en-US">
                <a:cs typeface="Calibri"/>
              </a:rPr>
              <a:t> (*b) </a:t>
            </a:r>
            <a:r>
              <a:rPr lang="en-US" err="1">
                <a:cs typeface="Calibri"/>
              </a:rPr>
              <a:t>và</a:t>
            </a:r>
            <a:r>
              <a:rPr lang="en-US">
                <a:cs typeface="Calibri"/>
              </a:rPr>
              <a:t> </a:t>
            </a:r>
            <a:r>
              <a:rPr lang="en-US" err="1">
                <a:cs typeface="Calibri"/>
              </a:rPr>
              <a:t>có</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khi</a:t>
            </a:r>
            <a:r>
              <a:rPr lang="en-US">
                <a:cs typeface="Calibri"/>
              </a:rPr>
              <a:t> </a:t>
            </a:r>
            <a:r>
              <a:rPr lang="en-US" err="1">
                <a:cs typeface="Calibri"/>
              </a:rPr>
              <a:t>hàm</a:t>
            </a:r>
            <a:r>
              <a:rPr lang="en-US">
                <a:cs typeface="Calibri"/>
              </a:rPr>
              <a:t> </a:t>
            </a:r>
            <a:r>
              <a:rPr lang="en-US" err="1">
                <a:cs typeface="Calibri"/>
              </a:rPr>
              <a:t>hoạt</a:t>
            </a:r>
            <a:r>
              <a:rPr lang="en-US">
                <a:cs typeface="Calibri"/>
              </a:rPr>
              <a:t> </a:t>
            </a:r>
            <a:r>
              <a:rPr lang="en-US" err="1">
                <a:cs typeface="Calibri"/>
              </a:rPr>
              <a:t>động</a:t>
            </a:r>
            <a:r>
              <a:rPr lang="en-US">
                <a:cs typeface="Calibri"/>
              </a:rPr>
              <a:t> (++b) </a:t>
            </a:r>
            <a:r>
              <a:rPr lang="en-US" err="1">
                <a:cs typeface="Calibri"/>
              </a:rPr>
              <a:t>nên</a:t>
            </a:r>
            <a:r>
              <a:rPr lang="en-US">
                <a:cs typeface="Calibri"/>
              </a:rPr>
              <a:t> ta </a:t>
            </a:r>
            <a:r>
              <a:rPr lang="en-US" err="1">
                <a:cs typeface="Calibri"/>
              </a:rPr>
              <a:t>chỉ</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nó</a:t>
            </a:r>
            <a:r>
              <a:rPr lang="en-US">
                <a:cs typeface="Calibri"/>
              </a:rPr>
              <a:t> </a:t>
            </a:r>
            <a:r>
              <a:rPr lang="en-US" err="1">
                <a:cs typeface="Calibri"/>
              </a:rPr>
              <a:t>là</a:t>
            </a:r>
            <a:r>
              <a:rPr lang="en-US">
                <a:cs typeface="Calibri"/>
              </a:rPr>
              <a:t> 1 con </a:t>
            </a:r>
            <a:r>
              <a:rPr lang="en-US" err="1">
                <a:cs typeface="Calibri"/>
              </a:rPr>
              <a:t>trỏ</a:t>
            </a:r>
            <a:r>
              <a:rPr lang="en-US">
                <a:cs typeface="Calibri"/>
              </a:rPr>
              <a:t> </a:t>
            </a:r>
            <a:r>
              <a:rPr lang="en-US" err="1">
                <a:cs typeface="Calibri"/>
              </a:rPr>
              <a:t>hằng</a:t>
            </a:r>
            <a:r>
              <a:rPr lang="en-US">
                <a:cs typeface="Calibri"/>
              </a:rPr>
              <a:t>. </a:t>
            </a:r>
            <a:r>
              <a:rPr lang="en-US" err="1">
                <a:cs typeface="Calibri"/>
              </a:rPr>
              <a:t>Nó</a:t>
            </a:r>
            <a:r>
              <a:rPr lang="en-US">
                <a:cs typeface="Calibri"/>
              </a:rPr>
              <a:t> </a:t>
            </a:r>
            <a:r>
              <a:rPr lang="en-US" err="1">
                <a:cs typeface="Calibri"/>
              </a:rPr>
              <a:t>sẽ</a:t>
            </a:r>
            <a:r>
              <a:rPr lang="en-US">
                <a:cs typeface="Calibri"/>
              </a:rPr>
              <a:t> </a:t>
            </a:r>
            <a:r>
              <a:rPr lang="en-US" err="1">
                <a:cs typeface="Calibri"/>
              </a:rPr>
              <a:t>đảm</a:t>
            </a:r>
            <a:r>
              <a:rPr lang="en-US">
                <a:cs typeface="Calibri"/>
              </a:rPr>
              <a:t> </a:t>
            </a:r>
            <a:r>
              <a:rPr lang="en-US" err="1">
                <a:cs typeface="Calibri"/>
              </a:rPr>
              <a:t>báo</a:t>
            </a:r>
            <a:r>
              <a:rPr lang="en-US">
                <a:cs typeface="Calibri"/>
              </a:rPr>
              <a:t> </a:t>
            </a:r>
            <a:r>
              <a:rPr lang="en-US" err="1">
                <a:cs typeface="Calibri"/>
              </a:rPr>
              <a:t>không</a:t>
            </a:r>
            <a:r>
              <a:rPr lang="en-US">
                <a:cs typeface="Calibri"/>
              </a:rPr>
              <a:t> </a:t>
            </a:r>
            <a:r>
              <a:rPr lang="en-US" err="1">
                <a:cs typeface="Calibri"/>
              </a:rPr>
              <a:t>thể</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mà</a:t>
            </a:r>
            <a:r>
              <a:rPr lang="en-US">
                <a:cs typeface="Calibri"/>
              </a:rPr>
              <a:t> </a:t>
            </a:r>
            <a:r>
              <a:rPr lang="en-US" err="1">
                <a:cs typeface="Calibri"/>
              </a:rPr>
              <a:t>nó</a:t>
            </a:r>
            <a:r>
              <a:rPr lang="en-US">
                <a:cs typeface="Calibri"/>
              </a:rPr>
              <a:t> </a:t>
            </a:r>
            <a:r>
              <a:rPr lang="en-US" err="1">
                <a:cs typeface="Calibri"/>
              </a:rPr>
              <a:t>chỉ</a:t>
            </a:r>
            <a:r>
              <a:rPr lang="en-US">
                <a:cs typeface="Calibri"/>
              </a:rPr>
              <a:t> </a:t>
            </a:r>
            <a:r>
              <a:rPr lang="en-US" err="1">
                <a:cs typeface="Calibri"/>
              </a:rPr>
              <a:t>đến</a:t>
            </a:r>
            <a:r>
              <a:rPr lang="en-US">
                <a:cs typeface="Calibri"/>
              </a:rPr>
              <a:t> </a:t>
            </a:r>
            <a:r>
              <a:rPr lang="en-US" err="1">
                <a:cs typeface="Calibri"/>
              </a:rPr>
              <a:t>nhưng</a:t>
            </a:r>
            <a:r>
              <a:rPr lang="en-US">
                <a:cs typeface="Calibri"/>
              </a:rPr>
              <a:t> </a:t>
            </a:r>
            <a:r>
              <a:rPr lang="en-US" err="1">
                <a:cs typeface="Calibri"/>
              </a:rPr>
              <a:t>có</a:t>
            </a:r>
            <a:r>
              <a:rPr lang="en-US">
                <a:cs typeface="Calibri"/>
              </a:rPr>
              <a:t> </a:t>
            </a:r>
            <a:r>
              <a:rPr lang="en-US" err="1">
                <a:cs typeface="Calibri"/>
              </a:rPr>
              <a:t>thể</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địa</a:t>
            </a:r>
            <a:r>
              <a:rPr lang="en-US">
                <a:cs typeface="Calibri"/>
              </a:rPr>
              <a:t> </a:t>
            </a:r>
            <a:r>
              <a:rPr lang="en-US" err="1">
                <a:cs typeface="Calibri"/>
              </a:rPr>
              <a:t>chỉ</a:t>
            </a:r>
            <a:r>
              <a:rPr lang="en-US">
                <a:cs typeface="Calibri"/>
              </a:rPr>
              <a:t> </a:t>
            </a:r>
            <a:r>
              <a:rPr lang="en-US" err="1">
                <a:cs typeface="Calibri"/>
              </a:rPr>
              <a:t>trỏ</a:t>
            </a:r>
            <a:r>
              <a:rPr lang="en-US">
                <a:cs typeface="Calibri"/>
              </a:rPr>
              <a:t> </a:t>
            </a:r>
            <a:r>
              <a:rPr lang="en-US" err="1">
                <a:cs typeface="Calibri"/>
              </a:rPr>
              <a:t>đến</a:t>
            </a:r>
            <a:r>
              <a:rPr lang="en-US">
                <a:cs typeface="Calibri"/>
              </a:rPr>
              <a:t> </a:t>
            </a:r>
            <a:r>
              <a:rPr lang="en-US" err="1">
                <a:cs typeface="Calibri"/>
              </a:rPr>
              <a:t>để</a:t>
            </a:r>
            <a:r>
              <a:rPr lang="en-US">
                <a:cs typeface="Calibri"/>
              </a:rPr>
              <a:t> </a:t>
            </a:r>
            <a:r>
              <a:rPr lang="en-US" err="1">
                <a:cs typeface="Calibri"/>
              </a:rPr>
              <a:t>lấy</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khác</a:t>
            </a:r>
            <a:r>
              <a:rPr lang="en-US">
                <a:cs typeface="Calibri"/>
              </a:rPr>
              <a:t> </a:t>
            </a:r>
            <a:r>
              <a:rPr lang="en-US" err="1">
                <a:cs typeface="Calibri"/>
              </a:rPr>
              <a:t>vào</a:t>
            </a:r>
            <a:r>
              <a:rPr lang="en-US">
                <a:cs typeface="Calibri"/>
              </a:rPr>
              <a:t> </a:t>
            </a:r>
            <a:r>
              <a:rPr lang="en-US" err="1">
                <a:cs typeface="Calibri"/>
              </a:rPr>
              <a:t>hàm</a:t>
            </a:r>
            <a:r>
              <a:rPr lang="en-US">
                <a:cs typeface="Calibri"/>
              </a:rPr>
              <a:t>.</a:t>
            </a:r>
          </a:p>
          <a:p>
            <a:r>
              <a:rPr lang="en-US">
                <a:cs typeface="Calibri"/>
              </a:rPr>
              <a:t>Con </a:t>
            </a:r>
            <a:r>
              <a:rPr lang="en-US" err="1">
                <a:cs typeface="Calibri"/>
              </a:rPr>
              <a:t>trỏ</a:t>
            </a:r>
            <a:r>
              <a:rPr lang="en-US">
                <a:cs typeface="Calibri"/>
              </a:rPr>
              <a:t> c </a:t>
            </a:r>
            <a:r>
              <a:rPr lang="en-US" err="1">
                <a:cs typeface="Calibri"/>
              </a:rPr>
              <a:t>được</a:t>
            </a:r>
            <a:r>
              <a:rPr lang="en-US">
                <a:cs typeface="Calibri"/>
              </a:rPr>
              <a:t> </a:t>
            </a:r>
            <a:r>
              <a:rPr lang="en-US" err="1">
                <a:cs typeface="Calibri"/>
              </a:rPr>
              <a:t>gọi</a:t>
            </a:r>
            <a:r>
              <a:rPr lang="en-US">
                <a:cs typeface="Calibri"/>
              </a:rPr>
              <a:t> </a:t>
            </a:r>
            <a:r>
              <a:rPr lang="en-US" err="1">
                <a:cs typeface="Calibri"/>
              </a:rPr>
              <a:t>với</a:t>
            </a:r>
            <a:r>
              <a:rPr lang="en-US">
                <a:cs typeface="Calibri"/>
              </a:rPr>
              <a:t> </a:t>
            </a:r>
            <a:r>
              <a:rPr lang="en-US" err="1">
                <a:cs typeface="Calibri"/>
              </a:rPr>
              <a:t>mục</a:t>
            </a:r>
            <a:r>
              <a:rPr lang="en-US">
                <a:cs typeface="Calibri"/>
              </a:rPr>
              <a:t> </a:t>
            </a:r>
            <a:r>
              <a:rPr lang="en-US" err="1">
                <a:cs typeface="Calibri"/>
              </a:rPr>
              <a:t>đích</a:t>
            </a:r>
            <a:r>
              <a:rPr lang="en-US">
                <a:cs typeface="Calibri"/>
              </a:rPr>
              <a:t> </a:t>
            </a:r>
            <a:r>
              <a:rPr lang="en-US" err="1">
                <a:cs typeface="Calibri"/>
              </a:rPr>
              <a:t>làm</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mà</a:t>
            </a:r>
            <a:r>
              <a:rPr lang="en-US">
                <a:cs typeface="Calibri"/>
              </a:rPr>
              <a:t> </a:t>
            </a:r>
            <a:r>
              <a:rPr lang="en-US" err="1">
                <a:cs typeface="Calibri"/>
              </a:rPr>
              <a:t>nó</a:t>
            </a:r>
            <a:r>
              <a:rPr lang="en-US">
                <a:cs typeface="Calibri"/>
              </a:rPr>
              <a:t> </a:t>
            </a:r>
            <a:r>
              <a:rPr lang="en-US" err="1">
                <a:cs typeface="Calibri"/>
              </a:rPr>
              <a:t>trỏ</a:t>
            </a:r>
            <a:r>
              <a:rPr lang="en-US">
                <a:cs typeface="Calibri"/>
              </a:rPr>
              <a:t> </a:t>
            </a:r>
            <a:r>
              <a:rPr lang="en-US" err="1">
                <a:cs typeface="Calibri"/>
              </a:rPr>
              <a:t>đến</a:t>
            </a:r>
            <a:r>
              <a:rPr lang="en-US">
                <a:cs typeface="Calibri"/>
              </a:rPr>
              <a:t>. </a:t>
            </a:r>
            <a:r>
              <a:rPr lang="en-US" err="1">
                <a:cs typeface="Calibri"/>
              </a:rPr>
              <a:t>Nên</a:t>
            </a:r>
            <a:r>
              <a:rPr lang="en-US">
                <a:cs typeface="Calibri"/>
              </a:rPr>
              <a:t> </a:t>
            </a:r>
            <a:r>
              <a:rPr lang="en-US" err="1">
                <a:cs typeface="Calibri"/>
              </a:rPr>
              <a:t>sẽ</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là</a:t>
            </a:r>
            <a:r>
              <a:rPr lang="en-US">
                <a:cs typeface="Calibri"/>
              </a:rPr>
              <a:t> </a:t>
            </a:r>
            <a:r>
              <a:rPr lang="en-US" err="1">
                <a:cs typeface="Calibri"/>
              </a:rPr>
              <a:t>hằng</a:t>
            </a:r>
            <a:r>
              <a:rPr lang="en-US">
                <a:cs typeface="Calibri"/>
              </a:rPr>
              <a:t> con </a:t>
            </a:r>
            <a:r>
              <a:rPr lang="en-US" err="1">
                <a:cs typeface="Calibri"/>
              </a:rPr>
              <a:t>trỏ</a:t>
            </a:r>
            <a:r>
              <a:rPr lang="en-US">
                <a:cs typeface="Calibri"/>
              </a:rPr>
              <a:t> </a:t>
            </a:r>
            <a:r>
              <a:rPr lang="en-US" err="1">
                <a:cs typeface="Calibri"/>
              </a:rPr>
              <a:t>để</a:t>
            </a:r>
            <a:r>
              <a:rPr lang="en-US">
                <a:cs typeface="Calibri"/>
              </a:rPr>
              <a:t> </a:t>
            </a:r>
            <a:r>
              <a:rPr lang="en-US" err="1">
                <a:cs typeface="Calibri"/>
              </a:rPr>
              <a:t>tránh</a:t>
            </a:r>
            <a:r>
              <a:rPr lang="en-US">
                <a:cs typeface="Calibri"/>
              </a:rPr>
              <a:t> </a:t>
            </a:r>
            <a:r>
              <a:rPr lang="en-US" err="1">
                <a:cs typeface="Calibri"/>
              </a:rPr>
              <a:t>nó</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nhiều</a:t>
            </a:r>
            <a:r>
              <a:rPr lang="en-US">
                <a:cs typeface="Calibri"/>
              </a:rPr>
              <a:t> </a:t>
            </a:r>
            <a:r>
              <a:rPr lang="en-US" err="1">
                <a:cs typeface="Calibri"/>
              </a:rPr>
              <a:t>giá</a:t>
            </a:r>
            <a:r>
              <a:rPr lang="en-US">
                <a:cs typeface="Calibri"/>
              </a:rPr>
              <a:t> </a:t>
            </a:r>
            <a:r>
              <a:rPr lang="en-US" err="1">
                <a:cs typeface="Calibri"/>
              </a:rPr>
              <a:t>trị</a:t>
            </a:r>
            <a:r>
              <a:rPr lang="en-US">
                <a:cs typeface="Calibri"/>
              </a:rPr>
              <a:t> ở </a:t>
            </a:r>
            <a:r>
              <a:rPr lang="en-US" err="1">
                <a:cs typeface="Calibri"/>
              </a:rPr>
              <a:t>các</a:t>
            </a:r>
            <a:r>
              <a:rPr lang="en-US">
                <a:cs typeface="Calibri"/>
              </a:rPr>
              <a:t> </a:t>
            </a:r>
            <a:r>
              <a:rPr lang="en-US" err="1">
                <a:cs typeface="Calibri"/>
              </a:rPr>
              <a:t>địa</a:t>
            </a:r>
            <a:r>
              <a:rPr lang="en-US">
                <a:cs typeface="Calibri"/>
              </a:rPr>
              <a:t> </a:t>
            </a:r>
            <a:r>
              <a:rPr lang="en-US" err="1">
                <a:cs typeface="Calibri"/>
              </a:rPr>
              <a:t>chỉ</a:t>
            </a:r>
            <a:r>
              <a:rPr lang="en-US">
                <a:cs typeface="Calibri"/>
              </a:rPr>
              <a:t> </a:t>
            </a:r>
            <a:r>
              <a:rPr lang="en-US" err="1">
                <a:cs typeface="Calibri"/>
              </a:rPr>
              <a:t>khác</a:t>
            </a:r>
            <a:r>
              <a:rPr lang="en-US">
                <a:cs typeface="Calibri"/>
              </a:rPr>
              <a:t> </a:t>
            </a:r>
            <a:r>
              <a:rPr lang="en-US" err="1">
                <a:cs typeface="Calibri"/>
              </a:rPr>
              <a:t>nhau</a:t>
            </a:r>
            <a:r>
              <a:rPr lang="en-US">
                <a:cs typeface="Calibri"/>
              </a:rPr>
              <a:t> </a:t>
            </a:r>
            <a:r>
              <a:rPr lang="en-US" err="1">
                <a:cs typeface="Calibri"/>
              </a:rPr>
              <a:t>ngoài</a:t>
            </a:r>
            <a:r>
              <a:rPr lang="en-US">
                <a:cs typeface="Calibri"/>
              </a:rPr>
              <a:t> </a:t>
            </a:r>
            <a:r>
              <a:rPr lang="en-US" err="1">
                <a:cs typeface="Calibri"/>
              </a:rPr>
              <a:t>địa</a:t>
            </a:r>
            <a:r>
              <a:rPr lang="en-US">
                <a:cs typeface="Calibri"/>
              </a:rPr>
              <a:t> </a:t>
            </a:r>
            <a:r>
              <a:rPr lang="en-US" err="1">
                <a:cs typeface="Calibri"/>
              </a:rPr>
              <a:t>chỉ</a:t>
            </a:r>
            <a:r>
              <a:rPr lang="en-US">
                <a:cs typeface="Calibri"/>
              </a:rPr>
              <a:t> </a:t>
            </a:r>
            <a:r>
              <a:rPr lang="en-US" err="1">
                <a:cs typeface="Calibri"/>
              </a:rPr>
              <a:t>truyền</a:t>
            </a:r>
            <a:r>
              <a:rPr lang="en-US">
                <a:cs typeface="Calibri"/>
              </a:rPr>
              <a:t> </a:t>
            </a:r>
            <a:r>
              <a:rPr lang="en-US" err="1">
                <a:cs typeface="Calibri"/>
              </a:rPr>
              <a:t>vào</a:t>
            </a:r>
            <a:r>
              <a:rPr lang="en-US">
                <a:cs typeface="Calibri"/>
              </a:rPr>
              <a:t>. </a:t>
            </a:r>
          </a:p>
        </p:txBody>
      </p:sp>
      <p:sp>
        <p:nvSpPr>
          <p:cNvPr id="4" name="Slide Number Placeholder 3"/>
          <p:cNvSpPr>
            <a:spLocks noGrp="1"/>
          </p:cNvSpPr>
          <p:nvPr>
            <p:ph type="sldNum" sz="quarter" idx="5"/>
          </p:nvPr>
        </p:nvSpPr>
        <p:spPr/>
        <p:txBody>
          <a:bodyPr/>
          <a:lstStyle/>
          <a:p>
            <a:fld id="{C031839C-6EBD-4DAC-BE19-5B83BF46A57D}" type="slidenum">
              <a:rPr lang="en-US" smtClean="0"/>
              <a:t>18</a:t>
            </a:fld>
            <a:endParaRPr lang="en-US"/>
          </a:p>
        </p:txBody>
      </p:sp>
    </p:spTree>
    <p:extLst>
      <p:ext uri="{BB962C8B-B14F-4D97-AF65-F5344CB8AC3E}">
        <p14:creationId xmlns:p14="http://schemas.microsoft.com/office/powerpoint/2010/main" val="3701049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31839C-6EBD-4DAC-BE19-5B83BF46A57D}" type="slidenum">
              <a:rPr lang="en-US" smtClean="0"/>
              <a:t>2</a:t>
            </a:fld>
            <a:endParaRPr lang="en-US"/>
          </a:p>
        </p:txBody>
      </p:sp>
    </p:spTree>
    <p:extLst>
      <p:ext uri="{BB962C8B-B14F-4D97-AF65-F5344CB8AC3E}">
        <p14:creationId xmlns:p14="http://schemas.microsoft.com/office/powerpoint/2010/main" val="76262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31839C-6EBD-4DAC-BE19-5B83BF46A57D}" type="slidenum">
              <a:rPr lang="en-US" smtClean="0"/>
              <a:t>4</a:t>
            </a:fld>
            <a:endParaRPr lang="en-US"/>
          </a:p>
        </p:txBody>
      </p:sp>
    </p:spTree>
    <p:extLst>
      <p:ext uri="{BB962C8B-B14F-4D97-AF65-F5344CB8AC3E}">
        <p14:creationId xmlns:p14="http://schemas.microsoft.com/office/powerpoint/2010/main" val="406639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effectLst/>
                <a:latin typeface="Segoe UI" panose="020B0502040204020203" pitchFamily="34" charset="0"/>
              </a:rPr>
              <a:t>dòng đầu ý 2: giải thích: cung cấp </a:t>
            </a:r>
            <a:r>
              <a:rPr lang="en-US" sz="1200" err="1">
                <a:effectLst/>
                <a:latin typeface="Segoe UI" panose="020B0502040204020203" pitchFamily="34" charset="0"/>
              </a:rPr>
              <a:t>một</a:t>
            </a:r>
            <a:r>
              <a:rPr lang="en-US" sz="1200">
                <a:effectLst/>
                <a:latin typeface="Segoe UI" panose="020B0502040204020203" pitchFamily="34" charset="0"/>
              </a:rPr>
              <a:t> tiêu chuẩn </a:t>
            </a:r>
            <a:r>
              <a:rPr lang="en-US" sz="1200" err="1">
                <a:effectLst/>
                <a:latin typeface="Segoe UI" panose="020B0502040204020203" pitchFamily="34" charset="0"/>
              </a:rPr>
              <a:t>chung</a:t>
            </a:r>
            <a:r>
              <a:rPr lang="en-US" sz="1200">
                <a:effectLst/>
                <a:latin typeface="Segoe UI" panose="020B0502040204020203" pitchFamily="34" charset="0"/>
              </a:rPr>
              <a:t>, có </a:t>
            </a:r>
            <a:r>
              <a:rPr lang="en-US" sz="1200" err="1">
                <a:effectLst/>
                <a:latin typeface="Segoe UI" panose="020B0502040204020203" pitchFamily="34" charset="0"/>
              </a:rPr>
              <a:t>thể</a:t>
            </a:r>
            <a:r>
              <a:rPr lang="en-US" sz="1200">
                <a:effectLst/>
                <a:latin typeface="Segoe UI" panose="020B0502040204020203" pitchFamily="34" charset="0"/>
              </a:rPr>
              <a:t> </a:t>
            </a:r>
            <a:r>
              <a:rPr lang="en-US" sz="1200" err="1">
                <a:effectLst/>
                <a:latin typeface="Segoe UI" panose="020B0502040204020203" pitchFamily="34" charset="0"/>
              </a:rPr>
              <a:t>mở</a:t>
            </a:r>
            <a:r>
              <a:rPr lang="en-US" sz="1200">
                <a:effectLst/>
                <a:latin typeface="Segoe UI" panose="020B0502040204020203" pitchFamily="34" charset="0"/>
              </a:rPr>
              <a:t> </a:t>
            </a:r>
            <a:r>
              <a:rPr lang="en-US" sz="1200" err="1">
                <a:effectLst/>
                <a:latin typeface="Segoe UI" panose="020B0502040204020203" pitchFamily="34" charset="0"/>
              </a:rPr>
              <a:t>rộng</a:t>
            </a:r>
            <a:r>
              <a:rPr lang="en-US" sz="1200">
                <a:effectLst/>
                <a:latin typeface="Segoe UI" panose="020B0502040204020203" pitchFamily="34" charset="0"/>
              </a:rPr>
              <a:t> và áp dụng trên nhiều </a:t>
            </a:r>
            <a:r>
              <a:rPr lang="en-US" sz="1200" err="1">
                <a:effectLst/>
                <a:latin typeface="Segoe UI" panose="020B0502040204020203" pitchFamily="34" charset="0"/>
              </a:rPr>
              <a:t>hệ</a:t>
            </a:r>
            <a:r>
              <a:rPr lang="en-US" sz="1200">
                <a:effectLst/>
                <a:latin typeface="Segoe UI" panose="020B0502040204020203" pitchFamily="34" charset="0"/>
              </a:rPr>
              <a:t> thống</a:t>
            </a:r>
            <a:endParaRPr lang="en-US" sz="120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C031839C-6EBD-4DAC-BE19-5B83BF46A57D}" type="slidenum">
              <a:rPr lang="en-US" smtClean="0"/>
              <a:t>5</a:t>
            </a:fld>
            <a:endParaRPr lang="en-US"/>
          </a:p>
        </p:txBody>
      </p:sp>
    </p:spTree>
    <p:extLst>
      <p:ext uri="{BB962C8B-B14F-4D97-AF65-F5344CB8AC3E}">
        <p14:creationId xmlns:p14="http://schemas.microsoft.com/office/powerpoint/2010/main" val="362266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Hỏi</a:t>
            </a:r>
            <a:r>
              <a:rPr lang="en-US">
                <a:cs typeface="Calibri"/>
              </a:rPr>
              <a:t> </a:t>
            </a:r>
            <a:r>
              <a:rPr lang="en-US" err="1">
                <a:cs typeface="Calibri"/>
              </a:rPr>
              <a:t>học</a:t>
            </a:r>
            <a:r>
              <a:rPr lang="en-US">
                <a:cs typeface="Calibri"/>
              </a:rPr>
              <a:t> </a:t>
            </a:r>
            <a:r>
              <a:rPr lang="en-US" err="1">
                <a:cs typeface="Calibri"/>
              </a:rPr>
              <a:t>viên</a:t>
            </a:r>
            <a:r>
              <a:rPr lang="en-US">
                <a:cs typeface="Calibri"/>
              </a:rPr>
              <a:t> </a:t>
            </a:r>
            <a:r>
              <a:rPr lang="en-US" err="1">
                <a:cs typeface="Calibri"/>
              </a:rPr>
              <a:t>để</a:t>
            </a:r>
            <a:r>
              <a:rPr lang="en-US">
                <a:cs typeface="Calibri"/>
              </a:rPr>
              <a:t> </a:t>
            </a:r>
            <a:r>
              <a:rPr lang="en-US" err="1">
                <a:cs typeface="Calibri"/>
              </a:rPr>
              <a:t>xem</a:t>
            </a:r>
            <a:r>
              <a:rPr lang="en-US">
                <a:cs typeface="Calibri"/>
              </a:rPr>
              <a:t> </a:t>
            </a:r>
            <a:r>
              <a:rPr lang="en-US" err="1">
                <a:cs typeface="Calibri"/>
              </a:rPr>
              <a:t>có</a:t>
            </a:r>
            <a:r>
              <a:rPr lang="en-US">
                <a:cs typeface="Calibri"/>
              </a:rPr>
              <a:t> </a:t>
            </a:r>
            <a:r>
              <a:rPr lang="en-US" err="1">
                <a:cs typeface="Calibri"/>
              </a:rPr>
              <a:t>phân</a:t>
            </a:r>
            <a:r>
              <a:rPr lang="en-US">
                <a:cs typeface="Calibri"/>
              </a:rPr>
              <a:t> </a:t>
            </a:r>
            <a:r>
              <a:rPr lang="en-US" err="1">
                <a:cs typeface="Calibri"/>
              </a:rPr>
              <a:t>biệt</a:t>
            </a:r>
            <a:r>
              <a:rPr lang="en-US">
                <a:cs typeface="Calibri"/>
              </a:rPr>
              <a:t> </a:t>
            </a:r>
            <a:r>
              <a:rPr lang="en-US" err="1">
                <a:cs typeface="Calibri"/>
              </a:rPr>
              <a:t>được</a:t>
            </a:r>
            <a:r>
              <a:rPr lang="en-US">
                <a:cs typeface="Calibri"/>
              </a:rPr>
              <a:t> 2 rule </a:t>
            </a:r>
            <a:r>
              <a:rPr lang="en-US" err="1">
                <a:cs typeface="Calibri"/>
              </a:rPr>
              <a:t>không</a:t>
            </a:r>
            <a:r>
              <a:rPr lang="en-US">
                <a:cs typeface="Calibri"/>
              </a:rPr>
              <a:t>. </a:t>
            </a:r>
          </a:p>
          <a:p>
            <a:r>
              <a:rPr lang="en-US" b="1"/>
              <a:t>Unreachable code is dead code, isn’t it ? </a:t>
            </a:r>
            <a:endParaRPr lang="en-US"/>
          </a:p>
          <a:p>
            <a:r>
              <a:rPr lang="en-US" err="1">
                <a:cs typeface="Calibri"/>
              </a:rPr>
              <a:t>Câu</a:t>
            </a:r>
            <a:r>
              <a:rPr lang="en-US">
                <a:cs typeface="Calibri"/>
              </a:rPr>
              <a:t> </a:t>
            </a:r>
            <a:r>
              <a:rPr lang="en-US" err="1">
                <a:cs typeface="Calibri"/>
              </a:rPr>
              <a:t>trả</a:t>
            </a:r>
            <a:r>
              <a:rPr lang="en-US">
                <a:cs typeface="Calibri"/>
              </a:rPr>
              <a:t> </a:t>
            </a:r>
            <a:r>
              <a:rPr lang="en-US" err="1">
                <a:cs typeface="Calibri"/>
              </a:rPr>
              <a:t>lời</a:t>
            </a:r>
            <a:r>
              <a:rPr lang="en-US">
                <a:cs typeface="Calibri"/>
              </a:rPr>
              <a:t> </a:t>
            </a:r>
            <a:r>
              <a:rPr lang="en-US" err="1">
                <a:cs typeface="Calibri"/>
              </a:rPr>
              <a:t>của</a:t>
            </a:r>
            <a:r>
              <a:rPr lang="en-US">
                <a:cs typeface="Calibri"/>
              </a:rPr>
              <a:t> </a:t>
            </a:r>
            <a:r>
              <a:rPr lang="en-US" err="1">
                <a:cs typeface="Calibri"/>
              </a:rPr>
              <a:t>câu</a:t>
            </a:r>
            <a:r>
              <a:rPr lang="en-US">
                <a:cs typeface="Calibri"/>
              </a:rPr>
              <a:t> </a:t>
            </a:r>
            <a:r>
              <a:rPr lang="en-US" err="1">
                <a:cs typeface="Calibri"/>
              </a:rPr>
              <a:t>hỏi</a:t>
            </a:r>
            <a:r>
              <a:rPr lang="en-US">
                <a:cs typeface="Calibri"/>
              </a:rPr>
              <a:t> </a:t>
            </a:r>
            <a:r>
              <a:rPr lang="en-US" err="1">
                <a:cs typeface="Calibri"/>
              </a:rPr>
              <a:t>là</a:t>
            </a:r>
            <a:r>
              <a:rPr lang="en-US">
                <a:cs typeface="Calibri"/>
              </a:rPr>
              <a:t> : </a:t>
            </a:r>
            <a:r>
              <a:rPr lang="en-US" b="1" err="1">
                <a:cs typeface="Calibri"/>
              </a:rPr>
              <a:t>không</a:t>
            </a:r>
            <a:r>
              <a:rPr lang="en-US" b="1">
                <a:cs typeface="Calibri"/>
              </a:rPr>
              <a:t>.</a:t>
            </a:r>
            <a:r>
              <a:rPr lang="en-US">
                <a:cs typeface="Calibri"/>
              </a:rPr>
              <a:t>- &gt; </a:t>
            </a:r>
            <a:r>
              <a:rPr lang="en-US" err="1">
                <a:cs typeface="Calibri"/>
              </a:rPr>
              <a:t>giải</a:t>
            </a:r>
            <a:r>
              <a:rPr lang="en-US">
                <a:cs typeface="Calibri"/>
              </a:rPr>
              <a:t> </a:t>
            </a:r>
            <a:r>
              <a:rPr lang="en-US" err="1">
                <a:cs typeface="Calibri"/>
              </a:rPr>
              <a:t>thích</a:t>
            </a:r>
            <a:r>
              <a:rPr lang="en-US">
                <a:cs typeface="Calibri"/>
              </a:rPr>
              <a:t> </a:t>
            </a:r>
            <a:r>
              <a:rPr lang="en-US" err="1">
                <a:cs typeface="Calibri"/>
              </a:rPr>
              <a:t>bằng</a:t>
            </a:r>
            <a:r>
              <a:rPr lang="en-US">
                <a:cs typeface="Calibri"/>
              </a:rPr>
              <a:t> </a:t>
            </a:r>
            <a:r>
              <a:rPr lang="en-US" err="1">
                <a:cs typeface="Calibri"/>
              </a:rPr>
              <a:t>ví</a:t>
            </a:r>
            <a:r>
              <a:rPr lang="en-US">
                <a:cs typeface="Calibri"/>
              </a:rPr>
              <a:t> </a:t>
            </a:r>
            <a:r>
              <a:rPr lang="en-US" err="1">
                <a:cs typeface="Calibri"/>
              </a:rPr>
              <a:t>dụ</a:t>
            </a:r>
            <a:r>
              <a:rPr lang="en-US">
                <a:cs typeface="Calibri"/>
              </a:rPr>
              <a:t> </a:t>
            </a:r>
            <a:r>
              <a:rPr lang="en-US" err="1">
                <a:cs typeface="Calibri"/>
              </a:rPr>
              <a:t>của</a:t>
            </a:r>
            <a:r>
              <a:rPr lang="en-US">
                <a:cs typeface="Calibri"/>
              </a:rPr>
              <a:t> slide </a:t>
            </a:r>
            <a:r>
              <a:rPr lang="en-US" err="1">
                <a:cs typeface="Calibri"/>
              </a:rPr>
              <a:t>tiếp</a:t>
            </a:r>
            <a:r>
              <a:rPr lang="en-US">
                <a:cs typeface="Calibri"/>
              </a:rPr>
              <a:t> </a:t>
            </a:r>
            <a:r>
              <a:rPr lang="en-US" err="1">
                <a:cs typeface="Calibri"/>
              </a:rPr>
              <a:t>theo.</a:t>
            </a:r>
            <a:endParaRPr lang="en-US">
              <a:cs typeface="Calibri"/>
            </a:endParaRPr>
          </a:p>
        </p:txBody>
      </p:sp>
      <p:sp>
        <p:nvSpPr>
          <p:cNvPr id="4" name="Slide Number Placeholder 3"/>
          <p:cNvSpPr>
            <a:spLocks noGrp="1"/>
          </p:cNvSpPr>
          <p:nvPr>
            <p:ph type="sldNum" sz="quarter" idx="5"/>
          </p:nvPr>
        </p:nvSpPr>
        <p:spPr/>
        <p:txBody>
          <a:bodyPr/>
          <a:lstStyle/>
          <a:p>
            <a:fld id="{C031839C-6EBD-4DAC-BE19-5B83BF46A57D}" type="slidenum">
              <a:rPr lang="en-US" smtClean="0"/>
              <a:t>11</a:t>
            </a:fld>
            <a:endParaRPr lang="en-US"/>
          </a:p>
        </p:txBody>
      </p:sp>
    </p:spTree>
    <p:extLst>
      <p:ext uri="{BB962C8B-B14F-4D97-AF65-F5344CB8AC3E}">
        <p14:creationId xmlns:p14="http://schemas.microsoft.com/office/powerpoint/2010/main" val="110482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Rule </a:t>
            </a:r>
            <a:r>
              <a:rPr lang="en-US" err="1">
                <a:cs typeface="Calibri"/>
              </a:rPr>
              <a:t>này</a:t>
            </a:r>
            <a:r>
              <a:rPr lang="en-US">
                <a:cs typeface="Calibri"/>
              </a:rPr>
              <a:t> </a:t>
            </a:r>
            <a:r>
              <a:rPr lang="en-US" err="1">
                <a:cs typeface="Calibri"/>
              </a:rPr>
              <a:t>yêu</a:t>
            </a:r>
            <a:r>
              <a:rPr lang="en-US">
                <a:cs typeface="Calibri"/>
              </a:rPr>
              <a:t> </a:t>
            </a:r>
            <a:r>
              <a:rPr lang="en-US" err="1">
                <a:cs typeface="Calibri"/>
              </a:rPr>
              <a:t>cầu</a:t>
            </a:r>
            <a:r>
              <a:rPr lang="en-US">
                <a:cs typeface="Calibri"/>
              </a:rPr>
              <a:t> </a:t>
            </a:r>
            <a:r>
              <a:rPr lang="en-US" err="1">
                <a:cs typeface="Calibri"/>
              </a:rPr>
              <a:t>tránh</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không</a:t>
            </a:r>
            <a:r>
              <a:rPr lang="en-US">
                <a:cs typeface="Calibri"/>
              </a:rPr>
              <a:t> </a:t>
            </a:r>
            <a:r>
              <a:rPr lang="en-US" err="1">
                <a:cs typeface="Calibri"/>
              </a:rPr>
              <a:t>rõ</a:t>
            </a:r>
            <a:r>
              <a:rPr lang="en-US">
                <a:cs typeface="Calibri"/>
              </a:rPr>
              <a:t> </a:t>
            </a:r>
            <a:r>
              <a:rPr lang="en-US" err="1">
                <a:cs typeface="Calibri"/>
              </a:rPr>
              <a:t>ràng</a:t>
            </a:r>
            <a:r>
              <a:rPr lang="en-US">
                <a:cs typeface="Calibri"/>
              </a:rPr>
              <a:t>. </a:t>
            </a:r>
          </a:p>
          <a:p>
            <a:r>
              <a:rPr lang="en-US" err="1">
                <a:cs typeface="Calibri"/>
              </a:rPr>
              <a:t>Bởi</a:t>
            </a:r>
            <a:r>
              <a:rPr lang="en-US">
                <a:cs typeface="Calibri"/>
              </a:rPr>
              <a:t> </a:t>
            </a:r>
            <a:r>
              <a:rPr lang="en-US" err="1">
                <a:cs typeface="Calibri"/>
              </a:rPr>
              <a:t>vì</a:t>
            </a:r>
            <a:r>
              <a:rPr lang="en-US">
                <a:cs typeface="Calibri"/>
              </a:rPr>
              <a:t> </a:t>
            </a:r>
            <a:r>
              <a:rPr lang="en-US" err="1">
                <a:cs typeface="Calibri"/>
              </a:rPr>
              <a:t>với</a:t>
            </a:r>
            <a:r>
              <a:rPr lang="en-US">
                <a:cs typeface="Calibri"/>
              </a:rPr>
              <a:t> C90  standard </a:t>
            </a:r>
            <a:r>
              <a:rPr lang="en-US" err="1">
                <a:cs typeface="Calibri"/>
              </a:rPr>
              <a:t>thì</a:t>
            </a:r>
            <a:r>
              <a:rPr lang="en-US">
                <a:cs typeface="Calibri"/>
              </a:rPr>
              <a:t> </a:t>
            </a:r>
            <a:r>
              <a:rPr lang="en-US" err="1">
                <a:cs typeface="Calibri"/>
              </a:rPr>
              <a:t>khi</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không</a:t>
            </a:r>
            <a:r>
              <a:rPr lang="en-US">
                <a:cs typeface="Calibri"/>
              </a:rPr>
              <a:t> </a:t>
            </a:r>
            <a:r>
              <a:rPr lang="en-US" err="1">
                <a:cs typeface="Calibri"/>
              </a:rPr>
              <a:t>rõ</a:t>
            </a:r>
            <a:r>
              <a:rPr lang="en-US">
                <a:cs typeface="Calibri"/>
              </a:rPr>
              <a:t> </a:t>
            </a:r>
            <a:r>
              <a:rPr lang="en-US" err="1">
                <a:cs typeface="Calibri"/>
              </a:rPr>
              <a:t>rãng</a:t>
            </a:r>
            <a:r>
              <a:rPr lang="en-US">
                <a:cs typeface="Calibri"/>
              </a:rPr>
              <a:t> </a:t>
            </a:r>
            <a:r>
              <a:rPr lang="en-US" err="1">
                <a:cs typeface="Calibri"/>
              </a:rPr>
              <a:t>nó</a:t>
            </a:r>
            <a:r>
              <a:rPr lang="en-US">
                <a:cs typeface="Calibri"/>
              </a:rPr>
              <a:t> </a:t>
            </a:r>
            <a:r>
              <a:rPr lang="en-US" err="1">
                <a:cs typeface="Calibri"/>
              </a:rPr>
              <a:t>vẫn</a:t>
            </a:r>
            <a:r>
              <a:rPr lang="en-US">
                <a:cs typeface="Calibri"/>
              </a:rPr>
              <a:t> </a:t>
            </a:r>
            <a:r>
              <a:rPr lang="en-US" err="1">
                <a:cs typeface="Calibri"/>
              </a:rPr>
              <a:t>chấp</a:t>
            </a:r>
            <a:r>
              <a:rPr lang="en-US">
                <a:cs typeface="Calibri"/>
              </a:rPr>
              <a:t> </a:t>
            </a:r>
            <a:r>
              <a:rPr lang="en-US" err="1">
                <a:cs typeface="Calibri"/>
              </a:rPr>
              <a:t>nhận</a:t>
            </a:r>
            <a:r>
              <a:rPr lang="en-US">
                <a:cs typeface="Calibri"/>
              </a:rPr>
              <a:t> </a:t>
            </a:r>
            <a:r>
              <a:rPr lang="en-US" err="1">
                <a:cs typeface="Calibri"/>
              </a:rPr>
              <a:t>nhưng</a:t>
            </a:r>
            <a:r>
              <a:rPr lang="en-US">
                <a:cs typeface="Calibri"/>
              </a:rPr>
              <a:t> </a:t>
            </a:r>
            <a:r>
              <a:rPr lang="en-US" err="1">
                <a:cs typeface="Calibri"/>
              </a:rPr>
              <a:t>ngầm</a:t>
            </a:r>
            <a:r>
              <a:rPr lang="en-US">
                <a:cs typeface="Calibri"/>
              </a:rPr>
              <a:t> </a:t>
            </a:r>
            <a:r>
              <a:rPr lang="en-US" err="1">
                <a:cs typeface="Calibri"/>
              </a:rPr>
              <a:t>định</a:t>
            </a:r>
            <a:r>
              <a:rPr lang="en-US">
                <a:cs typeface="Calibri"/>
              </a:rPr>
              <a:t> </a:t>
            </a:r>
            <a:r>
              <a:rPr lang="en-US" err="1">
                <a:cs typeface="Calibri"/>
              </a:rPr>
              <a:t>là</a:t>
            </a:r>
            <a:r>
              <a:rPr lang="en-US">
                <a:cs typeface="Calibri"/>
              </a:rPr>
              <a:t> </a:t>
            </a:r>
            <a:r>
              <a:rPr lang="en-US" err="1">
                <a:cs typeface="Calibri"/>
              </a:rPr>
              <a:t>kiểu</a:t>
            </a:r>
            <a:r>
              <a:rPr lang="en-US">
                <a:cs typeface="Calibri"/>
              </a:rPr>
              <a:t> int. </a:t>
            </a:r>
          </a:p>
          <a:p>
            <a:r>
              <a:rPr lang="en-US" err="1">
                <a:cs typeface="Calibri"/>
              </a:rPr>
              <a:t>Bên</a:t>
            </a:r>
            <a:r>
              <a:rPr lang="en-US">
                <a:cs typeface="Calibri"/>
              </a:rPr>
              <a:t> </a:t>
            </a:r>
            <a:r>
              <a:rPr lang="en-US" err="1">
                <a:cs typeface="Calibri"/>
              </a:rPr>
              <a:t>trên</a:t>
            </a:r>
            <a:r>
              <a:rPr lang="en-US">
                <a:cs typeface="Calibri"/>
              </a:rPr>
              <a:t> </a:t>
            </a:r>
            <a:r>
              <a:rPr lang="en-US" err="1">
                <a:cs typeface="Calibri"/>
              </a:rPr>
              <a:t>là</a:t>
            </a:r>
            <a:r>
              <a:rPr lang="en-US">
                <a:cs typeface="Calibri"/>
              </a:rPr>
              <a:t> </a:t>
            </a:r>
            <a:r>
              <a:rPr lang="en-US" err="1">
                <a:cs typeface="Calibri"/>
              </a:rPr>
              <a:t>ví</a:t>
            </a:r>
            <a:r>
              <a:rPr lang="en-US">
                <a:cs typeface="Calibri"/>
              </a:rPr>
              <a:t> </a:t>
            </a:r>
            <a:r>
              <a:rPr lang="en-US" err="1">
                <a:cs typeface="Calibri"/>
              </a:rPr>
              <a:t>dụ</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không</a:t>
            </a:r>
            <a:r>
              <a:rPr lang="en-US">
                <a:cs typeface="Calibri"/>
              </a:rPr>
              <a:t> </a:t>
            </a:r>
            <a:r>
              <a:rPr lang="en-US" err="1">
                <a:cs typeface="Calibri"/>
              </a:rPr>
              <a:t>rõ</a:t>
            </a:r>
            <a:r>
              <a:rPr lang="en-US">
                <a:cs typeface="Calibri"/>
              </a:rPr>
              <a:t> </a:t>
            </a:r>
            <a:r>
              <a:rPr lang="en-US" err="1">
                <a:cs typeface="Calibri"/>
              </a:rPr>
              <a:t>ràng</a:t>
            </a:r>
            <a:r>
              <a:rPr lang="en-US">
                <a:cs typeface="Calibri"/>
              </a:rPr>
              <a:t> </a:t>
            </a:r>
            <a:r>
              <a:rPr lang="en-US" err="1">
                <a:cs typeface="Calibri"/>
              </a:rPr>
              <a:t>nhưng</a:t>
            </a:r>
            <a:r>
              <a:rPr lang="en-US">
                <a:cs typeface="Calibri"/>
              </a:rPr>
              <a:t> </a:t>
            </a:r>
            <a:r>
              <a:rPr lang="en-US" err="1">
                <a:cs typeface="Calibri"/>
              </a:rPr>
              <a:t>vẫn</a:t>
            </a:r>
            <a:r>
              <a:rPr lang="en-US">
                <a:cs typeface="Calibri"/>
              </a:rPr>
              <a:t> run </a:t>
            </a:r>
            <a:r>
              <a:rPr lang="en-US" err="1">
                <a:cs typeface="Calibri"/>
              </a:rPr>
              <a:t>được</a:t>
            </a:r>
            <a:r>
              <a:rPr lang="en-US">
                <a:cs typeface="Calibri"/>
              </a:rPr>
              <a:t>. (</a:t>
            </a:r>
            <a:r>
              <a:rPr lang="en-US" err="1">
                <a:cs typeface="Calibri"/>
              </a:rPr>
              <a:t>Có</a:t>
            </a:r>
            <a:r>
              <a:rPr lang="en-US">
                <a:cs typeface="Calibri"/>
              </a:rPr>
              <a:t> </a:t>
            </a:r>
            <a:r>
              <a:rPr lang="en-US" err="1">
                <a:cs typeface="Calibri"/>
              </a:rPr>
              <a:t>thể</a:t>
            </a:r>
            <a:r>
              <a:rPr lang="en-US">
                <a:cs typeface="Calibri"/>
              </a:rPr>
              <a:t> </a:t>
            </a:r>
            <a:r>
              <a:rPr lang="en-US" err="1">
                <a:cs typeface="Calibri"/>
              </a:rPr>
              <a:t>học</a:t>
            </a:r>
            <a:r>
              <a:rPr lang="en-US">
                <a:cs typeface="Calibri"/>
              </a:rPr>
              <a:t> </a:t>
            </a:r>
            <a:r>
              <a:rPr lang="en-US" err="1">
                <a:cs typeface="Calibri"/>
              </a:rPr>
              <a:t>viên</a:t>
            </a:r>
            <a:r>
              <a:rPr lang="en-US">
                <a:cs typeface="Calibri"/>
              </a:rPr>
              <a:t> </a:t>
            </a:r>
            <a:r>
              <a:rPr lang="en-US" err="1">
                <a:cs typeface="Calibri"/>
              </a:rPr>
              <a:t>sẽ</a:t>
            </a:r>
            <a:r>
              <a:rPr lang="en-US">
                <a:cs typeface="Calibri"/>
              </a:rPr>
              <a:t> </a:t>
            </a:r>
            <a:r>
              <a:rPr lang="en-US" err="1">
                <a:cs typeface="Calibri"/>
              </a:rPr>
              <a:t>thắc</a:t>
            </a:r>
            <a:r>
              <a:rPr lang="en-US">
                <a:cs typeface="Calibri"/>
              </a:rPr>
              <a:t> </a:t>
            </a:r>
            <a:r>
              <a:rPr lang="en-US" err="1">
                <a:cs typeface="Calibri"/>
              </a:rPr>
              <a:t>mắc</a:t>
            </a:r>
            <a:r>
              <a:rPr lang="en-US">
                <a:cs typeface="Calibri"/>
              </a:rPr>
              <a:t> </a:t>
            </a:r>
            <a:r>
              <a:rPr lang="en-US" err="1">
                <a:cs typeface="Calibri"/>
              </a:rPr>
              <a:t>khai</a:t>
            </a:r>
            <a:r>
              <a:rPr lang="en-US">
                <a:cs typeface="Calibri"/>
              </a:rPr>
              <a:t> </a:t>
            </a:r>
            <a:r>
              <a:rPr lang="en-US" err="1">
                <a:cs typeface="Calibri"/>
              </a:rPr>
              <a:t>báo</a:t>
            </a:r>
            <a:r>
              <a:rPr lang="en-US">
                <a:cs typeface="Calibri"/>
              </a:rPr>
              <a:t> ko </a:t>
            </a:r>
            <a:r>
              <a:rPr lang="en-US" err="1">
                <a:cs typeface="Calibri"/>
              </a:rPr>
              <a:t>rõ</a:t>
            </a:r>
            <a:r>
              <a:rPr lang="en-US">
                <a:cs typeface="Calibri"/>
              </a:rPr>
              <a:t> </a:t>
            </a:r>
            <a:r>
              <a:rPr lang="en-US" err="1">
                <a:cs typeface="Calibri"/>
              </a:rPr>
              <a:t>ràng</a:t>
            </a:r>
            <a:r>
              <a:rPr lang="en-US">
                <a:cs typeface="Calibri"/>
              </a:rPr>
              <a:t> </a:t>
            </a:r>
            <a:r>
              <a:rPr lang="en-US" err="1">
                <a:cs typeface="Calibri"/>
              </a:rPr>
              <a:t>sẽ</a:t>
            </a:r>
            <a:r>
              <a:rPr lang="en-US">
                <a:cs typeface="Calibri"/>
              </a:rPr>
              <a:t> </a:t>
            </a:r>
            <a:r>
              <a:rPr lang="en-US" err="1">
                <a:cs typeface="Calibri"/>
              </a:rPr>
              <a:t>không</a:t>
            </a:r>
            <a:r>
              <a:rPr lang="en-US">
                <a:cs typeface="Calibri"/>
              </a:rPr>
              <a:t> run </a:t>
            </a:r>
            <a:r>
              <a:rPr lang="en-US" err="1">
                <a:cs typeface="Calibri"/>
              </a:rPr>
              <a:t>được</a:t>
            </a:r>
            <a:r>
              <a:rPr lang="en-US">
                <a:cs typeface="Calibri"/>
              </a:rPr>
              <a:t>)</a:t>
            </a:r>
          </a:p>
        </p:txBody>
      </p:sp>
      <p:sp>
        <p:nvSpPr>
          <p:cNvPr id="4" name="Slide Number Placeholder 3"/>
          <p:cNvSpPr>
            <a:spLocks noGrp="1"/>
          </p:cNvSpPr>
          <p:nvPr>
            <p:ph type="sldNum" sz="quarter" idx="5"/>
          </p:nvPr>
        </p:nvSpPr>
        <p:spPr/>
        <p:txBody>
          <a:bodyPr/>
          <a:lstStyle/>
          <a:p>
            <a:fld id="{C031839C-6EBD-4DAC-BE19-5B83BF46A57D}" type="slidenum">
              <a:rPr lang="en-US" smtClean="0"/>
              <a:t>13</a:t>
            </a:fld>
            <a:endParaRPr lang="en-US"/>
          </a:p>
        </p:txBody>
      </p:sp>
    </p:spTree>
    <p:extLst>
      <p:ext uri="{BB962C8B-B14F-4D97-AF65-F5344CB8AC3E}">
        <p14:creationId xmlns:p14="http://schemas.microsoft.com/office/powerpoint/2010/main" val="39414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Rule </a:t>
            </a:r>
            <a:r>
              <a:rPr lang="en-US" err="1">
                <a:cs typeface="Calibri"/>
              </a:rPr>
              <a:t>này</a:t>
            </a:r>
            <a:r>
              <a:rPr lang="en-US">
                <a:cs typeface="Calibri"/>
              </a:rPr>
              <a:t> </a:t>
            </a:r>
            <a:r>
              <a:rPr lang="en-US" err="1">
                <a:cs typeface="Calibri"/>
              </a:rPr>
              <a:t>khiến</a:t>
            </a:r>
            <a:r>
              <a:rPr lang="en-US">
                <a:cs typeface="Calibri"/>
              </a:rPr>
              <a:t> </a:t>
            </a:r>
            <a:r>
              <a:rPr lang="en-US" err="1">
                <a:cs typeface="Calibri"/>
              </a:rPr>
              <a:t>khích</a:t>
            </a:r>
            <a:r>
              <a:rPr lang="en-US">
                <a:cs typeface="Calibri"/>
              </a:rPr>
              <a:t> </a:t>
            </a:r>
            <a:r>
              <a:rPr lang="en-US" err="1">
                <a:cs typeface="Calibri"/>
              </a:rPr>
              <a:t>khai</a:t>
            </a:r>
            <a:r>
              <a:rPr lang="en-US">
                <a:cs typeface="Calibri"/>
              </a:rPr>
              <a:t> </a:t>
            </a:r>
            <a:r>
              <a:rPr lang="en-US" err="1">
                <a:cs typeface="Calibri"/>
              </a:rPr>
              <a:t>báo</a:t>
            </a:r>
            <a:r>
              <a:rPr lang="en-US">
                <a:cs typeface="Calibri"/>
              </a:rPr>
              <a:t> </a:t>
            </a:r>
            <a:r>
              <a:rPr lang="en-US" err="1">
                <a:cs typeface="Calibri"/>
              </a:rPr>
              <a:t>các</a:t>
            </a:r>
            <a:r>
              <a:rPr lang="en-US">
                <a:cs typeface="Calibri"/>
              </a:rPr>
              <a:t> object trong block </a:t>
            </a:r>
            <a:r>
              <a:rPr lang="en-US" err="1">
                <a:cs typeface="Calibri"/>
              </a:rPr>
              <a:t>nếu</a:t>
            </a:r>
            <a:r>
              <a:rPr lang="en-US">
                <a:cs typeface="Calibri"/>
              </a:rPr>
              <a:t> </a:t>
            </a:r>
            <a:r>
              <a:rPr lang="en-US" err="1">
                <a:cs typeface="Calibri"/>
              </a:rPr>
              <a:t>nó</a:t>
            </a:r>
            <a:r>
              <a:rPr lang="en-US">
                <a:cs typeface="Calibri"/>
              </a:rPr>
              <a:t> </a:t>
            </a:r>
            <a:r>
              <a:rPr lang="en-US" err="1">
                <a:cs typeface="Calibri"/>
              </a:rPr>
              <a:t>chỉ</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trong</a:t>
            </a:r>
            <a:r>
              <a:rPr lang="en-US">
                <a:cs typeface="Calibri"/>
              </a:rPr>
              <a:t> 1 </a:t>
            </a:r>
            <a:r>
              <a:rPr lang="en-US" err="1">
                <a:cs typeface="Calibri"/>
              </a:rPr>
              <a:t>hàm</a:t>
            </a:r>
            <a:r>
              <a:rPr lang="en-US">
                <a:cs typeface="Calibri"/>
              </a:rPr>
              <a:t>. </a:t>
            </a:r>
            <a:endParaRPr lang="en-US"/>
          </a:p>
          <a:p>
            <a:r>
              <a:rPr lang="en-US" err="1">
                <a:cs typeface="Calibri"/>
              </a:rPr>
              <a:t>Một</a:t>
            </a:r>
            <a:r>
              <a:rPr lang="en-US">
                <a:cs typeface="Calibri"/>
              </a:rPr>
              <a:t> </a:t>
            </a:r>
            <a:r>
              <a:rPr lang="en-US" err="1">
                <a:cs typeface="Calibri"/>
              </a:rPr>
              <a:t>số</a:t>
            </a:r>
            <a:r>
              <a:rPr lang="en-US">
                <a:cs typeface="Calibri"/>
              </a:rPr>
              <a:t> </a:t>
            </a:r>
            <a:r>
              <a:rPr lang="en-US" err="1">
                <a:cs typeface="Calibri"/>
              </a:rPr>
              <a:t>trường</a:t>
            </a:r>
            <a:r>
              <a:rPr lang="en-US">
                <a:cs typeface="Calibri"/>
              </a:rPr>
              <a:t> </a:t>
            </a:r>
            <a:r>
              <a:rPr lang="en-US" err="1">
                <a:cs typeface="Calibri"/>
              </a:rPr>
              <a:t>hợp</a:t>
            </a:r>
            <a:r>
              <a:rPr lang="en-US">
                <a:cs typeface="Calibri"/>
              </a:rPr>
              <a:t> </a:t>
            </a:r>
            <a:r>
              <a:rPr lang="en-US" err="1">
                <a:cs typeface="Calibri"/>
              </a:rPr>
              <a:t>cần</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với</a:t>
            </a:r>
            <a:r>
              <a:rPr lang="en-US">
                <a:cs typeface="Calibri"/>
              </a:rPr>
              <a:t> </a:t>
            </a:r>
            <a:r>
              <a:rPr lang="en-US" err="1">
                <a:cs typeface="Calibri"/>
              </a:rPr>
              <a:t>mục</a:t>
            </a:r>
            <a:r>
              <a:rPr lang="en-US">
                <a:cs typeface="Calibri"/>
              </a:rPr>
              <a:t> </a:t>
            </a:r>
            <a:r>
              <a:rPr lang="en-US" err="1">
                <a:cs typeface="Calibri"/>
              </a:rPr>
              <a:t>đích</a:t>
            </a:r>
            <a:r>
              <a:rPr lang="en-US">
                <a:cs typeface="Calibri"/>
              </a:rPr>
              <a:t> </a:t>
            </a:r>
            <a:r>
              <a:rPr lang="en-US" err="1">
                <a:cs typeface="Calibri"/>
              </a:rPr>
              <a:t>khác</a:t>
            </a:r>
            <a:r>
              <a:rPr lang="en-US">
                <a:cs typeface="Calibri"/>
              </a:rPr>
              <a:t> </a:t>
            </a:r>
            <a:r>
              <a:rPr lang="en-US" err="1">
                <a:cs typeface="Calibri"/>
              </a:rPr>
              <a:t>của</a:t>
            </a:r>
            <a:r>
              <a:rPr lang="en-US">
                <a:cs typeface="Calibri"/>
              </a:rPr>
              <a:t> project </a:t>
            </a:r>
            <a:r>
              <a:rPr lang="en-US" err="1">
                <a:cs typeface="Calibri"/>
              </a:rPr>
              <a:t>thì</a:t>
            </a:r>
            <a:r>
              <a:rPr lang="en-US">
                <a:cs typeface="Calibri"/>
              </a:rPr>
              <a:t> </a:t>
            </a:r>
            <a:r>
              <a:rPr lang="en-US" err="1">
                <a:cs typeface="Calibri"/>
              </a:rPr>
              <a:t>có</a:t>
            </a:r>
            <a:r>
              <a:rPr lang="en-US">
                <a:cs typeface="Calibri"/>
              </a:rPr>
              <a:t> </a:t>
            </a:r>
            <a:r>
              <a:rPr lang="en-US" err="1">
                <a:cs typeface="Calibri"/>
              </a:rPr>
              <a:t>thể</a:t>
            </a:r>
            <a:r>
              <a:rPr lang="en-US">
                <a:cs typeface="Calibri"/>
              </a:rPr>
              <a:t> </a:t>
            </a:r>
            <a:r>
              <a:rPr lang="en-US" err="1">
                <a:cs typeface="Calibri"/>
              </a:rPr>
              <a:t>bỏ</a:t>
            </a:r>
            <a:r>
              <a:rPr lang="en-US">
                <a:cs typeface="Calibri"/>
              </a:rPr>
              <a:t> qua. </a:t>
            </a:r>
            <a:endParaRPr lang="en-US"/>
          </a:p>
        </p:txBody>
      </p:sp>
      <p:sp>
        <p:nvSpPr>
          <p:cNvPr id="4" name="Slide Number Placeholder 3"/>
          <p:cNvSpPr>
            <a:spLocks noGrp="1"/>
          </p:cNvSpPr>
          <p:nvPr>
            <p:ph type="sldNum" sz="quarter" idx="5"/>
          </p:nvPr>
        </p:nvSpPr>
        <p:spPr/>
        <p:txBody>
          <a:bodyPr/>
          <a:lstStyle/>
          <a:p>
            <a:fld id="{C031839C-6EBD-4DAC-BE19-5B83BF46A57D}" type="slidenum">
              <a:rPr lang="en-US" smtClean="0"/>
              <a:t>15</a:t>
            </a:fld>
            <a:endParaRPr lang="en-US"/>
          </a:p>
        </p:txBody>
      </p:sp>
    </p:spTree>
    <p:extLst>
      <p:ext uri="{BB962C8B-B14F-4D97-AF65-F5344CB8AC3E}">
        <p14:creationId xmlns:p14="http://schemas.microsoft.com/office/powerpoint/2010/main" val="4073081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Ví</a:t>
            </a:r>
            <a:r>
              <a:rPr lang="en-US">
                <a:cs typeface="Calibri"/>
              </a:rPr>
              <a:t> </a:t>
            </a:r>
            <a:r>
              <a:rPr lang="en-US" err="1">
                <a:cs typeface="Calibri"/>
              </a:rPr>
              <a:t>dụ</a:t>
            </a:r>
            <a:r>
              <a:rPr lang="en-US">
                <a:cs typeface="Calibri"/>
              </a:rPr>
              <a:t> </a:t>
            </a:r>
            <a:r>
              <a:rPr lang="en-US" err="1">
                <a:cs typeface="Calibri"/>
              </a:rPr>
              <a:t>này</a:t>
            </a:r>
            <a:r>
              <a:rPr lang="en-US">
                <a:cs typeface="Calibri"/>
              </a:rPr>
              <a:t> </a:t>
            </a:r>
            <a:r>
              <a:rPr lang="en-US" err="1">
                <a:cs typeface="Calibri"/>
              </a:rPr>
              <a:t>phân</a:t>
            </a:r>
            <a:r>
              <a:rPr lang="en-US">
                <a:cs typeface="Calibri"/>
              </a:rPr>
              <a:t> </a:t>
            </a:r>
            <a:r>
              <a:rPr lang="en-US" err="1">
                <a:cs typeface="Calibri"/>
              </a:rPr>
              <a:t>biệt</a:t>
            </a:r>
            <a:r>
              <a:rPr lang="en-US">
                <a:cs typeface="Calibri"/>
              </a:rPr>
              <a:t> 2 </a:t>
            </a:r>
            <a:r>
              <a:rPr lang="en-US" err="1">
                <a:cs typeface="Calibri"/>
              </a:rPr>
              <a:t>trường</a:t>
            </a:r>
            <a:r>
              <a:rPr lang="en-US">
                <a:cs typeface="Calibri"/>
              </a:rPr>
              <a:t> </a:t>
            </a:r>
            <a:r>
              <a:rPr lang="en-US" err="1">
                <a:cs typeface="Calibri"/>
              </a:rPr>
              <a:t>hợp</a:t>
            </a:r>
            <a:r>
              <a:rPr lang="en-US">
                <a:cs typeface="Calibri"/>
              </a:rPr>
              <a:t> </a:t>
            </a:r>
            <a:r>
              <a:rPr lang="en-US" err="1">
                <a:cs typeface="Calibri"/>
              </a:rPr>
              <a:t>của</a:t>
            </a:r>
            <a:r>
              <a:rPr lang="en-US">
                <a:cs typeface="Calibri"/>
              </a:rPr>
              <a:t> </a:t>
            </a:r>
            <a:r>
              <a:rPr lang="en-US" err="1">
                <a:cs typeface="Calibri"/>
              </a:rPr>
              <a:t>biến</a:t>
            </a:r>
            <a:r>
              <a:rPr lang="en-US">
                <a:cs typeface="Calibri"/>
              </a:rPr>
              <a:t> count </a:t>
            </a:r>
            <a:r>
              <a:rPr lang="en-US" err="1">
                <a:cs typeface="Calibri"/>
              </a:rPr>
              <a:t>và</a:t>
            </a:r>
            <a:r>
              <a:rPr lang="en-US">
                <a:cs typeface="Calibri"/>
              </a:rPr>
              <a:t> j. </a:t>
            </a:r>
            <a:endParaRPr lang="en-US"/>
          </a:p>
          <a:p>
            <a:r>
              <a:rPr lang="en-US" err="1">
                <a:cs typeface="Calibri"/>
              </a:rPr>
              <a:t>Biến</a:t>
            </a:r>
            <a:r>
              <a:rPr lang="en-US">
                <a:cs typeface="Calibri"/>
              </a:rPr>
              <a:t> j </a:t>
            </a:r>
            <a:r>
              <a:rPr lang="en-US" err="1">
                <a:cs typeface="Calibri"/>
              </a:rPr>
              <a:t>có</a:t>
            </a:r>
            <a:r>
              <a:rPr lang="en-US">
                <a:cs typeface="Calibri"/>
              </a:rPr>
              <a:t> </a:t>
            </a:r>
            <a:r>
              <a:rPr lang="en-US" err="1">
                <a:cs typeface="Calibri"/>
              </a:rPr>
              <a:t>thể</a:t>
            </a:r>
            <a:r>
              <a:rPr lang="en-US">
                <a:cs typeface="Calibri"/>
              </a:rPr>
              <a:t> </a:t>
            </a:r>
            <a:r>
              <a:rPr lang="en-US" err="1">
                <a:cs typeface="Calibri"/>
              </a:rPr>
              <a:t>đưa</a:t>
            </a:r>
            <a:r>
              <a:rPr lang="en-US">
                <a:cs typeface="Calibri"/>
              </a:rPr>
              <a:t> </a:t>
            </a:r>
            <a:r>
              <a:rPr lang="en-US" err="1">
                <a:cs typeface="Calibri"/>
              </a:rPr>
              <a:t>vào</a:t>
            </a:r>
            <a:r>
              <a:rPr lang="en-US">
                <a:cs typeface="Calibri"/>
              </a:rPr>
              <a:t> </a:t>
            </a:r>
            <a:r>
              <a:rPr lang="en-US" err="1">
                <a:cs typeface="Calibri"/>
              </a:rPr>
              <a:t>trong</a:t>
            </a:r>
            <a:r>
              <a:rPr lang="en-US">
                <a:cs typeface="Calibri"/>
              </a:rPr>
              <a:t> block code </a:t>
            </a:r>
            <a:r>
              <a:rPr lang="en-US" err="1">
                <a:cs typeface="Calibri"/>
              </a:rPr>
              <a:t>của</a:t>
            </a:r>
            <a:r>
              <a:rPr lang="en-US">
                <a:cs typeface="Calibri"/>
              </a:rPr>
              <a:t> function </a:t>
            </a:r>
            <a:r>
              <a:rPr lang="en-US" err="1">
                <a:cs typeface="Calibri"/>
              </a:rPr>
              <a:t>autoCount</a:t>
            </a:r>
            <a:r>
              <a:rPr lang="en-US">
                <a:cs typeface="Calibri"/>
              </a:rPr>
              <a:t>() </a:t>
            </a:r>
            <a:r>
              <a:rPr lang="en-US" err="1">
                <a:cs typeface="Calibri"/>
              </a:rPr>
              <a:t>vì</a:t>
            </a:r>
            <a:r>
              <a:rPr lang="en-US">
                <a:cs typeface="Calibri"/>
              </a:rPr>
              <a:t> </a:t>
            </a:r>
            <a:r>
              <a:rPr lang="en-US" err="1">
                <a:cs typeface="Calibri"/>
              </a:rPr>
              <a:t>chỉ</a:t>
            </a:r>
            <a:r>
              <a:rPr lang="en-US">
                <a:cs typeface="Calibri"/>
              </a:rPr>
              <a:t> </a:t>
            </a:r>
            <a:r>
              <a:rPr lang="en-US" err="1">
                <a:cs typeface="Calibri"/>
              </a:rPr>
              <a:t>sử</a:t>
            </a:r>
            <a:r>
              <a:rPr lang="en-US">
                <a:cs typeface="Calibri"/>
              </a:rPr>
              <a:t> </a:t>
            </a:r>
            <a:r>
              <a:rPr lang="en-US" err="1">
                <a:cs typeface="Calibri"/>
              </a:rPr>
              <a:t>dụng</a:t>
            </a:r>
            <a:r>
              <a:rPr lang="en-US">
                <a:cs typeface="Calibri"/>
              </a:rPr>
              <a:t> </a:t>
            </a:r>
            <a:r>
              <a:rPr lang="en-US" err="1">
                <a:cs typeface="Calibri"/>
              </a:rPr>
              <a:t>duy</a:t>
            </a:r>
            <a:r>
              <a:rPr lang="en-US">
                <a:cs typeface="Calibri"/>
              </a:rPr>
              <a:t> </a:t>
            </a:r>
            <a:r>
              <a:rPr lang="en-US" err="1">
                <a:cs typeface="Calibri"/>
              </a:rPr>
              <a:t>nhất</a:t>
            </a:r>
            <a:r>
              <a:rPr lang="en-US">
                <a:cs typeface="Calibri"/>
              </a:rPr>
              <a:t> </a:t>
            </a:r>
            <a:r>
              <a:rPr lang="en-US" err="1">
                <a:cs typeface="Calibri"/>
              </a:rPr>
              <a:t>trong</a:t>
            </a:r>
            <a:r>
              <a:rPr lang="en-US">
                <a:cs typeface="Calibri"/>
              </a:rPr>
              <a:t> </a:t>
            </a:r>
            <a:r>
              <a:rPr lang="en-US" err="1">
                <a:cs typeface="Calibri"/>
              </a:rPr>
              <a:t>hàm</a:t>
            </a:r>
            <a:r>
              <a:rPr lang="en-US">
                <a:cs typeface="Calibri"/>
              </a:rPr>
              <a:t> </a:t>
            </a:r>
            <a:r>
              <a:rPr lang="en-US" err="1">
                <a:cs typeface="Calibri"/>
              </a:rPr>
              <a:t>đấy</a:t>
            </a:r>
            <a:r>
              <a:rPr lang="en-US">
                <a:cs typeface="Calibri"/>
              </a:rPr>
              <a:t>.</a:t>
            </a:r>
            <a:endParaRPr lang="en-US"/>
          </a:p>
        </p:txBody>
      </p:sp>
      <p:sp>
        <p:nvSpPr>
          <p:cNvPr id="4" name="Slide Number Placeholder 3"/>
          <p:cNvSpPr>
            <a:spLocks noGrp="1"/>
          </p:cNvSpPr>
          <p:nvPr>
            <p:ph type="sldNum" sz="quarter" idx="5"/>
          </p:nvPr>
        </p:nvSpPr>
        <p:spPr/>
        <p:txBody>
          <a:bodyPr/>
          <a:lstStyle/>
          <a:p>
            <a:fld id="{C031839C-6EBD-4DAC-BE19-5B83BF46A57D}" type="slidenum">
              <a:rPr lang="en-US" smtClean="0"/>
              <a:t>16</a:t>
            </a:fld>
            <a:endParaRPr lang="en-US"/>
          </a:p>
        </p:txBody>
      </p:sp>
    </p:spTree>
    <p:extLst>
      <p:ext uri="{BB962C8B-B14F-4D97-AF65-F5344CB8AC3E}">
        <p14:creationId xmlns:p14="http://schemas.microsoft.com/office/powerpoint/2010/main" val="245021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Calibri"/>
              <a:buChar char="-"/>
            </a:pPr>
            <a:r>
              <a:rPr lang="en-US">
                <a:cs typeface="Calibri"/>
              </a:rPr>
              <a:t>Rule </a:t>
            </a:r>
            <a:r>
              <a:rPr lang="en-US" err="1">
                <a:cs typeface="Calibri"/>
              </a:rPr>
              <a:t>này</a:t>
            </a:r>
            <a:r>
              <a:rPr lang="en-US">
                <a:cs typeface="Calibri"/>
              </a:rPr>
              <a:t> </a:t>
            </a:r>
            <a:r>
              <a:rPr lang="en-US" err="1">
                <a:cs typeface="Calibri"/>
              </a:rPr>
              <a:t>khuyến</a:t>
            </a:r>
            <a:r>
              <a:rPr lang="en-US">
                <a:cs typeface="Calibri"/>
              </a:rPr>
              <a:t> </a:t>
            </a:r>
            <a:r>
              <a:rPr lang="en-US" err="1">
                <a:cs typeface="Calibri"/>
              </a:rPr>
              <a:t>khich</a:t>
            </a:r>
            <a:r>
              <a:rPr lang="en-US">
                <a:cs typeface="Calibri"/>
              </a:rPr>
              <a:t> </a:t>
            </a:r>
            <a:r>
              <a:rPr lang="en-US" err="1">
                <a:cs typeface="Calibri"/>
              </a:rPr>
              <a:t>đặt</a:t>
            </a:r>
            <a:r>
              <a:rPr lang="en-US">
                <a:cs typeface="Calibri"/>
              </a:rPr>
              <a:t> </a:t>
            </a:r>
            <a:r>
              <a:rPr lang="en-US" err="1">
                <a:cs typeface="Calibri"/>
              </a:rPr>
              <a:t>kiểu</a:t>
            </a:r>
            <a:r>
              <a:rPr lang="en-US">
                <a:cs typeface="Calibri"/>
              </a:rPr>
              <a:t> const </a:t>
            </a:r>
            <a:r>
              <a:rPr lang="en-US" err="1">
                <a:cs typeface="Calibri"/>
              </a:rPr>
              <a:t>cho</a:t>
            </a:r>
            <a:r>
              <a:rPr lang="en-US">
                <a:cs typeface="Calibri"/>
              </a:rPr>
              <a:t> con </a:t>
            </a:r>
            <a:r>
              <a:rPr lang="en-US" err="1">
                <a:cs typeface="Calibri"/>
              </a:rPr>
              <a:t>trỏ</a:t>
            </a:r>
            <a:r>
              <a:rPr lang="en-US">
                <a:cs typeface="Calibri"/>
              </a:rPr>
              <a:t> </a:t>
            </a:r>
            <a:r>
              <a:rPr lang="en-US" err="1">
                <a:cs typeface="Calibri"/>
              </a:rPr>
              <a:t>nếu</a:t>
            </a:r>
            <a:r>
              <a:rPr lang="en-US">
                <a:cs typeface="Calibri"/>
              </a:rPr>
              <a:t> </a:t>
            </a:r>
            <a:r>
              <a:rPr lang="en-US" err="1">
                <a:cs typeface="Calibri"/>
              </a:rPr>
              <a:t>có</a:t>
            </a:r>
            <a:r>
              <a:rPr lang="en-US">
                <a:cs typeface="Calibri"/>
              </a:rPr>
              <a:t> </a:t>
            </a:r>
            <a:r>
              <a:rPr lang="en-US" err="1">
                <a:cs typeface="Calibri"/>
              </a:rPr>
              <a:t>thể</a:t>
            </a:r>
            <a:r>
              <a:rPr lang="en-US">
                <a:cs typeface="Calibri"/>
              </a:rPr>
              <a:t>. </a:t>
            </a:r>
            <a:r>
              <a:rPr lang="en-US" err="1">
                <a:cs typeface="Calibri"/>
              </a:rPr>
              <a:t>Điều</a:t>
            </a:r>
            <a:r>
              <a:rPr lang="en-US">
                <a:cs typeface="Calibri"/>
              </a:rPr>
              <a:t> </a:t>
            </a:r>
            <a:r>
              <a:rPr lang="en-US" err="1">
                <a:cs typeface="Calibri"/>
              </a:rPr>
              <a:t>này</a:t>
            </a:r>
            <a:r>
              <a:rPr lang="en-US">
                <a:cs typeface="Calibri"/>
              </a:rPr>
              <a:t> </a:t>
            </a:r>
            <a:r>
              <a:rPr lang="en-US" err="1">
                <a:cs typeface="Calibri"/>
              </a:rPr>
              <a:t>giúp</a:t>
            </a:r>
            <a:r>
              <a:rPr lang="en-US">
                <a:cs typeface="Calibri"/>
              </a:rPr>
              <a:t> </a:t>
            </a:r>
            <a:r>
              <a:rPr lang="en-US" err="1">
                <a:cs typeface="Calibri"/>
              </a:rPr>
              <a:t>hạn</a:t>
            </a:r>
            <a:r>
              <a:rPr lang="en-US">
                <a:cs typeface="Calibri"/>
              </a:rPr>
              <a:t> </a:t>
            </a:r>
            <a:r>
              <a:rPr lang="en-US" err="1">
                <a:cs typeface="Calibri"/>
              </a:rPr>
              <a:t>chế</a:t>
            </a:r>
            <a:r>
              <a:rPr lang="en-US">
                <a:cs typeface="Calibri"/>
              </a:rPr>
              <a:t> </a:t>
            </a:r>
            <a:r>
              <a:rPr lang="en-US" err="1">
                <a:cs typeface="Calibri"/>
              </a:rPr>
              <a:t>việc</a:t>
            </a:r>
            <a:r>
              <a:rPr lang="en-US">
                <a:cs typeface="Calibri"/>
              </a:rPr>
              <a:t> </a:t>
            </a:r>
            <a:r>
              <a:rPr lang="en-US" err="1">
                <a:cs typeface="Calibri"/>
              </a:rPr>
              <a:t>gặp</a:t>
            </a:r>
            <a:r>
              <a:rPr lang="en-US">
                <a:cs typeface="Calibri"/>
              </a:rPr>
              <a:t> </a:t>
            </a:r>
            <a:r>
              <a:rPr lang="en-US" err="1">
                <a:cs typeface="Calibri"/>
              </a:rPr>
              <a:t>các</a:t>
            </a:r>
            <a:r>
              <a:rPr lang="en-US">
                <a:cs typeface="Calibri"/>
              </a:rPr>
              <a:t> </a:t>
            </a:r>
            <a:r>
              <a:rPr lang="en-US" err="1">
                <a:cs typeface="Calibri"/>
              </a:rPr>
              <a:t>vấn</a:t>
            </a:r>
            <a:r>
              <a:rPr lang="en-US">
                <a:cs typeface="Calibri"/>
              </a:rPr>
              <a:t> </a:t>
            </a:r>
            <a:r>
              <a:rPr lang="en-US" err="1">
                <a:cs typeface="Calibri"/>
              </a:rPr>
              <a:t>đề</a:t>
            </a:r>
            <a:r>
              <a:rPr lang="en-US">
                <a:cs typeface="Calibri"/>
              </a:rPr>
              <a:t> </a:t>
            </a:r>
            <a:r>
              <a:rPr lang="en-US" err="1">
                <a:cs typeface="Calibri"/>
              </a:rPr>
              <a:t>không</a:t>
            </a:r>
            <a:r>
              <a:rPr lang="en-US">
                <a:cs typeface="Calibri"/>
              </a:rPr>
              <a:t> </a:t>
            </a:r>
            <a:r>
              <a:rPr lang="en-US" err="1">
                <a:cs typeface="Calibri"/>
              </a:rPr>
              <a:t>mong</a:t>
            </a:r>
            <a:r>
              <a:rPr lang="en-US">
                <a:cs typeface="Calibri"/>
              </a:rPr>
              <a:t> </a:t>
            </a:r>
            <a:r>
              <a:rPr lang="en-US" err="1">
                <a:cs typeface="Calibri"/>
              </a:rPr>
              <a:t>muốn</a:t>
            </a:r>
            <a:r>
              <a:rPr lang="en-US">
                <a:cs typeface="Calibri"/>
              </a:rPr>
              <a:t> </a:t>
            </a:r>
            <a:r>
              <a:rPr lang="en-US" err="1">
                <a:cs typeface="Calibri"/>
              </a:rPr>
              <a:t>khi</a:t>
            </a:r>
            <a:r>
              <a:rPr lang="en-US">
                <a:cs typeface="Calibri"/>
              </a:rPr>
              <a:t> </a:t>
            </a:r>
            <a:r>
              <a:rPr lang="en-US" err="1">
                <a:cs typeface="Calibri"/>
              </a:rPr>
              <a:t>sử</a:t>
            </a:r>
            <a:r>
              <a:rPr lang="en-US">
                <a:cs typeface="Calibri"/>
              </a:rPr>
              <a:t> dung con </a:t>
            </a:r>
            <a:r>
              <a:rPr lang="en-US" err="1">
                <a:cs typeface="Calibri"/>
              </a:rPr>
              <a:t>trỏ</a:t>
            </a:r>
            <a:r>
              <a:rPr lang="en-US">
                <a:cs typeface="Calibri"/>
              </a:rPr>
              <a:t>. </a:t>
            </a:r>
            <a:endParaRPr lang="en-US"/>
          </a:p>
          <a:p>
            <a:pPr marL="285750" indent="-285750">
              <a:buFont typeface="Calibri"/>
              <a:buChar char="-"/>
            </a:pPr>
            <a:r>
              <a:rPr lang="en-US" err="1">
                <a:cs typeface="Calibri"/>
              </a:rPr>
              <a:t>Ví</a:t>
            </a:r>
            <a:r>
              <a:rPr lang="en-US">
                <a:cs typeface="Calibri"/>
              </a:rPr>
              <a:t> </a:t>
            </a:r>
            <a:r>
              <a:rPr lang="en-US" err="1">
                <a:cs typeface="Calibri"/>
              </a:rPr>
              <a:t>dụ</a:t>
            </a:r>
            <a:r>
              <a:rPr lang="en-US">
                <a:cs typeface="Calibri"/>
              </a:rPr>
              <a:t> : </a:t>
            </a:r>
            <a:r>
              <a:rPr lang="en-US" err="1">
                <a:cs typeface="Calibri"/>
              </a:rPr>
              <a:t>chỉ</a:t>
            </a:r>
            <a:r>
              <a:rPr lang="en-US">
                <a:cs typeface="Calibri"/>
              </a:rPr>
              <a:t> </a:t>
            </a:r>
            <a:r>
              <a:rPr lang="en-US" err="1">
                <a:cs typeface="Calibri"/>
              </a:rPr>
              <a:t>muốn</a:t>
            </a:r>
            <a:r>
              <a:rPr lang="en-US">
                <a:cs typeface="Calibri"/>
              </a:rPr>
              <a:t> </a:t>
            </a:r>
            <a:r>
              <a:rPr lang="en-US" err="1">
                <a:cs typeface="Calibri"/>
              </a:rPr>
              <a:t>đưa</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vào</a:t>
            </a:r>
            <a:r>
              <a:rPr lang="en-US">
                <a:cs typeface="Calibri"/>
              </a:rPr>
              <a:t> </a:t>
            </a:r>
            <a:r>
              <a:rPr lang="en-US" err="1">
                <a:cs typeface="Calibri"/>
              </a:rPr>
              <a:t>một</a:t>
            </a:r>
            <a:r>
              <a:rPr lang="en-US">
                <a:cs typeface="Calibri"/>
              </a:rPr>
              <a:t> </a:t>
            </a:r>
            <a:r>
              <a:rPr lang="en-US" err="1">
                <a:cs typeface="Calibri"/>
              </a:rPr>
              <a:t>hàm</a:t>
            </a:r>
            <a:r>
              <a:rPr lang="en-US">
                <a:cs typeface="Calibri"/>
              </a:rPr>
              <a:t> </a:t>
            </a:r>
            <a:r>
              <a:rPr lang="en-US" err="1">
                <a:cs typeface="Calibri"/>
              </a:rPr>
              <a:t>nhưng</a:t>
            </a:r>
            <a:r>
              <a:rPr lang="en-US">
                <a:cs typeface="Calibri"/>
              </a:rPr>
              <a:t> </a:t>
            </a:r>
            <a:r>
              <a:rPr lang="en-US" err="1">
                <a:cs typeface="Calibri"/>
              </a:rPr>
              <a:t>sau</a:t>
            </a:r>
            <a:r>
              <a:rPr lang="en-US">
                <a:cs typeface="Calibri"/>
              </a:rPr>
              <a:t> </a:t>
            </a:r>
            <a:r>
              <a:rPr lang="en-US" err="1">
                <a:cs typeface="Calibri"/>
              </a:rPr>
              <a:t>khi</a:t>
            </a:r>
            <a:r>
              <a:rPr lang="en-US">
                <a:cs typeface="Calibri"/>
              </a:rPr>
              <a:t> </a:t>
            </a:r>
            <a:r>
              <a:rPr lang="en-US" err="1">
                <a:cs typeface="Calibri"/>
              </a:rPr>
              <a:t>gọi</a:t>
            </a:r>
            <a:r>
              <a:rPr lang="en-US">
                <a:cs typeface="Calibri"/>
              </a:rPr>
              <a:t> </a:t>
            </a:r>
            <a:r>
              <a:rPr lang="en-US" err="1">
                <a:cs typeface="Calibri"/>
              </a:rPr>
              <a:t>hàm</a:t>
            </a:r>
            <a:r>
              <a:rPr lang="en-US">
                <a:cs typeface="Calibri"/>
              </a:rPr>
              <a:t> </a:t>
            </a:r>
            <a:r>
              <a:rPr lang="en-US" err="1">
                <a:cs typeface="Calibri"/>
              </a:rPr>
              <a:t>thì</a:t>
            </a:r>
            <a:r>
              <a:rPr lang="en-US">
                <a:cs typeface="Calibri"/>
              </a:rPr>
              <a:t> con </a:t>
            </a:r>
            <a:r>
              <a:rPr lang="en-US" err="1">
                <a:cs typeface="Calibri"/>
              </a:rPr>
              <a:t>trỏ</a:t>
            </a:r>
            <a:r>
              <a:rPr lang="en-US">
                <a:cs typeface="Calibri"/>
              </a:rPr>
              <a:t> </a:t>
            </a:r>
            <a:r>
              <a:rPr lang="en-US" err="1">
                <a:cs typeface="Calibri"/>
              </a:rPr>
              <a:t>lại</a:t>
            </a:r>
            <a:r>
              <a:rPr lang="en-US">
                <a:cs typeface="Calibri"/>
              </a:rPr>
              <a:t> </a:t>
            </a:r>
            <a:r>
              <a:rPr lang="en-US" err="1">
                <a:cs typeface="Calibri"/>
              </a:rPr>
              <a:t>làm</a:t>
            </a:r>
            <a:r>
              <a:rPr lang="en-US">
                <a:cs typeface="Calibri"/>
              </a:rPr>
              <a:t> </a:t>
            </a:r>
            <a:r>
              <a:rPr lang="en-US" err="1">
                <a:cs typeface="Calibri"/>
              </a:rPr>
              <a:t>thay</a:t>
            </a:r>
            <a:r>
              <a:rPr lang="en-US">
                <a:cs typeface="Calibri"/>
              </a:rPr>
              <a:t> </a:t>
            </a:r>
            <a:r>
              <a:rPr lang="en-US" err="1">
                <a:cs typeface="Calibri"/>
              </a:rPr>
              <a:t>đổi</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của</a:t>
            </a:r>
            <a:r>
              <a:rPr lang="en-US">
                <a:cs typeface="Calibri"/>
              </a:rPr>
              <a:t> </a:t>
            </a:r>
            <a:r>
              <a:rPr lang="en-US" err="1">
                <a:cs typeface="Calibri"/>
              </a:rPr>
              <a:t>biến</a:t>
            </a:r>
            <a:r>
              <a:rPr lang="en-US">
                <a:cs typeface="Calibri"/>
              </a:rPr>
              <a:t> </a:t>
            </a:r>
            <a:r>
              <a:rPr lang="en-US" err="1">
                <a:cs typeface="Calibri"/>
              </a:rPr>
              <a:t>bên</a:t>
            </a:r>
            <a:r>
              <a:rPr lang="en-US">
                <a:cs typeface="Calibri"/>
              </a:rPr>
              <a:t> </a:t>
            </a:r>
            <a:r>
              <a:rPr lang="en-US" err="1">
                <a:cs typeface="Calibri"/>
              </a:rPr>
              <a:t>ngoài</a:t>
            </a:r>
            <a:r>
              <a:rPr lang="en-US">
                <a:cs typeface="Calibri"/>
              </a:rPr>
              <a:t>. </a:t>
            </a:r>
            <a:r>
              <a:rPr lang="en-US" err="1">
                <a:cs typeface="Calibri"/>
              </a:rPr>
              <a:t>Để</a:t>
            </a:r>
            <a:r>
              <a:rPr lang="en-US">
                <a:cs typeface="Calibri"/>
              </a:rPr>
              <a:t> </a:t>
            </a:r>
            <a:r>
              <a:rPr lang="en-US" err="1">
                <a:cs typeface="Calibri"/>
              </a:rPr>
              <a:t>tránh</a:t>
            </a:r>
            <a:r>
              <a:rPr lang="en-US">
                <a:cs typeface="Calibri"/>
              </a:rPr>
              <a:t> </a:t>
            </a:r>
            <a:r>
              <a:rPr lang="en-US" err="1">
                <a:cs typeface="Calibri"/>
              </a:rPr>
              <a:t>điều</a:t>
            </a:r>
            <a:r>
              <a:rPr lang="en-US">
                <a:cs typeface="Calibri"/>
              </a:rPr>
              <a:t> </a:t>
            </a:r>
            <a:r>
              <a:rPr lang="en-US" err="1">
                <a:cs typeface="Calibri"/>
              </a:rPr>
              <a:t>này</a:t>
            </a:r>
            <a:r>
              <a:rPr lang="en-US">
                <a:cs typeface="Calibri"/>
              </a:rPr>
              <a:t> ta </a:t>
            </a:r>
            <a:r>
              <a:rPr lang="en-US" err="1">
                <a:cs typeface="Calibri"/>
              </a:rPr>
              <a:t>nên</a:t>
            </a:r>
            <a:r>
              <a:rPr lang="en-US">
                <a:cs typeface="Calibri"/>
              </a:rPr>
              <a:t> </a:t>
            </a:r>
            <a:r>
              <a:rPr lang="en-US" err="1">
                <a:cs typeface="Calibri"/>
              </a:rPr>
              <a:t>để</a:t>
            </a:r>
            <a:r>
              <a:rPr lang="en-US">
                <a:cs typeface="Calibri"/>
              </a:rPr>
              <a:t> param </a:t>
            </a:r>
            <a:r>
              <a:rPr lang="en-US" err="1">
                <a:cs typeface="Calibri"/>
              </a:rPr>
              <a:t>của</a:t>
            </a:r>
            <a:r>
              <a:rPr lang="en-US">
                <a:cs typeface="Calibri"/>
              </a:rPr>
              <a:t> </a:t>
            </a:r>
            <a:r>
              <a:rPr lang="en-US" err="1">
                <a:cs typeface="Calibri"/>
              </a:rPr>
              <a:t>hàm</a:t>
            </a:r>
            <a:r>
              <a:rPr lang="en-US">
                <a:cs typeface="Calibri"/>
              </a:rPr>
              <a:t> </a:t>
            </a:r>
            <a:r>
              <a:rPr lang="en-US" err="1">
                <a:cs typeface="Calibri"/>
              </a:rPr>
              <a:t>là</a:t>
            </a:r>
            <a:r>
              <a:rPr lang="en-US">
                <a:cs typeface="Calibri"/>
              </a:rPr>
              <a:t> 1 con </a:t>
            </a:r>
            <a:r>
              <a:rPr lang="en-US" err="1">
                <a:cs typeface="Calibri"/>
              </a:rPr>
              <a:t>trỏ</a:t>
            </a:r>
            <a:r>
              <a:rPr lang="en-US">
                <a:cs typeface="Calibri"/>
              </a:rPr>
              <a:t> </a:t>
            </a:r>
            <a:r>
              <a:rPr lang="en-US" err="1">
                <a:cs typeface="Calibri"/>
              </a:rPr>
              <a:t>hằng</a:t>
            </a:r>
            <a:r>
              <a:rPr lang="en-US">
                <a:cs typeface="Calibri"/>
              </a:rPr>
              <a:t>. ( con </a:t>
            </a:r>
            <a:r>
              <a:rPr lang="en-US" err="1">
                <a:cs typeface="Calibri"/>
              </a:rPr>
              <a:t>trỏ</a:t>
            </a:r>
            <a:r>
              <a:rPr lang="en-US">
                <a:cs typeface="Calibri"/>
              </a:rPr>
              <a:t> </a:t>
            </a:r>
            <a:r>
              <a:rPr lang="en-US" err="1">
                <a:cs typeface="Calibri"/>
              </a:rPr>
              <a:t>chỉ</a:t>
            </a:r>
            <a:r>
              <a:rPr lang="en-US">
                <a:cs typeface="Calibri"/>
              </a:rPr>
              <a:t> </a:t>
            </a:r>
            <a:r>
              <a:rPr lang="en-US" err="1">
                <a:cs typeface="Calibri"/>
              </a:rPr>
              <a:t>đến</a:t>
            </a:r>
            <a:r>
              <a:rPr lang="en-US">
                <a:cs typeface="Calibri"/>
              </a:rPr>
              <a:t> 1 </a:t>
            </a:r>
            <a:r>
              <a:rPr lang="en-US" err="1">
                <a:cs typeface="Calibri"/>
              </a:rPr>
              <a:t>hằng</a:t>
            </a:r>
            <a:r>
              <a:rPr lang="en-US">
                <a:cs typeface="Calibri"/>
              </a:rPr>
              <a:t>) </a:t>
            </a:r>
            <a:r>
              <a:rPr lang="en-US" err="1">
                <a:cs typeface="Calibri"/>
              </a:rPr>
              <a:t>lúc</a:t>
            </a:r>
            <a:r>
              <a:rPr lang="en-US">
                <a:cs typeface="Calibri"/>
              </a:rPr>
              <a:t> </a:t>
            </a:r>
            <a:r>
              <a:rPr lang="en-US" err="1">
                <a:cs typeface="Calibri"/>
              </a:rPr>
              <a:t>này</a:t>
            </a:r>
            <a:r>
              <a:rPr lang="en-US">
                <a:cs typeface="Calibri"/>
              </a:rPr>
              <a:t> </a:t>
            </a:r>
            <a:r>
              <a:rPr lang="en-US" err="1">
                <a:cs typeface="Calibri"/>
              </a:rPr>
              <a:t>nếu</a:t>
            </a:r>
            <a:r>
              <a:rPr lang="en-US">
                <a:cs typeface="Calibri"/>
              </a:rPr>
              <a:t> </a:t>
            </a:r>
            <a:r>
              <a:rPr lang="en-US" err="1">
                <a:cs typeface="Calibri"/>
              </a:rPr>
              <a:t>trong</a:t>
            </a:r>
            <a:r>
              <a:rPr lang="en-US">
                <a:cs typeface="Calibri"/>
              </a:rPr>
              <a:t> </a:t>
            </a:r>
            <a:r>
              <a:rPr lang="en-US" err="1">
                <a:cs typeface="Calibri"/>
              </a:rPr>
              <a:t>hàm</a:t>
            </a:r>
            <a:r>
              <a:rPr lang="en-US">
                <a:cs typeface="Calibri"/>
              </a:rPr>
              <a:t> </a:t>
            </a:r>
            <a:r>
              <a:rPr lang="en-US" err="1">
                <a:cs typeface="Calibri"/>
              </a:rPr>
              <a:t>có</a:t>
            </a:r>
            <a:r>
              <a:rPr lang="en-US">
                <a:cs typeface="Calibri"/>
              </a:rPr>
              <a:t> </a:t>
            </a:r>
            <a:r>
              <a:rPr lang="en-US" err="1">
                <a:cs typeface="Calibri"/>
              </a:rPr>
              <a:t>câu</a:t>
            </a:r>
            <a:r>
              <a:rPr lang="en-US">
                <a:cs typeface="Calibri"/>
              </a:rPr>
              <a:t> </a:t>
            </a:r>
            <a:r>
              <a:rPr lang="en-US" err="1">
                <a:cs typeface="Calibri"/>
              </a:rPr>
              <a:t>lệnh</a:t>
            </a:r>
            <a:r>
              <a:rPr lang="en-US">
                <a:cs typeface="Calibri"/>
              </a:rPr>
              <a:t> </a:t>
            </a:r>
            <a:r>
              <a:rPr lang="en-US" err="1">
                <a:cs typeface="Calibri"/>
              </a:rPr>
              <a:t>nào</a:t>
            </a:r>
            <a:r>
              <a:rPr lang="en-US">
                <a:cs typeface="Calibri"/>
              </a:rPr>
              <a:t> </a:t>
            </a:r>
            <a:r>
              <a:rPr lang="en-US" err="1">
                <a:cs typeface="Calibri"/>
              </a:rPr>
              <a:t>tác</a:t>
            </a:r>
            <a:r>
              <a:rPr lang="en-US">
                <a:cs typeface="Calibri"/>
              </a:rPr>
              <a:t> </a:t>
            </a:r>
            <a:r>
              <a:rPr lang="en-US" err="1">
                <a:cs typeface="Calibri"/>
              </a:rPr>
              <a:t>động</a:t>
            </a:r>
            <a:r>
              <a:rPr lang="en-US">
                <a:cs typeface="Calibri"/>
              </a:rPr>
              <a:t> </a:t>
            </a:r>
            <a:r>
              <a:rPr lang="en-US" err="1">
                <a:cs typeface="Calibri"/>
              </a:rPr>
              <a:t>đến</a:t>
            </a:r>
            <a:r>
              <a:rPr lang="en-US">
                <a:cs typeface="Calibri"/>
              </a:rPr>
              <a:t> </a:t>
            </a:r>
            <a:r>
              <a:rPr lang="en-US" err="1">
                <a:cs typeface="Calibri"/>
              </a:rPr>
              <a:t>giá</a:t>
            </a:r>
            <a:r>
              <a:rPr lang="en-US">
                <a:cs typeface="Calibri"/>
              </a:rPr>
              <a:t> </a:t>
            </a:r>
            <a:r>
              <a:rPr lang="en-US" err="1">
                <a:cs typeface="Calibri"/>
              </a:rPr>
              <a:t>trị</a:t>
            </a:r>
            <a:r>
              <a:rPr lang="en-US">
                <a:cs typeface="Calibri"/>
              </a:rPr>
              <a:t> </a:t>
            </a:r>
            <a:r>
              <a:rPr lang="en-US" err="1">
                <a:cs typeface="Calibri"/>
              </a:rPr>
              <a:t>mà</a:t>
            </a:r>
            <a:r>
              <a:rPr lang="en-US">
                <a:cs typeface="Calibri"/>
              </a:rPr>
              <a:t> con </a:t>
            </a:r>
            <a:r>
              <a:rPr lang="en-US" err="1">
                <a:cs typeface="Calibri"/>
              </a:rPr>
              <a:t>trỏ</a:t>
            </a:r>
            <a:r>
              <a:rPr lang="en-US">
                <a:cs typeface="Calibri"/>
              </a:rPr>
              <a:t> </a:t>
            </a:r>
            <a:r>
              <a:rPr lang="en-US" err="1">
                <a:cs typeface="Calibri"/>
              </a:rPr>
              <a:t>chỉ</a:t>
            </a:r>
            <a:r>
              <a:rPr lang="en-US">
                <a:cs typeface="Calibri"/>
              </a:rPr>
              <a:t> </a:t>
            </a:r>
            <a:r>
              <a:rPr lang="en-US" err="1">
                <a:cs typeface="Calibri"/>
              </a:rPr>
              <a:t>đến</a:t>
            </a:r>
            <a:r>
              <a:rPr lang="en-US">
                <a:cs typeface="Calibri"/>
              </a:rPr>
              <a:t> </a:t>
            </a:r>
            <a:r>
              <a:rPr lang="en-US" err="1">
                <a:cs typeface="Calibri"/>
              </a:rPr>
              <a:t>sẽ</a:t>
            </a:r>
            <a:r>
              <a:rPr lang="en-US">
                <a:cs typeface="Calibri"/>
              </a:rPr>
              <a:t> </a:t>
            </a:r>
            <a:r>
              <a:rPr lang="en-US" err="1">
                <a:cs typeface="Calibri"/>
              </a:rPr>
              <a:t>bị</a:t>
            </a:r>
            <a:r>
              <a:rPr lang="en-US">
                <a:cs typeface="Calibri"/>
              </a:rPr>
              <a:t> </a:t>
            </a:r>
            <a:r>
              <a:rPr lang="en-US" err="1">
                <a:cs typeface="Calibri"/>
              </a:rPr>
              <a:t>báo</a:t>
            </a:r>
            <a:r>
              <a:rPr lang="en-US">
                <a:cs typeface="Calibri"/>
              </a:rPr>
              <a:t> </a:t>
            </a:r>
            <a:r>
              <a:rPr lang="en-US" err="1">
                <a:cs typeface="Calibri"/>
              </a:rPr>
              <a:t>lỗi</a:t>
            </a:r>
            <a:r>
              <a:rPr lang="en-US">
                <a:cs typeface="Calibri"/>
              </a:rPr>
              <a:t>. </a:t>
            </a:r>
          </a:p>
          <a:p>
            <a:pPr marL="285750" indent="-285750">
              <a:buFont typeface="Calibri"/>
              <a:buChar char="-"/>
            </a:pPr>
            <a:r>
              <a:rPr lang="en-US">
                <a:cs typeface="Calibri"/>
              </a:rPr>
              <a:t>Trainer </a:t>
            </a:r>
            <a:r>
              <a:rPr lang="en-US" err="1">
                <a:cs typeface="Calibri"/>
              </a:rPr>
              <a:t>sẽ</a:t>
            </a:r>
            <a:r>
              <a:rPr lang="en-US">
                <a:cs typeface="Calibri"/>
              </a:rPr>
              <a:t> </a:t>
            </a:r>
            <a:r>
              <a:rPr lang="en-US" err="1">
                <a:cs typeface="Calibri"/>
              </a:rPr>
              <a:t>hỏi</a:t>
            </a:r>
            <a:r>
              <a:rPr lang="en-US">
                <a:cs typeface="Calibri"/>
              </a:rPr>
              <a:t> </a:t>
            </a:r>
            <a:r>
              <a:rPr lang="en-US" err="1">
                <a:cs typeface="Calibri"/>
              </a:rPr>
              <a:t>xem</a:t>
            </a:r>
            <a:r>
              <a:rPr lang="en-US">
                <a:cs typeface="Calibri"/>
              </a:rPr>
              <a:t> </a:t>
            </a:r>
            <a:r>
              <a:rPr lang="en-US" err="1">
                <a:cs typeface="Calibri"/>
              </a:rPr>
              <a:t>học</a:t>
            </a:r>
            <a:r>
              <a:rPr lang="en-US">
                <a:cs typeface="Calibri"/>
              </a:rPr>
              <a:t> </a:t>
            </a:r>
            <a:r>
              <a:rPr lang="en-US" err="1">
                <a:cs typeface="Calibri"/>
              </a:rPr>
              <a:t>viên</a:t>
            </a:r>
            <a:r>
              <a:rPr lang="en-US">
                <a:cs typeface="Calibri"/>
              </a:rPr>
              <a:t> </a:t>
            </a:r>
            <a:r>
              <a:rPr lang="en-US" err="1">
                <a:cs typeface="Calibri"/>
              </a:rPr>
              <a:t>đã</a:t>
            </a:r>
            <a:r>
              <a:rPr lang="en-US">
                <a:cs typeface="Calibri"/>
              </a:rPr>
              <a:t> </a:t>
            </a:r>
            <a:r>
              <a:rPr lang="en-US" err="1">
                <a:cs typeface="Calibri"/>
              </a:rPr>
              <a:t>hiểu</a:t>
            </a:r>
            <a:r>
              <a:rPr lang="en-US">
                <a:cs typeface="Calibri"/>
              </a:rPr>
              <a:t> </a:t>
            </a:r>
            <a:r>
              <a:rPr lang="en-US" err="1">
                <a:cs typeface="Calibri"/>
              </a:rPr>
              <a:t>rõ</a:t>
            </a:r>
            <a:r>
              <a:rPr lang="en-US">
                <a:cs typeface="Calibri"/>
              </a:rPr>
              <a:t> </a:t>
            </a:r>
            <a:r>
              <a:rPr lang="en-US" err="1">
                <a:cs typeface="Calibri"/>
              </a:rPr>
              <a:t>về</a:t>
            </a:r>
            <a:r>
              <a:rPr lang="en-US">
                <a:cs typeface="Calibri"/>
              </a:rPr>
              <a:t> con </a:t>
            </a:r>
            <a:r>
              <a:rPr lang="en-US" err="1">
                <a:cs typeface="Calibri"/>
              </a:rPr>
              <a:t>trỏ</a:t>
            </a:r>
            <a:r>
              <a:rPr lang="en-US">
                <a:cs typeface="Calibri"/>
              </a:rPr>
              <a:t> </a:t>
            </a:r>
            <a:r>
              <a:rPr lang="en-US" err="1">
                <a:cs typeface="Calibri"/>
              </a:rPr>
              <a:t>hằng</a:t>
            </a:r>
            <a:r>
              <a:rPr lang="en-US">
                <a:cs typeface="Calibri"/>
              </a:rPr>
              <a:t> </a:t>
            </a:r>
            <a:r>
              <a:rPr lang="en-US" err="1">
                <a:cs typeface="Calibri"/>
              </a:rPr>
              <a:t>và</a:t>
            </a:r>
            <a:r>
              <a:rPr lang="en-US">
                <a:cs typeface="Calibri"/>
              </a:rPr>
              <a:t> hằng con </a:t>
            </a:r>
            <a:r>
              <a:rPr lang="en-US" err="1">
                <a:cs typeface="Calibri"/>
              </a:rPr>
              <a:t>trỏ</a:t>
            </a:r>
            <a:r>
              <a:rPr lang="en-US">
                <a:cs typeface="Calibri"/>
              </a:rPr>
              <a:t> </a:t>
            </a:r>
            <a:r>
              <a:rPr lang="en-US" err="1">
                <a:cs typeface="Calibri"/>
              </a:rPr>
              <a:t>chưa</a:t>
            </a:r>
            <a:r>
              <a:rPr lang="en-US">
                <a:cs typeface="Calibri"/>
              </a:rPr>
              <a:t>? </a:t>
            </a:r>
            <a:r>
              <a:rPr lang="en-US" err="1">
                <a:cs typeface="Calibri"/>
              </a:rPr>
              <a:t>Nếu</a:t>
            </a:r>
            <a:r>
              <a:rPr lang="en-US">
                <a:cs typeface="Calibri"/>
              </a:rPr>
              <a:t> </a:t>
            </a:r>
            <a:r>
              <a:rPr lang="en-US" err="1">
                <a:cs typeface="Calibri"/>
              </a:rPr>
              <a:t>chưa</a:t>
            </a:r>
            <a:r>
              <a:rPr lang="en-US">
                <a:cs typeface="Calibri"/>
              </a:rPr>
              <a:t> </a:t>
            </a:r>
            <a:r>
              <a:rPr lang="en-US" err="1">
                <a:cs typeface="Calibri"/>
              </a:rPr>
              <a:t>thì</a:t>
            </a:r>
            <a:r>
              <a:rPr lang="en-US">
                <a:cs typeface="Calibri"/>
              </a:rPr>
              <a:t> </a:t>
            </a:r>
            <a:r>
              <a:rPr lang="en-US" err="1">
                <a:cs typeface="Calibri"/>
              </a:rPr>
              <a:t>giải</a:t>
            </a:r>
            <a:r>
              <a:rPr lang="en-US">
                <a:cs typeface="Calibri"/>
              </a:rPr>
              <a:t> </a:t>
            </a:r>
            <a:r>
              <a:rPr lang="en-US" err="1">
                <a:cs typeface="Calibri"/>
              </a:rPr>
              <a:t>thích</a:t>
            </a:r>
            <a:r>
              <a:rPr lang="en-US">
                <a:cs typeface="Calibri"/>
              </a:rPr>
              <a:t> </a:t>
            </a:r>
            <a:r>
              <a:rPr lang="en-US" err="1">
                <a:cs typeface="Calibri"/>
              </a:rPr>
              <a:t>để</a:t>
            </a:r>
            <a:r>
              <a:rPr lang="en-US">
                <a:cs typeface="Calibri"/>
              </a:rPr>
              <a:t> </a:t>
            </a:r>
            <a:r>
              <a:rPr lang="en-US" err="1">
                <a:cs typeface="Calibri"/>
              </a:rPr>
              <a:t>thấy</a:t>
            </a:r>
            <a:r>
              <a:rPr lang="en-US">
                <a:cs typeface="Calibri"/>
              </a:rPr>
              <a:t> </a:t>
            </a:r>
            <a:r>
              <a:rPr lang="en-US" err="1">
                <a:cs typeface="Calibri"/>
              </a:rPr>
              <a:t>được</a:t>
            </a:r>
            <a:r>
              <a:rPr lang="en-US">
                <a:cs typeface="Calibri"/>
              </a:rPr>
              <a:t> </a:t>
            </a:r>
            <a:r>
              <a:rPr lang="en-US" err="1">
                <a:cs typeface="Calibri"/>
              </a:rPr>
              <a:t>sự</a:t>
            </a:r>
            <a:r>
              <a:rPr lang="en-US">
                <a:cs typeface="Calibri"/>
              </a:rPr>
              <a:t>  </a:t>
            </a:r>
            <a:r>
              <a:rPr lang="en-US" err="1">
                <a:cs typeface="Calibri"/>
              </a:rPr>
              <a:t>quan</a:t>
            </a:r>
            <a:r>
              <a:rPr lang="en-US">
                <a:cs typeface="Calibri"/>
              </a:rPr>
              <a:t> </a:t>
            </a:r>
            <a:r>
              <a:rPr lang="en-US" err="1">
                <a:cs typeface="Calibri"/>
              </a:rPr>
              <a:t>trọng</a:t>
            </a:r>
            <a:r>
              <a:rPr lang="en-US">
                <a:cs typeface="Calibri"/>
              </a:rPr>
              <a:t> </a:t>
            </a:r>
            <a:r>
              <a:rPr lang="en-US" err="1">
                <a:cs typeface="Calibri"/>
              </a:rPr>
              <a:t>cần</a:t>
            </a:r>
            <a:r>
              <a:rPr lang="en-US">
                <a:cs typeface="Calibri"/>
              </a:rPr>
              <a:t> apply rule </a:t>
            </a:r>
            <a:r>
              <a:rPr lang="en-US" err="1">
                <a:cs typeface="Calibri"/>
              </a:rPr>
              <a:t>này</a:t>
            </a:r>
            <a:r>
              <a:rPr lang="en-US">
                <a:cs typeface="Calibri"/>
              </a:rPr>
              <a:t>. </a:t>
            </a:r>
          </a:p>
        </p:txBody>
      </p:sp>
      <p:sp>
        <p:nvSpPr>
          <p:cNvPr id="4" name="Slide Number Placeholder 3"/>
          <p:cNvSpPr>
            <a:spLocks noGrp="1"/>
          </p:cNvSpPr>
          <p:nvPr>
            <p:ph type="sldNum" sz="quarter" idx="5"/>
          </p:nvPr>
        </p:nvSpPr>
        <p:spPr/>
        <p:txBody>
          <a:bodyPr/>
          <a:lstStyle/>
          <a:p>
            <a:fld id="{C031839C-6EBD-4DAC-BE19-5B83BF46A57D}" type="slidenum">
              <a:rPr lang="en-US" smtClean="0"/>
              <a:t>17</a:t>
            </a:fld>
            <a:endParaRPr lang="en-US"/>
          </a:p>
        </p:txBody>
      </p:sp>
    </p:spTree>
    <p:extLst>
      <p:ext uri="{BB962C8B-B14F-4D97-AF65-F5344CB8AC3E}">
        <p14:creationId xmlns:p14="http://schemas.microsoft.com/office/powerpoint/2010/main" val="2409323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0E69AF"/>
        </a:solidFill>
        <a:effectLst/>
      </p:bgPr>
    </p:bg>
    <p:spTree>
      <p:nvGrpSpPr>
        <p:cNvPr id="1" name=""/>
        <p:cNvGrpSpPr/>
        <p:nvPr/>
      </p:nvGrpSpPr>
      <p:grpSpPr>
        <a:xfrm>
          <a:off x="0" y="0"/>
          <a:ext cx="0" cy="0"/>
          <a:chOff x="0" y="0"/>
          <a:chExt cx="0" cy="0"/>
        </a:xfrm>
      </p:grpSpPr>
      <p:grpSp>
        <p:nvGrpSpPr>
          <p:cNvPr id="17" name="Group 16"/>
          <p:cNvGrpSpPr/>
          <p:nvPr/>
        </p:nvGrpSpPr>
        <p:grpSpPr>
          <a:xfrm>
            <a:off x="-1206810" y="3465371"/>
            <a:ext cx="7946636" cy="4498389"/>
            <a:chOff x="-947324" y="3535924"/>
            <a:chExt cx="6210172" cy="3515418"/>
          </a:xfrm>
        </p:grpSpPr>
        <p:sp>
          <p:nvSpPr>
            <p:cNvPr id="1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3" name="Title 1"/>
          <p:cNvSpPr>
            <a:spLocks noGrp="1"/>
          </p:cNvSpPr>
          <p:nvPr>
            <p:ph type="title"/>
          </p:nvPr>
        </p:nvSpPr>
        <p:spPr>
          <a:xfrm>
            <a:off x="838200" y="986215"/>
            <a:ext cx="8849497" cy="2772985"/>
          </a:xfrm>
        </p:spPr>
        <p:txBody>
          <a:bodyPr anchor="b">
            <a:normAutofit/>
          </a:bodyPr>
          <a:lstStyle>
            <a:lvl1pPr>
              <a:defRPr sz="4800">
                <a:solidFill>
                  <a:schemeClr val="bg1"/>
                </a:solidFill>
              </a:defRPr>
            </a:lvl1pPr>
          </a:lstStyle>
          <a:p>
            <a:r>
              <a:rPr lang="en-US"/>
              <a:t>Click to edit Master title style</a:t>
            </a:r>
          </a:p>
        </p:txBody>
      </p:sp>
      <p:sp>
        <p:nvSpPr>
          <p:cNvPr id="24" name="Text Placeholder 2"/>
          <p:cNvSpPr>
            <a:spLocks noGrp="1"/>
          </p:cNvSpPr>
          <p:nvPr>
            <p:ph type="body" idx="1"/>
          </p:nvPr>
        </p:nvSpPr>
        <p:spPr>
          <a:xfrm>
            <a:off x="838200" y="3841936"/>
            <a:ext cx="8849497"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21" name="Picture 20"/>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69144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p:cNvSpPr>
          <p:nvPr>
            <p:ph type="pic" idx="1"/>
          </p:nvPr>
        </p:nvSpPr>
        <p:spPr>
          <a:xfrm>
            <a:off x="5183188" y="1000897"/>
            <a:ext cx="6172200" cy="48601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CB541E-0BDD-4233-9BAC-301C2ECD6B5A}" type="datetime1">
              <a:rPr lang="en-US" smtClean="0"/>
              <a:t>3/28/2023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344952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3964A1-21EC-4823-B551-5C1EF7EDE78C}"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506710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hre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D00585-3A9F-4DB0-9C47-3763AC176ACE}"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Text Placeholder 6"/>
          <p:cNvSpPr>
            <a:spLocks noGrp="1"/>
          </p:cNvSpPr>
          <p:nvPr>
            <p:ph type="body" sz="quarter" idx="13"/>
          </p:nvPr>
        </p:nvSpPr>
        <p:spPr>
          <a:xfrm>
            <a:off x="838200" y="2298672"/>
            <a:ext cx="3300984" cy="3893406"/>
          </a:xfrm>
        </p:spPr>
        <p:txBody>
          <a:bodyPr>
            <a:normAutofit/>
          </a:bodyPr>
          <a:lstStyle>
            <a:lvl1pPr marL="0" indent="0">
              <a:buNone/>
              <a:defRPr sz="1800"/>
            </a:lvl1pPr>
          </a:lstStyle>
          <a:p>
            <a:pPr lvl="0"/>
            <a:r>
              <a:rPr lang="en-US"/>
              <a:t>Click to edit Master text styles</a:t>
            </a:r>
          </a:p>
        </p:txBody>
      </p:sp>
      <p:sp>
        <p:nvSpPr>
          <p:cNvPr id="8" name="Text Placeholder 6"/>
          <p:cNvSpPr>
            <a:spLocks noGrp="1"/>
          </p:cNvSpPr>
          <p:nvPr>
            <p:ph type="body" sz="quarter" idx="14"/>
          </p:nvPr>
        </p:nvSpPr>
        <p:spPr>
          <a:xfrm>
            <a:off x="4445508" y="2298672"/>
            <a:ext cx="3300984" cy="3893406"/>
          </a:xfrm>
        </p:spPr>
        <p:txBody>
          <a:bodyPr>
            <a:normAutofit/>
          </a:bodyPr>
          <a:lstStyle>
            <a:lvl1pPr marL="0" indent="0">
              <a:buNone/>
              <a:defRPr sz="1800"/>
            </a:lvl1pPr>
          </a:lstStyle>
          <a:p>
            <a:pPr lvl="0"/>
            <a:r>
              <a:rPr lang="en-US"/>
              <a:t>Click to edit Master text styles</a:t>
            </a:r>
          </a:p>
        </p:txBody>
      </p:sp>
      <p:sp>
        <p:nvSpPr>
          <p:cNvPr id="9" name="Text Placeholder 6"/>
          <p:cNvSpPr>
            <a:spLocks noGrp="1"/>
          </p:cNvSpPr>
          <p:nvPr>
            <p:ph type="body" sz="quarter" idx="15"/>
          </p:nvPr>
        </p:nvSpPr>
        <p:spPr>
          <a:xfrm>
            <a:off x="8052816" y="2298672"/>
            <a:ext cx="3300984" cy="3893406"/>
          </a:xfrm>
        </p:spPr>
        <p:txBody>
          <a:bodyPr>
            <a:normAutofit/>
          </a:bodyPr>
          <a:lstStyle>
            <a:lvl1pPr marL="0" indent="0">
              <a:buNone/>
              <a:defRPr sz="1800"/>
            </a:lvl1pPr>
          </a:lstStyle>
          <a:p>
            <a:pPr lvl="0"/>
            <a:r>
              <a:rPr lang="en-US"/>
              <a:t>Click to edit Master text styles</a:t>
            </a:r>
          </a:p>
        </p:txBody>
      </p:sp>
      <p:sp>
        <p:nvSpPr>
          <p:cNvPr id="15" name="Text Placeholder 14"/>
          <p:cNvSpPr>
            <a:spLocks noGrp="1"/>
          </p:cNvSpPr>
          <p:nvPr>
            <p:ph type="body" sz="quarter" idx="16"/>
          </p:nvPr>
        </p:nvSpPr>
        <p:spPr>
          <a:xfrm>
            <a:off x="837629" y="1309356"/>
            <a:ext cx="3300413" cy="822960"/>
          </a:xfrm>
        </p:spPr>
        <p:txBody>
          <a:bodyPr/>
          <a:lstStyle>
            <a:lvl1pPr marL="0" indent="0">
              <a:buNone/>
              <a:defRPr b="0"/>
            </a:lvl1pPr>
          </a:lstStyle>
          <a:p>
            <a:pPr lvl="0"/>
            <a:r>
              <a:rPr lang="en-US"/>
              <a:t>Click to edit Master text styles</a:t>
            </a:r>
          </a:p>
        </p:txBody>
      </p:sp>
      <p:sp>
        <p:nvSpPr>
          <p:cNvPr id="16" name="Text Placeholder 14"/>
          <p:cNvSpPr>
            <a:spLocks noGrp="1"/>
          </p:cNvSpPr>
          <p:nvPr>
            <p:ph type="body" sz="quarter" idx="17"/>
          </p:nvPr>
        </p:nvSpPr>
        <p:spPr>
          <a:xfrm>
            <a:off x="4445508" y="1309356"/>
            <a:ext cx="3300413" cy="822960"/>
          </a:xfrm>
        </p:spPr>
        <p:txBody>
          <a:bodyPr/>
          <a:lstStyle>
            <a:lvl1pPr marL="0" indent="0">
              <a:buNone/>
              <a:defRPr b="0"/>
            </a:lvl1pPr>
          </a:lstStyle>
          <a:p>
            <a:pPr lvl="0"/>
            <a:r>
              <a:rPr lang="en-US"/>
              <a:t>Click to edit Master text styles</a:t>
            </a:r>
          </a:p>
        </p:txBody>
      </p:sp>
      <p:sp>
        <p:nvSpPr>
          <p:cNvPr id="17" name="Text Placeholder 14"/>
          <p:cNvSpPr>
            <a:spLocks noGrp="1"/>
          </p:cNvSpPr>
          <p:nvPr>
            <p:ph type="body" sz="quarter" idx="18"/>
          </p:nvPr>
        </p:nvSpPr>
        <p:spPr>
          <a:xfrm>
            <a:off x="8053387" y="1309356"/>
            <a:ext cx="3300413" cy="822960"/>
          </a:xfrm>
        </p:spPr>
        <p:txBody>
          <a:bodyPr/>
          <a:lstStyle>
            <a:lvl1pPr marL="0" indent="0">
              <a:buNone/>
              <a:defRPr b="0"/>
            </a:lvl1pPr>
          </a:lstStyle>
          <a:p>
            <a:pPr lvl="0"/>
            <a:r>
              <a:rPr lang="en-US"/>
              <a:t>Click to edit Master text styles</a:t>
            </a:r>
          </a:p>
        </p:txBody>
      </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3" name="Group 12"/>
          <p:cNvGrpSpPr/>
          <p:nvPr/>
        </p:nvGrpSpPr>
        <p:grpSpPr>
          <a:xfrm>
            <a:off x="0" y="-2"/>
            <a:ext cx="12191998" cy="45721"/>
            <a:chOff x="0" y="-2"/>
            <a:chExt cx="12191998" cy="45721"/>
          </a:xfrm>
        </p:grpSpPr>
        <p:sp>
          <p:nvSpPr>
            <p:cNvPr id="14" name="Rectangle 13"/>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058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ree Pictures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157600-0529-4B48-9E10-CB1A70A6A8A0}"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Text Placeholder 6"/>
          <p:cNvSpPr>
            <a:spLocks noGrp="1"/>
          </p:cNvSpPr>
          <p:nvPr>
            <p:ph type="body" sz="quarter" idx="13"/>
          </p:nvPr>
        </p:nvSpPr>
        <p:spPr>
          <a:xfrm>
            <a:off x="838200" y="4073987"/>
            <a:ext cx="3300984" cy="2118091"/>
          </a:xfrm>
        </p:spPr>
        <p:txBody>
          <a:bodyPr>
            <a:normAutofit/>
          </a:bodyPr>
          <a:lstStyle>
            <a:lvl1pPr marL="0" indent="0">
              <a:buNone/>
              <a:defRPr sz="1800"/>
            </a:lvl1pPr>
          </a:lstStyle>
          <a:p>
            <a:pPr lvl="0"/>
            <a:r>
              <a:rPr lang="en-US"/>
              <a:t>Click to edit Master text styles</a:t>
            </a:r>
          </a:p>
        </p:txBody>
      </p:sp>
      <p:sp>
        <p:nvSpPr>
          <p:cNvPr id="8" name="Text Placeholder 6"/>
          <p:cNvSpPr>
            <a:spLocks noGrp="1"/>
          </p:cNvSpPr>
          <p:nvPr>
            <p:ph type="body" sz="quarter" idx="14"/>
          </p:nvPr>
        </p:nvSpPr>
        <p:spPr>
          <a:xfrm>
            <a:off x="4445508" y="4073987"/>
            <a:ext cx="3300984" cy="2118091"/>
          </a:xfrm>
        </p:spPr>
        <p:txBody>
          <a:bodyPr>
            <a:normAutofit/>
          </a:bodyPr>
          <a:lstStyle>
            <a:lvl1pPr marL="0" indent="0">
              <a:buNone/>
              <a:defRPr sz="1800"/>
            </a:lvl1pPr>
          </a:lstStyle>
          <a:p>
            <a:pPr lvl="0"/>
            <a:r>
              <a:rPr lang="en-US"/>
              <a:t>Click to edit Master text styles</a:t>
            </a:r>
          </a:p>
        </p:txBody>
      </p:sp>
      <p:sp>
        <p:nvSpPr>
          <p:cNvPr id="9" name="Text Placeholder 6"/>
          <p:cNvSpPr>
            <a:spLocks noGrp="1"/>
          </p:cNvSpPr>
          <p:nvPr>
            <p:ph type="body" sz="quarter" idx="15"/>
          </p:nvPr>
        </p:nvSpPr>
        <p:spPr>
          <a:xfrm>
            <a:off x="8052816" y="4073987"/>
            <a:ext cx="3300984" cy="2118091"/>
          </a:xfrm>
        </p:spPr>
        <p:txBody>
          <a:bodyPr>
            <a:normAutofit/>
          </a:bodyPr>
          <a:lstStyle>
            <a:lvl1pPr marL="0" indent="0">
              <a:buNone/>
              <a:defRPr sz="1800"/>
            </a:lvl1pPr>
          </a:lstStyle>
          <a:p>
            <a:pPr lvl="0"/>
            <a:r>
              <a:rPr lang="en-US"/>
              <a:t>Click to edit Master text styles</a:t>
            </a:r>
          </a:p>
        </p:txBody>
      </p:sp>
      <p:sp>
        <p:nvSpPr>
          <p:cNvPr id="15" name="Text Placeholder 14"/>
          <p:cNvSpPr>
            <a:spLocks noGrp="1"/>
          </p:cNvSpPr>
          <p:nvPr>
            <p:ph type="body" sz="quarter" idx="16" hasCustomPrompt="1"/>
          </p:nvPr>
        </p:nvSpPr>
        <p:spPr>
          <a:xfrm>
            <a:off x="837629" y="3403372"/>
            <a:ext cx="3300413" cy="670615"/>
          </a:xfrm>
        </p:spPr>
        <p:txBody>
          <a:bodyPr>
            <a:normAutofit/>
          </a:bodyPr>
          <a:lstStyle>
            <a:lvl1pPr marL="0" indent="0">
              <a:buNone/>
              <a:defRPr sz="2000" b="1"/>
            </a:lvl1pPr>
          </a:lstStyle>
          <a:p>
            <a:pPr lvl="0"/>
            <a:r>
              <a:rPr lang="en-US"/>
              <a:t>Click to edit master text styles</a:t>
            </a:r>
          </a:p>
        </p:txBody>
      </p:sp>
      <p:sp>
        <p:nvSpPr>
          <p:cNvPr id="16" name="Text Placeholder 14"/>
          <p:cNvSpPr>
            <a:spLocks noGrp="1"/>
          </p:cNvSpPr>
          <p:nvPr>
            <p:ph type="body" sz="quarter" idx="17" hasCustomPrompt="1"/>
          </p:nvPr>
        </p:nvSpPr>
        <p:spPr>
          <a:xfrm>
            <a:off x="4445508" y="3403372"/>
            <a:ext cx="3300413" cy="670615"/>
          </a:xfrm>
        </p:spPr>
        <p:txBody>
          <a:bodyPr>
            <a:normAutofit/>
          </a:bodyPr>
          <a:lstStyle>
            <a:lvl1pPr marL="0" indent="0">
              <a:buNone/>
              <a:defRPr sz="2000" b="1"/>
            </a:lvl1pPr>
          </a:lstStyle>
          <a:p>
            <a:pPr lvl="0"/>
            <a:r>
              <a:rPr lang="en-US"/>
              <a:t>Click to edit master text styles</a:t>
            </a:r>
          </a:p>
        </p:txBody>
      </p:sp>
      <p:sp>
        <p:nvSpPr>
          <p:cNvPr id="17" name="Text Placeholder 14"/>
          <p:cNvSpPr>
            <a:spLocks noGrp="1"/>
          </p:cNvSpPr>
          <p:nvPr>
            <p:ph type="body" sz="quarter" idx="18" hasCustomPrompt="1"/>
          </p:nvPr>
        </p:nvSpPr>
        <p:spPr>
          <a:xfrm>
            <a:off x="8053387" y="3403372"/>
            <a:ext cx="3300413" cy="670615"/>
          </a:xfrm>
        </p:spPr>
        <p:txBody>
          <a:bodyPr>
            <a:normAutofit/>
          </a:bodyPr>
          <a:lstStyle>
            <a:lvl1pPr marL="0" indent="0">
              <a:buNone/>
              <a:defRPr sz="2000" b="1"/>
            </a:lvl1pPr>
          </a:lstStyle>
          <a:p>
            <a:pPr lvl="0"/>
            <a:r>
              <a:rPr lang="en-US"/>
              <a:t>Click to edit master text styles</a:t>
            </a:r>
          </a:p>
        </p:txBody>
      </p:sp>
      <p:sp>
        <p:nvSpPr>
          <p:cNvPr id="10" name="Picture Placeholder 9"/>
          <p:cNvSpPr>
            <a:spLocks noGrp="1"/>
          </p:cNvSpPr>
          <p:nvPr>
            <p:ph type="pic" sz="quarter" idx="19"/>
          </p:nvPr>
        </p:nvSpPr>
        <p:spPr>
          <a:xfrm>
            <a:off x="838200" y="1392238"/>
            <a:ext cx="3300413" cy="1856232"/>
          </a:xfrm>
        </p:spPr>
        <p:txBody>
          <a:bodyPr/>
          <a:lstStyle/>
          <a:p>
            <a:r>
              <a:rPr lang="en-US"/>
              <a:t>Click icon to add picture</a:t>
            </a:r>
          </a:p>
        </p:txBody>
      </p:sp>
      <p:sp>
        <p:nvSpPr>
          <p:cNvPr id="14" name="Picture Placeholder 9"/>
          <p:cNvSpPr>
            <a:spLocks noGrp="1"/>
          </p:cNvSpPr>
          <p:nvPr>
            <p:ph type="pic" sz="quarter" idx="20"/>
          </p:nvPr>
        </p:nvSpPr>
        <p:spPr>
          <a:xfrm>
            <a:off x="4445508" y="1383734"/>
            <a:ext cx="3300413" cy="1856232"/>
          </a:xfrm>
        </p:spPr>
        <p:txBody>
          <a:bodyPr/>
          <a:lstStyle/>
          <a:p>
            <a:r>
              <a:rPr lang="en-US"/>
              <a:t>Click icon to add picture</a:t>
            </a:r>
          </a:p>
        </p:txBody>
      </p:sp>
      <p:sp>
        <p:nvSpPr>
          <p:cNvPr id="18" name="Picture Placeholder 9"/>
          <p:cNvSpPr>
            <a:spLocks noGrp="1"/>
          </p:cNvSpPr>
          <p:nvPr>
            <p:ph type="pic" sz="quarter" idx="21"/>
          </p:nvPr>
        </p:nvSpPr>
        <p:spPr>
          <a:xfrm>
            <a:off x="8053387" y="1383734"/>
            <a:ext cx="3300413" cy="1856232"/>
          </a:xfrm>
        </p:spPr>
        <p:txBody>
          <a:bodyPr/>
          <a:lstStyle/>
          <a:p>
            <a:r>
              <a:rPr lang="en-US"/>
              <a:t>Click icon to add picture</a:t>
            </a:r>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20" name="Group 19"/>
          <p:cNvGrpSpPr/>
          <p:nvPr/>
        </p:nvGrpSpPr>
        <p:grpSpPr>
          <a:xfrm>
            <a:off x="0" y="-2"/>
            <a:ext cx="12191998" cy="45721"/>
            <a:chOff x="0" y="-2"/>
            <a:chExt cx="12191998" cy="45721"/>
          </a:xfrm>
        </p:grpSpPr>
        <p:sp>
          <p:nvSpPr>
            <p:cNvPr id="21" name="Rectangle 2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8618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51D89-A4A7-47C6-9F4A-013DF41A3488}"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170276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Triangle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0DD4F6-33E9-45E4-B1E4-18DA564F71B0}"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5"/>
          <p:cNvSpPr>
            <a:spLocks noGrp="1"/>
          </p:cNvSpPr>
          <p:nvPr>
            <p:ph type="pic" sz="quarter" idx="15"/>
          </p:nvPr>
        </p:nvSpPr>
        <p:spPr>
          <a:xfrm>
            <a:off x="5634986" y="1"/>
            <a:ext cx="6558024" cy="3566951"/>
          </a:xfrm>
          <a:custGeom>
            <a:avLst/>
            <a:gdLst>
              <a:gd name="connsiteX0" fmla="*/ 0 w 5834250"/>
              <a:gd name="connsiteY0" fmla="*/ 0 h 3566951"/>
              <a:gd name="connsiteX1" fmla="*/ 5833177 w 5834250"/>
              <a:gd name="connsiteY1" fmla="*/ 0 h 3566951"/>
              <a:gd name="connsiteX2" fmla="*/ 5833749 w 5834250"/>
              <a:gd name="connsiteY2" fmla="*/ 106533 h 3566951"/>
              <a:gd name="connsiteX3" fmla="*/ 5833177 w 5834250"/>
              <a:gd name="connsiteY3" fmla="*/ 1368797 h 3566951"/>
              <a:gd name="connsiteX4" fmla="*/ 3034999 w 5834250"/>
              <a:gd name="connsiteY4" fmla="*/ 3566951 h 3566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250" h="3566951">
                <a:moveTo>
                  <a:pt x="0" y="0"/>
                </a:moveTo>
                <a:lnTo>
                  <a:pt x="5833177" y="0"/>
                </a:lnTo>
                <a:lnTo>
                  <a:pt x="5833749" y="106533"/>
                </a:lnTo>
                <a:cubicBezTo>
                  <a:pt x="5836008" y="617222"/>
                  <a:pt x="5829692" y="813141"/>
                  <a:pt x="5833177" y="1368797"/>
                </a:cubicBezTo>
                <a:lnTo>
                  <a:pt x="3034999" y="3566951"/>
                </a:ln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7" name="Picture Placeholder 6"/>
          <p:cNvSpPr>
            <a:spLocks noGrp="1"/>
          </p:cNvSpPr>
          <p:nvPr>
            <p:ph type="pic" sz="quarter" idx="17"/>
          </p:nvPr>
        </p:nvSpPr>
        <p:spPr>
          <a:xfrm>
            <a:off x="5628903" y="2906389"/>
            <a:ext cx="6456256" cy="3974602"/>
          </a:xfrm>
          <a:custGeom>
            <a:avLst/>
            <a:gdLst>
              <a:gd name="connsiteX0" fmla="*/ 2976519 w 6007830"/>
              <a:gd name="connsiteY0" fmla="*/ 0 h 3567500"/>
              <a:gd name="connsiteX1" fmla="*/ 6007830 w 6007830"/>
              <a:gd name="connsiteY1" fmla="*/ 3567500 h 3567500"/>
              <a:gd name="connsiteX2" fmla="*/ 0 w 6007830"/>
              <a:gd name="connsiteY2" fmla="*/ 3567500 h 3567500"/>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9549 w 5170860"/>
              <a:gd name="connsiteY0" fmla="*/ 0 h 3578192"/>
              <a:gd name="connsiteX1" fmla="*/ 5170860 w 5170860"/>
              <a:gd name="connsiteY1" fmla="*/ 3567500 h 3578192"/>
              <a:gd name="connsiteX2" fmla="*/ 0 w 5170860"/>
              <a:gd name="connsiteY2" fmla="*/ 3578192 h 3578192"/>
              <a:gd name="connsiteX3" fmla="*/ 2139549 w 5170860"/>
              <a:gd name="connsiteY3" fmla="*/ 0 h 3578192"/>
              <a:gd name="connsiteX0" fmla="*/ 2131034 w 5170860"/>
              <a:gd name="connsiteY0" fmla="*/ 0 h 3578192"/>
              <a:gd name="connsiteX1" fmla="*/ 5170860 w 5170860"/>
              <a:gd name="connsiteY1" fmla="*/ 3567500 h 3578192"/>
              <a:gd name="connsiteX2" fmla="*/ 0 w 5170860"/>
              <a:gd name="connsiteY2" fmla="*/ 3578192 h 3578192"/>
              <a:gd name="connsiteX3" fmla="*/ 2131034 w 5170860"/>
              <a:gd name="connsiteY3" fmla="*/ 0 h 3578192"/>
              <a:gd name="connsiteX0" fmla="*/ 2114003 w 5170860"/>
              <a:gd name="connsiteY0" fmla="*/ 0 h 3578192"/>
              <a:gd name="connsiteX1" fmla="*/ 5170860 w 5170860"/>
              <a:gd name="connsiteY1" fmla="*/ 3567500 h 3578192"/>
              <a:gd name="connsiteX2" fmla="*/ 0 w 5170860"/>
              <a:gd name="connsiteY2" fmla="*/ 3578192 h 3578192"/>
              <a:gd name="connsiteX3" fmla="*/ 2114003 w 5170860"/>
              <a:gd name="connsiteY3" fmla="*/ 0 h 3578192"/>
            </a:gdLst>
            <a:ahLst/>
            <a:cxnLst>
              <a:cxn ang="0">
                <a:pos x="connsiteX0" y="connsiteY0"/>
              </a:cxn>
              <a:cxn ang="0">
                <a:pos x="connsiteX1" y="connsiteY1"/>
              </a:cxn>
              <a:cxn ang="0">
                <a:pos x="connsiteX2" y="connsiteY2"/>
              </a:cxn>
              <a:cxn ang="0">
                <a:pos x="connsiteX3" y="connsiteY3"/>
              </a:cxn>
            </a:cxnLst>
            <a:rect l="l" t="t" r="r" b="b"/>
            <a:pathLst>
              <a:path w="5170860" h="3578192">
                <a:moveTo>
                  <a:pt x="2114003" y="0"/>
                </a:moveTo>
                <a:lnTo>
                  <a:pt x="5170860" y="3567500"/>
                </a:lnTo>
                <a:lnTo>
                  <a:pt x="0" y="3578192"/>
                </a:lnTo>
                <a:cubicBezTo>
                  <a:pt x="450045" y="2805971"/>
                  <a:pt x="1036231" y="1734405"/>
                  <a:pt x="2114003" y="0"/>
                </a:cubicBez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8" name="Picture Placeholder 7"/>
          <p:cNvSpPr>
            <a:spLocks noGrp="1"/>
          </p:cNvSpPr>
          <p:nvPr>
            <p:ph type="pic" sz="quarter" idx="16"/>
          </p:nvPr>
        </p:nvSpPr>
        <p:spPr>
          <a:xfrm>
            <a:off x="9120106" y="1477019"/>
            <a:ext cx="3073482" cy="5372660"/>
          </a:xfrm>
          <a:custGeom>
            <a:avLst/>
            <a:gdLst>
              <a:gd name="connsiteX0" fmla="*/ 2734278 w 2734278"/>
              <a:gd name="connsiteY0" fmla="*/ 0 h 5372660"/>
              <a:gd name="connsiteX1" fmla="*/ 2734278 w 2734278"/>
              <a:gd name="connsiteY1" fmla="*/ 5372660 h 5372660"/>
              <a:gd name="connsiteX2" fmla="*/ 0 w 2734278"/>
              <a:gd name="connsiteY2" fmla="*/ 2155618 h 5372660"/>
            </a:gdLst>
            <a:ahLst/>
            <a:cxnLst>
              <a:cxn ang="0">
                <a:pos x="connsiteX0" y="connsiteY0"/>
              </a:cxn>
              <a:cxn ang="0">
                <a:pos x="connsiteX1" y="connsiteY1"/>
              </a:cxn>
              <a:cxn ang="0">
                <a:pos x="connsiteX2" y="connsiteY2"/>
              </a:cxn>
            </a:cxnLst>
            <a:rect l="l" t="t" r="r" b="b"/>
            <a:pathLst>
              <a:path w="2734278" h="5372660">
                <a:moveTo>
                  <a:pt x="2734278" y="0"/>
                </a:moveTo>
                <a:lnTo>
                  <a:pt x="2734278" y="5372660"/>
                </a:lnTo>
                <a:lnTo>
                  <a:pt x="0" y="2155618"/>
                </a:ln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10" name="Text Placeholder 12"/>
          <p:cNvSpPr>
            <a:spLocks noGrp="1"/>
          </p:cNvSpPr>
          <p:nvPr>
            <p:ph type="body" sz="quarter" idx="14"/>
          </p:nvPr>
        </p:nvSpPr>
        <p:spPr>
          <a:xfrm>
            <a:off x="838200" y="1743959"/>
            <a:ext cx="5479473" cy="4439065"/>
          </a:xfrm>
        </p:spPr>
        <p:txBody>
          <a:bodyPr>
            <a:normAutofit/>
          </a:bodyPr>
          <a:lstStyle>
            <a:lvl1pPr marL="0" indent="0" algn="l">
              <a:buNone/>
              <a:defRPr lang="en-US" sz="1400" dirty="0" smtClean="0">
                <a:solidFill>
                  <a:schemeClr val="tx1">
                    <a:lumMod val="85000"/>
                    <a:lumOff val="15000"/>
                  </a:schemeClr>
                </a:solidFill>
              </a:defRPr>
            </a:lvl1pPr>
          </a:lstStyle>
          <a:p>
            <a:pPr lvl="0"/>
            <a:r>
              <a:rPr lang="en-US"/>
              <a:t>Click to edit Master text styles</a:t>
            </a:r>
          </a:p>
        </p:txBody>
      </p:sp>
      <p:sp>
        <p:nvSpPr>
          <p:cNvPr id="2" name="Title 1"/>
          <p:cNvSpPr>
            <a:spLocks noGrp="1"/>
          </p:cNvSpPr>
          <p:nvPr>
            <p:ph type="title"/>
          </p:nvPr>
        </p:nvSpPr>
        <p:spPr>
          <a:xfrm>
            <a:off x="838200" y="675547"/>
            <a:ext cx="5479473" cy="1005840"/>
          </a:xfrm>
        </p:spPr>
        <p:txBody>
          <a:bodyPr/>
          <a:lstStyle/>
          <a:p>
            <a:r>
              <a:rPr lang="en-US"/>
              <a:t>Click to edit Master title style</a:t>
            </a:r>
          </a:p>
        </p:txBody>
      </p:sp>
    </p:spTree>
    <p:extLst>
      <p:ext uri="{BB962C8B-B14F-4D97-AF65-F5344CB8AC3E}">
        <p14:creationId xmlns:p14="http://schemas.microsoft.com/office/powerpoint/2010/main" val="297369313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Triangle Picture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0DD4F6-33E9-45E4-B1E4-18DA564F71B0}"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5"/>
          <p:cNvSpPr>
            <a:spLocks noGrp="1"/>
          </p:cNvSpPr>
          <p:nvPr>
            <p:ph type="pic" sz="quarter" idx="15"/>
          </p:nvPr>
        </p:nvSpPr>
        <p:spPr>
          <a:xfrm>
            <a:off x="5634986" y="1"/>
            <a:ext cx="6558024" cy="3566951"/>
          </a:xfrm>
          <a:custGeom>
            <a:avLst/>
            <a:gdLst>
              <a:gd name="connsiteX0" fmla="*/ 0 w 5834250"/>
              <a:gd name="connsiteY0" fmla="*/ 0 h 3566951"/>
              <a:gd name="connsiteX1" fmla="*/ 5833177 w 5834250"/>
              <a:gd name="connsiteY1" fmla="*/ 0 h 3566951"/>
              <a:gd name="connsiteX2" fmla="*/ 5833749 w 5834250"/>
              <a:gd name="connsiteY2" fmla="*/ 106533 h 3566951"/>
              <a:gd name="connsiteX3" fmla="*/ 5833177 w 5834250"/>
              <a:gd name="connsiteY3" fmla="*/ 1368797 h 3566951"/>
              <a:gd name="connsiteX4" fmla="*/ 3034999 w 5834250"/>
              <a:gd name="connsiteY4" fmla="*/ 3566951 h 3566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4250" h="3566951">
                <a:moveTo>
                  <a:pt x="0" y="0"/>
                </a:moveTo>
                <a:lnTo>
                  <a:pt x="5833177" y="0"/>
                </a:lnTo>
                <a:lnTo>
                  <a:pt x="5833749" y="106533"/>
                </a:lnTo>
                <a:cubicBezTo>
                  <a:pt x="5836008" y="617222"/>
                  <a:pt x="5829692" y="813141"/>
                  <a:pt x="5833177" y="1368797"/>
                </a:cubicBezTo>
                <a:lnTo>
                  <a:pt x="3034999" y="3566951"/>
                </a:lnTo>
                <a:close/>
              </a:path>
            </a:pathLst>
          </a:custGeom>
          <a:solidFill>
            <a:schemeClr val="bg2"/>
          </a:solidFill>
        </p:spPr>
        <p:txBody>
          <a:bodyPr wrap="square" anchor="ctr">
            <a:noAutofit/>
          </a:bodyPr>
          <a:lstStyle>
            <a:lvl1pPr algn="ctr">
              <a:defRPr/>
            </a:lvl1pPr>
          </a:lstStyle>
          <a:p>
            <a:r>
              <a:rPr lang="en-US"/>
              <a:t>Click icon to add picture</a:t>
            </a:r>
          </a:p>
        </p:txBody>
      </p:sp>
      <p:sp>
        <p:nvSpPr>
          <p:cNvPr id="10" name="Text Placeholder 12"/>
          <p:cNvSpPr>
            <a:spLocks noGrp="1"/>
          </p:cNvSpPr>
          <p:nvPr>
            <p:ph type="body" sz="quarter" idx="14"/>
          </p:nvPr>
        </p:nvSpPr>
        <p:spPr>
          <a:xfrm>
            <a:off x="838200" y="1743959"/>
            <a:ext cx="5479473" cy="4439065"/>
          </a:xfrm>
        </p:spPr>
        <p:txBody>
          <a:bodyPr>
            <a:normAutofit/>
          </a:bodyPr>
          <a:lstStyle>
            <a:lvl1pPr marL="0" indent="0" algn="l">
              <a:buNone/>
              <a:defRPr lang="en-US" sz="1400" dirty="0" smtClean="0">
                <a:solidFill>
                  <a:schemeClr val="tx1">
                    <a:lumMod val="85000"/>
                    <a:lumOff val="15000"/>
                  </a:schemeClr>
                </a:solidFill>
              </a:defRPr>
            </a:lvl1pPr>
          </a:lstStyle>
          <a:p>
            <a:pPr lvl="0"/>
            <a:r>
              <a:rPr lang="en-US"/>
              <a:t>Click to edit Master text styles</a:t>
            </a:r>
          </a:p>
        </p:txBody>
      </p:sp>
      <p:sp>
        <p:nvSpPr>
          <p:cNvPr id="2" name="Title 1"/>
          <p:cNvSpPr>
            <a:spLocks noGrp="1"/>
          </p:cNvSpPr>
          <p:nvPr>
            <p:ph type="title"/>
          </p:nvPr>
        </p:nvSpPr>
        <p:spPr>
          <a:xfrm>
            <a:off x="838200" y="675547"/>
            <a:ext cx="5479473" cy="1005840"/>
          </a:xfrm>
        </p:spPr>
        <p:txBody>
          <a:bodyPr/>
          <a:lstStyle/>
          <a:p>
            <a:r>
              <a:rPr lang="en-US"/>
              <a:t>Click to edit Master title style</a:t>
            </a:r>
          </a:p>
        </p:txBody>
      </p:sp>
      <p:sp>
        <p:nvSpPr>
          <p:cNvPr id="11" name="Isosceles Triangle 10"/>
          <p:cNvSpPr/>
          <p:nvPr/>
        </p:nvSpPr>
        <p:spPr>
          <a:xfrm>
            <a:off x="5634212" y="2914710"/>
            <a:ext cx="6450173" cy="3943290"/>
          </a:xfrm>
          <a:prstGeom prst="triangle">
            <a:avLst>
              <a:gd name="adj" fmla="val 41039"/>
            </a:avLst>
          </a:prstGeom>
          <a:gradFill>
            <a:gsLst>
              <a:gs pos="0">
                <a:schemeClr val="accent1"/>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0"/>
          <p:cNvSpPr/>
          <p:nvPr/>
        </p:nvSpPr>
        <p:spPr>
          <a:xfrm rot="10800000">
            <a:off x="9118862" y="1477020"/>
            <a:ext cx="3073138" cy="5380980"/>
          </a:xfrm>
          <a:custGeom>
            <a:avLst/>
            <a:gdLst>
              <a:gd name="connsiteX0" fmla="*/ 0 w 3101418"/>
              <a:gd name="connsiteY0" fmla="*/ 5380980 h 5380980"/>
              <a:gd name="connsiteX1" fmla="*/ 0 w 3101418"/>
              <a:gd name="connsiteY1" fmla="*/ 0 h 5380980"/>
              <a:gd name="connsiteX2" fmla="*/ 3101418 w 3101418"/>
              <a:gd name="connsiteY2" fmla="*/ 5380980 h 5380980"/>
              <a:gd name="connsiteX3" fmla="*/ 0 w 3101418"/>
              <a:gd name="connsiteY3" fmla="*/ 5380980 h 5380980"/>
              <a:gd name="connsiteX0" fmla="*/ 0 w 3073138"/>
              <a:gd name="connsiteY0" fmla="*/ 5380980 h 5380980"/>
              <a:gd name="connsiteX1" fmla="*/ 0 w 3073138"/>
              <a:gd name="connsiteY1" fmla="*/ 0 h 5380980"/>
              <a:gd name="connsiteX2" fmla="*/ 3073138 w 3073138"/>
              <a:gd name="connsiteY2" fmla="*/ 3222241 h 5380980"/>
              <a:gd name="connsiteX3" fmla="*/ 0 w 3073138"/>
              <a:gd name="connsiteY3" fmla="*/ 5380980 h 5380980"/>
            </a:gdLst>
            <a:ahLst/>
            <a:cxnLst>
              <a:cxn ang="0">
                <a:pos x="connsiteX0" y="connsiteY0"/>
              </a:cxn>
              <a:cxn ang="0">
                <a:pos x="connsiteX1" y="connsiteY1"/>
              </a:cxn>
              <a:cxn ang="0">
                <a:pos x="connsiteX2" y="connsiteY2"/>
              </a:cxn>
              <a:cxn ang="0">
                <a:pos x="connsiteX3" y="connsiteY3"/>
              </a:cxn>
            </a:cxnLst>
            <a:rect l="l" t="t" r="r" b="b"/>
            <a:pathLst>
              <a:path w="3073138" h="5380980">
                <a:moveTo>
                  <a:pt x="0" y="5380980"/>
                </a:moveTo>
                <a:lnTo>
                  <a:pt x="0" y="0"/>
                </a:lnTo>
                <a:lnTo>
                  <a:pt x="3073138" y="3222241"/>
                </a:lnTo>
                <a:lnTo>
                  <a:pt x="0" y="5380980"/>
                </a:lnTo>
                <a:close/>
              </a:path>
            </a:pathLst>
          </a:custGeom>
          <a:gradFill>
            <a:gsLst>
              <a:gs pos="0">
                <a:schemeClr val="accent1"/>
              </a:gs>
              <a:gs pos="100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24101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roduct Preview Layout">
    <p:spTree>
      <p:nvGrpSpPr>
        <p:cNvPr id="1" name=""/>
        <p:cNvGrpSpPr/>
        <p:nvPr/>
      </p:nvGrpSpPr>
      <p:grpSpPr>
        <a:xfrm>
          <a:off x="0" y="0"/>
          <a:ext cx="0" cy="0"/>
          <a:chOff x="0" y="0"/>
          <a:chExt cx="0" cy="0"/>
        </a:xfrm>
      </p:grpSpPr>
      <p:sp>
        <p:nvSpPr>
          <p:cNvPr id="6" name="Right Triangle 5"/>
          <p:cNvSpPr/>
          <p:nvPr/>
        </p:nvSpPr>
        <p:spPr>
          <a:xfrm rot="5400000">
            <a:off x="-1" y="-10633"/>
            <a:ext cx="6868633" cy="6868633"/>
          </a:xfrm>
          <a:prstGeom prst="rtTriangle">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540DD4F6-33E9-45E4-B1E4-18DA564F71B0}"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7" name="Picture Placeholder 6"/>
          <p:cNvSpPr>
            <a:spLocks noGrp="1"/>
          </p:cNvSpPr>
          <p:nvPr>
            <p:ph type="pic" sz="quarter" idx="13"/>
          </p:nvPr>
        </p:nvSpPr>
        <p:spPr>
          <a:xfrm>
            <a:off x="1325088" y="2236881"/>
            <a:ext cx="3959352" cy="2523744"/>
          </a:xfrm>
        </p:spPr>
        <p:txBody>
          <a:bodyPr/>
          <a:lstStyle/>
          <a:p>
            <a:r>
              <a:rPr lang="en-US"/>
              <a:t>Click icon to add picture</a:t>
            </a:r>
          </a:p>
        </p:txBody>
      </p:sp>
      <p:sp>
        <p:nvSpPr>
          <p:cNvPr id="2" name="Title 1"/>
          <p:cNvSpPr>
            <a:spLocks noGrp="1"/>
          </p:cNvSpPr>
          <p:nvPr>
            <p:ph type="title"/>
          </p:nvPr>
        </p:nvSpPr>
        <p:spPr>
          <a:xfrm>
            <a:off x="838201" y="137160"/>
            <a:ext cx="5303520" cy="1645920"/>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837992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ThankYou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DD4F6-33E9-45E4-B1E4-18DA564F71B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sp>
        <p:nvSpPr>
          <p:cNvPr id="7" name="Rectangle 6"/>
          <p:cNvSpPr/>
          <p:nvPr/>
        </p:nvSpPr>
        <p:spPr>
          <a:xfrm>
            <a:off x="838200" y="0"/>
            <a:ext cx="11353800" cy="6036733"/>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1206810" y="2636429"/>
            <a:ext cx="7946636" cy="4498389"/>
            <a:chOff x="-947324" y="3535924"/>
            <a:chExt cx="6210172" cy="3515418"/>
          </a:xfrm>
        </p:grpSpPr>
        <p:sp>
          <p:nvSpPr>
            <p:cNvPr id="9"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
        <p:nvSpPr>
          <p:cNvPr id="2" name="Title 1"/>
          <p:cNvSpPr>
            <a:spLocks noGrp="1"/>
          </p:cNvSpPr>
          <p:nvPr>
            <p:ph type="title"/>
          </p:nvPr>
        </p:nvSpPr>
        <p:spPr>
          <a:xfrm>
            <a:off x="863600" y="2462528"/>
            <a:ext cx="6772876" cy="1463040"/>
          </a:xfrm>
        </p:spPr>
        <p:txBody>
          <a:bodyPr anchor="ctr">
            <a:noAutofit/>
          </a:bodyPr>
          <a:lstStyle>
            <a:lvl1pPr algn="l">
              <a:defRPr sz="6000" b="1" spc="20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63600" y="3953109"/>
            <a:ext cx="6350000" cy="720996"/>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1867526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 Slide w Picture">
    <p:bg>
      <p:bgPr>
        <a:solidFill>
          <a:srgbClr val="0E69AF"/>
        </a:solidFill>
        <a:effectLst/>
      </p:bgPr>
    </p:bg>
    <p:spTree>
      <p:nvGrpSpPr>
        <p:cNvPr id="1" name=""/>
        <p:cNvGrpSpPr/>
        <p:nvPr/>
      </p:nvGrpSpPr>
      <p:grpSpPr>
        <a:xfrm>
          <a:off x="0" y="0"/>
          <a:ext cx="0" cy="0"/>
          <a:chOff x="0" y="0"/>
          <a:chExt cx="0" cy="0"/>
        </a:xfrm>
      </p:grpSpPr>
      <p:grpSp>
        <p:nvGrpSpPr>
          <p:cNvPr id="7" name="Group 6"/>
          <p:cNvGrpSpPr/>
          <p:nvPr/>
        </p:nvGrpSpPr>
        <p:grpSpPr>
          <a:xfrm>
            <a:off x="-1206810" y="3465371"/>
            <a:ext cx="7946636" cy="4498389"/>
            <a:chOff x="-947324" y="3535924"/>
            <a:chExt cx="6210172" cy="3515418"/>
          </a:xfrm>
        </p:grpSpPr>
        <p:sp>
          <p:nvSpPr>
            <p:cNvPr id="8"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sp>
        <p:nvSpPr>
          <p:cNvPr id="6" name="Picture Placeholder 2"/>
          <p:cNvSpPr>
            <a:spLocks noGrp="1"/>
          </p:cNvSpPr>
          <p:nvPr>
            <p:ph type="pic" sz="quarter" idx="13"/>
          </p:nvPr>
        </p:nvSpPr>
        <p:spPr>
          <a:xfrm>
            <a:off x="6632448" y="0"/>
            <a:ext cx="5559552" cy="6858000"/>
          </a:xfrm>
          <a:solidFill>
            <a:schemeClr val="bg2"/>
          </a:solidFill>
        </p:spPr>
        <p:txBody>
          <a:bodyPr/>
          <a:lstStyle/>
          <a:p>
            <a:r>
              <a:rPr lang="en-US"/>
              <a:t>Click icon to add picture</a:t>
            </a:r>
          </a:p>
        </p:txBody>
      </p:sp>
      <p:sp>
        <p:nvSpPr>
          <p:cNvPr id="12" name="Title 1"/>
          <p:cNvSpPr>
            <a:spLocks noGrp="1"/>
          </p:cNvSpPr>
          <p:nvPr>
            <p:ph type="title"/>
          </p:nvPr>
        </p:nvSpPr>
        <p:spPr>
          <a:xfrm>
            <a:off x="838200" y="986215"/>
            <a:ext cx="5673811" cy="2772985"/>
          </a:xfrm>
        </p:spPr>
        <p:txBody>
          <a:bodyPr anchor="b">
            <a:normAutofit/>
          </a:bodyPr>
          <a:lstStyle>
            <a:lvl1pPr>
              <a:defRPr sz="4800">
                <a:solidFill>
                  <a:schemeClr val="bg1"/>
                </a:solidFill>
              </a:defRPr>
            </a:lvl1pPr>
          </a:lstStyle>
          <a:p>
            <a:r>
              <a:rPr lang="en-US"/>
              <a:t>Click to edit Master title style</a:t>
            </a:r>
          </a:p>
        </p:txBody>
      </p:sp>
      <p:sp>
        <p:nvSpPr>
          <p:cNvPr id="13" name="Text Placeholder 2"/>
          <p:cNvSpPr>
            <a:spLocks noGrp="1"/>
          </p:cNvSpPr>
          <p:nvPr>
            <p:ph type="body" idx="1"/>
          </p:nvPr>
        </p:nvSpPr>
        <p:spPr>
          <a:xfrm>
            <a:off x="838200" y="3841936"/>
            <a:ext cx="5673811" cy="862461"/>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5" name="Group 14"/>
          <p:cNvGrpSpPr/>
          <p:nvPr/>
        </p:nvGrpSpPr>
        <p:grpSpPr>
          <a:xfrm>
            <a:off x="-1206810" y="3465371"/>
            <a:ext cx="7946636" cy="4498389"/>
            <a:chOff x="-947324" y="3535924"/>
            <a:chExt cx="6210172" cy="3515418"/>
          </a:xfrm>
        </p:grpSpPr>
        <p:sp>
          <p:nvSpPr>
            <p:cNvPr id="16"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pic>
        <p:nvPicPr>
          <p:cNvPr id="14" name="Picture 13"/>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568658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8147"/>
            <a:ext cx="10515600" cy="500806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800"/>
            </a:lvl1pPr>
          </a:lstStyle>
          <a:p>
            <a:fld id="{9A02AA4E-4351-4223-A8B1-0743B260C7E0}" type="datetime1">
              <a:rPr lang="en-US" smtClean="0"/>
              <a:t>3/28/2023</a:t>
            </a:fld>
            <a:endParaRPr lang="en-US"/>
          </a:p>
        </p:txBody>
      </p:sp>
      <p:sp>
        <p:nvSpPr>
          <p:cNvPr id="6" name="Slide Number Placeholder 5"/>
          <p:cNvSpPr>
            <a:spLocks noGrp="1"/>
          </p:cNvSpPr>
          <p:nvPr>
            <p:ph type="sldNum" sz="quarter" idx="12"/>
          </p:nvPr>
        </p:nvSpPr>
        <p:spPr/>
        <p:txBody>
          <a:bodyPr/>
          <a:lstStyle>
            <a:lvl1pPr>
              <a:defRPr sz="800"/>
            </a:lvl1pPr>
          </a:lstStyle>
          <a:p>
            <a:fld id="{7F5043F6-4AAB-41F8-A27F-F80078A20D2B}" type="slidenum">
              <a:rPr lang="en-US" smtClean="0"/>
              <a:t>‹#›</a:t>
            </a:fld>
            <a:endParaRPr lang="en-US"/>
          </a:p>
        </p:txBody>
      </p:sp>
      <p:sp>
        <p:nvSpPr>
          <p:cNvPr id="5" name="Footer Placeholder 4"/>
          <p:cNvSpPr>
            <a:spLocks noGrp="1"/>
          </p:cNvSpPr>
          <p:nvPr>
            <p:ph type="ftr" sz="quarter" idx="11"/>
          </p:nvPr>
        </p:nvSpPr>
        <p:spPr/>
        <p:txBody>
          <a:bodyPr/>
          <a:lstStyle>
            <a:lvl1pPr>
              <a:defRPr sz="800"/>
            </a:lvl1pPr>
          </a:lstStyle>
          <a:p>
            <a:r>
              <a:rPr lang="en-US"/>
              <a:t>43e-BM/HR/HDCV/FSOFT V1.2 - ©FPT SOFTWARE – Corporate Training Center</a:t>
            </a:r>
          </a:p>
        </p:txBody>
      </p:sp>
      <p:sp>
        <p:nvSpPr>
          <p:cNvPr id="17"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a:t>Click to edit Master title style</a:t>
            </a:r>
          </a:p>
        </p:txBody>
      </p:sp>
      <p:grpSp>
        <p:nvGrpSpPr>
          <p:cNvPr id="7" name="Group 6"/>
          <p:cNvGrpSpPr/>
          <p:nvPr/>
        </p:nvGrpSpPr>
        <p:grpSpPr>
          <a:xfrm>
            <a:off x="0" y="-2"/>
            <a:ext cx="12191998" cy="45721"/>
            <a:chOff x="0" y="-2"/>
            <a:chExt cx="12191998" cy="45721"/>
          </a:xfrm>
        </p:grpSpPr>
        <p:sp>
          <p:nvSpPr>
            <p:cNvPr id="8" name="Rectangle 7"/>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82976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DD4F6-33E9-45E4-B1E4-18DA564F71B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Slide Number Placeholder 5"/>
          <p:cNvSpPr>
            <a:spLocks noGrp="1"/>
          </p:cNvSpPr>
          <p:nvPr>
            <p:ph type="sldNum" sz="quarter" idx="12"/>
          </p:nvPr>
        </p:nvSpPr>
        <p:spPr/>
        <p:txBody>
          <a:bodyPr/>
          <a:lstStyle/>
          <a:p>
            <a:fld id="{7F5043F6-4AAB-41F8-A27F-F80078A20D2B}" type="slidenum">
              <a:rPr lang="en-US" smtClean="0"/>
              <a:t>‹#›</a:t>
            </a:fld>
            <a:endParaRPr lang="en-US"/>
          </a:p>
        </p:txBody>
      </p:sp>
      <p:sp>
        <p:nvSpPr>
          <p:cNvPr id="7" name="Rectangle 6"/>
          <p:cNvSpPr/>
          <p:nvPr/>
        </p:nvSpPr>
        <p:spPr>
          <a:xfrm>
            <a:off x="0" y="0"/>
            <a:ext cx="12192000" cy="6036733"/>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4200" y="1746613"/>
            <a:ext cx="6350000" cy="1463040"/>
          </a:xfrm>
        </p:spPr>
        <p:txBody>
          <a:bodyPr anchor="ctr">
            <a:noAutofit/>
          </a:bodyPr>
          <a:lstStyle>
            <a:lvl1pPr algn="l">
              <a:defRPr sz="5400" b="1" spc="20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394200" y="3237194"/>
            <a:ext cx="6350000" cy="720996"/>
          </a:xfrm>
        </p:spPr>
        <p:txBody>
          <a:bodyPr lIns="91440" rIns="91440" anchor="ctr">
            <a:normAutofit/>
          </a:bodyPr>
          <a:lstStyle>
            <a:lvl1pPr marL="0" indent="0">
              <a:lnSpc>
                <a:spcPct val="100000"/>
              </a:lnSpc>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8" name="Group 7"/>
          <p:cNvGrpSpPr/>
          <p:nvPr/>
        </p:nvGrpSpPr>
        <p:grpSpPr>
          <a:xfrm>
            <a:off x="-1206810" y="2636429"/>
            <a:ext cx="7946636" cy="4498389"/>
            <a:chOff x="-947324" y="3535924"/>
            <a:chExt cx="6210172" cy="3515418"/>
          </a:xfrm>
        </p:grpSpPr>
        <p:sp>
          <p:nvSpPr>
            <p:cNvPr id="9" name="Isosceles Triangle 12"/>
            <p:cNvSpPr/>
            <p:nvPr/>
          </p:nvSpPr>
          <p:spPr>
            <a:xfrm rot="1805607" flipV="1">
              <a:off x="-947324" y="3535924"/>
              <a:ext cx="3299160" cy="2852156"/>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52615"/>
                <a:gd name="connsiteY0" fmla="*/ 2852155 h 2913062"/>
                <a:gd name="connsiteX1" fmla="*/ 1658486 w 3352615"/>
                <a:gd name="connsiteY1" fmla="*/ 0 h 2913062"/>
                <a:gd name="connsiteX2" fmla="*/ 3352615 w 3352615"/>
                <a:gd name="connsiteY2" fmla="*/ 2913062 h 2913062"/>
                <a:gd name="connsiteX3" fmla="*/ 0 w 3352615"/>
                <a:gd name="connsiteY3" fmla="*/ 2852155 h 2913062"/>
                <a:gd name="connsiteX0" fmla="*/ 0 w 3299158"/>
                <a:gd name="connsiteY0" fmla="*/ 2852155 h 2852155"/>
                <a:gd name="connsiteX1" fmla="*/ 1658486 w 3299158"/>
                <a:gd name="connsiteY1" fmla="*/ 0 h 2852155"/>
                <a:gd name="connsiteX2" fmla="*/ 3299158 w 3299158"/>
                <a:gd name="connsiteY2" fmla="*/ 2831809 h 2852155"/>
                <a:gd name="connsiteX3" fmla="*/ 0 w 3299158"/>
                <a:gd name="connsiteY3" fmla="*/ 2852155 h 2852155"/>
              </a:gdLst>
              <a:ahLst/>
              <a:cxnLst>
                <a:cxn ang="0">
                  <a:pos x="connsiteX0" y="connsiteY0"/>
                </a:cxn>
                <a:cxn ang="0">
                  <a:pos x="connsiteX1" y="connsiteY1"/>
                </a:cxn>
                <a:cxn ang="0">
                  <a:pos x="connsiteX2" y="connsiteY2"/>
                </a:cxn>
                <a:cxn ang="0">
                  <a:pos x="connsiteX3" y="connsiteY3"/>
                </a:cxn>
              </a:cxnLst>
              <a:rect l="l" t="t" r="r" b="b"/>
              <a:pathLst>
                <a:path w="3299158" h="2852155">
                  <a:moveTo>
                    <a:pt x="0" y="2852155"/>
                  </a:moveTo>
                  <a:lnTo>
                    <a:pt x="1658486" y="0"/>
                  </a:lnTo>
                  <a:lnTo>
                    <a:pt x="3299158" y="2831809"/>
                  </a:lnTo>
                  <a:lnTo>
                    <a:pt x="0" y="2852155"/>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12"/>
            <p:cNvSpPr/>
            <p:nvPr/>
          </p:nvSpPr>
          <p:spPr>
            <a:xfrm rot="8980186" flipH="1" flipV="1">
              <a:off x="2675001" y="4134702"/>
              <a:ext cx="2587847" cy="291664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2"/>
            <p:cNvSpPr/>
            <p:nvPr/>
          </p:nvSpPr>
          <p:spPr>
            <a:xfrm rot="9040758">
              <a:off x="120627" y="5280806"/>
              <a:ext cx="3276125" cy="140831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rgbClr val="0E69AF"/>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8522" y="986215"/>
            <a:ext cx="2575651" cy="563717"/>
          </a:xfrm>
          <a:prstGeom prst="rect">
            <a:avLst/>
          </a:prstGeom>
        </p:spPr>
      </p:pic>
    </p:spTree>
    <p:extLst>
      <p:ext uri="{BB962C8B-B14F-4D97-AF65-F5344CB8AC3E}">
        <p14:creationId xmlns:p14="http://schemas.microsoft.com/office/powerpoint/2010/main" val="31215267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a:t>Click to edit Master title style</a:t>
            </a:r>
          </a:p>
        </p:txBody>
      </p:sp>
      <p:sp>
        <p:nvSpPr>
          <p:cNvPr id="3" name="Content Placeholder 2"/>
          <p:cNvSpPr>
            <a:spLocks noGrp="1"/>
          </p:cNvSpPr>
          <p:nvPr>
            <p:ph sz="half" idx="1"/>
          </p:nvPr>
        </p:nvSpPr>
        <p:spPr>
          <a:xfrm>
            <a:off x="838200" y="1234441"/>
            <a:ext cx="5181600" cy="5001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34441"/>
            <a:ext cx="5181600" cy="50017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4F778E-FF8B-4923-ADFB-D14221ED4F0D}" type="datetime1">
              <a:rPr lang="en-US" smtClean="0"/>
              <a:t>3/28/2023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grpSp>
        <p:nvGrpSpPr>
          <p:cNvPr id="8" name="Group 7"/>
          <p:cNvGrpSpPr/>
          <p:nvPr/>
        </p:nvGrpSpPr>
        <p:grpSpPr>
          <a:xfrm>
            <a:off x="0" y="-2"/>
            <a:ext cx="12191998" cy="45721"/>
            <a:chOff x="0" y="-2"/>
            <a:chExt cx="12191998" cy="45721"/>
          </a:xfrm>
        </p:grpSpPr>
        <p:sp>
          <p:nvSpPr>
            <p:cNvPr id="9" name="Rectangle 8"/>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182476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7160"/>
            <a:ext cx="10515600" cy="1005840"/>
          </a:xfrm>
        </p:spPr>
        <p:txBody>
          <a:bodyPr/>
          <a:lstStyle/>
          <a:p>
            <a:r>
              <a:rPr lang="en-US"/>
              <a:t>Click to edit Master title style</a:t>
            </a:r>
          </a:p>
        </p:txBody>
      </p:sp>
      <p:sp>
        <p:nvSpPr>
          <p:cNvPr id="3" name="Text Placeholder 2"/>
          <p:cNvSpPr>
            <a:spLocks noGrp="1"/>
          </p:cNvSpPr>
          <p:nvPr>
            <p:ph type="body" idx="1"/>
          </p:nvPr>
        </p:nvSpPr>
        <p:spPr>
          <a:xfrm>
            <a:off x="839788" y="1143000"/>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1966912"/>
            <a:ext cx="5157787" cy="4222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143000"/>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1966912"/>
            <a:ext cx="5183188" cy="42227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BBC9E5-DFED-49C8-9082-0FC3C606FDFA}" type="datetime1">
              <a:rPr lang="en-US" smtClean="0"/>
              <a:t>3/28/2023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a:t>
            </a:fld>
            <a:endParaRPr lang="en-US"/>
          </a:p>
        </p:txBody>
      </p:sp>
      <p:grpSp>
        <p:nvGrpSpPr>
          <p:cNvPr id="10" name="Group 9"/>
          <p:cNvGrpSpPr/>
          <p:nvPr/>
        </p:nvGrpSpPr>
        <p:grpSpPr>
          <a:xfrm>
            <a:off x="0" y="-2"/>
            <a:ext cx="12191998" cy="45721"/>
            <a:chOff x="0" y="-2"/>
            <a:chExt cx="12191998" cy="45721"/>
          </a:xfrm>
        </p:grpSpPr>
        <p:sp>
          <p:nvSpPr>
            <p:cNvPr id="11" name="Rectangle 10"/>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22024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0"/>
            <a:ext cx="10515600" cy="100584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E6B7C170-E360-4D49-9B7E-53227B326F3E}" type="datetime1">
              <a:rPr lang="en-US" smtClean="0"/>
              <a:t>3/28/2023</a:t>
            </a:fld>
            <a:endParaRPr lang="en-US"/>
          </a:p>
        </p:txBody>
      </p:sp>
      <p:sp>
        <p:nvSpPr>
          <p:cNvPr id="4" name="Footer Placeholder 3"/>
          <p:cNvSpPr>
            <a:spLocks noGrp="1"/>
          </p:cNvSpPr>
          <p:nvPr>
            <p:ph type="ftr" sz="quarter" idx="11"/>
          </p:nvPr>
        </p:nvSpPr>
        <p:spPr/>
        <p:txBody>
          <a:bodyPr/>
          <a:lstStyle/>
          <a:p>
            <a:r>
              <a:rPr lang="en-US"/>
              <a:t>43e-BM/HR/HDCV/FSOFT V1.2 - ©FPT SOFTWARE – Corporate Training Center</a:t>
            </a:r>
          </a:p>
        </p:txBody>
      </p:sp>
      <p:sp>
        <p:nvSpPr>
          <p:cNvPr id="5" name="Slide Number Placeholder 4"/>
          <p:cNvSpPr>
            <a:spLocks noGrp="1"/>
          </p:cNvSpPr>
          <p:nvPr>
            <p:ph type="sldNum" sz="quarter" idx="12"/>
          </p:nvPr>
        </p:nvSpPr>
        <p:spPr/>
        <p:txBody>
          <a:bodyPr/>
          <a:lstStyle/>
          <a:p>
            <a:fld id="{7F5043F6-4AAB-41F8-A27F-F80078A20D2B}" type="slidenum">
              <a:rPr lang="en-US" smtClean="0"/>
              <a:t>‹#›</a:t>
            </a:fld>
            <a:endParaRPr lang="en-US"/>
          </a:p>
        </p:txBody>
      </p:sp>
      <p:grpSp>
        <p:nvGrpSpPr>
          <p:cNvPr id="6" name="Group 5"/>
          <p:cNvGrpSpPr/>
          <p:nvPr/>
        </p:nvGrpSpPr>
        <p:grpSpPr>
          <a:xfrm>
            <a:off x="0" y="-2"/>
            <a:ext cx="12191998" cy="45721"/>
            <a:chOff x="0" y="-2"/>
            <a:chExt cx="12191998" cy="45721"/>
          </a:xfrm>
        </p:grpSpPr>
        <p:sp>
          <p:nvSpPr>
            <p:cNvPr id="7" name="Rectangle 6"/>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318220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BF184-2BE8-45C0-B58C-524E89619C79}" type="datetime1">
              <a:rPr lang="en-US" smtClean="0"/>
              <a:t>3/28/2023</a:t>
            </a:fld>
            <a:endParaRPr lang="en-US"/>
          </a:p>
        </p:txBody>
      </p:sp>
      <p:sp>
        <p:nvSpPr>
          <p:cNvPr id="3" name="Footer Placeholder 2"/>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a:t>
            </a:fld>
            <a:endParaRPr lang="en-US"/>
          </a:p>
        </p:txBody>
      </p:sp>
      <p:grpSp>
        <p:nvGrpSpPr>
          <p:cNvPr id="5" name="Group 4"/>
          <p:cNvGrpSpPr/>
          <p:nvPr/>
        </p:nvGrpSpPr>
        <p:grpSpPr>
          <a:xfrm>
            <a:off x="0" y="-2"/>
            <a:ext cx="12191998" cy="45721"/>
            <a:chOff x="0" y="-2"/>
            <a:chExt cx="12191998" cy="45721"/>
          </a:xfrm>
        </p:grpSpPr>
        <p:sp>
          <p:nvSpPr>
            <p:cNvPr id="6" name="Rectangle 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spTree>
    <p:extLst>
      <p:ext uri="{BB962C8B-B14F-4D97-AF65-F5344CB8AC3E}">
        <p14:creationId xmlns:p14="http://schemas.microsoft.com/office/powerpoint/2010/main" val="2252381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rot="5400000">
            <a:off x="59462" y="2835311"/>
            <a:ext cx="3919673" cy="4038599"/>
          </a:xfrm>
          <a:prstGeom prst="rect">
            <a:avLst/>
          </a:prstGeom>
          <a:gradFill flip="none" rotWithShape="1">
            <a:gsLst>
              <a:gs pos="0">
                <a:srgbClr val="005490"/>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1"/>
          <p:cNvSpPr/>
          <p:nvPr/>
        </p:nvSpPr>
        <p:spPr>
          <a:xfrm>
            <a:off x="6" y="-1"/>
            <a:ext cx="4038595" cy="4019342"/>
          </a:xfrm>
          <a:custGeom>
            <a:avLst/>
            <a:gdLst>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3727939 h 3727939"/>
              <a:gd name="connsiteX4" fmla="*/ 0 w 3933826"/>
              <a:gd name="connsiteY4" fmla="*/ 0 h 3727939"/>
              <a:gd name="connsiteX0" fmla="*/ 0 w 3933826"/>
              <a:gd name="connsiteY0" fmla="*/ 0 h 3727939"/>
              <a:gd name="connsiteX1" fmla="*/ 3933826 w 3933826"/>
              <a:gd name="connsiteY1" fmla="*/ 0 h 3727939"/>
              <a:gd name="connsiteX2" fmla="*/ 3933826 w 3933826"/>
              <a:gd name="connsiteY2" fmla="*/ 3727939 h 3727939"/>
              <a:gd name="connsiteX3" fmla="*/ 0 w 3933826"/>
              <a:gd name="connsiteY3" fmla="*/ 2944168 h 3727939"/>
              <a:gd name="connsiteX4" fmla="*/ 0 w 3933826"/>
              <a:gd name="connsiteY4" fmla="*/ 0 h 3727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3826" h="3727939">
                <a:moveTo>
                  <a:pt x="0" y="0"/>
                </a:moveTo>
                <a:lnTo>
                  <a:pt x="3933826" y="0"/>
                </a:lnTo>
                <a:lnTo>
                  <a:pt x="3933826" y="3727939"/>
                </a:lnTo>
                <a:lnTo>
                  <a:pt x="0" y="2944168"/>
                </a:lnTo>
                <a:lnTo>
                  <a:pt x="0" y="0"/>
                </a:lnTo>
                <a:close/>
              </a:path>
            </a:pathLst>
          </a:cu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5400000">
            <a:off x="287225" y="1495002"/>
            <a:ext cx="3919673" cy="3583079"/>
          </a:xfrm>
          <a:prstGeom prst="rect">
            <a:avLst/>
          </a:prstGeom>
          <a:gradFill flip="none" rotWithShape="1">
            <a:gsLst>
              <a:gs pos="0">
                <a:srgbClr val="0E69AF"/>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400000">
            <a:off x="398839" y="276351"/>
            <a:ext cx="3919673" cy="3376155"/>
          </a:xfrm>
          <a:prstGeom prst="rect">
            <a:avLst/>
          </a:prstGeom>
          <a:gradFill flip="none" rotWithShape="1">
            <a:gsLst>
              <a:gs pos="0">
                <a:srgbClr val="0E69AF"/>
              </a:gs>
              <a:gs pos="100000">
                <a:schemeClr val="accent6">
                  <a:lumMod val="20000"/>
                  <a:lumOff val="8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457200"/>
            <a:ext cx="3198811" cy="1600200"/>
          </a:xfrm>
        </p:spPr>
        <p:txBody>
          <a:bodyPr anchor="b">
            <a:noAutofit/>
          </a:bodyPr>
          <a:lstStyle>
            <a:lvl1pPr>
              <a:defRPr sz="4400">
                <a:solidFill>
                  <a:schemeClr val="bg1"/>
                </a:solidFill>
              </a:defRPr>
            </a:lvl1pPr>
          </a:lstStyle>
          <a:p>
            <a:r>
              <a:rPr lang="en-US"/>
              <a:t>Click to edit Master title style</a:t>
            </a:r>
          </a:p>
        </p:txBody>
      </p:sp>
      <p:sp>
        <p:nvSpPr>
          <p:cNvPr id="3" name="Content Placeholder 2"/>
          <p:cNvSpPr>
            <a:spLocks noGrp="1"/>
          </p:cNvSpPr>
          <p:nvPr>
            <p:ph idx="1"/>
          </p:nvPr>
        </p:nvSpPr>
        <p:spPr>
          <a:xfrm>
            <a:off x="4403521" y="1155689"/>
            <a:ext cx="6951868" cy="4705361"/>
          </a:xfrm>
        </p:spPr>
        <p:txBody>
          <a:bodyPr/>
          <a:lstStyle>
            <a:lvl1pPr>
              <a:defRPr sz="24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198811" cy="3811587"/>
          </a:xfrm>
        </p:spPr>
        <p:txBody>
          <a:bodyPr>
            <a:normAutofit/>
          </a:bodyPr>
          <a:lstStyle>
            <a:lvl1pPr marL="0" indent="0">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E6933-6BBB-4B8A-BF7C-1C94675A4333}" type="datetime1">
              <a:rPr lang="en-US" smtClean="0"/>
              <a:t>3/28/2023</a:t>
            </a:fld>
            <a:endParaRPr lang="en-US"/>
          </a:p>
        </p:txBody>
      </p:sp>
      <p:sp>
        <p:nvSpPr>
          <p:cNvPr id="6" name="Footer Placeholder 5"/>
          <p:cNvSpPr>
            <a:spLocks noGrp="1"/>
          </p:cNvSpPr>
          <p:nvPr>
            <p:ph type="ftr" sz="quarter" idx="11"/>
          </p:nvPr>
        </p:nvSpPr>
        <p:spPr/>
        <p:txBody>
          <a:bodyPr/>
          <a:lstStyle/>
          <a:p>
            <a:r>
              <a:rPr lang="en-US"/>
              <a:t>43e-BM/HR/HDCV/FSOFT V1.2 - ©FPT SOFTWARE – Corporate Training Center</a:t>
            </a:r>
          </a:p>
        </p:txBody>
      </p:sp>
      <p:sp>
        <p:nvSpPr>
          <p:cNvPr id="7" name="Slide Number Placeholder 6"/>
          <p:cNvSpPr>
            <a:spLocks noGrp="1"/>
          </p:cNvSpPr>
          <p:nvPr>
            <p:ph type="sldNum" sz="quarter" idx="12"/>
          </p:nvPr>
        </p:nvSpPr>
        <p:spPr/>
        <p:txBody>
          <a:bodyPr/>
          <a:lstStyle/>
          <a:p>
            <a:fld id="{7F5043F6-4AAB-41F8-A27F-F80078A20D2B}" type="slidenum">
              <a:rPr lang="en-US" smtClean="0"/>
              <a:t>‹#›</a:t>
            </a:fld>
            <a:endParaRPr lang="en-US"/>
          </a:p>
        </p:txBody>
      </p:sp>
      <p:pic>
        <p:nvPicPr>
          <p:cNvPr id="19" name="Picture 18"/>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9325918">
            <a:off x="-225662" y="4633137"/>
            <a:ext cx="757000" cy="834715"/>
          </a:xfrm>
          <a:prstGeom prst="rect">
            <a:avLst/>
          </a:prstGeom>
        </p:spPr>
      </p:pic>
      <p:grpSp>
        <p:nvGrpSpPr>
          <p:cNvPr id="14" name="Group 13"/>
          <p:cNvGrpSpPr/>
          <p:nvPr/>
        </p:nvGrpSpPr>
        <p:grpSpPr>
          <a:xfrm>
            <a:off x="0" y="-2"/>
            <a:ext cx="12191998" cy="45721"/>
            <a:chOff x="0" y="-2"/>
            <a:chExt cx="12191998" cy="45721"/>
          </a:xfrm>
        </p:grpSpPr>
        <p:sp>
          <p:nvSpPr>
            <p:cNvPr id="16" name="Rectangle 1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0" y="-2"/>
            <a:ext cx="12191998" cy="45721"/>
            <a:chOff x="0" y="-2"/>
            <a:chExt cx="12191998" cy="45721"/>
          </a:xfrm>
        </p:grpSpPr>
        <p:sp>
          <p:nvSpPr>
            <p:cNvPr id="22" name="Rectangle 21"/>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0" y="-2"/>
            <a:ext cx="12191998" cy="45721"/>
            <a:chOff x="0" y="-2"/>
            <a:chExt cx="12191998" cy="45721"/>
          </a:xfrm>
        </p:grpSpPr>
        <p:sp>
          <p:nvSpPr>
            <p:cNvPr id="26" name="Rectangle 25"/>
            <p:cNvSpPr/>
            <p:nvPr/>
          </p:nvSpPr>
          <p:spPr>
            <a:xfrm rot="5400000" flipH="1">
              <a:off x="10149839" y="-1996442"/>
              <a:ext cx="45719" cy="4038599"/>
            </a:xfrm>
            <a:prstGeom prst="rect">
              <a:avLst/>
            </a:prstGeom>
            <a:solidFill>
              <a:srgbClr val="0E69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5400000" flipH="1">
              <a:off x="5757703" y="-2433497"/>
              <a:ext cx="45719" cy="49127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rot="5400000" flipH="1">
              <a:off x="2306001" y="-2306002"/>
              <a:ext cx="45720" cy="46577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1100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solidFill>
          <a:srgbClr val="FDFDFD"/>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7160"/>
            <a:ext cx="10515600" cy="10058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225296"/>
            <a:ext cx="10515600" cy="50109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800">
                <a:solidFill>
                  <a:schemeClr val="tx1">
                    <a:tint val="75000"/>
                  </a:schemeClr>
                </a:solidFill>
              </a:defRPr>
            </a:lvl1pPr>
          </a:lstStyle>
          <a:p>
            <a:fld id="{540DD4F6-33E9-45E4-B1E4-18DA564F71B0}" type="datetime1">
              <a:rPr lang="en-US" smtClean="0"/>
              <a:t>3/28/2023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43e-BM/HR/HDCV/FSOFT V1.2 - ©FPT SOFTWARE – Corporate Training Center</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fld id="{7F5043F6-4AAB-41F8-A27F-F80078A20D2B}" type="slidenum">
              <a:rPr lang="en-US" smtClean="0"/>
              <a:t>‹#›</a:t>
            </a:fld>
            <a:endParaRPr lang="en-US"/>
          </a:p>
        </p:txBody>
      </p:sp>
      <p:pic>
        <p:nvPicPr>
          <p:cNvPr id="8" name="Picture 7" hidden="1"/>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702250" y="680786"/>
            <a:ext cx="1260338" cy="564120"/>
          </a:xfrm>
          <a:prstGeom prst="rect">
            <a:avLst/>
          </a:prstGeom>
        </p:spPr>
      </p:pic>
      <p:grpSp>
        <p:nvGrpSpPr>
          <p:cNvPr id="9" name="Group 8" hidden="1"/>
          <p:cNvGrpSpPr/>
          <p:nvPr/>
        </p:nvGrpSpPr>
        <p:grpSpPr>
          <a:xfrm>
            <a:off x="9655372" y="-45203"/>
            <a:ext cx="2364169" cy="639454"/>
            <a:chOff x="9867180" y="-7442"/>
            <a:chExt cx="2364169" cy="639454"/>
          </a:xfrm>
        </p:grpSpPr>
        <p:sp>
          <p:nvSpPr>
            <p:cNvPr id="10" name="Isosceles Triangle 9"/>
            <p:cNvSpPr/>
            <p:nvPr/>
          </p:nvSpPr>
          <p:spPr>
            <a:xfrm rot="17965345">
              <a:off x="11068273" y="477074"/>
              <a:ext cx="166415" cy="143461"/>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20664111">
              <a:off x="10493929" y="222362"/>
              <a:ext cx="176552" cy="15220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17963645">
              <a:off x="11454533" y="-4846"/>
              <a:ext cx="139588" cy="1343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9859905">
              <a:off x="10775123" y="330870"/>
              <a:ext cx="149934" cy="129253"/>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rot="2099665">
              <a:off x="10646525" y="59185"/>
              <a:ext cx="147148" cy="126852"/>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19800000">
              <a:off x="11201870" y="265352"/>
              <a:ext cx="157874" cy="13609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p:cNvSpPr/>
            <p:nvPr/>
          </p:nvSpPr>
          <p:spPr>
            <a:xfrm rot="894444">
              <a:off x="10849071" y="108613"/>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p:cNvSpPr/>
            <p:nvPr/>
          </p:nvSpPr>
          <p:spPr>
            <a:xfrm rot="894444">
              <a:off x="11879897" y="24307"/>
              <a:ext cx="121460" cy="104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p:cNvSpPr/>
            <p:nvPr/>
          </p:nvSpPr>
          <p:spPr>
            <a:xfrm rot="21357906">
              <a:off x="11041210" y="19844"/>
              <a:ext cx="162848" cy="14038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p:cNvSpPr/>
            <p:nvPr/>
          </p:nvSpPr>
          <p:spPr>
            <a:xfrm rot="894444">
              <a:off x="11294217" y="30204"/>
              <a:ext cx="121460" cy="104706"/>
            </a:xfrm>
            <a:prstGeom prst="triangle">
              <a:avLst/>
            </a:prstGeom>
            <a:solidFill>
              <a:srgbClr val="0DB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p:cNvSpPr/>
            <p:nvPr/>
          </p:nvSpPr>
          <p:spPr>
            <a:xfrm rot="19979461">
              <a:off x="11900278" y="182684"/>
              <a:ext cx="147395" cy="127064"/>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p:cNvSpPr/>
            <p:nvPr/>
          </p:nvSpPr>
          <p:spPr>
            <a:xfrm rot="894444">
              <a:off x="10972933" y="240910"/>
              <a:ext cx="121460" cy="104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rot="17965345">
              <a:off x="12029399" y="376188"/>
              <a:ext cx="155738" cy="13425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p:cNvSpPr/>
            <p:nvPr/>
          </p:nvSpPr>
          <p:spPr>
            <a:xfrm rot="20305821">
              <a:off x="11678380" y="78806"/>
              <a:ext cx="142338" cy="12046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9134217">
              <a:off x="10368844" y="40282"/>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3368318">
              <a:off x="10154141" y="38223"/>
              <a:ext cx="169776" cy="16878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p:cNvSpPr/>
            <p:nvPr/>
          </p:nvSpPr>
          <p:spPr>
            <a:xfrm rot="2728507">
              <a:off x="12161135" y="64119"/>
              <a:ext cx="70419" cy="70008"/>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17848441">
              <a:off x="9871865" y="14157"/>
              <a:ext cx="124064" cy="13343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1856561">
              <a:off x="11730713" y="358558"/>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11948255">
              <a:off x="10200272" y="313082"/>
              <a:ext cx="124219" cy="11070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p:cNvSpPr/>
            <p:nvPr/>
          </p:nvSpPr>
          <p:spPr>
            <a:xfrm rot="3921467">
              <a:off x="11886555" y="517641"/>
              <a:ext cx="113547" cy="9219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p:cNvSpPr/>
            <p:nvPr/>
          </p:nvSpPr>
          <p:spPr>
            <a:xfrm rot="19134217">
              <a:off x="11485997" y="281985"/>
              <a:ext cx="98213" cy="9764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hidden="1"/>
          <p:cNvGrpSpPr/>
          <p:nvPr/>
        </p:nvGrpSpPr>
        <p:grpSpPr>
          <a:xfrm>
            <a:off x="28952" y="5825443"/>
            <a:ext cx="3066508" cy="1028266"/>
            <a:chOff x="19477" y="6173713"/>
            <a:chExt cx="2062969" cy="691758"/>
          </a:xfrm>
        </p:grpSpPr>
        <p:sp>
          <p:nvSpPr>
            <p:cNvPr id="33" name="Isosceles Triangle 32"/>
            <p:cNvSpPr/>
            <p:nvPr/>
          </p:nvSpPr>
          <p:spPr>
            <a:xfrm rot="7163645">
              <a:off x="432269" y="6750460"/>
              <a:ext cx="96775" cy="9317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p:cNvSpPr/>
            <p:nvPr/>
          </p:nvSpPr>
          <p:spPr>
            <a:xfrm rot="9059905">
              <a:off x="381730" y="6173713"/>
              <a:ext cx="114143" cy="98399"/>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p:cNvSpPr/>
            <p:nvPr/>
          </p:nvSpPr>
          <p:spPr>
            <a:xfrm rot="12899665">
              <a:off x="1051125" y="6742348"/>
              <a:ext cx="112022" cy="96570"/>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p:cNvSpPr/>
            <p:nvPr/>
          </p:nvSpPr>
          <p:spPr>
            <a:xfrm rot="9000000">
              <a:off x="455573" y="6447935"/>
              <a:ext cx="120187" cy="10361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p:cNvSpPr/>
            <p:nvPr/>
          </p:nvSpPr>
          <p:spPr>
            <a:xfrm rot="11694444">
              <a:off x="1989981" y="6588384"/>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p:cNvSpPr/>
            <p:nvPr/>
          </p:nvSpPr>
          <p:spPr>
            <a:xfrm rot="11694444">
              <a:off x="131733" y="6785760"/>
              <a:ext cx="92465" cy="7971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4657042">
              <a:off x="762725" y="6743285"/>
              <a:ext cx="123974" cy="10687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p:cNvSpPr/>
            <p:nvPr/>
          </p:nvSpPr>
          <p:spPr>
            <a:xfrm rot="886245">
              <a:off x="577603" y="6781270"/>
              <a:ext cx="92465" cy="79711"/>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p:cNvSpPr/>
            <p:nvPr/>
          </p:nvSpPr>
          <p:spPr>
            <a:xfrm rot="9179461">
              <a:off x="107408" y="6594244"/>
              <a:ext cx="154198" cy="13292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p:cNvSpPr/>
            <p:nvPr/>
          </p:nvSpPr>
          <p:spPr>
            <a:xfrm rot="7165345">
              <a:off x="4658" y="6517357"/>
              <a:ext cx="118561" cy="72734"/>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p:cNvSpPr/>
            <p:nvPr/>
          </p:nvSpPr>
          <p:spPr>
            <a:xfrm rot="9505821">
              <a:off x="269250" y="6732275"/>
              <a:ext cx="108360" cy="9170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p:cNvSpPr/>
            <p:nvPr/>
          </p:nvSpPr>
          <p:spPr>
            <a:xfrm rot="8334217">
              <a:off x="1299773" y="6778978"/>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p:cNvSpPr/>
            <p:nvPr/>
          </p:nvSpPr>
          <p:spPr>
            <a:xfrm rot="14168318">
              <a:off x="1453578" y="6682801"/>
              <a:ext cx="129248" cy="1284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p:cNvSpPr/>
            <p:nvPr/>
          </p:nvSpPr>
          <p:spPr>
            <a:xfrm rot="13528507">
              <a:off x="19320" y="6746436"/>
              <a:ext cx="53609" cy="53296"/>
            </a:xfrm>
            <a:prstGeom prst="triangle">
              <a:avLst/>
            </a:prstGeom>
            <a:solidFill>
              <a:srgbClr val="F2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12656561">
              <a:off x="274826" y="6538889"/>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p:cNvSpPr/>
            <p:nvPr/>
          </p:nvSpPr>
          <p:spPr>
            <a:xfrm rot="14721467">
              <a:off x="132688" y="6419717"/>
              <a:ext cx="86441" cy="7018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rot="8334217">
              <a:off x="1751642" y="6662325"/>
              <a:ext cx="74768" cy="74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11026819" y="147175"/>
            <a:ext cx="1021844" cy="457200"/>
          </a:xfrm>
          <a:prstGeom prst="rect">
            <a:avLst/>
          </a:prstGeom>
        </p:spPr>
      </p:pic>
    </p:spTree>
    <p:extLst>
      <p:ext uri="{BB962C8B-B14F-4D97-AF65-F5344CB8AC3E}">
        <p14:creationId xmlns:p14="http://schemas.microsoft.com/office/powerpoint/2010/main" val="98428840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Lst>
  <p:hf hdr="0"/>
  <p:txStyles>
    <p:titleStyle>
      <a:lvl1pPr algn="l" defTabSz="914400" rtl="0" eaLnBrk="1" latinLnBrk="0" hangingPunct="1">
        <a:lnSpc>
          <a:spcPct val="90000"/>
        </a:lnSpc>
        <a:spcBef>
          <a:spcPct val="0"/>
        </a:spcBef>
        <a:buNone/>
        <a:defRPr sz="3600" b="1" kern="1200">
          <a:solidFill>
            <a:srgbClr val="0E69AF"/>
          </a:solidFill>
          <a:latin typeface="+mj-lt"/>
          <a:ea typeface="+mj-ea"/>
          <a:cs typeface="+mj-cs"/>
        </a:defRPr>
      </a:lvl1pPr>
    </p:titleStyle>
    <p:body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BD172F9E.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38_FD4D5DA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137_C990BEFC.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32_BEFE36C2.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microsoft.com/office/2018/10/relationships/comments" Target="../comments/modernComment_130_F6340CDC.xml"/><Relationship Id="rId1" Type="http://schemas.openxmlformats.org/officeDocument/2006/relationships/slideLayout" Target="../slideLayouts/slideLayout9.xml"/><Relationship Id="rId6" Type="http://schemas.openxmlformats.org/officeDocument/2006/relationships/image" Target="../media/image14.png"/><Relationship Id="rId5" Type="http://schemas.microsoft.com/office/2007/relationships/hdphoto" Target="../media/hdphoto4.wdp"/><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2D_CA24AA3A.xml"/><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microsoft.com/office/2018/10/relationships/comments" Target="../comments/modernComment_12E_A4E71D7A.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9.pn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microsoft.com/office/2018/10/relationships/comments" Target="../comments/modernComment_140_4606AEB3.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microsoft.com/office/2007/relationships/hdphoto" Target="../media/hdphoto2.wdp"/></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microsoft.com/office/2018/10/relationships/comments" Target="../comments/modernComment_13F_A29BCE95.xml"/><Relationship Id="rId1" Type="http://schemas.openxmlformats.org/officeDocument/2006/relationships/slideLayout" Target="../slideLayouts/slideLayout3.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5043F6-4AAB-41F8-A27F-F80078A20D2B}" type="slidenum">
              <a:rPr lang="en-US" smtClean="0"/>
              <a:t>1</a:t>
            </a:fld>
            <a:endParaRPr lang="en-US"/>
          </a:p>
        </p:txBody>
      </p:sp>
      <p:sp>
        <p:nvSpPr>
          <p:cNvPr id="2" name="Title 1"/>
          <p:cNvSpPr>
            <a:spLocks noGrp="1"/>
          </p:cNvSpPr>
          <p:nvPr>
            <p:ph type="title"/>
          </p:nvPr>
        </p:nvSpPr>
        <p:spPr/>
        <p:txBody>
          <a:bodyPr>
            <a:normAutofit/>
          </a:bodyPr>
          <a:lstStyle/>
          <a:p>
            <a:r>
              <a:rPr lang="en-US" sz="6000" dirty="0">
                <a:solidFill>
                  <a:srgbClr val="F27023"/>
                </a:solidFill>
              </a:rPr>
              <a:t>Misra Training</a:t>
            </a:r>
          </a:p>
        </p:txBody>
      </p:sp>
      <p:sp>
        <p:nvSpPr>
          <p:cNvPr id="3" name="Subtitle 2"/>
          <p:cNvSpPr>
            <a:spLocks noGrp="1"/>
          </p:cNvSpPr>
          <p:nvPr>
            <p:ph type="body" idx="1"/>
          </p:nvPr>
        </p:nvSpPr>
        <p:spPr/>
        <p:txBody>
          <a:bodyPr/>
          <a:lstStyle/>
          <a:p>
            <a:r>
              <a:rPr lang="en-US" dirty="0">
                <a:solidFill>
                  <a:srgbClr val="F27023"/>
                </a:solidFill>
              </a:rPr>
              <a:t>Ha Noi Apr - 2023</a:t>
            </a:r>
          </a:p>
        </p:txBody>
      </p:sp>
      <p:sp>
        <p:nvSpPr>
          <p:cNvPr id="7" name="Isosceles Triangle 12"/>
          <p:cNvSpPr/>
          <p:nvPr/>
        </p:nvSpPr>
        <p:spPr>
          <a:xfrm rot="12619814" flipV="1">
            <a:off x="2356197" y="4231578"/>
            <a:ext cx="3311451" cy="3732182"/>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2499565"/>
              <a:gd name="connsiteY0" fmla="*/ 1376940 h 2913062"/>
              <a:gd name="connsiteX1" fmla="*/ 805436 w 2499565"/>
              <a:gd name="connsiteY1" fmla="*/ 0 h 2913062"/>
              <a:gd name="connsiteX2" fmla="*/ 2499565 w 2499565"/>
              <a:gd name="connsiteY2" fmla="*/ 2913062 h 2913062"/>
              <a:gd name="connsiteX3" fmla="*/ 0 w 2499565"/>
              <a:gd name="connsiteY3" fmla="*/ 1376940 h 2913062"/>
              <a:gd name="connsiteX0" fmla="*/ 0 w 2509434"/>
              <a:gd name="connsiteY0" fmla="*/ 1376940 h 2847255"/>
              <a:gd name="connsiteX1" fmla="*/ 805436 w 2509434"/>
              <a:gd name="connsiteY1" fmla="*/ 0 h 2847255"/>
              <a:gd name="connsiteX2" fmla="*/ 2509434 w 2509434"/>
              <a:gd name="connsiteY2" fmla="*/ 2847255 h 2847255"/>
              <a:gd name="connsiteX3" fmla="*/ 0 w 2509434"/>
              <a:gd name="connsiteY3" fmla="*/ 1376940 h 2847255"/>
            </a:gdLst>
            <a:ahLst/>
            <a:cxnLst>
              <a:cxn ang="0">
                <a:pos x="connsiteX0" y="connsiteY0"/>
              </a:cxn>
              <a:cxn ang="0">
                <a:pos x="connsiteX1" y="connsiteY1"/>
              </a:cxn>
              <a:cxn ang="0">
                <a:pos x="connsiteX2" y="connsiteY2"/>
              </a:cxn>
              <a:cxn ang="0">
                <a:pos x="connsiteX3" y="connsiteY3"/>
              </a:cxn>
            </a:cxnLst>
            <a:rect l="l" t="t" r="r" b="b"/>
            <a:pathLst>
              <a:path w="2509434" h="2847255">
                <a:moveTo>
                  <a:pt x="0" y="1376940"/>
                </a:moveTo>
                <a:lnTo>
                  <a:pt x="805436" y="0"/>
                </a:lnTo>
                <a:lnTo>
                  <a:pt x="2509434" y="2847255"/>
                </a:lnTo>
                <a:lnTo>
                  <a:pt x="0" y="1376940"/>
                </a:lnTo>
                <a:close/>
              </a:path>
            </a:pathLst>
          </a:custGeom>
          <a:gradFill flip="none" rotWithShape="1">
            <a:gsLst>
              <a:gs pos="0">
                <a:schemeClr val="accent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12"/>
          <p:cNvSpPr/>
          <p:nvPr/>
        </p:nvSpPr>
        <p:spPr>
          <a:xfrm rot="12559242" flipH="1">
            <a:off x="4744083" y="5698152"/>
            <a:ext cx="4192182" cy="1802100"/>
          </a:xfrm>
          <a:custGeom>
            <a:avLst/>
            <a:gdLst>
              <a:gd name="connsiteX0" fmla="*/ 0 w 1427240"/>
              <a:gd name="connsiteY0" fmla="*/ 2219000 h 2219000"/>
              <a:gd name="connsiteX1" fmla="*/ 713620 w 1427240"/>
              <a:gd name="connsiteY1" fmla="*/ 0 h 2219000"/>
              <a:gd name="connsiteX2" fmla="*/ 1427240 w 1427240"/>
              <a:gd name="connsiteY2" fmla="*/ 2219000 h 2219000"/>
              <a:gd name="connsiteX3" fmla="*/ 0 w 1427240"/>
              <a:gd name="connsiteY3" fmla="*/ 2219000 h 2219000"/>
              <a:gd name="connsiteX0" fmla="*/ 0 w 2407741"/>
              <a:gd name="connsiteY0" fmla="*/ 2846961 h 2846961"/>
              <a:gd name="connsiteX1" fmla="*/ 1694121 w 2407741"/>
              <a:gd name="connsiteY1" fmla="*/ 0 h 2846961"/>
              <a:gd name="connsiteX2" fmla="*/ 2407741 w 2407741"/>
              <a:gd name="connsiteY2" fmla="*/ 2219000 h 2846961"/>
              <a:gd name="connsiteX3" fmla="*/ 0 w 2407741"/>
              <a:gd name="connsiteY3" fmla="*/ 2846961 h 2846961"/>
              <a:gd name="connsiteX0" fmla="*/ 0 w 3267057"/>
              <a:gd name="connsiteY0" fmla="*/ 2846961 h 2846961"/>
              <a:gd name="connsiteX1" fmla="*/ 1694121 w 3267057"/>
              <a:gd name="connsiteY1" fmla="*/ 0 h 2846961"/>
              <a:gd name="connsiteX2" fmla="*/ 3267057 w 3267057"/>
              <a:gd name="connsiteY2" fmla="*/ 2791877 h 2846961"/>
              <a:gd name="connsiteX3" fmla="*/ 0 w 3267057"/>
              <a:gd name="connsiteY3" fmla="*/ 2846961 h 2846961"/>
              <a:gd name="connsiteX0" fmla="*/ 0 w 3432310"/>
              <a:gd name="connsiteY0" fmla="*/ 2846961 h 2946113"/>
              <a:gd name="connsiteX1" fmla="*/ 1694121 w 3432310"/>
              <a:gd name="connsiteY1" fmla="*/ 0 h 2946113"/>
              <a:gd name="connsiteX2" fmla="*/ 3432310 w 3432310"/>
              <a:gd name="connsiteY2" fmla="*/ 2946113 h 2946113"/>
              <a:gd name="connsiteX3" fmla="*/ 0 w 3432310"/>
              <a:gd name="connsiteY3" fmla="*/ 2846961 h 2946113"/>
              <a:gd name="connsiteX0" fmla="*/ 0 w 3432312"/>
              <a:gd name="connsiteY0" fmla="*/ 2846961 h 2868995"/>
              <a:gd name="connsiteX1" fmla="*/ 1694121 w 3432312"/>
              <a:gd name="connsiteY1" fmla="*/ 0 h 2868995"/>
              <a:gd name="connsiteX2" fmla="*/ 3432312 w 3432312"/>
              <a:gd name="connsiteY2" fmla="*/ 2868995 h 2868995"/>
              <a:gd name="connsiteX3" fmla="*/ 0 w 3432312"/>
              <a:gd name="connsiteY3" fmla="*/ 2846961 h 2868995"/>
              <a:gd name="connsiteX0" fmla="*/ 0 w 3432314"/>
              <a:gd name="connsiteY0" fmla="*/ 2846961 h 2868995"/>
              <a:gd name="connsiteX1" fmla="*/ 1694121 w 3432314"/>
              <a:gd name="connsiteY1" fmla="*/ 0 h 2868995"/>
              <a:gd name="connsiteX2" fmla="*/ 3432314 w 3432314"/>
              <a:gd name="connsiteY2" fmla="*/ 2868995 h 2868995"/>
              <a:gd name="connsiteX3" fmla="*/ 0 w 3432314"/>
              <a:gd name="connsiteY3" fmla="*/ 2846961 h 2868995"/>
              <a:gd name="connsiteX0" fmla="*/ 0 w 3432316"/>
              <a:gd name="connsiteY0" fmla="*/ 2846961 h 2846961"/>
              <a:gd name="connsiteX1" fmla="*/ 1694121 w 3432316"/>
              <a:gd name="connsiteY1" fmla="*/ 0 h 2846961"/>
              <a:gd name="connsiteX2" fmla="*/ 3432316 w 3432316"/>
              <a:gd name="connsiteY2" fmla="*/ 2846961 h 2846961"/>
              <a:gd name="connsiteX3" fmla="*/ 0 w 3432316"/>
              <a:gd name="connsiteY3" fmla="*/ 2846961 h 2846961"/>
              <a:gd name="connsiteX0" fmla="*/ 0 w 3388250"/>
              <a:gd name="connsiteY0" fmla="*/ 2846961 h 2913062"/>
              <a:gd name="connsiteX1" fmla="*/ 1694121 w 3388250"/>
              <a:gd name="connsiteY1" fmla="*/ 0 h 2913062"/>
              <a:gd name="connsiteX2" fmla="*/ 3388250 w 3388250"/>
              <a:gd name="connsiteY2" fmla="*/ 2913062 h 2913062"/>
              <a:gd name="connsiteX3" fmla="*/ 0 w 3388250"/>
              <a:gd name="connsiteY3" fmla="*/ 2846961 h 2913062"/>
              <a:gd name="connsiteX0" fmla="*/ 0 w 3388250"/>
              <a:gd name="connsiteY0" fmla="*/ 1952875 h 2018976"/>
              <a:gd name="connsiteX1" fmla="*/ 1142393 w 3388250"/>
              <a:gd name="connsiteY1" fmla="*/ 0 h 2018976"/>
              <a:gd name="connsiteX2" fmla="*/ 3388250 w 3388250"/>
              <a:gd name="connsiteY2" fmla="*/ 2018976 h 2018976"/>
              <a:gd name="connsiteX3" fmla="*/ 0 w 3388250"/>
              <a:gd name="connsiteY3" fmla="*/ 1952875 h 2018976"/>
              <a:gd name="connsiteX0" fmla="*/ 0 w 3297704"/>
              <a:gd name="connsiteY0" fmla="*/ 1952875 h 1952875"/>
              <a:gd name="connsiteX1" fmla="*/ 1142393 w 3297704"/>
              <a:gd name="connsiteY1" fmla="*/ 0 h 1952875"/>
              <a:gd name="connsiteX2" fmla="*/ 3297704 w 3297704"/>
              <a:gd name="connsiteY2" fmla="*/ 1880104 h 1952875"/>
              <a:gd name="connsiteX3" fmla="*/ 0 w 3297704"/>
              <a:gd name="connsiteY3" fmla="*/ 1952875 h 1952875"/>
              <a:gd name="connsiteX0" fmla="*/ 0 w 3271947"/>
              <a:gd name="connsiteY0" fmla="*/ 1952875 h 1952875"/>
              <a:gd name="connsiteX1" fmla="*/ 1142393 w 3271947"/>
              <a:gd name="connsiteY1" fmla="*/ 0 h 1952875"/>
              <a:gd name="connsiteX2" fmla="*/ 3271947 w 3271947"/>
              <a:gd name="connsiteY2" fmla="*/ 1850718 h 1952875"/>
              <a:gd name="connsiteX3" fmla="*/ 0 w 3271947"/>
              <a:gd name="connsiteY3" fmla="*/ 1952875 h 1952875"/>
              <a:gd name="connsiteX0" fmla="*/ 0 w 3280798"/>
              <a:gd name="connsiteY0" fmla="*/ 1952875 h 1952875"/>
              <a:gd name="connsiteX1" fmla="*/ 1142393 w 3280798"/>
              <a:gd name="connsiteY1" fmla="*/ 0 h 1952875"/>
              <a:gd name="connsiteX2" fmla="*/ 3280798 w 3280798"/>
              <a:gd name="connsiteY2" fmla="*/ 1884528 h 1952875"/>
              <a:gd name="connsiteX3" fmla="*/ 0 w 3280798"/>
              <a:gd name="connsiteY3" fmla="*/ 1952875 h 1952875"/>
              <a:gd name="connsiteX0" fmla="*/ 0 w 3280798"/>
              <a:gd name="connsiteY0" fmla="*/ 1301727 h 1301727"/>
              <a:gd name="connsiteX1" fmla="*/ 762504 w 3280798"/>
              <a:gd name="connsiteY1" fmla="*/ 0 h 1301727"/>
              <a:gd name="connsiteX2" fmla="*/ 3280798 w 3280798"/>
              <a:gd name="connsiteY2" fmla="*/ 1233380 h 1301727"/>
              <a:gd name="connsiteX3" fmla="*/ 0 w 3280798"/>
              <a:gd name="connsiteY3" fmla="*/ 1301727 h 1301727"/>
              <a:gd name="connsiteX0" fmla="*/ 0 w 2306140"/>
              <a:gd name="connsiteY0" fmla="*/ 1301727 h 1301727"/>
              <a:gd name="connsiteX1" fmla="*/ 762504 w 2306140"/>
              <a:gd name="connsiteY1" fmla="*/ 0 h 1301727"/>
              <a:gd name="connsiteX2" fmla="*/ 2306140 w 2306140"/>
              <a:gd name="connsiteY2" fmla="*/ 1252858 h 1301727"/>
              <a:gd name="connsiteX3" fmla="*/ 0 w 2306140"/>
              <a:gd name="connsiteY3" fmla="*/ 1301727 h 1301727"/>
              <a:gd name="connsiteX0" fmla="*/ 0 w 2306140"/>
              <a:gd name="connsiteY0" fmla="*/ 1301727 h 1301727"/>
              <a:gd name="connsiteX1" fmla="*/ 762504 w 2306140"/>
              <a:gd name="connsiteY1" fmla="*/ 0 h 1301727"/>
              <a:gd name="connsiteX2" fmla="*/ 1666228 w 2306140"/>
              <a:gd name="connsiteY2" fmla="*/ 731193 h 1301727"/>
              <a:gd name="connsiteX3" fmla="*/ 2306140 w 2306140"/>
              <a:gd name="connsiteY3" fmla="*/ 1252858 h 1301727"/>
              <a:gd name="connsiteX4" fmla="*/ 0 w 2306140"/>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306140 w 2446516"/>
              <a:gd name="connsiteY3" fmla="*/ 1252858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89315 w 2446516"/>
              <a:gd name="connsiteY3" fmla="*/ 1257581 h 1301727"/>
              <a:gd name="connsiteX4" fmla="*/ 0 w 2446516"/>
              <a:gd name="connsiteY4" fmla="*/ 1301727 h 1301727"/>
              <a:gd name="connsiteX0" fmla="*/ 0 w 2446516"/>
              <a:gd name="connsiteY0" fmla="*/ 1301727 h 1301727"/>
              <a:gd name="connsiteX1" fmla="*/ 762504 w 2446516"/>
              <a:gd name="connsiteY1" fmla="*/ 0 h 1301727"/>
              <a:gd name="connsiteX2" fmla="*/ 2446516 w 2446516"/>
              <a:gd name="connsiteY2" fmla="*/ 956856 h 1301727"/>
              <a:gd name="connsiteX3" fmla="*/ 2277787 w 2446516"/>
              <a:gd name="connsiteY3" fmla="*/ 1260816 h 1301727"/>
              <a:gd name="connsiteX4" fmla="*/ 0 w 2446516"/>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7787 w 2439135"/>
              <a:gd name="connsiteY3" fmla="*/ 1260816 h 1301727"/>
              <a:gd name="connsiteX4" fmla="*/ 0 w 2439135"/>
              <a:gd name="connsiteY4" fmla="*/ 1301727 h 1301727"/>
              <a:gd name="connsiteX0" fmla="*/ 0 w 2439135"/>
              <a:gd name="connsiteY0" fmla="*/ 1301727 h 1301727"/>
              <a:gd name="connsiteX1" fmla="*/ 762504 w 2439135"/>
              <a:gd name="connsiteY1" fmla="*/ 0 h 1301727"/>
              <a:gd name="connsiteX2" fmla="*/ 2439135 w 2439135"/>
              <a:gd name="connsiteY2" fmla="*/ 952710 h 1301727"/>
              <a:gd name="connsiteX3" fmla="*/ 2270406 w 2439135"/>
              <a:gd name="connsiteY3" fmla="*/ 1256671 h 1301727"/>
              <a:gd name="connsiteX4" fmla="*/ 0 w 2439135"/>
              <a:gd name="connsiteY4" fmla="*/ 1301727 h 130172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2251496 w 2420225"/>
              <a:gd name="connsiteY3" fmla="*/ 1256671 h 1302637"/>
              <a:gd name="connsiteX4" fmla="*/ 0 w 2420225"/>
              <a:gd name="connsiteY4" fmla="*/ 1302637 h 1302637"/>
              <a:gd name="connsiteX0" fmla="*/ 0 w 2420225"/>
              <a:gd name="connsiteY0" fmla="*/ 1302637 h 1302637"/>
              <a:gd name="connsiteX1" fmla="*/ 743594 w 2420225"/>
              <a:gd name="connsiteY1" fmla="*/ 0 h 1302637"/>
              <a:gd name="connsiteX2" fmla="*/ 2420225 w 2420225"/>
              <a:gd name="connsiteY2" fmla="*/ 952710 h 1302637"/>
              <a:gd name="connsiteX3" fmla="*/ 0 w 2420225"/>
              <a:gd name="connsiteY3" fmla="*/ 1302637 h 1302637"/>
              <a:gd name="connsiteX0" fmla="*/ 0 w 3030295"/>
              <a:gd name="connsiteY0" fmla="*/ 1302637 h 1302637"/>
              <a:gd name="connsiteX1" fmla="*/ 743594 w 3030295"/>
              <a:gd name="connsiteY1" fmla="*/ 0 h 1302637"/>
              <a:gd name="connsiteX2" fmla="*/ 3030295 w 3030295"/>
              <a:gd name="connsiteY2" fmla="*/ 1281166 h 1302637"/>
              <a:gd name="connsiteX3" fmla="*/ 0 w 3030295"/>
              <a:gd name="connsiteY3" fmla="*/ 1302637 h 1302637"/>
            </a:gdLst>
            <a:ahLst/>
            <a:cxnLst>
              <a:cxn ang="0">
                <a:pos x="connsiteX0" y="connsiteY0"/>
              </a:cxn>
              <a:cxn ang="0">
                <a:pos x="connsiteX1" y="connsiteY1"/>
              </a:cxn>
              <a:cxn ang="0">
                <a:pos x="connsiteX2" y="connsiteY2"/>
              </a:cxn>
              <a:cxn ang="0">
                <a:pos x="connsiteX3" y="connsiteY3"/>
              </a:cxn>
            </a:cxnLst>
            <a:rect l="l" t="t" r="r" b="b"/>
            <a:pathLst>
              <a:path w="3030295" h="1302637">
                <a:moveTo>
                  <a:pt x="0" y="1302637"/>
                </a:moveTo>
                <a:lnTo>
                  <a:pt x="743594" y="0"/>
                </a:lnTo>
                <a:lnTo>
                  <a:pt x="3030295" y="1281166"/>
                </a:lnTo>
                <a:lnTo>
                  <a:pt x="0" y="1302637"/>
                </a:lnTo>
                <a:close/>
              </a:path>
            </a:pathLst>
          </a:custGeom>
          <a:gradFill flip="none" rotWithShape="1">
            <a:gsLst>
              <a:gs pos="0">
                <a:schemeClr val="accent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16200000">
            <a:off x="8195121" y="2861119"/>
            <a:ext cx="4411361" cy="3582397"/>
          </a:xfrm>
          <a:prstGeom prst="triangle">
            <a:avLst/>
          </a:prstGeom>
          <a:gradFill flip="none" rotWithShape="1">
            <a:gsLst>
              <a:gs pos="0">
                <a:schemeClr val="accent1"/>
              </a:gs>
              <a:gs pos="51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13342"/>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10</a:t>
            </a:fld>
            <a:endParaRPr lang="en-US"/>
          </a:p>
        </p:txBody>
      </p:sp>
      <p:sp>
        <p:nvSpPr>
          <p:cNvPr id="7" name="Title 6"/>
          <p:cNvSpPr>
            <a:spLocks noGrp="1"/>
          </p:cNvSpPr>
          <p:nvPr>
            <p:ph type="title"/>
          </p:nvPr>
        </p:nvSpPr>
        <p:spPr>
          <a:xfrm>
            <a:off x="994053" y="1965960"/>
            <a:ext cx="6350000" cy="1463040"/>
          </a:xfrm>
        </p:spPr>
        <p:txBody>
          <a:bodyPr/>
          <a:lstStyle/>
          <a:p>
            <a:pPr algn="ctr"/>
            <a:r>
              <a:rPr lang="en-US" dirty="0"/>
              <a:t>3. Example for some rules</a:t>
            </a:r>
            <a:endParaRPr lang="en-US" dirty="0">
              <a:cs typeface="Segoe UI"/>
            </a:endParaRPr>
          </a:p>
        </p:txBody>
      </p:sp>
    </p:spTree>
    <p:extLst>
      <p:ext uri="{BB962C8B-B14F-4D97-AF65-F5344CB8AC3E}">
        <p14:creationId xmlns:p14="http://schemas.microsoft.com/office/powerpoint/2010/main" val="291082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228148"/>
            <a:ext cx="10515600" cy="1515052"/>
          </a:xfrm>
        </p:spPr>
        <p:txBody>
          <a:bodyPr/>
          <a:lstStyle/>
          <a:p>
            <a:r>
              <a:rPr lang="en-US" b="1"/>
              <a:t>A project shall not contain unreachable code</a:t>
            </a:r>
          </a:p>
          <a:p>
            <a:pPr lvl="1"/>
            <a:r>
              <a:rPr lang="en-US" b="1" i="1"/>
              <a:t>Required</a:t>
            </a:r>
          </a:p>
          <a:p>
            <a:pPr lvl="1"/>
            <a:r>
              <a:rPr lang="en-US"/>
              <a:t>A program does not exhibit any undefined </a:t>
            </a:r>
            <a:r>
              <a:rPr lang="en-US" err="1"/>
              <a:t>behaviour</a:t>
            </a:r>
            <a:r>
              <a:rPr lang="en-US"/>
              <a:t>, unreachable can </a:t>
            </a:r>
            <a:r>
              <a:rPr lang="en-US" b="1">
                <a:solidFill>
                  <a:srgbClr val="00B0F0"/>
                </a:solidFill>
              </a:rPr>
              <a:t>not be executed</a:t>
            </a:r>
            <a:r>
              <a:rPr lang="en-US"/>
              <a:t> and can not have any effect on program’s output. </a:t>
            </a:r>
          </a:p>
        </p:txBody>
      </p:sp>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11</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Title 5"/>
          <p:cNvSpPr>
            <a:spLocks noGrp="1"/>
          </p:cNvSpPr>
          <p:nvPr>
            <p:ph type="title"/>
          </p:nvPr>
        </p:nvSpPr>
        <p:spPr/>
        <p:txBody>
          <a:bodyPr/>
          <a:lstStyle/>
          <a:p>
            <a:r>
              <a:rPr lang="en-US"/>
              <a:t>Rule 2.1 </a:t>
            </a:r>
          </a:p>
        </p:txBody>
      </p:sp>
      <p:sp>
        <p:nvSpPr>
          <p:cNvPr id="9" name="Content Placeholder 1"/>
          <p:cNvSpPr txBox="1">
            <a:spLocks/>
          </p:cNvSpPr>
          <p:nvPr/>
        </p:nvSpPr>
        <p:spPr>
          <a:xfrm>
            <a:off x="990600" y="3471793"/>
            <a:ext cx="10515600" cy="143271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rgbClr val="0E69AF"/>
              </a:buClr>
              <a:buSzPct val="120000"/>
              <a:buFont typeface="Segoe UI" panose="020B0502040204020203"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rgbClr val="0E69AF"/>
              </a:buClr>
              <a:buSzPct val="120000"/>
              <a:buFont typeface="Segoe UI" panose="020B0502040204020203"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There shall be no dead code</a:t>
            </a:r>
          </a:p>
          <a:p>
            <a:pPr lvl="1"/>
            <a:r>
              <a:rPr lang="en-US" b="1" i="1"/>
              <a:t>Required</a:t>
            </a:r>
          </a:p>
          <a:p>
            <a:pPr lvl="1"/>
            <a:r>
              <a:rPr lang="en-US"/>
              <a:t>Any operation that is executed but </a:t>
            </a:r>
            <a:r>
              <a:rPr lang="en-US" b="1">
                <a:solidFill>
                  <a:srgbClr val="00B0F0"/>
                </a:solidFill>
              </a:rPr>
              <a:t>whose removal</a:t>
            </a:r>
            <a:r>
              <a:rPr lang="en-US"/>
              <a:t> would </a:t>
            </a:r>
            <a:r>
              <a:rPr lang="en-US" b="1">
                <a:solidFill>
                  <a:srgbClr val="00B0F0"/>
                </a:solidFill>
              </a:rPr>
              <a:t>not affect </a:t>
            </a:r>
            <a:r>
              <a:rPr lang="en-US"/>
              <a:t>program.</a:t>
            </a:r>
          </a:p>
          <a:p>
            <a:pPr lvl="1"/>
            <a:endParaRPr lang="en-US"/>
          </a:p>
        </p:txBody>
      </p:sp>
      <p:sp>
        <p:nvSpPr>
          <p:cNvPr id="10" name="Title 5"/>
          <p:cNvSpPr txBox="1">
            <a:spLocks/>
          </p:cNvSpPr>
          <p:nvPr/>
        </p:nvSpPr>
        <p:spPr>
          <a:xfrm>
            <a:off x="990600" y="2655522"/>
            <a:ext cx="10515600" cy="10058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E69AF"/>
                </a:solidFill>
                <a:latin typeface="+mj-lt"/>
                <a:ea typeface="+mj-ea"/>
                <a:cs typeface="+mj-cs"/>
              </a:defRPr>
            </a:lvl1pPr>
          </a:lstStyle>
          <a:p>
            <a:r>
              <a:rPr lang="en-US"/>
              <a:t>Rule 2.2 </a:t>
            </a:r>
          </a:p>
        </p:txBody>
      </p:sp>
      <p:sp>
        <p:nvSpPr>
          <p:cNvPr id="7" name="Rounded Rectangular Callout 6"/>
          <p:cNvSpPr/>
          <p:nvPr/>
        </p:nvSpPr>
        <p:spPr>
          <a:xfrm>
            <a:off x="2125362" y="4835611"/>
            <a:ext cx="7562335" cy="127686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4AA1D05-D06B-60EA-8298-867AC0E54951}"/>
              </a:ext>
            </a:extLst>
          </p:cNvPr>
          <p:cNvSpPr txBox="1"/>
          <p:nvPr/>
        </p:nvSpPr>
        <p:spPr>
          <a:xfrm>
            <a:off x="2701159" y="4934607"/>
            <a:ext cx="625759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FF6100"/>
                </a:solidFill>
              </a:rPr>
              <a:t>Unreachable code is dead code,</a:t>
            </a:r>
            <a:endParaRPr lang="en-US" sz="3200">
              <a:solidFill>
                <a:srgbClr val="000000"/>
              </a:solidFill>
              <a:cs typeface="Segoe UI"/>
            </a:endParaRPr>
          </a:p>
          <a:p>
            <a:pPr algn="ctr"/>
            <a:r>
              <a:rPr lang="en-US" sz="3200" b="1">
                <a:solidFill>
                  <a:srgbClr val="FF6100"/>
                </a:solidFill>
              </a:rPr>
              <a:t>isn’t it ? </a:t>
            </a:r>
            <a:endParaRPr lang="en-US" sz="3200">
              <a:cs typeface="Segoe UI"/>
            </a:endParaRPr>
          </a:p>
        </p:txBody>
      </p:sp>
    </p:spTree>
    <p:extLst>
      <p:ext uri="{BB962C8B-B14F-4D97-AF65-F5344CB8AC3E}">
        <p14:creationId xmlns:p14="http://schemas.microsoft.com/office/powerpoint/2010/main" val="114787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a:t>
            </a:r>
            <a:br>
              <a:rPr lang="en-US">
                <a:cs typeface="Segoe UI"/>
              </a:rPr>
            </a:br>
            <a:r>
              <a:rPr lang="en-US">
                <a:cs typeface="Segoe UI"/>
              </a:rPr>
              <a:t>for rules 2.1, 2.2</a:t>
            </a:r>
          </a:p>
        </p:txBody>
      </p:sp>
      <p:sp>
        <p:nvSpPr>
          <p:cNvPr id="3" name="Text Placeholder 2"/>
          <p:cNvSpPr>
            <a:spLocks noGrp="1"/>
          </p:cNvSpPr>
          <p:nvPr>
            <p:ph type="body" idx="1"/>
          </p:nvPr>
        </p:nvSpPr>
        <p:spPr/>
        <p:txBody>
          <a:bodyPr/>
          <a:lstStyle/>
          <a:p>
            <a:r>
              <a:rPr lang="en-US"/>
              <a:t>Non - compliant</a:t>
            </a:r>
          </a:p>
        </p:txBody>
      </p:sp>
      <p:sp>
        <p:nvSpPr>
          <p:cNvPr id="4" name="Content Placeholder 3"/>
          <p:cNvSpPr>
            <a:spLocks noGrp="1"/>
          </p:cNvSpPr>
          <p:nvPr>
            <p:ph sz="half" idx="2"/>
          </p:nvPr>
        </p:nvSpPr>
        <p:spPr>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a:normAutofit fontScale="70000" lnSpcReduction="20000"/>
          </a:bodyPr>
          <a:lstStyle/>
          <a:p>
            <a:r>
              <a:rPr lang="en-US" sz="2600"/>
              <a:t>uint32_t total(uint32_t a , uint32_t b)</a:t>
            </a:r>
          </a:p>
          <a:p>
            <a:r>
              <a:rPr lang="en-US" sz="2600"/>
              <a:t>{</a:t>
            </a:r>
          </a:p>
          <a:p>
            <a:r>
              <a:rPr lang="en-US" sz="2600">
                <a:solidFill>
                  <a:srgbClr val="FF0000"/>
                </a:solidFill>
              </a:rPr>
              <a:t>     uint32_t z;</a:t>
            </a:r>
          </a:p>
          <a:p>
            <a:r>
              <a:rPr lang="en-US" sz="2600">
                <a:solidFill>
                  <a:srgbClr val="FF0000"/>
                </a:solidFill>
              </a:rPr>
              <a:t>     z = a + b;</a:t>
            </a:r>
          </a:p>
          <a:p>
            <a:r>
              <a:rPr lang="en-US" sz="2600"/>
              <a:t>     return (a + b);</a:t>
            </a:r>
          </a:p>
          <a:p>
            <a:r>
              <a:rPr lang="en-US" sz="2600"/>
              <a:t>}</a:t>
            </a:r>
          </a:p>
          <a:p>
            <a:r>
              <a:rPr lang="en-US" sz="2600"/>
              <a:t>uint32_t total(uint32_t a , uint32_t b)</a:t>
            </a:r>
          </a:p>
          <a:p>
            <a:r>
              <a:rPr lang="en-US" sz="2600"/>
              <a:t>{</a:t>
            </a:r>
          </a:p>
          <a:p>
            <a:r>
              <a:rPr lang="en-US" sz="2600"/>
              <a:t>     return (a + b);</a:t>
            </a:r>
          </a:p>
          <a:p>
            <a:r>
              <a:rPr lang="en-US" sz="2600">
                <a:solidFill>
                  <a:srgbClr val="0070C0"/>
                </a:solidFill>
              </a:rPr>
              <a:t>    uint32_t z;</a:t>
            </a:r>
          </a:p>
          <a:p>
            <a:r>
              <a:rPr lang="en-US" sz="2600">
                <a:solidFill>
                  <a:srgbClr val="0070C0"/>
                </a:solidFill>
              </a:rPr>
              <a:t>     z = a + b;</a:t>
            </a:r>
          </a:p>
          <a:p>
            <a:r>
              <a:rPr lang="en-US" sz="2600"/>
              <a:t>}</a:t>
            </a:r>
          </a:p>
          <a:p>
            <a:endParaRPr lang="en-US"/>
          </a:p>
        </p:txBody>
      </p:sp>
      <p:sp>
        <p:nvSpPr>
          <p:cNvPr id="5" name="Text Placeholder 4"/>
          <p:cNvSpPr>
            <a:spLocks noGrp="1"/>
          </p:cNvSpPr>
          <p:nvPr>
            <p:ph type="body" sz="quarter" idx="3"/>
          </p:nvPr>
        </p:nvSpPr>
        <p:spPr/>
        <p:txBody>
          <a:bodyPr/>
          <a:lstStyle/>
          <a:p>
            <a:r>
              <a:rPr lang="en-US"/>
              <a:t>Compliant</a:t>
            </a:r>
          </a:p>
        </p:txBody>
      </p:sp>
      <p:sp>
        <p:nvSpPr>
          <p:cNvPr id="6" name="Content Placeholder 5"/>
          <p:cNvSpPr>
            <a:spLocks noGrp="1"/>
          </p:cNvSpPr>
          <p:nvPr>
            <p:ph sz="quarter" idx="4"/>
          </p:nvPr>
        </p:nvSpPr>
        <p:spPr>
          <a:solidFill>
            <a:schemeClr val="accent4">
              <a:lumMod val="20000"/>
              <a:lumOff val="80000"/>
            </a:schemeClr>
          </a:solidFill>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US" sz="2000"/>
              <a:t>uint32_t total(uint32_t a , uint32_t b)</a:t>
            </a:r>
            <a:endParaRPr lang="en-US" sz="2000">
              <a:cs typeface="Segoe UI"/>
            </a:endParaRPr>
          </a:p>
          <a:p>
            <a:r>
              <a:rPr lang="en-US" sz="2000"/>
              <a:t>{</a:t>
            </a:r>
            <a:endParaRPr lang="en-US" sz="2000">
              <a:cs typeface="Segoe UI"/>
            </a:endParaRPr>
          </a:p>
          <a:p>
            <a:r>
              <a:rPr lang="en-US" sz="2000"/>
              <a:t>     uint32_t z;</a:t>
            </a:r>
            <a:endParaRPr lang="en-US" sz="2000">
              <a:cs typeface="Segoe UI"/>
            </a:endParaRPr>
          </a:p>
          <a:p>
            <a:r>
              <a:rPr lang="en-US" sz="2000"/>
              <a:t>     </a:t>
            </a:r>
            <a:r>
              <a:rPr lang="en-US" sz="2000" b="1">
                <a:solidFill>
                  <a:srgbClr val="0070C0"/>
                </a:solidFill>
              </a:rPr>
              <a:t>z</a:t>
            </a:r>
            <a:r>
              <a:rPr lang="en-US" sz="2000"/>
              <a:t> = a + b;</a:t>
            </a:r>
            <a:endParaRPr lang="en-US" sz="2000">
              <a:cs typeface="Segoe UI"/>
            </a:endParaRPr>
          </a:p>
          <a:p>
            <a:r>
              <a:rPr lang="en-US" sz="2000"/>
              <a:t>     return </a:t>
            </a:r>
            <a:r>
              <a:rPr lang="en-US" sz="2000" b="1">
                <a:solidFill>
                  <a:srgbClr val="0070C0"/>
                </a:solidFill>
              </a:rPr>
              <a:t>z</a:t>
            </a:r>
            <a:r>
              <a:rPr lang="en-US" sz="2000"/>
              <a:t>;</a:t>
            </a:r>
            <a:endParaRPr lang="en-US" sz="2000">
              <a:cs typeface="Segoe UI"/>
            </a:endParaRPr>
          </a:p>
          <a:p>
            <a:r>
              <a:rPr lang="en-US" sz="2000"/>
              <a:t>}</a:t>
            </a:r>
            <a:endParaRPr lang="en-US" sz="2000">
              <a:cs typeface="Segoe UI"/>
            </a:endParaRPr>
          </a:p>
          <a:p>
            <a:endParaRPr lang="en-US"/>
          </a:p>
        </p:txBody>
      </p:sp>
      <p:sp>
        <p:nvSpPr>
          <p:cNvPr id="7" name="Date Placeholder 6"/>
          <p:cNvSpPr>
            <a:spLocks noGrp="1"/>
          </p:cNvSpPr>
          <p:nvPr>
            <p:ph type="dt" sz="half" idx="10"/>
          </p:nvPr>
        </p:nvSpPr>
        <p:spPr/>
        <p:txBody>
          <a:bodyPr/>
          <a:lstStyle/>
          <a:p>
            <a:fld id="{F0BBC9E5-DFED-49C8-9082-0FC3C606FDFA}" type="datetime1">
              <a:rPr lang="en-US" smtClean="0"/>
              <a:t>3/28/2023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12</a:t>
            </a:fld>
            <a:endParaRPr lang="en-US"/>
          </a:p>
        </p:txBody>
      </p:sp>
      <p:sp>
        <p:nvSpPr>
          <p:cNvPr id="11" name="Line Callout 1 10"/>
          <p:cNvSpPr/>
          <p:nvPr/>
        </p:nvSpPr>
        <p:spPr>
          <a:xfrm>
            <a:off x="3574472" y="2476005"/>
            <a:ext cx="1959429" cy="724395"/>
          </a:xfrm>
          <a:prstGeom prst="borderCallout1">
            <a:avLst>
              <a:gd name="adj1" fmla="val 44980"/>
              <a:gd name="adj2" fmla="val -2272"/>
              <a:gd name="adj3" fmla="val 78207"/>
              <a:gd name="adj4" fmla="val -565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ne Callout 1 11"/>
          <p:cNvSpPr/>
          <p:nvPr/>
        </p:nvSpPr>
        <p:spPr>
          <a:xfrm>
            <a:off x="3473531" y="4659086"/>
            <a:ext cx="2268188" cy="777695"/>
          </a:xfrm>
          <a:prstGeom prst="borderCallout1">
            <a:avLst>
              <a:gd name="adj1" fmla="val 44980"/>
              <a:gd name="adj2" fmla="val -2272"/>
              <a:gd name="adj3" fmla="val 90684"/>
              <a:gd name="adj4" fmla="val -473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705100" y="2588821"/>
            <a:ext cx="1698171" cy="461665"/>
          </a:xfrm>
          <a:prstGeom prst="rect">
            <a:avLst/>
          </a:prstGeom>
          <a:noFill/>
        </p:spPr>
        <p:txBody>
          <a:bodyPr wrap="square" rtlCol="0">
            <a:spAutoFit/>
          </a:bodyPr>
          <a:lstStyle/>
          <a:p>
            <a:r>
              <a:rPr lang="en-US" sz="2400" b="1">
                <a:solidFill>
                  <a:schemeClr val="bg1"/>
                </a:solidFill>
              </a:rPr>
              <a:t>Dead code</a:t>
            </a:r>
          </a:p>
        </p:txBody>
      </p:sp>
      <p:sp>
        <p:nvSpPr>
          <p:cNvPr id="14" name="TextBox 13"/>
          <p:cNvSpPr txBox="1"/>
          <p:nvPr/>
        </p:nvSpPr>
        <p:spPr>
          <a:xfrm>
            <a:off x="3473531" y="4659086"/>
            <a:ext cx="2167247" cy="830997"/>
          </a:xfrm>
          <a:prstGeom prst="rect">
            <a:avLst/>
          </a:prstGeom>
          <a:noFill/>
        </p:spPr>
        <p:txBody>
          <a:bodyPr wrap="square" lIns="91440" tIns="45720" rIns="91440" bIns="45720" rtlCol="0" anchor="t">
            <a:spAutoFit/>
          </a:bodyPr>
          <a:lstStyle/>
          <a:p>
            <a:pPr algn="ctr"/>
            <a:r>
              <a:rPr lang="en-US" sz="2400" b="1">
                <a:solidFill>
                  <a:schemeClr val="bg1"/>
                </a:solidFill>
              </a:rPr>
              <a:t>Unreachable code</a:t>
            </a:r>
          </a:p>
        </p:txBody>
      </p:sp>
    </p:spTree>
    <p:extLst>
      <p:ext uri="{BB962C8B-B14F-4D97-AF65-F5344CB8AC3E}">
        <p14:creationId xmlns:p14="http://schemas.microsoft.com/office/powerpoint/2010/main" val="4249705896"/>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Type shall be explicitly specified</a:t>
            </a:r>
          </a:p>
          <a:p>
            <a:pPr lvl="1"/>
            <a:r>
              <a:rPr lang="en-US" b="1" i="1"/>
              <a:t>Required</a:t>
            </a:r>
          </a:p>
          <a:p>
            <a:pPr lvl="1"/>
            <a:r>
              <a:rPr lang="en-US"/>
              <a:t>The C90 standard permits types to be omitted in some circumstances, in which case the </a:t>
            </a:r>
            <a:r>
              <a:rPr lang="en-US" b="1" err="1">
                <a:solidFill>
                  <a:srgbClr val="00B0F0"/>
                </a:solidFill>
              </a:rPr>
              <a:t>int</a:t>
            </a:r>
            <a:r>
              <a:rPr lang="en-US">
                <a:solidFill>
                  <a:srgbClr val="00B0F0"/>
                </a:solidFill>
              </a:rPr>
              <a:t> </a:t>
            </a:r>
            <a:r>
              <a:rPr lang="en-US"/>
              <a:t>type is implicitly specified.</a:t>
            </a:r>
          </a:p>
        </p:txBody>
      </p:sp>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Title 5"/>
          <p:cNvSpPr>
            <a:spLocks noGrp="1"/>
          </p:cNvSpPr>
          <p:nvPr>
            <p:ph type="title"/>
          </p:nvPr>
        </p:nvSpPr>
        <p:spPr/>
        <p:txBody>
          <a:bodyPr/>
          <a:lstStyle/>
          <a:p>
            <a:r>
              <a:rPr lang="en-US"/>
              <a:t>Rule 8.1 </a:t>
            </a:r>
          </a:p>
        </p:txBody>
      </p:sp>
      <p:sp>
        <p:nvSpPr>
          <p:cNvPr id="7" name="TextBox 6"/>
          <p:cNvSpPr txBox="1"/>
          <p:nvPr/>
        </p:nvSpPr>
        <p:spPr>
          <a:xfrm>
            <a:off x="1394227" y="3045859"/>
            <a:ext cx="3986275" cy="2308324"/>
          </a:xfrm>
          <a:prstGeom prst="rect">
            <a:avLst/>
          </a:prstGeom>
          <a:noFill/>
        </p:spPr>
        <p:txBody>
          <a:bodyPr wrap="square" lIns="91440" tIns="45720" rIns="91440" bIns="45720" rtlCol="0" anchor="t">
            <a:spAutoFit/>
          </a:bodyPr>
          <a:lstStyle/>
          <a:p>
            <a:r>
              <a:rPr lang="en-US"/>
              <a:t>#include &lt;</a:t>
            </a:r>
            <a:r>
              <a:rPr lang="en-US" err="1"/>
              <a:t>stdio.h</a:t>
            </a:r>
            <a:r>
              <a:rPr lang="en-US"/>
              <a:t>&gt;</a:t>
            </a:r>
          </a:p>
          <a:p>
            <a:r>
              <a:rPr lang="en-US" b="1">
                <a:solidFill>
                  <a:srgbClr val="00B0F0"/>
                </a:solidFill>
                <a:ea typeface="+mn-lt"/>
                <a:cs typeface="+mn-lt"/>
              </a:rPr>
              <a:t>extern a;</a:t>
            </a:r>
            <a:endParaRPr lang="en-US"/>
          </a:p>
          <a:p>
            <a:r>
              <a:rPr lang="en-US"/>
              <a:t>int main()</a:t>
            </a:r>
            <a:endParaRPr lang="en-US">
              <a:cs typeface="Segoe UI"/>
            </a:endParaRPr>
          </a:p>
          <a:p>
            <a:r>
              <a:rPr lang="en-US"/>
              <a:t>{    </a:t>
            </a:r>
            <a:endParaRPr lang="en-US">
              <a:cs typeface="Segoe UI"/>
            </a:endParaRPr>
          </a:p>
          <a:p>
            <a:r>
              <a:rPr lang="en-US"/>
              <a:t>    </a:t>
            </a:r>
            <a:r>
              <a:rPr lang="en-US" b="1">
                <a:solidFill>
                  <a:srgbClr val="00B0F0"/>
                </a:solidFill>
              </a:rPr>
              <a:t>const b=60;</a:t>
            </a:r>
            <a:endParaRPr lang="en-US" b="1">
              <a:solidFill>
                <a:srgbClr val="00B0F0"/>
              </a:solidFill>
              <a:cs typeface="Segoe UI"/>
            </a:endParaRPr>
          </a:p>
          <a:p>
            <a:r>
              <a:rPr lang="en-US"/>
              <a:t>    </a:t>
            </a:r>
            <a:r>
              <a:rPr lang="en-US" err="1"/>
              <a:t>printf</a:t>
            </a:r>
            <a:r>
              <a:rPr lang="en-US"/>
              <a:t>("Hello World\n b = %d", b);</a:t>
            </a:r>
            <a:endParaRPr lang="en-US">
              <a:cs typeface="Segoe UI"/>
            </a:endParaRPr>
          </a:p>
          <a:p>
            <a:r>
              <a:rPr lang="en-US"/>
              <a:t>    return 0;</a:t>
            </a:r>
            <a:endParaRPr lang="en-US">
              <a:cs typeface="Segoe UI"/>
            </a:endParaRPr>
          </a:p>
          <a:p>
            <a:r>
              <a:rPr lang="en-US"/>
              <a:t>}</a:t>
            </a:r>
            <a:endParaRPr lang="en-US">
              <a:cs typeface="Segoe UI"/>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969" y="3040083"/>
            <a:ext cx="5588834" cy="216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706492"/>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a:t>
            </a:r>
            <a:br>
              <a:rPr lang="en-US"/>
            </a:br>
            <a:r>
              <a:rPr lang="en-US">
                <a:ea typeface="+mj-lt"/>
                <a:cs typeface="+mj-lt"/>
              </a:rPr>
              <a:t>for rules 8.1</a:t>
            </a:r>
            <a:endParaRPr lang="en-US">
              <a:cs typeface="Segoe UI"/>
            </a:endParaRPr>
          </a:p>
        </p:txBody>
      </p:sp>
      <p:sp>
        <p:nvSpPr>
          <p:cNvPr id="3" name="Text Placeholder 2"/>
          <p:cNvSpPr>
            <a:spLocks noGrp="1"/>
          </p:cNvSpPr>
          <p:nvPr>
            <p:ph type="body" idx="1"/>
          </p:nvPr>
        </p:nvSpPr>
        <p:spPr/>
        <p:txBody>
          <a:bodyPr/>
          <a:lstStyle/>
          <a:p>
            <a:r>
              <a:rPr lang="en-US"/>
              <a:t>Non - compliant</a:t>
            </a:r>
          </a:p>
        </p:txBody>
      </p:sp>
      <p:sp>
        <p:nvSpPr>
          <p:cNvPr id="4" name="Content Placeholder 3"/>
          <p:cNvSpPr>
            <a:spLocks noGrp="1"/>
          </p:cNvSpPr>
          <p:nvPr>
            <p:ph sz="half" idx="2"/>
          </p:nvPr>
        </p:nvSpPr>
        <p:spPr>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a:normAutofit fontScale="85000" lnSpcReduction="20000"/>
          </a:bodyPr>
          <a:lstStyle/>
          <a:p>
            <a:r>
              <a:rPr lang="en-US"/>
              <a:t>extern x; </a:t>
            </a:r>
          </a:p>
          <a:p>
            <a:endParaRPr lang="en-US"/>
          </a:p>
          <a:p>
            <a:r>
              <a:rPr lang="en-US"/>
              <a:t>extern void </a:t>
            </a:r>
            <a:r>
              <a:rPr lang="en-US" err="1"/>
              <a:t>fff</a:t>
            </a:r>
            <a:r>
              <a:rPr lang="en-US"/>
              <a:t>(</a:t>
            </a:r>
            <a:r>
              <a:rPr lang="en-US" err="1"/>
              <a:t>const</a:t>
            </a:r>
            <a:r>
              <a:rPr lang="en-US"/>
              <a:t> x);</a:t>
            </a:r>
          </a:p>
          <a:p>
            <a:endParaRPr lang="en-US"/>
          </a:p>
          <a:p>
            <a:r>
              <a:rPr lang="en-US" err="1"/>
              <a:t>typedef</a:t>
            </a:r>
            <a:r>
              <a:rPr lang="en-US"/>
              <a:t>  (*</a:t>
            </a:r>
            <a:r>
              <a:rPr lang="en-US" err="1"/>
              <a:t>pf</a:t>
            </a:r>
            <a:r>
              <a:rPr lang="en-US"/>
              <a:t>)(uint16_t x);</a:t>
            </a:r>
          </a:p>
          <a:p>
            <a:endParaRPr lang="en-US"/>
          </a:p>
          <a:p>
            <a:r>
              <a:rPr lang="en-US" err="1"/>
              <a:t>struct</a:t>
            </a:r>
            <a:r>
              <a:rPr lang="en-US"/>
              <a:t> class</a:t>
            </a:r>
          </a:p>
          <a:p>
            <a:r>
              <a:rPr lang="en-US"/>
              <a:t>{</a:t>
            </a:r>
          </a:p>
          <a:p>
            <a:r>
              <a:rPr lang="en-US"/>
              <a:t>    char name;</a:t>
            </a:r>
          </a:p>
          <a:p>
            <a:r>
              <a:rPr lang="en-US"/>
              <a:t>    </a:t>
            </a:r>
            <a:r>
              <a:rPr lang="en-US" err="1"/>
              <a:t>const</a:t>
            </a:r>
            <a:r>
              <a:rPr lang="en-US"/>
              <a:t> age;</a:t>
            </a:r>
          </a:p>
          <a:p>
            <a:r>
              <a:rPr lang="en-US"/>
              <a:t>};</a:t>
            </a:r>
          </a:p>
        </p:txBody>
      </p:sp>
      <p:sp>
        <p:nvSpPr>
          <p:cNvPr id="5" name="Text Placeholder 4"/>
          <p:cNvSpPr>
            <a:spLocks noGrp="1"/>
          </p:cNvSpPr>
          <p:nvPr>
            <p:ph type="body" sz="quarter" idx="3"/>
          </p:nvPr>
        </p:nvSpPr>
        <p:spPr/>
        <p:txBody>
          <a:bodyPr/>
          <a:lstStyle/>
          <a:p>
            <a:r>
              <a:rPr lang="en-US"/>
              <a:t>Compliant</a:t>
            </a:r>
          </a:p>
        </p:txBody>
      </p:sp>
      <p:sp>
        <p:nvSpPr>
          <p:cNvPr id="6" name="Content Placeholder 5"/>
          <p:cNvSpPr>
            <a:spLocks noGrp="1"/>
          </p:cNvSpPr>
          <p:nvPr>
            <p:ph sz="quarter" idx="4"/>
          </p:nvPr>
        </p:nvSpPr>
        <p:spPr>
          <a:solidFill>
            <a:schemeClr val="accent4">
              <a:lumMod val="20000"/>
              <a:lumOff val="80000"/>
            </a:schemeClr>
          </a:solidFill>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fontScale="85000" lnSpcReduction="20000"/>
          </a:bodyPr>
          <a:lstStyle/>
          <a:p>
            <a:r>
              <a:rPr lang="en-US"/>
              <a:t>extern </a:t>
            </a:r>
            <a:r>
              <a:rPr lang="en-US" b="1">
                <a:solidFill>
                  <a:srgbClr val="00B0F0"/>
                </a:solidFill>
              </a:rPr>
              <a:t>uint32_t</a:t>
            </a:r>
            <a:r>
              <a:rPr lang="en-US"/>
              <a:t> x; </a:t>
            </a:r>
          </a:p>
          <a:p>
            <a:endParaRPr lang="en-US"/>
          </a:p>
          <a:p>
            <a:r>
              <a:rPr lang="en-US"/>
              <a:t>extern</a:t>
            </a:r>
            <a:r>
              <a:rPr lang="en-US">
                <a:solidFill>
                  <a:srgbClr val="00B0F0"/>
                </a:solidFill>
              </a:rPr>
              <a:t> </a:t>
            </a:r>
            <a:r>
              <a:rPr lang="en-US">
                <a:solidFill>
                  <a:schemeClr val="tx1"/>
                </a:solidFill>
              </a:rPr>
              <a:t>void</a:t>
            </a:r>
            <a:r>
              <a:rPr lang="en-US">
                <a:solidFill>
                  <a:srgbClr val="00B0F0"/>
                </a:solidFill>
              </a:rPr>
              <a:t> </a:t>
            </a:r>
            <a:r>
              <a:rPr lang="en-US" err="1"/>
              <a:t>fff</a:t>
            </a:r>
            <a:r>
              <a:rPr lang="en-US"/>
              <a:t>(const </a:t>
            </a:r>
            <a:r>
              <a:rPr lang="en-US" b="1">
                <a:solidFill>
                  <a:srgbClr val="00B0F0"/>
                </a:solidFill>
              </a:rPr>
              <a:t>char</a:t>
            </a:r>
            <a:r>
              <a:rPr lang="en-US"/>
              <a:t> x);</a:t>
            </a:r>
            <a:endParaRPr lang="en-US">
              <a:cs typeface="Segoe UI"/>
            </a:endParaRPr>
          </a:p>
          <a:p>
            <a:endParaRPr lang="en-US"/>
          </a:p>
          <a:p>
            <a:r>
              <a:rPr lang="en-US"/>
              <a:t>typedef  </a:t>
            </a:r>
            <a:r>
              <a:rPr lang="en-US" b="1">
                <a:solidFill>
                  <a:srgbClr val="00B0F0"/>
                </a:solidFill>
              </a:rPr>
              <a:t>int16_t</a:t>
            </a:r>
            <a:r>
              <a:rPr lang="en-US"/>
              <a:t> (*pf)(</a:t>
            </a:r>
            <a:r>
              <a:rPr lang="en-US">
                <a:solidFill>
                  <a:srgbClr val="000000"/>
                </a:solidFill>
              </a:rPr>
              <a:t>uint16_t</a:t>
            </a:r>
            <a:r>
              <a:rPr lang="en-US"/>
              <a:t> x);</a:t>
            </a:r>
            <a:endParaRPr lang="en-US">
              <a:cs typeface="Segoe UI"/>
            </a:endParaRPr>
          </a:p>
          <a:p>
            <a:endParaRPr lang="en-US"/>
          </a:p>
          <a:p>
            <a:r>
              <a:rPr lang="en-US"/>
              <a:t>struct class</a:t>
            </a:r>
            <a:endParaRPr lang="en-US">
              <a:cs typeface="Segoe UI"/>
            </a:endParaRPr>
          </a:p>
          <a:p>
            <a:r>
              <a:rPr lang="en-US"/>
              <a:t>{</a:t>
            </a:r>
            <a:endParaRPr lang="en-US">
              <a:cs typeface="Segoe UI"/>
            </a:endParaRPr>
          </a:p>
          <a:p>
            <a:r>
              <a:rPr lang="en-US"/>
              <a:t>    char name;</a:t>
            </a:r>
            <a:endParaRPr lang="en-US">
              <a:cs typeface="Segoe UI"/>
            </a:endParaRPr>
          </a:p>
          <a:p>
            <a:r>
              <a:rPr lang="en-US"/>
              <a:t>    const </a:t>
            </a:r>
            <a:r>
              <a:rPr lang="en-US" b="1">
                <a:solidFill>
                  <a:srgbClr val="00B0F0"/>
                </a:solidFill>
              </a:rPr>
              <a:t>uint8_t</a:t>
            </a:r>
            <a:r>
              <a:rPr lang="en-US"/>
              <a:t> age;</a:t>
            </a:r>
            <a:endParaRPr lang="en-US">
              <a:cs typeface="Segoe UI"/>
            </a:endParaRPr>
          </a:p>
          <a:p>
            <a:r>
              <a:rPr lang="en-US"/>
              <a:t>};</a:t>
            </a:r>
            <a:endParaRPr lang="en-US">
              <a:cs typeface="Segoe UI"/>
            </a:endParaRPr>
          </a:p>
          <a:p>
            <a:endParaRPr lang="en-US"/>
          </a:p>
        </p:txBody>
      </p:sp>
      <p:sp>
        <p:nvSpPr>
          <p:cNvPr id="7" name="Date Placeholder 6"/>
          <p:cNvSpPr>
            <a:spLocks noGrp="1"/>
          </p:cNvSpPr>
          <p:nvPr>
            <p:ph type="dt" sz="half" idx="10"/>
          </p:nvPr>
        </p:nvSpPr>
        <p:spPr/>
        <p:txBody>
          <a:bodyPr/>
          <a:lstStyle/>
          <a:p>
            <a:fld id="{F0BBC9E5-DFED-49C8-9082-0FC3C606FDFA}" type="datetime1">
              <a:rPr lang="en-US" smtClean="0"/>
              <a:t>3/28/2023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14</a:t>
            </a:fld>
            <a:endParaRPr lang="en-US"/>
          </a:p>
        </p:txBody>
      </p:sp>
    </p:spTree>
    <p:extLst>
      <p:ext uri="{BB962C8B-B14F-4D97-AF65-F5344CB8AC3E}">
        <p14:creationId xmlns:p14="http://schemas.microsoft.com/office/powerpoint/2010/main" val="92533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b="1"/>
              <a:t>An object should be defined at block scope if its identifier only appear in single function.</a:t>
            </a:r>
          </a:p>
          <a:p>
            <a:pPr lvl="1"/>
            <a:r>
              <a:rPr lang="en-US" b="1" i="1"/>
              <a:t>Advisory</a:t>
            </a:r>
            <a:endParaRPr lang="en-US" b="1" i="1">
              <a:cs typeface="Segoe UI"/>
            </a:endParaRPr>
          </a:p>
          <a:p>
            <a:pPr lvl="1"/>
            <a:r>
              <a:rPr lang="en-US"/>
              <a:t>Defining an object at block scope </a:t>
            </a:r>
            <a:r>
              <a:rPr lang="en-US" b="1">
                <a:solidFill>
                  <a:srgbClr val="00B0F0"/>
                </a:solidFill>
              </a:rPr>
              <a:t>reduces</a:t>
            </a:r>
            <a:r>
              <a:rPr lang="en-US"/>
              <a:t> the possibility that the object might be accessed</a:t>
            </a:r>
            <a:r>
              <a:rPr lang="en-US" b="1">
                <a:solidFill>
                  <a:srgbClr val="00B0F0"/>
                </a:solidFill>
              </a:rPr>
              <a:t> inadvertently </a:t>
            </a:r>
            <a:r>
              <a:rPr lang="en-US"/>
              <a:t>and make </a:t>
            </a:r>
            <a:r>
              <a:rPr lang="en-US" b="1">
                <a:solidFill>
                  <a:srgbClr val="00B0F0"/>
                </a:solidFill>
              </a:rPr>
              <a:t>clear the intention</a:t>
            </a:r>
            <a:r>
              <a:rPr lang="en-US"/>
              <a:t> that it should not be accessed elsewhere.</a:t>
            </a:r>
            <a:endParaRPr lang="en-US">
              <a:cs typeface="Segoe UI"/>
            </a:endParaRPr>
          </a:p>
          <a:p>
            <a:pPr lvl="1"/>
            <a:r>
              <a:rPr lang="en-US" b="1" i="1"/>
              <a:t>Note</a:t>
            </a:r>
            <a:r>
              <a:rPr lang="en-US" i="1">
                <a:solidFill>
                  <a:srgbClr val="00B0F0"/>
                </a:solidFill>
              </a:rPr>
              <a:t>: </a:t>
            </a:r>
            <a:r>
              <a:rPr lang="en-US"/>
              <a:t>There are situations in which it may </a:t>
            </a:r>
            <a:r>
              <a:rPr lang="en-US">
                <a:solidFill>
                  <a:srgbClr val="0070C0"/>
                </a:solidFill>
              </a:rPr>
              <a:t>not be possible to comply</a:t>
            </a:r>
            <a:r>
              <a:rPr lang="en-US"/>
              <a:t> with this rule. For example, with static storage duration declared at block scope, it is impossible to set up and check the result of unit test cases without using accesses to the object. So, some project may do not apply this rule.</a:t>
            </a:r>
            <a:endParaRPr lang="en-US">
              <a:cs typeface="Segoe UI"/>
            </a:endParaRPr>
          </a:p>
        </p:txBody>
      </p:sp>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15</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Title 5"/>
          <p:cNvSpPr>
            <a:spLocks noGrp="1"/>
          </p:cNvSpPr>
          <p:nvPr>
            <p:ph type="title"/>
          </p:nvPr>
        </p:nvSpPr>
        <p:spPr/>
        <p:txBody>
          <a:bodyPr/>
          <a:lstStyle/>
          <a:p>
            <a:r>
              <a:rPr lang="en-US"/>
              <a:t>Rule 8.9</a:t>
            </a:r>
            <a:r>
              <a:rPr lang="en-US" i="1"/>
              <a:t> </a:t>
            </a:r>
            <a:endParaRPr lang="en-US"/>
          </a:p>
        </p:txBody>
      </p:sp>
    </p:spTree>
    <p:extLst>
      <p:ext uri="{BB962C8B-B14F-4D97-AF65-F5344CB8AC3E}">
        <p14:creationId xmlns:p14="http://schemas.microsoft.com/office/powerpoint/2010/main" val="288244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a:t>
            </a:r>
            <a:br>
              <a:rPr lang="en-US"/>
            </a:br>
            <a:r>
              <a:rPr lang="en-US">
                <a:ea typeface="+mj-lt"/>
                <a:cs typeface="+mj-lt"/>
              </a:rPr>
              <a:t>for rules 8.9</a:t>
            </a:r>
            <a:endParaRPr lang="en-US">
              <a:cs typeface="Segoe UI"/>
            </a:endParaRPr>
          </a:p>
        </p:txBody>
      </p:sp>
      <p:sp>
        <p:nvSpPr>
          <p:cNvPr id="3" name="Text Placeholder 2"/>
          <p:cNvSpPr>
            <a:spLocks noGrp="1"/>
          </p:cNvSpPr>
          <p:nvPr>
            <p:ph type="body" idx="1"/>
          </p:nvPr>
        </p:nvSpPr>
        <p:spPr/>
        <p:txBody>
          <a:bodyPr/>
          <a:lstStyle/>
          <a:p>
            <a:r>
              <a:rPr lang="en-US"/>
              <a:t>Non-compliant</a:t>
            </a:r>
          </a:p>
        </p:txBody>
      </p:sp>
      <p:sp>
        <p:nvSpPr>
          <p:cNvPr id="4" name="Content Placeholder 3"/>
          <p:cNvSpPr>
            <a:spLocks noGrp="1"/>
          </p:cNvSpPr>
          <p:nvPr>
            <p:ph sz="half" idx="2"/>
          </p:nvPr>
        </p:nvSpPr>
        <p:spPr>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85000" lnSpcReduction="20000"/>
          </a:bodyPr>
          <a:lstStyle/>
          <a:p>
            <a:r>
              <a:rPr lang="en-US" sz="1700"/>
              <a:t>uint8_t  count =0;</a:t>
            </a:r>
            <a:endParaRPr lang="en-US" sz="1700">
              <a:cs typeface="Segoe UI"/>
            </a:endParaRPr>
          </a:p>
          <a:p>
            <a:r>
              <a:rPr lang="en-US" sz="1700" b="1">
                <a:solidFill>
                  <a:srgbClr val="00B0F0"/>
                </a:solidFill>
              </a:rPr>
              <a:t>uint8_t  j = 0;</a:t>
            </a:r>
            <a:endParaRPr lang="en-US" sz="1700" b="1">
              <a:solidFill>
                <a:srgbClr val="00B0F0"/>
              </a:solidFill>
              <a:cs typeface="Segoe UI"/>
            </a:endParaRPr>
          </a:p>
          <a:p>
            <a:r>
              <a:rPr lang="en-US" sz="1700"/>
              <a:t>void </a:t>
            </a:r>
            <a:r>
              <a:rPr lang="en-US" sz="1700" err="1"/>
              <a:t>autoCount</a:t>
            </a:r>
            <a:r>
              <a:rPr lang="en-US" sz="1700"/>
              <a:t>(void)</a:t>
            </a:r>
          </a:p>
          <a:p>
            <a:r>
              <a:rPr lang="en-US" sz="1700"/>
              <a:t>{</a:t>
            </a:r>
          </a:p>
          <a:p>
            <a:r>
              <a:rPr lang="en-US" sz="1700"/>
              <a:t>    for(j=1;j&lt;2000; ++j)</a:t>
            </a:r>
          </a:p>
          <a:p>
            <a:r>
              <a:rPr lang="en-US" sz="1700"/>
              <a:t>    {</a:t>
            </a:r>
          </a:p>
          <a:p>
            <a:r>
              <a:rPr lang="en-US" sz="1700"/>
              <a:t>        if (0==(j%100)) { ++count;}</a:t>
            </a:r>
          </a:p>
          <a:p>
            <a:r>
              <a:rPr lang="en-US" sz="1700"/>
              <a:t>    }</a:t>
            </a:r>
          </a:p>
          <a:p>
            <a:r>
              <a:rPr lang="en-US" sz="1700"/>
              <a:t>}</a:t>
            </a:r>
          </a:p>
          <a:p>
            <a:r>
              <a:rPr lang="en-US" sz="1700"/>
              <a:t>uint8_t </a:t>
            </a:r>
            <a:r>
              <a:rPr lang="en-US" sz="1700" err="1"/>
              <a:t>manualCount</a:t>
            </a:r>
            <a:r>
              <a:rPr lang="en-US" sz="1700"/>
              <a:t>(void)</a:t>
            </a:r>
          </a:p>
          <a:p>
            <a:r>
              <a:rPr lang="en-US" sz="1700"/>
              <a:t>{</a:t>
            </a:r>
          </a:p>
          <a:p>
            <a:r>
              <a:rPr lang="en-US" sz="1700"/>
              <a:t>     ++count;</a:t>
            </a:r>
          </a:p>
          <a:p>
            <a:r>
              <a:rPr lang="en-US" sz="1700"/>
              <a:t>     return count;</a:t>
            </a:r>
          </a:p>
          <a:p>
            <a:r>
              <a:rPr lang="en-US" sz="1700"/>
              <a:t>}</a:t>
            </a:r>
          </a:p>
          <a:p>
            <a:endParaRPr lang="en-US"/>
          </a:p>
          <a:p>
            <a:endParaRPr lang="en-US"/>
          </a:p>
          <a:p>
            <a:endParaRPr lang="en-US"/>
          </a:p>
        </p:txBody>
      </p:sp>
      <p:sp>
        <p:nvSpPr>
          <p:cNvPr id="5" name="Text Placeholder 4"/>
          <p:cNvSpPr>
            <a:spLocks noGrp="1"/>
          </p:cNvSpPr>
          <p:nvPr>
            <p:ph type="body" sz="quarter" idx="3"/>
          </p:nvPr>
        </p:nvSpPr>
        <p:spPr/>
        <p:txBody>
          <a:bodyPr/>
          <a:lstStyle/>
          <a:p>
            <a:r>
              <a:rPr lang="en-US"/>
              <a:t>Compliant</a:t>
            </a:r>
          </a:p>
        </p:txBody>
      </p:sp>
      <p:sp>
        <p:nvSpPr>
          <p:cNvPr id="6" name="Content Placeholder 5"/>
          <p:cNvSpPr>
            <a:spLocks noGrp="1"/>
          </p:cNvSpPr>
          <p:nvPr>
            <p:ph sz="quarter" idx="4"/>
          </p:nvPr>
        </p:nvSpPr>
        <p:spPr>
          <a:solidFill>
            <a:schemeClr val="accent4">
              <a:lumMod val="20000"/>
              <a:lumOff val="80000"/>
            </a:schemeClr>
          </a:solidFill>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fontScale="55000" lnSpcReduction="20000"/>
          </a:bodyPr>
          <a:lstStyle/>
          <a:p>
            <a:r>
              <a:rPr lang="en-US" sz="2500"/>
              <a:t>uint8_t  count =0;</a:t>
            </a:r>
            <a:endParaRPr lang="en-US" sz="2500">
              <a:cs typeface="Segoe UI"/>
            </a:endParaRPr>
          </a:p>
          <a:p>
            <a:r>
              <a:rPr lang="en-US" sz="2500"/>
              <a:t>void </a:t>
            </a:r>
            <a:r>
              <a:rPr lang="en-US" sz="2500" err="1"/>
              <a:t>autoCount</a:t>
            </a:r>
            <a:r>
              <a:rPr lang="en-US" sz="2500"/>
              <a:t>(void)</a:t>
            </a:r>
          </a:p>
          <a:p>
            <a:r>
              <a:rPr lang="en-US" sz="2500"/>
              <a:t>{</a:t>
            </a:r>
          </a:p>
          <a:p>
            <a:r>
              <a:rPr lang="en-US" sz="2500"/>
              <a:t>   </a:t>
            </a:r>
            <a:r>
              <a:rPr lang="en-US" sz="2500">
                <a:solidFill>
                  <a:srgbClr val="00B0F0"/>
                </a:solidFill>
              </a:rPr>
              <a:t> </a:t>
            </a:r>
            <a:r>
              <a:rPr lang="en-US" sz="2500" b="1">
                <a:solidFill>
                  <a:srgbClr val="00B0F0"/>
                </a:solidFill>
              </a:rPr>
              <a:t>uint8_t  j = 0;</a:t>
            </a:r>
            <a:endParaRPr lang="en-US" sz="2500" b="1">
              <a:solidFill>
                <a:srgbClr val="00B0F0"/>
              </a:solidFill>
              <a:cs typeface="Segoe UI"/>
            </a:endParaRPr>
          </a:p>
          <a:p>
            <a:r>
              <a:rPr lang="en-US" sz="2500"/>
              <a:t>    for(j=1;j&lt;2000; ++j)</a:t>
            </a:r>
          </a:p>
          <a:p>
            <a:r>
              <a:rPr lang="en-US" sz="2500"/>
              <a:t>    {</a:t>
            </a:r>
          </a:p>
          <a:p>
            <a:r>
              <a:rPr lang="en-US" sz="2500"/>
              <a:t>        if (0==(j%100)) { ++count;}</a:t>
            </a:r>
          </a:p>
          <a:p>
            <a:r>
              <a:rPr lang="en-US" sz="2500"/>
              <a:t>    }</a:t>
            </a:r>
          </a:p>
          <a:p>
            <a:r>
              <a:rPr lang="en-US" sz="2500"/>
              <a:t>}</a:t>
            </a:r>
          </a:p>
          <a:p>
            <a:r>
              <a:rPr lang="en-US" sz="2500"/>
              <a:t>uint8_t </a:t>
            </a:r>
            <a:r>
              <a:rPr lang="en-US" sz="2500" err="1"/>
              <a:t>manualCount</a:t>
            </a:r>
            <a:r>
              <a:rPr lang="en-US" sz="2500"/>
              <a:t>(void)</a:t>
            </a:r>
          </a:p>
          <a:p>
            <a:r>
              <a:rPr lang="en-US" sz="2500"/>
              <a:t>{</a:t>
            </a:r>
          </a:p>
          <a:p>
            <a:r>
              <a:rPr lang="en-US" sz="2500"/>
              <a:t>     ++count;</a:t>
            </a:r>
          </a:p>
          <a:p>
            <a:r>
              <a:rPr lang="en-US" sz="2500"/>
              <a:t>     return count;</a:t>
            </a:r>
          </a:p>
          <a:p>
            <a:r>
              <a:rPr lang="en-US" sz="2500"/>
              <a:t>}</a:t>
            </a:r>
          </a:p>
          <a:p>
            <a:endParaRPr lang="en-US"/>
          </a:p>
        </p:txBody>
      </p:sp>
      <p:sp>
        <p:nvSpPr>
          <p:cNvPr id="7" name="Date Placeholder 6"/>
          <p:cNvSpPr>
            <a:spLocks noGrp="1"/>
          </p:cNvSpPr>
          <p:nvPr>
            <p:ph type="dt" sz="half" idx="10"/>
          </p:nvPr>
        </p:nvSpPr>
        <p:spPr/>
        <p:txBody>
          <a:bodyPr/>
          <a:lstStyle/>
          <a:p>
            <a:fld id="{F0BBC9E5-DFED-49C8-9082-0FC3C606FDFA}" type="datetime1">
              <a:rPr lang="en-US" smtClean="0"/>
              <a:t>3/28/2023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16</a:t>
            </a:fld>
            <a:endParaRPr lang="en-US"/>
          </a:p>
        </p:txBody>
      </p:sp>
    </p:spTree>
    <p:extLst>
      <p:ext uri="{BB962C8B-B14F-4D97-AF65-F5344CB8AC3E}">
        <p14:creationId xmlns:p14="http://schemas.microsoft.com/office/powerpoint/2010/main" val="389448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A pointer should point to a </a:t>
            </a:r>
            <a:r>
              <a:rPr lang="en-US" b="1" err="1"/>
              <a:t>const</a:t>
            </a:r>
            <a:r>
              <a:rPr lang="en-US" b="1"/>
              <a:t>-qualified type whenever possible.</a:t>
            </a:r>
          </a:p>
          <a:p>
            <a:pPr lvl="1"/>
            <a:r>
              <a:rPr lang="en-US" b="1" i="1"/>
              <a:t>Advisory</a:t>
            </a:r>
          </a:p>
          <a:p>
            <a:pPr lvl="1"/>
            <a:r>
              <a:rPr lang="en-US"/>
              <a:t>This rule encourages </a:t>
            </a:r>
            <a:r>
              <a:rPr lang="en-US" b="1">
                <a:solidFill>
                  <a:srgbClr val="00B0F0"/>
                </a:solidFill>
              </a:rPr>
              <a:t>best practice </a:t>
            </a:r>
            <a:r>
              <a:rPr lang="en-US"/>
              <a:t>by ensuring that pointers are </a:t>
            </a:r>
            <a:r>
              <a:rPr lang="en-US" b="1">
                <a:solidFill>
                  <a:srgbClr val="00B0F0"/>
                </a:solidFill>
              </a:rPr>
              <a:t>not inadvertently </a:t>
            </a:r>
            <a:r>
              <a:rPr lang="en-US"/>
              <a:t>used to modify object.</a:t>
            </a:r>
          </a:p>
        </p:txBody>
      </p:sp>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p:cNvSpPr>
            <a:spLocks noGrp="1"/>
          </p:cNvSpPr>
          <p:nvPr>
            <p:ph type="sldNum" sz="quarter" idx="12"/>
          </p:nvPr>
        </p:nvSpPr>
        <p:spPr/>
        <p:txBody>
          <a:bodyPr/>
          <a:lstStyle/>
          <a:p>
            <a:fld id="{7F5043F6-4AAB-41F8-A27F-F80078A20D2B}" type="slidenum">
              <a:rPr lang="en-US" smtClean="0"/>
              <a:t>17</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6" name="Title 5"/>
          <p:cNvSpPr>
            <a:spLocks noGrp="1"/>
          </p:cNvSpPr>
          <p:nvPr>
            <p:ph type="title"/>
          </p:nvPr>
        </p:nvSpPr>
        <p:spPr/>
        <p:txBody>
          <a:bodyPr/>
          <a:lstStyle/>
          <a:p>
            <a:r>
              <a:rPr lang="en-US"/>
              <a:t>Rule 8.13</a:t>
            </a:r>
            <a:r>
              <a:rPr lang="en-US" i="1"/>
              <a:t> </a:t>
            </a:r>
            <a:endParaRPr lang="en-US"/>
          </a:p>
        </p:txBody>
      </p:sp>
      <p:pic>
        <p:nvPicPr>
          <p:cNvPr id="3074" name="Picture 2" descr="Bright Spark - 3D with question mark | This or that questions, Emoji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513" y="2795971"/>
            <a:ext cx="2397619" cy="35087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52010" y="3073030"/>
            <a:ext cx="6020790" cy="3231654"/>
          </a:xfrm>
          <a:prstGeom prst="rect">
            <a:avLst/>
          </a:prstGeom>
          <a:noFill/>
        </p:spPr>
        <p:txBody>
          <a:bodyPr wrap="square" lIns="91440" tIns="45720" rIns="91440" bIns="45720" rtlCol="0" anchor="t">
            <a:spAutoFit/>
          </a:bodyPr>
          <a:lstStyle/>
          <a:p>
            <a:r>
              <a:rPr lang="en-US" sz="3200" b="1">
                <a:solidFill>
                  <a:srgbClr val="920000"/>
                </a:solidFill>
              </a:rPr>
              <a:t>What’s difference?</a:t>
            </a:r>
          </a:p>
          <a:p>
            <a:endParaRPr lang="en-US"/>
          </a:p>
          <a:p>
            <a:endParaRPr lang="en-US"/>
          </a:p>
          <a:p>
            <a:r>
              <a:rPr lang="en-US"/>
              <a:t>	</a:t>
            </a:r>
            <a:r>
              <a:rPr lang="en-US" sz="2000" b="1">
                <a:solidFill>
                  <a:srgbClr val="00B0F0"/>
                </a:solidFill>
              </a:rPr>
              <a:t>const</a:t>
            </a:r>
            <a:r>
              <a:rPr lang="en-US" sz="2000"/>
              <a:t> uint32_t * p;</a:t>
            </a:r>
            <a:endParaRPr lang="en-US" sz="2000">
              <a:cs typeface="Segoe UI"/>
            </a:endParaRPr>
          </a:p>
          <a:p>
            <a:endParaRPr lang="en-US" sz="2000"/>
          </a:p>
          <a:p>
            <a:r>
              <a:rPr lang="en-US" sz="2000"/>
              <a:t>	uint32_t * </a:t>
            </a:r>
            <a:r>
              <a:rPr lang="en-US" sz="2000" b="1">
                <a:solidFill>
                  <a:srgbClr val="00B0F0"/>
                </a:solidFill>
              </a:rPr>
              <a:t>const</a:t>
            </a:r>
            <a:r>
              <a:rPr lang="en-US" sz="2000">
                <a:solidFill>
                  <a:srgbClr val="00B0F0"/>
                </a:solidFill>
              </a:rPr>
              <a:t> </a:t>
            </a:r>
            <a:r>
              <a:rPr lang="en-US" sz="2000"/>
              <a:t> p;</a:t>
            </a:r>
            <a:endParaRPr lang="en-US" sz="2000">
              <a:cs typeface="Segoe UI"/>
            </a:endParaRPr>
          </a:p>
          <a:p>
            <a:endParaRPr lang="en-US" sz="2000"/>
          </a:p>
          <a:p>
            <a:r>
              <a:rPr lang="en-US" sz="2000"/>
              <a:t>	</a:t>
            </a:r>
            <a:r>
              <a:rPr lang="en-US" sz="2000" b="1">
                <a:solidFill>
                  <a:srgbClr val="00B0F0"/>
                </a:solidFill>
              </a:rPr>
              <a:t>const</a:t>
            </a:r>
            <a:r>
              <a:rPr lang="en-US" sz="2000"/>
              <a:t> uint32_t * </a:t>
            </a:r>
            <a:r>
              <a:rPr lang="en-US" sz="2000" b="1">
                <a:solidFill>
                  <a:srgbClr val="00B0F0"/>
                </a:solidFill>
              </a:rPr>
              <a:t>const</a:t>
            </a:r>
            <a:r>
              <a:rPr lang="en-US" sz="2000">
                <a:solidFill>
                  <a:srgbClr val="00B0F0"/>
                </a:solidFill>
              </a:rPr>
              <a:t> </a:t>
            </a:r>
            <a:r>
              <a:rPr lang="en-US" sz="2000"/>
              <a:t>p;</a:t>
            </a:r>
            <a:endParaRPr lang="en-US" sz="2000">
              <a:cs typeface="Segoe UI"/>
            </a:endParaRPr>
          </a:p>
          <a:p>
            <a:endParaRPr lang="en-US"/>
          </a:p>
          <a:p>
            <a:endParaRPr lang="en-US"/>
          </a:p>
        </p:txBody>
      </p:sp>
    </p:spTree>
    <p:extLst>
      <p:ext uri="{BB962C8B-B14F-4D97-AF65-F5344CB8AC3E}">
        <p14:creationId xmlns:p14="http://schemas.microsoft.com/office/powerpoint/2010/main" val="54567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r>
              <a:rPr lang="en-US" dirty="0">
                <a:ea typeface="+mj-lt"/>
                <a:cs typeface="+mj-lt"/>
              </a:rPr>
              <a:t>for rules 8.13</a:t>
            </a:r>
            <a:endParaRPr lang="en-US" dirty="0">
              <a:cs typeface="Segoe UI"/>
            </a:endParaRPr>
          </a:p>
        </p:txBody>
      </p:sp>
      <p:sp>
        <p:nvSpPr>
          <p:cNvPr id="3" name="Text Placeholder 2"/>
          <p:cNvSpPr>
            <a:spLocks noGrp="1"/>
          </p:cNvSpPr>
          <p:nvPr>
            <p:ph type="body" idx="1"/>
          </p:nvPr>
        </p:nvSpPr>
        <p:spPr/>
        <p:txBody>
          <a:bodyPr/>
          <a:lstStyle/>
          <a:p>
            <a:r>
              <a:rPr lang="en-US" dirty="0"/>
              <a:t>Non-compliant</a:t>
            </a:r>
          </a:p>
        </p:txBody>
      </p:sp>
      <p:sp>
        <p:nvSpPr>
          <p:cNvPr id="4" name="Content Placeholder 3"/>
          <p:cNvSpPr>
            <a:spLocks noGrp="1"/>
          </p:cNvSpPr>
          <p:nvPr>
            <p:ph sz="half" idx="2"/>
          </p:nvPr>
        </p:nvSpPr>
        <p:spPr>
          <a:solidFill>
            <a:schemeClr val="accent2">
              <a:lumMod val="20000"/>
              <a:lumOff val="80000"/>
            </a:schemeClr>
          </a:solidFill>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70000" lnSpcReduction="20000"/>
          </a:bodyPr>
          <a:lstStyle/>
          <a:p>
            <a:r>
              <a:rPr lang="en-US"/>
              <a:t>uint32_t</a:t>
            </a:r>
            <a:r>
              <a:rPr lang="en-US" dirty="0"/>
              <a:t> f(</a:t>
            </a:r>
            <a:r>
              <a:rPr lang="en-US"/>
              <a:t>uint32_t</a:t>
            </a:r>
            <a:r>
              <a:rPr lang="en-US" dirty="0"/>
              <a:t> * a, </a:t>
            </a:r>
          </a:p>
          <a:p>
            <a:r>
              <a:rPr lang="en-US" dirty="0"/>
              <a:t> </a:t>
            </a:r>
            <a:r>
              <a:rPr lang="en-US"/>
              <a:t>               uint32_t</a:t>
            </a:r>
            <a:r>
              <a:rPr lang="en-US" dirty="0"/>
              <a:t> * b, </a:t>
            </a:r>
            <a:endParaRPr lang="en-US" dirty="0">
              <a:cs typeface="Segoe UI"/>
            </a:endParaRPr>
          </a:p>
          <a:p>
            <a:r>
              <a:rPr lang="en-US" dirty="0"/>
              <a:t> </a:t>
            </a:r>
            <a:r>
              <a:rPr lang="en-US"/>
              <a:t>             </a:t>
            </a:r>
            <a:r>
              <a:rPr lang="en-US" dirty="0"/>
              <a:t>  </a:t>
            </a:r>
            <a:r>
              <a:rPr lang="en-US"/>
              <a:t>uint32_t</a:t>
            </a:r>
            <a:r>
              <a:rPr lang="en-US" dirty="0"/>
              <a:t> * c)</a:t>
            </a:r>
            <a:endParaRPr lang="en-US" dirty="0">
              <a:cs typeface="Segoe UI"/>
            </a:endParaRPr>
          </a:p>
          <a:p>
            <a:r>
              <a:rPr lang="en-US" dirty="0"/>
              <a:t>{</a:t>
            </a:r>
            <a:endParaRPr lang="en-US" dirty="0">
              <a:cs typeface="Segoe UI"/>
            </a:endParaRPr>
          </a:p>
          <a:p>
            <a:r>
              <a:rPr lang="en-US" dirty="0"/>
              <a:t>    </a:t>
            </a:r>
            <a:r>
              <a:rPr lang="en-US"/>
              <a:t>uint32_t</a:t>
            </a:r>
            <a:r>
              <a:rPr lang="en-US" dirty="0"/>
              <a:t> temp = 0;</a:t>
            </a:r>
            <a:endParaRPr lang="en-US" dirty="0">
              <a:cs typeface="Segoe UI"/>
            </a:endParaRPr>
          </a:p>
          <a:p>
            <a:endParaRPr lang="en-US"/>
          </a:p>
          <a:p>
            <a:r>
              <a:rPr lang="en-US" dirty="0"/>
              <a:t>    temp = *a + *b;</a:t>
            </a:r>
            <a:endParaRPr lang="en-US" dirty="0">
              <a:cs typeface="Segoe UI"/>
            </a:endParaRPr>
          </a:p>
          <a:p>
            <a:r>
              <a:rPr lang="en-US" dirty="0"/>
              <a:t>   *c = temp;</a:t>
            </a:r>
            <a:endParaRPr lang="en-US" dirty="0">
              <a:cs typeface="Segoe UI"/>
            </a:endParaRPr>
          </a:p>
          <a:p>
            <a:r>
              <a:rPr lang="en-US" dirty="0">
                <a:ea typeface="+mn-lt"/>
                <a:cs typeface="+mn-lt"/>
              </a:rPr>
              <a:t>   ++b;</a:t>
            </a:r>
            <a:endParaRPr lang="en-US" dirty="0"/>
          </a:p>
          <a:p>
            <a:endParaRPr lang="en-US"/>
          </a:p>
          <a:p>
            <a:r>
              <a:rPr lang="en-US" dirty="0"/>
              <a:t>   return(*b);</a:t>
            </a:r>
            <a:endParaRPr lang="en-US" dirty="0">
              <a:cs typeface="Segoe UI"/>
            </a:endParaRPr>
          </a:p>
          <a:p>
            <a:r>
              <a:rPr lang="en-US" dirty="0"/>
              <a:t>}</a:t>
            </a:r>
            <a:endParaRPr lang="en-US" dirty="0">
              <a:cs typeface="Segoe UI"/>
            </a:endParaRPr>
          </a:p>
          <a:p>
            <a:endParaRPr lang="en-US" dirty="0"/>
          </a:p>
          <a:p>
            <a:endParaRPr lang="en-US" dirty="0"/>
          </a:p>
          <a:p>
            <a:endParaRPr lang="en-US" dirty="0"/>
          </a:p>
        </p:txBody>
      </p:sp>
      <p:sp>
        <p:nvSpPr>
          <p:cNvPr id="5" name="Text Placeholder 4"/>
          <p:cNvSpPr>
            <a:spLocks noGrp="1"/>
          </p:cNvSpPr>
          <p:nvPr>
            <p:ph type="body" sz="quarter" idx="3"/>
          </p:nvPr>
        </p:nvSpPr>
        <p:spPr/>
        <p:txBody>
          <a:bodyPr/>
          <a:lstStyle/>
          <a:p>
            <a:r>
              <a:rPr lang="en-US"/>
              <a:t>Compliant</a:t>
            </a:r>
          </a:p>
        </p:txBody>
      </p:sp>
      <p:sp>
        <p:nvSpPr>
          <p:cNvPr id="6" name="Content Placeholder 5"/>
          <p:cNvSpPr>
            <a:spLocks noGrp="1"/>
          </p:cNvSpPr>
          <p:nvPr>
            <p:ph sz="quarter" idx="4"/>
          </p:nvPr>
        </p:nvSpPr>
        <p:spPr>
          <a:solidFill>
            <a:schemeClr val="accent4">
              <a:lumMod val="20000"/>
              <a:lumOff val="80000"/>
            </a:schemeClr>
          </a:solidFill>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fontScale="70000" lnSpcReduction="20000"/>
          </a:bodyPr>
          <a:lstStyle/>
          <a:p>
            <a:r>
              <a:rPr lang="en-US">
                <a:ea typeface="+mn-lt"/>
                <a:cs typeface="+mn-lt"/>
              </a:rPr>
              <a:t>uint32_t</a:t>
            </a:r>
            <a:r>
              <a:rPr lang="en-US"/>
              <a:t> f(</a:t>
            </a:r>
            <a:r>
              <a:rPr lang="en-US" b="1">
                <a:solidFill>
                  <a:srgbClr val="00B0F0"/>
                </a:solidFill>
              </a:rPr>
              <a:t>const </a:t>
            </a:r>
            <a:r>
              <a:rPr lang="en-US"/>
              <a:t>uint32_t *  </a:t>
            </a:r>
            <a:r>
              <a:rPr lang="en-US" b="1">
                <a:solidFill>
                  <a:srgbClr val="00B0F0"/>
                </a:solidFill>
              </a:rPr>
              <a:t>const </a:t>
            </a:r>
            <a:r>
              <a:rPr lang="en-US"/>
              <a:t>a,</a:t>
            </a:r>
            <a:endParaRPr lang="en-US">
              <a:cs typeface="Segoe UI"/>
            </a:endParaRPr>
          </a:p>
          <a:p>
            <a:r>
              <a:rPr lang="en-US"/>
              <a:t>          </a:t>
            </a:r>
            <a:r>
              <a:rPr lang="en-US">
                <a:solidFill>
                  <a:srgbClr val="000000"/>
                </a:solidFill>
              </a:rPr>
              <a:t>       </a:t>
            </a:r>
            <a:r>
              <a:rPr lang="en-US" b="1">
                <a:solidFill>
                  <a:srgbClr val="00B0F0"/>
                </a:solidFill>
              </a:rPr>
              <a:t>const</a:t>
            </a:r>
            <a:r>
              <a:rPr lang="en-US"/>
              <a:t> uint32_t * b, </a:t>
            </a:r>
            <a:endParaRPr lang="en-US">
              <a:cs typeface="Segoe UI"/>
            </a:endParaRPr>
          </a:p>
          <a:p>
            <a:r>
              <a:rPr lang="en-US"/>
              <a:t>                 uint32_t * </a:t>
            </a:r>
            <a:r>
              <a:rPr lang="en-US" b="1">
                <a:solidFill>
                  <a:srgbClr val="00B0F0"/>
                </a:solidFill>
              </a:rPr>
              <a:t> const </a:t>
            </a:r>
            <a:r>
              <a:rPr lang="en-US"/>
              <a:t>c)</a:t>
            </a:r>
            <a:endParaRPr lang="en-US">
              <a:cs typeface="Segoe UI"/>
            </a:endParaRPr>
          </a:p>
          <a:p>
            <a:r>
              <a:rPr lang="en-US"/>
              <a:t>{</a:t>
            </a:r>
            <a:endParaRPr lang="en-US">
              <a:cs typeface="Segoe UI"/>
            </a:endParaRPr>
          </a:p>
          <a:p>
            <a:r>
              <a:rPr lang="en-US"/>
              <a:t>    uint32_t temp = 0;</a:t>
            </a:r>
            <a:endParaRPr lang="en-US">
              <a:cs typeface="Segoe UI"/>
            </a:endParaRPr>
          </a:p>
          <a:p>
            <a:endParaRPr lang="en-US"/>
          </a:p>
          <a:p>
            <a:r>
              <a:rPr lang="en-US"/>
              <a:t>    temp = *a + *b;</a:t>
            </a:r>
            <a:endParaRPr lang="en-US">
              <a:cs typeface="Segoe UI"/>
            </a:endParaRPr>
          </a:p>
          <a:p>
            <a:r>
              <a:rPr lang="en-US"/>
              <a:t>   *c = temp;</a:t>
            </a:r>
            <a:endParaRPr lang="en-US">
              <a:cs typeface="Segoe UI"/>
            </a:endParaRPr>
          </a:p>
          <a:p>
            <a:r>
              <a:rPr lang="en-US">
                <a:cs typeface="Segoe UI"/>
              </a:rPr>
              <a:t>    ++b;</a:t>
            </a:r>
            <a:endParaRPr lang="en-US"/>
          </a:p>
          <a:p>
            <a:endParaRPr lang="en-US"/>
          </a:p>
          <a:p>
            <a:r>
              <a:rPr lang="en-US"/>
              <a:t>   return(*b);</a:t>
            </a:r>
            <a:endParaRPr lang="en-US">
              <a:cs typeface="Segoe UI"/>
            </a:endParaRPr>
          </a:p>
          <a:p>
            <a:r>
              <a:rPr lang="en-US"/>
              <a:t>}</a:t>
            </a:r>
            <a:endParaRPr lang="en-US">
              <a:cs typeface="Segoe UI"/>
            </a:endParaRPr>
          </a:p>
          <a:p>
            <a:endParaRPr lang="en-US"/>
          </a:p>
        </p:txBody>
      </p:sp>
      <p:sp>
        <p:nvSpPr>
          <p:cNvPr id="7" name="Date Placeholder 6"/>
          <p:cNvSpPr>
            <a:spLocks noGrp="1"/>
          </p:cNvSpPr>
          <p:nvPr>
            <p:ph type="dt" sz="half" idx="10"/>
          </p:nvPr>
        </p:nvSpPr>
        <p:spPr/>
        <p:txBody>
          <a:bodyPr/>
          <a:lstStyle/>
          <a:p>
            <a:fld id="{F0BBC9E5-DFED-49C8-9082-0FC3C606FDFA}" type="datetime1">
              <a:rPr lang="en-US" smtClean="0"/>
              <a:t>3/28/2023</a:t>
            </a:fld>
            <a:endParaRPr lang="en-US"/>
          </a:p>
        </p:txBody>
      </p:sp>
      <p:sp>
        <p:nvSpPr>
          <p:cNvPr id="8" name="Footer Placeholder 7"/>
          <p:cNvSpPr>
            <a:spLocks noGrp="1"/>
          </p:cNvSpPr>
          <p:nvPr>
            <p:ph type="ftr" sz="quarter" idx="11"/>
          </p:nvPr>
        </p:nvSpPr>
        <p:spPr/>
        <p:txBody>
          <a:bodyPr/>
          <a:lstStyle/>
          <a:p>
            <a:r>
              <a:rPr lang="en-US"/>
              <a:t>43e-BM/HR/HDCV/FSOFT V1.2 - ©FPT SOFTWARE – Corporate Training Center</a:t>
            </a:r>
          </a:p>
        </p:txBody>
      </p:sp>
      <p:sp>
        <p:nvSpPr>
          <p:cNvPr id="9" name="Slide Number Placeholder 8"/>
          <p:cNvSpPr>
            <a:spLocks noGrp="1"/>
          </p:cNvSpPr>
          <p:nvPr>
            <p:ph type="sldNum" sz="quarter" idx="12"/>
          </p:nvPr>
        </p:nvSpPr>
        <p:spPr/>
        <p:txBody>
          <a:bodyPr/>
          <a:lstStyle/>
          <a:p>
            <a:fld id="{7F5043F6-4AAB-41F8-A27F-F80078A20D2B}" type="slidenum">
              <a:rPr lang="en-US" smtClean="0"/>
              <a:t>18</a:t>
            </a:fld>
            <a:endParaRPr lang="en-US"/>
          </a:p>
        </p:txBody>
      </p:sp>
    </p:spTree>
    <p:extLst>
      <p:ext uri="{BB962C8B-B14F-4D97-AF65-F5344CB8AC3E}">
        <p14:creationId xmlns:p14="http://schemas.microsoft.com/office/powerpoint/2010/main" val="3204331202"/>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EA8C357-428E-F170-65B0-5533D7937F47}"/>
              </a:ext>
            </a:extLst>
          </p:cNvPr>
          <p:cNvSpPr>
            <a:spLocks noGrp="1"/>
          </p:cNvSpPr>
          <p:nvPr>
            <p:ph idx="1"/>
          </p:nvPr>
        </p:nvSpPr>
        <p:spPr>
          <a:xfrm>
            <a:off x="838200" y="1865282"/>
            <a:ext cx="10515600" cy="4169476"/>
          </a:xfrm>
        </p:spPr>
        <p:txBody>
          <a:bodyPr/>
          <a:lstStyle/>
          <a:p>
            <a:r>
              <a:rPr lang="en-US" b="1" dirty="0">
                <a:solidFill>
                  <a:srgbClr val="00B0F0"/>
                </a:solidFill>
                <a:latin typeface="Calibri" panose="020F0502020204030204" pitchFamily="34" charset="0"/>
                <a:ea typeface="Calibri" panose="020F0502020204030204" pitchFamily="34" charset="0"/>
              </a:rPr>
              <a:t>R</a:t>
            </a:r>
            <a:r>
              <a:rPr lang="en-US" b="1" dirty="0">
                <a:solidFill>
                  <a:srgbClr val="00B0F0"/>
                </a:solidFill>
                <a:effectLst/>
                <a:latin typeface="Calibri" panose="020F0502020204030204" pitchFamily="34" charset="0"/>
                <a:ea typeface="Calibri" panose="020F0502020204030204" pitchFamily="34" charset="0"/>
              </a:rPr>
              <a:t>ule 8.9 </a:t>
            </a:r>
            <a:r>
              <a:rPr lang="en-US" sz="2000" dirty="0">
                <a:solidFill>
                  <a:srgbClr val="444444"/>
                </a:solidFill>
                <a:effectLst/>
                <a:latin typeface="Calibri" panose="020F0502020204030204" pitchFamily="34" charset="0"/>
                <a:ea typeface="Calibri" panose="020F0502020204030204" pitchFamily="34" charset="0"/>
              </a:rPr>
              <a:t>: An object should be defined at block scope if its identifier only appears in a single function.</a:t>
            </a:r>
            <a:br>
              <a:rPr lang="en-US" sz="1800" dirty="0">
                <a:solidFill>
                  <a:srgbClr val="444444"/>
                </a:solidFill>
                <a:effectLst/>
                <a:latin typeface="Calibri" panose="020F0502020204030204" pitchFamily="34" charset="0"/>
                <a:ea typeface="Calibri" panose="020F0502020204030204" pitchFamily="34" charset="0"/>
              </a:rPr>
            </a:br>
            <a:r>
              <a:rPr lang="en-US" sz="1800" dirty="0">
                <a:solidFill>
                  <a:srgbClr val="444444"/>
                </a:solidFill>
                <a:effectLst/>
                <a:latin typeface="Calibri" panose="020F0502020204030204" pitchFamily="34" charset="0"/>
                <a:ea typeface="Calibri" panose="020F0502020204030204" pitchFamily="34" charset="0"/>
              </a:rPr>
              <a:t>	</a:t>
            </a:r>
            <a:r>
              <a:rPr lang="en-US" sz="1800" dirty="0"/>
              <a:t>Can be skipped when driver code follows some binding rules about memory, static variables with function-scope are automatically allocated to the </a:t>
            </a:r>
            <a:r>
              <a:rPr lang="en-US" sz="1800" dirty="0" err="1"/>
              <a:t>default.bss</a:t>
            </a:r>
            <a:r>
              <a:rPr lang="en-US" sz="1800" dirty="0"/>
              <a:t>/.data sections). To avoid this, the static variables have to be moved outside the function for them to be placed between the memory mapping directives/pragmas.</a:t>
            </a:r>
            <a:br>
              <a:rPr lang="en-US" sz="1800" dirty="0"/>
            </a:br>
            <a:endParaRPr lang="en-US" sz="1800" dirty="0"/>
          </a:p>
          <a:p>
            <a:r>
              <a:rPr lang="en-US"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Rule 11.4 </a:t>
            </a:r>
            <a:r>
              <a:rPr lang="en-US" sz="20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A conversion should not be performed between a pointer to object and an integer type.(conversion of an integer into pointer to object may result in a pointer that is not correct aligned and pointer to object into integer may produce a value that cannot be represented in the chosen integer)</a:t>
            </a:r>
            <a:br>
              <a:rPr lang="en-US" sz="20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br>
            <a:r>
              <a:rPr lang="en-US" sz="200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t>This rule can be skipped when the variable storing the base address of the register</a:t>
            </a:r>
          </a:p>
          <a:p>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p>
        </p:txBody>
      </p:sp>
      <p:sp>
        <p:nvSpPr>
          <p:cNvPr id="5" name="Date Placeholder 4">
            <a:extLst>
              <a:ext uri="{FF2B5EF4-FFF2-40B4-BE49-F238E27FC236}">
                <a16:creationId xmlns:a16="http://schemas.microsoft.com/office/drawing/2014/main" id="{6F94FA87-0AA6-C9F9-77F1-3B7468CF0709}"/>
              </a:ext>
            </a:extLst>
          </p:cNvPr>
          <p:cNvSpPr>
            <a:spLocks noGrp="1"/>
          </p:cNvSpPr>
          <p:nvPr>
            <p:ph type="dt" sz="half" idx="10"/>
          </p:nvPr>
        </p:nvSpPr>
        <p:spPr/>
        <p:txBody>
          <a:bodyPr/>
          <a:lstStyle/>
          <a:p>
            <a:fld id="{D56E6933-6BBB-4B8A-BF7C-1C94675A4333}" type="datetime1">
              <a:rPr lang="en-US" smtClean="0"/>
              <a:t>3/28/2023</a:t>
            </a:fld>
            <a:endParaRPr lang="en-US"/>
          </a:p>
        </p:txBody>
      </p:sp>
      <p:sp>
        <p:nvSpPr>
          <p:cNvPr id="7" name="Slide Number Placeholder 6">
            <a:extLst>
              <a:ext uri="{FF2B5EF4-FFF2-40B4-BE49-F238E27FC236}">
                <a16:creationId xmlns:a16="http://schemas.microsoft.com/office/drawing/2014/main" id="{9C357D28-E378-0689-133A-2F1B0781A237}"/>
              </a:ext>
            </a:extLst>
          </p:cNvPr>
          <p:cNvSpPr>
            <a:spLocks noGrp="1"/>
          </p:cNvSpPr>
          <p:nvPr>
            <p:ph type="sldNum" sz="quarter" idx="12"/>
          </p:nvPr>
        </p:nvSpPr>
        <p:spPr/>
        <p:txBody>
          <a:bodyPr/>
          <a:lstStyle/>
          <a:p>
            <a:fld id="{7F5043F6-4AAB-41F8-A27F-F80078A20D2B}" type="slidenum">
              <a:rPr lang="en-US" smtClean="0"/>
              <a:t>19</a:t>
            </a:fld>
            <a:endParaRPr lang="en-US"/>
          </a:p>
        </p:txBody>
      </p:sp>
      <p:sp>
        <p:nvSpPr>
          <p:cNvPr id="6" name="Footer Placeholder 5">
            <a:extLst>
              <a:ext uri="{FF2B5EF4-FFF2-40B4-BE49-F238E27FC236}">
                <a16:creationId xmlns:a16="http://schemas.microsoft.com/office/drawing/2014/main" id="{D440C390-6698-BC5E-545A-2564100D60E4}"/>
              </a:ext>
            </a:extLst>
          </p:cNvPr>
          <p:cNvSpPr>
            <a:spLocks noGrp="1"/>
          </p:cNvSpPr>
          <p:nvPr>
            <p:ph type="ftr" sz="quarter" idx="11"/>
          </p:nvPr>
        </p:nvSpPr>
        <p:spPr/>
        <p:txBody>
          <a:bodyPr/>
          <a:lstStyle/>
          <a:p>
            <a:r>
              <a:rPr lang="en-US"/>
              <a:t>43e-BM/HR/HDCV/FSOFT V1.2 - ©FPT SOFTWARE – Corporate Training Center</a:t>
            </a:r>
          </a:p>
        </p:txBody>
      </p:sp>
      <p:sp>
        <p:nvSpPr>
          <p:cNvPr id="8" name="Title 7">
            <a:extLst>
              <a:ext uri="{FF2B5EF4-FFF2-40B4-BE49-F238E27FC236}">
                <a16:creationId xmlns:a16="http://schemas.microsoft.com/office/drawing/2014/main" id="{CF34B491-9DAF-7079-A6E1-F6B021646160}"/>
              </a:ext>
            </a:extLst>
          </p:cNvPr>
          <p:cNvSpPr>
            <a:spLocks noGrp="1"/>
          </p:cNvSpPr>
          <p:nvPr>
            <p:ph type="title"/>
          </p:nvPr>
        </p:nvSpPr>
        <p:spPr>
          <a:xfrm>
            <a:off x="838200" y="341160"/>
            <a:ext cx="5847600" cy="1005840"/>
          </a:xfrm>
        </p:spPr>
        <p:txBody>
          <a:bodyPr>
            <a:normAutofit fontScale="90000"/>
          </a:bodyPr>
          <a:lstStyle/>
          <a:p>
            <a:r>
              <a:rPr lang="en-US"/>
              <a:t>Some rules are hard to fix or don't need to be fixed</a:t>
            </a:r>
          </a:p>
        </p:txBody>
      </p:sp>
    </p:spTree>
    <p:extLst>
      <p:ext uri="{BB962C8B-B14F-4D97-AF65-F5344CB8AC3E}">
        <p14:creationId xmlns:p14="http://schemas.microsoft.com/office/powerpoint/2010/main" val="226926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924D5-0CA9-4055-02E3-0F01C9BE938A}"/>
              </a:ext>
            </a:extLst>
          </p:cNvPr>
          <p:cNvSpPr>
            <a:spLocks noGrp="1"/>
          </p:cNvSpPr>
          <p:nvPr>
            <p:ph type="dt" sz="half" idx="10"/>
          </p:nvPr>
        </p:nvSpPr>
        <p:spPr/>
        <p:txBody>
          <a:bodyPr/>
          <a:lstStyle/>
          <a:p>
            <a:fld id="{649BF184-2BE8-45C0-B58C-524E89619C79}" type="datetime1">
              <a:rPr lang="en-US" smtClean="0"/>
              <a:t>3/28/2023</a:t>
            </a:fld>
            <a:endParaRPr lang="en-US"/>
          </a:p>
        </p:txBody>
      </p:sp>
      <p:sp>
        <p:nvSpPr>
          <p:cNvPr id="3" name="Footer Placeholder 2">
            <a:extLst>
              <a:ext uri="{FF2B5EF4-FFF2-40B4-BE49-F238E27FC236}">
                <a16:creationId xmlns:a16="http://schemas.microsoft.com/office/drawing/2014/main" id="{48C48FA2-FEAE-87F8-EE3F-1B2400D0FB47}"/>
              </a:ext>
            </a:extLst>
          </p:cNvPr>
          <p:cNvSpPr>
            <a:spLocks noGrp="1"/>
          </p:cNvSpPr>
          <p:nvPr>
            <p:ph type="ftr" sz="quarter" idx="11"/>
          </p:nvPr>
        </p:nvSpPr>
        <p:spPr/>
        <p:txBody>
          <a:bodyPr/>
          <a:lstStyle/>
          <a:p>
            <a:r>
              <a:rPr lang="en-US" dirty="0" err="1"/>
              <a:t>43e</a:t>
            </a:r>
            <a:r>
              <a:rPr lang="en-US" dirty="0"/>
              <a:t>-BM/HR/</a:t>
            </a:r>
            <a:r>
              <a:rPr lang="en-US" dirty="0" err="1"/>
              <a:t>HDCV</a:t>
            </a:r>
            <a:r>
              <a:rPr lang="en-US" dirty="0"/>
              <a:t>/FSOFT </a:t>
            </a:r>
            <a:r>
              <a:rPr lang="en-US" dirty="0" err="1"/>
              <a:t>V1.2</a:t>
            </a:r>
            <a:r>
              <a:rPr lang="en-US" dirty="0"/>
              <a:t> - ©FPT SOFTWARE – Corporate Training Center</a:t>
            </a:r>
          </a:p>
        </p:txBody>
      </p:sp>
      <p:sp>
        <p:nvSpPr>
          <p:cNvPr id="4" name="Slide Number Placeholder 3">
            <a:extLst>
              <a:ext uri="{FF2B5EF4-FFF2-40B4-BE49-F238E27FC236}">
                <a16:creationId xmlns:a16="http://schemas.microsoft.com/office/drawing/2014/main" id="{3A3F9E69-9ED5-9605-53EE-939B94513AF7}"/>
              </a:ext>
            </a:extLst>
          </p:cNvPr>
          <p:cNvSpPr>
            <a:spLocks noGrp="1"/>
          </p:cNvSpPr>
          <p:nvPr>
            <p:ph type="sldNum" sz="quarter" idx="12"/>
          </p:nvPr>
        </p:nvSpPr>
        <p:spPr/>
        <p:txBody>
          <a:bodyPr/>
          <a:lstStyle/>
          <a:p>
            <a:fld id="{7F5043F6-4AAB-41F8-A27F-F80078A20D2B}" type="slidenum">
              <a:rPr lang="en-US" smtClean="0"/>
              <a:t>2</a:t>
            </a:fld>
            <a:endParaRPr lang="en-US"/>
          </a:p>
        </p:txBody>
      </p:sp>
      <p:graphicFrame>
        <p:nvGraphicFramePr>
          <p:cNvPr id="5" name="Diagram 4">
            <a:extLst>
              <a:ext uri="{FF2B5EF4-FFF2-40B4-BE49-F238E27FC236}">
                <a16:creationId xmlns:a16="http://schemas.microsoft.com/office/drawing/2014/main" id="{5964769A-84BD-5CEB-20B8-2085688A546C}"/>
              </a:ext>
            </a:extLst>
          </p:cNvPr>
          <p:cNvGraphicFramePr/>
          <p:nvPr>
            <p:extLst>
              <p:ext uri="{D42A27DB-BD31-4B8C-83A1-F6EECF244321}">
                <p14:modId xmlns:p14="http://schemas.microsoft.com/office/powerpoint/2010/main" val="490600435"/>
              </p:ext>
            </p:extLst>
          </p:nvPr>
        </p:nvGraphicFramePr>
        <p:xfrm>
          <a:off x="-745842" y="719666"/>
          <a:ext cx="1156772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07278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8A804B-4B4C-48A5-37D4-2C367C7112D5}"/>
              </a:ext>
            </a:extLst>
          </p:cNvPr>
          <p:cNvSpPr>
            <a:spLocks noGrp="1"/>
          </p:cNvSpPr>
          <p:nvPr>
            <p:ph type="title"/>
          </p:nvPr>
        </p:nvSpPr>
        <p:spPr>
          <a:xfrm>
            <a:off x="839788" y="457200"/>
            <a:ext cx="3198811" cy="1600200"/>
          </a:xfrm>
        </p:spPr>
        <p:txBody>
          <a:bodyPr anchor="b">
            <a:normAutofit/>
          </a:bodyPr>
          <a:lstStyle/>
          <a:p>
            <a:r>
              <a:rPr lang="en-US"/>
              <a:t>Example</a:t>
            </a:r>
          </a:p>
        </p:txBody>
      </p:sp>
      <p:sp>
        <p:nvSpPr>
          <p:cNvPr id="2" name="Content Placeholder 1">
            <a:extLst>
              <a:ext uri="{FF2B5EF4-FFF2-40B4-BE49-F238E27FC236}">
                <a16:creationId xmlns:a16="http://schemas.microsoft.com/office/drawing/2014/main" id="{E5581650-B115-1F8B-FB42-BACA9575FD9D}"/>
              </a:ext>
            </a:extLst>
          </p:cNvPr>
          <p:cNvSpPr>
            <a:spLocks noGrp="1"/>
          </p:cNvSpPr>
          <p:nvPr>
            <p:ph type="body" sz="half" idx="2"/>
          </p:nvPr>
        </p:nvSpPr>
        <p:spPr>
          <a:xfrm>
            <a:off x="839788" y="2057400"/>
            <a:ext cx="3198811" cy="3811587"/>
          </a:xfrm>
        </p:spPr>
        <p:txBody>
          <a:bodyPr vert="horz" lIns="91440" tIns="45720" rIns="91440" bIns="45720" rtlCol="0" anchor="t">
            <a:normAutofit/>
          </a:bodyPr>
          <a:lstStyle/>
          <a:p>
            <a:r>
              <a:rPr lang="en-US" sz="1800">
                <a:solidFill>
                  <a:schemeClr val="tx1"/>
                </a:solidFill>
              </a:rPr>
              <a:t>How many rules is failed when run this example ?</a:t>
            </a:r>
          </a:p>
        </p:txBody>
      </p:sp>
      <p:sp>
        <p:nvSpPr>
          <p:cNvPr id="3" name="Date Placeholder 2">
            <a:extLst>
              <a:ext uri="{FF2B5EF4-FFF2-40B4-BE49-F238E27FC236}">
                <a16:creationId xmlns:a16="http://schemas.microsoft.com/office/drawing/2014/main" id="{92D92225-C91C-71D4-89FD-D6EE4643E1C9}"/>
              </a:ext>
            </a:extLst>
          </p:cNvPr>
          <p:cNvSpPr>
            <a:spLocks noGrp="1"/>
          </p:cNvSpPr>
          <p:nvPr>
            <p:ph type="dt" sz="half" idx="10"/>
          </p:nvPr>
        </p:nvSpPr>
        <p:spPr>
          <a:xfrm>
            <a:off x="838200" y="6356350"/>
            <a:ext cx="2743200" cy="365125"/>
          </a:xfrm>
        </p:spPr>
        <p:txBody>
          <a:bodyPr anchor="ctr">
            <a:normAutofit/>
          </a:bodyPr>
          <a:lstStyle/>
          <a:p>
            <a:pPr>
              <a:spcAft>
                <a:spcPts val="600"/>
              </a:spcAft>
            </a:pPr>
            <a:fld id="{9A02AA4E-4351-4223-A8B1-0743B260C7E0}" type="datetime1">
              <a:rPr lang="en-US" smtClean="0"/>
              <a:pPr>
                <a:spcAft>
                  <a:spcPts val="600"/>
                </a:spcAft>
              </a:pPr>
              <a:t>3/28/2023</a:t>
            </a:fld>
            <a:endParaRPr lang="en-US"/>
          </a:p>
        </p:txBody>
      </p:sp>
      <p:sp>
        <p:nvSpPr>
          <p:cNvPr id="5" name="Footer Placeholder 4">
            <a:extLst>
              <a:ext uri="{FF2B5EF4-FFF2-40B4-BE49-F238E27FC236}">
                <a16:creationId xmlns:a16="http://schemas.microsoft.com/office/drawing/2014/main" id="{2B57AF18-3D8A-90EA-7630-DBF5EFF04D8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43e-BM/HR/HDCV/FSOFT V1.2 - ©FPT SOFTWARE – Corporate Training Center</a:t>
            </a:r>
          </a:p>
        </p:txBody>
      </p:sp>
      <p:sp>
        <p:nvSpPr>
          <p:cNvPr id="4" name="Slide Number Placeholder 3">
            <a:extLst>
              <a:ext uri="{FF2B5EF4-FFF2-40B4-BE49-F238E27FC236}">
                <a16:creationId xmlns:a16="http://schemas.microsoft.com/office/drawing/2014/main" id="{220F27B8-5E70-81B4-5BA8-50EF85CF5C6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F5043F6-4AAB-41F8-A27F-F80078A20D2B}" type="slidenum">
              <a:rPr lang="en-US" smtClean="0"/>
              <a:pPr>
                <a:spcAft>
                  <a:spcPts val="600"/>
                </a:spcAft>
              </a:pPr>
              <a:t>20</a:t>
            </a:fld>
            <a:endParaRPr lang="en-US"/>
          </a:p>
        </p:txBody>
      </p:sp>
      <p:pic>
        <p:nvPicPr>
          <p:cNvPr id="12" name="Picture 11">
            <a:extLst>
              <a:ext uri="{FF2B5EF4-FFF2-40B4-BE49-F238E27FC236}">
                <a16:creationId xmlns:a16="http://schemas.microsoft.com/office/drawing/2014/main" id="{DFCD14A4-820A-BEA3-6EBC-E14A12D4EEF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200" b="94000" l="10000" r="90000">
                        <a14:foregroundMark x1="48600" y1="8600" x2="48600" y2="8600"/>
                        <a14:foregroundMark x1="50000" y1="5200" x2="50000" y2="5200"/>
                        <a14:foregroundMark x1="47400" y1="83000" x2="47400" y2="83000"/>
                        <a14:foregroundMark x1="49800" y1="94000" x2="49800" y2="94000"/>
                      </a14:backgroundRemoval>
                    </a14:imgEffect>
                  </a14:imgLayer>
                </a14:imgProps>
              </a:ext>
              <a:ext uri="{28A0092B-C50C-407E-A947-70E740481C1C}">
                <a14:useLocalDpi xmlns:a14="http://schemas.microsoft.com/office/drawing/2010/main" val="0"/>
              </a:ext>
            </a:extLst>
          </a:blip>
          <a:stretch>
            <a:fillRect/>
          </a:stretch>
        </p:blipFill>
        <p:spPr>
          <a:xfrm>
            <a:off x="642872" y="2773362"/>
            <a:ext cx="3352801" cy="3627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FB35D21B-1308-7EEF-0603-7A87B3A9FBF1}"/>
              </a:ext>
            </a:extLst>
          </p:cNvPr>
          <p:cNvPicPr>
            <a:picLocks noChangeAspect="1"/>
          </p:cNvPicPr>
          <p:nvPr/>
        </p:nvPicPr>
        <p:blipFill>
          <a:blip r:embed="rId6"/>
          <a:stretch>
            <a:fillRect/>
          </a:stretch>
        </p:blipFill>
        <p:spPr>
          <a:xfrm>
            <a:off x="4192589" y="1525587"/>
            <a:ext cx="6841856" cy="4567916"/>
          </a:xfrm>
          <a:prstGeom prst="rect">
            <a:avLst/>
          </a:prstGeom>
        </p:spPr>
      </p:pic>
    </p:spTree>
    <p:extLst>
      <p:ext uri="{BB962C8B-B14F-4D97-AF65-F5344CB8AC3E}">
        <p14:creationId xmlns:p14="http://schemas.microsoft.com/office/powerpoint/2010/main" val="4130606300"/>
      </p:ext>
    </p:extLst>
  </p:cSld>
  <p:clrMapOvr>
    <a:masterClrMapping/>
  </p:clrMapOvr>
  <p:extLst>
    <p:ext uri="{6950BFC3-D8DA-4A85-94F7-54DA5524770B}">
      <p188:commentRel xmlns:p188="http://schemas.microsoft.com/office/powerpoint/2018/8/main" r:id="rId2"/>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21</a:t>
            </a:fld>
            <a:endParaRPr lang="en-US"/>
          </a:p>
        </p:txBody>
      </p:sp>
      <p:sp>
        <p:nvSpPr>
          <p:cNvPr id="7" name="Title 6"/>
          <p:cNvSpPr>
            <a:spLocks noGrp="1"/>
          </p:cNvSpPr>
          <p:nvPr>
            <p:ph type="title"/>
          </p:nvPr>
        </p:nvSpPr>
        <p:spPr>
          <a:xfrm>
            <a:off x="863600" y="1774154"/>
            <a:ext cx="6350000" cy="1463040"/>
          </a:xfrm>
        </p:spPr>
        <p:txBody>
          <a:bodyPr/>
          <a:lstStyle/>
          <a:p>
            <a:r>
              <a:rPr lang="en-US" dirty="0"/>
              <a:t>4. Q&amp;A</a:t>
            </a:r>
            <a:endParaRPr lang="en-US" dirty="0">
              <a:cs typeface="Segoe UI"/>
            </a:endParaRPr>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938745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22</a:t>
            </a:fld>
            <a:endParaRPr lang="en-US"/>
          </a:p>
        </p:txBody>
      </p:sp>
      <p:sp>
        <p:nvSpPr>
          <p:cNvPr id="7" name="Title 6"/>
          <p:cNvSpPr>
            <a:spLocks noGrp="1"/>
          </p:cNvSpPr>
          <p:nvPr>
            <p:ph type="title"/>
          </p:nvPr>
        </p:nvSpPr>
        <p:spPr>
          <a:xfrm>
            <a:off x="863600" y="1774154"/>
            <a:ext cx="6350000" cy="1463040"/>
          </a:xfrm>
        </p:spPr>
        <p:txBody>
          <a:bodyPr/>
          <a:lstStyle/>
          <a:p>
            <a:r>
              <a:rPr lang="en-US" sz="5400" dirty="0"/>
              <a:t>Thank You !</a:t>
            </a:r>
            <a:endParaRPr lang="en-US" dirty="0">
              <a:cs typeface="Segoe UI"/>
            </a:endParaRPr>
          </a:p>
        </p:txBody>
      </p:sp>
    </p:spTree>
    <p:extLst>
      <p:ext uri="{BB962C8B-B14F-4D97-AF65-F5344CB8AC3E}">
        <p14:creationId xmlns:p14="http://schemas.microsoft.com/office/powerpoint/2010/main" val="80649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3</a:t>
            </a:fld>
            <a:endParaRPr lang="en-US"/>
          </a:p>
        </p:txBody>
      </p:sp>
      <p:sp>
        <p:nvSpPr>
          <p:cNvPr id="7" name="Title 6"/>
          <p:cNvSpPr>
            <a:spLocks noGrp="1"/>
          </p:cNvSpPr>
          <p:nvPr>
            <p:ph type="title"/>
          </p:nvPr>
        </p:nvSpPr>
        <p:spPr>
          <a:xfrm>
            <a:off x="1011808" y="1965960"/>
            <a:ext cx="6350000" cy="1463040"/>
          </a:xfrm>
        </p:spPr>
        <p:txBody>
          <a:bodyPr/>
          <a:lstStyle/>
          <a:p>
            <a:pPr algn="ctr"/>
            <a:r>
              <a:rPr lang="en-US" dirty="0"/>
              <a:t>1. What is Misra?</a:t>
            </a:r>
            <a:endParaRPr lang="en-US" dirty="0">
              <a:cs typeface="Segoe UI"/>
            </a:endParaRPr>
          </a:p>
        </p:txBody>
      </p:sp>
    </p:spTree>
    <p:extLst>
      <p:ext uri="{BB962C8B-B14F-4D97-AF65-F5344CB8AC3E}">
        <p14:creationId xmlns:p14="http://schemas.microsoft.com/office/powerpoint/2010/main" val="137123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7000" b="-17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61357-45C8-F9CB-A0C6-AB2AE13C2D9B}"/>
              </a:ext>
            </a:extLst>
          </p:cNvPr>
          <p:cNvSpPr>
            <a:spLocks noGrp="1"/>
          </p:cNvSpPr>
          <p:nvPr>
            <p:ph type="dt" sz="half" idx="10"/>
          </p:nvPr>
        </p:nvSpPr>
        <p:spPr/>
        <p:txBody>
          <a:bodyPr/>
          <a:lstStyle/>
          <a:p>
            <a:fld id="{540DD4F6-33E9-45E4-B1E4-18DA564F71B0}" type="datetime1">
              <a:rPr lang="en-US" smtClean="0"/>
              <a:t>3/28/2023</a:t>
            </a:fld>
            <a:endParaRPr lang="en-US"/>
          </a:p>
        </p:txBody>
      </p:sp>
      <p:sp>
        <p:nvSpPr>
          <p:cNvPr id="3" name="Footer Placeholder 2">
            <a:extLst>
              <a:ext uri="{FF2B5EF4-FFF2-40B4-BE49-F238E27FC236}">
                <a16:creationId xmlns:a16="http://schemas.microsoft.com/office/drawing/2014/main" id="{EABCFEE5-13BF-2A48-2287-0B1843F1F096}"/>
              </a:ext>
            </a:extLst>
          </p:cNvPr>
          <p:cNvSpPr>
            <a:spLocks noGrp="1"/>
          </p:cNvSpPr>
          <p:nvPr>
            <p:ph type="ftr" sz="quarter" idx="11"/>
          </p:nvPr>
        </p:nvSpPr>
        <p:spPr/>
        <p:txBody>
          <a:bodyPr/>
          <a:lstStyle/>
          <a:p>
            <a:r>
              <a:rPr lang="en-US"/>
              <a:t>43e-BM/HR/HDCV/FSOFT V1.2 - ©FPT SOFTWARE – Corporate Training Center</a:t>
            </a:r>
          </a:p>
        </p:txBody>
      </p:sp>
      <p:sp>
        <p:nvSpPr>
          <p:cNvPr id="4" name="Slide Number Placeholder 3">
            <a:extLst>
              <a:ext uri="{FF2B5EF4-FFF2-40B4-BE49-F238E27FC236}">
                <a16:creationId xmlns:a16="http://schemas.microsoft.com/office/drawing/2014/main" id="{74C27CC4-12E8-993F-DD4C-8CF68B8B79CA}"/>
              </a:ext>
            </a:extLst>
          </p:cNvPr>
          <p:cNvSpPr>
            <a:spLocks noGrp="1"/>
          </p:cNvSpPr>
          <p:nvPr>
            <p:ph type="sldNum" sz="quarter" idx="12"/>
          </p:nvPr>
        </p:nvSpPr>
        <p:spPr/>
        <p:txBody>
          <a:bodyPr/>
          <a:lstStyle/>
          <a:p>
            <a:fld id="{7F5043F6-4AAB-41F8-A27F-F80078A20D2B}" type="slidenum">
              <a:rPr lang="en-US" smtClean="0"/>
              <a:t>4</a:t>
            </a:fld>
            <a:endParaRPr lang="en-US"/>
          </a:p>
        </p:txBody>
      </p:sp>
      <p:pic>
        <p:nvPicPr>
          <p:cNvPr id="17" name="Picture Placeholder 16" descr="A close-up of a circuit board&#10;&#10;Description automatically generated with medium confidence">
            <a:extLst>
              <a:ext uri="{FF2B5EF4-FFF2-40B4-BE49-F238E27FC236}">
                <a16:creationId xmlns:a16="http://schemas.microsoft.com/office/drawing/2014/main" id="{882897CD-EDE6-AA0B-102A-3B27A2E31B1B}"/>
              </a:ext>
            </a:extLst>
          </p:cNvPr>
          <p:cNvPicPr>
            <a:picLocks noGrp="1" noChangeAspect="1"/>
          </p:cNvPicPr>
          <p:nvPr>
            <p:ph type="pic" sz="quarter" idx="16"/>
          </p:nvPr>
        </p:nvPicPr>
        <p:blipFill>
          <a:blip r:embed="rId5">
            <a:extLst>
              <a:ext uri="{BEBA8EAE-BF5A-486C-A8C5-ECC9F3942E4B}">
                <a14:imgProps xmlns:a14="http://schemas.microsoft.com/office/drawing/2010/main">
                  <a14:imgLayer r:embed="rId6">
                    <a14:imgEffect>
                      <a14:sharpenSoften amount="-3000"/>
                    </a14:imgEffect>
                  </a14:imgLayer>
                </a14:imgProps>
              </a:ext>
              <a:ext uri="{28A0092B-C50C-407E-A947-70E740481C1C}">
                <a14:useLocalDpi xmlns:a14="http://schemas.microsoft.com/office/drawing/2010/main" val="0"/>
              </a:ext>
            </a:extLst>
          </a:blip>
          <a:srcRect l="20731" r="20731"/>
          <a:stretch>
            <a:fillRect/>
          </a:stretch>
        </p:blipFill>
        <p:spPr>
          <a:xfrm>
            <a:off x="7999413" y="825623"/>
            <a:ext cx="4194175" cy="6024440"/>
          </a:xfrm>
        </p:spPr>
      </p:pic>
      <p:sp>
        <p:nvSpPr>
          <p:cNvPr id="8" name="Text Placeholder 7">
            <a:extLst>
              <a:ext uri="{FF2B5EF4-FFF2-40B4-BE49-F238E27FC236}">
                <a16:creationId xmlns:a16="http://schemas.microsoft.com/office/drawing/2014/main" id="{049720A9-CBA9-B729-13C5-42AA821E9D2D}"/>
              </a:ext>
            </a:extLst>
          </p:cNvPr>
          <p:cNvSpPr>
            <a:spLocks noGrp="1"/>
          </p:cNvSpPr>
          <p:nvPr>
            <p:ph type="body" sz="quarter" idx="14"/>
          </p:nvPr>
        </p:nvSpPr>
        <p:spPr>
          <a:xfrm>
            <a:off x="1223580" y="2491064"/>
            <a:ext cx="6235626" cy="3233461"/>
          </a:xfrm>
        </p:spPr>
        <p:txBody>
          <a:bodyPr vert="horz" lIns="91440" tIns="45720" rIns="91440" bIns="45720" rtlCol="0" anchor="t">
            <a:noAutofit/>
          </a:bodyPr>
          <a:lstStyle/>
          <a:p>
            <a:r>
              <a:rPr lang="en-US" sz="2000" dirty="0">
                <a:solidFill>
                  <a:srgbClr val="4A5568"/>
                </a:solidFill>
                <a:effectLst/>
                <a:latin typeface="Segoe UI"/>
                <a:ea typeface="Times New Roman" panose="02020603050405020304" pitchFamily="18" charset="0"/>
                <a:cs typeface="Times New Roman"/>
              </a:rPr>
              <a:t>MISRA C is a formal set of guidelines for developing automotive software using the C programming language. The Motor Industry Software Reliability Association (MISRA) of the UK governs the development of the MISRA C standards for software used in automobiles.</a:t>
            </a:r>
            <a:br>
              <a:rPr lang="en-US" sz="2000" dirty="0">
                <a:effectLst/>
                <a:latin typeface="Segoe UI"/>
                <a:ea typeface="Times New Roman" panose="02020603050405020304" pitchFamily="18" charset="0"/>
                <a:cs typeface="Times New Roman"/>
              </a:rPr>
            </a:br>
            <a:br>
              <a:rPr lang="en-US" sz="2000" dirty="0">
                <a:effectLst/>
                <a:latin typeface="Segoe UI"/>
                <a:ea typeface="Times New Roman" panose="02020603050405020304" pitchFamily="18" charset="0"/>
                <a:cs typeface="Times New Roman"/>
              </a:rPr>
            </a:br>
            <a:r>
              <a:rPr lang="en-US" sz="2000" dirty="0">
                <a:solidFill>
                  <a:srgbClr val="4A5568"/>
                </a:solidFill>
                <a:effectLst/>
                <a:latin typeface="Segoe UI"/>
                <a:ea typeface="Times New Roman" panose="02020603050405020304" pitchFamily="18" charset="0"/>
                <a:cs typeface="Times New Roman"/>
              </a:rPr>
              <a:t>There are three </a:t>
            </a:r>
            <a:r>
              <a:rPr lang="en-US" sz="2000">
                <a:solidFill>
                  <a:srgbClr val="4A5568"/>
                </a:solidFill>
                <a:latin typeface="Segoe UI"/>
                <a:ea typeface="Times New Roman" panose="02020603050405020304" pitchFamily="18" charset="0"/>
                <a:cs typeface="Times New Roman"/>
              </a:rPr>
              <a:t>MISRA </a:t>
            </a:r>
            <a:r>
              <a:rPr lang="en-US" sz="2000" dirty="0">
                <a:solidFill>
                  <a:srgbClr val="4A5568"/>
                </a:solidFill>
                <a:effectLst/>
                <a:latin typeface="Segoe UI"/>
                <a:ea typeface="Times New Roman" panose="02020603050405020304" pitchFamily="18" charset="0"/>
                <a:cs typeface="Times New Roman"/>
              </a:rPr>
              <a:t>standards : </a:t>
            </a:r>
            <a:r>
              <a:rPr lang="en-US" sz="2000" dirty="0">
                <a:solidFill>
                  <a:schemeClr val="accent3">
                    <a:lumMod val="40000"/>
                    <a:lumOff val="60000"/>
                  </a:schemeClr>
                </a:solidFill>
                <a:effectLst/>
                <a:latin typeface="Segoe UI"/>
                <a:ea typeface="Times New Roman" panose="02020603050405020304" pitchFamily="18" charset="0"/>
                <a:cs typeface="Times New Roman"/>
              </a:rPr>
              <a:t>MISRA C 2004</a:t>
            </a:r>
            <a:r>
              <a:rPr lang="en-US" sz="2000" dirty="0">
                <a:solidFill>
                  <a:srgbClr val="4A5568"/>
                </a:solidFill>
                <a:effectLst/>
                <a:latin typeface="Segoe UI"/>
                <a:ea typeface="Times New Roman" panose="02020603050405020304" pitchFamily="18" charset="0"/>
                <a:cs typeface="Times New Roman"/>
              </a:rPr>
              <a:t>, </a:t>
            </a:r>
            <a:r>
              <a:rPr lang="en-US" sz="2000" dirty="0">
                <a:solidFill>
                  <a:srgbClr val="FFC000"/>
                </a:solidFill>
                <a:effectLst/>
                <a:latin typeface="Segoe UI"/>
                <a:ea typeface="Times New Roman" panose="02020603050405020304" pitchFamily="18" charset="0"/>
                <a:cs typeface="Times New Roman"/>
              </a:rPr>
              <a:t>MISRA C ++ </a:t>
            </a:r>
            <a:r>
              <a:rPr lang="en-US" sz="2000" dirty="0">
                <a:solidFill>
                  <a:srgbClr val="FFC000"/>
                </a:solidFill>
                <a:latin typeface="Segoe UI"/>
                <a:ea typeface="Times New Roman" panose="02020603050405020304" pitchFamily="18" charset="0"/>
                <a:cs typeface="Times New Roman"/>
              </a:rPr>
              <a:t>2008</a:t>
            </a:r>
            <a:r>
              <a:rPr lang="en-US" sz="2000" dirty="0">
                <a:solidFill>
                  <a:srgbClr val="4A5568"/>
                </a:solidFill>
                <a:latin typeface="Segoe UI"/>
                <a:ea typeface="Times New Roman" panose="02020603050405020304" pitchFamily="18" charset="0"/>
                <a:cs typeface="Segoe UI"/>
              </a:rPr>
              <a:t>, </a:t>
            </a:r>
            <a:r>
              <a:rPr lang="en-US" sz="2000" dirty="0">
                <a:solidFill>
                  <a:srgbClr val="F27023"/>
                </a:solidFill>
                <a:latin typeface="Segoe UI"/>
                <a:ea typeface="Times New Roman" panose="02020603050405020304" pitchFamily="18" charset="0"/>
                <a:cs typeface="Times New Roman"/>
              </a:rPr>
              <a:t>MISRA</a:t>
            </a:r>
            <a:r>
              <a:rPr lang="en-US" sz="2000" dirty="0">
                <a:solidFill>
                  <a:srgbClr val="F27023"/>
                </a:solidFill>
                <a:effectLst/>
                <a:latin typeface="Segoe UI"/>
                <a:ea typeface="Times New Roman" panose="02020603050405020304" pitchFamily="18" charset="0"/>
                <a:cs typeface="Times New Roman"/>
              </a:rPr>
              <a:t> C 2012 </a:t>
            </a:r>
            <a:r>
              <a:rPr lang="en-US" sz="2000" dirty="0">
                <a:solidFill>
                  <a:srgbClr val="4A5568"/>
                </a:solidFill>
                <a:effectLst/>
                <a:latin typeface="Segoe UI"/>
                <a:ea typeface="Times New Roman" panose="02020603050405020304" pitchFamily="18" charset="0"/>
                <a:cs typeface="Times New Roman"/>
              </a:rPr>
              <a:t>and </a:t>
            </a:r>
            <a:r>
              <a:rPr lang="en-US" sz="2000" dirty="0">
                <a:solidFill>
                  <a:srgbClr val="F27023"/>
                </a:solidFill>
                <a:effectLst/>
                <a:latin typeface="Segoe UI"/>
                <a:ea typeface="Times New Roman" panose="02020603050405020304" pitchFamily="18" charset="0"/>
                <a:cs typeface="Times New Roman"/>
              </a:rPr>
              <a:t>MISRA C 2012 </a:t>
            </a:r>
            <a:r>
              <a:rPr lang="en-US" sz="2000" dirty="0">
                <a:solidFill>
                  <a:srgbClr val="4A5568"/>
                </a:solidFill>
                <a:effectLst/>
                <a:latin typeface="Segoe UI"/>
                <a:ea typeface="Times New Roman" panose="02020603050405020304" pitchFamily="18" charset="0"/>
                <a:cs typeface="Times New Roman"/>
              </a:rPr>
              <a:t>is the most popular standard.</a:t>
            </a:r>
            <a:endParaRPr lang="en-US" sz="2000" dirty="0">
              <a:effectLst/>
              <a:latin typeface="Segoe UI"/>
              <a:ea typeface="Calibri" panose="020F0502020204030204" pitchFamily="34" charset="0"/>
              <a:cs typeface="Times New Roman"/>
            </a:endParaRPr>
          </a:p>
          <a:p>
            <a:endParaRPr lang="en-US" sz="1800" dirty="0"/>
          </a:p>
        </p:txBody>
      </p:sp>
      <p:sp>
        <p:nvSpPr>
          <p:cNvPr id="9" name="Title 8">
            <a:extLst>
              <a:ext uri="{FF2B5EF4-FFF2-40B4-BE49-F238E27FC236}">
                <a16:creationId xmlns:a16="http://schemas.microsoft.com/office/drawing/2014/main" id="{1CE435FB-DAF3-D04B-CD81-30D2DD1206A3}"/>
              </a:ext>
            </a:extLst>
          </p:cNvPr>
          <p:cNvSpPr>
            <a:spLocks noGrp="1"/>
          </p:cNvSpPr>
          <p:nvPr>
            <p:ph type="title"/>
          </p:nvPr>
        </p:nvSpPr>
        <p:spPr/>
        <p:txBody>
          <a:bodyPr/>
          <a:lstStyle/>
          <a:p>
            <a:r>
              <a:rPr lang="en-US">
                <a:cs typeface="Segoe UI"/>
              </a:rPr>
              <a:t>What is the MISRA C? </a:t>
            </a:r>
          </a:p>
        </p:txBody>
      </p:sp>
    </p:spTree>
    <p:extLst>
      <p:ext uri="{BB962C8B-B14F-4D97-AF65-F5344CB8AC3E}">
        <p14:creationId xmlns:p14="http://schemas.microsoft.com/office/powerpoint/2010/main" val="339140050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61357-45C8-F9CB-A0C6-AB2AE13C2D9B}"/>
              </a:ext>
            </a:extLst>
          </p:cNvPr>
          <p:cNvSpPr>
            <a:spLocks noGrp="1"/>
          </p:cNvSpPr>
          <p:nvPr>
            <p:ph type="dt" sz="half" idx="10"/>
          </p:nvPr>
        </p:nvSpPr>
        <p:spPr/>
        <p:txBody>
          <a:bodyPr/>
          <a:lstStyle/>
          <a:p>
            <a:fld id="{540DD4F6-33E9-45E4-B1E4-18DA564F71B0}" type="datetime1">
              <a:rPr lang="en-US" smtClean="0"/>
              <a:t>3/28/2023</a:t>
            </a:fld>
            <a:endParaRPr lang="en-US"/>
          </a:p>
        </p:txBody>
      </p:sp>
      <p:sp>
        <p:nvSpPr>
          <p:cNvPr id="3" name="Footer Placeholder 2">
            <a:extLst>
              <a:ext uri="{FF2B5EF4-FFF2-40B4-BE49-F238E27FC236}">
                <a16:creationId xmlns:a16="http://schemas.microsoft.com/office/drawing/2014/main" id="{EABCFEE5-13BF-2A48-2287-0B1843F1F096}"/>
              </a:ext>
            </a:extLst>
          </p:cNvPr>
          <p:cNvSpPr>
            <a:spLocks noGrp="1"/>
          </p:cNvSpPr>
          <p:nvPr>
            <p:ph type="ftr" sz="quarter" idx="11"/>
          </p:nvPr>
        </p:nvSpPr>
        <p:spPr/>
        <p:txBody>
          <a:bodyPr/>
          <a:lstStyle/>
          <a:p>
            <a:r>
              <a:rPr lang="en-US"/>
              <a:t>43e-BM/HR/HDCV/FSOFT V1.2 - ©FPT SOFTWARE – Corporate Training Center</a:t>
            </a:r>
          </a:p>
        </p:txBody>
      </p:sp>
      <p:sp>
        <p:nvSpPr>
          <p:cNvPr id="4" name="Slide Number Placeholder 3">
            <a:extLst>
              <a:ext uri="{FF2B5EF4-FFF2-40B4-BE49-F238E27FC236}">
                <a16:creationId xmlns:a16="http://schemas.microsoft.com/office/drawing/2014/main" id="{74C27CC4-12E8-993F-DD4C-8CF68B8B79CA}"/>
              </a:ext>
            </a:extLst>
          </p:cNvPr>
          <p:cNvSpPr>
            <a:spLocks noGrp="1"/>
          </p:cNvSpPr>
          <p:nvPr>
            <p:ph type="sldNum" sz="quarter" idx="12"/>
          </p:nvPr>
        </p:nvSpPr>
        <p:spPr/>
        <p:txBody>
          <a:bodyPr/>
          <a:lstStyle/>
          <a:p>
            <a:fld id="{7F5043F6-4AAB-41F8-A27F-F80078A20D2B}" type="slidenum">
              <a:rPr lang="en-US" smtClean="0"/>
              <a:t>5</a:t>
            </a:fld>
            <a:endParaRPr lang="en-US"/>
          </a:p>
        </p:txBody>
      </p:sp>
      <p:pic>
        <p:nvPicPr>
          <p:cNvPr id="17" name="Picture Placeholder 16" descr="A close-up of a circuit board&#10;&#10;Description automatically generated with medium confidence">
            <a:extLst>
              <a:ext uri="{FF2B5EF4-FFF2-40B4-BE49-F238E27FC236}">
                <a16:creationId xmlns:a16="http://schemas.microsoft.com/office/drawing/2014/main" id="{882897CD-EDE6-AA0B-102A-3B27A2E31B1B}"/>
              </a:ext>
            </a:extLst>
          </p:cNvPr>
          <p:cNvPicPr>
            <a:picLocks noGrp="1" noChangeAspect="1"/>
          </p:cNvPicPr>
          <p:nvPr>
            <p:ph type="pic" sz="quarter" idx="16"/>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rcRect l="20731" r="20731"/>
          <a:stretch>
            <a:fillRect/>
          </a:stretch>
        </p:blipFill>
        <p:spPr>
          <a:xfrm>
            <a:off x="7999413" y="825623"/>
            <a:ext cx="4194175" cy="6024440"/>
          </a:xfrm>
        </p:spPr>
      </p:pic>
      <p:sp>
        <p:nvSpPr>
          <p:cNvPr id="8" name="Text Placeholder 7">
            <a:extLst>
              <a:ext uri="{FF2B5EF4-FFF2-40B4-BE49-F238E27FC236}">
                <a16:creationId xmlns:a16="http://schemas.microsoft.com/office/drawing/2014/main" id="{049720A9-CBA9-B729-13C5-42AA821E9D2D}"/>
              </a:ext>
            </a:extLst>
          </p:cNvPr>
          <p:cNvSpPr>
            <a:spLocks noGrp="1"/>
          </p:cNvSpPr>
          <p:nvPr>
            <p:ph type="body" sz="quarter" idx="14"/>
          </p:nvPr>
        </p:nvSpPr>
        <p:spPr>
          <a:xfrm>
            <a:off x="1223580" y="2061892"/>
            <a:ext cx="7847212" cy="4202842"/>
          </a:xfrm>
        </p:spPr>
        <p:txBody>
          <a:bodyPr vert="horz" lIns="91440" tIns="45720" rIns="91440" bIns="45720" rtlCol="0" anchor="t">
            <a:noAutofit/>
          </a:bodyPr>
          <a:lstStyle/>
          <a:p>
            <a:r>
              <a:rPr lang="en-US" sz="2000">
                <a:solidFill>
                  <a:srgbClr val="4A5568"/>
                </a:solidFill>
                <a:latin typeface="Segoe UI"/>
                <a:ea typeface="Times New Roman" panose="02020603050405020304" pitchFamily="18" charset="0"/>
                <a:cs typeface="Segoe UI"/>
              </a:rPr>
              <a:t>• Improve portability through </a:t>
            </a:r>
            <a:r>
              <a:rPr lang="en-US" sz="2000">
                <a:solidFill>
                  <a:srgbClr val="4A5568"/>
                </a:solidFill>
                <a:effectLst/>
                <a:latin typeface="Segoe UI"/>
                <a:ea typeface="Times New Roman" panose="02020603050405020304" pitchFamily="18" charset="0"/>
                <a:cs typeface="Segoe UI"/>
              </a:rPr>
              <a:t>the </a:t>
            </a:r>
            <a:r>
              <a:rPr lang="en-US" sz="2000">
                <a:solidFill>
                  <a:srgbClr val="4A5568"/>
                </a:solidFill>
                <a:latin typeface="Segoe UI"/>
                <a:ea typeface="Times New Roman" panose="02020603050405020304" pitchFamily="18" charset="0"/>
                <a:cs typeface="Segoe UI"/>
              </a:rPr>
              <a:t>avoidance </a:t>
            </a:r>
            <a:r>
              <a:rPr lang="en-US" sz="2000">
                <a:solidFill>
                  <a:srgbClr val="4A5568"/>
                </a:solidFill>
                <a:effectLst/>
                <a:latin typeface="Segoe UI"/>
                <a:ea typeface="Times New Roman" panose="02020603050405020304" pitchFamily="18" charset="0"/>
                <a:cs typeface="Segoe UI"/>
              </a:rPr>
              <a:t>of </a:t>
            </a:r>
            <a:r>
              <a:rPr lang="en-US" sz="2000">
                <a:solidFill>
                  <a:srgbClr val="4A5568"/>
                </a:solidFill>
                <a:latin typeface="Segoe UI"/>
                <a:ea typeface="Times New Roman" panose="02020603050405020304" pitchFamily="18" charset="0"/>
                <a:cs typeface="Segoe UI"/>
              </a:rPr>
              <a:t>compiler- or platform-specific constructs</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Avoid unexpected application behaviour</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Avoid unspecified and undefined </a:t>
            </a:r>
            <a:r>
              <a:rPr lang="en-US" sz="2000" err="1">
                <a:solidFill>
                  <a:srgbClr val="4A5568"/>
                </a:solidFill>
                <a:latin typeface="Segoe UI"/>
                <a:ea typeface="Times New Roman" panose="02020603050405020304" pitchFamily="18" charset="0"/>
                <a:cs typeface="Segoe UI"/>
              </a:rPr>
              <a:t>behaviour</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Reduce unsafe and insecure coding practices by prohibiting certain language constructs</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Measurably reduce program complexity</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Improve program testability</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Ease compliance with functional safety and security </a:t>
            </a:r>
            <a:r>
              <a:rPr lang="en-US" sz="2000">
                <a:solidFill>
                  <a:srgbClr val="4A5568"/>
                </a:solidFill>
                <a:effectLst/>
                <a:latin typeface="Segoe UI"/>
                <a:ea typeface="Times New Roman" panose="02020603050405020304" pitchFamily="18" charset="0"/>
                <a:cs typeface="Segoe UI"/>
              </a:rPr>
              <a:t>standards</a:t>
            </a:r>
            <a:br>
              <a:rPr lang="en-US" sz="2000">
                <a:latin typeface="Segoe UI"/>
                <a:ea typeface="Times New Roman" panose="02020603050405020304" pitchFamily="18" charset="0"/>
                <a:cs typeface="Segoe UI"/>
              </a:rPr>
            </a:br>
            <a:r>
              <a:rPr lang="en-US" sz="2000">
                <a:solidFill>
                  <a:srgbClr val="4A5568"/>
                </a:solidFill>
                <a:latin typeface="Segoe UI"/>
                <a:ea typeface="Times New Roman" panose="02020603050405020304" pitchFamily="18" charset="0"/>
                <a:cs typeface="Segoe UI"/>
              </a:rPr>
              <a:t>• Identify unreachable or infeasible code which often suggests a defect and a potential security vulnerability</a:t>
            </a:r>
            <a:endParaRPr lang="en-US" sz="2000">
              <a:ea typeface="+mn-lt"/>
              <a:cs typeface="+mn-lt"/>
            </a:endParaRPr>
          </a:p>
          <a:p>
            <a:endParaRPr lang="en-US" sz="2000">
              <a:ea typeface="+mn-lt"/>
              <a:cs typeface="+mn-lt"/>
            </a:endParaRPr>
          </a:p>
          <a:p>
            <a:endParaRPr lang="en-US" sz="2000">
              <a:solidFill>
                <a:srgbClr val="4A5568"/>
              </a:solidFill>
              <a:effectLst/>
              <a:latin typeface="Segoe UI"/>
              <a:ea typeface="Calibri" panose="020F0502020204030204" pitchFamily="34" charset="0"/>
              <a:cs typeface="Times New Roman"/>
            </a:endParaRPr>
          </a:p>
          <a:p>
            <a:endParaRPr lang="en-US" sz="1800"/>
          </a:p>
        </p:txBody>
      </p:sp>
      <p:sp>
        <p:nvSpPr>
          <p:cNvPr id="9" name="Title 8">
            <a:extLst>
              <a:ext uri="{FF2B5EF4-FFF2-40B4-BE49-F238E27FC236}">
                <a16:creationId xmlns:a16="http://schemas.microsoft.com/office/drawing/2014/main" id="{1CE435FB-DAF3-D04B-CD81-30D2DD1206A3}"/>
              </a:ext>
            </a:extLst>
          </p:cNvPr>
          <p:cNvSpPr>
            <a:spLocks noGrp="1"/>
          </p:cNvSpPr>
          <p:nvPr>
            <p:ph type="title"/>
          </p:nvPr>
        </p:nvSpPr>
        <p:spPr>
          <a:xfrm>
            <a:off x="838200" y="675547"/>
            <a:ext cx="7169886" cy="1005840"/>
          </a:xfrm>
        </p:spPr>
        <p:txBody>
          <a:bodyPr>
            <a:normAutofit fontScale="90000"/>
          </a:bodyPr>
          <a:lstStyle/>
          <a:p>
            <a:r>
              <a:rPr lang="en-US">
                <a:ea typeface="+mj-lt"/>
                <a:cs typeface="+mj-lt"/>
              </a:rPr>
              <a:t>Compliance with MISRA Guidelines helps to:</a:t>
            </a:r>
            <a:r>
              <a:rPr lang="en-US">
                <a:cs typeface="Segoe UI"/>
              </a:rPr>
              <a:t> </a:t>
            </a:r>
            <a:endParaRPr lang="en-US"/>
          </a:p>
        </p:txBody>
      </p:sp>
    </p:spTree>
    <p:extLst>
      <p:ext uri="{BB962C8B-B14F-4D97-AF65-F5344CB8AC3E}">
        <p14:creationId xmlns:p14="http://schemas.microsoft.com/office/powerpoint/2010/main" val="2723353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02AA4E-4351-4223-A8B1-0743B260C7E0}" type="datetime1">
              <a:rPr lang="en-US" smtClean="0"/>
              <a:t>3/28/2023</a:t>
            </a:fld>
            <a:endParaRPr lang="en-US"/>
          </a:p>
        </p:txBody>
      </p:sp>
      <p:sp>
        <p:nvSpPr>
          <p:cNvPr id="5" name="Footer Placeholder 4"/>
          <p:cNvSpPr>
            <a:spLocks noGrp="1"/>
          </p:cNvSpPr>
          <p:nvPr>
            <p:ph type="ftr" sz="quarter" idx="11"/>
          </p:nvPr>
        </p:nvSpPr>
        <p:spPr/>
        <p:txBody>
          <a:bodyPr/>
          <a:lstStyle/>
          <a:p>
            <a:r>
              <a:rPr lang="en-US"/>
              <a:t>43e-BM/HR/HDCV/FSOFT V1.2 - ©FPT SOFTWARE – Corporate Training Center</a:t>
            </a:r>
          </a:p>
        </p:txBody>
      </p:sp>
      <p:sp>
        <p:nvSpPr>
          <p:cNvPr id="4" name="Slide Number Placeholder 3"/>
          <p:cNvSpPr>
            <a:spLocks noGrp="1"/>
          </p:cNvSpPr>
          <p:nvPr>
            <p:ph type="sldNum" sz="quarter" idx="12"/>
          </p:nvPr>
        </p:nvSpPr>
        <p:spPr/>
        <p:txBody>
          <a:bodyPr/>
          <a:lstStyle/>
          <a:p>
            <a:fld id="{7F5043F6-4AAB-41F8-A27F-F80078A20D2B}" type="slidenum">
              <a:rPr lang="en-US" smtClean="0"/>
              <a:t>6</a:t>
            </a:fld>
            <a:endParaRPr lang="en-US"/>
          </a:p>
        </p:txBody>
      </p:sp>
      <p:sp>
        <p:nvSpPr>
          <p:cNvPr id="7" name="Title 6"/>
          <p:cNvSpPr>
            <a:spLocks noGrp="1"/>
          </p:cNvSpPr>
          <p:nvPr>
            <p:ph type="title"/>
          </p:nvPr>
        </p:nvSpPr>
        <p:spPr>
          <a:xfrm>
            <a:off x="967419" y="1965960"/>
            <a:ext cx="6350000" cy="1463040"/>
          </a:xfrm>
        </p:spPr>
        <p:txBody>
          <a:bodyPr/>
          <a:lstStyle/>
          <a:p>
            <a:pPr algn="ctr"/>
            <a:r>
              <a:rPr lang="en-US" dirty="0"/>
              <a:t>2. Key words</a:t>
            </a:r>
            <a:endParaRPr lang="en-US" dirty="0">
              <a:cs typeface="Segoe UI"/>
            </a:endParaRPr>
          </a:p>
        </p:txBody>
      </p:sp>
    </p:spTree>
    <p:extLst>
      <p:ext uri="{BB962C8B-B14F-4D97-AF65-F5344CB8AC3E}">
        <p14:creationId xmlns:p14="http://schemas.microsoft.com/office/powerpoint/2010/main" val="74360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535F68-984F-08D5-C880-3B5EAED7AEF7}"/>
              </a:ext>
            </a:extLst>
          </p:cNvPr>
          <p:cNvSpPr>
            <a:spLocks noGrp="1"/>
          </p:cNvSpPr>
          <p:nvPr>
            <p:ph type="title"/>
          </p:nvPr>
        </p:nvSpPr>
        <p:spPr>
          <a:xfrm>
            <a:off x="838200" y="137160"/>
            <a:ext cx="10515600" cy="1005840"/>
          </a:xfrm>
        </p:spPr>
        <p:txBody>
          <a:bodyPr anchor="ctr">
            <a:normAutofit/>
          </a:bodyPr>
          <a:lstStyle/>
          <a:p>
            <a:r>
              <a:rPr lang="en-US"/>
              <a:t>Keyword</a:t>
            </a:r>
          </a:p>
        </p:txBody>
      </p:sp>
      <p:sp>
        <p:nvSpPr>
          <p:cNvPr id="2" name="Date Placeholder 1">
            <a:extLst>
              <a:ext uri="{FF2B5EF4-FFF2-40B4-BE49-F238E27FC236}">
                <a16:creationId xmlns:a16="http://schemas.microsoft.com/office/drawing/2014/main" id="{CF12D6CC-6160-B4F6-A4DD-07E0EC52C450}"/>
              </a:ext>
            </a:extLst>
          </p:cNvPr>
          <p:cNvSpPr>
            <a:spLocks noGrp="1"/>
          </p:cNvSpPr>
          <p:nvPr>
            <p:ph type="dt" sz="half" idx="10"/>
          </p:nvPr>
        </p:nvSpPr>
        <p:spPr>
          <a:xfrm>
            <a:off x="838200" y="6356350"/>
            <a:ext cx="2743200" cy="365125"/>
          </a:xfrm>
        </p:spPr>
        <p:txBody>
          <a:bodyPr anchor="ctr">
            <a:normAutofit/>
          </a:bodyPr>
          <a:lstStyle/>
          <a:p>
            <a:pPr>
              <a:spcAft>
                <a:spcPts val="600"/>
              </a:spcAft>
            </a:pPr>
            <a:fld id="{540DD4F6-33E9-45E4-B1E4-18DA564F71B0}" type="datetime1">
              <a:rPr lang="en-US" smtClean="0"/>
              <a:pPr>
                <a:spcAft>
                  <a:spcPts val="600"/>
                </a:spcAft>
              </a:pPr>
              <a:t>3/28/2023</a:t>
            </a:fld>
            <a:endParaRPr lang="en-US"/>
          </a:p>
        </p:txBody>
      </p:sp>
      <p:sp>
        <p:nvSpPr>
          <p:cNvPr id="3" name="Footer Placeholder 2">
            <a:extLst>
              <a:ext uri="{FF2B5EF4-FFF2-40B4-BE49-F238E27FC236}">
                <a16:creationId xmlns:a16="http://schemas.microsoft.com/office/drawing/2014/main" id="{7494ABF3-4D11-E8DE-B912-274C05830D3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43e-BM/HR/HDCV/FSOFT V1.2 - ©FPT SOFTWARE – Corporate Training Center</a:t>
            </a:r>
          </a:p>
        </p:txBody>
      </p:sp>
      <p:sp>
        <p:nvSpPr>
          <p:cNvPr id="4" name="Slide Number Placeholder 3">
            <a:extLst>
              <a:ext uri="{FF2B5EF4-FFF2-40B4-BE49-F238E27FC236}">
                <a16:creationId xmlns:a16="http://schemas.microsoft.com/office/drawing/2014/main" id="{03594974-85ED-FA41-4C60-A3B6394A9EB1}"/>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F5043F6-4AAB-41F8-A27F-F80078A20D2B}" type="slidenum">
              <a:rPr lang="en-US" smtClean="0"/>
              <a:pPr>
                <a:spcAft>
                  <a:spcPts val="600"/>
                </a:spcAft>
              </a:pPr>
              <a:t>7</a:t>
            </a:fld>
            <a:endParaRPr lang="en-US"/>
          </a:p>
        </p:txBody>
      </p:sp>
      <p:graphicFrame>
        <p:nvGraphicFramePr>
          <p:cNvPr id="12" name="Diagram 11">
            <a:extLst>
              <a:ext uri="{FF2B5EF4-FFF2-40B4-BE49-F238E27FC236}">
                <a16:creationId xmlns:a16="http://schemas.microsoft.com/office/drawing/2014/main" id="{6E4ED683-5DA0-D197-450A-CCEDA5F35FF3}"/>
              </a:ext>
            </a:extLst>
          </p:cNvPr>
          <p:cNvGraphicFramePr/>
          <p:nvPr>
            <p:extLst>
              <p:ext uri="{D42A27DB-BD31-4B8C-83A1-F6EECF244321}">
                <p14:modId xmlns:p14="http://schemas.microsoft.com/office/powerpoint/2010/main" val="542877625"/>
              </p:ext>
            </p:extLst>
          </p:nvPr>
        </p:nvGraphicFramePr>
        <p:xfrm>
          <a:off x="838200" y="1248791"/>
          <a:ext cx="10515600" cy="50017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6609786"/>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a:extLst>
              <a:ext uri="{FF2B5EF4-FFF2-40B4-BE49-F238E27FC236}">
                <a16:creationId xmlns:a16="http://schemas.microsoft.com/office/drawing/2014/main" id="{887BA869-0A65-6BB3-42C2-4A3D079F6B33}"/>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098F3F43-CA96-1D44-51DB-C6551058E128}"/>
              </a:ext>
            </a:extLst>
          </p:cNvPr>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a:extLst>
              <a:ext uri="{FF2B5EF4-FFF2-40B4-BE49-F238E27FC236}">
                <a16:creationId xmlns:a16="http://schemas.microsoft.com/office/drawing/2014/main" id="{73DC8408-4154-56AA-A901-0448A703EC45}"/>
              </a:ext>
            </a:extLst>
          </p:cNvPr>
          <p:cNvSpPr>
            <a:spLocks noGrp="1"/>
          </p:cNvSpPr>
          <p:nvPr>
            <p:ph type="sldNum" sz="quarter" idx="12"/>
          </p:nvPr>
        </p:nvSpPr>
        <p:spPr/>
        <p:txBody>
          <a:bodyPr/>
          <a:lstStyle/>
          <a:p>
            <a:fld id="{7F5043F6-4AAB-41F8-A27F-F80078A20D2B}" type="slidenum">
              <a:rPr lang="en-US" smtClean="0"/>
              <a:t>8</a:t>
            </a:fld>
            <a:endParaRPr lang="en-US"/>
          </a:p>
        </p:txBody>
      </p:sp>
      <p:sp>
        <p:nvSpPr>
          <p:cNvPr id="5" name="Footer Placeholder 4">
            <a:extLst>
              <a:ext uri="{FF2B5EF4-FFF2-40B4-BE49-F238E27FC236}">
                <a16:creationId xmlns:a16="http://schemas.microsoft.com/office/drawing/2014/main" id="{9B65DD4B-0C37-E60F-2386-7544194E1391}"/>
              </a:ext>
            </a:extLst>
          </p:cNvPr>
          <p:cNvSpPr>
            <a:spLocks noGrp="1"/>
          </p:cNvSpPr>
          <p:nvPr>
            <p:ph type="ftr" sz="quarter" idx="11"/>
          </p:nvPr>
        </p:nvSpPr>
        <p:spPr/>
        <p:txBody>
          <a:bodyPr/>
          <a:lstStyle/>
          <a:p>
            <a:r>
              <a:rPr lang="en-US"/>
              <a:t>43e-BM/HR/HDCV/FSOFT V1.2 - ©FPT SOFTWARE – Corporate Training Center</a:t>
            </a:r>
          </a:p>
        </p:txBody>
      </p:sp>
      <p:sp>
        <p:nvSpPr>
          <p:cNvPr id="6" name="Title 5">
            <a:extLst>
              <a:ext uri="{FF2B5EF4-FFF2-40B4-BE49-F238E27FC236}">
                <a16:creationId xmlns:a16="http://schemas.microsoft.com/office/drawing/2014/main" id="{CED16462-1E8D-3D3D-6446-7EE81C57457C}"/>
              </a:ext>
            </a:extLst>
          </p:cNvPr>
          <p:cNvSpPr>
            <a:spLocks noGrp="1"/>
          </p:cNvSpPr>
          <p:nvPr>
            <p:ph type="title"/>
          </p:nvPr>
        </p:nvSpPr>
        <p:spPr/>
        <p:txBody>
          <a:bodyPr>
            <a:normAutofit/>
          </a:bodyPr>
          <a:lstStyle/>
          <a:p>
            <a:r>
              <a:rPr lang="en-US">
                <a:cs typeface="Segoe UI"/>
              </a:rPr>
              <a:t>Key word</a:t>
            </a:r>
          </a:p>
        </p:txBody>
      </p:sp>
      <p:graphicFrame>
        <p:nvGraphicFramePr>
          <p:cNvPr id="19" name="Diagram 18">
            <a:extLst>
              <a:ext uri="{FF2B5EF4-FFF2-40B4-BE49-F238E27FC236}">
                <a16:creationId xmlns:a16="http://schemas.microsoft.com/office/drawing/2014/main" id="{751AA4BC-9F65-90BA-7E7F-832E3ED4F862}"/>
              </a:ext>
            </a:extLst>
          </p:cNvPr>
          <p:cNvGraphicFramePr/>
          <p:nvPr>
            <p:extLst>
              <p:ext uri="{D42A27DB-BD31-4B8C-83A1-F6EECF244321}">
                <p14:modId xmlns:p14="http://schemas.microsoft.com/office/powerpoint/2010/main" val="2218007417"/>
              </p:ext>
            </p:extLst>
          </p:nvPr>
        </p:nvGraphicFramePr>
        <p:xfrm>
          <a:off x="47625" y="1033992"/>
          <a:ext cx="9934575" cy="52133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Picture 9" descr="A picture containing text, clipart&#10;&#10;Description automatically generated">
            <a:extLst>
              <a:ext uri="{FF2B5EF4-FFF2-40B4-BE49-F238E27FC236}">
                <a16:creationId xmlns:a16="http://schemas.microsoft.com/office/drawing/2014/main" id="{FB339560-EC2B-8F4F-F5A5-1750FEF0686D}"/>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9442" b="89700" l="9722" r="89815">
                        <a14:foregroundMark x1="54630" y1="9442" x2="54630" y2="9442"/>
                      </a14:backgroundRemoval>
                    </a14:imgEffect>
                  </a14:imgLayer>
                </a14:imgProps>
              </a:ext>
              <a:ext uri="{28A0092B-C50C-407E-A947-70E740481C1C}">
                <a14:useLocalDpi xmlns:a14="http://schemas.microsoft.com/office/drawing/2010/main" val="0"/>
              </a:ext>
            </a:extLst>
          </a:blip>
          <a:stretch>
            <a:fillRect/>
          </a:stretch>
        </p:blipFill>
        <p:spPr>
          <a:xfrm>
            <a:off x="9405731" y="719101"/>
            <a:ext cx="2057400" cy="2219325"/>
          </a:xfrm>
          <a:prstGeom prst="rect">
            <a:avLst/>
          </a:prstGeom>
        </p:spPr>
      </p:pic>
    </p:spTree>
    <p:extLst>
      <p:ext uri="{BB962C8B-B14F-4D97-AF65-F5344CB8AC3E}">
        <p14:creationId xmlns:p14="http://schemas.microsoft.com/office/powerpoint/2010/main" val="117484305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 37">
            <a:extLst>
              <a:ext uri="{FF2B5EF4-FFF2-40B4-BE49-F238E27FC236}">
                <a16:creationId xmlns:a16="http://schemas.microsoft.com/office/drawing/2014/main" id="{887BA869-0A65-6BB3-42C2-4A3D079F6B33}"/>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098F3F43-CA96-1D44-51DB-C6551058E128}"/>
              </a:ext>
            </a:extLst>
          </p:cNvPr>
          <p:cNvSpPr>
            <a:spLocks noGrp="1"/>
          </p:cNvSpPr>
          <p:nvPr>
            <p:ph type="dt" sz="half" idx="10"/>
          </p:nvPr>
        </p:nvSpPr>
        <p:spPr/>
        <p:txBody>
          <a:bodyPr/>
          <a:lstStyle/>
          <a:p>
            <a:fld id="{9A02AA4E-4351-4223-A8B1-0743B260C7E0}" type="datetime1">
              <a:rPr lang="en-US" smtClean="0"/>
              <a:t>3/28/2023</a:t>
            </a:fld>
            <a:endParaRPr lang="en-US"/>
          </a:p>
        </p:txBody>
      </p:sp>
      <p:sp>
        <p:nvSpPr>
          <p:cNvPr id="4" name="Slide Number Placeholder 3">
            <a:extLst>
              <a:ext uri="{FF2B5EF4-FFF2-40B4-BE49-F238E27FC236}">
                <a16:creationId xmlns:a16="http://schemas.microsoft.com/office/drawing/2014/main" id="{73DC8408-4154-56AA-A901-0448A703EC45}"/>
              </a:ext>
            </a:extLst>
          </p:cNvPr>
          <p:cNvSpPr>
            <a:spLocks noGrp="1"/>
          </p:cNvSpPr>
          <p:nvPr>
            <p:ph type="sldNum" sz="quarter" idx="12"/>
          </p:nvPr>
        </p:nvSpPr>
        <p:spPr/>
        <p:txBody>
          <a:bodyPr/>
          <a:lstStyle/>
          <a:p>
            <a:fld id="{7F5043F6-4AAB-41F8-A27F-F80078A20D2B}" type="slidenum">
              <a:rPr lang="en-US" smtClean="0"/>
              <a:t>9</a:t>
            </a:fld>
            <a:endParaRPr lang="en-US"/>
          </a:p>
        </p:txBody>
      </p:sp>
      <p:sp>
        <p:nvSpPr>
          <p:cNvPr id="5" name="Footer Placeholder 4">
            <a:extLst>
              <a:ext uri="{FF2B5EF4-FFF2-40B4-BE49-F238E27FC236}">
                <a16:creationId xmlns:a16="http://schemas.microsoft.com/office/drawing/2014/main" id="{9B65DD4B-0C37-E60F-2386-7544194E1391}"/>
              </a:ext>
            </a:extLst>
          </p:cNvPr>
          <p:cNvSpPr>
            <a:spLocks noGrp="1"/>
          </p:cNvSpPr>
          <p:nvPr>
            <p:ph type="ftr" sz="quarter" idx="11"/>
          </p:nvPr>
        </p:nvSpPr>
        <p:spPr/>
        <p:txBody>
          <a:bodyPr/>
          <a:lstStyle/>
          <a:p>
            <a:r>
              <a:rPr lang="en-US"/>
              <a:t>43e-BM/HR/HDCV/FSOFT V1.2 - ©FPT SOFTWARE – Corporate Training Center</a:t>
            </a:r>
          </a:p>
        </p:txBody>
      </p:sp>
      <p:sp>
        <p:nvSpPr>
          <p:cNvPr id="6" name="Title 5">
            <a:extLst>
              <a:ext uri="{FF2B5EF4-FFF2-40B4-BE49-F238E27FC236}">
                <a16:creationId xmlns:a16="http://schemas.microsoft.com/office/drawing/2014/main" id="{CED16462-1E8D-3D3D-6446-7EE81C57457C}"/>
              </a:ext>
            </a:extLst>
          </p:cNvPr>
          <p:cNvSpPr>
            <a:spLocks noGrp="1"/>
          </p:cNvSpPr>
          <p:nvPr>
            <p:ph type="title"/>
          </p:nvPr>
        </p:nvSpPr>
        <p:spPr/>
        <p:txBody>
          <a:bodyPr>
            <a:normAutofit/>
          </a:bodyPr>
          <a:lstStyle/>
          <a:p>
            <a:r>
              <a:rPr lang="en-US">
                <a:cs typeface="Segoe UI"/>
              </a:rPr>
              <a:t>Key word</a:t>
            </a:r>
          </a:p>
        </p:txBody>
      </p:sp>
      <p:graphicFrame>
        <p:nvGraphicFramePr>
          <p:cNvPr id="19" name="Diagram 18">
            <a:extLst>
              <a:ext uri="{FF2B5EF4-FFF2-40B4-BE49-F238E27FC236}">
                <a16:creationId xmlns:a16="http://schemas.microsoft.com/office/drawing/2014/main" id="{751AA4BC-9F65-90BA-7E7F-832E3ED4F862}"/>
              </a:ext>
            </a:extLst>
          </p:cNvPr>
          <p:cNvGraphicFramePr/>
          <p:nvPr>
            <p:extLst>
              <p:ext uri="{D42A27DB-BD31-4B8C-83A1-F6EECF244321}">
                <p14:modId xmlns:p14="http://schemas.microsoft.com/office/powerpoint/2010/main" val="3895352083"/>
              </p:ext>
            </p:extLst>
          </p:nvPr>
        </p:nvGraphicFramePr>
        <p:xfrm>
          <a:off x="47625" y="1033992"/>
          <a:ext cx="9934575" cy="52133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 name="Picture 7" descr="A close-up of a robot&#10;&#10;Description automatically generated with low confidence">
            <a:extLst>
              <a:ext uri="{FF2B5EF4-FFF2-40B4-BE49-F238E27FC236}">
                <a16:creationId xmlns:a16="http://schemas.microsoft.com/office/drawing/2014/main" id="{0D064D4E-B383-D35A-DDE7-0B2CB075B20F}"/>
              </a:ext>
            </a:extLst>
          </p:cNvPr>
          <p:cNvPicPr>
            <a:picLocks noChangeAspect="1"/>
          </p:cNvPicPr>
          <p:nvPr/>
        </p:nvPicPr>
        <p:blipFill>
          <a:blip r:embed="rId13">
            <a:extLst>
              <a:ext uri="{BEBA8EAE-BF5A-486C-A8C5-ECC9F3942E4B}">
                <a14:imgProps xmlns:a14="http://schemas.microsoft.com/office/drawing/2010/main">
                  <a14:imgLayer r:embed="rId14">
                    <a14:imgEffect>
                      <a14:backgroundRemoval t="5778" b="92889" l="9778" r="89778">
                        <a14:foregroundMark x1="52444" y1="7111" x2="52444" y2="7111"/>
                        <a14:foregroundMark x1="54222" y1="5778" x2="54222" y2="5778"/>
                        <a14:foregroundMark x1="72889" y1="31111" x2="72889" y2="31111"/>
                        <a14:foregroundMark x1="45778" y1="43111" x2="45778" y2="43111"/>
                        <a14:foregroundMark x1="53778" y1="64000" x2="53778" y2="64000"/>
                        <a14:foregroundMark x1="38667" y1="92889" x2="38667" y2="92889"/>
                        <a14:foregroundMark x1="66222" y1="53778" x2="66222" y2="53778"/>
                        <a14:foregroundMark x1="62667" y1="46667" x2="62667" y2="46667"/>
                        <a14:foregroundMark x1="61333" y1="47111" x2="61333" y2="47111"/>
                        <a14:foregroundMark x1="61778" y1="46222" x2="61778" y2="46222"/>
                      </a14:backgroundRemoval>
                    </a14:imgEffect>
                  </a14:imgLayer>
                </a14:imgProps>
              </a:ext>
              <a:ext uri="{28A0092B-C50C-407E-A947-70E740481C1C}">
                <a14:useLocalDpi xmlns:a14="http://schemas.microsoft.com/office/drawing/2010/main" val="0"/>
              </a:ext>
            </a:extLst>
          </a:blip>
          <a:stretch>
            <a:fillRect/>
          </a:stretch>
        </p:blipFill>
        <p:spPr>
          <a:xfrm>
            <a:off x="9210675" y="924984"/>
            <a:ext cx="2143125" cy="2143125"/>
          </a:xfrm>
          <a:prstGeom prst="rect">
            <a:avLst/>
          </a:prstGeom>
        </p:spPr>
      </p:pic>
    </p:spTree>
    <p:extLst>
      <p:ext uri="{BB962C8B-B14F-4D97-AF65-F5344CB8AC3E}">
        <p14:creationId xmlns:p14="http://schemas.microsoft.com/office/powerpoint/2010/main" val="272811995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CTCTheme-Blue">
  <a:themeElements>
    <a:clrScheme name="CTC Blue">
      <a:dk1>
        <a:sysClr val="windowText" lastClr="000000"/>
      </a:dk1>
      <a:lt1>
        <a:srgbClr val="FFFFFF"/>
      </a:lt1>
      <a:dk2>
        <a:srgbClr val="44546A"/>
      </a:dk2>
      <a:lt2>
        <a:srgbClr val="E7E6E6"/>
      </a:lt2>
      <a:accent1>
        <a:srgbClr val="0E69AF"/>
      </a:accent1>
      <a:accent2>
        <a:srgbClr val="F27023"/>
      </a:accent2>
      <a:accent3>
        <a:srgbClr val="0DB00F"/>
      </a:accent3>
      <a:accent4>
        <a:srgbClr val="33ABC3"/>
      </a:accent4>
      <a:accent5>
        <a:srgbClr val="FE9700"/>
      </a:accent5>
      <a:accent6>
        <a:srgbClr val="0A4E83"/>
      </a:accent6>
      <a:hlink>
        <a:srgbClr val="23A1FF"/>
      </a:hlink>
      <a:folHlink>
        <a:srgbClr val="323F4F"/>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TCTheme-Blue" id="{6864FBD0-185C-4505-9DC2-A38619E35E72}" vid="{E09C252C-41EF-4275-A8C1-13697C381A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ED24BC16CD3D42874C74FEAE4B7CBF" ma:contentTypeVersion="6" ma:contentTypeDescription="Create a new document." ma:contentTypeScope="" ma:versionID="f315a82b7c8a96a18afc425a36f95491">
  <xsd:schema xmlns:xsd="http://www.w3.org/2001/XMLSchema" xmlns:xs="http://www.w3.org/2001/XMLSchema" xmlns:p="http://schemas.microsoft.com/office/2006/metadata/properties" xmlns:ns2="ef039d9b-7639-4a63-9d80-68ca27a6af11" xmlns:ns3="ad0bf59e-6d80-4321-bea6-c60a0253fd2f" targetNamespace="http://schemas.microsoft.com/office/2006/metadata/properties" ma:root="true" ma:fieldsID="40fecf07a29a202344d5a7604a879ac9" ns2:_="" ns3:_="">
    <xsd:import namespace="ef039d9b-7639-4a63-9d80-68ca27a6af11"/>
    <xsd:import namespace="ad0bf59e-6d80-4321-bea6-c60a0253fd2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039d9b-7639-4a63-9d80-68ca27a6af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0bf59e-6d80-4321-bea6-c60a0253fd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2FFA0D-912C-4F09-9FE2-0441BD915195}"/>
</file>

<file path=customXml/itemProps2.xml><?xml version="1.0" encoding="utf-8"?>
<ds:datastoreItem xmlns:ds="http://schemas.openxmlformats.org/officeDocument/2006/customXml" ds:itemID="{57057B5F-E8E0-4394-908E-A70F9A3AD74E}">
  <ds:schemaRefs>
    <ds:schemaRef ds:uri="http://schemas.microsoft.com/sharepoint/v3/contenttype/forms"/>
  </ds:schemaRefs>
</ds:datastoreItem>
</file>

<file path=customXml/itemProps3.xml><?xml version="1.0" encoding="utf-8"?>
<ds:datastoreItem xmlns:ds="http://schemas.openxmlformats.org/officeDocument/2006/customXml" ds:itemID="{AF7E11A1-3504-471C-8661-47BCA70ED547}">
  <ds:schemaRefs>
    <ds:schemaRef ds:uri="e46839a0-ce1b-478e-bf98-997b53d4c40d"/>
    <ds:schemaRef ds:uri="http://purl.org/dc/terms/"/>
    <ds:schemaRef ds:uri="http://schemas.openxmlformats.org/package/2006/metadata/core-properties"/>
    <ds:schemaRef ds:uri="http://purl.org/dc/dcmitype/"/>
    <ds:schemaRef ds:uri="http://www.w3.org/XML/1998/namespace"/>
    <ds:schemaRef ds:uri="a57d19d9-7e15-4f67-be00-ec5a702afc24"/>
    <ds:schemaRef ds:uri="http://schemas.microsoft.com/office/2006/documentManagement/types"/>
    <ds:schemaRef ds:uri="http://purl.org/dc/elements/1.1/"/>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CTCTheme-Orange</Template>
  <TotalTime>214</TotalTime>
  <Words>2428</Words>
  <Application>Microsoft Office PowerPoint</Application>
  <PresentationFormat>Widescreen</PresentationFormat>
  <Paragraphs>289</Paragraphs>
  <Slides>22</Slides>
  <Notes>10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CTCTheme-Blue</vt:lpstr>
      <vt:lpstr>Misra Training</vt:lpstr>
      <vt:lpstr>PowerPoint Presentation</vt:lpstr>
      <vt:lpstr>1. What is Misra?</vt:lpstr>
      <vt:lpstr>What is the MISRA C? </vt:lpstr>
      <vt:lpstr>Compliance with MISRA Guidelines helps to: </vt:lpstr>
      <vt:lpstr>2. Key words</vt:lpstr>
      <vt:lpstr>Keyword</vt:lpstr>
      <vt:lpstr>Key word</vt:lpstr>
      <vt:lpstr>Key word</vt:lpstr>
      <vt:lpstr>3. Example for some rules</vt:lpstr>
      <vt:lpstr>Rule 2.1 </vt:lpstr>
      <vt:lpstr>Example for rules 2.1, 2.2</vt:lpstr>
      <vt:lpstr>Rule 8.1 </vt:lpstr>
      <vt:lpstr>Example for rules 8.1</vt:lpstr>
      <vt:lpstr>Rule 8.9 </vt:lpstr>
      <vt:lpstr>Example for rules 8.9</vt:lpstr>
      <vt:lpstr>Rule 8.13 </vt:lpstr>
      <vt:lpstr>Example for rules 8.13</vt:lpstr>
      <vt:lpstr>Some rules are hard to fix or don't need to be fixed</vt:lpstr>
      <vt:lpstr>Example</vt:lpstr>
      <vt:lpstr>4. Q&amp;A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&lt;Name of training course &gt;</dc:title>
  <dc:creator>Le Xuan Tung (LDI.TCD)</dc:creator>
  <cp:lastModifiedBy>Danh Nguyen Xuan</cp:lastModifiedBy>
  <cp:revision>3</cp:revision>
  <dcterms:created xsi:type="dcterms:W3CDTF">2020-04-28T08:09:24Z</dcterms:created>
  <dcterms:modified xsi:type="dcterms:W3CDTF">2023-03-29T06:39:31Z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0x01010043ED24BC16CD3D42874C74FEAE4B7CBF</vt:lpwstr>
  </property>
</Properties>
</file>