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89" r:id="rId4"/>
    <p:sldId id="268" r:id="rId5"/>
    <p:sldId id="270" r:id="rId6"/>
    <p:sldId id="280" r:id="rId7"/>
    <p:sldId id="290" r:id="rId8"/>
    <p:sldId id="269" r:id="rId9"/>
    <p:sldId id="291" r:id="rId10"/>
    <p:sldId id="292" r:id="rId11"/>
    <p:sldId id="293" r:id="rId12"/>
    <p:sldId id="287" r:id="rId13"/>
    <p:sldId id="272" r:id="rId14"/>
    <p:sldId id="273" r:id="rId15"/>
    <p:sldId id="294" r:id="rId16"/>
    <p:sldId id="295" r:id="rId17"/>
    <p:sldId id="296" r:id="rId18"/>
    <p:sldId id="29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BC3"/>
    <a:srgbClr val="F27023"/>
    <a:srgbClr val="FE9700"/>
    <a:srgbClr val="0E69AF"/>
    <a:srgbClr val="0DB04B"/>
    <a:srgbClr val="0DB00F"/>
    <a:srgbClr val="0DB64E"/>
    <a:srgbClr val="F27226"/>
    <a:srgbClr val="E7EBF2"/>
    <a:srgbClr val="E3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23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C11A-3159-4284-A0B6-ED6F59E6CE1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9969F-DF0F-4147-93E2-3549A6B7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F7306-35A7-46BC-B11B-6C6C01EC50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39C-6EBD-4DAC-BE19-5B83BF46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0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6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</a:t>
            </a:r>
            <a:r>
              <a:rPr lang="en-GB" baseline="0" dirty="0" smtClean="0"/>
              <a:t> from UT to IT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UT: Used mocked function to isolate an unit for testing.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IT: Do not use mocked function to test the interaction between module in lib.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</a:t>
            </a:r>
            <a:r>
              <a:rPr lang="en-GB" baseline="0" dirty="0" smtClean="0"/>
              <a:t> from IT to ST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ST will combine serial of IT test to accomplish a function of system. Not only test the interaction between modules of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8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</a:t>
            </a:r>
            <a:r>
              <a:rPr lang="en-GB" baseline="0" dirty="0" smtClean="0"/>
              <a:t> from IT to ST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ST will combine serial of IT test to accomplish a function of system. Not only test the interaction between modules of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0DB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6810" y="3465371"/>
            <a:ext cx="7946636" cy="4498389"/>
            <a:chOff x="-947324" y="3535924"/>
            <a:chExt cx="6210172" cy="3515418"/>
          </a:xfrm>
        </p:grpSpPr>
        <p:sp>
          <p:nvSpPr>
            <p:cNvPr id="18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986215"/>
            <a:ext cx="8849497" cy="2772985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41936"/>
            <a:ext cx="8849497" cy="8624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6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64A1-21EC-4823-B551-5C1EF7EDE78C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5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0585-3A9F-4DB0-9C47-3763AC176ACE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45508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52816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37629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445508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053387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4" name="Rectangle 13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DB04B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DB04B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7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600-0529-4B48-9E10-CB1A70A6A8A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45508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52816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37629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445508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8053387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38200" y="1392238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445508" y="1383734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053387" y="1383734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5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1D89-A4A7-47C6-9F4A-013DF41A3488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riang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34986" y="1"/>
            <a:ext cx="6558024" cy="3566951"/>
          </a:xfrm>
          <a:custGeom>
            <a:avLst/>
            <a:gdLst>
              <a:gd name="connsiteX0" fmla="*/ 0 w 5834250"/>
              <a:gd name="connsiteY0" fmla="*/ 0 h 3566951"/>
              <a:gd name="connsiteX1" fmla="*/ 5833177 w 5834250"/>
              <a:gd name="connsiteY1" fmla="*/ 0 h 3566951"/>
              <a:gd name="connsiteX2" fmla="*/ 5833749 w 5834250"/>
              <a:gd name="connsiteY2" fmla="*/ 106533 h 3566951"/>
              <a:gd name="connsiteX3" fmla="*/ 5833177 w 5834250"/>
              <a:gd name="connsiteY3" fmla="*/ 1368797 h 3566951"/>
              <a:gd name="connsiteX4" fmla="*/ 3034999 w 5834250"/>
              <a:gd name="connsiteY4" fmla="*/ 3566951 h 35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250" h="3566951">
                <a:moveTo>
                  <a:pt x="0" y="0"/>
                </a:moveTo>
                <a:lnTo>
                  <a:pt x="5833177" y="0"/>
                </a:lnTo>
                <a:lnTo>
                  <a:pt x="5833749" y="106533"/>
                </a:lnTo>
                <a:cubicBezTo>
                  <a:pt x="5836008" y="617222"/>
                  <a:pt x="5829692" y="813141"/>
                  <a:pt x="5833177" y="1368797"/>
                </a:cubicBezTo>
                <a:lnTo>
                  <a:pt x="3034999" y="356695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628903" y="2906389"/>
            <a:ext cx="6456256" cy="3974602"/>
          </a:xfrm>
          <a:custGeom>
            <a:avLst/>
            <a:gdLst>
              <a:gd name="connsiteX0" fmla="*/ 2976519 w 6007830"/>
              <a:gd name="connsiteY0" fmla="*/ 0 h 3567500"/>
              <a:gd name="connsiteX1" fmla="*/ 6007830 w 6007830"/>
              <a:gd name="connsiteY1" fmla="*/ 3567500 h 3567500"/>
              <a:gd name="connsiteX2" fmla="*/ 0 w 6007830"/>
              <a:gd name="connsiteY2" fmla="*/ 3567500 h 3567500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0860" h="3578192">
                <a:moveTo>
                  <a:pt x="2139549" y="0"/>
                </a:moveTo>
                <a:lnTo>
                  <a:pt x="5170860" y="3567500"/>
                </a:lnTo>
                <a:lnTo>
                  <a:pt x="0" y="3578192"/>
                </a:lnTo>
                <a:cubicBezTo>
                  <a:pt x="450045" y="2805971"/>
                  <a:pt x="1061777" y="1734405"/>
                  <a:pt x="2139549" y="0"/>
                </a:cubicBez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5400000" scaled="1"/>
          </a:gra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9120106" y="1477019"/>
            <a:ext cx="3073482" cy="5372660"/>
          </a:xfrm>
          <a:custGeom>
            <a:avLst/>
            <a:gdLst>
              <a:gd name="connsiteX0" fmla="*/ 2734278 w 2734278"/>
              <a:gd name="connsiteY0" fmla="*/ 0 h 5372660"/>
              <a:gd name="connsiteX1" fmla="*/ 2734278 w 2734278"/>
              <a:gd name="connsiteY1" fmla="*/ 5372660 h 5372660"/>
              <a:gd name="connsiteX2" fmla="*/ 0 w 2734278"/>
              <a:gd name="connsiteY2" fmla="*/ 2155618 h 537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4278" h="5372660">
                <a:moveTo>
                  <a:pt x="2734278" y="0"/>
                </a:moveTo>
                <a:lnTo>
                  <a:pt x="2734278" y="5372660"/>
                </a:lnTo>
                <a:lnTo>
                  <a:pt x="0" y="2155618"/>
                </a:ln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16200000" scaled="0"/>
          </a:gra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0" y="1743959"/>
            <a:ext cx="5479473" cy="4439065"/>
          </a:xfrm>
        </p:spPr>
        <p:txBody>
          <a:bodyPr>
            <a:normAutofit/>
          </a:bodyPr>
          <a:lstStyle>
            <a:lvl1pPr marL="0" indent="0" algn="l">
              <a:buNone/>
              <a:def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547"/>
            <a:ext cx="5479473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722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riang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33976" y="1"/>
            <a:ext cx="6558024" cy="3566951"/>
          </a:xfrm>
          <a:custGeom>
            <a:avLst/>
            <a:gdLst>
              <a:gd name="connsiteX0" fmla="*/ 0 w 5834250"/>
              <a:gd name="connsiteY0" fmla="*/ 0 h 3566951"/>
              <a:gd name="connsiteX1" fmla="*/ 5833177 w 5834250"/>
              <a:gd name="connsiteY1" fmla="*/ 0 h 3566951"/>
              <a:gd name="connsiteX2" fmla="*/ 5833749 w 5834250"/>
              <a:gd name="connsiteY2" fmla="*/ 106533 h 3566951"/>
              <a:gd name="connsiteX3" fmla="*/ 5833177 w 5834250"/>
              <a:gd name="connsiteY3" fmla="*/ 1368797 h 3566951"/>
              <a:gd name="connsiteX4" fmla="*/ 3034999 w 5834250"/>
              <a:gd name="connsiteY4" fmla="*/ 3566951 h 35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250" h="3566951">
                <a:moveTo>
                  <a:pt x="0" y="0"/>
                </a:moveTo>
                <a:lnTo>
                  <a:pt x="5833177" y="0"/>
                </a:lnTo>
                <a:lnTo>
                  <a:pt x="5833749" y="106533"/>
                </a:lnTo>
                <a:cubicBezTo>
                  <a:pt x="5836008" y="617222"/>
                  <a:pt x="5829692" y="813141"/>
                  <a:pt x="5833177" y="1368797"/>
                </a:cubicBezTo>
                <a:lnTo>
                  <a:pt x="3034999" y="356695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0" y="1743959"/>
            <a:ext cx="5479473" cy="4439065"/>
          </a:xfrm>
        </p:spPr>
        <p:txBody>
          <a:bodyPr>
            <a:normAutofit/>
          </a:bodyPr>
          <a:lstStyle>
            <a:lvl1pPr marL="0" indent="0" algn="l">
              <a:buNone/>
              <a:def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547"/>
            <a:ext cx="5479473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634212" y="2914710"/>
            <a:ext cx="6450173" cy="3943290"/>
          </a:xfrm>
          <a:prstGeom prst="triangle">
            <a:avLst>
              <a:gd name="adj" fmla="val 41039"/>
            </a:avLst>
          </a:prstGeom>
          <a:gradFill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0800000">
            <a:off x="9118862" y="1477020"/>
            <a:ext cx="3073138" cy="5380980"/>
          </a:xfrm>
          <a:custGeom>
            <a:avLst/>
            <a:gdLst>
              <a:gd name="connsiteX0" fmla="*/ 0 w 3101418"/>
              <a:gd name="connsiteY0" fmla="*/ 5380980 h 5380980"/>
              <a:gd name="connsiteX1" fmla="*/ 0 w 3101418"/>
              <a:gd name="connsiteY1" fmla="*/ 0 h 5380980"/>
              <a:gd name="connsiteX2" fmla="*/ 3101418 w 3101418"/>
              <a:gd name="connsiteY2" fmla="*/ 5380980 h 5380980"/>
              <a:gd name="connsiteX3" fmla="*/ 0 w 3101418"/>
              <a:gd name="connsiteY3" fmla="*/ 5380980 h 5380980"/>
              <a:gd name="connsiteX0" fmla="*/ 0 w 3073138"/>
              <a:gd name="connsiteY0" fmla="*/ 5380980 h 5380980"/>
              <a:gd name="connsiteX1" fmla="*/ 0 w 3073138"/>
              <a:gd name="connsiteY1" fmla="*/ 0 h 5380980"/>
              <a:gd name="connsiteX2" fmla="*/ 3073138 w 3073138"/>
              <a:gd name="connsiteY2" fmla="*/ 3222241 h 5380980"/>
              <a:gd name="connsiteX3" fmla="*/ 0 w 3073138"/>
              <a:gd name="connsiteY3" fmla="*/ 5380980 h 538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3138" h="5380980">
                <a:moveTo>
                  <a:pt x="0" y="5380980"/>
                </a:moveTo>
                <a:lnTo>
                  <a:pt x="0" y="0"/>
                </a:lnTo>
                <a:lnTo>
                  <a:pt x="3073138" y="3222241"/>
                </a:lnTo>
                <a:lnTo>
                  <a:pt x="0" y="5380980"/>
                </a:ln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77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Previe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7160"/>
            <a:ext cx="5303520" cy="16459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25088" y="2236881"/>
            <a:ext cx="3959352" cy="25237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90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0"/>
            <a:ext cx="11353800" cy="6036733"/>
          </a:xfrm>
          <a:prstGeom prst="rect">
            <a:avLst/>
          </a:prstGeom>
          <a:solidFill>
            <a:srgbClr val="0D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1206810" y="2636429"/>
            <a:ext cx="7946636" cy="4498389"/>
            <a:chOff x="-947324" y="3535924"/>
            <a:chExt cx="6210172" cy="3515418"/>
          </a:xfrm>
        </p:grpSpPr>
        <p:sp>
          <p:nvSpPr>
            <p:cNvPr id="9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462528"/>
            <a:ext cx="6772876" cy="1463040"/>
          </a:xfrm>
        </p:spPr>
        <p:txBody>
          <a:bodyPr anchor="ctr">
            <a:noAutofit/>
          </a:bodyPr>
          <a:lstStyle>
            <a:lvl1pPr algn="l">
              <a:defRPr sz="6000" b="1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600" y="3953109"/>
            <a:ext cx="6350000" cy="720996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0742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 Picture">
    <p:bg>
      <p:bgPr>
        <a:solidFill>
          <a:srgbClr val="0DB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32448" y="0"/>
            <a:ext cx="5559552" cy="685800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986215"/>
            <a:ext cx="5673811" cy="2772985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41936"/>
            <a:ext cx="5673811" cy="8624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206810" y="3464245"/>
            <a:ext cx="7946636" cy="4498391"/>
            <a:chOff x="-947324" y="3535923"/>
            <a:chExt cx="6210172" cy="3515419"/>
          </a:xfrm>
        </p:grpSpPr>
        <p:sp>
          <p:nvSpPr>
            <p:cNvPr id="16" name="Isosceles Triangle 12"/>
            <p:cNvSpPr/>
            <p:nvPr/>
          </p:nvSpPr>
          <p:spPr>
            <a:xfrm rot="1805607" flipV="1">
              <a:off x="-947324" y="3535923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8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147"/>
            <a:ext cx="10515600" cy="50080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9A02AA4E-4351-4223-A8B1-0743B260C7E0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0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4441"/>
            <a:ext cx="5181600" cy="5001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4441"/>
            <a:ext cx="5181600" cy="5001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778E-FF8B-4923-ADFB-D14221ED4F0D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9" name="Rectangle 8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2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3000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6912"/>
            <a:ext cx="5157787" cy="422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183188" cy="422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C9E5-DFED-49C8-9082-0FC3C606FDFA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1" name="Rectangle 1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170-E360-4D49-9B7E-53227B326F3E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7" name="Rectangle 6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184-2BE8-45C0-B58C-524E89619C79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6" name="Rectangle 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6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5400000">
            <a:off x="59462" y="2835311"/>
            <a:ext cx="3919673" cy="4038599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1"/>
          <p:cNvSpPr/>
          <p:nvPr/>
        </p:nvSpPr>
        <p:spPr>
          <a:xfrm>
            <a:off x="6" y="-1"/>
            <a:ext cx="4038595" cy="4019342"/>
          </a:xfrm>
          <a:custGeom>
            <a:avLst/>
            <a:gdLst>
              <a:gd name="connsiteX0" fmla="*/ 0 w 3933826"/>
              <a:gd name="connsiteY0" fmla="*/ 0 h 3727939"/>
              <a:gd name="connsiteX1" fmla="*/ 3933826 w 3933826"/>
              <a:gd name="connsiteY1" fmla="*/ 0 h 3727939"/>
              <a:gd name="connsiteX2" fmla="*/ 3933826 w 3933826"/>
              <a:gd name="connsiteY2" fmla="*/ 3727939 h 3727939"/>
              <a:gd name="connsiteX3" fmla="*/ 0 w 3933826"/>
              <a:gd name="connsiteY3" fmla="*/ 3727939 h 3727939"/>
              <a:gd name="connsiteX4" fmla="*/ 0 w 3933826"/>
              <a:gd name="connsiteY4" fmla="*/ 0 h 3727939"/>
              <a:gd name="connsiteX0" fmla="*/ 0 w 3933826"/>
              <a:gd name="connsiteY0" fmla="*/ 0 h 3727939"/>
              <a:gd name="connsiteX1" fmla="*/ 3933826 w 3933826"/>
              <a:gd name="connsiteY1" fmla="*/ 0 h 3727939"/>
              <a:gd name="connsiteX2" fmla="*/ 3933826 w 3933826"/>
              <a:gd name="connsiteY2" fmla="*/ 3727939 h 3727939"/>
              <a:gd name="connsiteX3" fmla="*/ 0 w 3933826"/>
              <a:gd name="connsiteY3" fmla="*/ 2944168 h 3727939"/>
              <a:gd name="connsiteX4" fmla="*/ 0 w 3933826"/>
              <a:gd name="connsiteY4" fmla="*/ 0 h 372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3826" h="3727939">
                <a:moveTo>
                  <a:pt x="0" y="0"/>
                </a:moveTo>
                <a:lnTo>
                  <a:pt x="3933826" y="0"/>
                </a:lnTo>
                <a:lnTo>
                  <a:pt x="3933826" y="3727939"/>
                </a:lnTo>
                <a:lnTo>
                  <a:pt x="0" y="2944168"/>
                </a:lnTo>
                <a:lnTo>
                  <a:pt x="0" y="0"/>
                </a:lnTo>
                <a:close/>
              </a:path>
            </a:pathLst>
          </a:custGeom>
          <a:solidFill>
            <a:srgbClr val="0D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287225" y="1495002"/>
            <a:ext cx="3919673" cy="3583079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398839" y="276351"/>
            <a:ext cx="3919673" cy="3376155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98811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521" y="1155689"/>
            <a:ext cx="6951868" cy="4705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98811" cy="3811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6" name="Rectangle 1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50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00897"/>
            <a:ext cx="6172200" cy="4860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541E-0BDD-4233-9BAC-301C2ECD6B5A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9" name="Rectangle 8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5296"/>
            <a:ext cx="10515600" cy="501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hidden="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50" y="680786"/>
            <a:ext cx="1260338" cy="564120"/>
          </a:xfrm>
          <a:prstGeom prst="rect">
            <a:avLst/>
          </a:prstGeom>
        </p:spPr>
      </p:pic>
      <p:grpSp>
        <p:nvGrpSpPr>
          <p:cNvPr id="9" name="Group 8" hidden="1"/>
          <p:cNvGrpSpPr/>
          <p:nvPr/>
        </p:nvGrpSpPr>
        <p:grpSpPr>
          <a:xfrm>
            <a:off x="9655372" y="-45203"/>
            <a:ext cx="2364169" cy="639454"/>
            <a:chOff x="9867180" y="-7442"/>
            <a:chExt cx="2364169" cy="639454"/>
          </a:xfrm>
        </p:grpSpPr>
        <p:sp>
          <p:nvSpPr>
            <p:cNvPr id="10" name="Isosceles Triangle 9"/>
            <p:cNvSpPr/>
            <p:nvPr/>
          </p:nvSpPr>
          <p:spPr>
            <a:xfrm rot="17965345">
              <a:off x="11068273" y="477074"/>
              <a:ext cx="166415" cy="14346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20664111">
              <a:off x="10493929" y="222362"/>
              <a:ext cx="176552" cy="1522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7963645">
              <a:off x="11454533" y="-4846"/>
              <a:ext cx="139588" cy="13439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9859905">
              <a:off x="10775123" y="330870"/>
              <a:ext cx="149934" cy="12925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2099665">
              <a:off x="10646525" y="59185"/>
              <a:ext cx="147148" cy="12685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9800000">
              <a:off x="11201870" y="265352"/>
              <a:ext cx="157874" cy="13609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894444">
              <a:off x="10849071" y="108613"/>
              <a:ext cx="121460" cy="104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894444">
              <a:off x="11879897" y="24307"/>
              <a:ext cx="121460" cy="104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21357906">
              <a:off x="11041210" y="19844"/>
              <a:ext cx="162848" cy="14038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894444">
              <a:off x="11294217" y="30204"/>
              <a:ext cx="121460" cy="104706"/>
            </a:xfrm>
            <a:prstGeom prst="triangle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9979461">
              <a:off x="11900278" y="182684"/>
              <a:ext cx="147395" cy="127064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894444">
              <a:off x="10972933" y="240910"/>
              <a:ext cx="121460" cy="1047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7965345">
              <a:off x="12029399" y="376188"/>
              <a:ext cx="155738" cy="13425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20305821">
              <a:off x="11678380" y="78806"/>
              <a:ext cx="142338" cy="12046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19134217">
              <a:off x="10368844" y="40282"/>
              <a:ext cx="98213" cy="976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3368318">
              <a:off x="10154141" y="38223"/>
              <a:ext cx="169776" cy="1687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2728507">
              <a:off x="12161135" y="64119"/>
              <a:ext cx="70419" cy="70008"/>
            </a:xfrm>
            <a:prstGeom prst="triangle">
              <a:avLst/>
            </a:prstGeom>
            <a:solidFill>
              <a:srgbClr val="F27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7848441">
              <a:off x="9871865" y="14157"/>
              <a:ext cx="124064" cy="13343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856561">
              <a:off x="11730713" y="358558"/>
              <a:ext cx="113547" cy="921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1948255">
              <a:off x="10200272" y="313082"/>
              <a:ext cx="124219" cy="110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3921467">
              <a:off x="11886555" y="517641"/>
              <a:ext cx="113547" cy="921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9134217">
              <a:off x="11485997" y="281985"/>
              <a:ext cx="98213" cy="976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 hidden="1"/>
          <p:cNvGrpSpPr/>
          <p:nvPr/>
        </p:nvGrpSpPr>
        <p:grpSpPr>
          <a:xfrm>
            <a:off x="28952" y="5825443"/>
            <a:ext cx="3066508" cy="1028266"/>
            <a:chOff x="19477" y="6173713"/>
            <a:chExt cx="2062969" cy="691758"/>
          </a:xfrm>
        </p:grpSpPr>
        <p:sp>
          <p:nvSpPr>
            <p:cNvPr id="33" name="Isosceles Triangle 32"/>
            <p:cNvSpPr/>
            <p:nvPr/>
          </p:nvSpPr>
          <p:spPr>
            <a:xfrm rot="7163645">
              <a:off x="432269" y="6750460"/>
              <a:ext cx="96775" cy="9317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9059905">
              <a:off x="381730" y="6173713"/>
              <a:ext cx="114143" cy="9839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12899665">
              <a:off x="1051125" y="6742348"/>
              <a:ext cx="112022" cy="9657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9000000">
              <a:off x="455573" y="6447935"/>
              <a:ext cx="120187" cy="10361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1694444">
              <a:off x="1989981" y="6588384"/>
              <a:ext cx="92465" cy="7971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1694444">
              <a:off x="131733" y="6785760"/>
              <a:ext cx="92465" cy="7971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4657042">
              <a:off x="762725" y="6743285"/>
              <a:ext cx="123974" cy="10687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886245">
              <a:off x="577603" y="6781270"/>
              <a:ext cx="92465" cy="79711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9179461">
              <a:off x="107408" y="6594244"/>
              <a:ext cx="154198" cy="132929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7165345">
              <a:off x="4658" y="6517357"/>
              <a:ext cx="118561" cy="727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9505821">
              <a:off x="269250" y="6732275"/>
              <a:ext cx="108360" cy="917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/>
            <p:cNvSpPr/>
            <p:nvPr/>
          </p:nvSpPr>
          <p:spPr>
            <a:xfrm rot="8334217">
              <a:off x="1299773" y="6778978"/>
              <a:ext cx="74768" cy="743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14168318">
              <a:off x="1453578" y="6682801"/>
              <a:ext cx="129248" cy="12849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3528507">
              <a:off x="19320" y="6746436"/>
              <a:ext cx="53609" cy="53296"/>
            </a:xfrm>
            <a:prstGeom prst="triangle">
              <a:avLst/>
            </a:prstGeom>
            <a:solidFill>
              <a:srgbClr val="F27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 rot="12656561">
              <a:off x="274826" y="6538889"/>
              <a:ext cx="86441" cy="701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4721467">
              <a:off x="132688" y="6419717"/>
              <a:ext cx="86441" cy="701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8334217">
              <a:off x="1751642" y="6662325"/>
              <a:ext cx="74768" cy="743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19" y="147175"/>
            <a:ext cx="102184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2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DB0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r="24487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Hai Nguyen</a:t>
            </a:r>
            <a:endParaRPr lang="en-US" dirty="0"/>
          </a:p>
        </p:txBody>
      </p:sp>
      <p:sp>
        <p:nvSpPr>
          <p:cNvPr id="11" name="Isosceles Triangle 12"/>
          <p:cNvSpPr/>
          <p:nvPr/>
        </p:nvSpPr>
        <p:spPr>
          <a:xfrm rot="12619814" flipV="1">
            <a:off x="2356197" y="4231578"/>
            <a:ext cx="3311451" cy="3732182"/>
          </a:xfrm>
          <a:custGeom>
            <a:avLst/>
            <a:gdLst>
              <a:gd name="connsiteX0" fmla="*/ 0 w 1427240"/>
              <a:gd name="connsiteY0" fmla="*/ 2219000 h 2219000"/>
              <a:gd name="connsiteX1" fmla="*/ 713620 w 1427240"/>
              <a:gd name="connsiteY1" fmla="*/ 0 h 2219000"/>
              <a:gd name="connsiteX2" fmla="*/ 1427240 w 1427240"/>
              <a:gd name="connsiteY2" fmla="*/ 2219000 h 2219000"/>
              <a:gd name="connsiteX3" fmla="*/ 0 w 1427240"/>
              <a:gd name="connsiteY3" fmla="*/ 2219000 h 2219000"/>
              <a:gd name="connsiteX0" fmla="*/ 0 w 2407741"/>
              <a:gd name="connsiteY0" fmla="*/ 2846961 h 2846961"/>
              <a:gd name="connsiteX1" fmla="*/ 1694121 w 2407741"/>
              <a:gd name="connsiteY1" fmla="*/ 0 h 2846961"/>
              <a:gd name="connsiteX2" fmla="*/ 2407741 w 2407741"/>
              <a:gd name="connsiteY2" fmla="*/ 2219000 h 2846961"/>
              <a:gd name="connsiteX3" fmla="*/ 0 w 2407741"/>
              <a:gd name="connsiteY3" fmla="*/ 2846961 h 2846961"/>
              <a:gd name="connsiteX0" fmla="*/ 0 w 3267057"/>
              <a:gd name="connsiteY0" fmla="*/ 2846961 h 2846961"/>
              <a:gd name="connsiteX1" fmla="*/ 1694121 w 3267057"/>
              <a:gd name="connsiteY1" fmla="*/ 0 h 2846961"/>
              <a:gd name="connsiteX2" fmla="*/ 3267057 w 3267057"/>
              <a:gd name="connsiteY2" fmla="*/ 2791877 h 2846961"/>
              <a:gd name="connsiteX3" fmla="*/ 0 w 3267057"/>
              <a:gd name="connsiteY3" fmla="*/ 2846961 h 2846961"/>
              <a:gd name="connsiteX0" fmla="*/ 0 w 3432310"/>
              <a:gd name="connsiteY0" fmla="*/ 2846961 h 2946113"/>
              <a:gd name="connsiteX1" fmla="*/ 1694121 w 3432310"/>
              <a:gd name="connsiteY1" fmla="*/ 0 h 2946113"/>
              <a:gd name="connsiteX2" fmla="*/ 3432310 w 3432310"/>
              <a:gd name="connsiteY2" fmla="*/ 2946113 h 2946113"/>
              <a:gd name="connsiteX3" fmla="*/ 0 w 3432310"/>
              <a:gd name="connsiteY3" fmla="*/ 2846961 h 2946113"/>
              <a:gd name="connsiteX0" fmla="*/ 0 w 3432312"/>
              <a:gd name="connsiteY0" fmla="*/ 2846961 h 2868995"/>
              <a:gd name="connsiteX1" fmla="*/ 1694121 w 3432312"/>
              <a:gd name="connsiteY1" fmla="*/ 0 h 2868995"/>
              <a:gd name="connsiteX2" fmla="*/ 3432312 w 3432312"/>
              <a:gd name="connsiteY2" fmla="*/ 2868995 h 2868995"/>
              <a:gd name="connsiteX3" fmla="*/ 0 w 3432312"/>
              <a:gd name="connsiteY3" fmla="*/ 2846961 h 2868995"/>
              <a:gd name="connsiteX0" fmla="*/ 0 w 3432314"/>
              <a:gd name="connsiteY0" fmla="*/ 2846961 h 2868995"/>
              <a:gd name="connsiteX1" fmla="*/ 1694121 w 3432314"/>
              <a:gd name="connsiteY1" fmla="*/ 0 h 2868995"/>
              <a:gd name="connsiteX2" fmla="*/ 3432314 w 3432314"/>
              <a:gd name="connsiteY2" fmla="*/ 2868995 h 2868995"/>
              <a:gd name="connsiteX3" fmla="*/ 0 w 3432314"/>
              <a:gd name="connsiteY3" fmla="*/ 2846961 h 2868995"/>
              <a:gd name="connsiteX0" fmla="*/ 0 w 3432316"/>
              <a:gd name="connsiteY0" fmla="*/ 2846961 h 2846961"/>
              <a:gd name="connsiteX1" fmla="*/ 1694121 w 3432316"/>
              <a:gd name="connsiteY1" fmla="*/ 0 h 2846961"/>
              <a:gd name="connsiteX2" fmla="*/ 3432316 w 3432316"/>
              <a:gd name="connsiteY2" fmla="*/ 2846961 h 2846961"/>
              <a:gd name="connsiteX3" fmla="*/ 0 w 3432316"/>
              <a:gd name="connsiteY3" fmla="*/ 2846961 h 2846961"/>
              <a:gd name="connsiteX0" fmla="*/ 0 w 3388250"/>
              <a:gd name="connsiteY0" fmla="*/ 2846961 h 2913062"/>
              <a:gd name="connsiteX1" fmla="*/ 1694121 w 3388250"/>
              <a:gd name="connsiteY1" fmla="*/ 0 h 2913062"/>
              <a:gd name="connsiteX2" fmla="*/ 3388250 w 3388250"/>
              <a:gd name="connsiteY2" fmla="*/ 2913062 h 2913062"/>
              <a:gd name="connsiteX3" fmla="*/ 0 w 3388250"/>
              <a:gd name="connsiteY3" fmla="*/ 2846961 h 2913062"/>
              <a:gd name="connsiteX0" fmla="*/ 0 w 2499565"/>
              <a:gd name="connsiteY0" fmla="*/ 1376940 h 2913062"/>
              <a:gd name="connsiteX1" fmla="*/ 805436 w 2499565"/>
              <a:gd name="connsiteY1" fmla="*/ 0 h 2913062"/>
              <a:gd name="connsiteX2" fmla="*/ 2499565 w 2499565"/>
              <a:gd name="connsiteY2" fmla="*/ 2913062 h 2913062"/>
              <a:gd name="connsiteX3" fmla="*/ 0 w 2499565"/>
              <a:gd name="connsiteY3" fmla="*/ 1376940 h 2913062"/>
              <a:gd name="connsiteX0" fmla="*/ 0 w 2509434"/>
              <a:gd name="connsiteY0" fmla="*/ 1376940 h 2847255"/>
              <a:gd name="connsiteX1" fmla="*/ 805436 w 2509434"/>
              <a:gd name="connsiteY1" fmla="*/ 0 h 2847255"/>
              <a:gd name="connsiteX2" fmla="*/ 2509434 w 2509434"/>
              <a:gd name="connsiteY2" fmla="*/ 2847255 h 2847255"/>
              <a:gd name="connsiteX3" fmla="*/ 0 w 2509434"/>
              <a:gd name="connsiteY3" fmla="*/ 1376940 h 284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434" h="2847255">
                <a:moveTo>
                  <a:pt x="0" y="1376940"/>
                </a:moveTo>
                <a:lnTo>
                  <a:pt x="805436" y="0"/>
                </a:lnTo>
                <a:lnTo>
                  <a:pt x="2509434" y="2847255"/>
                </a:lnTo>
                <a:lnTo>
                  <a:pt x="0" y="137694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12559242" flipH="1">
            <a:off x="4744083" y="5698152"/>
            <a:ext cx="4192182" cy="1802100"/>
          </a:xfrm>
          <a:custGeom>
            <a:avLst/>
            <a:gdLst>
              <a:gd name="connsiteX0" fmla="*/ 0 w 1427240"/>
              <a:gd name="connsiteY0" fmla="*/ 2219000 h 2219000"/>
              <a:gd name="connsiteX1" fmla="*/ 713620 w 1427240"/>
              <a:gd name="connsiteY1" fmla="*/ 0 h 2219000"/>
              <a:gd name="connsiteX2" fmla="*/ 1427240 w 1427240"/>
              <a:gd name="connsiteY2" fmla="*/ 2219000 h 2219000"/>
              <a:gd name="connsiteX3" fmla="*/ 0 w 1427240"/>
              <a:gd name="connsiteY3" fmla="*/ 2219000 h 2219000"/>
              <a:gd name="connsiteX0" fmla="*/ 0 w 2407741"/>
              <a:gd name="connsiteY0" fmla="*/ 2846961 h 2846961"/>
              <a:gd name="connsiteX1" fmla="*/ 1694121 w 2407741"/>
              <a:gd name="connsiteY1" fmla="*/ 0 h 2846961"/>
              <a:gd name="connsiteX2" fmla="*/ 2407741 w 2407741"/>
              <a:gd name="connsiteY2" fmla="*/ 2219000 h 2846961"/>
              <a:gd name="connsiteX3" fmla="*/ 0 w 2407741"/>
              <a:gd name="connsiteY3" fmla="*/ 2846961 h 2846961"/>
              <a:gd name="connsiteX0" fmla="*/ 0 w 3267057"/>
              <a:gd name="connsiteY0" fmla="*/ 2846961 h 2846961"/>
              <a:gd name="connsiteX1" fmla="*/ 1694121 w 3267057"/>
              <a:gd name="connsiteY1" fmla="*/ 0 h 2846961"/>
              <a:gd name="connsiteX2" fmla="*/ 3267057 w 3267057"/>
              <a:gd name="connsiteY2" fmla="*/ 2791877 h 2846961"/>
              <a:gd name="connsiteX3" fmla="*/ 0 w 3267057"/>
              <a:gd name="connsiteY3" fmla="*/ 2846961 h 2846961"/>
              <a:gd name="connsiteX0" fmla="*/ 0 w 3432310"/>
              <a:gd name="connsiteY0" fmla="*/ 2846961 h 2946113"/>
              <a:gd name="connsiteX1" fmla="*/ 1694121 w 3432310"/>
              <a:gd name="connsiteY1" fmla="*/ 0 h 2946113"/>
              <a:gd name="connsiteX2" fmla="*/ 3432310 w 3432310"/>
              <a:gd name="connsiteY2" fmla="*/ 2946113 h 2946113"/>
              <a:gd name="connsiteX3" fmla="*/ 0 w 3432310"/>
              <a:gd name="connsiteY3" fmla="*/ 2846961 h 2946113"/>
              <a:gd name="connsiteX0" fmla="*/ 0 w 3432312"/>
              <a:gd name="connsiteY0" fmla="*/ 2846961 h 2868995"/>
              <a:gd name="connsiteX1" fmla="*/ 1694121 w 3432312"/>
              <a:gd name="connsiteY1" fmla="*/ 0 h 2868995"/>
              <a:gd name="connsiteX2" fmla="*/ 3432312 w 3432312"/>
              <a:gd name="connsiteY2" fmla="*/ 2868995 h 2868995"/>
              <a:gd name="connsiteX3" fmla="*/ 0 w 3432312"/>
              <a:gd name="connsiteY3" fmla="*/ 2846961 h 2868995"/>
              <a:gd name="connsiteX0" fmla="*/ 0 w 3432314"/>
              <a:gd name="connsiteY0" fmla="*/ 2846961 h 2868995"/>
              <a:gd name="connsiteX1" fmla="*/ 1694121 w 3432314"/>
              <a:gd name="connsiteY1" fmla="*/ 0 h 2868995"/>
              <a:gd name="connsiteX2" fmla="*/ 3432314 w 3432314"/>
              <a:gd name="connsiteY2" fmla="*/ 2868995 h 2868995"/>
              <a:gd name="connsiteX3" fmla="*/ 0 w 3432314"/>
              <a:gd name="connsiteY3" fmla="*/ 2846961 h 2868995"/>
              <a:gd name="connsiteX0" fmla="*/ 0 w 3432316"/>
              <a:gd name="connsiteY0" fmla="*/ 2846961 h 2846961"/>
              <a:gd name="connsiteX1" fmla="*/ 1694121 w 3432316"/>
              <a:gd name="connsiteY1" fmla="*/ 0 h 2846961"/>
              <a:gd name="connsiteX2" fmla="*/ 3432316 w 3432316"/>
              <a:gd name="connsiteY2" fmla="*/ 2846961 h 2846961"/>
              <a:gd name="connsiteX3" fmla="*/ 0 w 3432316"/>
              <a:gd name="connsiteY3" fmla="*/ 2846961 h 2846961"/>
              <a:gd name="connsiteX0" fmla="*/ 0 w 3388250"/>
              <a:gd name="connsiteY0" fmla="*/ 2846961 h 2913062"/>
              <a:gd name="connsiteX1" fmla="*/ 1694121 w 3388250"/>
              <a:gd name="connsiteY1" fmla="*/ 0 h 2913062"/>
              <a:gd name="connsiteX2" fmla="*/ 3388250 w 3388250"/>
              <a:gd name="connsiteY2" fmla="*/ 2913062 h 2913062"/>
              <a:gd name="connsiteX3" fmla="*/ 0 w 3388250"/>
              <a:gd name="connsiteY3" fmla="*/ 2846961 h 2913062"/>
              <a:gd name="connsiteX0" fmla="*/ 0 w 3388250"/>
              <a:gd name="connsiteY0" fmla="*/ 1952875 h 2018976"/>
              <a:gd name="connsiteX1" fmla="*/ 1142393 w 3388250"/>
              <a:gd name="connsiteY1" fmla="*/ 0 h 2018976"/>
              <a:gd name="connsiteX2" fmla="*/ 3388250 w 3388250"/>
              <a:gd name="connsiteY2" fmla="*/ 2018976 h 2018976"/>
              <a:gd name="connsiteX3" fmla="*/ 0 w 3388250"/>
              <a:gd name="connsiteY3" fmla="*/ 1952875 h 2018976"/>
              <a:gd name="connsiteX0" fmla="*/ 0 w 3297704"/>
              <a:gd name="connsiteY0" fmla="*/ 1952875 h 1952875"/>
              <a:gd name="connsiteX1" fmla="*/ 1142393 w 3297704"/>
              <a:gd name="connsiteY1" fmla="*/ 0 h 1952875"/>
              <a:gd name="connsiteX2" fmla="*/ 3297704 w 3297704"/>
              <a:gd name="connsiteY2" fmla="*/ 1880104 h 1952875"/>
              <a:gd name="connsiteX3" fmla="*/ 0 w 3297704"/>
              <a:gd name="connsiteY3" fmla="*/ 1952875 h 1952875"/>
              <a:gd name="connsiteX0" fmla="*/ 0 w 3271947"/>
              <a:gd name="connsiteY0" fmla="*/ 1952875 h 1952875"/>
              <a:gd name="connsiteX1" fmla="*/ 1142393 w 3271947"/>
              <a:gd name="connsiteY1" fmla="*/ 0 h 1952875"/>
              <a:gd name="connsiteX2" fmla="*/ 3271947 w 3271947"/>
              <a:gd name="connsiteY2" fmla="*/ 1850718 h 1952875"/>
              <a:gd name="connsiteX3" fmla="*/ 0 w 3271947"/>
              <a:gd name="connsiteY3" fmla="*/ 1952875 h 1952875"/>
              <a:gd name="connsiteX0" fmla="*/ 0 w 3280798"/>
              <a:gd name="connsiteY0" fmla="*/ 1952875 h 1952875"/>
              <a:gd name="connsiteX1" fmla="*/ 1142393 w 3280798"/>
              <a:gd name="connsiteY1" fmla="*/ 0 h 1952875"/>
              <a:gd name="connsiteX2" fmla="*/ 3280798 w 3280798"/>
              <a:gd name="connsiteY2" fmla="*/ 1884528 h 1952875"/>
              <a:gd name="connsiteX3" fmla="*/ 0 w 3280798"/>
              <a:gd name="connsiteY3" fmla="*/ 1952875 h 1952875"/>
              <a:gd name="connsiteX0" fmla="*/ 0 w 3280798"/>
              <a:gd name="connsiteY0" fmla="*/ 1301727 h 1301727"/>
              <a:gd name="connsiteX1" fmla="*/ 762504 w 3280798"/>
              <a:gd name="connsiteY1" fmla="*/ 0 h 1301727"/>
              <a:gd name="connsiteX2" fmla="*/ 3280798 w 3280798"/>
              <a:gd name="connsiteY2" fmla="*/ 1233380 h 1301727"/>
              <a:gd name="connsiteX3" fmla="*/ 0 w 3280798"/>
              <a:gd name="connsiteY3" fmla="*/ 1301727 h 1301727"/>
              <a:gd name="connsiteX0" fmla="*/ 0 w 2306140"/>
              <a:gd name="connsiteY0" fmla="*/ 1301727 h 1301727"/>
              <a:gd name="connsiteX1" fmla="*/ 762504 w 2306140"/>
              <a:gd name="connsiteY1" fmla="*/ 0 h 1301727"/>
              <a:gd name="connsiteX2" fmla="*/ 2306140 w 2306140"/>
              <a:gd name="connsiteY2" fmla="*/ 1252858 h 1301727"/>
              <a:gd name="connsiteX3" fmla="*/ 0 w 2306140"/>
              <a:gd name="connsiteY3" fmla="*/ 1301727 h 1301727"/>
              <a:gd name="connsiteX0" fmla="*/ 0 w 2306140"/>
              <a:gd name="connsiteY0" fmla="*/ 1301727 h 1301727"/>
              <a:gd name="connsiteX1" fmla="*/ 762504 w 2306140"/>
              <a:gd name="connsiteY1" fmla="*/ 0 h 1301727"/>
              <a:gd name="connsiteX2" fmla="*/ 1666228 w 2306140"/>
              <a:gd name="connsiteY2" fmla="*/ 731193 h 1301727"/>
              <a:gd name="connsiteX3" fmla="*/ 2306140 w 2306140"/>
              <a:gd name="connsiteY3" fmla="*/ 1252858 h 1301727"/>
              <a:gd name="connsiteX4" fmla="*/ 0 w 2306140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306140 w 2446516"/>
              <a:gd name="connsiteY3" fmla="*/ 1252858 h 1301727"/>
              <a:gd name="connsiteX4" fmla="*/ 0 w 2446516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289315 w 2446516"/>
              <a:gd name="connsiteY3" fmla="*/ 1257581 h 1301727"/>
              <a:gd name="connsiteX4" fmla="*/ 0 w 2446516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277787 w 2446516"/>
              <a:gd name="connsiteY3" fmla="*/ 1260816 h 1301727"/>
              <a:gd name="connsiteX4" fmla="*/ 0 w 2446516"/>
              <a:gd name="connsiteY4" fmla="*/ 1301727 h 1301727"/>
              <a:gd name="connsiteX0" fmla="*/ 0 w 2439135"/>
              <a:gd name="connsiteY0" fmla="*/ 1301727 h 1301727"/>
              <a:gd name="connsiteX1" fmla="*/ 762504 w 2439135"/>
              <a:gd name="connsiteY1" fmla="*/ 0 h 1301727"/>
              <a:gd name="connsiteX2" fmla="*/ 2439135 w 2439135"/>
              <a:gd name="connsiteY2" fmla="*/ 952710 h 1301727"/>
              <a:gd name="connsiteX3" fmla="*/ 2277787 w 2439135"/>
              <a:gd name="connsiteY3" fmla="*/ 1260816 h 1301727"/>
              <a:gd name="connsiteX4" fmla="*/ 0 w 2439135"/>
              <a:gd name="connsiteY4" fmla="*/ 1301727 h 1301727"/>
              <a:gd name="connsiteX0" fmla="*/ 0 w 2439135"/>
              <a:gd name="connsiteY0" fmla="*/ 1301727 h 1301727"/>
              <a:gd name="connsiteX1" fmla="*/ 762504 w 2439135"/>
              <a:gd name="connsiteY1" fmla="*/ 0 h 1301727"/>
              <a:gd name="connsiteX2" fmla="*/ 2439135 w 2439135"/>
              <a:gd name="connsiteY2" fmla="*/ 952710 h 1301727"/>
              <a:gd name="connsiteX3" fmla="*/ 2270406 w 2439135"/>
              <a:gd name="connsiteY3" fmla="*/ 1256671 h 1301727"/>
              <a:gd name="connsiteX4" fmla="*/ 0 w 2439135"/>
              <a:gd name="connsiteY4" fmla="*/ 1301727 h 130172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2251496 w 2420225"/>
              <a:gd name="connsiteY3" fmla="*/ 1256671 h 1302637"/>
              <a:gd name="connsiteX4" fmla="*/ 0 w 2420225"/>
              <a:gd name="connsiteY4" fmla="*/ 1302637 h 130263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2251496 w 2420225"/>
              <a:gd name="connsiteY3" fmla="*/ 1256671 h 1302637"/>
              <a:gd name="connsiteX4" fmla="*/ 0 w 2420225"/>
              <a:gd name="connsiteY4" fmla="*/ 1302637 h 130263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0 w 2420225"/>
              <a:gd name="connsiteY3" fmla="*/ 1302637 h 1302637"/>
              <a:gd name="connsiteX0" fmla="*/ 0 w 3030295"/>
              <a:gd name="connsiteY0" fmla="*/ 1302637 h 1302637"/>
              <a:gd name="connsiteX1" fmla="*/ 743594 w 3030295"/>
              <a:gd name="connsiteY1" fmla="*/ 0 h 1302637"/>
              <a:gd name="connsiteX2" fmla="*/ 3030295 w 3030295"/>
              <a:gd name="connsiteY2" fmla="*/ 1281166 h 1302637"/>
              <a:gd name="connsiteX3" fmla="*/ 0 w 3030295"/>
              <a:gd name="connsiteY3" fmla="*/ 1302637 h 130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295" h="1302637">
                <a:moveTo>
                  <a:pt x="0" y="1302637"/>
                </a:moveTo>
                <a:lnTo>
                  <a:pt x="743594" y="0"/>
                </a:lnTo>
                <a:lnTo>
                  <a:pt x="3030295" y="1281166"/>
                </a:lnTo>
                <a:lnTo>
                  <a:pt x="0" y="130263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6200000">
            <a:off x="8195121" y="2861119"/>
            <a:ext cx="4411361" cy="3582397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51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45326" y="1419497"/>
            <a:ext cx="9910354" cy="471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design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10</a:t>
            </a:fld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270632" y="1783080"/>
            <a:ext cx="399627" cy="3813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1758586" y="2513087"/>
            <a:ext cx="1423723" cy="578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In Range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1758586" y="3497091"/>
            <a:ext cx="1423723" cy="578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Existed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8586" y="4481095"/>
            <a:ext cx="1423723" cy="542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Insert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270632" y="5484369"/>
            <a:ext cx="399627" cy="3813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7" idx="4"/>
            <a:endCxn id="8" idx="0"/>
          </p:cNvCxnSpPr>
          <p:nvPr/>
        </p:nvCxnSpPr>
        <p:spPr>
          <a:xfrm>
            <a:off x="2470446" y="2164437"/>
            <a:ext cx="2" cy="3486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2470448" y="3091850"/>
            <a:ext cx="0" cy="405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470448" y="4075854"/>
            <a:ext cx="0" cy="405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flipH="1">
            <a:off x="2470446" y="5023331"/>
            <a:ext cx="2" cy="461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1" idx="0"/>
          </p:cNvCxnSpPr>
          <p:nvPr/>
        </p:nvCxnSpPr>
        <p:spPr>
          <a:xfrm flipH="1">
            <a:off x="2470446" y="2802469"/>
            <a:ext cx="711863" cy="2681900"/>
          </a:xfrm>
          <a:prstGeom prst="bentConnector4">
            <a:avLst>
              <a:gd name="adj1" fmla="val -72552"/>
              <a:gd name="adj2" fmla="val 9012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4"/>
          <p:cNvCxnSpPr>
            <a:stCxn id="9" idx="3"/>
            <a:endCxn id="11" idx="0"/>
          </p:cNvCxnSpPr>
          <p:nvPr/>
        </p:nvCxnSpPr>
        <p:spPr>
          <a:xfrm flipH="1">
            <a:off x="2470446" y="3786473"/>
            <a:ext cx="711863" cy="1697896"/>
          </a:xfrm>
          <a:prstGeom prst="bentConnector4">
            <a:avLst>
              <a:gd name="adj1" fmla="val -72700"/>
              <a:gd name="adj2" fmla="val 845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5785788" y="1783080"/>
            <a:ext cx="399627" cy="3813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5273742" y="2650065"/>
            <a:ext cx="1423723" cy="578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Existed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73742" y="3634069"/>
            <a:ext cx="1423723" cy="542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Delete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5785788" y="4637343"/>
            <a:ext cx="399627" cy="3813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39" idx="4"/>
            <a:endCxn id="41" idx="0"/>
          </p:cNvCxnSpPr>
          <p:nvPr/>
        </p:nvCxnSpPr>
        <p:spPr>
          <a:xfrm>
            <a:off x="5985602" y="2164437"/>
            <a:ext cx="2" cy="4856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2" idx="0"/>
          </p:cNvCxnSpPr>
          <p:nvPr/>
        </p:nvCxnSpPr>
        <p:spPr>
          <a:xfrm>
            <a:off x="5985604" y="3228828"/>
            <a:ext cx="0" cy="405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43" idx="0"/>
          </p:cNvCxnSpPr>
          <p:nvPr/>
        </p:nvCxnSpPr>
        <p:spPr>
          <a:xfrm flipH="1">
            <a:off x="5985602" y="4176305"/>
            <a:ext cx="2" cy="461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4"/>
          <p:cNvCxnSpPr>
            <a:stCxn id="41" idx="3"/>
            <a:endCxn id="43" idx="0"/>
          </p:cNvCxnSpPr>
          <p:nvPr/>
        </p:nvCxnSpPr>
        <p:spPr>
          <a:xfrm flipH="1">
            <a:off x="5985602" y="2939447"/>
            <a:ext cx="711863" cy="1697896"/>
          </a:xfrm>
          <a:prstGeom prst="bentConnector4">
            <a:avLst>
              <a:gd name="adj1" fmla="val -72700"/>
              <a:gd name="adj2" fmla="val 845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9226672" y="1783076"/>
            <a:ext cx="399627" cy="3813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8714626" y="2650065"/>
            <a:ext cx="1423723" cy="578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Empty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714626" y="3634069"/>
            <a:ext cx="1423723" cy="542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Display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9226672" y="4637343"/>
            <a:ext cx="399627" cy="3813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50" idx="4"/>
            <a:endCxn id="52" idx="0"/>
          </p:cNvCxnSpPr>
          <p:nvPr/>
        </p:nvCxnSpPr>
        <p:spPr>
          <a:xfrm>
            <a:off x="9426486" y="2164433"/>
            <a:ext cx="2" cy="485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2"/>
            <a:endCxn id="53" idx="0"/>
          </p:cNvCxnSpPr>
          <p:nvPr/>
        </p:nvCxnSpPr>
        <p:spPr>
          <a:xfrm>
            <a:off x="9426488" y="3228828"/>
            <a:ext cx="0" cy="405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flipH="1">
            <a:off x="9426486" y="4176305"/>
            <a:ext cx="2" cy="461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4"/>
          <p:cNvCxnSpPr>
            <a:stCxn id="52" idx="3"/>
            <a:endCxn id="54" idx="0"/>
          </p:cNvCxnSpPr>
          <p:nvPr/>
        </p:nvCxnSpPr>
        <p:spPr>
          <a:xfrm flipH="1">
            <a:off x="9426486" y="2939447"/>
            <a:ext cx="711863" cy="1697896"/>
          </a:xfrm>
          <a:prstGeom prst="bentConnector4">
            <a:avLst>
              <a:gd name="adj1" fmla="val -72700"/>
              <a:gd name="adj2" fmla="val 845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5326" y="1419497"/>
            <a:ext cx="9910354" cy="471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design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11</a:t>
            </a:fld>
            <a:endParaRPr lang="en-US"/>
          </a:p>
        </p:txBody>
      </p:sp>
      <p:pic>
        <p:nvPicPr>
          <p:cNvPr id="33" name="Pictur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86" y="1922645"/>
            <a:ext cx="8787865" cy="3525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49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55836" y="973608"/>
            <a:ext cx="9910354" cy="5080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D6DA-3BE3-4DC0-AF78-5D4BCB811EE1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Coding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33" y="1143000"/>
            <a:ext cx="2847975" cy="4648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831" y="1143000"/>
            <a:ext cx="2762250" cy="4333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41909" y="3125271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Lib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35241" y="3144611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57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 spcCol="182880">
            <a:normAutofit fontScale="92500" lnSpcReduction="10000"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Req01: Software must allow to insert an integer number in range from 0 to 100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TC01_001: Insert in range integer number.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TC01_002: Insert out range integer number.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/>
              <a:t>Req02: Software must allow to insert up to 20 integer numbers</a:t>
            </a:r>
            <a:r>
              <a:rPr lang="en-GB" dirty="0" smtClean="0"/>
              <a:t>.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TC02_001: Insert an integer number when data container is not full.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TC02_002: Insert an integer number when data container is full.</a:t>
            </a:r>
            <a:endParaRPr lang="en-GB" dirty="0"/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/>
              <a:t>Req03: Software must allow to delete an inserted integer number</a:t>
            </a:r>
            <a:r>
              <a:rPr lang="en-GB" dirty="0" smtClean="0"/>
              <a:t>.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TC03_001: Delete an existed integer number in data container.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TC03_002: Delete an integer number not existed in data container.</a:t>
            </a:r>
          </a:p>
          <a:p>
            <a:pPr marL="457200" lvl="1" indent="0">
              <a:lnSpc>
                <a:spcPct val="114000"/>
              </a:lnSpc>
              <a:buNone/>
            </a:pPr>
            <a:endParaRPr lang="en-GB" dirty="0"/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Req04: Software must allow to sort the inserted integer numbers from low to high, and print out the sorted list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TC04_001: Print info when the data container is empty.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TC04_002: Print info when the data container is not empty.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A4E-4351-4223-A8B1-0743B260C7E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A4E-4351-4223-A8B1-0743B260C7E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54924" y="1263142"/>
            <a:ext cx="8813075" cy="23770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UT Test Suite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6109" y="2029097"/>
            <a:ext cx="2586445" cy="470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Insert source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3161" y="2499360"/>
            <a:ext cx="2229393" cy="470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Insert test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5377" y="2969623"/>
            <a:ext cx="1907177" cy="470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Insert mock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5609" y="2029097"/>
            <a:ext cx="2586445" cy="4702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source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42661" y="2499360"/>
            <a:ext cx="2229393" cy="4702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test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4877" y="2969623"/>
            <a:ext cx="1907177" cy="4702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mock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6948" y="2029097"/>
            <a:ext cx="2586445" cy="4702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Delete source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2499360"/>
            <a:ext cx="2229393" cy="4702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Delete test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56216" y="2969623"/>
            <a:ext cx="1907177" cy="4702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Delete mock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53746" y="4197531"/>
            <a:ext cx="4113708" cy="2173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Test utilities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96886" y="4939540"/>
            <a:ext cx="1356359" cy="115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dispatch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20788" y="4939540"/>
            <a:ext cx="1356359" cy="115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Execute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854924" y="4197531"/>
            <a:ext cx="4089766" cy="22065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Unit test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03869" y="4926491"/>
            <a:ext cx="1356359" cy="11582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report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827771" y="4926491"/>
            <a:ext cx="1356359" cy="11582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statistics</a:t>
            </a:r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>
            <a:off x="3735978" y="3640183"/>
            <a:ext cx="320584" cy="5225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8404585" y="3657599"/>
            <a:ext cx="320584" cy="5225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5400000">
            <a:off x="6091555" y="5105811"/>
            <a:ext cx="320584" cy="5741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812221"/>
            <a:ext cx="133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Google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A4E-4351-4223-A8B1-0743B260C7E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testing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54925" y="1263142"/>
            <a:ext cx="4890267" cy="23770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Integration Test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53700" y="1263142"/>
            <a:ext cx="3253340" cy="23770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Test utilities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54923" y="4197531"/>
            <a:ext cx="8752117" cy="22065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Software 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79260" y="2143579"/>
            <a:ext cx="1208657" cy="11582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report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141857" y="2139580"/>
            <a:ext cx="1211243" cy="11582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statistics</a:t>
            </a:r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>
            <a:off x="4139766" y="3657600"/>
            <a:ext cx="320584" cy="5225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5400000">
            <a:off x="6892178" y="2164597"/>
            <a:ext cx="320584" cy="5741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023478" y="4825401"/>
            <a:ext cx="2236758" cy="115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Display</a:t>
            </a:r>
            <a:endParaRPr lang="en-US" dirty="0"/>
          </a:p>
        </p:txBody>
      </p:sp>
      <p:sp>
        <p:nvSpPr>
          <p:cNvPr id="29" name="Up-Down Arrow 28"/>
          <p:cNvSpPr/>
          <p:nvPr/>
        </p:nvSpPr>
        <p:spPr>
          <a:xfrm>
            <a:off x="8887917" y="3659741"/>
            <a:ext cx="320584" cy="5225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125266" y="4826296"/>
            <a:ext cx="2236758" cy="115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209800" y="4825401"/>
            <a:ext cx="2250550" cy="115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Insert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209800" y="2091145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cases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603418" y="2086967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A4E-4351-4223-A8B1-0743B260C7E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testing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54925" y="1263142"/>
            <a:ext cx="5134854" cy="4973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System test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63909" y="1263143"/>
            <a:ext cx="3104093" cy="4973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08622" y="2143579"/>
            <a:ext cx="2425893" cy="11582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Menu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908622" y="4416216"/>
            <a:ext cx="2425893" cy="11582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Lib</a:t>
            </a:r>
            <a:endParaRPr lang="en-US" dirty="0"/>
          </a:p>
        </p:txBody>
      </p:sp>
      <p:sp>
        <p:nvSpPr>
          <p:cNvPr id="26" name="Up-Down Arrow 25"/>
          <p:cNvSpPr/>
          <p:nvPr/>
        </p:nvSpPr>
        <p:spPr>
          <a:xfrm rot="5400000">
            <a:off x="7116552" y="2164597"/>
            <a:ext cx="320584" cy="5741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429905" y="2086967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cases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603418" y="2086967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Keyboard</a:t>
            </a:r>
          </a:p>
          <a:p>
            <a:pPr algn="ctr"/>
            <a:r>
              <a:rPr lang="en-GB" dirty="0" smtClean="0"/>
              <a:t>emulator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603418" y="3425892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core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429279" y="3425892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script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603418" y="4764817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execution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429279" y="4764817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statistics</a:t>
            </a:r>
            <a:endParaRPr lang="en-US" dirty="0"/>
          </a:p>
        </p:txBody>
      </p:sp>
      <p:sp>
        <p:nvSpPr>
          <p:cNvPr id="35" name="Up-Down Arrow 34"/>
          <p:cNvSpPr/>
          <p:nvPr/>
        </p:nvSpPr>
        <p:spPr>
          <a:xfrm rot="5400000">
            <a:off x="7108268" y="4760623"/>
            <a:ext cx="320584" cy="5741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A4E-4351-4223-A8B1-0743B260C7E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Acceptance testing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54925" y="1263141"/>
            <a:ext cx="5134854" cy="4973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Customer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63909" y="1263143"/>
            <a:ext cx="3104093" cy="4973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08622" y="2143579"/>
            <a:ext cx="2425893" cy="11582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Menu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908622" y="4416216"/>
            <a:ext cx="2425893" cy="11582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Lib</a:t>
            </a:r>
            <a:endParaRPr lang="en-US" dirty="0"/>
          </a:p>
        </p:txBody>
      </p:sp>
      <p:sp>
        <p:nvSpPr>
          <p:cNvPr id="26" name="Up-Down Arrow 25"/>
          <p:cNvSpPr/>
          <p:nvPr/>
        </p:nvSpPr>
        <p:spPr>
          <a:xfrm rot="5400000">
            <a:off x="7116552" y="2164597"/>
            <a:ext cx="320584" cy="5741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404426" y="2291370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UT test</a:t>
            </a:r>
          </a:p>
          <a:p>
            <a:pPr algn="ctr"/>
            <a:r>
              <a:rPr lang="en-GB" dirty="0" smtClean="0"/>
              <a:t>Framework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578565" y="2291370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 test</a:t>
            </a:r>
          </a:p>
          <a:p>
            <a:pPr algn="ctr"/>
            <a:r>
              <a:rPr lang="en-GB" dirty="0" smtClean="0"/>
              <a:t>Framework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404427" y="4308276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 test Framework</a:t>
            </a:r>
            <a:endParaRPr lang="en-US" dirty="0"/>
          </a:p>
        </p:txBody>
      </p:sp>
      <p:sp>
        <p:nvSpPr>
          <p:cNvPr id="35" name="Up-Down Arrow 34"/>
          <p:cNvSpPr/>
          <p:nvPr/>
        </p:nvSpPr>
        <p:spPr>
          <a:xfrm rot="5400000">
            <a:off x="7108268" y="4760623"/>
            <a:ext cx="320584" cy="5741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577940" y="4308276"/>
            <a:ext cx="1828800" cy="1158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Manual</a:t>
            </a:r>
            <a:endParaRPr lang="en-US" dirty="0"/>
          </a:p>
          <a:p>
            <a:pPr algn="ctr"/>
            <a:r>
              <a:rPr lang="en-GB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868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is a highly-disciplined model and Phases are completed one at a </a:t>
            </a:r>
            <a:r>
              <a:rPr lang="en-GB" dirty="0" smtClean="0"/>
              <a:t>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Works well for smaller projects where requirements are very well </a:t>
            </a:r>
            <a:r>
              <a:rPr lang="en-GB" dirty="0" smtClean="0"/>
              <a:t>understood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Simple and easy to understand and </a:t>
            </a:r>
            <a:r>
              <a:rPr lang="en-GB" dirty="0" smtClean="0"/>
              <a:t>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Easy to manage due to the rigidity of the model. Each phase has specific deliverables and a review process.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risk and uncertainty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 a good model for complex and object-oriented projects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Poor model for long and ongoing projects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 suitable for the projects where requirements are at a moderate to high risk of changing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Once an application is in the testing stage, it is difficult to go back and change a functionality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working software is produced until late during the life cycle.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778E-FF8B-4923-ADFB-D14221ED4F0D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A911-7E4A-4E0D-A86D-E4285D7BF9E7}" type="datetime1">
              <a:rPr lang="en-US" smtClean="0"/>
              <a:t>5/31/2023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 !</a:t>
            </a:r>
            <a:endParaRPr lang="en-US" sz="6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Up-Down Arrow 38"/>
          <p:cNvSpPr/>
          <p:nvPr/>
        </p:nvSpPr>
        <p:spPr>
          <a:xfrm>
            <a:off x="8044190" y="1150071"/>
            <a:ext cx="256610" cy="46191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br>
              <a:rPr lang="en-GB" dirty="0" smtClean="0"/>
            </a:br>
            <a:r>
              <a:rPr lang="en-GB" dirty="0" smtClean="0"/>
              <a:t>V Model</a:t>
            </a:r>
            <a:endParaRPr lang="en-US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V-Model is also known as Verification and Validation Model. It is based on the association of a testing phase for each corresponding development stage.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 flipH="1">
            <a:off x="5164448" y="1557747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12" name="Flowchart: Manual Operation 11"/>
          <p:cNvSpPr/>
          <p:nvPr/>
        </p:nvSpPr>
        <p:spPr>
          <a:xfrm>
            <a:off x="6795866" y="4823918"/>
            <a:ext cx="2764450" cy="65563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Coding</a:t>
            </a:r>
            <a:endParaRPr lang="en-US" sz="1600" dirty="0"/>
          </a:p>
        </p:txBody>
      </p:sp>
      <p:sp>
        <p:nvSpPr>
          <p:cNvPr id="21" name="Flowchart: Data 20"/>
          <p:cNvSpPr/>
          <p:nvPr/>
        </p:nvSpPr>
        <p:spPr>
          <a:xfrm>
            <a:off x="8338913" y="4007375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26" name="Flowchart: Data 25"/>
          <p:cNvSpPr/>
          <p:nvPr/>
        </p:nvSpPr>
        <p:spPr>
          <a:xfrm flipH="1">
            <a:off x="5576730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7" name="Flowchart: Data 26"/>
          <p:cNvSpPr/>
          <p:nvPr/>
        </p:nvSpPr>
        <p:spPr>
          <a:xfrm flipH="1">
            <a:off x="5975886" y="3190833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8" name="Flowchart: Data 27"/>
          <p:cNvSpPr/>
          <p:nvPr/>
        </p:nvSpPr>
        <p:spPr>
          <a:xfrm flipH="1">
            <a:off x="6388168" y="400737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8748878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0" name="Flowchart: Data 29"/>
          <p:cNvSpPr/>
          <p:nvPr/>
        </p:nvSpPr>
        <p:spPr>
          <a:xfrm>
            <a:off x="9153471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1" name="Flowchart: Data 30"/>
          <p:cNvSpPr/>
          <p:nvPr/>
        </p:nvSpPr>
        <p:spPr>
          <a:xfrm>
            <a:off x="9560316" y="155774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2" name="Left-Right Arrow 31"/>
          <p:cNvSpPr/>
          <p:nvPr/>
        </p:nvSpPr>
        <p:spPr>
          <a:xfrm>
            <a:off x="6820469" y="1751010"/>
            <a:ext cx="2715244" cy="179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7167775" y="2543333"/>
            <a:ext cx="1985696" cy="2045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7621262" y="3410017"/>
            <a:ext cx="1105116" cy="181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7957934" y="4242961"/>
            <a:ext cx="431772" cy="156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3682469">
            <a:off x="4365490" y="3597697"/>
            <a:ext cx="25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Verification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7770583">
            <a:off x="9768804" y="3331360"/>
            <a:ext cx="20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3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Customer wants to build a software which allows to insert/sort/delete any integer number. </a:t>
            </a:r>
            <a:endParaRPr lang="en-US" sz="16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job from customer</a:t>
            </a:r>
            <a:endParaRPr lang="en-US" dirty="0"/>
          </a:p>
        </p:txBody>
      </p:sp>
      <p:pic>
        <p:nvPicPr>
          <p:cNvPr id="11" name="Picture Placeholder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" b="5875"/>
          <a:stretch/>
        </p:blipFill>
        <p:spPr>
          <a:xfrm>
            <a:off x="5633975" y="8466"/>
            <a:ext cx="6558024" cy="3566951"/>
          </a:xfrm>
          <a:custGeom>
            <a:avLst/>
            <a:gdLst>
              <a:gd name="connsiteX0" fmla="*/ 0 w 5834250"/>
              <a:gd name="connsiteY0" fmla="*/ 0 h 3566951"/>
              <a:gd name="connsiteX1" fmla="*/ 5833177 w 5834250"/>
              <a:gd name="connsiteY1" fmla="*/ 0 h 3566951"/>
              <a:gd name="connsiteX2" fmla="*/ 5833749 w 5834250"/>
              <a:gd name="connsiteY2" fmla="*/ 106533 h 3566951"/>
              <a:gd name="connsiteX3" fmla="*/ 5833177 w 5834250"/>
              <a:gd name="connsiteY3" fmla="*/ 1368797 h 3566951"/>
              <a:gd name="connsiteX4" fmla="*/ 3034999 w 5834250"/>
              <a:gd name="connsiteY4" fmla="*/ 3566951 h 35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250" h="3566951">
                <a:moveTo>
                  <a:pt x="0" y="0"/>
                </a:moveTo>
                <a:lnTo>
                  <a:pt x="5833177" y="0"/>
                </a:lnTo>
                <a:lnTo>
                  <a:pt x="5833749" y="106533"/>
                </a:lnTo>
                <a:cubicBezTo>
                  <a:pt x="5836008" y="617222"/>
                  <a:pt x="5829692" y="813141"/>
                  <a:pt x="5833177" y="1368797"/>
                </a:cubicBezTo>
                <a:lnTo>
                  <a:pt x="3034999" y="3566951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7745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5CD-606B-47B1-8541-1BB76FA26166}" type="datetime1">
              <a:rPr lang="en-US" smtClean="0"/>
              <a:t>5/31/2023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4</a:t>
            </a:fld>
            <a:endParaRPr lang="en-US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" b="1650"/>
          <a:stretch/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" b="3683"/>
          <a:stretch/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 r="30951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199" y="1743959"/>
            <a:ext cx="6498021" cy="443906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Range of value?</a:t>
            </a:r>
            <a:endParaRPr lang="en-US" sz="1600" dirty="0"/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     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 smtClean="0"/>
              <a:t>I want to manage numbers which are in range from 0 to 100.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 smtClean="0"/>
              <a:t>Number of value to be managed?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GB" sz="1600" dirty="0" smtClean="0"/>
              <a:t>      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 smtClean="0"/>
              <a:t>I want to manage up to 20 numbers.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 smtClean="0"/>
              <a:t>Allow to have the same number.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GB" sz="1600" dirty="0" smtClean="0"/>
              <a:t>      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 smtClean="0"/>
              <a:t>Number is unique.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 smtClean="0"/>
              <a:t>Increase or decrease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GB" sz="1600" dirty="0" smtClean="0"/>
              <a:t>      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 smtClean="0"/>
              <a:t>Increase.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 smtClean="0"/>
              <a:t>Print the sort of number list.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GB" sz="1600" dirty="0" smtClean="0"/>
              <a:t>      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 smtClean="0"/>
              <a:t>I want to print out all inserted numbers as sorted.</a:t>
            </a:r>
            <a:endParaRPr lang="en-US" sz="16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1000125" y="4980590"/>
            <a:ext cx="295275" cy="25454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390-5A35-40C6-A114-B502F731D6FB}" type="datetime1">
              <a:rPr lang="en-US" smtClean="0"/>
              <a:t>5/31/2023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5</a:t>
            </a:fld>
            <a:endParaRPr lang="en-US"/>
          </a:p>
        </p:txBody>
      </p:sp>
      <p:pic>
        <p:nvPicPr>
          <p:cNvPr id="37" name="Picture Placeholder 3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" b="5875"/>
          <a:stretch/>
        </p:blipFill>
        <p:spPr/>
      </p:pic>
      <p:sp>
        <p:nvSpPr>
          <p:cNvPr id="33" name="Text Placeholder 3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Req01: Software must allow to insert an integer number in range from 0 to 100.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 smtClean="0"/>
              <a:t>Req02: Software must allow to insert up to 20 integer numbers.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 smtClean="0"/>
              <a:t>Req03: Software must allow to delete an inserted integer number.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Req04: Software must allow to sort the inserted integer numbers from low to high, and print out the sorted list.</a:t>
            </a:r>
          </a:p>
          <a:p>
            <a:pPr>
              <a:lnSpc>
                <a:spcPct val="114000"/>
              </a:lnSpc>
            </a:pPr>
            <a:r>
              <a:rPr lang="en-GB" sz="1600" dirty="0" smtClean="0">
                <a:sym typeface="Wingdings" panose="05000000000000000000" pitchFamily="2" charset="2"/>
              </a:rPr>
              <a:t> DOORNG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1000125" y="4980590"/>
            <a:ext cx="295275" cy="25454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28158"/>
            <a:ext cx="12192000" cy="166254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6588" b="-1823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11588" y="2556164"/>
            <a:ext cx="1009402" cy="1009402"/>
          </a:xfrm>
          <a:prstGeom prst="ellipse">
            <a:avLst/>
          </a:prstGeom>
          <a:solidFill>
            <a:srgbClr val="F270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91299" y="2556164"/>
            <a:ext cx="1009402" cy="1009402"/>
          </a:xfrm>
          <a:prstGeom prst="ellipse">
            <a:avLst/>
          </a:prstGeom>
          <a:solidFill>
            <a:srgbClr val="0E69A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71010" y="2556164"/>
            <a:ext cx="1009402" cy="1009402"/>
          </a:xfrm>
          <a:prstGeom prst="ellipse">
            <a:avLst/>
          </a:prstGeom>
          <a:solidFill>
            <a:srgbClr val="0DB04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74824" y="3730149"/>
            <a:ext cx="882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cs typeface="Lato Light"/>
              </a:rPr>
              <a:t>Insert</a:t>
            </a:r>
            <a:endParaRPr lang="en-US" sz="2000" b="1" dirty="0">
              <a:cs typeface="La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6901" y="4079398"/>
            <a:ext cx="287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Check if input number is in range or not.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Check if input number is existed or not.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Insert input number to list.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614651" y="3801448"/>
            <a:ext cx="96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cs typeface="Lato Light"/>
              </a:rPr>
              <a:t>Delete</a:t>
            </a:r>
            <a:endParaRPr lang="en-US" sz="2000" b="1" dirty="0">
              <a:cs typeface="Lat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6612" y="4150697"/>
            <a:ext cx="2878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Check if input number is existed in list or not.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Delete the number from list.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92588" y="3824670"/>
            <a:ext cx="1766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cs typeface="Lato Light"/>
              </a:rPr>
              <a:t>Display/Print</a:t>
            </a:r>
            <a:endParaRPr lang="en-US" sz="2000" b="1" dirty="0">
              <a:cs typeface="Lato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36323" y="4173919"/>
            <a:ext cx="2878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Check if the list is empty or not.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Print out the sorted list.</a:t>
            </a:r>
            <a:endParaRPr lang="en-US" sz="1600" dirty="0"/>
          </a:p>
        </p:txBody>
      </p:sp>
      <p:pic>
        <p:nvPicPr>
          <p:cNvPr id="1040" name="Picture 16" descr="Shopping, cart, inser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29" y="2787804"/>
            <a:ext cx="575971" cy="5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ctions, document, pri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25" y="2665942"/>
            <a:ext cx="757183" cy="75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rash, Can, delet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49" y="2673013"/>
            <a:ext cx="625745" cy="7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User, man, client,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7" y="3021873"/>
            <a:ext cx="9525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268686" y="1457143"/>
            <a:ext cx="4476205" cy="2783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48777" y="1783080"/>
            <a:ext cx="2081349" cy="492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Insert</a:t>
            </a:r>
            <a:endParaRPr lang="en-US" dirty="0"/>
          </a:p>
        </p:txBody>
      </p:sp>
      <p:pic>
        <p:nvPicPr>
          <p:cNvPr id="10" name="Picture 16" descr="Shopping, cart, inser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26" y="1699698"/>
            <a:ext cx="575971" cy="5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Trash, Can, dele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537" y="2567392"/>
            <a:ext cx="552560" cy="6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Actions, document, prin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537" y="3405424"/>
            <a:ext cx="600518" cy="6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848776" y="2639690"/>
            <a:ext cx="2081349" cy="492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48776" y="3496300"/>
            <a:ext cx="2081349" cy="492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Display/Print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268686" y="4483630"/>
            <a:ext cx="4476205" cy="10774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              Console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Console, window, termina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19" y="4669382"/>
            <a:ext cx="733967" cy="73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2166" y="5885793"/>
            <a:ext cx="212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5E60-2C7C-4715-A0CB-FC3C9126045C}" type="datetime1">
              <a:rPr lang="en-US" smtClean="0"/>
              <a:t>5/31/2023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Lato Light"/>
              </a:rPr>
              <a:t>Architecture design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21880" y="5050971"/>
            <a:ext cx="5617028" cy="9405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21880" y="3411579"/>
            <a:ext cx="5617028" cy="9405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21880" y="1772187"/>
            <a:ext cx="5617028" cy="9405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98731" y="1772187"/>
            <a:ext cx="1669868" cy="421931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Utilities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0221" y="5207729"/>
            <a:ext cx="2264229" cy="63572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Linked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7627" y="5216438"/>
            <a:ext cx="2264231" cy="62701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84875" y="2942865"/>
            <a:ext cx="1297580" cy="6357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7525" y="3578591"/>
            <a:ext cx="1454333" cy="6357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03770" y="3580944"/>
            <a:ext cx="1454333" cy="6357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-Down Arrow 5"/>
          <p:cNvSpPr/>
          <p:nvPr/>
        </p:nvSpPr>
        <p:spPr>
          <a:xfrm>
            <a:off x="7363102" y="2713025"/>
            <a:ext cx="383177" cy="69886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3905798" y="2695757"/>
            <a:ext cx="383177" cy="69886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7363102" y="4352107"/>
            <a:ext cx="383177" cy="69886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3905798" y="4334839"/>
            <a:ext cx="383177" cy="69886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5638805" y="2729673"/>
            <a:ext cx="383177" cy="69886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5634450" y="4347745"/>
            <a:ext cx="383177" cy="69886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80016" y="3578591"/>
            <a:ext cx="1454332" cy="6357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84875" y="4329853"/>
            <a:ext cx="1297580" cy="6357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Print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80160" y="3062457"/>
            <a:ext cx="73587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80160" y="4242918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Lib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76897" y="2005741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App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18593" y="6127531"/>
            <a:ext cx="14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 View + 1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Lato Light"/>
              </a:rPr>
              <a:t>Architecture design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28800" y="2551611"/>
            <a:ext cx="1184366" cy="2307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5977" y="1763484"/>
            <a:ext cx="7114903" cy="400594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67200" y="2203267"/>
            <a:ext cx="1114697" cy="30044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44343" y="2203267"/>
            <a:ext cx="1114697" cy="836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44342" y="3287484"/>
            <a:ext cx="1114697" cy="836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44341" y="4371701"/>
            <a:ext cx="1114697" cy="836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26583" y="2203266"/>
            <a:ext cx="1306286" cy="139337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Linked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126582" y="3814352"/>
            <a:ext cx="1306287" cy="139337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9" idx="6"/>
            <a:endCxn id="14" idx="1"/>
          </p:cNvCxnSpPr>
          <p:nvPr/>
        </p:nvCxnSpPr>
        <p:spPr>
          <a:xfrm>
            <a:off x="3013166" y="3705496"/>
            <a:ext cx="125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3"/>
            <a:endCxn id="31" idx="1"/>
          </p:cNvCxnSpPr>
          <p:nvPr/>
        </p:nvCxnSpPr>
        <p:spPr>
          <a:xfrm flipV="1">
            <a:off x="5381897" y="2621279"/>
            <a:ext cx="1062446" cy="108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33" idx="1"/>
          </p:cNvCxnSpPr>
          <p:nvPr/>
        </p:nvCxnSpPr>
        <p:spPr>
          <a:xfrm>
            <a:off x="5381897" y="3705496"/>
            <a:ext cx="106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3"/>
            <a:endCxn id="35" idx="1"/>
          </p:cNvCxnSpPr>
          <p:nvPr/>
        </p:nvCxnSpPr>
        <p:spPr>
          <a:xfrm>
            <a:off x="5381897" y="3705496"/>
            <a:ext cx="1062444" cy="108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36" idx="1"/>
          </p:cNvCxnSpPr>
          <p:nvPr/>
        </p:nvCxnSpPr>
        <p:spPr>
          <a:xfrm>
            <a:off x="7559040" y="2621279"/>
            <a:ext cx="1567543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37" idx="1"/>
          </p:cNvCxnSpPr>
          <p:nvPr/>
        </p:nvCxnSpPr>
        <p:spPr>
          <a:xfrm>
            <a:off x="7559040" y="2621279"/>
            <a:ext cx="1567542" cy="18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36" idx="1"/>
          </p:cNvCxnSpPr>
          <p:nvPr/>
        </p:nvCxnSpPr>
        <p:spPr>
          <a:xfrm flipV="1">
            <a:off x="7559039" y="2899953"/>
            <a:ext cx="1567544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3"/>
            <a:endCxn id="37" idx="1"/>
          </p:cNvCxnSpPr>
          <p:nvPr/>
        </p:nvCxnSpPr>
        <p:spPr>
          <a:xfrm>
            <a:off x="7559039" y="3705496"/>
            <a:ext cx="1567543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3"/>
            <a:endCxn id="37" idx="1"/>
          </p:cNvCxnSpPr>
          <p:nvPr/>
        </p:nvCxnSpPr>
        <p:spPr>
          <a:xfrm flipV="1">
            <a:off x="7559038" y="4511039"/>
            <a:ext cx="1567544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3"/>
            <a:endCxn id="36" idx="1"/>
          </p:cNvCxnSpPr>
          <p:nvPr/>
        </p:nvCxnSpPr>
        <p:spPr>
          <a:xfrm flipV="1">
            <a:off x="7559038" y="2899953"/>
            <a:ext cx="1567545" cy="18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5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CTheme-Green">
  <a:themeElements>
    <a:clrScheme name="CTC Green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0DB04B"/>
      </a:accent1>
      <a:accent2>
        <a:srgbClr val="0E69AF"/>
      </a:accent2>
      <a:accent3>
        <a:srgbClr val="F27023"/>
      </a:accent3>
      <a:accent4>
        <a:srgbClr val="33ABC3"/>
      </a:accent4>
      <a:accent5>
        <a:srgbClr val="FE9700"/>
      </a:accent5>
      <a:accent6>
        <a:srgbClr val="0A4E83"/>
      </a:accent6>
      <a:hlink>
        <a:srgbClr val="23A1FF"/>
      </a:hlink>
      <a:folHlink>
        <a:srgbClr val="323F4F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CTheme-Green" id="{C549051C-7930-4EE6-8341-1B98D6C24A8A}" vid="{18DEA500-D7F3-4DF7-B7FD-C639D861C3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D24BC16CD3D42874C74FEAE4B7CBF" ma:contentTypeVersion="6" ma:contentTypeDescription="Create a new document." ma:contentTypeScope="" ma:versionID="f315a82b7c8a96a18afc425a36f95491">
  <xsd:schema xmlns:xsd="http://www.w3.org/2001/XMLSchema" xmlns:xs="http://www.w3.org/2001/XMLSchema" xmlns:p="http://schemas.microsoft.com/office/2006/metadata/properties" xmlns:ns2="ef039d9b-7639-4a63-9d80-68ca27a6af11" xmlns:ns3="ad0bf59e-6d80-4321-bea6-c60a0253fd2f" targetNamespace="http://schemas.microsoft.com/office/2006/metadata/properties" ma:root="true" ma:fieldsID="40fecf07a29a202344d5a7604a879ac9" ns2:_="" ns3:_="">
    <xsd:import namespace="ef039d9b-7639-4a63-9d80-68ca27a6af11"/>
    <xsd:import namespace="ad0bf59e-6d80-4321-bea6-c60a0253f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39d9b-7639-4a63-9d80-68ca27a6af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bf59e-6d80-4321-bea6-c60a0253fd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BCE0E-29E7-4DB6-A2EC-7BA8AC8B8596}"/>
</file>

<file path=customXml/itemProps2.xml><?xml version="1.0" encoding="utf-8"?>
<ds:datastoreItem xmlns:ds="http://schemas.openxmlformats.org/officeDocument/2006/customXml" ds:itemID="{C473F1BB-B824-4B00-A9E2-23D19B3FFD24}"/>
</file>

<file path=customXml/itemProps3.xml><?xml version="1.0" encoding="utf-8"?>
<ds:datastoreItem xmlns:ds="http://schemas.openxmlformats.org/officeDocument/2006/customXml" ds:itemID="{F432CA23-50B7-4BE5-8B2C-E930E52B5E65}"/>
</file>

<file path=docProps/app.xml><?xml version="1.0" encoding="utf-8"?>
<Properties xmlns="http://schemas.openxmlformats.org/officeDocument/2006/extended-properties" xmlns:vt="http://schemas.openxmlformats.org/officeDocument/2006/docPropsVTypes">
  <Template>CTCTheme-Orange</Template>
  <TotalTime>1204</TotalTime>
  <Words>1024</Words>
  <Application>Microsoft Office PowerPoint</Application>
  <PresentationFormat>Widescreen</PresentationFormat>
  <Paragraphs>240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Lato Light</vt:lpstr>
      <vt:lpstr>Segoe UI</vt:lpstr>
      <vt:lpstr>Wingdings</vt:lpstr>
      <vt:lpstr>CTCTheme-Green</vt:lpstr>
      <vt:lpstr>V-MODEL EXAMPLE</vt:lpstr>
      <vt:lpstr>Overview V Model</vt:lpstr>
      <vt:lpstr>New job from customer</vt:lpstr>
      <vt:lpstr>Requirement analysis</vt:lpstr>
      <vt:lpstr>Requirement analysis</vt:lpstr>
      <vt:lpstr>System design</vt:lpstr>
      <vt:lpstr>System design</vt:lpstr>
      <vt:lpstr>Architecture design</vt:lpstr>
      <vt:lpstr>Architecture design</vt:lpstr>
      <vt:lpstr>Module design</vt:lpstr>
      <vt:lpstr>Module design</vt:lpstr>
      <vt:lpstr>Coding</vt:lpstr>
      <vt:lpstr>Test case specification</vt:lpstr>
      <vt:lpstr>Unit testing</vt:lpstr>
      <vt:lpstr>Integration testing</vt:lpstr>
      <vt:lpstr>System testing</vt:lpstr>
      <vt:lpstr>Acceptance testing</vt:lpstr>
      <vt:lpstr>Pros and cons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training course &gt;</dc:title>
  <dc:creator>Le Xuan Tung (LDI.TCD)</dc:creator>
  <cp:lastModifiedBy>Nguyen Duc Hai (GAM.DAP1)</cp:lastModifiedBy>
  <cp:revision>158</cp:revision>
  <dcterms:created xsi:type="dcterms:W3CDTF">2020-04-28T08:09:24Z</dcterms:created>
  <dcterms:modified xsi:type="dcterms:W3CDTF">2023-05-31T02:16:34Z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0x01010043ED24BC16CD3D42874C74FEAE4B7CBF</vt:lpwstr>
  </property>
</Properties>
</file>