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8" r:id="rId1"/>
  </p:sldMasterIdLst>
  <p:notesMasterIdLst>
    <p:notesMasterId r:id="rId9"/>
  </p:notesMasterIdLst>
  <p:handoutMasterIdLst>
    <p:handoutMasterId r:id="rId10"/>
  </p:handoutMasterIdLst>
  <p:sldIdLst>
    <p:sldId id="256" r:id="rId2"/>
    <p:sldId id="288" r:id="rId3"/>
    <p:sldId id="289" r:id="rId4"/>
    <p:sldId id="290" r:id="rId5"/>
    <p:sldId id="291" r:id="rId6"/>
    <p:sldId id="292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7ED"/>
    <a:srgbClr val="33ABC3"/>
    <a:srgbClr val="F27023"/>
    <a:srgbClr val="FE9700"/>
    <a:srgbClr val="0E69AF"/>
    <a:srgbClr val="0DB04B"/>
    <a:srgbClr val="0DB00F"/>
    <a:srgbClr val="0DB64E"/>
    <a:srgbClr val="F27226"/>
    <a:srgbClr val="E7EB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623" autoAdjust="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62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CC11A-3159-4284-A0B6-ED6F59E6CE1C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9969F-DF0F-4147-93E2-3549A6B78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4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F7306-35A7-46BC-B11B-6C6C01EC5013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1839C-6EBD-4DAC-BE19-5B83BF46A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39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1839C-6EBD-4DAC-BE19-5B83BF46A57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04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1839C-6EBD-4DAC-BE19-5B83BF46A5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50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1839C-6EBD-4DAC-BE19-5B83BF46A5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24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rgbClr val="0DB0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206810" y="3465371"/>
            <a:ext cx="7946636" cy="4498389"/>
            <a:chOff x="-947324" y="3535924"/>
            <a:chExt cx="6210172" cy="3515418"/>
          </a:xfrm>
        </p:grpSpPr>
        <p:sp>
          <p:nvSpPr>
            <p:cNvPr id="18" name="Isosceles Triangle 12"/>
            <p:cNvSpPr/>
            <p:nvPr/>
          </p:nvSpPr>
          <p:spPr>
            <a:xfrm rot="1805607" flipV="1">
              <a:off x="-947324" y="3535924"/>
              <a:ext cx="3299160" cy="2852156"/>
            </a:xfrm>
            <a:custGeom>
              <a:avLst/>
              <a:gdLst>
                <a:gd name="connsiteX0" fmla="*/ 0 w 1427240"/>
                <a:gd name="connsiteY0" fmla="*/ 2219000 h 2219000"/>
                <a:gd name="connsiteX1" fmla="*/ 713620 w 1427240"/>
                <a:gd name="connsiteY1" fmla="*/ 0 h 2219000"/>
                <a:gd name="connsiteX2" fmla="*/ 1427240 w 1427240"/>
                <a:gd name="connsiteY2" fmla="*/ 2219000 h 2219000"/>
                <a:gd name="connsiteX3" fmla="*/ 0 w 1427240"/>
                <a:gd name="connsiteY3" fmla="*/ 2219000 h 2219000"/>
                <a:gd name="connsiteX0" fmla="*/ 0 w 2407741"/>
                <a:gd name="connsiteY0" fmla="*/ 2846961 h 2846961"/>
                <a:gd name="connsiteX1" fmla="*/ 1694121 w 2407741"/>
                <a:gd name="connsiteY1" fmla="*/ 0 h 2846961"/>
                <a:gd name="connsiteX2" fmla="*/ 2407741 w 2407741"/>
                <a:gd name="connsiteY2" fmla="*/ 2219000 h 2846961"/>
                <a:gd name="connsiteX3" fmla="*/ 0 w 2407741"/>
                <a:gd name="connsiteY3" fmla="*/ 2846961 h 2846961"/>
                <a:gd name="connsiteX0" fmla="*/ 0 w 3267057"/>
                <a:gd name="connsiteY0" fmla="*/ 2846961 h 2846961"/>
                <a:gd name="connsiteX1" fmla="*/ 1694121 w 3267057"/>
                <a:gd name="connsiteY1" fmla="*/ 0 h 2846961"/>
                <a:gd name="connsiteX2" fmla="*/ 3267057 w 3267057"/>
                <a:gd name="connsiteY2" fmla="*/ 2791877 h 2846961"/>
                <a:gd name="connsiteX3" fmla="*/ 0 w 3267057"/>
                <a:gd name="connsiteY3" fmla="*/ 2846961 h 2846961"/>
                <a:gd name="connsiteX0" fmla="*/ 0 w 3432310"/>
                <a:gd name="connsiteY0" fmla="*/ 2846961 h 2946113"/>
                <a:gd name="connsiteX1" fmla="*/ 1694121 w 3432310"/>
                <a:gd name="connsiteY1" fmla="*/ 0 h 2946113"/>
                <a:gd name="connsiteX2" fmla="*/ 3432310 w 3432310"/>
                <a:gd name="connsiteY2" fmla="*/ 2946113 h 2946113"/>
                <a:gd name="connsiteX3" fmla="*/ 0 w 3432310"/>
                <a:gd name="connsiteY3" fmla="*/ 2846961 h 2946113"/>
                <a:gd name="connsiteX0" fmla="*/ 0 w 3432312"/>
                <a:gd name="connsiteY0" fmla="*/ 2846961 h 2868995"/>
                <a:gd name="connsiteX1" fmla="*/ 1694121 w 3432312"/>
                <a:gd name="connsiteY1" fmla="*/ 0 h 2868995"/>
                <a:gd name="connsiteX2" fmla="*/ 3432312 w 3432312"/>
                <a:gd name="connsiteY2" fmla="*/ 2868995 h 2868995"/>
                <a:gd name="connsiteX3" fmla="*/ 0 w 3432312"/>
                <a:gd name="connsiteY3" fmla="*/ 2846961 h 2868995"/>
                <a:gd name="connsiteX0" fmla="*/ 0 w 3432314"/>
                <a:gd name="connsiteY0" fmla="*/ 2846961 h 2868995"/>
                <a:gd name="connsiteX1" fmla="*/ 1694121 w 3432314"/>
                <a:gd name="connsiteY1" fmla="*/ 0 h 2868995"/>
                <a:gd name="connsiteX2" fmla="*/ 3432314 w 3432314"/>
                <a:gd name="connsiteY2" fmla="*/ 2868995 h 2868995"/>
                <a:gd name="connsiteX3" fmla="*/ 0 w 3432314"/>
                <a:gd name="connsiteY3" fmla="*/ 2846961 h 2868995"/>
                <a:gd name="connsiteX0" fmla="*/ 0 w 3432316"/>
                <a:gd name="connsiteY0" fmla="*/ 2846961 h 2846961"/>
                <a:gd name="connsiteX1" fmla="*/ 1694121 w 3432316"/>
                <a:gd name="connsiteY1" fmla="*/ 0 h 2846961"/>
                <a:gd name="connsiteX2" fmla="*/ 3432316 w 3432316"/>
                <a:gd name="connsiteY2" fmla="*/ 2846961 h 2846961"/>
                <a:gd name="connsiteX3" fmla="*/ 0 w 3432316"/>
                <a:gd name="connsiteY3" fmla="*/ 2846961 h 2846961"/>
                <a:gd name="connsiteX0" fmla="*/ 0 w 3388250"/>
                <a:gd name="connsiteY0" fmla="*/ 2846961 h 2913062"/>
                <a:gd name="connsiteX1" fmla="*/ 1694121 w 3388250"/>
                <a:gd name="connsiteY1" fmla="*/ 0 h 2913062"/>
                <a:gd name="connsiteX2" fmla="*/ 3388250 w 3388250"/>
                <a:gd name="connsiteY2" fmla="*/ 2913062 h 2913062"/>
                <a:gd name="connsiteX3" fmla="*/ 0 w 3388250"/>
                <a:gd name="connsiteY3" fmla="*/ 2846961 h 2913062"/>
                <a:gd name="connsiteX0" fmla="*/ 0 w 3352615"/>
                <a:gd name="connsiteY0" fmla="*/ 2852155 h 2913062"/>
                <a:gd name="connsiteX1" fmla="*/ 1658486 w 3352615"/>
                <a:gd name="connsiteY1" fmla="*/ 0 h 2913062"/>
                <a:gd name="connsiteX2" fmla="*/ 3352615 w 3352615"/>
                <a:gd name="connsiteY2" fmla="*/ 2913062 h 2913062"/>
                <a:gd name="connsiteX3" fmla="*/ 0 w 3352615"/>
                <a:gd name="connsiteY3" fmla="*/ 2852155 h 2913062"/>
                <a:gd name="connsiteX0" fmla="*/ 0 w 3299158"/>
                <a:gd name="connsiteY0" fmla="*/ 2852155 h 2852155"/>
                <a:gd name="connsiteX1" fmla="*/ 1658486 w 3299158"/>
                <a:gd name="connsiteY1" fmla="*/ 0 h 2852155"/>
                <a:gd name="connsiteX2" fmla="*/ 3299158 w 3299158"/>
                <a:gd name="connsiteY2" fmla="*/ 2831809 h 2852155"/>
                <a:gd name="connsiteX3" fmla="*/ 0 w 3299158"/>
                <a:gd name="connsiteY3" fmla="*/ 2852155 h 2852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99158" h="2852155">
                  <a:moveTo>
                    <a:pt x="0" y="2852155"/>
                  </a:moveTo>
                  <a:lnTo>
                    <a:pt x="1658486" y="0"/>
                  </a:lnTo>
                  <a:lnTo>
                    <a:pt x="3299158" y="2831809"/>
                  </a:lnTo>
                  <a:lnTo>
                    <a:pt x="0" y="285215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DB04B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2"/>
            <p:cNvSpPr/>
            <p:nvPr/>
          </p:nvSpPr>
          <p:spPr>
            <a:xfrm rot="8980186" flipH="1" flipV="1">
              <a:off x="2675001" y="4134702"/>
              <a:ext cx="2587847" cy="2916640"/>
            </a:xfrm>
            <a:custGeom>
              <a:avLst/>
              <a:gdLst>
                <a:gd name="connsiteX0" fmla="*/ 0 w 1427240"/>
                <a:gd name="connsiteY0" fmla="*/ 2219000 h 2219000"/>
                <a:gd name="connsiteX1" fmla="*/ 713620 w 1427240"/>
                <a:gd name="connsiteY1" fmla="*/ 0 h 2219000"/>
                <a:gd name="connsiteX2" fmla="*/ 1427240 w 1427240"/>
                <a:gd name="connsiteY2" fmla="*/ 2219000 h 2219000"/>
                <a:gd name="connsiteX3" fmla="*/ 0 w 1427240"/>
                <a:gd name="connsiteY3" fmla="*/ 2219000 h 2219000"/>
                <a:gd name="connsiteX0" fmla="*/ 0 w 2407741"/>
                <a:gd name="connsiteY0" fmla="*/ 2846961 h 2846961"/>
                <a:gd name="connsiteX1" fmla="*/ 1694121 w 2407741"/>
                <a:gd name="connsiteY1" fmla="*/ 0 h 2846961"/>
                <a:gd name="connsiteX2" fmla="*/ 2407741 w 2407741"/>
                <a:gd name="connsiteY2" fmla="*/ 2219000 h 2846961"/>
                <a:gd name="connsiteX3" fmla="*/ 0 w 2407741"/>
                <a:gd name="connsiteY3" fmla="*/ 2846961 h 2846961"/>
                <a:gd name="connsiteX0" fmla="*/ 0 w 3267057"/>
                <a:gd name="connsiteY0" fmla="*/ 2846961 h 2846961"/>
                <a:gd name="connsiteX1" fmla="*/ 1694121 w 3267057"/>
                <a:gd name="connsiteY1" fmla="*/ 0 h 2846961"/>
                <a:gd name="connsiteX2" fmla="*/ 3267057 w 3267057"/>
                <a:gd name="connsiteY2" fmla="*/ 2791877 h 2846961"/>
                <a:gd name="connsiteX3" fmla="*/ 0 w 3267057"/>
                <a:gd name="connsiteY3" fmla="*/ 2846961 h 2846961"/>
                <a:gd name="connsiteX0" fmla="*/ 0 w 3432310"/>
                <a:gd name="connsiteY0" fmla="*/ 2846961 h 2946113"/>
                <a:gd name="connsiteX1" fmla="*/ 1694121 w 3432310"/>
                <a:gd name="connsiteY1" fmla="*/ 0 h 2946113"/>
                <a:gd name="connsiteX2" fmla="*/ 3432310 w 3432310"/>
                <a:gd name="connsiteY2" fmla="*/ 2946113 h 2946113"/>
                <a:gd name="connsiteX3" fmla="*/ 0 w 3432310"/>
                <a:gd name="connsiteY3" fmla="*/ 2846961 h 2946113"/>
                <a:gd name="connsiteX0" fmla="*/ 0 w 3432312"/>
                <a:gd name="connsiteY0" fmla="*/ 2846961 h 2868995"/>
                <a:gd name="connsiteX1" fmla="*/ 1694121 w 3432312"/>
                <a:gd name="connsiteY1" fmla="*/ 0 h 2868995"/>
                <a:gd name="connsiteX2" fmla="*/ 3432312 w 3432312"/>
                <a:gd name="connsiteY2" fmla="*/ 2868995 h 2868995"/>
                <a:gd name="connsiteX3" fmla="*/ 0 w 3432312"/>
                <a:gd name="connsiteY3" fmla="*/ 2846961 h 2868995"/>
                <a:gd name="connsiteX0" fmla="*/ 0 w 3432314"/>
                <a:gd name="connsiteY0" fmla="*/ 2846961 h 2868995"/>
                <a:gd name="connsiteX1" fmla="*/ 1694121 w 3432314"/>
                <a:gd name="connsiteY1" fmla="*/ 0 h 2868995"/>
                <a:gd name="connsiteX2" fmla="*/ 3432314 w 3432314"/>
                <a:gd name="connsiteY2" fmla="*/ 2868995 h 2868995"/>
                <a:gd name="connsiteX3" fmla="*/ 0 w 3432314"/>
                <a:gd name="connsiteY3" fmla="*/ 2846961 h 2868995"/>
                <a:gd name="connsiteX0" fmla="*/ 0 w 3432316"/>
                <a:gd name="connsiteY0" fmla="*/ 2846961 h 2846961"/>
                <a:gd name="connsiteX1" fmla="*/ 1694121 w 3432316"/>
                <a:gd name="connsiteY1" fmla="*/ 0 h 2846961"/>
                <a:gd name="connsiteX2" fmla="*/ 3432316 w 3432316"/>
                <a:gd name="connsiteY2" fmla="*/ 2846961 h 2846961"/>
                <a:gd name="connsiteX3" fmla="*/ 0 w 3432316"/>
                <a:gd name="connsiteY3" fmla="*/ 2846961 h 2846961"/>
                <a:gd name="connsiteX0" fmla="*/ 0 w 3388250"/>
                <a:gd name="connsiteY0" fmla="*/ 2846961 h 2913062"/>
                <a:gd name="connsiteX1" fmla="*/ 1694121 w 3388250"/>
                <a:gd name="connsiteY1" fmla="*/ 0 h 2913062"/>
                <a:gd name="connsiteX2" fmla="*/ 3388250 w 3388250"/>
                <a:gd name="connsiteY2" fmla="*/ 2913062 h 2913062"/>
                <a:gd name="connsiteX3" fmla="*/ 0 w 3388250"/>
                <a:gd name="connsiteY3" fmla="*/ 2846961 h 2913062"/>
                <a:gd name="connsiteX0" fmla="*/ 0 w 2499565"/>
                <a:gd name="connsiteY0" fmla="*/ 1376940 h 2913062"/>
                <a:gd name="connsiteX1" fmla="*/ 805436 w 2499565"/>
                <a:gd name="connsiteY1" fmla="*/ 0 h 2913062"/>
                <a:gd name="connsiteX2" fmla="*/ 2499565 w 2499565"/>
                <a:gd name="connsiteY2" fmla="*/ 2913062 h 2913062"/>
                <a:gd name="connsiteX3" fmla="*/ 0 w 2499565"/>
                <a:gd name="connsiteY3" fmla="*/ 1376940 h 2913062"/>
                <a:gd name="connsiteX0" fmla="*/ 0 w 2509434"/>
                <a:gd name="connsiteY0" fmla="*/ 1376940 h 2847255"/>
                <a:gd name="connsiteX1" fmla="*/ 805436 w 2509434"/>
                <a:gd name="connsiteY1" fmla="*/ 0 h 2847255"/>
                <a:gd name="connsiteX2" fmla="*/ 2509434 w 2509434"/>
                <a:gd name="connsiteY2" fmla="*/ 2847255 h 2847255"/>
                <a:gd name="connsiteX3" fmla="*/ 0 w 2509434"/>
                <a:gd name="connsiteY3" fmla="*/ 1376940 h 2847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9434" h="2847255">
                  <a:moveTo>
                    <a:pt x="0" y="1376940"/>
                  </a:moveTo>
                  <a:lnTo>
                    <a:pt x="805436" y="0"/>
                  </a:lnTo>
                  <a:lnTo>
                    <a:pt x="2509434" y="2847255"/>
                  </a:lnTo>
                  <a:lnTo>
                    <a:pt x="0" y="137694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DB04B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2"/>
            <p:cNvSpPr/>
            <p:nvPr/>
          </p:nvSpPr>
          <p:spPr>
            <a:xfrm rot="9040758">
              <a:off x="120627" y="5280806"/>
              <a:ext cx="3276125" cy="1408312"/>
            </a:xfrm>
            <a:custGeom>
              <a:avLst/>
              <a:gdLst>
                <a:gd name="connsiteX0" fmla="*/ 0 w 1427240"/>
                <a:gd name="connsiteY0" fmla="*/ 2219000 h 2219000"/>
                <a:gd name="connsiteX1" fmla="*/ 713620 w 1427240"/>
                <a:gd name="connsiteY1" fmla="*/ 0 h 2219000"/>
                <a:gd name="connsiteX2" fmla="*/ 1427240 w 1427240"/>
                <a:gd name="connsiteY2" fmla="*/ 2219000 h 2219000"/>
                <a:gd name="connsiteX3" fmla="*/ 0 w 1427240"/>
                <a:gd name="connsiteY3" fmla="*/ 2219000 h 2219000"/>
                <a:gd name="connsiteX0" fmla="*/ 0 w 2407741"/>
                <a:gd name="connsiteY0" fmla="*/ 2846961 h 2846961"/>
                <a:gd name="connsiteX1" fmla="*/ 1694121 w 2407741"/>
                <a:gd name="connsiteY1" fmla="*/ 0 h 2846961"/>
                <a:gd name="connsiteX2" fmla="*/ 2407741 w 2407741"/>
                <a:gd name="connsiteY2" fmla="*/ 2219000 h 2846961"/>
                <a:gd name="connsiteX3" fmla="*/ 0 w 2407741"/>
                <a:gd name="connsiteY3" fmla="*/ 2846961 h 2846961"/>
                <a:gd name="connsiteX0" fmla="*/ 0 w 3267057"/>
                <a:gd name="connsiteY0" fmla="*/ 2846961 h 2846961"/>
                <a:gd name="connsiteX1" fmla="*/ 1694121 w 3267057"/>
                <a:gd name="connsiteY1" fmla="*/ 0 h 2846961"/>
                <a:gd name="connsiteX2" fmla="*/ 3267057 w 3267057"/>
                <a:gd name="connsiteY2" fmla="*/ 2791877 h 2846961"/>
                <a:gd name="connsiteX3" fmla="*/ 0 w 3267057"/>
                <a:gd name="connsiteY3" fmla="*/ 2846961 h 2846961"/>
                <a:gd name="connsiteX0" fmla="*/ 0 w 3432310"/>
                <a:gd name="connsiteY0" fmla="*/ 2846961 h 2946113"/>
                <a:gd name="connsiteX1" fmla="*/ 1694121 w 3432310"/>
                <a:gd name="connsiteY1" fmla="*/ 0 h 2946113"/>
                <a:gd name="connsiteX2" fmla="*/ 3432310 w 3432310"/>
                <a:gd name="connsiteY2" fmla="*/ 2946113 h 2946113"/>
                <a:gd name="connsiteX3" fmla="*/ 0 w 3432310"/>
                <a:gd name="connsiteY3" fmla="*/ 2846961 h 2946113"/>
                <a:gd name="connsiteX0" fmla="*/ 0 w 3432312"/>
                <a:gd name="connsiteY0" fmla="*/ 2846961 h 2868995"/>
                <a:gd name="connsiteX1" fmla="*/ 1694121 w 3432312"/>
                <a:gd name="connsiteY1" fmla="*/ 0 h 2868995"/>
                <a:gd name="connsiteX2" fmla="*/ 3432312 w 3432312"/>
                <a:gd name="connsiteY2" fmla="*/ 2868995 h 2868995"/>
                <a:gd name="connsiteX3" fmla="*/ 0 w 3432312"/>
                <a:gd name="connsiteY3" fmla="*/ 2846961 h 2868995"/>
                <a:gd name="connsiteX0" fmla="*/ 0 w 3432314"/>
                <a:gd name="connsiteY0" fmla="*/ 2846961 h 2868995"/>
                <a:gd name="connsiteX1" fmla="*/ 1694121 w 3432314"/>
                <a:gd name="connsiteY1" fmla="*/ 0 h 2868995"/>
                <a:gd name="connsiteX2" fmla="*/ 3432314 w 3432314"/>
                <a:gd name="connsiteY2" fmla="*/ 2868995 h 2868995"/>
                <a:gd name="connsiteX3" fmla="*/ 0 w 3432314"/>
                <a:gd name="connsiteY3" fmla="*/ 2846961 h 2868995"/>
                <a:gd name="connsiteX0" fmla="*/ 0 w 3432316"/>
                <a:gd name="connsiteY0" fmla="*/ 2846961 h 2846961"/>
                <a:gd name="connsiteX1" fmla="*/ 1694121 w 3432316"/>
                <a:gd name="connsiteY1" fmla="*/ 0 h 2846961"/>
                <a:gd name="connsiteX2" fmla="*/ 3432316 w 3432316"/>
                <a:gd name="connsiteY2" fmla="*/ 2846961 h 2846961"/>
                <a:gd name="connsiteX3" fmla="*/ 0 w 3432316"/>
                <a:gd name="connsiteY3" fmla="*/ 2846961 h 2846961"/>
                <a:gd name="connsiteX0" fmla="*/ 0 w 3388250"/>
                <a:gd name="connsiteY0" fmla="*/ 2846961 h 2913062"/>
                <a:gd name="connsiteX1" fmla="*/ 1694121 w 3388250"/>
                <a:gd name="connsiteY1" fmla="*/ 0 h 2913062"/>
                <a:gd name="connsiteX2" fmla="*/ 3388250 w 3388250"/>
                <a:gd name="connsiteY2" fmla="*/ 2913062 h 2913062"/>
                <a:gd name="connsiteX3" fmla="*/ 0 w 3388250"/>
                <a:gd name="connsiteY3" fmla="*/ 2846961 h 2913062"/>
                <a:gd name="connsiteX0" fmla="*/ 0 w 3388250"/>
                <a:gd name="connsiteY0" fmla="*/ 1952875 h 2018976"/>
                <a:gd name="connsiteX1" fmla="*/ 1142393 w 3388250"/>
                <a:gd name="connsiteY1" fmla="*/ 0 h 2018976"/>
                <a:gd name="connsiteX2" fmla="*/ 3388250 w 3388250"/>
                <a:gd name="connsiteY2" fmla="*/ 2018976 h 2018976"/>
                <a:gd name="connsiteX3" fmla="*/ 0 w 3388250"/>
                <a:gd name="connsiteY3" fmla="*/ 1952875 h 2018976"/>
                <a:gd name="connsiteX0" fmla="*/ 0 w 3297704"/>
                <a:gd name="connsiteY0" fmla="*/ 1952875 h 1952875"/>
                <a:gd name="connsiteX1" fmla="*/ 1142393 w 3297704"/>
                <a:gd name="connsiteY1" fmla="*/ 0 h 1952875"/>
                <a:gd name="connsiteX2" fmla="*/ 3297704 w 3297704"/>
                <a:gd name="connsiteY2" fmla="*/ 1880104 h 1952875"/>
                <a:gd name="connsiteX3" fmla="*/ 0 w 3297704"/>
                <a:gd name="connsiteY3" fmla="*/ 1952875 h 1952875"/>
                <a:gd name="connsiteX0" fmla="*/ 0 w 3271947"/>
                <a:gd name="connsiteY0" fmla="*/ 1952875 h 1952875"/>
                <a:gd name="connsiteX1" fmla="*/ 1142393 w 3271947"/>
                <a:gd name="connsiteY1" fmla="*/ 0 h 1952875"/>
                <a:gd name="connsiteX2" fmla="*/ 3271947 w 3271947"/>
                <a:gd name="connsiteY2" fmla="*/ 1850718 h 1952875"/>
                <a:gd name="connsiteX3" fmla="*/ 0 w 3271947"/>
                <a:gd name="connsiteY3" fmla="*/ 1952875 h 1952875"/>
                <a:gd name="connsiteX0" fmla="*/ 0 w 3280798"/>
                <a:gd name="connsiteY0" fmla="*/ 1952875 h 1952875"/>
                <a:gd name="connsiteX1" fmla="*/ 1142393 w 3280798"/>
                <a:gd name="connsiteY1" fmla="*/ 0 h 1952875"/>
                <a:gd name="connsiteX2" fmla="*/ 3280798 w 3280798"/>
                <a:gd name="connsiteY2" fmla="*/ 1884528 h 1952875"/>
                <a:gd name="connsiteX3" fmla="*/ 0 w 3280798"/>
                <a:gd name="connsiteY3" fmla="*/ 1952875 h 1952875"/>
                <a:gd name="connsiteX0" fmla="*/ 0 w 3280798"/>
                <a:gd name="connsiteY0" fmla="*/ 1301727 h 1301727"/>
                <a:gd name="connsiteX1" fmla="*/ 762504 w 3280798"/>
                <a:gd name="connsiteY1" fmla="*/ 0 h 1301727"/>
                <a:gd name="connsiteX2" fmla="*/ 3280798 w 3280798"/>
                <a:gd name="connsiteY2" fmla="*/ 1233380 h 1301727"/>
                <a:gd name="connsiteX3" fmla="*/ 0 w 3280798"/>
                <a:gd name="connsiteY3" fmla="*/ 1301727 h 1301727"/>
                <a:gd name="connsiteX0" fmla="*/ 0 w 2306140"/>
                <a:gd name="connsiteY0" fmla="*/ 1301727 h 1301727"/>
                <a:gd name="connsiteX1" fmla="*/ 762504 w 2306140"/>
                <a:gd name="connsiteY1" fmla="*/ 0 h 1301727"/>
                <a:gd name="connsiteX2" fmla="*/ 2306140 w 2306140"/>
                <a:gd name="connsiteY2" fmla="*/ 1252858 h 1301727"/>
                <a:gd name="connsiteX3" fmla="*/ 0 w 2306140"/>
                <a:gd name="connsiteY3" fmla="*/ 1301727 h 1301727"/>
                <a:gd name="connsiteX0" fmla="*/ 0 w 2306140"/>
                <a:gd name="connsiteY0" fmla="*/ 1301727 h 1301727"/>
                <a:gd name="connsiteX1" fmla="*/ 762504 w 2306140"/>
                <a:gd name="connsiteY1" fmla="*/ 0 h 1301727"/>
                <a:gd name="connsiteX2" fmla="*/ 1666228 w 2306140"/>
                <a:gd name="connsiteY2" fmla="*/ 731193 h 1301727"/>
                <a:gd name="connsiteX3" fmla="*/ 2306140 w 2306140"/>
                <a:gd name="connsiteY3" fmla="*/ 1252858 h 1301727"/>
                <a:gd name="connsiteX4" fmla="*/ 0 w 2306140"/>
                <a:gd name="connsiteY4" fmla="*/ 1301727 h 1301727"/>
                <a:gd name="connsiteX0" fmla="*/ 0 w 2446516"/>
                <a:gd name="connsiteY0" fmla="*/ 1301727 h 1301727"/>
                <a:gd name="connsiteX1" fmla="*/ 762504 w 2446516"/>
                <a:gd name="connsiteY1" fmla="*/ 0 h 1301727"/>
                <a:gd name="connsiteX2" fmla="*/ 2446516 w 2446516"/>
                <a:gd name="connsiteY2" fmla="*/ 956856 h 1301727"/>
                <a:gd name="connsiteX3" fmla="*/ 2306140 w 2446516"/>
                <a:gd name="connsiteY3" fmla="*/ 1252858 h 1301727"/>
                <a:gd name="connsiteX4" fmla="*/ 0 w 2446516"/>
                <a:gd name="connsiteY4" fmla="*/ 1301727 h 1301727"/>
                <a:gd name="connsiteX0" fmla="*/ 0 w 2446516"/>
                <a:gd name="connsiteY0" fmla="*/ 1301727 h 1301727"/>
                <a:gd name="connsiteX1" fmla="*/ 762504 w 2446516"/>
                <a:gd name="connsiteY1" fmla="*/ 0 h 1301727"/>
                <a:gd name="connsiteX2" fmla="*/ 2446516 w 2446516"/>
                <a:gd name="connsiteY2" fmla="*/ 956856 h 1301727"/>
                <a:gd name="connsiteX3" fmla="*/ 2289315 w 2446516"/>
                <a:gd name="connsiteY3" fmla="*/ 1257581 h 1301727"/>
                <a:gd name="connsiteX4" fmla="*/ 0 w 2446516"/>
                <a:gd name="connsiteY4" fmla="*/ 1301727 h 1301727"/>
                <a:gd name="connsiteX0" fmla="*/ 0 w 2446516"/>
                <a:gd name="connsiteY0" fmla="*/ 1301727 h 1301727"/>
                <a:gd name="connsiteX1" fmla="*/ 762504 w 2446516"/>
                <a:gd name="connsiteY1" fmla="*/ 0 h 1301727"/>
                <a:gd name="connsiteX2" fmla="*/ 2446516 w 2446516"/>
                <a:gd name="connsiteY2" fmla="*/ 956856 h 1301727"/>
                <a:gd name="connsiteX3" fmla="*/ 2277787 w 2446516"/>
                <a:gd name="connsiteY3" fmla="*/ 1260816 h 1301727"/>
                <a:gd name="connsiteX4" fmla="*/ 0 w 2446516"/>
                <a:gd name="connsiteY4" fmla="*/ 1301727 h 1301727"/>
                <a:gd name="connsiteX0" fmla="*/ 0 w 2439135"/>
                <a:gd name="connsiteY0" fmla="*/ 1301727 h 1301727"/>
                <a:gd name="connsiteX1" fmla="*/ 762504 w 2439135"/>
                <a:gd name="connsiteY1" fmla="*/ 0 h 1301727"/>
                <a:gd name="connsiteX2" fmla="*/ 2439135 w 2439135"/>
                <a:gd name="connsiteY2" fmla="*/ 952710 h 1301727"/>
                <a:gd name="connsiteX3" fmla="*/ 2277787 w 2439135"/>
                <a:gd name="connsiteY3" fmla="*/ 1260816 h 1301727"/>
                <a:gd name="connsiteX4" fmla="*/ 0 w 2439135"/>
                <a:gd name="connsiteY4" fmla="*/ 1301727 h 1301727"/>
                <a:gd name="connsiteX0" fmla="*/ 0 w 2439135"/>
                <a:gd name="connsiteY0" fmla="*/ 1301727 h 1301727"/>
                <a:gd name="connsiteX1" fmla="*/ 762504 w 2439135"/>
                <a:gd name="connsiteY1" fmla="*/ 0 h 1301727"/>
                <a:gd name="connsiteX2" fmla="*/ 2439135 w 2439135"/>
                <a:gd name="connsiteY2" fmla="*/ 952710 h 1301727"/>
                <a:gd name="connsiteX3" fmla="*/ 2270406 w 2439135"/>
                <a:gd name="connsiteY3" fmla="*/ 1256671 h 1301727"/>
                <a:gd name="connsiteX4" fmla="*/ 0 w 2439135"/>
                <a:gd name="connsiteY4" fmla="*/ 1301727 h 1301727"/>
                <a:gd name="connsiteX0" fmla="*/ 0 w 2420225"/>
                <a:gd name="connsiteY0" fmla="*/ 1302637 h 1302637"/>
                <a:gd name="connsiteX1" fmla="*/ 743594 w 2420225"/>
                <a:gd name="connsiteY1" fmla="*/ 0 h 1302637"/>
                <a:gd name="connsiteX2" fmla="*/ 2420225 w 2420225"/>
                <a:gd name="connsiteY2" fmla="*/ 952710 h 1302637"/>
                <a:gd name="connsiteX3" fmla="*/ 2251496 w 2420225"/>
                <a:gd name="connsiteY3" fmla="*/ 1256671 h 1302637"/>
                <a:gd name="connsiteX4" fmla="*/ 0 w 2420225"/>
                <a:gd name="connsiteY4" fmla="*/ 1302637 h 1302637"/>
                <a:gd name="connsiteX0" fmla="*/ 0 w 2420225"/>
                <a:gd name="connsiteY0" fmla="*/ 1302637 h 1302637"/>
                <a:gd name="connsiteX1" fmla="*/ 743594 w 2420225"/>
                <a:gd name="connsiteY1" fmla="*/ 0 h 1302637"/>
                <a:gd name="connsiteX2" fmla="*/ 2420225 w 2420225"/>
                <a:gd name="connsiteY2" fmla="*/ 952710 h 1302637"/>
                <a:gd name="connsiteX3" fmla="*/ 2251496 w 2420225"/>
                <a:gd name="connsiteY3" fmla="*/ 1256671 h 1302637"/>
                <a:gd name="connsiteX4" fmla="*/ 0 w 2420225"/>
                <a:gd name="connsiteY4" fmla="*/ 1302637 h 1302637"/>
                <a:gd name="connsiteX0" fmla="*/ 0 w 2420225"/>
                <a:gd name="connsiteY0" fmla="*/ 1302637 h 1302637"/>
                <a:gd name="connsiteX1" fmla="*/ 743594 w 2420225"/>
                <a:gd name="connsiteY1" fmla="*/ 0 h 1302637"/>
                <a:gd name="connsiteX2" fmla="*/ 2420225 w 2420225"/>
                <a:gd name="connsiteY2" fmla="*/ 952710 h 1302637"/>
                <a:gd name="connsiteX3" fmla="*/ 0 w 2420225"/>
                <a:gd name="connsiteY3" fmla="*/ 1302637 h 1302637"/>
                <a:gd name="connsiteX0" fmla="*/ 0 w 3030295"/>
                <a:gd name="connsiteY0" fmla="*/ 1302637 h 1302637"/>
                <a:gd name="connsiteX1" fmla="*/ 743594 w 3030295"/>
                <a:gd name="connsiteY1" fmla="*/ 0 h 1302637"/>
                <a:gd name="connsiteX2" fmla="*/ 3030295 w 3030295"/>
                <a:gd name="connsiteY2" fmla="*/ 1281166 h 1302637"/>
                <a:gd name="connsiteX3" fmla="*/ 0 w 3030295"/>
                <a:gd name="connsiteY3" fmla="*/ 1302637 h 1302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0295" h="1302637">
                  <a:moveTo>
                    <a:pt x="0" y="1302637"/>
                  </a:moveTo>
                  <a:lnTo>
                    <a:pt x="743594" y="0"/>
                  </a:lnTo>
                  <a:lnTo>
                    <a:pt x="3030295" y="1281166"/>
                  </a:lnTo>
                  <a:lnTo>
                    <a:pt x="0" y="130263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DB04B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22" y="986215"/>
            <a:ext cx="2575651" cy="563717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838200" y="986215"/>
            <a:ext cx="8849497" cy="2772985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41936"/>
            <a:ext cx="8849497" cy="862461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64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DB04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64A1-21EC-4823-B551-5C1EF7EDE78C}" type="datetime1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8" name="Rectangle 7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DB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51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DB04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0585-3A9F-4DB0-9C47-3763AC176ACE}" type="datetime1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2298672"/>
            <a:ext cx="3300984" cy="389340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445508" y="2298672"/>
            <a:ext cx="3300984" cy="389340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8052816" y="2298672"/>
            <a:ext cx="3300984" cy="389340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37629" y="1309356"/>
            <a:ext cx="3300413" cy="82296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4445508" y="1309356"/>
            <a:ext cx="3300413" cy="82296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8053387" y="1309356"/>
            <a:ext cx="3300413" cy="82296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14" name="Rectangle 13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DB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DB04B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21" name="Rectangle 20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DB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DB04B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3758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DB04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7600-0529-4B48-9E10-CB1A70A6A8A0}" type="datetime1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4073987"/>
            <a:ext cx="3300984" cy="211809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445508" y="4073987"/>
            <a:ext cx="3300984" cy="211809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8052816" y="4073987"/>
            <a:ext cx="3300984" cy="211809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37629" y="3403372"/>
            <a:ext cx="3300413" cy="67061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4445508" y="3403372"/>
            <a:ext cx="3300413" cy="67061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8053387" y="3403372"/>
            <a:ext cx="3300413" cy="67061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838200" y="1392238"/>
            <a:ext cx="3300413" cy="185623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4445508" y="1383734"/>
            <a:ext cx="3300413" cy="185623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8053387" y="1383734"/>
            <a:ext cx="3300413" cy="185623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21" name="Rectangle 20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DB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1506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DB04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1D89-A4A7-47C6-9F4A-013DF41A3488}" type="datetime1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8" name="Rectangle 7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DB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38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riangl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D4F6-33E9-45E4-B1E4-18DA564F71B0}" type="datetime1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634986" y="1"/>
            <a:ext cx="6558024" cy="3566951"/>
          </a:xfrm>
          <a:custGeom>
            <a:avLst/>
            <a:gdLst>
              <a:gd name="connsiteX0" fmla="*/ 0 w 5834250"/>
              <a:gd name="connsiteY0" fmla="*/ 0 h 3566951"/>
              <a:gd name="connsiteX1" fmla="*/ 5833177 w 5834250"/>
              <a:gd name="connsiteY1" fmla="*/ 0 h 3566951"/>
              <a:gd name="connsiteX2" fmla="*/ 5833749 w 5834250"/>
              <a:gd name="connsiteY2" fmla="*/ 106533 h 3566951"/>
              <a:gd name="connsiteX3" fmla="*/ 5833177 w 5834250"/>
              <a:gd name="connsiteY3" fmla="*/ 1368797 h 3566951"/>
              <a:gd name="connsiteX4" fmla="*/ 3034999 w 5834250"/>
              <a:gd name="connsiteY4" fmla="*/ 3566951 h 3566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4250" h="3566951">
                <a:moveTo>
                  <a:pt x="0" y="0"/>
                </a:moveTo>
                <a:lnTo>
                  <a:pt x="5833177" y="0"/>
                </a:lnTo>
                <a:lnTo>
                  <a:pt x="5833749" y="106533"/>
                </a:lnTo>
                <a:cubicBezTo>
                  <a:pt x="5836008" y="617222"/>
                  <a:pt x="5829692" y="813141"/>
                  <a:pt x="5833177" y="1368797"/>
                </a:cubicBezTo>
                <a:lnTo>
                  <a:pt x="3034999" y="356695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5628903" y="2906389"/>
            <a:ext cx="6456256" cy="3974602"/>
          </a:xfrm>
          <a:custGeom>
            <a:avLst/>
            <a:gdLst>
              <a:gd name="connsiteX0" fmla="*/ 2976519 w 6007830"/>
              <a:gd name="connsiteY0" fmla="*/ 0 h 3567500"/>
              <a:gd name="connsiteX1" fmla="*/ 6007830 w 6007830"/>
              <a:gd name="connsiteY1" fmla="*/ 3567500 h 3567500"/>
              <a:gd name="connsiteX2" fmla="*/ 0 w 6007830"/>
              <a:gd name="connsiteY2" fmla="*/ 3567500 h 3567500"/>
              <a:gd name="connsiteX0" fmla="*/ 2139549 w 5170860"/>
              <a:gd name="connsiteY0" fmla="*/ 0 h 3578192"/>
              <a:gd name="connsiteX1" fmla="*/ 5170860 w 5170860"/>
              <a:gd name="connsiteY1" fmla="*/ 3567500 h 3578192"/>
              <a:gd name="connsiteX2" fmla="*/ 0 w 5170860"/>
              <a:gd name="connsiteY2" fmla="*/ 3578192 h 3578192"/>
              <a:gd name="connsiteX3" fmla="*/ 2139549 w 5170860"/>
              <a:gd name="connsiteY3" fmla="*/ 0 h 3578192"/>
              <a:gd name="connsiteX0" fmla="*/ 2139549 w 5170860"/>
              <a:gd name="connsiteY0" fmla="*/ 0 h 3578192"/>
              <a:gd name="connsiteX1" fmla="*/ 5170860 w 5170860"/>
              <a:gd name="connsiteY1" fmla="*/ 3567500 h 3578192"/>
              <a:gd name="connsiteX2" fmla="*/ 0 w 5170860"/>
              <a:gd name="connsiteY2" fmla="*/ 3578192 h 3578192"/>
              <a:gd name="connsiteX3" fmla="*/ 2139549 w 5170860"/>
              <a:gd name="connsiteY3" fmla="*/ 0 h 3578192"/>
              <a:gd name="connsiteX0" fmla="*/ 2139549 w 5170860"/>
              <a:gd name="connsiteY0" fmla="*/ 0 h 3578192"/>
              <a:gd name="connsiteX1" fmla="*/ 5170860 w 5170860"/>
              <a:gd name="connsiteY1" fmla="*/ 3567500 h 3578192"/>
              <a:gd name="connsiteX2" fmla="*/ 0 w 5170860"/>
              <a:gd name="connsiteY2" fmla="*/ 3578192 h 3578192"/>
              <a:gd name="connsiteX3" fmla="*/ 2139549 w 5170860"/>
              <a:gd name="connsiteY3" fmla="*/ 0 h 3578192"/>
              <a:gd name="connsiteX0" fmla="*/ 2139549 w 5170860"/>
              <a:gd name="connsiteY0" fmla="*/ 0 h 3578192"/>
              <a:gd name="connsiteX1" fmla="*/ 5170860 w 5170860"/>
              <a:gd name="connsiteY1" fmla="*/ 3567500 h 3578192"/>
              <a:gd name="connsiteX2" fmla="*/ 0 w 5170860"/>
              <a:gd name="connsiteY2" fmla="*/ 3578192 h 3578192"/>
              <a:gd name="connsiteX3" fmla="*/ 2139549 w 5170860"/>
              <a:gd name="connsiteY3" fmla="*/ 0 h 3578192"/>
              <a:gd name="connsiteX0" fmla="*/ 2139549 w 5170860"/>
              <a:gd name="connsiteY0" fmla="*/ 0 h 3578192"/>
              <a:gd name="connsiteX1" fmla="*/ 5170860 w 5170860"/>
              <a:gd name="connsiteY1" fmla="*/ 3567500 h 3578192"/>
              <a:gd name="connsiteX2" fmla="*/ 0 w 5170860"/>
              <a:gd name="connsiteY2" fmla="*/ 3578192 h 3578192"/>
              <a:gd name="connsiteX3" fmla="*/ 2139549 w 5170860"/>
              <a:gd name="connsiteY3" fmla="*/ 0 h 3578192"/>
              <a:gd name="connsiteX0" fmla="*/ 2139549 w 5170860"/>
              <a:gd name="connsiteY0" fmla="*/ 0 h 3578192"/>
              <a:gd name="connsiteX1" fmla="*/ 5170860 w 5170860"/>
              <a:gd name="connsiteY1" fmla="*/ 3567500 h 3578192"/>
              <a:gd name="connsiteX2" fmla="*/ 0 w 5170860"/>
              <a:gd name="connsiteY2" fmla="*/ 3578192 h 3578192"/>
              <a:gd name="connsiteX3" fmla="*/ 2139549 w 5170860"/>
              <a:gd name="connsiteY3" fmla="*/ 0 h 3578192"/>
              <a:gd name="connsiteX0" fmla="*/ 2139549 w 5170860"/>
              <a:gd name="connsiteY0" fmla="*/ 0 h 3578192"/>
              <a:gd name="connsiteX1" fmla="*/ 5170860 w 5170860"/>
              <a:gd name="connsiteY1" fmla="*/ 3567500 h 3578192"/>
              <a:gd name="connsiteX2" fmla="*/ 0 w 5170860"/>
              <a:gd name="connsiteY2" fmla="*/ 3578192 h 3578192"/>
              <a:gd name="connsiteX3" fmla="*/ 2139549 w 5170860"/>
              <a:gd name="connsiteY3" fmla="*/ 0 h 3578192"/>
              <a:gd name="connsiteX0" fmla="*/ 2139549 w 5170860"/>
              <a:gd name="connsiteY0" fmla="*/ 0 h 3578192"/>
              <a:gd name="connsiteX1" fmla="*/ 5170860 w 5170860"/>
              <a:gd name="connsiteY1" fmla="*/ 3567500 h 3578192"/>
              <a:gd name="connsiteX2" fmla="*/ 0 w 5170860"/>
              <a:gd name="connsiteY2" fmla="*/ 3578192 h 3578192"/>
              <a:gd name="connsiteX3" fmla="*/ 2139549 w 5170860"/>
              <a:gd name="connsiteY3" fmla="*/ 0 h 3578192"/>
              <a:gd name="connsiteX0" fmla="*/ 2139549 w 5170860"/>
              <a:gd name="connsiteY0" fmla="*/ 0 h 3578192"/>
              <a:gd name="connsiteX1" fmla="*/ 5170860 w 5170860"/>
              <a:gd name="connsiteY1" fmla="*/ 3567500 h 3578192"/>
              <a:gd name="connsiteX2" fmla="*/ 0 w 5170860"/>
              <a:gd name="connsiteY2" fmla="*/ 3578192 h 3578192"/>
              <a:gd name="connsiteX3" fmla="*/ 2139549 w 5170860"/>
              <a:gd name="connsiteY3" fmla="*/ 0 h 3578192"/>
              <a:gd name="connsiteX0" fmla="*/ 2139549 w 5170860"/>
              <a:gd name="connsiteY0" fmla="*/ 0 h 3578192"/>
              <a:gd name="connsiteX1" fmla="*/ 5170860 w 5170860"/>
              <a:gd name="connsiteY1" fmla="*/ 3567500 h 3578192"/>
              <a:gd name="connsiteX2" fmla="*/ 0 w 5170860"/>
              <a:gd name="connsiteY2" fmla="*/ 3578192 h 3578192"/>
              <a:gd name="connsiteX3" fmla="*/ 2139549 w 5170860"/>
              <a:gd name="connsiteY3" fmla="*/ 0 h 3578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0860" h="3578192">
                <a:moveTo>
                  <a:pt x="2139549" y="0"/>
                </a:moveTo>
                <a:lnTo>
                  <a:pt x="5170860" y="3567500"/>
                </a:lnTo>
                <a:lnTo>
                  <a:pt x="0" y="3578192"/>
                </a:lnTo>
                <a:cubicBezTo>
                  <a:pt x="450045" y="2805971"/>
                  <a:pt x="1061777" y="1734405"/>
                  <a:pt x="2139549" y="0"/>
                </a:cubicBezTo>
                <a:close/>
              </a:path>
            </a:pathLst>
          </a:custGeom>
          <a:gradFill>
            <a:gsLst>
              <a:gs pos="0">
                <a:srgbClr val="0DB04B"/>
              </a:gs>
              <a:gs pos="100000">
                <a:schemeClr val="bg1"/>
              </a:gs>
            </a:gsLst>
            <a:lin ang="5400000" scaled="1"/>
          </a:gradFill>
        </p:spPr>
        <p:txBody>
          <a:bodyPr wrap="square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9120106" y="1477019"/>
            <a:ext cx="3073482" cy="5372660"/>
          </a:xfrm>
          <a:custGeom>
            <a:avLst/>
            <a:gdLst>
              <a:gd name="connsiteX0" fmla="*/ 2734278 w 2734278"/>
              <a:gd name="connsiteY0" fmla="*/ 0 h 5372660"/>
              <a:gd name="connsiteX1" fmla="*/ 2734278 w 2734278"/>
              <a:gd name="connsiteY1" fmla="*/ 5372660 h 5372660"/>
              <a:gd name="connsiteX2" fmla="*/ 0 w 2734278"/>
              <a:gd name="connsiteY2" fmla="*/ 2155618 h 5372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4278" h="5372660">
                <a:moveTo>
                  <a:pt x="2734278" y="0"/>
                </a:moveTo>
                <a:lnTo>
                  <a:pt x="2734278" y="5372660"/>
                </a:lnTo>
                <a:lnTo>
                  <a:pt x="0" y="2155618"/>
                </a:lnTo>
                <a:close/>
              </a:path>
            </a:pathLst>
          </a:custGeom>
          <a:gradFill>
            <a:gsLst>
              <a:gs pos="0">
                <a:srgbClr val="0DB04B"/>
              </a:gs>
              <a:gs pos="100000">
                <a:schemeClr val="bg1"/>
              </a:gs>
            </a:gsLst>
            <a:lin ang="16200000" scaled="0"/>
          </a:gradFill>
        </p:spPr>
        <p:txBody>
          <a:bodyPr wrap="square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838200" y="1743959"/>
            <a:ext cx="5479473" cy="4439065"/>
          </a:xfrm>
        </p:spPr>
        <p:txBody>
          <a:bodyPr>
            <a:normAutofit/>
          </a:bodyPr>
          <a:lstStyle>
            <a:lvl1pPr marL="0" indent="0" algn="l">
              <a:buNone/>
              <a:def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5547"/>
            <a:ext cx="5479473" cy="1005840"/>
          </a:xfrm>
        </p:spPr>
        <p:txBody>
          <a:bodyPr/>
          <a:lstStyle>
            <a:lvl1pPr>
              <a:defRPr>
                <a:solidFill>
                  <a:srgbClr val="0DB04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57221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Triangl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D4F6-33E9-45E4-B1E4-18DA564F71B0}" type="datetime1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633976" y="1"/>
            <a:ext cx="6558024" cy="3566951"/>
          </a:xfrm>
          <a:custGeom>
            <a:avLst/>
            <a:gdLst>
              <a:gd name="connsiteX0" fmla="*/ 0 w 5834250"/>
              <a:gd name="connsiteY0" fmla="*/ 0 h 3566951"/>
              <a:gd name="connsiteX1" fmla="*/ 5833177 w 5834250"/>
              <a:gd name="connsiteY1" fmla="*/ 0 h 3566951"/>
              <a:gd name="connsiteX2" fmla="*/ 5833749 w 5834250"/>
              <a:gd name="connsiteY2" fmla="*/ 106533 h 3566951"/>
              <a:gd name="connsiteX3" fmla="*/ 5833177 w 5834250"/>
              <a:gd name="connsiteY3" fmla="*/ 1368797 h 3566951"/>
              <a:gd name="connsiteX4" fmla="*/ 3034999 w 5834250"/>
              <a:gd name="connsiteY4" fmla="*/ 3566951 h 3566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4250" h="3566951">
                <a:moveTo>
                  <a:pt x="0" y="0"/>
                </a:moveTo>
                <a:lnTo>
                  <a:pt x="5833177" y="0"/>
                </a:lnTo>
                <a:lnTo>
                  <a:pt x="5833749" y="106533"/>
                </a:lnTo>
                <a:cubicBezTo>
                  <a:pt x="5836008" y="617222"/>
                  <a:pt x="5829692" y="813141"/>
                  <a:pt x="5833177" y="1368797"/>
                </a:cubicBezTo>
                <a:lnTo>
                  <a:pt x="3034999" y="356695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838200" y="1743959"/>
            <a:ext cx="5479473" cy="4439065"/>
          </a:xfrm>
        </p:spPr>
        <p:txBody>
          <a:bodyPr>
            <a:normAutofit/>
          </a:bodyPr>
          <a:lstStyle>
            <a:lvl1pPr marL="0" indent="0" algn="l">
              <a:buNone/>
              <a:def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5547"/>
            <a:ext cx="5479473" cy="1005840"/>
          </a:xfrm>
        </p:spPr>
        <p:txBody>
          <a:bodyPr/>
          <a:lstStyle>
            <a:lvl1pPr>
              <a:defRPr>
                <a:solidFill>
                  <a:srgbClr val="0DB04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Isosceles Triangle 8"/>
          <p:cNvSpPr/>
          <p:nvPr/>
        </p:nvSpPr>
        <p:spPr>
          <a:xfrm>
            <a:off x="5634212" y="2914710"/>
            <a:ext cx="6450173" cy="3943290"/>
          </a:xfrm>
          <a:prstGeom prst="triangle">
            <a:avLst>
              <a:gd name="adj" fmla="val 41039"/>
            </a:avLst>
          </a:prstGeom>
          <a:gradFill>
            <a:gsLst>
              <a:gs pos="0">
                <a:srgbClr val="0DB04B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10800000">
            <a:off x="9118862" y="1477020"/>
            <a:ext cx="3073138" cy="5380980"/>
          </a:xfrm>
          <a:custGeom>
            <a:avLst/>
            <a:gdLst>
              <a:gd name="connsiteX0" fmla="*/ 0 w 3101418"/>
              <a:gd name="connsiteY0" fmla="*/ 5380980 h 5380980"/>
              <a:gd name="connsiteX1" fmla="*/ 0 w 3101418"/>
              <a:gd name="connsiteY1" fmla="*/ 0 h 5380980"/>
              <a:gd name="connsiteX2" fmla="*/ 3101418 w 3101418"/>
              <a:gd name="connsiteY2" fmla="*/ 5380980 h 5380980"/>
              <a:gd name="connsiteX3" fmla="*/ 0 w 3101418"/>
              <a:gd name="connsiteY3" fmla="*/ 5380980 h 5380980"/>
              <a:gd name="connsiteX0" fmla="*/ 0 w 3073138"/>
              <a:gd name="connsiteY0" fmla="*/ 5380980 h 5380980"/>
              <a:gd name="connsiteX1" fmla="*/ 0 w 3073138"/>
              <a:gd name="connsiteY1" fmla="*/ 0 h 5380980"/>
              <a:gd name="connsiteX2" fmla="*/ 3073138 w 3073138"/>
              <a:gd name="connsiteY2" fmla="*/ 3222241 h 5380980"/>
              <a:gd name="connsiteX3" fmla="*/ 0 w 3073138"/>
              <a:gd name="connsiteY3" fmla="*/ 5380980 h 538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3138" h="5380980">
                <a:moveTo>
                  <a:pt x="0" y="5380980"/>
                </a:moveTo>
                <a:lnTo>
                  <a:pt x="0" y="0"/>
                </a:lnTo>
                <a:lnTo>
                  <a:pt x="3073138" y="3222241"/>
                </a:lnTo>
                <a:lnTo>
                  <a:pt x="0" y="5380980"/>
                </a:lnTo>
                <a:close/>
              </a:path>
            </a:pathLst>
          </a:custGeom>
          <a:gradFill>
            <a:gsLst>
              <a:gs pos="0">
                <a:srgbClr val="0DB04B"/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776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duct Previe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/>
          <p:cNvSpPr/>
          <p:nvPr/>
        </p:nvSpPr>
        <p:spPr>
          <a:xfrm rot="5400000">
            <a:off x="0" y="0"/>
            <a:ext cx="6858000" cy="6858000"/>
          </a:xfrm>
          <a:prstGeom prst="rtTriangle">
            <a:avLst/>
          </a:prstGeom>
          <a:gradFill flip="none" rotWithShape="1">
            <a:gsLst>
              <a:gs pos="0">
                <a:srgbClr val="0DB04B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37160"/>
            <a:ext cx="5303520" cy="16459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D4F6-33E9-45E4-B1E4-18DA564F71B0}" type="datetime1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25088" y="2236881"/>
            <a:ext cx="3959352" cy="2523744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1905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D4F6-33E9-45E4-B1E4-18DA564F71B0}" type="datetime1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0"/>
            <a:ext cx="11353800" cy="6036733"/>
          </a:xfrm>
          <a:prstGeom prst="rect">
            <a:avLst/>
          </a:prstGeom>
          <a:solidFill>
            <a:srgbClr val="0DB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-1206810" y="2636429"/>
            <a:ext cx="7946636" cy="4498389"/>
            <a:chOff x="-947324" y="3535924"/>
            <a:chExt cx="6210172" cy="3515418"/>
          </a:xfrm>
        </p:grpSpPr>
        <p:sp>
          <p:nvSpPr>
            <p:cNvPr id="9" name="Isosceles Triangle 12"/>
            <p:cNvSpPr/>
            <p:nvPr/>
          </p:nvSpPr>
          <p:spPr>
            <a:xfrm rot="1805607" flipV="1">
              <a:off x="-947324" y="3535924"/>
              <a:ext cx="3299160" cy="2852156"/>
            </a:xfrm>
            <a:custGeom>
              <a:avLst/>
              <a:gdLst>
                <a:gd name="connsiteX0" fmla="*/ 0 w 1427240"/>
                <a:gd name="connsiteY0" fmla="*/ 2219000 h 2219000"/>
                <a:gd name="connsiteX1" fmla="*/ 713620 w 1427240"/>
                <a:gd name="connsiteY1" fmla="*/ 0 h 2219000"/>
                <a:gd name="connsiteX2" fmla="*/ 1427240 w 1427240"/>
                <a:gd name="connsiteY2" fmla="*/ 2219000 h 2219000"/>
                <a:gd name="connsiteX3" fmla="*/ 0 w 1427240"/>
                <a:gd name="connsiteY3" fmla="*/ 2219000 h 2219000"/>
                <a:gd name="connsiteX0" fmla="*/ 0 w 2407741"/>
                <a:gd name="connsiteY0" fmla="*/ 2846961 h 2846961"/>
                <a:gd name="connsiteX1" fmla="*/ 1694121 w 2407741"/>
                <a:gd name="connsiteY1" fmla="*/ 0 h 2846961"/>
                <a:gd name="connsiteX2" fmla="*/ 2407741 w 2407741"/>
                <a:gd name="connsiteY2" fmla="*/ 2219000 h 2846961"/>
                <a:gd name="connsiteX3" fmla="*/ 0 w 2407741"/>
                <a:gd name="connsiteY3" fmla="*/ 2846961 h 2846961"/>
                <a:gd name="connsiteX0" fmla="*/ 0 w 3267057"/>
                <a:gd name="connsiteY0" fmla="*/ 2846961 h 2846961"/>
                <a:gd name="connsiteX1" fmla="*/ 1694121 w 3267057"/>
                <a:gd name="connsiteY1" fmla="*/ 0 h 2846961"/>
                <a:gd name="connsiteX2" fmla="*/ 3267057 w 3267057"/>
                <a:gd name="connsiteY2" fmla="*/ 2791877 h 2846961"/>
                <a:gd name="connsiteX3" fmla="*/ 0 w 3267057"/>
                <a:gd name="connsiteY3" fmla="*/ 2846961 h 2846961"/>
                <a:gd name="connsiteX0" fmla="*/ 0 w 3432310"/>
                <a:gd name="connsiteY0" fmla="*/ 2846961 h 2946113"/>
                <a:gd name="connsiteX1" fmla="*/ 1694121 w 3432310"/>
                <a:gd name="connsiteY1" fmla="*/ 0 h 2946113"/>
                <a:gd name="connsiteX2" fmla="*/ 3432310 w 3432310"/>
                <a:gd name="connsiteY2" fmla="*/ 2946113 h 2946113"/>
                <a:gd name="connsiteX3" fmla="*/ 0 w 3432310"/>
                <a:gd name="connsiteY3" fmla="*/ 2846961 h 2946113"/>
                <a:gd name="connsiteX0" fmla="*/ 0 w 3432312"/>
                <a:gd name="connsiteY0" fmla="*/ 2846961 h 2868995"/>
                <a:gd name="connsiteX1" fmla="*/ 1694121 w 3432312"/>
                <a:gd name="connsiteY1" fmla="*/ 0 h 2868995"/>
                <a:gd name="connsiteX2" fmla="*/ 3432312 w 3432312"/>
                <a:gd name="connsiteY2" fmla="*/ 2868995 h 2868995"/>
                <a:gd name="connsiteX3" fmla="*/ 0 w 3432312"/>
                <a:gd name="connsiteY3" fmla="*/ 2846961 h 2868995"/>
                <a:gd name="connsiteX0" fmla="*/ 0 w 3432314"/>
                <a:gd name="connsiteY0" fmla="*/ 2846961 h 2868995"/>
                <a:gd name="connsiteX1" fmla="*/ 1694121 w 3432314"/>
                <a:gd name="connsiteY1" fmla="*/ 0 h 2868995"/>
                <a:gd name="connsiteX2" fmla="*/ 3432314 w 3432314"/>
                <a:gd name="connsiteY2" fmla="*/ 2868995 h 2868995"/>
                <a:gd name="connsiteX3" fmla="*/ 0 w 3432314"/>
                <a:gd name="connsiteY3" fmla="*/ 2846961 h 2868995"/>
                <a:gd name="connsiteX0" fmla="*/ 0 w 3432316"/>
                <a:gd name="connsiteY0" fmla="*/ 2846961 h 2846961"/>
                <a:gd name="connsiteX1" fmla="*/ 1694121 w 3432316"/>
                <a:gd name="connsiteY1" fmla="*/ 0 h 2846961"/>
                <a:gd name="connsiteX2" fmla="*/ 3432316 w 3432316"/>
                <a:gd name="connsiteY2" fmla="*/ 2846961 h 2846961"/>
                <a:gd name="connsiteX3" fmla="*/ 0 w 3432316"/>
                <a:gd name="connsiteY3" fmla="*/ 2846961 h 2846961"/>
                <a:gd name="connsiteX0" fmla="*/ 0 w 3388250"/>
                <a:gd name="connsiteY0" fmla="*/ 2846961 h 2913062"/>
                <a:gd name="connsiteX1" fmla="*/ 1694121 w 3388250"/>
                <a:gd name="connsiteY1" fmla="*/ 0 h 2913062"/>
                <a:gd name="connsiteX2" fmla="*/ 3388250 w 3388250"/>
                <a:gd name="connsiteY2" fmla="*/ 2913062 h 2913062"/>
                <a:gd name="connsiteX3" fmla="*/ 0 w 3388250"/>
                <a:gd name="connsiteY3" fmla="*/ 2846961 h 2913062"/>
                <a:gd name="connsiteX0" fmla="*/ 0 w 3352615"/>
                <a:gd name="connsiteY0" fmla="*/ 2852155 h 2913062"/>
                <a:gd name="connsiteX1" fmla="*/ 1658486 w 3352615"/>
                <a:gd name="connsiteY1" fmla="*/ 0 h 2913062"/>
                <a:gd name="connsiteX2" fmla="*/ 3352615 w 3352615"/>
                <a:gd name="connsiteY2" fmla="*/ 2913062 h 2913062"/>
                <a:gd name="connsiteX3" fmla="*/ 0 w 3352615"/>
                <a:gd name="connsiteY3" fmla="*/ 2852155 h 2913062"/>
                <a:gd name="connsiteX0" fmla="*/ 0 w 3299158"/>
                <a:gd name="connsiteY0" fmla="*/ 2852155 h 2852155"/>
                <a:gd name="connsiteX1" fmla="*/ 1658486 w 3299158"/>
                <a:gd name="connsiteY1" fmla="*/ 0 h 2852155"/>
                <a:gd name="connsiteX2" fmla="*/ 3299158 w 3299158"/>
                <a:gd name="connsiteY2" fmla="*/ 2831809 h 2852155"/>
                <a:gd name="connsiteX3" fmla="*/ 0 w 3299158"/>
                <a:gd name="connsiteY3" fmla="*/ 2852155 h 2852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99158" h="2852155">
                  <a:moveTo>
                    <a:pt x="0" y="2852155"/>
                  </a:moveTo>
                  <a:lnTo>
                    <a:pt x="1658486" y="0"/>
                  </a:lnTo>
                  <a:lnTo>
                    <a:pt x="3299158" y="2831809"/>
                  </a:lnTo>
                  <a:lnTo>
                    <a:pt x="0" y="285215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DB04B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12"/>
            <p:cNvSpPr/>
            <p:nvPr/>
          </p:nvSpPr>
          <p:spPr>
            <a:xfrm rot="8980186" flipH="1" flipV="1">
              <a:off x="2675001" y="4134702"/>
              <a:ext cx="2587847" cy="2916640"/>
            </a:xfrm>
            <a:custGeom>
              <a:avLst/>
              <a:gdLst>
                <a:gd name="connsiteX0" fmla="*/ 0 w 1427240"/>
                <a:gd name="connsiteY0" fmla="*/ 2219000 h 2219000"/>
                <a:gd name="connsiteX1" fmla="*/ 713620 w 1427240"/>
                <a:gd name="connsiteY1" fmla="*/ 0 h 2219000"/>
                <a:gd name="connsiteX2" fmla="*/ 1427240 w 1427240"/>
                <a:gd name="connsiteY2" fmla="*/ 2219000 h 2219000"/>
                <a:gd name="connsiteX3" fmla="*/ 0 w 1427240"/>
                <a:gd name="connsiteY3" fmla="*/ 2219000 h 2219000"/>
                <a:gd name="connsiteX0" fmla="*/ 0 w 2407741"/>
                <a:gd name="connsiteY0" fmla="*/ 2846961 h 2846961"/>
                <a:gd name="connsiteX1" fmla="*/ 1694121 w 2407741"/>
                <a:gd name="connsiteY1" fmla="*/ 0 h 2846961"/>
                <a:gd name="connsiteX2" fmla="*/ 2407741 w 2407741"/>
                <a:gd name="connsiteY2" fmla="*/ 2219000 h 2846961"/>
                <a:gd name="connsiteX3" fmla="*/ 0 w 2407741"/>
                <a:gd name="connsiteY3" fmla="*/ 2846961 h 2846961"/>
                <a:gd name="connsiteX0" fmla="*/ 0 w 3267057"/>
                <a:gd name="connsiteY0" fmla="*/ 2846961 h 2846961"/>
                <a:gd name="connsiteX1" fmla="*/ 1694121 w 3267057"/>
                <a:gd name="connsiteY1" fmla="*/ 0 h 2846961"/>
                <a:gd name="connsiteX2" fmla="*/ 3267057 w 3267057"/>
                <a:gd name="connsiteY2" fmla="*/ 2791877 h 2846961"/>
                <a:gd name="connsiteX3" fmla="*/ 0 w 3267057"/>
                <a:gd name="connsiteY3" fmla="*/ 2846961 h 2846961"/>
                <a:gd name="connsiteX0" fmla="*/ 0 w 3432310"/>
                <a:gd name="connsiteY0" fmla="*/ 2846961 h 2946113"/>
                <a:gd name="connsiteX1" fmla="*/ 1694121 w 3432310"/>
                <a:gd name="connsiteY1" fmla="*/ 0 h 2946113"/>
                <a:gd name="connsiteX2" fmla="*/ 3432310 w 3432310"/>
                <a:gd name="connsiteY2" fmla="*/ 2946113 h 2946113"/>
                <a:gd name="connsiteX3" fmla="*/ 0 w 3432310"/>
                <a:gd name="connsiteY3" fmla="*/ 2846961 h 2946113"/>
                <a:gd name="connsiteX0" fmla="*/ 0 w 3432312"/>
                <a:gd name="connsiteY0" fmla="*/ 2846961 h 2868995"/>
                <a:gd name="connsiteX1" fmla="*/ 1694121 w 3432312"/>
                <a:gd name="connsiteY1" fmla="*/ 0 h 2868995"/>
                <a:gd name="connsiteX2" fmla="*/ 3432312 w 3432312"/>
                <a:gd name="connsiteY2" fmla="*/ 2868995 h 2868995"/>
                <a:gd name="connsiteX3" fmla="*/ 0 w 3432312"/>
                <a:gd name="connsiteY3" fmla="*/ 2846961 h 2868995"/>
                <a:gd name="connsiteX0" fmla="*/ 0 w 3432314"/>
                <a:gd name="connsiteY0" fmla="*/ 2846961 h 2868995"/>
                <a:gd name="connsiteX1" fmla="*/ 1694121 w 3432314"/>
                <a:gd name="connsiteY1" fmla="*/ 0 h 2868995"/>
                <a:gd name="connsiteX2" fmla="*/ 3432314 w 3432314"/>
                <a:gd name="connsiteY2" fmla="*/ 2868995 h 2868995"/>
                <a:gd name="connsiteX3" fmla="*/ 0 w 3432314"/>
                <a:gd name="connsiteY3" fmla="*/ 2846961 h 2868995"/>
                <a:gd name="connsiteX0" fmla="*/ 0 w 3432316"/>
                <a:gd name="connsiteY0" fmla="*/ 2846961 h 2846961"/>
                <a:gd name="connsiteX1" fmla="*/ 1694121 w 3432316"/>
                <a:gd name="connsiteY1" fmla="*/ 0 h 2846961"/>
                <a:gd name="connsiteX2" fmla="*/ 3432316 w 3432316"/>
                <a:gd name="connsiteY2" fmla="*/ 2846961 h 2846961"/>
                <a:gd name="connsiteX3" fmla="*/ 0 w 3432316"/>
                <a:gd name="connsiteY3" fmla="*/ 2846961 h 2846961"/>
                <a:gd name="connsiteX0" fmla="*/ 0 w 3388250"/>
                <a:gd name="connsiteY0" fmla="*/ 2846961 h 2913062"/>
                <a:gd name="connsiteX1" fmla="*/ 1694121 w 3388250"/>
                <a:gd name="connsiteY1" fmla="*/ 0 h 2913062"/>
                <a:gd name="connsiteX2" fmla="*/ 3388250 w 3388250"/>
                <a:gd name="connsiteY2" fmla="*/ 2913062 h 2913062"/>
                <a:gd name="connsiteX3" fmla="*/ 0 w 3388250"/>
                <a:gd name="connsiteY3" fmla="*/ 2846961 h 2913062"/>
                <a:gd name="connsiteX0" fmla="*/ 0 w 2499565"/>
                <a:gd name="connsiteY0" fmla="*/ 1376940 h 2913062"/>
                <a:gd name="connsiteX1" fmla="*/ 805436 w 2499565"/>
                <a:gd name="connsiteY1" fmla="*/ 0 h 2913062"/>
                <a:gd name="connsiteX2" fmla="*/ 2499565 w 2499565"/>
                <a:gd name="connsiteY2" fmla="*/ 2913062 h 2913062"/>
                <a:gd name="connsiteX3" fmla="*/ 0 w 2499565"/>
                <a:gd name="connsiteY3" fmla="*/ 1376940 h 2913062"/>
                <a:gd name="connsiteX0" fmla="*/ 0 w 2509434"/>
                <a:gd name="connsiteY0" fmla="*/ 1376940 h 2847255"/>
                <a:gd name="connsiteX1" fmla="*/ 805436 w 2509434"/>
                <a:gd name="connsiteY1" fmla="*/ 0 h 2847255"/>
                <a:gd name="connsiteX2" fmla="*/ 2509434 w 2509434"/>
                <a:gd name="connsiteY2" fmla="*/ 2847255 h 2847255"/>
                <a:gd name="connsiteX3" fmla="*/ 0 w 2509434"/>
                <a:gd name="connsiteY3" fmla="*/ 1376940 h 2847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9434" h="2847255">
                  <a:moveTo>
                    <a:pt x="0" y="1376940"/>
                  </a:moveTo>
                  <a:lnTo>
                    <a:pt x="805436" y="0"/>
                  </a:lnTo>
                  <a:lnTo>
                    <a:pt x="2509434" y="2847255"/>
                  </a:lnTo>
                  <a:lnTo>
                    <a:pt x="0" y="137694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DB04B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2"/>
            <p:cNvSpPr/>
            <p:nvPr/>
          </p:nvSpPr>
          <p:spPr>
            <a:xfrm rot="9040758">
              <a:off x="120627" y="5280806"/>
              <a:ext cx="3276125" cy="1408312"/>
            </a:xfrm>
            <a:custGeom>
              <a:avLst/>
              <a:gdLst>
                <a:gd name="connsiteX0" fmla="*/ 0 w 1427240"/>
                <a:gd name="connsiteY0" fmla="*/ 2219000 h 2219000"/>
                <a:gd name="connsiteX1" fmla="*/ 713620 w 1427240"/>
                <a:gd name="connsiteY1" fmla="*/ 0 h 2219000"/>
                <a:gd name="connsiteX2" fmla="*/ 1427240 w 1427240"/>
                <a:gd name="connsiteY2" fmla="*/ 2219000 h 2219000"/>
                <a:gd name="connsiteX3" fmla="*/ 0 w 1427240"/>
                <a:gd name="connsiteY3" fmla="*/ 2219000 h 2219000"/>
                <a:gd name="connsiteX0" fmla="*/ 0 w 2407741"/>
                <a:gd name="connsiteY0" fmla="*/ 2846961 h 2846961"/>
                <a:gd name="connsiteX1" fmla="*/ 1694121 w 2407741"/>
                <a:gd name="connsiteY1" fmla="*/ 0 h 2846961"/>
                <a:gd name="connsiteX2" fmla="*/ 2407741 w 2407741"/>
                <a:gd name="connsiteY2" fmla="*/ 2219000 h 2846961"/>
                <a:gd name="connsiteX3" fmla="*/ 0 w 2407741"/>
                <a:gd name="connsiteY3" fmla="*/ 2846961 h 2846961"/>
                <a:gd name="connsiteX0" fmla="*/ 0 w 3267057"/>
                <a:gd name="connsiteY0" fmla="*/ 2846961 h 2846961"/>
                <a:gd name="connsiteX1" fmla="*/ 1694121 w 3267057"/>
                <a:gd name="connsiteY1" fmla="*/ 0 h 2846961"/>
                <a:gd name="connsiteX2" fmla="*/ 3267057 w 3267057"/>
                <a:gd name="connsiteY2" fmla="*/ 2791877 h 2846961"/>
                <a:gd name="connsiteX3" fmla="*/ 0 w 3267057"/>
                <a:gd name="connsiteY3" fmla="*/ 2846961 h 2846961"/>
                <a:gd name="connsiteX0" fmla="*/ 0 w 3432310"/>
                <a:gd name="connsiteY0" fmla="*/ 2846961 h 2946113"/>
                <a:gd name="connsiteX1" fmla="*/ 1694121 w 3432310"/>
                <a:gd name="connsiteY1" fmla="*/ 0 h 2946113"/>
                <a:gd name="connsiteX2" fmla="*/ 3432310 w 3432310"/>
                <a:gd name="connsiteY2" fmla="*/ 2946113 h 2946113"/>
                <a:gd name="connsiteX3" fmla="*/ 0 w 3432310"/>
                <a:gd name="connsiteY3" fmla="*/ 2846961 h 2946113"/>
                <a:gd name="connsiteX0" fmla="*/ 0 w 3432312"/>
                <a:gd name="connsiteY0" fmla="*/ 2846961 h 2868995"/>
                <a:gd name="connsiteX1" fmla="*/ 1694121 w 3432312"/>
                <a:gd name="connsiteY1" fmla="*/ 0 h 2868995"/>
                <a:gd name="connsiteX2" fmla="*/ 3432312 w 3432312"/>
                <a:gd name="connsiteY2" fmla="*/ 2868995 h 2868995"/>
                <a:gd name="connsiteX3" fmla="*/ 0 w 3432312"/>
                <a:gd name="connsiteY3" fmla="*/ 2846961 h 2868995"/>
                <a:gd name="connsiteX0" fmla="*/ 0 w 3432314"/>
                <a:gd name="connsiteY0" fmla="*/ 2846961 h 2868995"/>
                <a:gd name="connsiteX1" fmla="*/ 1694121 w 3432314"/>
                <a:gd name="connsiteY1" fmla="*/ 0 h 2868995"/>
                <a:gd name="connsiteX2" fmla="*/ 3432314 w 3432314"/>
                <a:gd name="connsiteY2" fmla="*/ 2868995 h 2868995"/>
                <a:gd name="connsiteX3" fmla="*/ 0 w 3432314"/>
                <a:gd name="connsiteY3" fmla="*/ 2846961 h 2868995"/>
                <a:gd name="connsiteX0" fmla="*/ 0 w 3432316"/>
                <a:gd name="connsiteY0" fmla="*/ 2846961 h 2846961"/>
                <a:gd name="connsiteX1" fmla="*/ 1694121 w 3432316"/>
                <a:gd name="connsiteY1" fmla="*/ 0 h 2846961"/>
                <a:gd name="connsiteX2" fmla="*/ 3432316 w 3432316"/>
                <a:gd name="connsiteY2" fmla="*/ 2846961 h 2846961"/>
                <a:gd name="connsiteX3" fmla="*/ 0 w 3432316"/>
                <a:gd name="connsiteY3" fmla="*/ 2846961 h 2846961"/>
                <a:gd name="connsiteX0" fmla="*/ 0 w 3388250"/>
                <a:gd name="connsiteY0" fmla="*/ 2846961 h 2913062"/>
                <a:gd name="connsiteX1" fmla="*/ 1694121 w 3388250"/>
                <a:gd name="connsiteY1" fmla="*/ 0 h 2913062"/>
                <a:gd name="connsiteX2" fmla="*/ 3388250 w 3388250"/>
                <a:gd name="connsiteY2" fmla="*/ 2913062 h 2913062"/>
                <a:gd name="connsiteX3" fmla="*/ 0 w 3388250"/>
                <a:gd name="connsiteY3" fmla="*/ 2846961 h 2913062"/>
                <a:gd name="connsiteX0" fmla="*/ 0 w 3388250"/>
                <a:gd name="connsiteY0" fmla="*/ 1952875 h 2018976"/>
                <a:gd name="connsiteX1" fmla="*/ 1142393 w 3388250"/>
                <a:gd name="connsiteY1" fmla="*/ 0 h 2018976"/>
                <a:gd name="connsiteX2" fmla="*/ 3388250 w 3388250"/>
                <a:gd name="connsiteY2" fmla="*/ 2018976 h 2018976"/>
                <a:gd name="connsiteX3" fmla="*/ 0 w 3388250"/>
                <a:gd name="connsiteY3" fmla="*/ 1952875 h 2018976"/>
                <a:gd name="connsiteX0" fmla="*/ 0 w 3297704"/>
                <a:gd name="connsiteY0" fmla="*/ 1952875 h 1952875"/>
                <a:gd name="connsiteX1" fmla="*/ 1142393 w 3297704"/>
                <a:gd name="connsiteY1" fmla="*/ 0 h 1952875"/>
                <a:gd name="connsiteX2" fmla="*/ 3297704 w 3297704"/>
                <a:gd name="connsiteY2" fmla="*/ 1880104 h 1952875"/>
                <a:gd name="connsiteX3" fmla="*/ 0 w 3297704"/>
                <a:gd name="connsiteY3" fmla="*/ 1952875 h 1952875"/>
                <a:gd name="connsiteX0" fmla="*/ 0 w 3271947"/>
                <a:gd name="connsiteY0" fmla="*/ 1952875 h 1952875"/>
                <a:gd name="connsiteX1" fmla="*/ 1142393 w 3271947"/>
                <a:gd name="connsiteY1" fmla="*/ 0 h 1952875"/>
                <a:gd name="connsiteX2" fmla="*/ 3271947 w 3271947"/>
                <a:gd name="connsiteY2" fmla="*/ 1850718 h 1952875"/>
                <a:gd name="connsiteX3" fmla="*/ 0 w 3271947"/>
                <a:gd name="connsiteY3" fmla="*/ 1952875 h 1952875"/>
                <a:gd name="connsiteX0" fmla="*/ 0 w 3280798"/>
                <a:gd name="connsiteY0" fmla="*/ 1952875 h 1952875"/>
                <a:gd name="connsiteX1" fmla="*/ 1142393 w 3280798"/>
                <a:gd name="connsiteY1" fmla="*/ 0 h 1952875"/>
                <a:gd name="connsiteX2" fmla="*/ 3280798 w 3280798"/>
                <a:gd name="connsiteY2" fmla="*/ 1884528 h 1952875"/>
                <a:gd name="connsiteX3" fmla="*/ 0 w 3280798"/>
                <a:gd name="connsiteY3" fmla="*/ 1952875 h 1952875"/>
                <a:gd name="connsiteX0" fmla="*/ 0 w 3280798"/>
                <a:gd name="connsiteY0" fmla="*/ 1301727 h 1301727"/>
                <a:gd name="connsiteX1" fmla="*/ 762504 w 3280798"/>
                <a:gd name="connsiteY1" fmla="*/ 0 h 1301727"/>
                <a:gd name="connsiteX2" fmla="*/ 3280798 w 3280798"/>
                <a:gd name="connsiteY2" fmla="*/ 1233380 h 1301727"/>
                <a:gd name="connsiteX3" fmla="*/ 0 w 3280798"/>
                <a:gd name="connsiteY3" fmla="*/ 1301727 h 1301727"/>
                <a:gd name="connsiteX0" fmla="*/ 0 w 2306140"/>
                <a:gd name="connsiteY0" fmla="*/ 1301727 h 1301727"/>
                <a:gd name="connsiteX1" fmla="*/ 762504 w 2306140"/>
                <a:gd name="connsiteY1" fmla="*/ 0 h 1301727"/>
                <a:gd name="connsiteX2" fmla="*/ 2306140 w 2306140"/>
                <a:gd name="connsiteY2" fmla="*/ 1252858 h 1301727"/>
                <a:gd name="connsiteX3" fmla="*/ 0 w 2306140"/>
                <a:gd name="connsiteY3" fmla="*/ 1301727 h 1301727"/>
                <a:gd name="connsiteX0" fmla="*/ 0 w 2306140"/>
                <a:gd name="connsiteY0" fmla="*/ 1301727 h 1301727"/>
                <a:gd name="connsiteX1" fmla="*/ 762504 w 2306140"/>
                <a:gd name="connsiteY1" fmla="*/ 0 h 1301727"/>
                <a:gd name="connsiteX2" fmla="*/ 1666228 w 2306140"/>
                <a:gd name="connsiteY2" fmla="*/ 731193 h 1301727"/>
                <a:gd name="connsiteX3" fmla="*/ 2306140 w 2306140"/>
                <a:gd name="connsiteY3" fmla="*/ 1252858 h 1301727"/>
                <a:gd name="connsiteX4" fmla="*/ 0 w 2306140"/>
                <a:gd name="connsiteY4" fmla="*/ 1301727 h 1301727"/>
                <a:gd name="connsiteX0" fmla="*/ 0 w 2446516"/>
                <a:gd name="connsiteY0" fmla="*/ 1301727 h 1301727"/>
                <a:gd name="connsiteX1" fmla="*/ 762504 w 2446516"/>
                <a:gd name="connsiteY1" fmla="*/ 0 h 1301727"/>
                <a:gd name="connsiteX2" fmla="*/ 2446516 w 2446516"/>
                <a:gd name="connsiteY2" fmla="*/ 956856 h 1301727"/>
                <a:gd name="connsiteX3" fmla="*/ 2306140 w 2446516"/>
                <a:gd name="connsiteY3" fmla="*/ 1252858 h 1301727"/>
                <a:gd name="connsiteX4" fmla="*/ 0 w 2446516"/>
                <a:gd name="connsiteY4" fmla="*/ 1301727 h 1301727"/>
                <a:gd name="connsiteX0" fmla="*/ 0 w 2446516"/>
                <a:gd name="connsiteY0" fmla="*/ 1301727 h 1301727"/>
                <a:gd name="connsiteX1" fmla="*/ 762504 w 2446516"/>
                <a:gd name="connsiteY1" fmla="*/ 0 h 1301727"/>
                <a:gd name="connsiteX2" fmla="*/ 2446516 w 2446516"/>
                <a:gd name="connsiteY2" fmla="*/ 956856 h 1301727"/>
                <a:gd name="connsiteX3" fmla="*/ 2289315 w 2446516"/>
                <a:gd name="connsiteY3" fmla="*/ 1257581 h 1301727"/>
                <a:gd name="connsiteX4" fmla="*/ 0 w 2446516"/>
                <a:gd name="connsiteY4" fmla="*/ 1301727 h 1301727"/>
                <a:gd name="connsiteX0" fmla="*/ 0 w 2446516"/>
                <a:gd name="connsiteY0" fmla="*/ 1301727 h 1301727"/>
                <a:gd name="connsiteX1" fmla="*/ 762504 w 2446516"/>
                <a:gd name="connsiteY1" fmla="*/ 0 h 1301727"/>
                <a:gd name="connsiteX2" fmla="*/ 2446516 w 2446516"/>
                <a:gd name="connsiteY2" fmla="*/ 956856 h 1301727"/>
                <a:gd name="connsiteX3" fmla="*/ 2277787 w 2446516"/>
                <a:gd name="connsiteY3" fmla="*/ 1260816 h 1301727"/>
                <a:gd name="connsiteX4" fmla="*/ 0 w 2446516"/>
                <a:gd name="connsiteY4" fmla="*/ 1301727 h 1301727"/>
                <a:gd name="connsiteX0" fmla="*/ 0 w 2439135"/>
                <a:gd name="connsiteY0" fmla="*/ 1301727 h 1301727"/>
                <a:gd name="connsiteX1" fmla="*/ 762504 w 2439135"/>
                <a:gd name="connsiteY1" fmla="*/ 0 h 1301727"/>
                <a:gd name="connsiteX2" fmla="*/ 2439135 w 2439135"/>
                <a:gd name="connsiteY2" fmla="*/ 952710 h 1301727"/>
                <a:gd name="connsiteX3" fmla="*/ 2277787 w 2439135"/>
                <a:gd name="connsiteY3" fmla="*/ 1260816 h 1301727"/>
                <a:gd name="connsiteX4" fmla="*/ 0 w 2439135"/>
                <a:gd name="connsiteY4" fmla="*/ 1301727 h 1301727"/>
                <a:gd name="connsiteX0" fmla="*/ 0 w 2439135"/>
                <a:gd name="connsiteY0" fmla="*/ 1301727 h 1301727"/>
                <a:gd name="connsiteX1" fmla="*/ 762504 w 2439135"/>
                <a:gd name="connsiteY1" fmla="*/ 0 h 1301727"/>
                <a:gd name="connsiteX2" fmla="*/ 2439135 w 2439135"/>
                <a:gd name="connsiteY2" fmla="*/ 952710 h 1301727"/>
                <a:gd name="connsiteX3" fmla="*/ 2270406 w 2439135"/>
                <a:gd name="connsiteY3" fmla="*/ 1256671 h 1301727"/>
                <a:gd name="connsiteX4" fmla="*/ 0 w 2439135"/>
                <a:gd name="connsiteY4" fmla="*/ 1301727 h 1301727"/>
                <a:gd name="connsiteX0" fmla="*/ 0 w 2420225"/>
                <a:gd name="connsiteY0" fmla="*/ 1302637 h 1302637"/>
                <a:gd name="connsiteX1" fmla="*/ 743594 w 2420225"/>
                <a:gd name="connsiteY1" fmla="*/ 0 h 1302637"/>
                <a:gd name="connsiteX2" fmla="*/ 2420225 w 2420225"/>
                <a:gd name="connsiteY2" fmla="*/ 952710 h 1302637"/>
                <a:gd name="connsiteX3" fmla="*/ 2251496 w 2420225"/>
                <a:gd name="connsiteY3" fmla="*/ 1256671 h 1302637"/>
                <a:gd name="connsiteX4" fmla="*/ 0 w 2420225"/>
                <a:gd name="connsiteY4" fmla="*/ 1302637 h 1302637"/>
                <a:gd name="connsiteX0" fmla="*/ 0 w 2420225"/>
                <a:gd name="connsiteY0" fmla="*/ 1302637 h 1302637"/>
                <a:gd name="connsiteX1" fmla="*/ 743594 w 2420225"/>
                <a:gd name="connsiteY1" fmla="*/ 0 h 1302637"/>
                <a:gd name="connsiteX2" fmla="*/ 2420225 w 2420225"/>
                <a:gd name="connsiteY2" fmla="*/ 952710 h 1302637"/>
                <a:gd name="connsiteX3" fmla="*/ 2251496 w 2420225"/>
                <a:gd name="connsiteY3" fmla="*/ 1256671 h 1302637"/>
                <a:gd name="connsiteX4" fmla="*/ 0 w 2420225"/>
                <a:gd name="connsiteY4" fmla="*/ 1302637 h 1302637"/>
                <a:gd name="connsiteX0" fmla="*/ 0 w 2420225"/>
                <a:gd name="connsiteY0" fmla="*/ 1302637 h 1302637"/>
                <a:gd name="connsiteX1" fmla="*/ 743594 w 2420225"/>
                <a:gd name="connsiteY1" fmla="*/ 0 h 1302637"/>
                <a:gd name="connsiteX2" fmla="*/ 2420225 w 2420225"/>
                <a:gd name="connsiteY2" fmla="*/ 952710 h 1302637"/>
                <a:gd name="connsiteX3" fmla="*/ 0 w 2420225"/>
                <a:gd name="connsiteY3" fmla="*/ 1302637 h 1302637"/>
                <a:gd name="connsiteX0" fmla="*/ 0 w 3030295"/>
                <a:gd name="connsiteY0" fmla="*/ 1302637 h 1302637"/>
                <a:gd name="connsiteX1" fmla="*/ 743594 w 3030295"/>
                <a:gd name="connsiteY1" fmla="*/ 0 h 1302637"/>
                <a:gd name="connsiteX2" fmla="*/ 3030295 w 3030295"/>
                <a:gd name="connsiteY2" fmla="*/ 1281166 h 1302637"/>
                <a:gd name="connsiteX3" fmla="*/ 0 w 3030295"/>
                <a:gd name="connsiteY3" fmla="*/ 1302637 h 1302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0295" h="1302637">
                  <a:moveTo>
                    <a:pt x="0" y="1302637"/>
                  </a:moveTo>
                  <a:lnTo>
                    <a:pt x="743594" y="0"/>
                  </a:lnTo>
                  <a:lnTo>
                    <a:pt x="3030295" y="1281166"/>
                  </a:lnTo>
                  <a:lnTo>
                    <a:pt x="0" y="130263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DB04B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22" y="986215"/>
            <a:ext cx="2575651" cy="5637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0" y="2462528"/>
            <a:ext cx="6772876" cy="1463040"/>
          </a:xfrm>
        </p:spPr>
        <p:txBody>
          <a:bodyPr anchor="ctr">
            <a:noAutofit/>
          </a:bodyPr>
          <a:lstStyle>
            <a:lvl1pPr algn="l">
              <a:defRPr sz="6000" b="1" spc="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3600" y="3953109"/>
            <a:ext cx="6350000" cy="720996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10742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w Picture">
    <p:bg>
      <p:bgPr>
        <a:solidFill>
          <a:srgbClr val="0DB0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632448" y="0"/>
            <a:ext cx="5559552" cy="6858000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22" y="986215"/>
            <a:ext cx="2575651" cy="56371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986215"/>
            <a:ext cx="5673811" cy="2772985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41936"/>
            <a:ext cx="5673811" cy="862461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-1206810" y="3464245"/>
            <a:ext cx="7946636" cy="4498391"/>
            <a:chOff x="-947324" y="3535923"/>
            <a:chExt cx="6210172" cy="3515419"/>
          </a:xfrm>
        </p:grpSpPr>
        <p:sp>
          <p:nvSpPr>
            <p:cNvPr id="16" name="Isosceles Triangle 12"/>
            <p:cNvSpPr/>
            <p:nvPr/>
          </p:nvSpPr>
          <p:spPr>
            <a:xfrm rot="1805607" flipV="1">
              <a:off x="-947324" y="3535923"/>
              <a:ext cx="3299160" cy="2852156"/>
            </a:xfrm>
            <a:custGeom>
              <a:avLst/>
              <a:gdLst>
                <a:gd name="connsiteX0" fmla="*/ 0 w 1427240"/>
                <a:gd name="connsiteY0" fmla="*/ 2219000 h 2219000"/>
                <a:gd name="connsiteX1" fmla="*/ 713620 w 1427240"/>
                <a:gd name="connsiteY1" fmla="*/ 0 h 2219000"/>
                <a:gd name="connsiteX2" fmla="*/ 1427240 w 1427240"/>
                <a:gd name="connsiteY2" fmla="*/ 2219000 h 2219000"/>
                <a:gd name="connsiteX3" fmla="*/ 0 w 1427240"/>
                <a:gd name="connsiteY3" fmla="*/ 2219000 h 2219000"/>
                <a:gd name="connsiteX0" fmla="*/ 0 w 2407741"/>
                <a:gd name="connsiteY0" fmla="*/ 2846961 h 2846961"/>
                <a:gd name="connsiteX1" fmla="*/ 1694121 w 2407741"/>
                <a:gd name="connsiteY1" fmla="*/ 0 h 2846961"/>
                <a:gd name="connsiteX2" fmla="*/ 2407741 w 2407741"/>
                <a:gd name="connsiteY2" fmla="*/ 2219000 h 2846961"/>
                <a:gd name="connsiteX3" fmla="*/ 0 w 2407741"/>
                <a:gd name="connsiteY3" fmla="*/ 2846961 h 2846961"/>
                <a:gd name="connsiteX0" fmla="*/ 0 w 3267057"/>
                <a:gd name="connsiteY0" fmla="*/ 2846961 h 2846961"/>
                <a:gd name="connsiteX1" fmla="*/ 1694121 w 3267057"/>
                <a:gd name="connsiteY1" fmla="*/ 0 h 2846961"/>
                <a:gd name="connsiteX2" fmla="*/ 3267057 w 3267057"/>
                <a:gd name="connsiteY2" fmla="*/ 2791877 h 2846961"/>
                <a:gd name="connsiteX3" fmla="*/ 0 w 3267057"/>
                <a:gd name="connsiteY3" fmla="*/ 2846961 h 2846961"/>
                <a:gd name="connsiteX0" fmla="*/ 0 w 3432310"/>
                <a:gd name="connsiteY0" fmla="*/ 2846961 h 2946113"/>
                <a:gd name="connsiteX1" fmla="*/ 1694121 w 3432310"/>
                <a:gd name="connsiteY1" fmla="*/ 0 h 2946113"/>
                <a:gd name="connsiteX2" fmla="*/ 3432310 w 3432310"/>
                <a:gd name="connsiteY2" fmla="*/ 2946113 h 2946113"/>
                <a:gd name="connsiteX3" fmla="*/ 0 w 3432310"/>
                <a:gd name="connsiteY3" fmla="*/ 2846961 h 2946113"/>
                <a:gd name="connsiteX0" fmla="*/ 0 w 3432312"/>
                <a:gd name="connsiteY0" fmla="*/ 2846961 h 2868995"/>
                <a:gd name="connsiteX1" fmla="*/ 1694121 w 3432312"/>
                <a:gd name="connsiteY1" fmla="*/ 0 h 2868995"/>
                <a:gd name="connsiteX2" fmla="*/ 3432312 w 3432312"/>
                <a:gd name="connsiteY2" fmla="*/ 2868995 h 2868995"/>
                <a:gd name="connsiteX3" fmla="*/ 0 w 3432312"/>
                <a:gd name="connsiteY3" fmla="*/ 2846961 h 2868995"/>
                <a:gd name="connsiteX0" fmla="*/ 0 w 3432314"/>
                <a:gd name="connsiteY0" fmla="*/ 2846961 h 2868995"/>
                <a:gd name="connsiteX1" fmla="*/ 1694121 w 3432314"/>
                <a:gd name="connsiteY1" fmla="*/ 0 h 2868995"/>
                <a:gd name="connsiteX2" fmla="*/ 3432314 w 3432314"/>
                <a:gd name="connsiteY2" fmla="*/ 2868995 h 2868995"/>
                <a:gd name="connsiteX3" fmla="*/ 0 w 3432314"/>
                <a:gd name="connsiteY3" fmla="*/ 2846961 h 2868995"/>
                <a:gd name="connsiteX0" fmla="*/ 0 w 3432316"/>
                <a:gd name="connsiteY0" fmla="*/ 2846961 h 2846961"/>
                <a:gd name="connsiteX1" fmla="*/ 1694121 w 3432316"/>
                <a:gd name="connsiteY1" fmla="*/ 0 h 2846961"/>
                <a:gd name="connsiteX2" fmla="*/ 3432316 w 3432316"/>
                <a:gd name="connsiteY2" fmla="*/ 2846961 h 2846961"/>
                <a:gd name="connsiteX3" fmla="*/ 0 w 3432316"/>
                <a:gd name="connsiteY3" fmla="*/ 2846961 h 2846961"/>
                <a:gd name="connsiteX0" fmla="*/ 0 w 3388250"/>
                <a:gd name="connsiteY0" fmla="*/ 2846961 h 2913062"/>
                <a:gd name="connsiteX1" fmla="*/ 1694121 w 3388250"/>
                <a:gd name="connsiteY1" fmla="*/ 0 h 2913062"/>
                <a:gd name="connsiteX2" fmla="*/ 3388250 w 3388250"/>
                <a:gd name="connsiteY2" fmla="*/ 2913062 h 2913062"/>
                <a:gd name="connsiteX3" fmla="*/ 0 w 3388250"/>
                <a:gd name="connsiteY3" fmla="*/ 2846961 h 2913062"/>
                <a:gd name="connsiteX0" fmla="*/ 0 w 3352615"/>
                <a:gd name="connsiteY0" fmla="*/ 2852155 h 2913062"/>
                <a:gd name="connsiteX1" fmla="*/ 1658486 w 3352615"/>
                <a:gd name="connsiteY1" fmla="*/ 0 h 2913062"/>
                <a:gd name="connsiteX2" fmla="*/ 3352615 w 3352615"/>
                <a:gd name="connsiteY2" fmla="*/ 2913062 h 2913062"/>
                <a:gd name="connsiteX3" fmla="*/ 0 w 3352615"/>
                <a:gd name="connsiteY3" fmla="*/ 2852155 h 2913062"/>
                <a:gd name="connsiteX0" fmla="*/ 0 w 3299158"/>
                <a:gd name="connsiteY0" fmla="*/ 2852155 h 2852155"/>
                <a:gd name="connsiteX1" fmla="*/ 1658486 w 3299158"/>
                <a:gd name="connsiteY1" fmla="*/ 0 h 2852155"/>
                <a:gd name="connsiteX2" fmla="*/ 3299158 w 3299158"/>
                <a:gd name="connsiteY2" fmla="*/ 2831809 h 2852155"/>
                <a:gd name="connsiteX3" fmla="*/ 0 w 3299158"/>
                <a:gd name="connsiteY3" fmla="*/ 2852155 h 2852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99158" h="2852155">
                  <a:moveTo>
                    <a:pt x="0" y="2852155"/>
                  </a:moveTo>
                  <a:lnTo>
                    <a:pt x="1658486" y="0"/>
                  </a:lnTo>
                  <a:lnTo>
                    <a:pt x="3299158" y="2831809"/>
                  </a:lnTo>
                  <a:lnTo>
                    <a:pt x="0" y="285215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DB04B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2"/>
            <p:cNvSpPr/>
            <p:nvPr/>
          </p:nvSpPr>
          <p:spPr>
            <a:xfrm rot="8980186" flipH="1" flipV="1">
              <a:off x="2675001" y="4134702"/>
              <a:ext cx="2587847" cy="2916640"/>
            </a:xfrm>
            <a:custGeom>
              <a:avLst/>
              <a:gdLst>
                <a:gd name="connsiteX0" fmla="*/ 0 w 1427240"/>
                <a:gd name="connsiteY0" fmla="*/ 2219000 h 2219000"/>
                <a:gd name="connsiteX1" fmla="*/ 713620 w 1427240"/>
                <a:gd name="connsiteY1" fmla="*/ 0 h 2219000"/>
                <a:gd name="connsiteX2" fmla="*/ 1427240 w 1427240"/>
                <a:gd name="connsiteY2" fmla="*/ 2219000 h 2219000"/>
                <a:gd name="connsiteX3" fmla="*/ 0 w 1427240"/>
                <a:gd name="connsiteY3" fmla="*/ 2219000 h 2219000"/>
                <a:gd name="connsiteX0" fmla="*/ 0 w 2407741"/>
                <a:gd name="connsiteY0" fmla="*/ 2846961 h 2846961"/>
                <a:gd name="connsiteX1" fmla="*/ 1694121 w 2407741"/>
                <a:gd name="connsiteY1" fmla="*/ 0 h 2846961"/>
                <a:gd name="connsiteX2" fmla="*/ 2407741 w 2407741"/>
                <a:gd name="connsiteY2" fmla="*/ 2219000 h 2846961"/>
                <a:gd name="connsiteX3" fmla="*/ 0 w 2407741"/>
                <a:gd name="connsiteY3" fmla="*/ 2846961 h 2846961"/>
                <a:gd name="connsiteX0" fmla="*/ 0 w 3267057"/>
                <a:gd name="connsiteY0" fmla="*/ 2846961 h 2846961"/>
                <a:gd name="connsiteX1" fmla="*/ 1694121 w 3267057"/>
                <a:gd name="connsiteY1" fmla="*/ 0 h 2846961"/>
                <a:gd name="connsiteX2" fmla="*/ 3267057 w 3267057"/>
                <a:gd name="connsiteY2" fmla="*/ 2791877 h 2846961"/>
                <a:gd name="connsiteX3" fmla="*/ 0 w 3267057"/>
                <a:gd name="connsiteY3" fmla="*/ 2846961 h 2846961"/>
                <a:gd name="connsiteX0" fmla="*/ 0 w 3432310"/>
                <a:gd name="connsiteY0" fmla="*/ 2846961 h 2946113"/>
                <a:gd name="connsiteX1" fmla="*/ 1694121 w 3432310"/>
                <a:gd name="connsiteY1" fmla="*/ 0 h 2946113"/>
                <a:gd name="connsiteX2" fmla="*/ 3432310 w 3432310"/>
                <a:gd name="connsiteY2" fmla="*/ 2946113 h 2946113"/>
                <a:gd name="connsiteX3" fmla="*/ 0 w 3432310"/>
                <a:gd name="connsiteY3" fmla="*/ 2846961 h 2946113"/>
                <a:gd name="connsiteX0" fmla="*/ 0 w 3432312"/>
                <a:gd name="connsiteY0" fmla="*/ 2846961 h 2868995"/>
                <a:gd name="connsiteX1" fmla="*/ 1694121 w 3432312"/>
                <a:gd name="connsiteY1" fmla="*/ 0 h 2868995"/>
                <a:gd name="connsiteX2" fmla="*/ 3432312 w 3432312"/>
                <a:gd name="connsiteY2" fmla="*/ 2868995 h 2868995"/>
                <a:gd name="connsiteX3" fmla="*/ 0 w 3432312"/>
                <a:gd name="connsiteY3" fmla="*/ 2846961 h 2868995"/>
                <a:gd name="connsiteX0" fmla="*/ 0 w 3432314"/>
                <a:gd name="connsiteY0" fmla="*/ 2846961 h 2868995"/>
                <a:gd name="connsiteX1" fmla="*/ 1694121 w 3432314"/>
                <a:gd name="connsiteY1" fmla="*/ 0 h 2868995"/>
                <a:gd name="connsiteX2" fmla="*/ 3432314 w 3432314"/>
                <a:gd name="connsiteY2" fmla="*/ 2868995 h 2868995"/>
                <a:gd name="connsiteX3" fmla="*/ 0 w 3432314"/>
                <a:gd name="connsiteY3" fmla="*/ 2846961 h 2868995"/>
                <a:gd name="connsiteX0" fmla="*/ 0 w 3432316"/>
                <a:gd name="connsiteY0" fmla="*/ 2846961 h 2846961"/>
                <a:gd name="connsiteX1" fmla="*/ 1694121 w 3432316"/>
                <a:gd name="connsiteY1" fmla="*/ 0 h 2846961"/>
                <a:gd name="connsiteX2" fmla="*/ 3432316 w 3432316"/>
                <a:gd name="connsiteY2" fmla="*/ 2846961 h 2846961"/>
                <a:gd name="connsiteX3" fmla="*/ 0 w 3432316"/>
                <a:gd name="connsiteY3" fmla="*/ 2846961 h 2846961"/>
                <a:gd name="connsiteX0" fmla="*/ 0 w 3388250"/>
                <a:gd name="connsiteY0" fmla="*/ 2846961 h 2913062"/>
                <a:gd name="connsiteX1" fmla="*/ 1694121 w 3388250"/>
                <a:gd name="connsiteY1" fmla="*/ 0 h 2913062"/>
                <a:gd name="connsiteX2" fmla="*/ 3388250 w 3388250"/>
                <a:gd name="connsiteY2" fmla="*/ 2913062 h 2913062"/>
                <a:gd name="connsiteX3" fmla="*/ 0 w 3388250"/>
                <a:gd name="connsiteY3" fmla="*/ 2846961 h 2913062"/>
                <a:gd name="connsiteX0" fmla="*/ 0 w 2499565"/>
                <a:gd name="connsiteY0" fmla="*/ 1376940 h 2913062"/>
                <a:gd name="connsiteX1" fmla="*/ 805436 w 2499565"/>
                <a:gd name="connsiteY1" fmla="*/ 0 h 2913062"/>
                <a:gd name="connsiteX2" fmla="*/ 2499565 w 2499565"/>
                <a:gd name="connsiteY2" fmla="*/ 2913062 h 2913062"/>
                <a:gd name="connsiteX3" fmla="*/ 0 w 2499565"/>
                <a:gd name="connsiteY3" fmla="*/ 1376940 h 2913062"/>
                <a:gd name="connsiteX0" fmla="*/ 0 w 2509434"/>
                <a:gd name="connsiteY0" fmla="*/ 1376940 h 2847255"/>
                <a:gd name="connsiteX1" fmla="*/ 805436 w 2509434"/>
                <a:gd name="connsiteY1" fmla="*/ 0 h 2847255"/>
                <a:gd name="connsiteX2" fmla="*/ 2509434 w 2509434"/>
                <a:gd name="connsiteY2" fmla="*/ 2847255 h 2847255"/>
                <a:gd name="connsiteX3" fmla="*/ 0 w 2509434"/>
                <a:gd name="connsiteY3" fmla="*/ 1376940 h 2847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9434" h="2847255">
                  <a:moveTo>
                    <a:pt x="0" y="1376940"/>
                  </a:moveTo>
                  <a:lnTo>
                    <a:pt x="805436" y="0"/>
                  </a:lnTo>
                  <a:lnTo>
                    <a:pt x="2509434" y="2847255"/>
                  </a:lnTo>
                  <a:lnTo>
                    <a:pt x="0" y="137694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DB04B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2"/>
            <p:cNvSpPr/>
            <p:nvPr/>
          </p:nvSpPr>
          <p:spPr>
            <a:xfrm rot="9040758">
              <a:off x="120627" y="5280806"/>
              <a:ext cx="3276125" cy="1408312"/>
            </a:xfrm>
            <a:custGeom>
              <a:avLst/>
              <a:gdLst>
                <a:gd name="connsiteX0" fmla="*/ 0 w 1427240"/>
                <a:gd name="connsiteY0" fmla="*/ 2219000 h 2219000"/>
                <a:gd name="connsiteX1" fmla="*/ 713620 w 1427240"/>
                <a:gd name="connsiteY1" fmla="*/ 0 h 2219000"/>
                <a:gd name="connsiteX2" fmla="*/ 1427240 w 1427240"/>
                <a:gd name="connsiteY2" fmla="*/ 2219000 h 2219000"/>
                <a:gd name="connsiteX3" fmla="*/ 0 w 1427240"/>
                <a:gd name="connsiteY3" fmla="*/ 2219000 h 2219000"/>
                <a:gd name="connsiteX0" fmla="*/ 0 w 2407741"/>
                <a:gd name="connsiteY0" fmla="*/ 2846961 h 2846961"/>
                <a:gd name="connsiteX1" fmla="*/ 1694121 w 2407741"/>
                <a:gd name="connsiteY1" fmla="*/ 0 h 2846961"/>
                <a:gd name="connsiteX2" fmla="*/ 2407741 w 2407741"/>
                <a:gd name="connsiteY2" fmla="*/ 2219000 h 2846961"/>
                <a:gd name="connsiteX3" fmla="*/ 0 w 2407741"/>
                <a:gd name="connsiteY3" fmla="*/ 2846961 h 2846961"/>
                <a:gd name="connsiteX0" fmla="*/ 0 w 3267057"/>
                <a:gd name="connsiteY0" fmla="*/ 2846961 h 2846961"/>
                <a:gd name="connsiteX1" fmla="*/ 1694121 w 3267057"/>
                <a:gd name="connsiteY1" fmla="*/ 0 h 2846961"/>
                <a:gd name="connsiteX2" fmla="*/ 3267057 w 3267057"/>
                <a:gd name="connsiteY2" fmla="*/ 2791877 h 2846961"/>
                <a:gd name="connsiteX3" fmla="*/ 0 w 3267057"/>
                <a:gd name="connsiteY3" fmla="*/ 2846961 h 2846961"/>
                <a:gd name="connsiteX0" fmla="*/ 0 w 3432310"/>
                <a:gd name="connsiteY0" fmla="*/ 2846961 h 2946113"/>
                <a:gd name="connsiteX1" fmla="*/ 1694121 w 3432310"/>
                <a:gd name="connsiteY1" fmla="*/ 0 h 2946113"/>
                <a:gd name="connsiteX2" fmla="*/ 3432310 w 3432310"/>
                <a:gd name="connsiteY2" fmla="*/ 2946113 h 2946113"/>
                <a:gd name="connsiteX3" fmla="*/ 0 w 3432310"/>
                <a:gd name="connsiteY3" fmla="*/ 2846961 h 2946113"/>
                <a:gd name="connsiteX0" fmla="*/ 0 w 3432312"/>
                <a:gd name="connsiteY0" fmla="*/ 2846961 h 2868995"/>
                <a:gd name="connsiteX1" fmla="*/ 1694121 w 3432312"/>
                <a:gd name="connsiteY1" fmla="*/ 0 h 2868995"/>
                <a:gd name="connsiteX2" fmla="*/ 3432312 w 3432312"/>
                <a:gd name="connsiteY2" fmla="*/ 2868995 h 2868995"/>
                <a:gd name="connsiteX3" fmla="*/ 0 w 3432312"/>
                <a:gd name="connsiteY3" fmla="*/ 2846961 h 2868995"/>
                <a:gd name="connsiteX0" fmla="*/ 0 w 3432314"/>
                <a:gd name="connsiteY0" fmla="*/ 2846961 h 2868995"/>
                <a:gd name="connsiteX1" fmla="*/ 1694121 w 3432314"/>
                <a:gd name="connsiteY1" fmla="*/ 0 h 2868995"/>
                <a:gd name="connsiteX2" fmla="*/ 3432314 w 3432314"/>
                <a:gd name="connsiteY2" fmla="*/ 2868995 h 2868995"/>
                <a:gd name="connsiteX3" fmla="*/ 0 w 3432314"/>
                <a:gd name="connsiteY3" fmla="*/ 2846961 h 2868995"/>
                <a:gd name="connsiteX0" fmla="*/ 0 w 3432316"/>
                <a:gd name="connsiteY0" fmla="*/ 2846961 h 2846961"/>
                <a:gd name="connsiteX1" fmla="*/ 1694121 w 3432316"/>
                <a:gd name="connsiteY1" fmla="*/ 0 h 2846961"/>
                <a:gd name="connsiteX2" fmla="*/ 3432316 w 3432316"/>
                <a:gd name="connsiteY2" fmla="*/ 2846961 h 2846961"/>
                <a:gd name="connsiteX3" fmla="*/ 0 w 3432316"/>
                <a:gd name="connsiteY3" fmla="*/ 2846961 h 2846961"/>
                <a:gd name="connsiteX0" fmla="*/ 0 w 3388250"/>
                <a:gd name="connsiteY0" fmla="*/ 2846961 h 2913062"/>
                <a:gd name="connsiteX1" fmla="*/ 1694121 w 3388250"/>
                <a:gd name="connsiteY1" fmla="*/ 0 h 2913062"/>
                <a:gd name="connsiteX2" fmla="*/ 3388250 w 3388250"/>
                <a:gd name="connsiteY2" fmla="*/ 2913062 h 2913062"/>
                <a:gd name="connsiteX3" fmla="*/ 0 w 3388250"/>
                <a:gd name="connsiteY3" fmla="*/ 2846961 h 2913062"/>
                <a:gd name="connsiteX0" fmla="*/ 0 w 3388250"/>
                <a:gd name="connsiteY0" fmla="*/ 1952875 h 2018976"/>
                <a:gd name="connsiteX1" fmla="*/ 1142393 w 3388250"/>
                <a:gd name="connsiteY1" fmla="*/ 0 h 2018976"/>
                <a:gd name="connsiteX2" fmla="*/ 3388250 w 3388250"/>
                <a:gd name="connsiteY2" fmla="*/ 2018976 h 2018976"/>
                <a:gd name="connsiteX3" fmla="*/ 0 w 3388250"/>
                <a:gd name="connsiteY3" fmla="*/ 1952875 h 2018976"/>
                <a:gd name="connsiteX0" fmla="*/ 0 w 3297704"/>
                <a:gd name="connsiteY0" fmla="*/ 1952875 h 1952875"/>
                <a:gd name="connsiteX1" fmla="*/ 1142393 w 3297704"/>
                <a:gd name="connsiteY1" fmla="*/ 0 h 1952875"/>
                <a:gd name="connsiteX2" fmla="*/ 3297704 w 3297704"/>
                <a:gd name="connsiteY2" fmla="*/ 1880104 h 1952875"/>
                <a:gd name="connsiteX3" fmla="*/ 0 w 3297704"/>
                <a:gd name="connsiteY3" fmla="*/ 1952875 h 1952875"/>
                <a:gd name="connsiteX0" fmla="*/ 0 w 3271947"/>
                <a:gd name="connsiteY0" fmla="*/ 1952875 h 1952875"/>
                <a:gd name="connsiteX1" fmla="*/ 1142393 w 3271947"/>
                <a:gd name="connsiteY1" fmla="*/ 0 h 1952875"/>
                <a:gd name="connsiteX2" fmla="*/ 3271947 w 3271947"/>
                <a:gd name="connsiteY2" fmla="*/ 1850718 h 1952875"/>
                <a:gd name="connsiteX3" fmla="*/ 0 w 3271947"/>
                <a:gd name="connsiteY3" fmla="*/ 1952875 h 1952875"/>
                <a:gd name="connsiteX0" fmla="*/ 0 w 3280798"/>
                <a:gd name="connsiteY0" fmla="*/ 1952875 h 1952875"/>
                <a:gd name="connsiteX1" fmla="*/ 1142393 w 3280798"/>
                <a:gd name="connsiteY1" fmla="*/ 0 h 1952875"/>
                <a:gd name="connsiteX2" fmla="*/ 3280798 w 3280798"/>
                <a:gd name="connsiteY2" fmla="*/ 1884528 h 1952875"/>
                <a:gd name="connsiteX3" fmla="*/ 0 w 3280798"/>
                <a:gd name="connsiteY3" fmla="*/ 1952875 h 1952875"/>
                <a:gd name="connsiteX0" fmla="*/ 0 w 3280798"/>
                <a:gd name="connsiteY0" fmla="*/ 1301727 h 1301727"/>
                <a:gd name="connsiteX1" fmla="*/ 762504 w 3280798"/>
                <a:gd name="connsiteY1" fmla="*/ 0 h 1301727"/>
                <a:gd name="connsiteX2" fmla="*/ 3280798 w 3280798"/>
                <a:gd name="connsiteY2" fmla="*/ 1233380 h 1301727"/>
                <a:gd name="connsiteX3" fmla="*/ 0 w 3280798"/>
                <a:gd name="connsiteY3" fmla="*/ 1301727 h 1301727"/>
                <a:gd name="connsiteX0" fmla="*/ 0 w 2306140"/>
                <a:gd name="connsiteY0" fmla="*/ 1301727 h 1301727"/>
                <a:gd name="connsiteX1" fmla="*/ 762504 w 2306140"/>
                <a:gd name="connsiteY1" fmla="*/ 0 h 1301727"/>
                <a:gd name="connsiteX2" fmla="*/ 2306140 w 2306140"/>
                <a:gd name="connsiteY2" fmla="*/ 1252858 h 1301727"/>
                <a:gd name="connsiteX3" fmla="*/ 0 w 2306140"/>
                <a:gd name="connsiteY3" fmla="*/ 1301727 h 1301727"/>
                <a:gd name="connsiteX0" fmla="*/ 0 w 2306140"/>
                <a:gd name="connsiteY0" fmla="*/ 1301727 h 1301727"/>
                <a:gd name="connsiteX1" fmla="*/ 762504 w 2306140"/>
                <a:gd name="connsiteY1" fmla="*/ 0 h 1301727"/>
                <a:gd name="connsiteX2" fmla="*/ 1666228 w 2306140"/>
                <a:gd name="connsiteY2" fmla="*/ 731193 h 1301727"/>
                <a:gd name="connsiteX3" fmla="*/ 2306140 w 2306140"/>
                <a:gd name="connsiteY3" fmla="*/ 1252858 h 1301727"/>
                <a:gd name="connsiteX4" fmla="*/ 0 w 2306140"/>
                <a:gd name="connsiteY4" fmla="*/ 1301727 h 1301727"/>
                <a:gd name="connsiteX0" fmla="*/ 0 w 2446516"/>
                <a:gd name="connsiteY0" fmla="*/ 1301727 h 1301727"/>
                <a:gd name="connsiteX1" fmla="*/ 762504 w 2446516"/>
                <a:gd name="connsiteY1" fmla="*/ 0 h 1301727"/>
                <a:gd name="connsiteX2" fmla="*/ 2446516 w 2446516"/>
                <a:gd name="connsiteY2" fmla="*/ 956856 h 1301727"/>
                <a:gd name="connsiteX3" fmla="*/ 2306140 w 2446516"/>
                <a:gd name="connsiteY3" fmla="*/ 1252858 h 1301727"/>
                <a:gd name="connsiteX4" fmla="*/ 0 w 2446516"/>
                <a:gd name="connsiteY4" fmla="*/ 1301727 h 1301727"/>
                <a:gd name="connsiteX0" fmla="*/ 0 w 2446516"/>
                <a:gd name="connsiteY0" fmla="*/ 1301727 h 1301727"/>
                <a:gd name="connsiteX1" fmla="*/ 762504 w 2446516"/>
                <a:gd name="connsiteY1" fmla="*/ 0 h 1301727"/>
                <a:gd name="connsiteX2" fmla="*/ 2446516 w 2446516"/>
                <a:gd name="connsiteY2" fmla="*/ 956856 h 1301727"/>
                <a:gd name="connsiteX3" fmla="*/ 2289315 w 2446516"/>
                <a:gd name="connsiteY3" fmla="*/ 1257581 h 1301727"/>
                <a:gd name="connsiteX4" fmla="*/ 0 w 2446516"/>
                <a:gd name="connsiteY4" fmla="*/ 1301727 h 1301727"/>
                <a:gd name="connsiteX0" fmla="*/ 0 w 2446516"/>
                <a:gd name="connsiteY0" fmla="*/ 1301727 h 1301727"/>
                <a:gd name="connsiteX1" fmla="*/ 762504 w 2446516"/>
                <a:gd name="connsiteY1" fmla="*/ 0 h 1301727"/>
                <a:gd name="connsiteX2" fmla="*/ 2446516 w 2446516"/>
                <a:gd name="connsiteY2" fmla="*/ 956856 h 1301727"/>
                <a:gd name="connsiteX3" fmla="*/ 2277787 w 2446516"/>
                <a:gd name="connsiteY3" fmla="*/ 1260816 h 1301727"/>
                <a:gd name="connsiteX4" fmla="*/ 0 w 2446516"/>
                <a:gd name="connsiteY4" fmla="*/ 1301727 h 1301727"/>
                <a:gd name="connsiteX0" fmla="*/ 0 w 2439135"/>
                <a:gd name="connsiteY0" fmla="*/ 1301727 h 1301727"/>
                <a:gd name="connsiteX1" fmla="*/ 762504 w 2439135"/>
                <a:gd name="connsiteY1" fmla="*/ 0 h 1301727"/>
                <a:gd name="connsiteX2" fmla="*/ 2439135 w 2439135"/>
                <a:gd name="connsiteY2" fmla="*/ 952710 h 1301727"/>
                <a:gd name="connsiteX3" fmla="*/ 2277787 w 2439135"/>
                <a:gd name="connsiteY3" fmla="*/ 1260816 h 1301727"/>
                <a:gd name="connsiteX4" fmla="*/ 0 w 2439135"/>
                <a:gd name="connsiteY4" fmla="*/ 1301727 h 1301727"/>
                <a:gd name="connsiteX0" fmla="*/ 0 w 2439135"/>
                <a:gd name="connsiteY0" fmla="*/ 1301727 h 1301727"/>
                <a:gd name="connsiteX1" fmla="*/ 762504 w 2439135"/>
                <a:gd name="connsiteY1" fmla="*/ 0 h 1301727"/>
                <a:gd name="connsiteX2" fmla="*/ 2439135 w 2439135"/>
                <a:gd name="connsiteY2" fmla="*/ 952710 h 1301727"/>
                <a:gd name="connsiteX3" fmla="*/ 2270406 w 2439135"/>
                <a:gd name="connsiteY3" fmla="*/ 1256671 h 1301727"/>
                <a:gd name="connsiteX4" fmla="*/ 0 w 2439135"/>
                <a:gd name="connsiteY4" fmla="*/ 1301727 h 1301727"/>
                <a:gd name="connsiteX0" fmla="*/ 0 w 2420225"/>
                <a:gd name="connsiteY0" fmla="*/ 1302637 h 1302637"/>
                <a:gd name="connsiteX1" fmla="*/ 743594 w 2420225"/>
                <a:gd name="connsiteY1" fmla="*/ 0 h 1302637"/>
                <a:gd name="connsiteX2" fmla="*/ 2420225 w 2420225"/>
                <a:gd name="connsiteY2" fmla="*/ 952710 h 1302637"/>
                <a:gd name="connsiteX3" fmla="*/ 2251496 w 2420225"/>
                <a:gd name="connsiteY3" fmla="*/ 1256671 h 1302637"/>
                <a:gd name="connsiteX4" fmla="*/ 0 w 2420225"/>
                <a:gd name="connsiteY4" fmla="*/ 1302637 h 1302637"/>
                <a:gd name="connsiteX0" fmla="*/ 0 w 2420225"/>
                <a:gd name="connsiteY0" fmla="*/ 1302637 h 1302637"/>
                <a:gd name="connsiteX1" fmla="*/ 743594 w 2420225"/>
                <a:gd name="connsiteY1" fmla="*/ 0 h 1302637"/>
                <a:gd name="connsiteX2" fmla="*/ 2420225 w 2420225"/>
                <a:gd name="connsiteY2" fmla="*/ 952710 h 1302637"/>
                <a:gd name="connsiteX3" fmla="*/ 2251496 w 2420225"/>
                <a:gd name="connsiteY3" fmla="*/ 1256671 h 1302637"/>
                <a:gd name="connsiteX4" fmla="*/ 0 w 2420225"/>
                <a:gd name="connsiteY4" fmla="*/ 1302637 h 1302637"/>
                <a:gd name="connsiteX0" fmla="*/ 0 w 2420225"/>
                <a:gd name="connsiteY0" fmla="*/ 1302637 h 1302637"/>
                <a:gd name="connsiteX1" fmla="*/ 743594 w 2420225"/>
                <a:gd name="connsiteY1" fmla="*/ 0 h 1302637"/>
                <a:gd name="connsiteX2" fmla="*/ 2420225 w 2420225"/>
                <a:gd name="connsiteY2" fmla="*/ 952710 h 1302637"/>
                <a:gd name="connsiteX3" fmla="*/ 0 w 2420225"/>
                <a:gd name="connsiteY3" fmla="*/ 1302637 h 1302637"/>
                <a:gd name="connsiteX0" fmla="*/ 0 w 3030295"/>
                <a:gd name="connsiteY0" fmla="*/ 1302637 h 1302637"/>
                <a:gd name="connsiteX1" fmla="*/ 743594 w 3030295"/>
                <a:gd name="connsiteY1" fmla="*/ 0 h 1302637"/>
                <a:gd name="connsiteX2" fmla="*/ 3030295 w 3030295"/>
                <a:gd name="connsiteY2" fmla="*/ 1281166 h 1302637"/>
                <a:gd name="connsiteX3" fmla="*/ 0 w 3030295"/>
                <a:gd name="connsiteY3" fmla="*/ 1302637 h 1302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0295" h="1302637">
                  <a:moveTo>
                    <a:pt x="0" y="1302637"/>
                  </a:moveTo>
                  <a:lnTo>
                    <a:pt x="743594" y="0"/>
                  </a:lnTo>
                  <a:lnTo>
                    <a:pt x="3030295" y="1281166"/>
                  </a:lnTo>
                  <a:lnTo>
                    <a:pt x="0" y="130263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DB04B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80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147"/>
            <a:ext cx="10515600" cy="500806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fld id="{9A02AA4E-4351-4223-A8B1-0743B260C7E0}" type="datetime1">
              <a:rPr lang="en-US" smtClean="0"/>
              <a:t>5/29/2023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838200" y="137160"/>
            <a:ext cx="10515600" cy="1005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DB04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8" name="Rectangle 7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DB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05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7160"/>
            <a:ext cx="10515600" cy="1005840"/>
          </a:xfrm>
        </p:spPr>
        <p:txBody>
          <a:bodyPr/>
          <a:lstStyle>
            <a:lvl1pPr>
              <a:defRPr>
                <a:solidFill>
                  <a:srgbClr val="0DB04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34441"/>
            <a:ext cx="5181600" cy="50017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34441"/>
            <a:ext cx="5181600" cy="50017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778E-FF8B-4923-ADFB-D14221ED4F0D}" type="datetime1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9" name="Rectangle 8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DB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22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37160"/>
            <a:ext cx="10515600" cy="1005840"/>
          </a:xfrm>
        </p:spPr>
        <p:txBody>
          <a:bodyPr/>
          <a:lstStyle>
            <a:lvl1pPr>
              <a:defRPr>
                <a:solidFill>
                  <a:srgbClr val="0DB04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3000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6912"/>
            <a:ext cx="5157787" cy="42227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3000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6912"/>
            <a:ext cx="5183188" cy="42227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C9E5-DFED-49C8-9082-0FC3C606FDFA}" type="datetime1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11" name="Rectangle 10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DB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90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7160"/>
            <a:ext cx="10515600" cy="1005840"/>
          </a:xfrm>
        </p:spPr>
        <p:txBody>
          <a:bodyPr/>
          <a:lstStyle>
            <a:lvl1pPr>
              <a:defRPr>
                <a:solidFill>
                  <a:srgbClr val="0DB04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C170-E360-4D49-9B7E-53227B326F3E}" type="datetime1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7" name="Rectangle 6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DB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8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F184-2BE8-45C0-B58C-524E89619C79}" type="datetime1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6" name="Rectangle 5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DB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66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5400000">
            <a:off x="59462" y="2835311"/>
            <a:ext cx="3919673" cy="4038599"/>
          </a:xfrm>
          <a:prstGeom prst="rect">
            <a:avLst/>
          </a:prstGeom>
          <a:gradFill flip="none" rotWithShape="1">
            <a:gsLst>
              <a:gs pos="0">
                <a:srgbClr val="0DB04B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21"/>
          <p:cNvSpPr/>
          <p:nvPr/>
        </p:nvSpPr>
        <p:spPr>
          <a:xfrm>
            <a:off x="6" y="-1"/>
            <a:ext cx="4038595" cy="4019342"/>
          </a:xfrm>
          <a:custGeom>
            <a:avLst/>
            <a:gdLst>
              <a:gd name="connsiteX0" fmla="*/ 0 w 3933826"/>
              <a:gd name="connsiteY0" fmla="*/ 0 h 3727939"/>
              <a:gd name="connsiteX1" fmla="*/ 3933826 w 3933826"/>
              <a:gd name="connsiteY1" fmla="*/ 0 h 3727939"/>
              <a:gd name="connsiteX2" fmla="*/ 3933826 w 3933826"/>
              <a:gd name="connsiteY2" fmla="*/ 3727939 h 3727939"/>
              <a:gd name="connsiteX3" fmla="*/ 0 w 3933826"/>
              <a:gd name="connsiteY3" fmla="*/ 3727939 h 3727939"/>
              <a:gd name="connsiteX4" fmla="*/ 0 w 3933826"/>
              <a:gd name="connsiteY4" fmla="*/ 0 h 3727939"/>
              <a:gd name="connsiteX0" fmla="*/ 0 w 3933826"/>
              <a:gd name="connsiteY0" fmla="*/ 0 h 3727939"/>
              <a:gd name="connsiteX1" fmla="*/ 3933826 w 3933826"/>
              <a:gd name="connsiteY1" fmla="*/ 0 h 3727939"/>
              <a:gd name="connsiteX2" fmla="*/ 3933826 w 3933826"/>
              <a:gd name="connsiteY2" fmla="*/ 3727939 h 3727939"/>
              <a:gd name="connsiteX3" fmla="*/ 0 w 3933826"/>
              <a:gd name="connsiteY3" fmla="*/ 2944168 h 3727939"/>
              <a:gd name="connsiteX4" fmla="*/ 0 w 3933826"/>
              <a:gd name="connsiteY4" fmla="*/ 0 h 372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3826" h="3727939">
                <a:moveTo>
                  <a:pt x="0" y="0"/>
                </a:moveTo>
                <a:lnTo>
                  <a:pt x="3933826" y="0"/>
                </a:lnTo>
                <a:lnTo>
                  <a:pt x="3933826" y="3727939"/>
                </a:lnTo>
                <a:lnTo>
                  <a:pt x="0" y="2944168"/>
                </a:lnTo>
                <a:lnTo>
                  <a:pt x="0" y="0"/>
                </a:lnTo>
                <a:close/>
              </a:path>
            </a:pathLst>
          </a:custGeom>
          <a:solidFill>
            <a:srgbClr val="0DB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5400000">
            <a:off x="287225" y="1495002"/>
            <a:ext cx="3919673" cy="3583079"/>
          </a:xfrm>
          <a:prstGeom prst="rect">
            <a:avLst/>
          </a:prstGeom>
          <a:gradFill flip="none" rotWithShape="1">
            <a:gsLst>
              <a:gs pos="0">
                <a:srgbClr val="0DB04B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5400000">
            <a:off x="398839" y="276351"/>
            <a:ext cx="3919673" cy="3376155"/>
          </a:xfrm>
          <a:prstGeom prst="rect">
            <a:avLst/>
          </a:prstGeom>
          <a:gradFill flip="none" rotWithShape="1">
            <a:gsLst>
              <a:gs pos="0">
                <a:srgbClr val="0DB04B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198811" cy="16002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3521" y="1155689"/>
            <a:ext cx="6951868" cy="47053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198811" cy="381158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6933-6BBB-4B8A-BF7C-1C94675A4333}" type="datetime1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16" name="Rectangle 15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DB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2509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>
                <a:solidFill>
                  <a:srgbClr val="0DB04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000897"/>
            <a:ext cx="6172200" cy="48601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541E-0BDD-4233-9BAC-301C2ECD6B5A}" type="datetime1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9" name="Rectangle 8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DB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71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7160"/>
            <a:ext cx="10515600" cy="1005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25296"/>
            <a:ext cx="10515600" cy="5010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DD4F6-33E9-45E4-B1E4-18DA564F71B0}" type="datetime1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043F6-4AAB-41F8-A27F-F80078A20D2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hidden="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250" y="680786"/>
            <a:ext cx="1260338" cy="564120"/>
          </a:xfrm>
          <a:prstGeom prst="rect">
            <a:avLst/>
          </a:prstGeom>
        </p:spPr>
      </p:pic>
      <p:grpSp>
        <p:nvGrpSpPr>
          <p:cNvPr id="9" name="Group 8" hidden="1"/>
          <p:cNvGrpSpPr/>
          <p:nvPr/>
        </p:nvGrpSpPr>
        <p:grpSpPr>
          <a:xfrm>
            <a:off x="9655372" y="-45203"/>
            <a:ext cx="2364169" cy="639454"/>
            <a:chOff x="9867180" y="-7442"/>
            <a:chExt cx="2364169" cy="639454"/>
          </a:xfrm>
        </p:grpSpPr>
        <p:sp>
          <p:nvSpPr>
            <p:cNvPr id="10" name="Isosceles Triangle 9"/>
            <p:cNvSpPr/>
            <p:nvPr/>
          </p:nvSpPr>
          <p:spPr>
            <a:xfrm rot="17965345">
              <a:off x="11068273" y="477074"/>
              <a:ext cx="166415" cy="143461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 rot="20664111">
              <a:off x="10493929" y="222362"/>
              <a:ext cx="176552" cy="15220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 rot="17963645">
              <a:off x="11454533" y="-4846"/>
              <a:ext cx="139588" cy="13439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Isosceles Triangle 12"/>
            <p:cNvSpPr/>
            <p:nvPr/>
          </p:nvSpPr>
          <p:spPr>
            <a:xfrm rot="19859905">
              <a:off x="10775123" y="330870"/>
              <a:ext cx="149934" cy="129253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2099665">
              <a:off x="10646525" y="59185"/>
              <a:ext cx="147148" cy="12685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 rot="19800000">
              <a:off x="11201870" y="265352"/>
              <a:ext cx="157874" cy="13609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 rot="894444">
              <a:off x="10849071" y="108613"/>
              <a:ext cx="121460" cy="10470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 rot="894444">
              <a:off x="11879897" y="24307"/>
              <a:ext cx="121460" cy="10470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 rot="21357906">
              <a:off x="11041210" y="19844"/>
              <a:ext cx="162848" cy="14038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 rot="894444">
              <a:off x="11294217" y="30204"/>
              <a:ext cx="121460" cy="104706"/>
            </a:xfrm>
            <a:prstGeom prst="triangle">
              <a:avLst/>
            </a:prstGeom>
            <a:solidFill>
              <a:srgbClr val="0DB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 rot="19979461">
              <a:off x="11900278" y="182684"/>
              <a:ext cx="147395" cy="127064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 rot="894444">
              <a:off x="10972933" y="240910"/>
              <a:ext cx="121460" cy="10470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 rot="17965345">
              <a:off x="12029399" y="376188"/>
              <a:ext cx="155738" cy="13425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20305821">
              <a:off x="11678380" y="78806"/>
              <a:ext cx="142338" cy="12046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Isosceles Triangle 23"/>
            <p:cNvSpPr/>
            <p:nvPr/>
          </p:nvSpPr>
          <p:spPr>
            <a:xfrm rot="19134217">
              <a:off x="10368844" y="40282"/>
              <a:ext cx="98213" cy="9764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 rot="3368318">
              <a:off x="10154141" y="38223"/>
              <a:ext cx="169776" cy="16878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2728507">
              <a:off x="12161135" y="64119"/>
              <a:ext cx="70419" cy="70008"/>
            </a:xfrm>
            <a:prstGeom prst="triangle">
              <a:avLst/>
            </a:prstGeom>
            <a:solidFill>
              <a:srgbClr val="F27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 rot="17848441">
              <a:off x="9871865" y="14157"/>
              <a:ext cx="124064" cy="13343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1856561">
              <a:off x="11730713" y="358558"/>
              <a:ext cx="113547" cy="9219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1948255">
              <a:off x="10200272" y="313082"/>
              <a:ext cx="124219" cy="11070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3921467">
              <a:off x="11886555" y="517641"/>
              <a:ext cx="113547" cy="9219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/>
            <p:cNvSpPr/>
            <p:nvPr/>
          </p:nvSpPr>
          <p:spPr>
            <a:xfrm rot="19134217">
              <a:off x="11485997" y="281985"/>
              <a:ext cx="98213" cy="9764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 hidden="1"/>
          <p:cNvGrpSpPr/>
          <p:nvPr/>
        </p:nvGrpSpPr>
        <p:grpSpPr>
          <a:xfrm>
            <a:off x="28952" y="5825443"/>
            <a:ext cx="3066508" cy="1028266"/>
            <a:chOff x="19477" y="6173713"/>
            <a:chExt cx="2062969" cy="691758"/>
          </a:xfrm>
        </p:grpSpPr>
        <p:sp>
          <p:nvSpPr>
            <p:cNvPr id="33" name="Isosceles Triangle 32"/>
            <p:cNvSpPr/>
            <p:nvPr/>
          </p:nvSpPr>
          <p:spPr>
            <a:xfrm rot="7163645">
              <a:off x="432269" y="6750460"/>
              <a:ext cx="96775" cy="9317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Isosceles Triangle 33"/>
            <p:cNvSpPr/>
            <p:nvPr/>
          </p:nvSpPr>
          <p:spPr>
            <a:xfrm rot="9059905">
              <a:off x="381730" y="6173713"/>
              <a:ext cx="114143" cy="98399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 rot="12899665">
              <a:off x="1051125" y="6742348"/>
              <a:ext cx="112022" cy="9657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/>
            <p:cNvSpPr/>
            <p:nvPr/>
          </p:nvSpPr>
          <p:spPr>
            <a:xfrm rot="9000000">
              <a:off x="455573" y="6447935"/>
              <a:ext cx="120187" cy="10361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/>
            <p:cNvSpPr/>
            <p:nvPr/>
          </p:nvSpPr>
          <p:spPr>
            <a:xfrm rot="11694444">
              <a:off x="1989981" y="6588384"/>
              <a:ext cx="92465" cy="79711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/>
          </p:nvSpPr>
          <p:spPr>
            <a:xfrm rot="11694444">
              <a:off x="131733" y="6785760"/>
              <a:ext cx="92465" cy="79711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/>
            <p:cNvSpPr/>
            <p:nvPr/>
          </p:nvSpPr>
          <p:spPr>
            <a:xfrm rot="4657042">
              <a:off x="762725" y="6743285"/>
              <a:ext cx="123974" cy="10687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/>
            <p:cNvSpPr/>
            <p:nvPr/>
          </p:nvSpPr>
          <p:spPr>
            <a:xfrm rot="886245">
              <a:off x="577603" y="6781270"/>
              <a:ext cx="92465" cy="79711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 rot="9179461">
              <a:off x="107408" y="6594244"/>
              <a:ext cx="154198" cy="132929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 rot="7165345">
              <a:off x="4658" y="6517357"/>
              <a:ext cx="118561" cy="7273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/>
          </p:nvSpPr>
          <p:spPr>
            <a:xfrm rot="9505821">
              <a:off x="269250" y="6732275"/>
              <a:ext cx="108360" cy="9170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Isosceles Triangle 43"/>
            <p:cNvSpPr/>
            <p:nvPr/>
          </p:nvSpPr>
          <p:spPr>
            <a:xfrm rot="8334217">
              <a:off x="1299773" y="6778978"/>
              <a:ext cx="74768" cy="74332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44"/>
            <p:cNvSpPr/>
            <p:nvPr/>
          </p:nvSpPr>
          <p:spPr>
            <a:xfrm rot="14168318">
              <a:off x="1453578" y="6682801"/>
              <a:ext cx="129248" cy="12849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/>
            <p:cNvSpPr/>
            <p:nvPr/>
          </p:nvSpPr>
          <p:spPr>
            <a:xfrm rot="13528507">
              <a:off x="19320" y="6746436"/>
              <a:ext cx="53609" cy="53296"/>
            </a:xfrm>
            <a:prstGeom prst="triangle">
              <a:avLst/>
            </a:prstGeom>
            <a:solidFill>
              <a:srgbClr val="F27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/>
            <p:cNvSpPr/>
            <p:nvPr/>
          </p:nvSpPr>
          <p:spPr>
            <a:xfrm rot="12656561">
              <a:off x="274826" y="6538889"/>
              <a:ext cx="86441" cy="7018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/>
          </p:nvSpPr>
          <p:spPr>
            <a:xfrm rot="14721467">
              <a:off x="132688" y="6419717"/>
              <a:ext cx="86441" cy="7018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/>
            <p:cNvSpPr/>
            <p:nvPr/>
          </p:nvSpPr>
          <p:spPr>
            <a:xfrm rot="8334217">
              <a:off x="1751642" y="6662325"/>
              <a:ext cx="74768" cy="74332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4" name="Picture 5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819" y="147175"/>
            <a:ext cx="102184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2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DB04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DB04B"/>
        </a:buClr>
        <a:buSzPct val="120000"/>
        <a:buFont typeface="Segoe UI" panose="020B0502040204020203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DB04B"/>
        </a:buClr>
        <a:buSzPct val="120000"/>
        <a:buFont typeface="Segoe UI" panose="020B0502040204020203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DB04B"/>
        </a:buClr>
        <a:buSzPct val="120000"/>
        <a:buFont typeface="Segoe UI" panose="020B0502040204020203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DB04B"/>
        </a:buClr>
        <a:buSzPct val="120000"/>
        <a:buFont typeface="Segoe UI" panose="020B0502040204020203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DB04B"/>
        </a:buClr>
        <a:buSzPct val="120000"/>
        <a:buFont typeface="Segoe UI" panose="020B0502040204020203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1</a:t>
            </a:fld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8" r="24487"/>
          <a:stretch/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V-MODEL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Hai Nguyen</a:t>
            </a:r>
            <a:endParaRPr lang="en-US" dirty="0"/>
          </a:p>
        </p:txBody>
      </p:sp>
      <p:sp>
        <p:nvSpPr>
          <p:cNvPr id="11" name="Isosceles Triangle 12"/>
          <p:cNvSpPr/>
          <p:nvPr/>
        </p:nvSpPr>
        <p:spPr>
          <a:xfrm rot="12619814" flipV="1">
            <a:off x="2356197" y="4231578"/>
            <a:ext cx="3311451" cy="3732182"/>
          </a:xfrm>
          <a:custGeom>
            <a:avLst/>
            <a:gdLst>
              <a:gd name="connsiteX0" fmla="*/ 0 w 1427240"/>
              <a:gd name="connsiteY0" fmla="*/ 2219000 h 2219000"/>
              <a:gd name="connsiteX1" fmla="*/ 713620 w 1427240"/>
              <a:gd name="connsiteY1" fmla="*/ 0 h 2219000"/>
              <a:gd name="connsiteX2" fmla="*/ 1427240 w 1427240"/>
              <a:gd name="connsiteY2" fmla="*/ 2219000 h 2219000"/>
              <a:gd name="connsiteX3" fmla="*/ 0 w 1427240"/>
              <a:gd name="connsiteY3" fmla="*/ 2219000 h 2219000"/>
              <a:gd name="connsiteX0" fmla="*/ 0 w 2407741"/>
              <a:gd name="connsiteY0" fmla="*/ 2846961 h 2846961"/>
              <a:gd name="connsiteX1" fmla="*/ 1694121 w 2407741"/>
              <a:gd name="connsiteY1" fmla="*/ 0 h 2846961"/>
              <a:gd name="connsiteX2" fmla="*/ 2407741 w 2407741"/>
              <a:gd name="connsiteY2" fmla="*/ 2219000 h 2846961"/>
              <a:gd name="connsiteX3" fmla="*/ 0 w 2407741"/>
              <a:gd name="connsiteY3" fmla="*/ 2846961 h 2846961"/>
              <a:gd name="connsiteX0" fmla="*/ 0 w 3267057"/>
              <a:gd name="connsiteY0" fmla="*/ 2846961 h 2846961"/>
              <a:gd name="connsiteX1" fmla="*/ 1694121 w 3267057"/>
              <a:gd name="connsiteY1" fmla="*/ 0 h 2846961"/>
              <a:gd name="connsiteX2" fmla="*/ 3267057 w 3267057"/>
              <a:gd name="connsiteY2" fmla="*/ 2791877 h 2846961"/>
              <a:gd name="connsiteX3" fmla="*/ 0 w 3267057"/>
              <a:gd name="connsiteY3" fmla="*/ 2846961 h 2846961"/>
              <a:gd name="connsiteX0" fmla="*/ 0 w 3432310"/>
              <a:gd name="connsiteY0" fmla="*/ 2846961 h 2946113"/>
              <a:gd name="connsiteX1" fmla="*/ 1694121 w 3432310"/>
              <a:gd name="connsiteY1" fmla="*/ 0 h 2946113"/>
              <a:gd name="connsiteX2" fmla="*/ 3432310 w 3432310"/>
              <a:gd name="connsiteY2" fmla="*/ 2946113 h 2946113"/>
              <a:gd name="connsiteX3" fmla="*/ 0 w 3432310"/>
              <a:gd name="connsiteY3" fmla="*/ 2846961 h 2946113"/>
              <a:gd name="connsiteX0" fmla="*/ 0 w 3432312"/>
              <a:gd name="connsiteY0" fmla="*/ 2846961 h 2868995"/>
              <a:gd name="connsiteX1" fmla="*/ 1694121 w 3432312"/>
              <a:gd name="connsiteY1" fmla="*/ 0 h 2868995"/>
              <a:gd name="connsiteX2" fmla="*/ 3432312 w 3432312"/>
              <a:gd name="connsiteY2" fmla="*/ 2868995 h 2868995"/>
              <a:gd name="connsiteX3" fmla="*/ 0 w 3432312"/>
              <a:gd name="connsiteY3" fmla="*/ 2846961 h 2868995"/>
              <a:gd name="connsiteX0" fmla="*/ 0 w 3432314"/>
              <a:gd name="connsiteY0" fmla="*/ 2846961 h 2868995"/>
              <a:gd name="connsiteX1" fmla="*/ 1694121 w 3432314"/>
              <a:gd name="connsiteY1" fmla="*/ 0 h 2868995"/>
              <a:gd name="connsiteX2" fmla="*/ 3432314 w 3432314"/>
              <a:gd name="connsiteY2" fmla="*/ 2868995 h 2868995"/>
              <a:gd name="connsiteX3" fmla="*/ 0 w 3432314"/>
              <a:gd name="connsiteY3" fmla="*/ 2846961 h 2868995"/>
              <a:gd name="connsiteX0" fmla="*/ 0 w 3432316"/>
              <a:gd name="connsiteY0" fmla="*/ 2846961 h 2846961"/>
              <a:gd name="connsiteX1" fmla="*/ 1694121 w 3432316"/>
              <a:gd name="connsiteY1" fmla="*/ 0 h 2846961"/>
              <a:gd name="connsiteX2" fmla="*/ 3432316 w 3432316"/>
              <a:gd name="connsiteY2" fmla="*/ 2846961 h 2846961"/>
              <a:gd name="connsiteX3" fmla="*/ 0 w 3432316"/>
              <a:gd name="connsiteY3" fmla="*/ 2846961 h 2846961"/>
              <a:gd name="connsiteX0" fmla="*/ 0 w 3388250"/>
              <a:gd name="connsiteY0" fmla="*/ 2846961 h 2913062"/>
              <a:gd name="connsiteX1" fmla="*/ 1694121 w 3388250"/>
              <a:gd name="connsiteY1" fmla="*/ 0 h 2913062"/>
              <a:gd name="connsiteX2" fmla="*/ 3388250 w 3388250"/>
              <a:gd name="connsiteY2" fmla="*/ 2913062 h 2913062"/>
              <a:gd name="connsiteX3" fmla="*/ 0 w 3388250"/>
              <a:gd name="connsiteY3" fmla="*/ 2846961 h 2913062"/>
              <a:gd name="connsiteX0" fmla="*/ 0 w 2499565"/>
              <a:gd name="connsiteY0" fmla="*/ 1376940 h 2913062"/>
              <a:gd name="connsiteX1" fmla="*/ 805436 w 2499565"/>
              <a:gd name="connsiteY1" fmla="*/ 0 h 2913062"/>
              <a:gd name="connsiteX2" fmla="*/ 2499565 w 2499565"/>
              <a:gd name="connsiteY2" fmla="*/ 2913062 h 2913062"/>
              <a:gd name="connsiteX3" fmla="*/ 0 w 2499565"/>
              <a:gd name="connsiteY3" fmla="*/ 1376940 h 2913062"/>
              <a:gd name="connsiteX0" fmla="*/ 0 w 2509434"/>
              <a:gd name="connsiteY0" fmla="*/ 1376940 h 2847255"/>
              <a:gd name="connsiteX1" fmla="*/ 805436 w 2509434"/>
              <a:gd name="connsiteY1" fmla="*/ 0 h 2847255"/>
              <a:gd name="connsiteX2" fmla="*/ 2509434 w 2509434"/>
              <a:gd name="connsiteY2" fmla="*/ 2847255 h 2847255"/>
              <a:gd name="connsiteX3" fmla="*/ 0 w 2509434"/>
              <a:gd name="connsiteY3" fmla="*/ 1376940 h 2847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9434" h="2847255">
                <a:moveTo>
                  <a:pt x="0" y="1376940"/>
                </a:moveTo>
                <a:lnTo>
                  <a:pt x="805436" y="0"/>
                </a:lnTo>
                <a:lnTo>
                  <a:pt x="2509434" y="2847255"/>
                </a:lnTo>
                <a:lnTo>
                  <a:pt x="0" y="137694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 rot="12559242" flipH="1">
            <a:off x="4744083" y="5698152"/>
            <a:ext cx="4192182" cy="1802100"/>
          </a:xfrm>
          <a:custGeom>
            <a:avLst/>
            <a:gdLst>
              <a:gd name="connsiteX0" fmla="*/ 0 w 1427240"/>
              <a:gd name="connsiteY0" fmla="*/ 2219000 h 2219000"/>
              <a:gd name="connsiteX1" fmla="*/ 713620 w 1427240"/>
              <a:gd name="connsiteY1" fmla="*/ 0 h 2219000"/>
              <a:gd name="connsiteX2" fmla="*/ 1427240 w 1427240"/>
              <a:gd name="connsiteY2" fmla="*/ 2219000 h 2219000"/>
              <a:gd name="connsiteX3" fmla="*/ 0 w 1427240"/>
              <a:gd name="connsiteY3" fmla="*/ 2219000 h 2219000"/>
              <a:gd name="connsiteX0" fmla="*/ 0 w 2407741"/>
              <a:gd name="connsiteY0" fmla="*/ 2846961 h 2846961"/>
              <a:gd name="connsiteX1" fmla="*/ 1694121 w 2407741"/>
              <a:gd name="connsiteY1" fmla="*/ 0 h 2846961"/>
              <a:gd name="connsiteX2" fmla="*/ 2407741 w 2407741"/>
              <a:gd name="connsiteY2" fmla="*/ 2219000 h 2846961"/>
              <a:gd name="connsiteX3" fmla="*/ 0 w 2407741"/>
              <a:gd name="connsiteY3" fmla="*/ 2846961 h 2846961"/>
              <a:gd name="connsiteX0" fmla="*/ 0 w 3267057"/>
              <a:gd name="connsiteY0" fmla="*/ 2846961 h 2846961"/>
              <a:gd name="connsiteX1" fmla="*/ 1694121 w 3267057"/>
              <a:gd name="connsiteY1" fmla="*/ 0 h 2846961"/>
              <a:gd name="connsiteX2" fmla="*/ 3267057 w 3267057"/>
              <a:gd name="connsiteY2" fmla="*/ 2791877 h 2846961"/>
              <a:gd name="connsiteX3" fmla="*/ 0 w 3267057"/>
              <a:gd name="connsiteY3" fmla="*/ 2846961 h 2846961"/>
              <a:gd name="connsiteX0" fmla="*/ 0 w 3432310"/>
              <a:gd name="connsiteY0" fmla="*/ 2846961 h 2946113"/>
              <a:gd name="connsiteX1" fmla="*/ 1694121 w 3432310"/>
              <a:gd name="connsiteY1" fmla="*/ 0 h 2946113"/>
              <a:gd name="connsiteX2" fmla="*/ 3432310 w 3432310"/>
              <a:gd name="connsiteY2" fmla="*/ 2946113 h 2946113"/>
              <a:gd name="connsiteX3" fmla="*/ 0 w 3432310"/>
              <a:gd name="connsiteY3" fmla="*/ 2846961 h 2946113"/>
              <a:gd name="connsiteX0" fmla="*/ 0 w 3432312"/>
              <a:gd name="connsiteY0" fmla="*/ 2846961 h 2868995"/>
              <a:gd name="connsiteX1" fmla="*/ 1694121 w 3432312"/>
              <a:gd name="connsiteY1" fmla="*/ 0 h 2868995"/>
              <a:gd name="connsiteX2" fmla="*/ 3432312 w 3432312"/>
              <a:gd name="connsiteY2" fmla="*/ 2868995 h 2868995"/>
              <a:gd name="connsiteX3" fmla="*/ 0 w 3432312"/>
              <a:gd name="connsiteY3" fmla="*/ 2846961 h 2868995"/>
              <a:gd name="connsiteX0" fmla="*/ 0 w 3432314"/>
              <a:gd name="connsiteY0" fmla="*/ 2846961 h 2868995"/>
              <a:gd name="connsiteX1" fmla="*/ 1694121 w 3432314"/>
              <a:gd name="connsiteY1" fmla="*/ 0 h 2868995"/>
              <a:gd name="connsiteX2" fmla="*/ 3432314 w 3432314"/>
              <a:gd name="connsiteY2" fmla="*/ 2868995 h 2868995"/>
              <a:gd name="connsiteX3" fmla="*/ 0 w 3432314"/>
              <a:gd name="connsiteY3" fmla="*/ 2846961 h 2868995"/>
              <a:gd name="connsiteX0" fmla="*/ 0 w 3432316"/>
              <a:gd name="connsiteY0" fmla="*/ 2846961 h 2846961"/>
              <a:gd name="connsiteX1" fmla="*/ 1694121 w 3432316"/>
              <a:gd name="connsiteY1" fmla="*/ 0 h 2846961"/>
              <a:gd name="connsiteX2" fmla="*/ 3432316 w 3432316"/>
              <a:gd name="connsiteY2" fmla="*/ 2846961 h 2846961"/>
              <a:gd name="connsiteX3" fmla="*/ 0 w 3432316"/>
              <a:gd name="connsiteY3" fmla="*/ 2846961 h 2846961"/>
              <a:gd name="connsiteX0" fmla="*/ 0 w 3388250"/>
              <a:gd name="connsiteY0" fmla="*/ 2846961 h 2913062"/>
              <a:gd name="connsiteX1" fmla="*/ 1694121 w 3388250"/>
              <a:gd name="connsiteY1" fmla="*/ 0 h 2913062"/>
              <a:gd name="connsiteX2" fmla="*/ 3388250 w 3388250"/>
              <a:gd name="connsiteY2" fmla="*/ 2913062 h 2913062"/>
              <a:gd name="connsiteX3" fmla="*/ 0 w 3388250"/>
              <a:gd name="connsiteY3" fmla="*/ 2846961 h 2913062"/>
              <a:gd name="connsiteX0" fmla="*/ 0 w 3388250"/>
              <a:gd name="connsiteY0" fmla="*/ 1952875 h 2018976"/>
              <a:gd name="connsiteX1" fmla="*/ 1142393 w 3388250"/>
              <a:gd name="connsiteY1" fmla="*/ 0 h 2018976"/>
              <a:gd name="connsiteX2" fmla="*/ 3388250 w 3388250"/>
              <a:gd name="connsiteY2" fmla="*/ 2018976 h 2018976"/>
              <a:gd name="connsiteX3" fmla="*/ 0 w 3388250"/>
              <a:gd name="connsiteY3" fmla="*/ 1952875 h 2018976"/>
              <a:gd name="connsiteX0" fmla="*/ 0 w 3297704"/>
              <a:gd name="connsiteY0" fmla="*/ 1952875 h 1952875"/>
              <a:gd name="connsiteX1" fmla="*/ 1142393 w 3297704"/>
              <a:gd name="connsiteY1" fmla="*/ 0 h 1952875"/>
              <a:gd name="connsiteX2" fmla="*/ 3297704 w 3297704"/>
              <a:gd name="connsiteY2" fmla="*/ 1880104 h 1952875"/>
              <a:gd name="connsiteX3" fmla="*/ 0 w 3297704"/>
              <a:gd name="connsiteY3" fmla="*/ 1952875 h 1952875"/>
              <a:gd name="connsiteX0" fmla="*/ 0 w 3271947"/>
              <a:gd name="connsiteY0" fmla="*/ 1952875 h 1952875"/>
              <a:gd name="connsiteX1" fmla="*/ 1142393 w 3271947"/>
              <a:gd name="connsiteY1" fmla="*/ 0 h 1952875"/>
              <a:gd name="connsiteX2" fmla="*/ 3271947 w 3271947"/>
              <a:gd name="connsiteY2" fmla="*/ 1850718 h 1952875"/>
              <a:gd name="connsiteX3" fmla="*/ 0 w 3271947"/>
              <a:gd name="connsiteY3" fmla="*/ 1952875 h 1952875"/>
              <a:gd name="connsiteX0" fmla="*/ 0 w 3280798"/>
              <a:gd name="connsiteY0" fmla="*/ 1952875 h 1952875"/>
              <a:gd name="connsiteX1" fmla="*/ 1142393 w 3280798"/>
              <a:gd name="connsiteY1" fmla="*/ 0 h 1952875"/>
              <a:gd name="connsiteX2" fmla="*/ 3280798 w 3280798"/>
              <a:gd name="connsiteY2" fmla="*/ 1884528 h 1952875"/>
              <a:gd name="connsiteX3" fmla="*/ 0 w 3280798"/>
              <a:gd name="connsiteY3" fmla="*/ 1952875 h 1952875"/>
              <a:gd name="connsiteX0" fmla="*/ 0 w 3280798"/>
              <a:gd name="connsiteY0" fmla="*/ 1301727 h 1301727"/>
              <a:gd name="connsiteX1" fmla="*/ 762504 w 3280798"/>
              <a:gd name="connsiteY1" fmla="*/ 0 h 1301727"/>
              <a:gd name="connsiteX2" fmla="*/ 3280798 w 3280798"/>
              <a:gd name="connsiteY2" fmla="*/ 1233380 h 1301727"/>
              <a:gd name="connsiteX3" fmla="*/ 0 w 3280798"/>
              <a:gd name="connsiteY3" fmla="*/ 1301727 h 1301727"/>
              <a:gd name="connsiteX0" fmla="*/ 0 w 2306140"/>
              <a:gd name="connsiteY0" fmla="*/ 1301727 h 1301727"/>
              <a:gd name="connsiteX1" fmla="*/ 762504 w 2306140"/>
              <a:gd name="connsiteY1" fmla="*/ 0 h 1301727"/>
              <a:gd name="connsiteX2" fmla="*/ 2306140 w 2306140"/>
              <a:gd name="connsiteY2" fmla="*/ 1252858 h 1301727"/>
              <a:gd name="connsiteX3" fmla="*/ 0 w 2306140"/>
              <a:gd name="connsiteY3" fmla="*/ 1301727 h 1301727"/>
              <a:gd name="connsiteX0" fmla="*/ 0 w 2306140"/>
              <a:gd name="connsiteY0" fmla="*/ 1301727 h 1301727"/>
              <a:gd name="connsiteX1" fmla="*/ 762504 w 2306140"/>
              <a:gd name="connsiteY1" fmla="*/ 0 h 1301727"/>
              <a:gd name="connsiteX2" fmla="*/ 1666228 w 2306140"/>
              <a:gd name="connsiteY2" fmla="*/ 731193 h 1301727"/>
              <a:gd name="connsiteX3" fmla="*/ 2306140 w 2306140"/>
              <a:gd name="connsiteY3" fmla="*/ 1252858 h 1301727"/>
              <a:gd name="connsiteX4" fmla="*/ 0 w 2306140"/>
              <a:gd name="connsiteY4" fmla="*/ 1301727 h 1301727"/>
              <a:gd name="connsiteX0" fmla="*/ 0 w 2446516"/>
              <a:gd name="connsiteY0" fmla="*/ 1301727 h 1301727"/>
              <a:gd name="connsiteX1" fmla="*/ 762504 w 2446516"/>
              <a:gd name="connsiteY1" fmla="*/ 0 h 1301727"/>
              <a:gd name="connsiteX2" fmla="*/ 2446516 w 2446516"/>
              <a:gd name="connsiteY2" fmla="*/ 956856 h 1301727"/>
              <a:gd name="connsiteX3" fmla="*/ 2306140 w 2446516"/>
              <a:gd name="connsiteY3" fmla="*/ 1252858 h 1301727"/>
              <a:gd name="connsiteX4" fmla="*/ 0 w 2446516"/>
              <a:gd name="connsiteY4" fmla="*/ 1301727 h 1301727"/>
              <a:gd name="connsiteX0" fmla="*/ 0 w 2446516"/>
              <a:gd name="connsiteY0" fmla="*/ 1301727 h 1301727"/>
              <a:gd name="connsiteX1" fmla="*/ 762504 w 2446516"/>
              <a:gd name="connsiteY1" fmla="*/ 0 h 1301727"/>
              <a:gd name="connsiteX2" fmla="*/ 2446516 w 2446516"/>
              <a:gd name="connsiteY2" fmla="*/ 956856 h 1301727"/>
              <a:gd name="connsiteX3" fmla="*/ 2289315 w 2446516"/>
              <a:gd name="connsiteY3" fmla="*/ 1257581 h 1301727"/>
              <a:gd name="connsiteX4" fmla="*/ 0 w 2446516"/>
              <a:gd name="connsiteY4" fmla="*/ 1301727 h 1301727"/>
              <a:gd name="connsiteX0" fmla="*/ 0 w 2446516"/>
              <a:gd name="connsiteY0" fmla="*/ 1301727 h 1301727"/>
              <a:gd name="connsiteX1" fmla="*/ 762504 w 2446516"/>
              <a:gd name="connsiteY1" fmla="*/ 0 h 1301727"/>
              <a:gd name="connsiteX2" fmla="*/ 2446516 w 2446516"/>
              <a:gd name="connsiteY2" fmla="*/ 956856 h 1301727"/>
              <a:gd name="connsiteX3" fmla="*/ 2277787 w 2446516"/>
              <a:gd name="connsiteY3" fmla="*/ 1260816 h 1301727"/>
              <a:gd name="connsiteX4" fmla="*/ 0 w 2446516"/>
              <a:gd name="connsiteY4" fmla="*/ 1301727 h 1301727"/>
              <a:gd name="connsiteX0" fmla="*/ 0 w 2439135"/>
              <a:gd name="connsiteY0" fmla="*/ 1301727 h 1301727"/>
              <a:gd name="connsiteX1" fmla="*/ 762504 w 2439135"/>
              <a:gd name="connsiteY1" fmla="*/ 0 h 1301727"/>
              <a:gd name="connsiteX2" fmla="*/ 2439135 w 2439135"/>
              <a:gd name="connsiteY2" fmla="*/ 952710 h 1301727"/>
              <a:gd name="connsiteX3" fmla="*/ 2277787 w 2439135"/>
              <a:gd name="connsiteY3" fmla="*/ 1260816 h 1301727"/>
              <a:gd name="connsiteX4" fmla="*/ 0 w 2439135"/>
              <a:gd name="connsiteY4" fmla="*/ 1301727 h 1301727"/>
              <a:gd name="connsiteX0" fmla="*/ 0 w 2439135"/>
              <a:gd name="connsiteY0" fmla="*/ 1301727 h 1301727"/>
              <a:gd name="connsiteX1" fmla="*/ 762504 w 2439135"/>
              <a:gd name="connsiteY1" fmla="*/ 0 h 1301727"/>
              <a:gd name="connsiteX2" fmla="*/ 2439135 w 2439135"/>
              <a:gd name="connsiteY2" fmla="*/ 952710 h 1301727"/>
              <a:gd name="connsiteX3" fmla="*/ 2270406 w 2439135"/>
              <a:gd name="connsiteY3" fmla="*/ 1256671 h 1301727"/>
              <a:gd name="connsiteX4" fmla="*/ 0 w 2439135"/>
              <a:gd name="connsiteY4" fmla="*/ 1301727 h 1301727"/>
              <a:gd name="connsiteX0" fmla="*/ 0 w 2420225"/>
              <a:gd name="connsiteY0" fmla="*/ 1302637 h 1302637"/>
              <a:gd name="connsiteX1" fmla="*/ 743594 w 2420225"/>
              <a:gd name="connsiteY1" fmla="*/ 0 h 1302637"/>
              <a:gd name="connsiteX2" fmla="*/ 2420225 w 2420225"/>
              <a:gd name="connsiteY2" fmla="*/ 952710 h 1302637"/>
              <a:gd name="connsiteX3" fmla="*/ 2251496 w 2420225"/>
              <a:gd name="connsiteY3" fmla="*/ 1256671 h 1302637"/>
              <a:gd name="connsiteX4" fmla="*/ 0 w 2420225"/>
              <a:gd name="connsiteY4" fmla="*/ 1302637 h 1302637"/>
              <a:gd name="connsiteX0" fmla="*/ 0 w 2420225"/>
              <a:gd name="connsiteY0" fmla="*/ 1302637 h 1302637"/>
              <a:gd name="connsiteX1" fmla="*/ 743594 w 2420225"/>
              <a:gd name="connsiteY1" fmla="*/ 0 h 1302637"/>
              <a:gd name="connsiteX2" fmla="*/ 2420225 w 2420225"/>
              <a:gd name="connsiteY2" fmla="*/ 952710 h 1302637"/>
              <a:gd name="connsiteX3" fmla="*/ 2251496 w 2420225"/>
              <a:gd name="connsiteY3" fmla="*/ 1256671 h 1302637"/>
              <a:gd name="connsiteX4" fmla="*/ 0 w 2420225"/>
              <a:gd name="connsiteY4" fmla="*/ 1302637 h 1302637"/>
              <a:gd name="connsiteX0" fmla="*/ 0 w 2420225"/>
              <a:gd name="connsiteY0" fmla="*/ 1302637 h 1302637"/>
              <a:gd name="connsiteX1" fmla="*/ 743594 w 2420225"/>
              <a:gd name="connsiteY1" fmla="*/ 0 h 1302637"/>
              <a:gd name="connsiteX2" fmla="*/ 2420225 w 2420225"/>
              <a:gd name="connsiteY2" fmla="*/ 952710 h 1302637"/>
              <a:gd name="connsiteX3" fmla="*/ 0 w 2420225"/>
              <a:gd name="connsiteY3" fmla="*/ 1302637 h 1302637"/>
              <a:gd name="connsiteX0" fmla="*/ 0 w 3030295"/>
              <a:gd name="connsiteY0" fmla="*/ 1302637 h 1302637"/>
              <a:gd name="connsiteX1" fmla="*/ 743594 w 3030295"/>
              <a:gd name="connsiteY1" fmla="*/ 0 h 1302637"/>
              <a:gd name="connsiteX2" fmla="*/ 3030295 w 3030295"/>
              <a:gd name="connsiteY2" fmla="*/ 1281166 h 1302637"/>
              <a:gd name="connsiteX3" fmla="*/ 0 w 3030295"/>
              <a:gd name="connsiteY3" fmla="*/ 1302637 h 1302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0295" h="1302637">
                <a:moveTo>
                  <a:pt x="0" y="1302637"/>
                </a:moveTo>
                <a:lnTo>
                  <a:pt x="743594" y="0"/>
                </a:lnTo>
                <a:lnTo>
                  <a:pt x="3030295" y="1281166"/>
                </a:lnTo>
                <a:lnTo>
                  <a:pt x="0" y="1302637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/>
          <p:cNvSpPr/>
          <p:nvPr/>
        </p:nvSpPr>
        <p:spPr>
          <a:xfrm rot="16200000">
            <a:off x="8195121" y="2861119"/>
            <a:ext cx="4411361" cy="3582397"/>
          </a:xfrm>
          <a:prstGeom prst="triangle">
            <a:avLst/>
          </a:prstGeom>
          <a:gradFill flip="none" rotWithShape="1">
            <a:gsLst>
              <a:gs pos="0">
                <a:schemeClr val="accent1"/>
              </a:gs>
              <a:gs pos="51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1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br>
              <a:rPr lang="en-GB" dirty="0" smtClean="0"/>
            </a:br>
            <a:r>
              <a:rPr lang="en-GB" dirty="0" smtClean="0"/>
              <a:t>V Model</a:t>
            </a:r>
            <a:endParaRPr lang="en-US" dirty="0"/>
          </a:p>
        </p:txBody>
      </p:sp>
      <p:sp>
        <p:nvSpPr>
          <p:cNvPr id="63" name="Text Placeholder 6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1800" dirty="0" smtClean="0"/>
              <a:t>V-Model is also known as Verification and Validation Model. It is based on the association of a testing phase for each corresponding development stage.</a:t>
            </a:r>
            <a:endParaRPr lang="en-US" sz="1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6933-6BBB-4B8A-BF7C-1C94675A4333}" type="datetime1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43e-BM/HR/HDCV/FSOFT V1.2 - ©FPT SOFTWARE – Corporate Training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2</a:t>
            </a:fld>
            <a:endParaRPr lang="en-US" dirty="0"/>
          </a:p>
        </p:txBody>
      </p:sp>
      <p:sp>
        <p:nvSpPr>
          <p:cNvPr id="10" name="Flowchart: Data 9"/>
          <p:cNvSpPr/>
          <p:nvPr/>
        </p:nvSpPr>
        <p:spPr>
          <a:xfrm flipH="1">
            <a:off x="5164448" y="1557747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Requirement</a:t>
            </a:r>
          </a:p>
          <a:p>
            <a:pPr algn="ctr"/>
            <a:r>
              <a:rPr lang="en-GB" sz="1600" dirty="0" smtClean="0"/>
              <a:t>Analysis</a:t>
            </a:r>
            <a:endParaRPr lang="en-US" sz="1600" dirty="0"/>
          </a:p>
        </p:txBody>
      </p:sp>
      <p:sp>
        <p:nvSpPr>
          <p:cNvPr id="12" name="Flowchart: Manual Operation 11"/>
          <p:cNvSpPr/>
          <p:nvPr/>
        </p:nvSpPr>
        <p:spPr>
          <a:xfrm>
            <a:off x="6795866" y="4823918"/>
            <a:ext cx="2764450" cy="65563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Coding</a:t>
            </a:r>
            <a:endParaRPr lang="en-US" sz="1600" dirty="0"/>
          </a:p>
        </p:txBody>
      </p:sp>
      <p:sp>
        <p:nvSpPr>
          <p:cNvPr id="21" name="Flowchart: Data 20"/>
          <p:cNvSpPr/>
          <p:nvPr/>
        </p:nvSpPr>
        <p:spPr>
          <a:xfrm>
            <a:off x="8338913" y="4007375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Unit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26" name="Flowchart: Data 25"/>
          <p:cNvSpPr/>
          <p:nvPr/>
        </p:nvSpPr>
        <p:spPr>
          <a:xfrm flipH="1">
            <a:off x="5576730" y="2374290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System</a:t>
            </a:r>
          </a:p>
          <a:p>
            <a:pPr algn="ctr"/>
            <a:r>
              <a:rPr lang="en-GB" sz="1600" dirty="0" smtClean="0"/>
              <a:t>Design</a:t>
            </a:r>
            <a:endParaRPr lang="en-US" sz="1600" dirty="0"/>
          </a:p>
        </p:txBody>
      </p:sp>
      <p:sp>
        <p:nvSpPr>
          <p:cNvPr id="27" name="Flowchart: Data 26"/>
          <p:cNvSpPr/>
          <p:nvPr/>
        </p:nvSpPr>
        <p:spPr>
          <a:xfrm flipH="1">
            <a:off x="5975886" y="3190833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Architecture</a:t>
            </a:r>
          </a:p>
          <a:p>
            <a:pPr algn="ctr"/>
            <a:r>
              <a:rPr lang="en-GB" sz="1600" dirty="0" smtClean="0"/>
              <a:t>Design</a:t>
            </a:r>
            <a:endParaRPr lang="en-US" sz="1600" dirty="0"/>
          </a:p>
        </p:txBody>
      </p:sp>
      <p:sp>
        <p:nvSpPr>
          <p:cNvPr id="28" name="Flowchart: Data 27"/>
          <p:cNvSpPr/>
          <p:nvPr/>
        </p:nvSpPr>
        <p:spPr>
          <a:xfrm flipH="1">
            <a:off x="6388168" y="4007376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Module</a:t>
            </a:r>
          </a:p>
          <a:p>
            <a:pPr algn="ctr"/>
            <a:r>
              <a:rPr lang="en-GB" sz="1600" dirty="0" smtClean="0"/>
              <a:t>Design</a:t>
            </a:r>
            <a:endParaRPr lang="en-US" sz="1600" dirty="0"/>
          </a:p>
        </p:txBody>
      </p:sp>
      <p:sp>
        <p:nvSpPr>
          <p:cNvPr id="29" name="Flowchart: Data 28"/>
          <p:cNvSpPr/>
          <p:nvPr/>
        </p:nvSpPr>
        <p:spPr>
          <a:xfrm>
            <a:off x="8748878" y="3190832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Integration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30" name="Flowchart: Data 29"/>
          <p:cNvSpPr/>
          <p:nvPr/>
        </p:nvSpPr>
        <p:spPr>
          <a:xfrm>
            <a:off x="9153471" y="2374290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System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31" name="Flowchart: Data 30"/>
          <p:cNvSpPr/>
          <p:nvPr/>
        </p:nvSpPr>
        <p:spPr>
          <a:xfrm>
            <a:off x="9560316" y="1557746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Acceptance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569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br>
              <a:rPr lang="en-GB" dirty="0" smtClean="0"/>
            </a:br>
            <a:r>
              <a:rPr lang="en-GB" dirty="0" smtClean="0"/>
              <a:t>V Model</a:t>
            </a:r>
            <a:endParaRPr lang="en-US" dirty="0"/>
          </a:p>
        </p:txBody>
      </p:sp>
      <p:sp>
        <p:nvSpPr>
          <p:cNvPr id="63" name="Text Placeholder 6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1800" dirty="0" smtClean="0"/>
              <a:t>V-Model is also known as Verification and Validation Model. It is based on the association of a testing phase for each corresponding development stage.</a:t>
            </a:r>
            <a:endParaRPr lang="en-US" sz="1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6933-6BBB-4B8A-BF7C-1C94675A4333}" type="datetime1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43e-BM/HR/HDCV/FSOFT V1.2 - ©FPT SOFTWARE – Corporate Training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Flowchart: Data 9"/>
          <p:cNvSpPr/>
          <p:nvPr/>
        </p:nvSpPr>
        <p:spPr>
          <a:xfrm flipH="1">
            <a:off x="5164448" y="1557747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Requirement</a:t>
            </a:r>
          </a:p>
          <a:p>
            <a:pPr algn="ctr"/>
            <a:r>
              <a:rPr lang="en-GB" sz="1600" dirty="0" smtClean="0"/>
              <a:t>Analysis</a:t>
            </a:r>
            <a:endParaRPr lang="en-US" sz="1600" dirty="0"/>
          </a:p>
        </p:txBody>
      </p:sp>
      <p:sp>
        <p:nvSpPr>
          <p:cNvPr id="21" name="Flowchart: Data 20"/>
          <p:cNvSpPr/>
          <p:nvPr/>
        </p:nvSpPr>
        <p:spPr>
          <a:xfrm>
            <a:off x="8338913" y="4007375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Unit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26" name="Flowchart: Data 25"/>
          <p:cNvSpPr/>
          <p:nvPr/>
        </p:nvSpPr>
        <p:spPr>
          <a:xfrm flipH="1">
            <a:off x="5576730" y="2374290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System</a:t>
            </a:r>
          </a:p>
          <a:p>
            <a:pPr algn="ctr"/>
            <a:r>
              <a:rPr lang="en-GB" sz="1600" dirty="0" smtClean="0"/>
              <a:t>Design</a:t>
            </a:r>
            <a:endParaRPr lang="en-US" sz="1600" dirty="0"/>
          </a:p>
        </p:txBody>
      </p:sp>
      <p:sp>
        <p:nvSpPr>
          <p:cNvPr id="27" name="Flowchart: Data 26"/>
          <p:cNvSpPr/>
          <p:nvPr/>
        </p:nvSpPr>
        <p:spPr>
          <a:xfrm flipH="1">
            <a:off x="5975886" y="3190833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Architecture</a:t>
            </a:r>
          </a:p>
          <a:p>
            <a:pPr algn="ctr"/>
            <a:r>
              <a:rPr lang="en-GB" sz="1600" dirty="0" smtClean="0"/>
              <a:t>Design</a:t>
            </a:r>
            <a:endParaRPr lang="en-US" sz="1600" dirty="0"/>
          </a:p>
        </p:txBody>
      </p:sp>
      <p:sp>
        <p:nvSpPr>
          <p:cNvPr id="28" name="Flowchart: Data 27"/>
          <p:cNvSpPr/>
          <p:nvPr/>
        </p:nvSpPr>
        <p:spPr>
          <a:xfrm flipH="1">
            <a:off x="6388168" y="4007376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Module</a:t>
            </a:r>
          </a:p>
          <a:p>
            <a:pPr algn="ctr"/>
            <a:r>
              <a:rPr lang="en-GB" sz="1600" dirty="0" smtClean="0"/>
              <a:t>Design</a:t>
            </a:r>
            <a:endParaRPr lang="en-US" sz="1600" dirty="0"/>
          </a:p>
        </p:txBody>
      </p:sp>
      <p:sp>
        <p:nvSpPr>
          <p:cNvPr id="29" name="Flowchart: Data 28"/>
          <p:cNvSpPr/>
          <p:nvPr/>
        </p:nvSpPr>
        <p:spPr>
          <a:xfrm>
            <a:off x="8748878" y="3190832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Integration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30" name="Flowchart: Data 29"/>
          <p:cNvSpPr/>
          <p:nvPr/>
        </p:nvSpPr>
        <p:spPr>
          <a:xfrm>
            <a:off x="9153471" y="2374290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System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31" name="Flowchart: Data 30"/>
          <p:cNvSpPr/>
          <p:nvPr/>
        </p:nvSpPr>
        <p:spPr>
          <a:xfrm>
            <a:off x="9560316" y="1557746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Acceptance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 rot="3682469">
            <a:off x="4365490" y="3597697"/>
            <a:ext cx="257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Verification Phase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7770583">
            <a:off x="9768804" y="3331360"/>
            <a:ext cx="202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Validation Phase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209567" y="772998"/>
            <a:ext cx="3488703" cy="52130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1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br>
              <a:rPr lang="en-GB" dirty="0" smtClean="0"/>
            </a:br>
            <a:r>
              <a:rPr lang="en-GB" dirty="0" smtClean="0"/>
              <a:t>V Model</a:t>
            </a:r>
            <a:endParaRPr lang="en-US" dirty="0"/>
          </a:p>
        </p:txBody>
      </p:sp>
      <p:sp>
        <p:nvSpPr>
          <p:cNvPr id="63" name="Text Placeholder 6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1800" dirty="0" smtClean="0"/>
              <a:t>V-Model is also known as Verification and Validation Model. It is based on the association of a testing phase for each corresponding development stage.</a:t>
            </a:r>
            <a:endParaRPr lang="en-US" sz="1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6933-6BBB-4B8A-BF7C-1C94675A4333}" type="datetime1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43e-BM/HR/HDCV/FSOFT V1.2 - ©FPT SOFTWARE – Corporate Training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Flowchart: Data 9"/>
          <p:cNvSpPr/>
          <p:nvPr/>
        </p:nvSpPr>
        <p:spPr>
          <a:xfrm flipH="1">
            <a:off x="5164448" y="1557747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Requirement</a:t>
            </a:r>
          </a:p>
          <a:p>
            <a:pPr algn="ctr"/>
            <a:r>
              <a:rPr lang="en-GB" sz="1600" dirty="0" smtClean="0"/>
              <a:t>Analysis</a:t>
            </a:r>
            <a:endParaRPr lang="en-US" sz="1600" dirty="0"/>
          </a:p>
        </p:txBody>
      </p:sp>
      <p:sp>
        <p:nvSpPr>
          <p:cNvPr id="21" name="Flowchart: Data 20"/>
          <p:cNvSpPr/>
          <p:nvPr/>
        </p:nvSpPr>
        <p:spPr>
          <a:xfrm>
            <a:off x="8338913" y="4007375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Unit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26" name="Flowchart: Data 25"/>
          <p:cNvSpPr/>
          <p:nvPr/>
        </p:nvSpPr>
        <p:spPr>
          <a:xfrm flipH="1">
            <a:off x="5576730" y="2374290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System</a:t>
            </a:r>
          </a:p>
          <a:p>
            <a:pPr algn="ctr"/>
            <a:r>
              <a:rPr lang="en-GB" sz="1600" dirty="0" smtClean="0"/>
              <a:t>Design</a:t>
            </a:r>
            <a:endParaRPr lang="en-US" sz="1600" dirty="0"/>
          </a:p>
        </p:txBody>
      </p:sp>
      <p:sp>
        <p:nvSpPr>
          <p:cNvPr id="27" name="Flowchart: Data 26"/>
          <p:cNvSpPr/>
          <p:nvPr/>
        </p:nvSpPr>
        <p:spPr>
          <a:xfrm flipH="1">
            <a:off x="5975886" y="3190833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Architecture</a:t>
            </a:r>
          </a:p>
          <a:p>
            <a:pPr algn="ctr"/>
            <a:r>
              <a:rPr lang="en-GB" sz="1600" dirty="0" smtClean="0"/>
              <a:t>Design</a:t>
            </a:r>
            <a:endParaRPr lang="en-US" sz="1600" dirty="0"/>
          </a:p>
        </p:txBody>
      </p:sp>
      <p:sp>
        <p:nvSpPr>
          <p:cNvPr id="28" name="Flowchart: Data 27"/>
          <p:cNvSpPr/>
          <p:nvPr/>
        </p:nvSpPr>
        <p:spPr>
          <a:xfrm flipH="1">
            <a:off x="6388168" y="4007376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Module</a:t>
            </a:r>
          </a:p>
          <a:p>
            <a:pPr algn="ctr"/>
            <a:r>
              <a:rPr lang="en-GB" sz="1600" dirty="0" smtClean="0"/>
              <a:t>Design</a:t>
            </a:r>
            <a:endParaRPr lang="en-US" sz="1600" dirty="0"/>
          </a:p>
        </p:txBody>
      </p:sp>
      <p:sp>
        <p:nvSpPr>
          <p:cNvPr id="29" name="Flowchart: Data 28"/>
          <p:cNvSpPr/>
          <p:nvPr/>
        </p:nvSpPr>
        <p:spPr>
          <a:xfrm>
            <a:off x="8748878" y="3190832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Integration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30" name="Flowchart: Data 29"/>
          <p:cNvSpPr/>
          <p:nvPr/>
        </p:nvSpPr>
        <p:spPr>
          <a:xfrm>
            <a:off x="9153471" y="2374290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System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31" name="Flowchart: Data 30"/>
          <p:cNvSpPr/>
          <p:nvPr/>
        </p:nvSpPr>
        <p:spPr>
          <a:xfrm>
            <a:off x="9560316" y="1557746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Acceptance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 rot="3682469">
            <a:off x="4365490" y="3597697"/>
            <a:ext cx="257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Verification Phase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7770583">
            <a:off x="9768804" y="3331360"/>
            <a:ext cx="202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Validation Phase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648427" y="772998"/>
            <a:ext cx="3488703" cy="52130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1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br>
              <a:rPr lang="en-GB" dirty="0" smtClean="0"/>
            </a:br>
            <a:r>
              <a:rPr lang="en-GB" dirty="0" smtClean="0"/>
              <a:t>V Model</a:t>
            </a:r>
            <a:endParaRPr lang="en-US" dirty="0"/>
          </a:p>
        </p:txBody>
      </p:sp>
      <p:sp>
        <p:nvSpPr>
          <p:cNvPr id="63" name="Text Placeholder 6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1800" dirty="0" smtClean="0"/>
              <a:t>V-Model is also known as Verification and Validation Model. It is based on the association of a testing phase for each corresponding development stage.</a:t>
            </a:r>
            <a:endParaRPr lang="en-US" sz="1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6933-6BBB-4B8A-BF7C-1C94675A4333}" type="datetime1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43e-BM/HR/HDCV/FSOFT V1.2 - ©FPT SOFTWARE – Corporate Training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Flowchart: Data 9"/>
          <p:cNvSpPr/>
          <p:nvPr/>
        </p:nvSpPr>
        <p:spPr>
          <a:xfrm flipH="1">
            <a:off x="5164448" y="1557747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Requirement</a:t>
            </a:r>
          </a:p>
          <a:p>
            <a:pPr algn="ctr"/>
            <a:r>
              <a:rPr lang="en-GB" sz="1600" dirty="0" smtClean="0"/>
              <a:t>Analysis</a:t>
            </a:r>
            <a:endParaRPr lang="en-US" sz="1600" dirty="0"/>
          </a:p>
        </p:txBody>
      </p:sp>
      <p:sp>
        <p:nvSpPr>
          <p:cNvPr id="12" name="Flowchart: Manual Operation 11"/>
          <p:cNvSpPr/>
          <p:nvPr/>
        </p:nvSpPr>
        <p:spPr>
          <a:xfrm>
            <a:off x="6795866" y="4823918"/>
            <a:ext cx="2764450" cy="65563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Coding</a:t>
            </a:r>
            <a:endParaRPr lang="en-US" sz="1600" dirty="0"/>
          </a:p>
        </p:txBody>
      </p:sp>
      <p:sp>
        <p:nvSpPr>
          <p:cNvPr id="21" name="Flowchart: Data 20"/>
          <p:cNvSpPr/>
          <p:nvPr/>
        </p:nvSpPr>
        <p:spPr>
          <a:xfrm>
            <a:off x="8338913" y="4007375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Unit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26" name="Flowchart: Data 25"/>
          <p:cNvSpPr/>
          <p:nvPr/>
        </p:nvSpPr>
        <p:spPr>
          <a:xfrm flipH="1">
            <a:off x="5576730" y="2374290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System</a:t>
            </a:r>
          </a:p>
          <a:p>
            <a:pPr algn="ctr"/>
            <a:r>
              <a:rPr lang="en-GB" sz="1600" dirty="0" smtClean="0"/>
              <a:t>Design</a:t>
            </a:r>
            <a:endParaRPr lang="en-US" sz="1600" dirty="0"/>
          </a:p>
        </p:txBody>
      </p:sp>
      <p:sp>
        <p:nvSpPr>
          <p:cNvPr id="27" name="Flowchart: Data 26"/>
          <p:cNvSpPr/>
          <p:nvPr/>
        </p:nvSpPr>
        <p:spPr>
          <a:xfrm flipH="1">
            <a:off x="5975886" y="3190833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Architecture</a:t>
            </a:r>
          </a:p>
          <a:p>
            <a:pPr algn="ctr"/>
            <a:r>
              <a:rPr lang="en-GB" sz="1600" dirty="0" smtClean="0"/>
              <a:t>Design</a:t>
            </a:r>
            <a:endParaRPr lang="en-US" sz="1600" dirty="0"/>
          </a:p>
        </p:txBody>
      </p:sp>
      <p:sp>
        <p:nvSpPr>
          <p:cNvPr id="28" name="Flowchart: Data 27"/>
          <p:cNvSpPr/>
          <p:nvPr/>
        </p:nvSpPr>
        <p:spPr>
          <a:xfrm flipH="1">
            <a:off x="6388168" y="4007376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Module</a:t>
            </a:r>
          </a:p>
          <a:p>
            <a:pPr algn="ctr"/>
            <a:r>
              <a:rPr lang="en-GB" sz="1600" dirty="0" smtClean="0"/>
              <a:t>Design</a:t>
            </a:r>
            <a:endParaRPr lang="en-US" sz="1600" dirty="0"/>
          </a:p>
        </p:txBody>
      </p:sp>
      <p:sp>
        <p:nvSpPr>
          <p:cNvPr id="29" name="Flowchart: Data 28"/>
          <p:cNvSpPr/>
          <p:nvPr/>
        </p:nvSpPr>
        <p:spPr>
          <a:xfrm>
            <a:off x="8748878" y="3190832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Integration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30" name="Flowchart: Data 29"/>
          <p:cNvSpPr/>
          <p:nvPr/>
        </p:nvSpPr>
        <p:spPr>
          <a:xfrm>
            <a:off x="9153471" y="2374290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System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31" name="Flowchart: Data 30"/>
          <p:cNvSpPr/>
          <p:nvPr/>
        </p:nvSpPr>
        <p:spPr>
          <a:xfrm>
            <a:off x="9560316" y="1557746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Acceptance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32" name="Left-Right Arrow 31"/>
          <p:cNvSpPr/>
          <p:nvPr/>
        </p:nvSpPr>
        <p:spPr>
          <a:xfrm>
            <a:off x="6820469" y="1751010"/>
            <a:ext cx="2715244" cy="1799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/>
          <p:cNvSpPr/>
          <p:nvPr/>
        </p:nvSpPr>
        <p:spPr>
          <a:xfrm>
            <a:off x="7167775" y="2543333"/>
            <a:ext cx="1985696" cy="2045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-Right Arrow 33"/>
          <p:cNvSpPr/>
          <p:nvPr/>
        </p:nvSpPr>
        <p:spPr>
          <a:xfrm>
            <a:off x="7621262" y="3410017"/>
            <a:ext cx="1105116" cy="1818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-Right Arrow 34"/>
          <p:cNvSpPr/>
          <p:nvPr/>
        </p:nvSpPr>
        <p:spPr>
          <a:xfrm>
            <a:off x="7957934" y="4242961"/>
            <a:ext cx="431772" cy="1567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3682469">
            <a:off x="4365490" y="3597697"/>
            <a:ext cx="257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Verification Phase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7770583">
            <a:off x="9768804" y="3331360"/>
            <a:ext cx="202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Validation 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2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p-Down Arrow 1"/>
          <p:cNvSpPr/>
          <p:nvPr/>
        </p:nvSpPr>
        <p:spPr>
          <a:xfrm>
            <a:off x="8044190" y="1150071"/>
            <a:ext cx="256610" cy="461913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br>
              <a:rPr lang="en-GB" dirty="0" smtClean="0"/>
            </a:br>
            <a:r>
              <a:rPr lang="en-GB" dirty="0" smtClean="0"/>
              <a:t>V Model</a:t>
            </a:r>
            <a:endParaRPr lang="en-US" dirty="0"/>
          </a:p>
        </p:txBody>
      </p:sp>
      <p:sp>
        <p:nvSpPr>
          <p:cNvPr id="63" name="Text Placeholder 6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1800" dirty="0" smtClean="0"/>
              <a:t>V-Model is also known as Verification and Validation Model. It is based on the association of a testing phase for each corresponding development stage.</a:t>
            </a:r>
            <a:endParaRPr lang="en-US" sz="1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6933-6BBB-4B8A-BF7C-1C94675A4333}" type="datetime1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43e-BM/HR/HDCV/FSOFT V1.2 - ©FPT SOFTWARE – Corporate Training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Flowchart: Data 9"/>
          <p:cNvSpPr/>
          <p:nvPr/>
        </p:nvSpPr>
        <p:spPr>
          <a:xfrm flipH="1">
            <a:off x="5164448" y="1557747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Requirement</a:t>
            </a:r>
          </a:p>
          <a:p>
            <a:pPr algn="ctr"/>
            <a:r>
              <a:rPr lang="en-GB" sz="1600" dirty="0" smtClean="0"/>
              <a:t>Analysis</a:t>
            </a:r>
            <a:endParaRPr lang="en-US" sz="1600" dirty="0"/>
          </a:p>
        </p:txBody>
      </p:sp>
      <p:sp>
        <p:nvSpPr>
          <p:cNvPr id="12" name="Flowchart: Manual Operation 11"/>
          <p:cNvSpPr/>
          <p:nvPr/>
        </p:nvSpPr>
        <p:spPr>
          <a:xfrm>
            <a:off x="6795866" y="4823918"/>
            <a:ext cx="2764450" cy="65563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Coding</a:t>
            </a:r>
            <a:endParaRPr lang="en-US" sz="1600" dirty="0"/>
          </a:p>
        </p:txBody>
      </p:sp>
      <p:sp>
        <p:nvSpPr>
          <p:cNvPr id="21" name="Flowchart: Data 20"/>
          <p:cNvSpPr/>
          <p:nvPr/>
        </p:nvSpPr>
        <p:spPr>
          <a:xfrm>
            <a:off x="8338913" y="4007375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Unit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26" name="Flowchart: Data 25"/>
          <p:cNvSpPr/>
          <p:nvPr/>
        </p:nvSpPr>
        <p:spPr>
          <a:xfrm flipH="1">
            <a:off x="5576730" y="2374290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System</a:t>
            </a:r>
          </a:p>
          <a:p>
            <a:pPr algn="ctr"/>
            <a:r>
              <a:rPr lang="en-GB" sz="1600" dirty="0" smtClean="0"/>
              <a:t>Design</a:t>
            </a:r>
            <a:endParaRPr lang="en-US" sz="1600" dirty="0"/>
          </a:p>
        </p:txBody>
      </p:sp>
      <p:sp>
        <p:nvSpPr>
          <p:cNvPr id="27" name="Flowchart: Data 26"/>
          <p:cNvSpPr/>
          <p:nvPr/>
        </p:nvSpPr>
        <p:spPr>
          <a:xfrm flipH="1">
            <a:off x="5975886" y="3190833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Architecture</a:t>
            </a:r>
          </a:p>
          <a:p>
            <a:pPr algn="ctr"/>
            <a:r>
              <a:rPr lang="en-GB" sz="1600" dirty="0" smtClean="0"/>
              <a:t>Design</a:t>
            </a:r>
            <a:endParaRPr lang="en-US" sz="1600" dirty="0"/>
          </a:p>
        </p:txBody>
      </p:sp>
      <p:sp>
        <p:nvSpPr>
          <p:cNvPr id="28" name="Flowchart: Data 27"/>
          <p:cNvSpPr/>
          <p:nvPr/>
        </p:nvSpPr>
        <p:spPr>
          <a:xfrm flipH="1">
            <a:off x="6388168" y="4007376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Module</a:t>
            </a:r>
          </a:p>
          <a:p>
            <a:pPr algn="ctr"/>
            <a:r>
              <a:rPr lang="en-GB" sz="1600" dirty="0" smtClean="0"/>
              <a:t>Design</a:t>
            </a:r>
            <a:endParaRPr lang="en-US" sz="1600" dirty="0"/>
          </a:p>
        </p:txBody>
      </p:sp>
      <p:sp>
        <p:nvSpPr>
          <p:cNvPr id="29" name="Flowchart: Data 28"/>
          <p:cNvSpPr/>
          <p:nvPr/>
        </p:nvSpPr>
        <p:spPr>
          <a:xfrm>
            <a:off x="8748878" y="3190832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Integration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30" name="Flowchart: Data 29"/>
          <p:cNvSpPr/>
          <p:nvPr/>
        </p:nvSpPr>
        <p:spPr>
          <a:xfrm>
            <a:off x="9153471" y="2374290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System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31" name="Flowchart: Data 30"/>
          <p:cNvSpPr/>
          <p:nvPr/>
        </p:nvSpPr>
        <p:spPr>
          <a:xfrm>
            <a:off x="9560316" y="1557746"/>
            <a:ext cx="1622876" cy="6290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 smtClean="0"/>
              <a:t>Acceptance</a:t>
            </a:r>
          </a:p>
          <a:p>
            <a:pPr algn="ctr"/>
            <a:r>
              <a:rPr lang="en-GB" sz="1600" dirty="0" smtClean="0"/>
              <a:t>Testing</a:t>
            </a:r>
            <a:endParaRPr lang="en-US" sz="1600" dirty="0"/>
          </a:p>
        </p:txBody>
      </p:sp>
      <p:sp>
        <p:nvSpPr>
          <p:cNvPr id="32" name="Left-Right Arrow 31"/>
          <p:cNvSpPr/>
          <p:nvPr/>
        </p:nvSpPr>
        <p:spPr>
          <a:xfrm>
            <a:off x="6820469" y="1751010"/>
            <a:ext cx="2715244" cy="1799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/>
          <p:cNvSpPr/>
          <p:nvPr/>
        </p:nvSpPr>
        <p:spPr>
          <a:xfrm>
            <a:off x="7167775" y="2543333"/>
            <a:ext cx="1985696" cy="2045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-Right Arrow 33"/>
          <p:cNvSpPr/>
          <p:nvPr/>
        </p:nvSpPr>
        <p:spPr>
          <a:xfrm>
            <a:off x="7621262" y="3410017"/>
            <a:ext cx="1105116" cy="1818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-Right Arrow 34"/>
          <p:cNvSpPr/>
          <p:nvPr/>
        </p:nvSpPr>
        <p:spPr>
          <a:xfrm>
            <a:off x="7957934" y="4242961"/>
            <a:ext cx="431772" cy="1567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3682469">
            <a:off x="4365490" y="3597697"/>
            <a:ext cx="257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Verification Phase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7770583">
            <a:off x="9768804" y="3331360"/>
            <a:ext cx="202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Validation 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A911-7E4A-4E0D-A86D-E4285D7BF9E7}" type="datetime1">
              <a:rPr lang="en-US" smtClean="0"/>
              <a:t>5/29/2023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– Corporate Training Center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Thank You !</a:t>
            </a:r>
            <a:endParaRPr lang="en-US" sz="6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2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TCTheme-Green">
  <a:themeElements>
    <a:clrScheme name="CTC Green">
      <a:dk1>
        <a:sysClr val="windowText" lastClr="000000"/>
      </a:dk1>
      <a:lt1>
        <a:srgbClr val="FFFFFF"/>
      </a:lt1>
      <a:dk2>
        <a:srgbClr val="44546A"/>
      </a:dk2>
      <a:lt2>
        <a:srgbClr val="E7E6E6"/>
      </a:lt2>
      <a:accent1>
        <a:srgbClr val="0DB04B"/>
      </a:accent1>
      <a:accent2>
        <a:srgbClr val="0E69AF"/>
      </a:accent2>
      <a:accent3>
        <a:srgbClr val="F27023"/>
      </a:accent3>
      <a:accent4>
        <a:srgbClr val="33ABC3"/>
      </a:accent4>
      <a:accent5>
        <a:srgbClr val="FE9700"/>
      </a:accent5>
      <a:accent6>
        <a:srgbClr val="0A4E83"/>
      </a:accent6>
      <a:hlink>
        <a:srgbClr val="23A1FF"/>
      </a:hlink>
      <a:folHlink>
        <a:srgbClr val="323F4F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CTheme-Green" id="{C549051C-7930-4EE6-8341-1B98D6C24A8A}" vid="{18DEA500-D7F3-4DF7-B7FD-C639D861C3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ED24BC16CD3D42874C74FEAE4B7CBF" ma:contentTypeVersion="6" ma:contentTypeDescription="Create a new document." ma:contentTypeScope="" ma:versionID="f315a82b7c8a96a18afc425a36f95491">
  <xsd:schema xmlns:xsd="http://www.w3.org/2001/XMLSchema" xmlns:xs="http://www.w3.org/2001/XMLSchema" xmlns:p="http://schemas.microsoft.com/office/2006/metadata/properties" xmlns:ns2="ef039d9b-7639-4a63-9d80-68ca27a6af11" xmlns:ns3="ad0bf59e-6d80-4321-bea6-c60a0253fd2f" targetNamespace="http://schemas.microsoft.com/office/2006/metadata/properties" ma:root="true" ma:fieldsID="40fecf07a29a202344d5a7604a879ac9" ns2:_="" ns3:_="">
    <xsd:import namespace="ef039d9b-7639-4a63-9d80-68ca27a6af11"/>
    <xsd:import namespace="ad0bf59e-6d80-4321-bea6-c60a0253fd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039d9b-7639-4a63-9d80-68ca27a6af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0bf59e-6d80-4321-bea6-c60a0253fd2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745211-0411-4FC8-A4C3-1C4133736C99}"/>
</file>

<file path=customXml/itemProps2.xml><?xml version="1.0" encoding="utf-8"?>
<ds:datastoreItem xmlns:ds="http://schemas.openxmlformats.org/officeDocument/2006/customXml" ds:itemID="{A3481CAA-54D0-4FA3-B71A-843C2284F2A7}"/>
</file>

<file path=customXml/itemProps3.xml><?xml version="1.0" encoding="utf-8"?>
<ds:datastoreItem xmlns:ds="http://schemas.openxmlformats.org/officeDocument/2006/customXml" ds:itemID="{CC29AAFF-2AD4-479A-9996-C96B4888E0DD}"/>
</file>

<file path=docProps/app.xml><?xml version="1.0" encoding="utf-8"?>
<Properties xmlns="http://schemas.openxmlformats.org/officeDocument/2006/extended-properties" xmlns:vt="http://schemas.openxmlformats.org/officeDocument/2006/docPropsVTypes">
  <Template>CTCTheme-Orange</Template>
  <TotalTime>1230</TotalTime>
  <Words>317</Words>
  <Application>Microsoft Office PowerPoint</Application>
  <PresentationFormat>Widescreen</PresentationFormat>
  <Paragraphs>126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Segoe UI</vt:lpstr>
      <vt:lpstr>CTCTheme-Green</vt:lpstr>
      <vt:lpstr>V-MODEL OVERVIEW</vt:lpstr>
      <vt:lpstr>Overview V Model</vt:lpstr>
      <vt:lpstr>Overview V Model</vt:lpstr>
      <vt:lpstr>Overview V Model</vt:lpstr>
      <vt:lpstr>Overview V Model</vt:lpstr>
      <vt:lpstr>Overview V Model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&lt;Name of training course &gt;</dc:title>
  <dc:creator>Le Xuan Tung (LDI.TCD)</dc:creator>
  <cp:lastModifiedBy>Nguyen Duc Hai (GAM.DAP1)</cp:lastModifiedBy>
  <cp:revision>162</cp:revision>
  <dcterms:created xsi:type="dcterms:W3CDTF">2020-04-28T08:09:24Z</dcterms:created>
  <dcterms:modified xsi:type="dcterms:W3CDTF">2023-05-29T05:47:06Z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0x01010043ED24BC16CD3D42874C74FEAE4B7CBF</vt:lpwstr>
  </property>
</Properties>
</file>