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6"/>
  </p:notesMasterIdLst>
  <p:sldIdLst>
    <p:sldId id="257" r:id="rId2"/>
    <p:sldId id="258" r:id="rId3"/>
    <p:sldId id="271" r:id="rId4"/>
    <p:sldId id="272" r:id="rId5"/>
    <p:sldId id="259" r:id="rId6"/>
    <p:sldId id="262" r:id="rId7"/>
    <p:sldId id="265" r:id="rId8"/>
    <p:sldId id="261" r:id="rId9"/>
    <p:sldId id="270" r:id="rId10"/>
    <p:sldId id="266" r:id="rId11"/>
    <p:sldId id="263" r:id="rId12"/>
    <p:sldId id="264"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FD40A-FD60-FA4B-BC2B-337C66A8A7B7}" v="37" dt="2022-05-03T19:49:20.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02"/>
  </p:normalViewPr>
  <p:slideViewPr>
    <p:cSldViewPr snapToGrid="0" snapToObjects="1">
      <p:cViewPr>
        <p:scale>
          <a:sx n="87" d="100"/>
          <a:sy n="87" d="100"/>
        </p:scale>
        <p:origin x="2256" y="1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ence N. Kanda" userId="9f86f94e-2b8d-4566-8f76-565a270eb51c" providerId="ADAL" clId="{78EFD40A-FD60-FA4B-BC2B-337C66A8A7B7}"/>
    <pc:docChg chg="custSel addSld modSld sldOrd">
      <pc:chgData name="Patience N. Kanda" userId="9f86f94e-2b8d-4566-8f76-565a270eb51c" providerId="ADAL" clId="{78EFD40A-FD60-FA4B-BC2B-337C66A8A7B7}" dt="2022-05-03T19:49:20.864" v="182" actId="255"/>
      <pc:docMkLst>
        <pc:docMk/>
      </pc:docMkLst>
      <pc:sldChg chg="modSp">
        <pc:chgData name="Patience N. Kanda" userId="9f86f94e-2b8d-4566-8f76-565a270eb51c" providerId="ADAL" clId="{78EFD40A-FD60-FA4B-BC2B-337C66A8A7B7}" dt="2022-05-03T19:28:31.941" v="0" actId="2711"/>
        <pc:sldMkLst>
          <pc:docMk/>
          <pc:sldMk cId="3346238975" sldId="261"/>
        </pc:sldMkLst>
        <pc:graphicFrameChg chg="mod">
          <ac:chgData name="Patience N. Kanda" userId="9f86f94e-2b8d-4566-8f76-565a270eb51c" providerId="ADAL" clId="{78EFD40A-FD60-FA4B-BC2B-337C66A8A7B7}" dt="2022-05-03T19:28:31.941" v="0" actId="2711"/>
          <ac:graphicFrameMkLst>
            <pc:docMk/>
            <pc:sldMk cId="3346238975" sldId="261"/>
            <ac:graphicFrameMk id="4" creationId="{78F2C2D6-ED56-D142-1156-91CBB30DAEC0}"/>
          </ac:graphicFrameMkLst>
        </pc:graphicFrameChg>
      </pc:sldChg>
      <pc:sldChg chg="addSp delSp modSp add mod">
        <pc:chgData name="Patience N. Kanda" userId="9f86f94e-2b8d-4566-8f76-565a270eb51c" providerId="ADAL" clId="{78EFD40A-FD60-FA4B-BC2B-337C66A8A7B7}" dt="2022-05-03T19:43:49.678" v="129" actId="1076"/>
        <pc:sldMkLst>
          <pc:docMk/>
          <pc:sldMk cId="1481614716" sldId="267"/>
        </pc:sldMkLst>
        <pc:spChg chg="mod">
          <ac:chgData name="Patience N. Kanda" userId="9f86f94e-2b8d-4566-8f76-565a270eb51c" providerId="ADAL" clId="{78EFD40A-FD60-FA4B-BC2B-337C66A8A7B7}" dt="2022-05-03T19:43:49.678" v="129" actId="1076"/>
          <ac:spMkLst>
            <pc:docMk/>
            <pc:sldMk cId="1481614716" sldId="267"/>
            <ac:spMk id="2" creationId="{A366E7AE-2907-6A4C-B350-63622C840038}"/>
          </ac:spMkLst>
        </pc:spChg>
        <pc:spChg chg="mod">
          <ac:chgData name="Patience N. Kanda" userId="9f86f94e-2b8d-4566-8f76-565a270eb51c" providerId="ADAL" clId="{78EFD40A-FD60-FA4B-BC2B-337C66A8A7B7}" dt="2022-05-03T19:43:49.678" v="129" actId="1076"/>
          <ac:spMkLst>
            <pc:docMk/>
            <pc:sldMk cId="1481614716" sldId="267"/>
            <ac:spMk id="3" creationId="{9678DAF0-EC40-E05F-BE2A-6BAA3BC34ABB}"/>
          </ac:spMkLst>
        </pc:spChg>
        <pc:spChg chg="del">
          <ac:chgData name="Patience N. Kanda" userId="9f86f94e-2b8d-4566-8f76-565a270eb51c" providerId="ADAL" clId="{78EFD40A-FD60-FA4B-BC2B-337C66A8A7B7}" dt="2022-05-03T19:40:41.280" v="54" actId="478"/>
          <ac:spMkLst>
            <pc:docMk/>
            <pc:sldMk cId="1481614716" sldId="267"/>
            <ac:spMk id="4" creationId="{9855AB97-CE12-8C6A-E32A-0980E93B3A40}"/>
          </ac:spMkLst>
        </pc:spChg>
        <pc:spChg chg="mod">
          <ac:chgData name="Patience N. Kanda" userId="9f86f94e-2b8d-4566-8f76-565a270eb51c" providerId="ADAL" clId="{78EFD40A-FD60-FA4B-BC2B-337C66A8A7B7}" dt="2022-05-03T19:43:49.678" v="129" actId="1076"/>
          <ac:spMkLst>
            <pc:docMk/>
            <pc:sldMk cId="1481614716" sldId="267"/>
            <ac:spMk id="25" creationId="{A7A581C5-A211-B778-4BDB-55F20530B1C6}"/>
          </ac:spMkLst>
        </pc:spChg>
        <pc:picChg chg="add mod">
          <ac:chgData name="Patience N. Kanda" userId="9f86f94e-2b8d-4566-8f76-565a270eb51c" providerId="ADAL" clId="{78EFD40A-FD60-FA4B-BC2B-337C66A8A7B7}" dt="2022-05-03T19:43:49.678" v="129" actId="1076"/>
          <ac:picMkLst>
            <pc:docMk/>
            <pc:sldMk cId="1481614716" sldId="267"/>
            <ac:picMk id="6" creationId="{63B4DE5F-0546-2C67-64DA-5329F7903263}"/>
          </ac:picMkLst>
        </pc:picChg>
        <pc:picChg chg="add mod">
          <ac:chgData name="Patience N. Kanda" userId="9f86f94e-2b8d-4566-8f76-565a270eb51c" providerId="ADAL" clId="{78EFD40A-FD60-FA4B-BC2B-337C66A8A7B7}" dt="2022-05-03T19:43:49.678" v="129" actId="1076"/>
          <ac:picMkLst>
            <pc:docMk/>
            <pc:sldMk cId="1481614716" sldId="267"/>
            <ac:picMk id="8" creationId="{676F87C9-EED9-DE21-9549-1B77624C8602}"/>
          </ac:picMkLst>
        </pc:picChg>
      </pc:sldChg>
      <pc:sldChg chg="addSp delSp modSp add mod ord">
        <pc:chgData name="Patience N. Kanda" userId="9f86f94e-2b8d-4566-8f76-565a270eb51c" providerId="ADAL" clId="{78EFD40A-FD60-FA4B-BC2B-337C66A8A7B7}" dt="2022-05-03T19:49:20.864" v="182" actId="255"/>
        <pc:sldMkLst>
          <pc:docMk/>
          <pc:sldMk cId="3692429587" sldId="268"/>
        </pc:sldMkLst>
        <pc:spChg chg="add del mod">
          <ac:chgData name="Patience N. Kanda" userId="9f86f94e-2b8d-4566-8f76-565a270eb51c" providerId="ADAL" clId="{78EFD40A-FD60-FA4B-BC2B-337C66A8A7B7}" dt="2022-05-03T19:45:30.393" v="158" actId="1032"/>
          <ac:spMkLst>
            <pc:docMk/>
            <pc:sldMk cId="3692429587" sldId="268"/>
            <ac:spMk id="3" creationId="{C38AFE6F-2946-F96C-FB05-3A652F77EAC6}"/>
          </ac:spMkLst>
        </pc:spChg>
        <pc:spChg chg="mod">
          <ac:chgData name="Patience N. Kanda" userId="9f86f94e-2b8d-4566-8f76-565a270eb51c" providerId="ADAL" clId="{78EFD40A-FD60-FA4B-BC2B-337C66A8A7B7}" dt="2022-05-03T19:44:36.104" v="154" actId="20577"/>
          <ac:spMkLst>
            <pc:docMk/>
            <pc:sldMk cId="3692429587" sldId="268"/>
            <ac:spMk id="5" creationId="{BCCDB550-8CD5-D5B9-7B45-C4AFCEE7A368}"/>
          </ac:spMkLst>
        </pc:spChg>
        <pc:graphicFrameChg chg="add mod modGraphic">
          <ac:chgData name="Patience N. Kanda" userId="9f86f94e-2b8d-4566-8f76-565a270eb51c" providerId="ADAL" clId="{78EFD40A-FD60-FA4B-BC2B-337C66A8A7B7}" dt="2022-05-03T19:49:20.864" v="182" actId="255"/>
          <ac:graphicFrameMkLst>
            <pc:docMk/>
            <pc:sldMk cId="3692429587" sldId="268"/>
            <ac:graphicFrameMk id="4" creationId="{53C721EE-FC28-AB18-6FC8-2F3B0DA35A02}"/>
          </ac:graphicFrameMkLst>
        </pc:graphicFrameChg>
        <pc:graphicFrameChg chg="del mod">
          <ac:chgData name="Patience N. Kanda" userId="9f86f94e-2b8d-4566-8f76-565a270eb51c" providerId="ADAL" clId="{78EFD40A-FD60-FA4B-BC2B-337C66A8A7B7}" dt="2022-05-03T19:45:17.232" v="157" actId="478"/>
          <ac:graphicFrameMkLst>
            <pc:docMk/>
            <pc:sldMk cId="3692429587" sldId="268"/>
            <ac:graphicFrameMk id="8" creationId="{83A6FD15-A9F6-3ADD-0ED8-9B96176D2E5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7B2EA-2765-9042-915E-8DC461F1AA69}" type="doc">
      <dgm:prSet loTypeId="urn:microsoft.com/office/officeart/2005/8/layout/bList2" loCatId="" qsTypeId="urn:microsoft.com/office/officeart/2005/8/quickstyle/simple1" qsCatId="simple" csTypeId="urn:microsoft.com/office/officeart/2005/8/colors/accent1_2" csCatId="accent1" phldr="1"/>
      <dgm:spPr/>
      <dgm:t>
        <a:bodyPr/>
        <a:lstStyle/>
        <a:p>
          <a:endParaRPr lang="en-US"/>
        </a:p>
      </dgm:t>
    </dgm:pt>
    <dgm:pt modelId="{AAD2B035-BEDD-8C4B-B1B2-37762FAC7C07}">
      <dgm:prSet/>
      <dgm:spPr/>
      <dgm:t>
        <a:bodyPr/>
        <a:lstStyle/>
        <a:p>
          <a:pPr rtl="0"/>
          <a:r>
            <a:rPr lang="en-US" dirty="0" smtClean="0"/>
            <a:t>Data Sets</a:t>
          </a:r>
          <a:endParaRPr lang="en-US" dirty="0"/>
        </a:p>
      </dgm:t>
    </dgm:pt>
    <dgm:pt modelId="{8B29EC46-D5C0-3F42-A829-D511CC87B9FB}" type="parTrans" cxnId="{0EABBB62-F849-EA4E-BF96-03DAECF9233F}">
      <dgm:prSet/>
      <dgm:spPr/>
      <dgm:t>
        <a:bodyPr/>
        <a:lstStyle/>
        <a:p>
          <a:endParaRPr lang="en-US"/>
        </a:p>
      </dgm:t>
    </dgm:pt>
    <dgm:pt modelId="{67008B38-9E4B-D742-8777-ECF939E3867D}" type="sibTrans" cxnId="{0EABBB62-F849-EA4E-BF96-03DAECF9233F}">
      <dgm:prSet/>
      <dgm:spPr/>
      <dgm:t>
        <a:bodyPr/>
        <a:lstStyle/>
        <a:p>
          <a:endParaRPr lang="en-US"/>
        </a:p>
      </dgm:t>
    </dgm:pt>
    <dgm:pt modelId="{8AAF4E7E-4372-F143-9CC9-7D56DB70623A}">
      <dgm:prSet/>
      <dgm:spPr/>
      <dgm:t>
        <a:bodyPr/>
        <a:lstStyle/>
        <a:p>
          <a:pPr rtl="0"/>
          <a:r>
            <a:rPr lang="en-US" dirty="0" smtClean="0"/>
            <a:t>Reformat</a:t>
          </a:r>
          <a:endParaRPr lang="en-US" dirty="0"/>
        </a:p>
      </dgm:t>
    </dgm:pt>
    <dgm:pt modelId="{2C93B9E3-EC8D-9641-9B47-9417D22D4A18}" type="parTrans" cxnId="{C1E7B1DE-5CC2-8B40-ABA8-3779E5B5BCDE}">
      <dgm:prSet/>
      <dgm:spPr/>
      <dgm:t>
        <a:bodyPr/>
        <a:lstStyle/>
        <a:p>
          <a:endParaRPr lang="en-US"/>
        </a:p>
      </dgm:t>
    </dgm:pt>
    <dgm:pt modelId="{01760AA8-13DE-D14B-97FB-0EA746637478}" type="sibTrans" cxnId="{C1E7B1DE-5CC2-8B40-ABA8-3779E5B5BCDE}">
      <dgm:prSet/>
      <dgm:spPr/>
      <dgm:t>
        <a:bodyPr/>
        <a:lstStyle/>
        <a:p>
          <a:endParaRPr lang="en-US"/>
        </a:p>
      </dgm:t>
    </dgm:pt>
    <dgm:pt modelId="{F465B9D3-6A19-F346-B7E2-3B41AAB90509}">
      <dgm:prSet/>
      <dgm:spPr/>
      <dgm:t>
        <a:bodyPr/>
        <a:lstStyle/>
        <a:p>
          <a:pPr rtl="0"/>
          <a:r>
            <a:rPr lang="en-US" dirty="0" smtClean="0"/>
            <a:t>Combine</a:t>
          </a:r>
          <a:endParaRPr lang="en-US" dirty="0"/>
        </a:p>
      </dgm:t>
    </dgm:pt>
    <dgm:pt modelId="{73761B22-BD14-C740-A946-0F784B8184B0}" type="parTrans" cxnId="{BE13B5E0-BC7A-0142-8EF7-D68C9963A3D4}">
      <dgm:prSet/>
      <dgm:spPr/>
      <dgm:t>
        <a:bodyPr/>
        <a:lstStyle/>
        <a:p>
          <a:endParaRPr lang="en-US"/>
        </a:p>
      </dgm:t>
    </dgm:pt>
    <dgm:pt modelId="{0EBB6EFD-ABEF-4E43-B54C-05338C1B8885}" type="sibTrans" cxnId="{BE13B5E0-BC7A-0142-8EF7-D68C9963A3D4}">
      <dgm:prSet/>
      <dgm:spPr/>
      <dgm:t>
        <a:bodyPr/>
        <a:lstStyle/>
        <a:p>
          <a:endParaRPr lang="en-US"/>
        </a:p>
      </dgm:t>
    </dgm:pt>
    <dgm:pt modelId="{C5BC228B-EB59-DF44-83BD-7072183ADF39}">
      <dgm:prSet/>
      <dgm:spPr/>
      <dgm:t>
        <a:bodyPr/>
        <a:lstStyle/>
        <a:p>
          <a:pPr rtl="0"/>
          <a:r>
            <a:rPr lang="en-US" dirty="0" smtClean="0"/>
            <a:t>Data Visualizations</a:t>
          </a:r>
          <a:endParaRPr lang="en-US" dirty="0"/>
        </a:p>
      </dgm:t>
    </dgm:pt>
    <dgm:pt modelId="{748BFC0C-906F-BD42-9CD3-6F23919C2610}" type="parTrans" cxnId="{AD20B249-D631-0846-8514-8412D0AD3E4F}">
      <dgm:prSet/>
      <dgm:spPr/>
      <dgm:t>
        <a:bodyPr/>
        <a:lstStyle/>
        <a:p>
          <a:endParaRPr lang="en-US"/>
        </a:p>
      </dgm:t>
    </dgm:pt>
    <dgm:pt modelId="{1ACB9F63-7AB4-E542-9691-026D3479C9DB}" type="sibTrans" cxnId="{AD20B249-D631-0846-8514-8412D0AD3E4F}">
      <dgm:prSet/>
      <dgm:spPr/>
      <dgm:t>
        <a:bodyPr/>
        <a:lstStyle/>
        <a:p>
          <a:endParaRPr lang="en-US"/>
        </a:p>
      </dgm:t>
    </dgm:pt>
    <dgm:pt modelId="{70014A18-9872-244A-9EE9-1694BB762209}">
      <dgm:prSet/>
      <dgm:spPr/>
      <dgm:t>
        <a:bodyPr/>
        <a:lstStyle/>
        <a:p>
          <a:pPr rtl="0"/>
          <a:r>
            <a:rPr lang="en-US" dirty="0" smtClean="0"/>
            <a:t>Used two different sources of data to extract key indicators of successful movies. </a:t>
          </a:r>
          <a:endParaRPr lang="en-US" dirty="0"/>
        </a:p>
      </dgm:t>
    </dgm:pt>
    <dgm:pt modelId="{6B604833-79DE-F54D-A7BA-F33C9EE01AD3}" type="parTrans" cxnId="{2C197CC7-709D-8F41-B74B-6223700FF17B}">
      <dgm:prSet/>
      <dgm:spPr/>
      <dgm:t>
        <a:bodyPr/>
        <a:lstStyle/>
        <a:p>
          <a:endParaRPr lang="en-US"/>
        </a:p>
      </dgm:t>
    </dgm:pt>
    <dgm:pt modelId="{0BA3B64A-F94E-3D41-9621-0BC13C367E71}" type="sibTrans" cxnId="{2C197CC7-709D-8F41-B74B-6223700FF17B}">
      <dgm:prSet/>
      <dgm:spPr/>
      <dgm:t>
        <a:bodyPr/>
        <a:lstStyle/>
        <a:p>
          <a:endParaRPr lang="en-US"/>
        </a:p>
      </dgm:t>
    </dgm:pt>
    <dgm:pt modelId="{2FDA20BF-2794-4241-8E65-7D453D1AE53E}">
      <dgm:prSet/>
      <dgm:spPr/>
      <dgm:t>
        <a:bodyPr/>
        <a:lstStyle/>
        <a:p>
          <a:pPr rtl="0"/>
          <a:r>
            <a:rPr lang="en-US" dirty="0" smtClean="0"/>
            <a:t>Cleaned up and reformatted data sources to perform mathematical operations.</a:t>
          </a:r>
          <a:endParaRPr lang="en-US" dirty="0"/>
        </a:p>
      </dgm:t>
    </dgm:pt>
    <dgm:pt modelId="{7B0EE90F-9506-D54B-86C0-0B4E30215737}" type="parTrans" cxnId="{B6A738C3-EA8C-A546-A43D-905D8D4CC08D}">
      <dgm:prSet/>
      <dgm:spPr/>
      <dgm:t>
        <a:bodyPr/>
        <a:lstStyle/>
        <a:p>
          <a:endParaRPr lang="en-US"/>
        </a:p>
      </dgm:t>
    </dgm:pt>
    <dgm:pt modelId="{9BCFE439-7D3E-424E-9DA0-6507788F1050}" type="sibTrans" cxnId="{B6A738C3-EA8C-A546-A43D-905D8D4CC08D}">
      <dgm:prSet/>
      <dgm:spPr/>
      <dgm:t>
        <a:bodyPr/>
        <a:lstStyle/>
        <a:p>
          <a:endParaRPr lang="en-US"/>
        </a:p>
      </dgm:t>
    </dgm:pt>
    <dgm:pt modelId="{942F626E-E121-0E45-B6CB-0DD01625BF62}">
      <dgm:prSet/>
      <dgm:spPr/>
      <dgm:t>
        <a:bodyPr/>
        <a:lstStyle/>
        <a:p>
          <a:pPr rtl="0"/>
          <a:r>
            <a:rPr lang="en-US" smtClean="0"/>
            <a:t>Extracted and combined data to depict further analysis of genre. </a:t>
          </a:r>
          <a:endParaRPr lang="en-US"/>
        </a:p>
      </dgm:t>
    </dgm:pt>
    <dgm:pt modelId="{61924464-74A1-5E4D-80A0-748F4EAC9C91}" type="parTrans" cxnId="{1E4AE993-ADA5-0541-8CBC-9FE03AF1F8CF}">
      <dgm:prSet/>
      <dgm:spPr/>
      <dgm:t>
        <a:bodyPr/>
        <a:lstStyle/>
        <a:p>
          <a:endParaRPr lang="en-US"/>
        </a:p>
      </dgm:t>
    </dgm:pt>
    <dgm:pt modelId="{0219FA8C-6257-3648-A98A-AA791ED3B418}" type="sibTrans" cxnId="{1E4AE993-ADA5-0541-8CBC-9FE03AF1F8CF}">
      <dgm:prSet/>
      <dgm:spPr/>
      <dgm:t>
        <a:bodyPr/>
        <a:lstStyle/>
        <a:p>
          <a:endParaRPr lang="en-US"/>
        </a:p>
      </dgm:t>
    </dgm:pt>
    <dgm:pt modelId="{15DAAFDE-5142-F748-9BEC-DA181F5531D1}">
      <dgm:prSet/>
      <dgm:spPr/>
      <dgm:t>
        <a:bodyPr/>
        <a:lstStyle/>
        <a:p>
          <a:pPr rtl="0"/>
          <a:r>
            <a:rPr lang="en-US" dirty="0" smtClean="0"/>
            <a:t>Created data visualizations to present findings.</a:t>
          </a:r>
          <a:endParaRPr lang="en-US" dirty="0"/>
        </a:p>
      </dgm:t>
    </dgm:pt>
    <dgm:pt modelId="{4F5EDD40-792F-0041-ABA3-AB7A010F81DD}" type="parTrans" cxnId="{89343BAF-8CCD-2045-9E21-B546982D5C6F}">
      <dgm:prSet/>
      <dgm:spPr/>
      <dgm:t>
        <a:bodyPr/>
        <a:lstStyle/>
        <a:p>
          <a:endParaRPr lang="en-US"/>
        </a:p>
      </dgm:t>
    </dgm:pt>
    <dgm:pt modelId="{8F12DACE-8FEF-AF45-9ABF-4B6F05D902D3}" type="sibTrans" cxnId="{89343BAF-8CCD-2045-9E21-B546982D5C6F}">
      <dgm:prSet/>
      <dgm:spPr/>
      <dgm:t>
        <a:bodyPr/>
        <a:lstStyle/>
        <a:p>
          <a:endParaRPr lang="en-US"/>
        </a:p>
      </dgm:t>
    </dgm:pt>
    <dgm:pt modelId="{470E9351-19C2-CC46-A889-7FB819C4D3A8}" type="pres">
      <dgm:prSet presAssocID="{DEF7B2EA-2765-9042-915E-8DC461F1AA69}" presName="diagram" presStyleCnt="0">
        <dgm:presLayoutVars>
          <dgm:dir/>
          <dgm:animLvl val="lvl"/>
          <dgm:resizeHandles val="exact"/>
        </dgm:presLayoutVars>
      </dgm:prSet>
      <dgm:spPr/>
    </dgm:pt>
    <dgm:pt modelId="{8C8E559B-6E82-C541-8FAD-24C88DBF6E8C}" type="pres">
      <dgm:prSet presAssocID="{AAD2B035-BEDD-8C4B-B1B2-37762FAC7C07}" presName="compNode" presStyleCnt="0"/>
      <dgm:spPr/>
    </dgm:pt>
    <dgm:pt modelId="{068FC6B2-5F58-EB43-B2B9-C986697261FD}" type="pres">
      <dgm:prSet presAssocID="{AAD2B035-BEDD-8C4B-B1B2-37762FAC7C07}" presName="childRect" presStyleLbl="bgAcc1" presStyleIdx="0" presStyleCnt="4">
        <dgm:presLayoutVars>
          <dgm:bulletEnabled val="1"/>
        </dgm:presLayoutVars>
      </dgm:prSet>
      <dgm:spPr/>
      <dgm:t>
        <a:bodyPr/>
        <a:lstStyle/>
        <a:p>
          <a:endParaRPr lang="en-US"/>
        </a:p>
      </dgm:t>
    </dgm:pt>
    <dgm:pt modelId="{01EC9B09-7770-4C4F-A5CE-D05A7510043B}" type="pres">
      <dgm:prSet presAssocID="{AAD2B035-BEDD-8C4B-B1B2-37762FAC7C07}" presName="parentText" presStyleLbl="node1" presStyleIdx="0" presStyleCnt="0">
        <dgm:presLayoutVars>
          <dgm:chMax val="0"/>
          <dgm:bulletEnabled val="1"/>
        </dgm:presLayoutVars>
      </dgm:prSet>
      <dgm:spPr/>
      <dgm:t>
        <a:bodyPr/>
        <a:lstStyle/>
        <a:p>
          <a:endParaRPr lang="en-US"/>
        </a:p>
      </dgm:t>
    </dgm:pt>
    <dgm:pt modelId="{DB209F2E-8966-594C-8AE7-C2B3DDB63F19}" type="pres">
      <dgm:prSet presAssocID="{AAD2B035-BEDD-8C4B-B1B2-37762FAC7C07}" presName="parentRect" presStyleLbl="alignNode1" presStyleIdx="0" presStyleCnt="4"/>
      <dgm:spPr/>
      <dgm:t>
        <a:bodyPr/>
        <a:lstStyle/>
        <a:p>
          <a:endParaRPr lang="en-US"/>
        </a:p>
      </dgm:t>
    </dgm:pt>
    <dgm:pt modelId="{FD3925E8-A19F-1844-8687-5EC2BA9CCE5B}" type="pres">
      <dgm:prSet presAssocID="{AAD2B035-BEDD-8C4B-B1B2-37762FAC7C07}" presName="adorn" presStyleLbl="fgAccFollowNode1" presStyleIdx="0" presStyleCnt="4"/>
      <dgm:spPr>
        <a:solidFill>
          <a:schemeClr val="accent1">
            <a:lumMod val="20000"/>
            <a:lumOff val="80000"/>
            <a:alpha val="90000"/>
          </a:schemeClr>
        </a:solidFill>
        <a:ln>
          <a:solidFill>
            <a:schemeClr val="accent1">
              <a:tint val="40000"/>
              <a:hueOff val="0"/>
              <a:satOff val="0"/>
              <a:lumOff val="0"/>
            </a:schemeClr>
          </a:solidFill>
        </a:ln>
      </dgm:spPr>
    </dgm:pt>
    <dgm:pt modelId="{3AB9FD88-6F86-6C40-B4B2-6EEF623B96E7}" type="pres">
      <dgm:prSet presAssocID="{67008B38-9E4B-D742-8777-ECF939E3867D}" presName="sibTrans" presStyleLbl="sibTrans2D1" presStyleIdx="0" presStyleCnt="0"/>
      <dgm:spPr/>
    </dgm:pt>
    <dgm:pt modelId="{05DCD074-92CB-334D-8BE0-D81AE0F77EFF}" type="pres">
      <dgm:prSet presAssocID="{8AAF4E7E-4372-F143-9CC9-7D56DB70623A}" presName="compNode" presStyleCnt="0"/>
      <dgm:spPr/>
    </dgm:pt>
    <dgm:pt modelId="{84A25E4D-445F-4146-9AF9-AA344EA8CD5F}" type="pres">
      <dgm:prSet presAssocID="{8AAF4E7E-4372-F143-9CC9-7D56DB70623A}" presName="childRect" presStyleLbl="bgAcc1" presStyleIdx="1" presStyleCnt="4">
        <dgm:presLayoutVars>
          <dgm:bulletEnabled val="1"/>
        </dgm:presLayoutVars>
      </dgm:prSet>
      <dgm:spPr/>
    </dgm:pt>
    <dgm:pt modelId="{FF3F1502-DD68-3240-A877-481769CD8852}" type="pres">
      <dgm:prSet presAssocID="{8AAF4E7E-4372-F143-9CC9-7D56DB70623A}" presName="parentText" presStyleLbl="node1" presStyleIdx="0" presStyleCnt="0">
        <dgm:presLayoutVars>
          <dgm:chMax val="0"/>
          <dgm:bulletEnabled val="1"/>
        </dgm:presLayoutVars>
      </dgm:prSet>
      <dgm:spPr/>
    </dgm:pt>
    <dgm:pt modelId="{BA0FF79A-877C-7C46-A6D4-7EEB2A74FAD5}" type="pres">
      <dgm:prSet presAssocID="{8AAF4E7E-4372-F143-9CC9-7D56DB70623A}" presName="parentRect" presStyleLbl="alignNode1" presStyleIdx="1" presStyleCnt="4"/>
      <dgm:spPr/>
    </dgm:pt>
    <dgm:pt modelId="{B76D3491-D1FC-9842-B746-A79F181C0F6A}" type="pres">
      <dgm:prSet presAssocID="{8AAF4E7E-4372-F143-9CC9-7D56DB70623A}" presName="adorn" presStyleLbl="fgAccFollowNode1" presStyleIdx="1" presStyleCnt="4"/>
      <dgm:spPr/>
    </dgm:pt>
    <dgm:pt modelId="{BC679418-3061-9D47-919D-A140898FD0B1}" type="pres">
      <dgm:prSet presAssocID="{01760AA8-13DE-D14B-97FB-0EA746637478}" presName="sibTrans" presStyleLbl="sibTrans2D1" presStyleIdx="0" presStyleCnt="0"/>
      <dgm:spPr/>
    </dgm:pt>
    <dgm:pt modelId="{C35D4996-6F7A-C843-B04D-0C78B05E6576}" type="pres">
      <dgm:prSet presAssocID="{F465B9D3-6A19-F346-B7E2-3B41AAB90509}" presName="compNode" presStyleCnt="0"/>
      <dgm:spPr/>
    </dgm:pt>
    <dgm:pt modelId="{4779B33E-4409-AE45-87D2-967CC7A5C904}" type="pres">
      <dgm:prSet presAssocID="{F465B9D3-6A19-F346-B7E2-3B41AAB90509}" presName="childRect" presStyleLbl="bgAcc1" presStyleIdx="2" presStyleCnt="4">
        <dgm:presLayoutVars>
          <dgm:bulletEnabled val="1"/>
        </dgm:presLayoutVars>
      </dgm:prSet>
      <dgm:spPr/>
    </dgm:pt>
    <dgm:pt modelId="{D61EF780-8295-9440-A73A-D96C67406D8E}" type="pres">
      <dgm:prSet presAssocID="{F465B9D3-6A19-F346-B7E2-3B41AAB90509}" presName="parentText" presStyleLbl="node1" presStyleIdx="0" presStyleCnt="0">
        <dgm:presLayoutVars>
          <dgm:chMax val="0"/>
          <dgm:bulletEnabled val="1"/>
        </dgm:presLayoutVars>
      </dgm:prSet>
      <dgm:spPr/>
      <dgm:t>
        <a:bodyPr/>
        <a:lstStyle/>
        <a:p>
          <a:endParaRPr lang="en-US"/>
        </a:p>
      </dgm:t>
    </dgm:pt>
    <dgm:pt modelId="{6BB11D24-3967-5744-8BD6-4BAFB361EA27}" type="pres">
      <dgm:prSet presAssocID="{F465B9D3-6A19-F346-B7E2-3B41AAB90509}" presName="parentRect" presStyleLbl="alignNode1" presStyleIdx="2" presStyleCnt="4"/>
      <dgm:spPr/>
      <dgm:t>
        <a:bodyPr/>
        <a:lstStyle/>
        <a:p>
          <a:endParaRPr lang="en-US"/>
        </a:p>
      </dgm:t>
    </dgm:pt>
    <dgm:pt modelId="{66BB4E40-8029-3E40-B2B5-0F5BCE3CCEB8}" type="pres">
      <dgm:prSet presAssocID="{F465B9D3-6A19-F346-B7E2-3B41AAB90509}" presName="adorn" presStyleLbl="fgAccFollowNode1" presStyleIdx="2" presStyleCnt="4"/>
      <dgm:spPr>
        <a:solidFill>
          <a:schemeClr val="accent1">
            <a:tint val="40000"/>
            <a:hueOff val="0"/>
            <a:satOff val="0"/>
            <a:lumOff val="0"/>
            <a:alpha val="90000"/>
          </a:schemeClr>
        </a:solidFill>
      </dgm:spPr>
    </dgm:pt>
    <dgm:pt modelId="{BCF3CA5E-5F7F-CA45-B35C-22D5E9D9642C}" type="pres">
      <dgm:prSet presAssocID="{0EBB6EFD-ABEF-4E43-B54C-05338C1B8885}" presName="sibTrans" presStyleLbl="sibTrans2D1" presStyleIdx="0" presStyleCnt="0"/>
      <dgm:spPr/>
    </dgm:pt>
    <dgm:pt modelId="{62905498-0ABD-3A49-AFAF-8EE717073213}" type="pres">
      <dgm:prSet presAssocID="{C5BC228B-EB59-DF44-83BD-7072183ADF39}" presName="compNode" presStyleCnt="0"/>
      <dgm:spPr/>
    </dgm:pt>
    <dgm:pt modelId="{0845D79D-DCFB-B947-9EAA-0D09D00CBC1C}" type="pres">
      <dgm:prSet presAssocID="{C5BC228B-EB59-DF44-83BD-7072183ADF39}" presName="childRect" presStyleLbl="bgAcc1" presStyleIdx="3" presStyleCnt="4">
        <dgm:presLayoutVars>
          <dgm:bulletEnabled val="1"/>
        </dgm:presLayoutVars>
      </dgm:prSet>
      <dgm:spPr/>
    </dgm:pt>
    <dgm:pt modelId="{D36900A0-E1C4-134F-A5FB-059A1DCE5D8A}" type="pres">
      <dgm:prSet presAssocID="{C5BC228B-EB59-DF44-83BD-7072183ADF39}" presName="parentText" presStyleLbl="node1" presStyleIdx="0" presStyleCnt="0">
        <dgm:presLayoutVars>
          <dgm:chMax val="0"/>
          <dgm:bulletEnabled val="1"/>
        </dgm:presLayoutVars>
      </dgm:prSet>
      <dgm:spPr/>
    </dgm:pt>
    <dgm:pt modelId="{2CF7B694-26C2-A743-9EFE-9D0E8CFC8F15}" type="pres">
      <dgm:prSet presAssocID="{C5BC228B-EB59-DF44-83BD-7072183ADF39}" presName="parentRect" presStyleLbl="alignNode1" presStyleIdx="3" presStyleCnt="4"/>
      <dgm:spPr/>
    </dgm:pt>
    <dgm:pt modelId="{545629AF-645E-8548-9169-AEF278DFE4CB}" type="pres">
      <dgm:prSet presAssocID="{C5BC228B-EB59-DF44-83BD-7072183ADF39}" presName="adorn" presStyleLbl="fgAccFollowNode1" presStyleIdx="3" presStyleCnt="4"/>
      <dgm:spPr/>
    </dgm:pt>
  </dgm:ptLst>
  <dgm:cxnLst>
    <dgm:cxn modelId="{CF6EC0CB-9F87-2943-ABAE-EC080D9CEC1F}" type="presOf" srcId="{F465B9D3-6A19-F346-B7E2-3B41AAB90509}" destId="{6BB11D24-3967-5744-8BD6-4BAFB361EA27}" srcOrd="1" destOrd="0" presId="urn:microsoft.com/office/officeart/2005/8/layout/bList2"/>
    <dgm:cxn modelId="{BB4BBF9F-AFCC-9A45-90DA-87C51F44DA7E}" type="presOf" srcId="{01760AA8-13DE-D14B-97FB-0EA746637478}" destId="{BC679418-3061-9D47-919D-A140898FD0B1}" srcOrd="0" destOrd="0" presId="urn:microsoft.com/office/officeart/2005/8/layout/bList2"/>
    <dgm:cxn modelId="{1E4AE993-ADA5-0541-8CBC-9FE03AF1F8CF}" srcId="{F465B9D3-6A19-F346-B7E2-3B41AAB90509}" destId="{942F626E-E121-0E45-B6CB-0DD01625BF62}" srcOrd="0" destOrd="0" parTransId="{61924464-74A1-5E4D-80A0-748F4EAC9C91}" sibTransId="{0219FA8C-6257-3648-A98A-AA791ED3B418}"/>
    <dgm:cxn modelId="{F2D29628-C0E8-6E44-917B-B6333E04B45A}" type="presOf" srcId="{8AAF4E7E-4372-F143-9CC9-7D56DB70623A}" destId="{FF3F1502-DD68-3240-A877-481769CD8852}" srcOrd="0" destOrd="0" presId="urn:microsoft.com/office/officeart/2005/8/layout/bList2"/>
    <dgm:cxn modelId="{88F9EE0B-0100-174A-B5FD-571D8DAB9112}" type="presOf" srcId="{15DAAFDE-5142-F748-9BEC-DA181F5531D1}" destId="{0845D79D-DCFB-B947-9EAA-0D09D00CBC1C}" srcOrd="0" destOrd="0" presId="urn:microsoft.com/office/officeart/2005/8/layout/bList2"/>
    <dgm:cxn modelId="{BE13B5E0-BC7A-0142-8EF7-D68C9963A3D4}" srcId="{DEF7B2EA-2765-9042-915E-8DC461F1AA69}" destId="{F465B9D3-6A19-F346-B7E2-3B41AAB90509}" srcOrd="2" destOrd="0" parTransId="{73761B22-BD14-C740-A946-0F784B8184B0}" sibTransId="{0EBB6EFD-ABEF-4E43-B54C-05338C1B8885}"/>
    <dgm:cxn modelId="{7F1ADF1F-E793-1D46-91DE-5CD985B97817}" type="presOf" srcId="{8AAF4E7E-4372-F143-9CC9-7D56DB70623A}" destId="{BA0FF79A-877C-7C46-A6D4-7EEB2A74FAD5}" srcOrd="1" destOrd="0" presId="urn:microsoft.com/office/officeart/2005/8/layout/bList2"/>
    <dgm:cxn modelId="{2C197CC7-709D-8F41-B74B-6223700FF17B}" srcId="{AAD2B035-BEDD-8C4B-B1B2-37762FAC7C07}" destId="{70014A18-9872-244A-9EE9-1694BB762209}" srcOrd="0" destOrd="0" parTransId="{6B604833-79DE-F54D-A7BA-F33C9EE01AD3}" sibTransId="{0BA3B64A-F94E-3D41-9621-0BC13C367E71}"/>
    <dgm:cxn modelId="{EFF2793B-3D04-E94A-B08B-8936A3419D38}" type="presOf" srcId="{67008B38-9E4B-D742-8777-ECF939E3867D}" destId="{3AB9FD88-6F86-6C40-B4B2-6EEF623B96E7}" srcOrd="0" destOrd="0" presId="urn:microsoft.com/office/officeart/2005/8/layout/bList2"/>
    <dgm:cxn modelId="{51AC04F1-44E1-9A4C-80EC-301F66BF4C31}" type="presOf" srcId="{70014A18-9872-244A-9EE9-1694BB762209}" destId="{068FC6B2-5F58-EB43-B2B9-C986697261FD}" srcOrd="0" destOrd="0" presId="urn:microsoft.com/office/officeart/2005/8/layout/bList2"/>
    <dgm:cxn modelId="{C1E7B1DE-5CC2-8B40-ABA8-3779E5B5BCDE}" srcId="{DEF7B2EA-2765-9042-915E-8DC461F1AA69}" destId="{8AAF4E7E-4372-F143-9CC9-7D56DB70623A}" srcOrd="1" destOrd="0" parTransId="{2C93B9E3-EC8D-9641-9B47-9417D22D4A18}" sibTransId="{01760AA8-13DE-D14B-97FB-0EA746637478}"/>
    <dgm:cxn modelId="{47D043E4-F204-9A45-A343-2C5FE2631989}" type="presOf" srcId="{0EBB6EFD-ABEF-4E43-B54C-05338C1B8885}" destId="{BCF3CA5E-5F7F-CA45-B35C-22D5E9D9642C}" srcOrd="0" destOrd="0" presId="urn:microsoft.com/office/officeart/2005/8/layout/bList2"/>
    <dgm:cxn modelId="{AD20B249-D631-0846-8514-8412D0AD3E4F}" srcId="{DEF7B2EA-2765-9042-915E-8DC461F1AA69}" destId="{C5BC228B-EB59-DF44-83BD-7072183ADF39}" srcOrd="3" destOrd="0" parTransId="{748BFC0C-906F-BD42-9CD3-6F23919C2610}" sibTransId="{1ACB9F63-7AB4-E542-9691-026D3479C9DB}"/>
    <dgm:cxn modelId="{3DC86A33-BDBF-BF40-BC4E-AE9285072A09}" type="presOf" srcId="{942F626E-E121-0E45-B6CB-0DD01625BF62}" destId="{4779B33E-4409-AE45-87D2-967CC7A5C904}" srcOrd="0" destOrd="0" presId="urn:microsoft.com/office/officeart/2005/8/layout/bList2"/>
    <dgm:cxn modelId="{8126A41F-397C-B641-AA76-487F4AC608B8}" type="presOf" srcId="{AAD2B035-BEDD-8C4B-B1B2-37762FAC7C07}" destId="{01EC9B09-7770-4C4F-A5CE-D05A7510043B}" srcOrd="0" destOrd="0" presId="urn:microsoft.com/office/officeart/2005/8/layout/bList2"/>
    <dgm:cxn modelId="{3D60A898-7030-A542-B63B-3D34C9125B0A}" type="presOf" srcId="{C5BC228B-EB59-DF44-83BD-7072183ADF39}" destId="{2CF7B694-26C2-A743-9EFE-9D0E8CFC8F15}" srcOrd="1" destOrd="0" presId="urn:microsoft.com/office/officeart/2005/8/layout/bList2"/>
    <dgm:cxn modelId="{0EABBB62-F849-EA4E-BF96-03DAECF9233F}" srcId="{DEF7B2EA-2765-9042-915E-8DC461F1AA69}" destId="{AAD2B035-BEDD-8C4B-B1B2-37762FAC7C07}" srcOrd="0" destOrd="0" parTransId="{8B29EC46-D5C0-3F42-A829-D511CC87B9FB}" sibTransId="{67008B38-9E4B-D742-8777-ECF939E3867D}"/>
    <dgm:cxn modelId="{8A38CCB8-24C7-DE4A-AD29-0D035FC8D1F7}" type="presOf" srcId="{F465B9D3-6A19-F346-B7E2-3B41AAB90509}" destId="{D61EF780-8295-9440-A73A-D96C67406D8E}" srcOrd="0" destOrd="0" presId="urn:microsoft.com/office/officeart/2005/8/layout/bList2"/>
    <dgm:cxn modelId="{503F82A8-CCF2-AB4B-83E4-710C66ACD604}" type="presOf" srcId="{C5BC228B-EB59-DF44-83BD-7072183ADF39}" destId="{D36900A0-E1C4-134F-A5FB-059A1DCE5D8A}" srcOrd="0" destOrd="0" presId="urn:microsoft.com/office/officeart/2005/8/layout/bList2"/>
    <dgm:cxn modelId="{B6A738C3-EA8C-A546-A43D-905D8D4CC08D}" srcId="{8AAF4E7E-4372-F143-9CC9-7D56DB70623A}" destId="{2FDA20BF-2794-4241-8E65-7D453D1AE53E}" srcOrd="0" destOrd="0" parTransId="{7B0EE90F-9506-D54B-86C0-0B4E30215737}" sibTransId="{9BCFE439-7D3E-424E-9DA0-6507788F1050}"/>
    <dgm:cxn modelId="{89E82871-A149-0E4B-9FBD-F68B25256779}" type="presOf" srcId="{AAD2B035-BEDD-8C4B-B1B2-37762FAC7C07}" destId="{DB209F2E-8966-594C-8AE7-C2B3DDB63F19}" srcOrd="1" destOrd="0" presId="urn:microsoft.com/office/officeart/2005/8/layout/bList2"/>
    <dgm:cxn modelId="{89343BAF-8CCD-2045-9E21-B546982D5C6F}" srcId="{C5BC228B-EB59-DF44-83BD-7072183ADF39}" destId="{15DAAFDE-5142-F748-9BEC-DA181F5531D1}" srcOrd="0" destOrd="0" parTransId="{4F5EDD40-792F-0041-ABA3-AB7A010F81DD}" sibTransId="{8F12DACE-8FEF-AF45-9ABF-4B6F05D902D3}"/>
    <dgm:cxn modelId="{9F7D4187-322B-7C4A-8EEF-4E876F237880}" type="presOf" srcId="{2FDA20BF-2794-4241-8E65-7D453D1AE53E}" destId="{84A25E4D-445F-4146-9AF9-AA344EA8CD5F}" srcOrd="0" destOrd="0" presId="urn:microsoft.com/office/officeart/2005/8/layout/bList2"/>
    <dgm:cxn modelId="{73A68BFB-2AD8-4D4C-9E34-5EE34C58006E}" type="presOf" srcId="{DEF7B2EA-2765-9042-915E-8DC461F1AA69}" destId="{470E9351-19C2-CC46-A889-7FB819C4D3A8}" srcOrd="0" destOrd="0" presId="urn:microsoft.com/office/officeart/2005/8/layout/bList2"/>
    <dgm:cxn modelId="{AAF669B7-A5D6-F642-9DAF-BDD95E3EA0CA}" type="presParOf" srcId="{470E9351-19C2-CC46-A889-7FB819C4D3A8}" destId="{8C8E559B-6E82-C541-8FAD-24C88DBF6E8C}" srcOrd="0" destOrd="0" presId="urn:microsoft.com/office/officeart/2005/8/layout/bList2"/>
    <dgm:cxn modelId="{12E2776F-BBAB-0A45-B212-7C6483E4FCBA}" type="presParOf" srcId="{8C8E559B-6E82-C541-8FAD-24C88DBF6E8C}" destId="{068FC6B2-5F58-EB43-B2B9-C986697261FD}" srcOrd="0" destOrd="0" presId="urn:microsoft.com/office/officeart/2005/8/layout/bList2"/>
    <dgm:cxn modelId="{99EFE205-A546-B54A-A591-FF30B832B2CF}" type="presParOf" srcId="{8C8E559B-6E82-C541-8FAD-24C88DBF6E8C}" destId="{01EC9B09-7770-4C4F-A5CE-D05A7510043B}" srcOrd="1" destOrd="0" presId="urn:microsoft.com/office/officeart/2005/8/layout/bList2"/>
    <dgm:cxn modelId="{3FE129AC-C993-2645-9373-DE10E2F134BB}" type="presParOf" srcId="{8C8E559B-6E82-C541-8FAD-24C88DBF6E8C}" destId="{DB209F2E-8966-594C-8AE7-C2B3DDB63F19}" srcOrd="2" destOrd="0" presId="urn:microsoft.com/office/officeart/2005/8/layout/bList2"/>
    <dgm:cxn modelId="{83348B69-B58E-B846-B318-109C2E7BB383}" type="presParOf" srcId="{8C8E559B-6E82-C541-8FAD-24C88DBF6E8C}" destId="{FD3925E8-A19F-1844-8687-5EC2BA9CCE5B}" srcOrd="3" destOrd="0" presId="urn:microsoft.com/office/officeart/2005/8/layout/bList2"/>
    <dgm:cxn modelId="{A77A4126-107A-7D46-A671-F14C177F7C89}" type="presParOf" srcId="{470E9351-19C2-CC46-A889-7FB819C4D3A8}" destId="{3AB9FD88-6F86-6C40-B4B2-6EEF623B96E7}" srcOrd="1" destOrd="0" presId="urn:microsoft.com/office/officeart/2005/8/layout/bList2"/>
    <dgm:cxn modelId="{3ECF5F33-1279-0D46-8A3A-42F89181107A}" type="presParOf" srcId="{470E9351-19C2-CC46-A889-7FB819C4D3A8}" destId="{05DCD074-92CB-334D-8BE0-D81AE0F77EFF}" srcOrd="2" destOrd="0" presId="urn:microsoft.com/office/officeart/2005/8/layout/bList2"/>
    <dgm:cxn modelId="{B21D9A6E-12BC-E345-91D3-A0BA83C6717B}" type="presParOf" srcId="{05DCD074-92CB-334D-8BE0-D81AE0F77EFF}" destId="{84A25E4D-445F-4146-9AF9-AA344EA8CD5F}" srcOrd="0" destOrd="0" presId="urn:microsoft.com/office/officeart/2005/8/layout/bList2"/>
    <dgm:cxn modelId="{4F67FD7E-C7EB-BC4B-BCC1-CE504D446C0A}" type="presParOf" srcId="{05DCD074-92CB-334D-8BE0-D81AE0F77EFF}" destId="{FF3F1502-DD68-3240-A877-481769CD8852}" srcOrd="1" destOrd="0" presId="urn:microsoft.com/office/officeart/2005/8/layout/bList2"/>
    <dgm:cxn modelId="{D0D8BBB8-22FE-0442-98D3-2A09796D44BD}" type="presParOf" srcId="{05DCD074-92CB-334D-8BE0-D81AE0F77EFF}" destId="{BA0FF79A-877C-7C46-A6D4-7EEB2A74FAD5}" srcOrd="2" destOrd="0" presId="urn:microsoft.com/office/officeart/2005/8/layout/bList2"/>
    <dgm:cxn modelId="{5F87EEB6-D6D9-7A48-9C89-D6397D68560F}" type="presParOf" srcId="{05DCD074-92CB-334D-8BE0-D81AE0F77EFF}" destId="{B76D3491-D1FC-9842-B746-A79F181C0F6A}" srcOrd="3" destOrd="0" presId="urn:microsoft.com/office/officeart/2005/8/layout/bList2"/>
    <dgm:cxn modelId="{26848CCB-19A5-F746-871A-4E9BD234115F}" type="presParOf" srcId="{470E9351-19C2-CC46-A889-7FB819C4D3A8}" destId="{BC679418-3061-9D47-919D-A140898FD0B1}" srcOrd="3" destOrd="0" presId="urn:microsoft.com/office/officeart/2005/8/layout/bList2"/>
    <dgm:cxn modelId="{E43A782E-0F16-E54F-B201-1B6F582D7D6A}" type="presParOf" srcId="{470E9351-19C2-CC46-A889-7FB819C4D3A8}" destId="{C35D4996-6F7A-C843-B04D-0C78B05E6576}" srcOrd="4" destOrd="0" presId="urn:microsoft.com/office/officeart/2005/8/layout/bList2"/>
    <dgm:cxn modelId="{54920D1E-0BA9-934E-8304-1B00DED4F14C}" type="presParOf" srcId="{C35D4996-6F7A-C843-B04D-0C78B05E6576}" destId="{4779B33E-4409-AE45-87D2-967CC7A5C904}" srcOrd="0" destOrd="0" presId="urn:microsoft.com/office/officeart/2005/8/layout/bList2"/>
    <dgm:cxn modelId="{1777742A-DBF4-034E-8D51-132E4DE6FBFA}" type="presParOf" srcId="{C35D4996-6F7A-C843-B04D-0C78B05E6576}" destId="{D61EF780-8295-9440-A73A-D96C67406D8E}" srcOrd="1" destOrd="0" presId="urn:microsoft.com/office/officeart/2005/8/layout/bList2"/>
    <dgm:cxn modelId="{429C9189-196A-C744-B020-6243DEE9E20E}" type="presParOf" srcId="{C35D4996-6F7A-C843-B04D-0C78B05E6576}" destId="{6BB11D24-3967-5744-8BD6-4BAFB361EA27}" srcOrd="2" destOrd="0" presId="urn:microsoft.com/office/officeart/2005/8/layout/bList2"/>
    <dgm:cxn modelId="{AECE9D68-E12A-7F4F-BB42-422C2E312E57}" type="presParOf" srcId="{C35D4996-6F7A-C843-B04D-0C78B05E6576}" destId="{66BB4E40-8029-3E40-B2B5-0F5BCE3CCEB8}" srcOrd="3" destOrd="0" presId="urn:microsoft.com/office/officeart/2005/8/layout/bList2"/>
    <dgm:cxn modelId="{2F8AE259-F515-2448-B83C-B7C8E3AE4CFF}" type="presParOf" srcId="{470E9351-19C2-CC46-A889-7FB819C4D3A8}" destId="{BCF3CA5E-5F7F-CA45-B35C-22D5E9D9642C}" srcOrd="5" destOrd="0" presId="urn:microsoft.com/office/officeart/2005/8/layout/bList2"/>
    <dgm:cxn modelId="{345AD3FE-614B-E14B-8D83-29C0BF01B9ED}" type="presParOf" srcId="{470E9351-19C2-CC46-A889-7FB819C4D3A8}" destId="{62905498-0ABD-3A49-AFAF-8EE717073213}" srcOrd="6" destOrd="0" presId="urn:microsoft.com/office/officeart/2005/8/layout/bList2"/>
    <dgm:cxn modelId="{843F0BE0-9B81-4B4B-BEC0-5D7E0DE2595C}" type="presParOf" srcId="{62905498-0ABD-3A49-AFAF-8EE717073213}" destId="{0845D79D-DCFB-B947-9EAA-0D09D00CBC1C}" srcOrd="0" destOrd="0" presId="urn:microsoft.com/office/officeart/2005/8/layout/bList2"/>
    <dgm:cxn modelId="{6A57B6DE-8ADC-8A48-BF50-2B887274CEAA}" type="presParOf" srcId="{62905498-0ABD-3A49-AFAF-8EE717073213}" destId="{D36900A0-E1C4-134F-A5FB-059A1DCE5D8A}" srcOrd="1" destOrd="0" presId="urn:microsoft.com/office/officeart/2005/8/layout/bList2"/>
    <dgm:cxn modelId="{DEDBCD98-B645-5D43-9B61-01D24BBE94D6}" type="presParOf" srcId="{62905498-0ABD-3A49-AFAF-8EE717073213}" destId="{2CF7B694-26C2-A743-9EFE-9D0E8CFC8F15}" srcOrd="2" destOrd="0" presId="urn:microsoft.com/office/officeart/2005/8/layout/bList2"/>
    <dgm:cxn modelId="{5D5E1988-EFAD-164C-83C4-9F1EEC8DA02C}" type="presParOf" srcId="{62905498-0ABD-3A49-AFAF-8EE717073213}" destId="{545629AF-645E-8548-9169-AEF278DFE4CB}"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F5E58-28C2-D641-8F58-361A3E8770F1}" type="doc">
      <dgm:prSet loTypeId="urn:microsoft.com/office/officeart/2005/8/layout/hList1" loCatId="" qsTypeId="urn:microsoft.com/office/officeart/2005/8/quickstyle/simple1" qsCatId="simple" csTypeId="urn:microsoft.com/office/officeart/2005/8/colors/colorful1" csCatId="colorful" phldr="1"/>
      <dgm:spPr/>
      <dgm:t>
        <a:bodyPr/>
        <a:lstStyle/>
        <a:p>
          <a:endParaRPr lang="en-US"/>
        </a:p>
      </dgm:t>
    </dgm:pt>
    <dgm:pt modelId="{7A7AC770-D798-6F40-87BC-0039EC85EE8E}">
      <dgm:prSet phldrT="[Text]" custT="1"/>
      <dgm:spPr/>
      <dgm:t>
        <a:bodyPr/>
        <a:lstStyle/>
        <a:p>
          <a:r>
            <a:rPr lang="en-US" sz="2000" b="0" i="0" dirty="0" smtClean="0">
              <a:latin typeface="Hind Siliguri Light" panose="02000000000000000000" pitchFamily="2" charset="77"/>
              <a:cs typeface="Hind Siliguri Light" panose="02000000000000000000" pitchFamily="2" charset="77"/>
            </a:rPr>
            <a:t>Analyze data dating back to the year 2000 to see if the findings change. </a:t>
          </a:r>
          <a:endParaRPr lang="en-US" sz="2000" b="0" i="0" dirty="0">
            <a:latin typeface="Hind Siliguri Light" panose="02000000000000000000" pitchFamily="2" charset="77"/>
            <a:cs typeface="Hind Siliguri Light" panose="02000000000000000000" pitchFamily="2" charset="77"/>
          </a:endParaRPr>
        </a:p>
      </dgm:t>
    </dgm:pt>
    <dgm:pt modelId="{C02C4655-AD36-6A49-B2CB-3F639560FD91}" type="parTrans" cxnId="{3B6331D8-A900-8E41-BA5A-C819EE4EAE41}">
      <dgm:prSet/>
      <dgm:spPr/>
      <dgm:t>
        <a:bodyPr/>
        <a:lstStyle/>
        <a:p>
          <a:endParaRPr lang="en-US"/>
        </a:p>
      </dgm:t>
    </dgm:pt>
    <dgm:pt modelId="{76C5D156-3027-1B41-9BA6-54D79DDDD8A5}" type="sibTrans" cxnId="{3B6331D8-A900-8E41-BA5A-C819EE4EAE41}">
      <dgm:prSet/>
      <dgm:spPr/>
      <dgm:t>
        <a:bodyPr/>
        <a:lstStyle/>
        <a:p>
          <a:endParaRPr lang="en-US"/>
        </a:p>
      </dgm:t>
    </dgm:pt>
    <dgm:pt modelId="{0973DA4A-DB1F-D446-8B07-866D8FF7654D}">
      <dgm:prSet phldrT="[Text]" custT="1"/>
      <dgm:spPr/>
      <dgm:t>
        <a:bodyPr/>
        <a:lstStyle/>
        <a:p>
          <a:r>
            <a:rPr lang="en-US" sz="2800" dirty="0" smtClean="0">
              <a:latin typeface=""/>
            </a:rPr>
            <a:t>Try Different Data Analysis Metrics</a:t>
          </a:r>
          <a:endParaRPr lang="en-US" sz="2800" dirty="0">
            <a:latin typeface=""/>
          </a:endParaRPr>
        </a:p>
      </dgm:t>
    </dgm:pt>
    <dgm:pt modelId="{EFF4F15A-6FDD-A842-B17E-A527C33BFFD5}" type="parTrans" cxnId="{C02CACE0-A393-B448-9EDB-6FA2B83E37AA}">
      <dgm:prSet/>
      <dgm:spPr/>
      <dgm:t>
        <a:bodyPr/>
        <a:lstStyle/>
        <a:p>
          <a:endParaRPr lang="en-US"/>
        </a:p>
      </dgm:t>
    </dgm:pt>
    <dgm:pt modelId="{BC041AE4-8676-7F45-A8C4-5B48C22B26B5}" type="sibTrans" cxnId="{C02CACE0-A393-B448-9EDB-6FA2B83E37AA}">
      <dgm:prSet/>
      <dgm:spPr/>
      <dgm:t>
        <a:bodyPr/>
        <a:lstStyle/>
        <a:p>
          <a:endParaRPr lang="en-US"/>
        </a:p>
      </dgm:t>
    </dgm:pt>
    <dgm:pt modelId="{81A18FBA-9746-CE42-94E9-D15544622C18}">
      <dgm:prSet phldrT="[Text]" custT="1"/>
      <dgm:spPr/>
      <dgm:t>
        <a:bodyPr/>
        <a:lstStyle/>
        <a:p>
          <a:r>
            <a:rPr lang="en-US" sz="2000" b="0" i="0" dirty="0" smtClean="0">
              <a:latin typeface="Hind Siliguri Light" panose="02000000000000000000" pitchFamily="2" charset="77"/>
              <a:cs typeface="Hind Siliguri Light" panose="02000000000000000000" pitchFamily="2" charset="77"/>
            </a:rPr>
            <a:t>Determine popular directors and actors by using worldwide gross as the determining factor.</a:t>
          </a:r>
          <a:endParaRPr lang="en-US" sz="2000" b="0" i="0" dirty="0">
            <a:latin typeface="Hind Siliguri Light" panose="02000000000000000000" pitchFamily="2" charset="77"/>
            <a:cs typeface="Hind Siliguri Light" panose="02000000000000000000" pitchFamily="2" charset="77"/>
          </a:endParaRPr>
        </a:p>
      </dgm:t>
    </dgm:pt>
    <dgm:pt modelId="{398F24F4-AA58-B642-B104-61BAE0FE7873}" type="parTrans" cxnId="{6AC7E234-9E65-1949-8A68-935CDA85DA9E}">
      <dgm:prSet/>
      <dgm:spPr/>
      <dgm:t>
        <a:bodyPr/>
        <a:lstStyle/>
        <a:p>
          <a:endParaRPr lang="en-US"/>
        </a:p>
      </dgm:t>
    </dgm:pt>
    <dgm:pt modelId="{8C06ECE4-C3AF-C54D-A025-54DAAFE28FE8}" type="sibTrans" cxnId="{6AC7E234-9E65-1949-8A68-935CDA85DA9E}">
      <dgm:prSet/>
      <dgm:spPr/>
      <dgm:t>
        <a:bodyPr/>
        <a:lstStyle/>
        <a:p>
          <a:endParaRPr lang="en-US"/>
        </a:p>
      </dgm:t>
    </dgm:pt>
    <dgm:pt modelId="{56B100A9-452D-B64C-B952-17BBDDC64A36}">
      <dgm:prSet phldrT="[Text]" custT="1"/>
      <dgm:spPr/>
      <dgm:t>
        <a:bodyPr/>
        <a:lstStyle/>
        <a:p>
          <a:r>
            <a:rPr lang="en-US" sz="2800" dirty="0" smtClean="0">
              <a:latin typeface=""/>
            </a:rPr>
            <a:t>Preferred Genres of Actors/Directors</a:t>
          </a:r>
          <a:endParaRPr lang="en-US" sz="2800" dirty="0">
            <a:latin typeface=""/>
          </a:endParaRPr>
        </a:p>
      </dgm:t>
    </dgm:pt>
    <dgm:pt modelId="{5EAF3D55-34CD-034D-8CAE-30A06126B0F4}" type="parTrans" cxnId="{D4EE2779-0280-4346-83E8-CF9381B58D43}">
      <dgm:prSet/>
      <dgm:spPr/>
      <dgm:t>
        <a:bodyPr/>
        <a:lstStyle/>
        <a:p>
          <a:endParaRPr lang="en-US"/>
        </a:p>
      </dgm:t>
    </dgm:pt>
    <dgm:pt modelId="{B8242EAE-F68C-EA40-A86F-6D0E31C3BED2}" type="sibTrans" cxnId="{D4EE2779-0280-4346-83E8-CF9381B58D43}">
      <dgm:prSet/>
      <dgm:spPr/>
      <dgm:t>
        <a:bodyPr/>
        <a:lstStyle/>
        <a:p>
          <a:endParaRPr lang="en-US"/>
        </a:p>
      </dgm:t>
    </dgm:pt>
    <dgm:pt modelId="{7ECA58D6-77A5-A94E-BD91-6CA9A3296179}">
      <dgm:prSet phldrT="[Text]" custT="1"/>
      <dgm:spPr/>
      <dgm:t>
        <a:bodyPr/>
        <a:lstStyle/>
        <a:p>
          <a:r>
            <a:rPr lang="en-US" sz="2000" b="0" i="0" dirty="0" smtClean="0">
              <a:latin typeface="Hind Siliguri Light" panose="02000000000000000000" pitchFamily="2" charset="77"/>
              <a:cs typeface="Hind Siliguri Light" panose="02000000000000000000" pitchFamily="2" charset="77"/>
            </a:rPr>
            <a:t>What genres do top actors and directors on our list prefer to do and are the best at making. </a:t>
          </a:r>
          <a:endParaRPr lang="en-US" sz="2000" b="0" i="0" dirty="0">
            <a:latin typeface="Hind Siliguri Light" panose="02000000000000000000" pitchFamily="2" charset="77"/>
            <a:cs typeface="Hind Siliguri Light" panose="02000000000000000000" pitchFamily="2" charset="77"/>
          </a:endParaRPr>
        </a:p>
      </dgm:t>
    </dgm:pt>
    <dgm:pt modelId="{A266D818-42F0-684C-A00C-A84699908925}" type="parTrans" cxnId="{962A7D81-B8B1-B241-82E5-C4D534906E07}">
      <dgm:prSet/>
      <dgm:spPr/>
      <dgm:t>
        <a:bodyPr/>
        <a:lstStyle/>
        <a:p>
          <a:endParaRPr lang="en-US"/>
        </a:p>
      </dgm:t>
    </dgm:pt>
    <dgm:pt modelId="{4DF283A1-BA8A-B643-A3F7-A1D13EE8D5D5}" type="sibTrans" cxnId="{962A7D81-B8B1-B241-82E5-C4D534906E07}">
      <dgm:prSet/>
      <dgm:spPr/>
      <dgm:t>
        <a:bodyPr/>
        <a:lstStyle/>
        <a:p>
          <a:endParaRPr lang="en-US"/>
        </a:p>
      </dgm:t>
    </dgm:pt>
    <dgm:pt modelId="{23869674-E54E-8D4C-9E5A-C9D0CB28A360}">
      <dgm:prSet phldrT="[Text]" custT="1"/>
      <dgm:spPr/>
      <dgm:t>
        <a:bodyPr/>
        <a:lstStyle/>
        <a:p>
          <a:r>
            <a:rPr lang="en-US" sz="2800" dirty="0" smtClean="0">
              <a:latin typeface=""/>
              <a:cs typeface="Hind Siliguri" panose="02000000000000000000" pitchFamily="2" charset="77"/>
            </a:rPr>
            <a:t>Further analyze past data</a:t>
          </a:r>
          <a:endParaRPr lang="en-US" sz="2800" dirty="0">
            <a:latin typeface=""/>
            <a:cs typeface="Hind Siliguri" panose="02000000000000000000" pitchFamily="2" charset="77"/>
          </a:endParaRPr>
        </a:p>
      </dgm:t>
    </dgm:pt>
    <dgm:pt modelId="{9617D40C-FD7A-4649-A77A-CF1D1CF6AD61}" type="sibTrans" cxnId="{9AF9B024-D190-0C40-B5C2-EF50FCFBE1F6}">
      <dgm:prSet/>
      <dgm:spPr/>
      <dgm:t>
        <a:bodyPr/>
        <a:lstStyle/>
        <a:p>
          <a:endParaRPr lang="en-US"/>
        </a:p>
      </dgm:t>
    </dgm:pt>
    <dgm:pt modelId="{C6FE1467-5873-C14A-A81F-7B1354E975A0}" type="parTrans" cxnId="{9AF9B024-D190-0C40-B5C2-EF50FCFBE1F6}">
      <dgm:prSet/>
      <dgm:spPr/>
      <dgm:t>
        <a:bodyPr/>
        <a:lstStyle/>
        <a:p>
          <a:endParaRPr lang="en-US"/>
        </a:p>
      </dgm:t>
    </dgm:pt>
    <dgm:pt modelId="{5F613577-304B-0946-9E2E-24C9EB55754B}" type="pres">
      <dgm:prSet presAssocID="{D8AF5E58-28C2-D641-8F58-361A3E8770F1}" presName="Name0" presStyleCnt="0">
        <dgm:presLayoutVars>
          <dgm:dir/>
          <dgm:animLvl val="lvl"/>
          <dgm:resizeHandles val="exact"/>
        </dgm:presLayoutVars>
      </dgm:prSet>
      <dgm:spPr/>
      <dgm:t>
        <a:bodyPr/>
        <a:lstStyle/>
        <a:p>
          <a:endParaRPr lang="en-US"/>
        </a:p>
      </dgm:t>
    </dgm:pt>
    <dgm:pt modelId="{1AAF5F9E-D102-CA49-9CBA-805815576F48}" type="pres">
      <dgm:prSet presAssocID="{23869674-E54E-8D4C-9E5A-C9D0CB28A360}" presName="composite" presStyleCnt="0"/>
      <dgm:spPr/>
    </dgm:pt>
    <dgm:pt modelId="{E3A1B34E-1711-FF44-A733-AF021D03AFE7}" type="pres">
      <dgm:prSet presAssocID="{23869674-E54E-8D4C-9E5A-C9D0CB28A360}" presName="parTx" presStyleLbl="alignNode1" presStyleIdx="0" presStyleCnt="3">
        <dgm:presLayoutVars>
          <dgm:chMax val="0"/>
          <dgm:chPref val="0"/>
          <dgm:bulletEnabled val="1"/>
        </dgm:presLayoutVars>
      </dgm:prSet>
      <dgm:spPr/>
      <dgm:t>
        <a:bodyPr/>
        <a:lstStyle/>
        <a:p>
          <a:endParaRPr lang="en-US"/>
        </a:p>
      </dgm:t>
    </dgm:pt>
    <dgm:pt modelId="{FF0BBD25-A276-104C-B139-AE3535014EA7}" type="pres">
      <dgm:prSet presAssocID="{23869674-E54E-8D4C-9E5A-C9D0CB28A360}" presName="desTx" presStyleLbl="alignAccFollowNode1" presStyleIdx="0" presStyleCnt="3">
        <dgm:presLayoutVars>
          <dgm:bulletEnabled val="1"/>
        </dgm:presLayoutVars>
      </dgm:prSet>
      <dgm:spPr/>
      <dgm:t>
        <a:bodyPr/>
        <a:lstStyle/>
        <a:p>
          <a:endParaRPr lang="en-US"/>
        </a:p>
      </dgm:t>
    </dgm:pt>
    <dgm:pt modelId="{040172EB-872B-374B-B654-D7A91F039EA2}" type="pres">
      <dgm:prSet presAssocID="{9617D40C-FD7A-4649-A77A-CF1D1CF6AD61}" presName="space" presStyleCnt="0"/>
      <dgm:spPr/>
    </dgm:pt>
    <dgm:pt modelId="{38887323-B3AB-6C42-A98B-4BF5BD9F65DE}" type="pres">
      <dgm:prSet presAssocID="{0973DA4A-DB1F-D446-8B07-866D8FF7654D}" presName="composite" presStyleCnt="0"/>
      <dgm:spPr/>
    </dgm:pt>
    <dgm:pt modelId="{72DD39C8-884F-C94E-94AC-15351499BD73}" type="pres">
      <dgm:prSet presAssocID="{0973DA4A-DB1F-D446-8B07-866D8FF7654D}" presName="parTx" presStyleLbl="alignNode1" presStyleIdx="1" presStyleCnt="3">
        <dgm:presLayoutVars>
          <dgm:chMax val="0"/>
          <dgm:chPref val="0"/>
          <dgm:bulletEnabled val="1"/>
        </dgm:presLayoutVars>
      </dgm:prSet>
      <dgm:spPr/>
      <dgm:t>
        <a:bodyPr/>
        <a:lstStyle/>
        <a:p>
          <a:endParaRPr lang="en-US"/>
        </a:p>
      </dgm:t>
    </dgm:pt>
    <dgm:pt modelId="{88AA40C7-FAFB-004E-96A9-969488DE95E3}" type="pres">
      <dgm:prSet presAssocID="{0973DA4A-DB1F-D446-8B07-866D8FF7654D}" presName="desTx" presStyleLbl="alignAccFollowNode1" presStyleIdx="1" presStyleCnt="3">
        <dgm:presLayoutVars>
          <dgm:bulletEnabled val="1"/>
        </dgm:presLayoutVars>
      </dgm:prSet>
      <dgm:spPr/>
      <dgm:t>
        <a:bodyPr/>
        <a:lstStyle/>
        <a:p>
          <a:endParaRPr lang="en-US"/>
        </a:p>
      </dgm:t>
    </dgm:pt>
    <dgm:pt modelId="{CA0F0B21-E6C5-E444-8724-B1ED80A3FEEA}" type="pres">
      <dgm:prSet presAssocID="{BC041AE4-8676-7F45-A8C4-5B48C22B26B5}" presName="space" presStyleCnt="0"/>
      <dgm:spPr/>
    </dgm:pt>
    <dgm:pt modelId="{08554DEE-ED2F-1E4F-858A-7A655FA7F656}" type="pres">
      <dgm:prSet presAssocID="{56B100A9-452D-B64C-B952-17BBDDC64A36}" presName="composite" presStyleCnt="0"/>
      <dgm:spPr/>
    </dgm:pt>
    <dgm:pt modelId="{09951373-1685-9C49-92DB-04951CF14FAE}" type="pres">
      <dgm:prSet presAssocID="{56B100A9-452D-B64C-B952-17BBDDC64A36}" presName="parTx" presStyleLbl="alignNode1" presStyleIdx="2" presStyleCnt="3">
        <dgm:presLayoutVars>
          <dgm:chMax val="0"/>
          <dgm:chPref val="0"/>
          <dgm:bulletEnabled val="1"/>
        </dgm:presLayoutVars>
      </dgm:prSet>
      <dgm:spPr/>
      <dgm:t>
        <a:bodyPr/>
        <a:lstStyle/>
        <a:p>
          <a:endParaRPr lang="en-US"/>
        </a:p>
      </dgm:t>
    </dgm:pt>
    <dgm:pt modelId="{4C2F11AD-4EA0-C64A-8D1B-5026385E93CC}" type="pres">
      <dgm:prSet presAssocID="{56B100A9-452D-B64C-B952-17BBDDC64A36}" presName="desTx" presStyleLbl="alignAccFollowNode1" presStyleIdx="2" presStyleCnt="3">
        <dgm:presLayoutVars>
          <dgm:bulletEnabled val="1"/>
        </dgm:presLayoutVars>
      </dgm:prSet>
      <dgm:spPr/>
      <dgm:t>
        <a:bodyPr/>
        <a:lstStyle/>
        <a:p>
          <a:endParaRPr lang="en-US"/>
        </a:p>
      </dgm:t>
    </dgm:pt>
  </dgm:ptLst>
  <dgm:cxnLst>
    <dgm:cxn modelId="{9AF9B024-D190-0C40-B5C2-EF50FCFBE1F6}" srcId="{D8AF5E58-28C2-D641-8F58-361A3E8770F1}" destId="{23869674-E54E-8D4C-9E5A-C9D0CB28A360}" srcOrd="0" destOrd="0" parTransId="{C6FE1467-5873-C14A-A81F-7B1354E975A0}" sibTransId="{9617D40C-FD7A-4649-A77A-CF1D1CF6AD61}"/>
    <dgm:cxn modelId="{962A7D81-B8B1-B241-82E5-C4D534906E07}" srcId="{56B100A9-452D-B64C-B952-17BBDDC64A36}" destId="{7ECA58D6-77A5-A94E-BD91-6CA9A3296179}" srcOrd="0" destOrd="0" parTransId="{A266D818-42F0-684C-A00C-A84699908925}" sibTransId="{4DF283A1-BA8A-B643-A3F7-A1D13EE8D5D5}"/>
    <dgm:cxn modelId="{049F64CF-79C4-D446-A941-7D49F6A2C858}" type="presOf" srcId="{7A7AC770-D798-6F40-87BC-0039EC85EE8E}" destId="{FF0BBD25-A276-104C-B139-AE3535014EA7}" srcOrd="0" destOrd="0" presId="urn:microsoft.com/office/officeart/2005/8/layout/hList1"/>
    <dgm:cxn modelId="{50B4D66A-9202-DB48-B564-A4FCE2375B09}" type="presOf" srcId="{D8AF5E58-28C2-D641-8F58-361A3E8770F1}" destId="{5F613577-304B-0946-9E2E-24C9EB55754B}" srcOrd="0" destOrd="0" presId="urn:microsoft.com/office/officeart/2005/8/layout/hList1"/>
    <dgm:cxn modelId="{71E1EE99-3F8F-0546-A867-15CEEAF98FAA}" type="presOf" srcId="{7ECA58D6-77A5-A94E-BD91-6CA9A3296179}" destId="{4C2F11AD-4EA0-C64A-8D1B-5026385E93CC}" srcOrd="0" destOrd="0" presId="urn:microsoft.com/office/officeart/2005/8/layout/hList1"/>
    <dgm:cxn modelId="{6AC7E234-9E65-1949-8A68-935CDA85DA9E}" srcId="{0973DA4A-DB1F-D446-8B07-866D8FF7654D}" destId="{81A18FBA-9746-CE42-94E9-D15544622C18}" srcOrd="0" destOrd="0" parTransId="{398F24F4-AA58-B642-B104-61BAE0FE7873}" sibTransId="{8C06ECE4-C3AF-C54D-A025-54DAAFE28FE8}"/>
    <dgm:cxn modelId="{B33ECBC1-A533-354B-8CEF-00AC70A7DAF0}" type="presOf" srcId="{81A18FBA-9746-CE42-94E9-D15544622C18}" destId="{88AA40C7-FAFB-004E-96A9-969488DE95E3}" srcOrd="0" destOrd="0" presId="urn:microsoft.com/office/officeart/2005/8/layout/hList1"/>
    <dgm:cxn modelId="{C02CACE0-A393-B448-9EDB-6FA2B83E37AA}" srcId="{D8AF5E58-28C2-D641-8F58-361A3E8770F1}" destId="{0973DA4A-DB1F-D446-8B07-866D8FF7654D}" srcOrd="1" destOrd="0" parTransId="{EFF4F15A-6FDD-A842-B17E-A527C33BFFD5}" sibTransId="{BC041AE4-8676-7F45-A8C4-5B48C22B26B5}"/>
    <dgm:cxn modelId="{8CE408A7-B33A-2B4E-8431-2DC296CCF989}" type="presOf" srcId="{23869674-E54E-8D4C-9E5A-C9D0CB28A360}" destId="{E3A1B34E-1711-FF44-A733-AF021D03AFE7}" srcOrd="0" destOrd="0" presId="urn:microsoft.com/office/officeart/2005/8/layout/hList1"/>
    <dgm:cxn modelId="{D4EE2779-0280-4346-83E8-CF9381B58D43}" srcId="{D8AF5E58-28C2-D641-8F58-361A3E8770F1}" destId="{56B100A9-452D-B64C-B952-17BBDDC64A36}" srcOrd="2" destOrd="0" parTransId="{5EAF3D55-34CD-034D-8CAE-30A06126B0F4}" sibTransId="{B8242EAE-F68C-EA40-A86F-6D0E31C3BED2}"/>
    <dgm:cxn modelId="{8C09E546-D40C-B948-9761-4CC7D0AAC3AA}" type="presOf" srcId="{0973DA4A-DB1F-D446-8B07-866D8FF7654D}" destId="{72DD39C8-884F-C94E-94AC-15351499BD73}" srcOrd="0" destOrd="0" presId="urn:microsoft.com/office/officeart/2005/8/layout/hList1"/>
    <dgm:cxn modelId="{79FB3396-1E68-574D-A0E0-086A20F62E55}" type="presOf" srcId="{56B100A9-452D-B64C-B952-17BBDDC64A36}" destId="{09951373-1685-9C49-92DB-04951CF14FAE}" srcOrd="0" destOrd="0" presId="urn:microsoft.com/office/officeart/2005/8/layout/hList1"/>
    <dgm:cxn modelId="{3B6331D8-A900-8E41-BA5A-C819EE4EAE41}" srcId="{23869674-E54E-8D4C-9E5A-C9D0CB28A360}" destId="{7A7AC770-D798-6F40-87BC-0039EC85EE8E}" srcOrd="0" destOrd="0" parTransId="{C02C4655-AD36-6A49-B2CB-3F639560FD91}" sibTransId="{76C5D156-3027-1B41-9BA6-54D79DDDD8A5}"/>
    <dgm:cxn modelId="{ED5FDE28-355E-A94E-9B25-07D7E8664140}" type="presParOf" srcId="{5F613577-304B-0946-9E2E-24C9EB55754B}" destId="{1AAF5F9E-D102-CA49-9CBA-805815576F48}" srcOrd="0" destOrd="0" presId="urn:microsoft.com/office/officeart/2005/8/layout/hList1"/>
    <dgm:cxn modelId="{0FD96D7E-CFFA-384F-92C8-69BD16F40AAE}" type="presParOf" srcId="{1AAF5F9E-D102-CA49-9CBA-805815576F48}" destId="{E3A1B34E-1711-FF44-A733-AF021D03AFE7}" srcOrd="0" destOrd="0" presId="urn:microsoft.com/office/officeart/2005/8/layout/hList1"/>
    <dgm:cxn modelId="{07D9BD1D-3C8F-AA43-812F-330A9C16A4A8}" type="presParOf" srcId="{1AAF5F9E-D102-CA49-9CBA-805815576F48}" destId="{FF0BBD25-A276-104C-B139-AE3535014EA7}" srcOrd="1" destOrd="0" presId="urn:microsoft.com/office/officeart/2005/8/layout/hList1"/>
    <dgm:cxn modelId="{96DFB3EA-95FD-9E41-89E9-DD8F7CA85414}" type="presParOf" srcId="{5F613577-304B-0946-9E2E-24C9EB55754B}" destId="{040172EB-872B-374B-B654-D7A91F039EA2}" srcOrd="1" destOrd="0" presId="urn:microsoft.com/office/officeart/2005/8/layout/hList1"/>
    <dgm:cxn modelId="{A58444A5-9E68-B04A-80A9-9C0208A28740}" type="presParOf" srcId="{5F613577-304B-0946-9E2E-24C9EB55754B}" destId="{38887323-B3AB-6C42-A98B-4BF5BD9F65DE}" srcOrd="2" destOrd="0" presId="urn:microsoft.com/office/officeart/2005/8/layout/hList1"/>
    <dgm:cxn modelId="{11E19DBD-6FCD-B647-B45E-BA219E67E7D6}" type="presParOf" srcId="{38887323-B3AB-6C42-A98B-4BF5BD9F65DE}" destId="{72DD39C8-884F-C94E-94AC-15351499BD73}" srcOrd="0" destOrd="0" presId="urn:microsoft.com/office/officeart/2005/8/layout/hList1"/>
    <dgm:cxn modelId="{63DBBBB2-348C-D040-9541-F434ABDE1C9F}" type="presParOf" srcId="{38887323-B3AB-6C42-A98B-4BF5BD9F65DE}" destId="{88AA40C7-FAFB-004E-96A9-969488DE95E3}" srcOrd="1" destOrd="0" presId="urn:microsoft.com/office/officeart/2005/8/layout/hList1"/>
    <dgm:cxn modelId="{843FAEA0-C2C4-D746-9548-4E2C4EC85996}" type="presParOf" srcId="{5F613577-304B-0946-9E2E-24C9EB55754B}" destId="{CA0F0B21-E6C5-E444-8724-B1ED80A3FEEA}" srcOrd="3" destOrd="0" presId="urn:microsoft.com/office/officeart/2005/8/layout/hList1"/>
    <dgm:cxn modelId="{DAB4F673-342C-114C-BE9E-9A9293D7B258}" type="presParOf" srcId="{5F613577-304B-0946-9E2E-24C9EB55754B}" destId="{08554DEE-ED2F-1E4F-858A-7A655FA7F656}" srcOrd="4" destOrd="0" presId="urn:microsoft.com/office/officeart/2005/8/layout/hList1"/>
    <dgm:cxn modelId="{0AA2439A-2220-A64C-92ED-51EB4CE11460}" type="presParOf" srcId="{08554DEE-ED2F-1E4F-858A-7A655FA7F656}" destId="{09951373-1685-9C49-92DB-04951CF14FAE}" srcOrd="0" destOrd="0" presId="urn:microsoft.com/office/officeart/2005/8/layout/hList1"/>
    <dgm:cxn modelId="{97BFB877-D8BF-AA49-8615-FAA533C18E89}" type="presParOf" srcId="{08554DEE-ED2F-1E4F-858A-7A655FA7F656}" destId="{4C2F11AD-4EA0-C64A-8D1B-5026385E93C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FC6B2-5F58-EB43-B2B9-C986697261FD}">
      <dsp:nvSpPr>
        <dsp:cNvPr id="0" name=""/>
        <dsp:cNvSpPr/>
      </dsp:nvSpPr>
      <dsp:spPr>
        <a:xfrm>
          <a:off x="6452"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Used two different sources of data to extract key indicators of successful movies. </a:t>
          </a:r>
          <a:endParaRPr lang="en-US" sz="1900" kern="1200" dirty="0"/>
        </a:p>
      </dsp:txBody>
      <dsp:txXfrm>
        <a:off x="46472" y="902945"/>
        <a:ext cx="2208036" cy="1667980"/>
      </dsp:txXfrm>
    </dsp:sp>
    <dsp:sp modelId="{DB209F2E-8966-594C-8AE7-C2B3DDB63F19}">
      <dsp:nvSpPr>
        <dsp:cNvPr id="0" name=""/>
        <dsp:cNvSpPr/>
      </dsp:nvSpPr>
      <dsp:spPr>
        <a:xfrm>
          <a:off x="6452"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Data Sets</a:t>
          </a:r>
          <a:endParaRPr lang="en-US" sz="2100" kern="1200" dirty="0"/>
        </a:p>
      </dsp:txBody>
      <dsp:txXfrm>
        <a:off x="6452" y="2570926"/>
        <a:ext cx="1611321" cy="734440"/>
      </dsp:txXfrm>
    </dsp:sp>
    <dsp:sp modelId="{FD3925E8-A19F-1844-8687-5EC2BA9CCE5B}">
      <dsp:nvSpPr>
        <dsp:cNvPr id="0" name=""/>
        <dsp:cNvSpPr/>
      </dsp:nvSpPr>
      <dsp:spPr>
        <a:xfrm>
          <a:off x="1682499" y="2687585"/>
          <a:ext cx="800826" cy="800826"/>
        </a:xfrm>
        <a:prstGeom prst="ellipse">
          <a:avLst/>
        </a:prstGeom>
        <a:solidFill>
          <a:schemeClr val="accent1">
            <a:lumMod val="20000"/>
            <a:lumOff val="80000"/>
            <a:alpha val="90000"/>
          </a:schemeClr>
        </a:solidFill>
        <a:ln w="12700" cap="flat" cmpd="sng" algn="ctr">
          <a:solidFill>
            <a:schemeClr val="accent1">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sp>
    <dsp:sp modelId="{84A25E4D-445F-4146-9AF9-AA344EA8CD5F}">
      <dsp:nvSpPr>
        <dsp:cNvPr id="0" name=""/>
        <dsp:cNvSpPr/>
      </dsp:nvSpPr>
      <dsp:spPr>
        <a:xfrm>
          <a:off x="2681726"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Cleaned up and reformatted data sources to perform mathematical operations.</a:t>
          </a:r>
          <a:endParaRPr lang="en-US" sz="1900" kern="1200" dirty="0"/>
        </a:p>
      </dsp:txBody>
      <dsp:txXfrm>
        <a:off x="2721746" y="902945"/>
        <a:ext cx="2208036" cy="1667980"/>
      </dsp:txXfrm>
    </dsp:sp>
    <dsp:sp modelId="{BA0FF79A-877C-7C46-A6D4-7EEB2A74FAD5}">
      <dsp:nvSpPr>
        <dsp:cNvPr id="0" name=""/>
        <dsp:cNvSpPr/>
      </dsp:nvSpPr>
      <dsp:spPr>
        <a:xfrm>
          <a:off x="2681726"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Reformat</a:t>
          </a:r>
          <a:endParaRPr lang="en-US" sz="2100" kern="1200" dirty="0"/>
        </a:p>
      </dsp:txBody>
      <dsp:txXfrm>
        <a:off x="2681726" y="2570926"/>
        <a:ext cx="1611321" cy="734440"/>
      </dsp:txXfrm>
    </dsp:sp>
    <dsp:sp modelId="{B76D3491-D1FC-9842-B746-A79F181C0F6A}">
      <dsp:nvSpPr>
        <dsp:cNvPr id="0" name=""/>
        <dsp:cNvSpPr/>
      </dsp:nvSpPr>
      <dsp:spPr>
        <a:xfrm>
          <a:off x="4357773" y="2687585"/>
          <a:ext cx="800826" cy="80082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79B33E-4409-AE45-87D2-967CC7A5C904}">
      <dsp:nvSpPr>
        <dsp:cNvPr id="0" name=""/>
        <dsp:cNvSpPr/>
      </dsp:nvSpPr>
      <dsp:spPr>
        <a:xfrm>
          <a:off x="5356999"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Extracted and combined data to depict further analysis of genre. </a:t>
          </a:r>
          <a:endParaRPr lang="en-US" sz="1900" kern="1200"/>
        </a:p>
      </dsp:txBody>
      <dsp:txXfrm>
        <a:off x="5397019" y="902945"/>
        <a:ext cx="2208036" cy="1667980"/>
      </dsp:txXfrm>
    </dsp:sp>
    <dsp:sp modelId="{6BB11D24-3967-5744-8BD6-4BAFB361EA27}">
      <dsp:nvSpPr>
        <dsp:cNvPr id="0" name=""/>
        <dsp:cNvSpPr/>
      </dsp:nvSpPr>
      <dsp:spPr>
        <a:xfrm>
          <a:off x="5356999"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Combine</a:t>
          </a:r>
          <a:endParaRPr lang="en-US" sz="2100" kern="1200" dirty="0"/>
        </a:p>
      </dsp:txBody>
      <dsp:txXfrm>
        <a:off x="5356999" y="2570926"/>
        <a:ext cx="1611321" cy="734440"/>
      </dsp:txXfrm>
    </dsp:sp>
    <dsp:sp modelId="{66BB4E40-8029-3E40-B2B5-0F5BCE3CCEB8}">
      <dsp:nvSpPr>
        <dsp:cNvPr id="0" name=""/>
        <dsp:cNvSpPr/>
      </dsp:nvSpPr>
      <dsp:spPr>
        <a:xfrm>
          <a:off x="7033047" y="2687585"/>
          <a:ext cx="800826" cy="800826"/>
        </a:xfrm>
        <a:prstGeom prst="ellipse">
          <a:avLst/>
        </a:prstGeom>
        <a:solidFill>
          <a:schemeClr val="accent1">
            <a:tint val="40000"/>
            <a:hueOff val="0"/>
            <a:satOff val="0"/>
            <a:lumOff val="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45D79D-DCFB-B947-9EAA-0D09D00CBC1C}">
      <dsp:nvSpPr>
        <dsp:cNvPr id="0" name=""/>
        <dsp:cNvSpPr/>
      </dsp:nvSpPr>
      <dsp:spPr>
        <a:xfrm>
          <a:off x="8032273"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Created data visualizations to present findings.</a:t>
          </a:r>
          <a:endParaRPr lang="en-US" sz="1900" kern="1200" dirty="0"/>
        </a:p>
      </dsp:txBody>
      <dsp:txXfrm>
        <a:off x="8072293" y="902945"/>
        <a:ext cx="2208036" cy="1667980"/>
      </dsp:txXfrm>
    </dsp:sp>
    <dsp:sp modelId="{2CF7B694-26C2-A743-9EFE-9D0E8CFC8F15}">
      <dsp:nvSpPr>
        <dsp:cNvPr id="0" name=""/>
        <dsp:cNvSpPr/>
      </dsp:nvSpPr>
      <dsp:spPr>
        <a:xfrm>
          <a:off x="8032273"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Data Visualizations</a:t>
          </a:r>
          <a:endParaRPr lang="en-US" sz="2100" kern="1200" dirty="0"/>
        </a:p>
      </dsp:txBody>
      <dsp:txXfrm>
        <a:off x="8032273" y="2570926"/>
        <a:ext cx="1611321" cy="734440"/>
      </dsp:txXfrm>
    </dsp:sp>
    <dsp:sp modelId="{545629AF-645E-8548-9169-AEF278DFE4CB}">
      <dsp:nvSpPr>
        <dsp:cNvPr id="0" name=""/>
        <dsp:cNvSpPr/>
      </dsp:nvSpPr>
      <dsp:spPr>
        <a:xfrm>
          <a:off x="9708320" y="2687585"/>
          <a:ext cx="800826" cy="80082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1B34E-1711-FF44-A733-AF021D03AFE7}">
      <dsp:nvSpPr>
        <dsp:cNvPr id="0" name=""/>
        <dsp:cNvSpPr/>
      </dsp:nvSpPr>
      <dsp:spPr>
        <a:xfrm>
          <a:off x="3286" y="129434"/>
          <a:ext cx="3203971" cy="12815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latin typeface=""/>
              <a:cs typeface="Hind Siliguri" panose="02000000000000000000" pitchFamily="2" charset="77"/>
            </a:rPr>
            <a:t>Further analyze past data</a:t>
          </a:r>
          <a:endParaRPr lang="en-US" sz="2800" kern="1200" dirty="0">
            <a:latin typeface=""/>
            <a:cs typeface="Hind Siliguri" panose="02000000000000000000" pitchFamily="2" charset="77"/>
          </a:endParaRPr>
        </a:p>
      </dsp:txBody>
      <dsp:txXfrm>
        <a:off x="3286" y="129434"/>
        <a:ext cx="3203971" cy="1281588"/>
      </dsp:txXfrm>
    </dsp:sp>
    <dsp:sp modelId="{FF0BBD25-A276-104C-B139-AE3535014EA7}">
      <dsp:nvSpPr>
        <dsp:cNvPr id="0" name=""/>
        <dsp:cNvSpPr/>
      </dsp:nvSpPr>
      <dsp:spPr>
        <a:xfrm>
          <a:off x="3286" y="1411023"/>
          <a:ext cx="3203971" cy="28108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Hind Siliguri Light" panose="02000000000000000000" pitchFamily="2" charset="77"/>
              <a:cs typeface="Hind Siliguri Light" panose="02000000000000000000" pitchFamily="2" charset="77"/>
            </a:rPr>
            <a:t>Analyze data dating back to the year 2000 to see if the findings change. </a:t>
          </a:r>
          <a:endParaRPr lang="en-US" sz="2000" b="0" i="0" kern="1200" dirty="0">
            <a:latin typeface="Hind Siliguri Light" panose="02000000000000000000" pitchFamily="2" charset="77"/>
            <a:cs typeface="Hind Siliguri Light" panose="02000000000000000000" pitchFamily="2" charset="77"/>
          </a:endParaRPr>
        </a:p>
      </dsp:txBody>
      <dsp:txXfrm>
        <a:off x="3286" y="1411023"/>
        <a:ext cx="3203971" cy="2810880"/>
      </dsp:txXfrm>
    </dsp:sp>
    <dsp:sp modelId="{72DD39C8-884F-C94E-94AC-15351499BD73}">
      <dsp:nvSpPr>
        <dsp:cNvPr id="0" name=""/>
        <dsp:cNvSpPr/>
      </dsp:nvSpPr>
      <dsp:spPr>
        <a:xfrm>
          <a:off x="3655814" y="129434"/>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latin typeface=""/>
            </a:rPr>
            <a:t>Try Different Data Analysis Metrics</a:t>
          </a:r>
          <a:endParaRPr lang="en-US" sz="2800" kern="1200" dirty="0">
            <a:latin typeface=""/>
          </a:endParaRPr>
        </a:p>
      </dsp:txBody>
      <dsp:txXfrm>
        <a:off x="3655814" y="129434"/>
        <a:ext cx="3203971" cy="1281588"/>
      </dsp:txXfrm>
    </dsp:sp>
    <dsp:sp modelId="{88AA40C7-FAFB-004E-96A9-969488DE95E3}">
      <dsp:nvSpPr>
        <dsp:cNvPr id="0" name=""/>
        <dsp:cNvSpPr/>
      </dsp:nvSpPr>
      <dsp:spPr>
        <a:xfrm>
          <a:off x="3655814" y="1411023"/>
          <a:ext cx="3203971" cy="28108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Hind Siliguri Light" panose="02000000000000000000" pitchFamily="2" charset="77"/>
              <a:cs typeface="Hind Siliguri Light" panose="02000000000000000000" pitchFamily="2" charset="77"/>
            </a:rPr>
            <a:t>Determine popular directors and actors by using worldwide gross as the determining factor.</a:t>
          </a:r>
          <a:endParaRPr lang="en-US" sz="2000" b="0" i="0" kern="1200" dirty="0">
            <a:latin typeface="Hind Siliguri Light" panose="02000000000000000000" pitchFamily="2" charset="77"/>
            <a:cs typeface="Hind Siliguri Light" panose="02000000000000000000" pitchFamily="2" charset="77"/>
          </a:endParaRPr>
        </a:p>
      </dsp:txBody>
      <dsp:txXfrm>
        <a:off x="3655814" y="1411023"/>
        <a:ext cx="3203971" cy="2810880"/>
      </dsp:txXfrm>
    </dsp:sp>
    <dsp:sp modelId="{09951373-1685-9C49-92DB-04951CF14FAE}">
      <dsp:nvSpPr>
        <dsp:cNvPr id="0" name=""/>
        <dsp:cNvSpPr/>
      </dsp:nvSpPr>
      <dsp:spPr>
        <a:xfrm>
          <a:off x="7308342" y="129434"/>
          <a:ext cx="3203971" cy="128158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latin typeface=""/>
            </a:rPr>
            <a:t>Preferred Genres of Actors/Directors</a:t>
          </a:r>
          <a:endParaRPr lang="en-US" sz="2800" kern="1200" dirty="0">
            <a:latin typeface=""/>
          </a:endParaRPr>
        </a:p>
      </dsp:txBody>
      <dsp:txXfrm>
        <a:off x="7308342" y="129434"/>
        <a:ext cx="3203971" cy="1281588"/>
      </dsp:txXfrm>
    </dsp:sp>
    <dsp:sp modelId="{4C2F11AD-4EA0-C64A-8D1B-5026385E93CC}">
      <dsp:nvSpPr>
        <dsp:cNvPr id="0" name=""/>
        <dsp:cNvSpPr/>
      </dsp:nvSpPr>
      <dsp:spPr>
        <a:xfrm>
          <a:off x="7308342" y="1411023"/>
          <a:ext cx="3203971" cy="28108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Hind Siliguri Light" panose="02000000000000000000" pitchFamily="2" charset="77"/>
              <a:cs typeface="Hind Siliguri Light" panose="02000000000000000000" pitchFamily="2" charset="77"/>
            </a:rPr>
            <a:t>What genres do top actors and directors on our list prefer to do and are the best at making. </a:t>
          </a:r>
          <a:endParaRPr lang="en-US" sz="2000" b="0" i="0" kern="1200" dirty="0">
            <a:latin typeface="Hind Siliguri Light" panose="02000000000000000000" pitchFamily="2" charset="77"/>
            <a:cs typeface="Hind Siliguri Light" panose="02000000000000000000" pitchFamily="2" charset="77"/>
          </a:endParaRPr>
        </a:p>
      </dsp:txBody>
      <dsp:txXfrm>
        <a:off x="7308342" y="1411023"/>
        <a:ext cx="3203971"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2D837-3ABC-4948-A786-0419D208D8FF}" type="datetimeFigureOut">
              <a:rPr lang="en-US" smtClean="0"/>
              <a:t>5/6/22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4013-6D52-2646-AFD2-5269C05CE95E}" type="slidenum">
              <a:rPr lang="en-US" smtClean="0"/>
              <a:t>‹#›</a:t>
            </a:fld>
            <a:endParaRPr lang="en-US"/>
          </a:p>
        </p:txBody>
      </p:sp>
    </p:spTree>
    <p:extLst>
      <p:ext uri="{BB962C8B-B14F-4D97-AF65-F5344CB8AC3E}">
        <p14:creationId xmlns:p14="http://schemas.microsoft.com/office/powerpoint/2010/main" val="2033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14013-6D52-2646-AFD2-5269C05CE95E}" type="slidenum">
              <a:rPr lang="en-US" smtClean="0"/>
              <a:t>5</a:t>
            </a:fld>
            <a:endParaRPr lang="en-US"/>
          </a:p>
        </p:txBody>
      </p:sp>
    </p:spTree>
    <p:extLst>
      <p:ext uri="{BB962C8B-B14F-4D97-AF65-F5344CB8AC3E}">
        <p14:creationId xmlns:p14="http://schemas.microsoft.com/office/powerpoint/2010/main" val="173454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14013-6D52-2646-AFD2-5269C05CE95E}" type="slidenum">
              <a:rPr lang="en-US" smtClean="0"/>
              <a:t>12</a:t>
            </a:fld>
            <a:endParaRPr lang="en-US"/>
          </a:p>
        </p:txBody>
      </p:sp>
    </p:spTree>
    <p:extLst>
      <p:ext uri="{BB962C8B-B14F-4D97-AF65-F5344CB8AC3E}">
        <p14:creationId xmlns:p14="http://schemas.microsoft.com/office/powerpoint/2010/main" val="44882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6185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148414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92581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50948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EC815-B472-534B-B17B-EBFC292FBDDC}"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408178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EC815-B472-534B-B17B-EBFC292FBDDC}"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140351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EC815-B472-534B-B17B-EBFC292FBDDC}" type="datetimeFigureOut">
              <a:rPr lang="en-US" smtClean="0"/>
              <a:t>5/6/22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49764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EC815-B472-534B-B17B-EBFC292FBDDC}" type="datetimeFigureOut">
              <a:rPr lang="en-US" smtClean="0"/>
              <a:t>5/6/22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88945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EC815-B472-534B-B17B-EBFC292FBDDC}" type="datetimeFigureOut">
              <a:rPr lang="en-US" smtClean="0"/>
              <a:t>5/6/22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183711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EC815-B472-534B-B17B-EBFC292FBDDC}"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2296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EC815-B472-534B-B17B-EBFC292FBDDC}"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0914993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EC815-B472-534B-B17B-EBFC292FBDDC}" type="datetimeFigureOut">
              <a:rPr lang="en-US" smtClean="0"/>
              <a:t>5/6/22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0111A-FFFC-7F4D-9C3C-8D94E2624705}" type="slidenum">
              <a:rPr lang="en-US" smtClean="0"/>
              <a:t>‹#›</a:t>
            </a:fld>
            <a:endParaRPr lang="en-US"/>
          </a:p>
        </p:txBody>
      </p:sp>
    </p:spTree>
    <p:extLst>
      <p:ext uri="{BB962C8B-B14F-4D97-AF65-F5344CB8AC3E}">
        <p14:creationId xmlns:p14="http://schemas.microsoft.com/office/powerpoint/2010/main" val="17966814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5" Type="http://schemas.openxmlformats.org/officeDocument/2006/relationships/image" Target="../media/image9.svg"/><Relationship Id="rId6" Type="http://schemas.openxmlformats.org/officeDocument/2006/relationships/image" Target="../media/image7.png"/><Relationship Id="rId7" Type="http://schemas.openxmlformats.org/officeDocument/2006/relationships/image" Target="../media/image11.svg"/><Relationship Id="rId1" Type="http://schemas.openxmlformats.org/officeDocument/2006/relationships/slideLayout" Target="../slideLayouts/slideLayout2.xml"/><Relationship Id="rId2" Type="http://schemas.openxmlformats.org/officeDocument/2006/relationships/hyperlink" Target="mailto:Email@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75F301C-13E3-E2B0-491C-88A94868DF3B}"/>
              </a:ext>
            </a:extLst>
          </p:cNvPr>
          <p:cNvSpPr txBox="1">
            <a:spLocks/>
          </p:cNvSpPr>
          <p:nvPr/>
        </p:nvSpPr>
        <p:spPr>
          <a:xfrm>
            <a:off x="641180" y="3675802"/>
            <a:ext cx="10909640" cy="168781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solidFill>
                  <a:schemeClr val="accent1"/>
                </a:solidFill>
                <a:latin typeface="Franklin Gothic Heavy" panose="020B0603020102020204" pitchFamily="34" charset="0"/>
                <a:ea typeface="Hiragino Kaku Gothic StdN W8" panose="020B0800000000000000" pitchFamily="34" charset="-128"/>
                <a:cs typeface="Sagona Book" panose="020F0502020204030204" pitchFamily="34" charset="0"/>
              </a:rPr>
              <a:t>FILM PRODUCTION VENTURE</a:t>
            </a:r>
          </a:p>
        </p:txBody>
      </p:sp>
      <p:pic>
        <p:nvPicPr>
          <p:cNvPr id="5" name="Picture 4" descr="A close up of a logo&#10;&#10;Description automatically generated">
            <a:extLst>
              <a:ext uri="{FF2B5EF4-FFF2-40B4-BE49-F238E27FC236}">
                <a16:creationId xmlns:a16="http://schemas.microsoft.com/office/drawing/2014/main" xmlns="" id="{353FD212-E1C4-09CA-4FCA-79268C2FEE72}"/>
              </a:ext>
            </a:extLst>
          </p:cNvPr>
          <p:cNvPicPr>
            <a:picLocks noChangeAspect="1"/>
          </p:cNvPicPr>
          <p:nvPr/>
        </p:nvPicPr>
        <p:blipFill>
          <a:blip r:embed="rId2"/>
          <a:stretch>
            <a:fillRect/>
          </a:stretch>
        </p:blipFill>
        <p:spPr>
          <a:xfrm>
            <a:off x="3277146" y="505173"/>
            <a:ext cx="5014238" cy="2243872"/>
          </a:xfrm>
          <a:prstGeom prst="rect">
            <a:avLst/>
          </a:prstGeom>
        </p:spPr>
      </p:pic>
      <p:sp>
        <p:nvSpPr>
          <p:cNvPr id="6" name="TextBox 5">
            <a:extLst>
              <a:ext uri="{FF2B5EF4-FFF2-40B4-BE49-F238E27FC236}">
                <a16:creationId xmlns:a16="http://schemas.microsoft.com/office/drawing/2014/main" xmlns="" id="{4B29BF0C-52AF-287D-B25F-0E8EB3935838}"/>
              </a:ext>
            </a:extLst>
          </p:cNvPr>
          <p:cNvSpPr txBox="1"/>
          <p:nvPr/>
        </p:nvSpPr>
        <p:spPr>
          <a:xfrm>
            <a:off x="900614" y="5363616"/>
            <a:ext cx="6800260" cy="461665"/>
          </a:xfrm>
          <a:prstGeom prst="rect">
            <a:avLst/>
          </a:prstGeom>
          <a:noFill/>
        </p:spPr>
        <p:txBody>
          <a:bodyPr wrap="none" rtlCol="0">
            <a:spAutoFit/>
          </a:bodyPr>
          <a:lstStyle/>
          <a:p>
            <a:r>
              <a:rPr lang="en-US" sz="2400" dirty="0">
                <a:latin typeface="Hind Siliguri Medium" panose="02000000000000000000" pitchFamily="2" charset="77"/>
                <a:cs typeface="Hind Siliguri Medium" panose="02000000000000000000" pitchFamily="2" charset="77"/>
              </a:rPr>
              <a:t>Profitability Analysis and Future Venture Strategy</a:t>
            </a:r>
          </a:p>
        </p:txBody>
      </p:sp>
    </p:spTree>
    <p:extLst>
      <p:ext uri="{BB962C8B-B14F-4D97-AF65-F5344CB8AC3E}">
        <p14:creationId xmlns:p14="http://schemas.microsoft.com/office/powerpoint/2010/main" val="319468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latin typeface="Franklin Gothic Medium" panose="020B0603020102020204" pitchFamily="34" charset="0"/>
              </a:rPr>
              <a:t>FINDINGS</a:t>
            </a:r>
          </a:p>
        </p:txBody>
      </p:sp>
      <p:sp>
        <p:nvSpPr>
          <p:cNvPr id="6" name="Rectangle 5">
            <a:extLst>
              <a:ext uri="{FF2B5EF4-FFF2-40B4-BE49-F238E27FC236}">
                <a16:creationId xmlns:a16="http://schemas.microsoft.com/office/drawing/2014/main" xmlns="" id="{DFDED218-0CEB-D90D-5B44-62D2F42AA924}"/>
              </a:ext>
            </a:extLst>
          </p:cNvPr>
          <p:cNvSpPr/>
          <p:nvPr/>
        </p:nvSpPr>
        <p:spPr>
          <a:xfrm>
            <a:off x="838200" y="1690687"/>
            <a:ext cx="5188361"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 name="Content Placeholder 2">
            <a:extLst>
              <a:ext uri="{FF2B5EF4-FFF2-40B4-BE49-F238E27FC236}">
                <a16:creationId xmlns:a16="http://schemas.microsoft.com/office/drawing/2014/main" xmlns="" id="{BEECE572-1612-EAE0-D87D-1CD2382E58A0}"/>
              </a:ext>
            </a:extLst>
          </p:cNvPr>
          <p:cNvSpPr txBox="1">
            <a:spLocks/>
          </p:cNvSpPr>
          <p:nvPr/>
        </p:nvSpPr>
        <p:spPr>
          <a:xfrm>
            <a:off x="1380574" y="2218780"/>
            <a:ext cx="3746157" cy="48820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Result</a:t>
            </a:r>
            <a:endParaRPr lang="en-US" b="1" dirty="0">
              <a:latin typeface="Hind Siliguri" panose="02000000000000000000" pitchFamily="2" charset="77"/>
              <a:cs typeface="Hind Siliguri" panose="02000000000000000000" pitchFamily="2" charset="77"/>
            </a:endParaRPr>
          </a:p>
        </p:txBody>
      </p:sp>
      <p:sp>
        <p:nvSpPr>
          <p:cNvPr id="8" name="Content Placeholder 2">
            <a:extLst>
              <a:ext uri="{FF2B5EF4-FFF2-40B4-BE49-F238E27FC236}">
                <a16:creationId xmlns:a16="http://schemas.microsoft.com/office/drawing/2014/main" xmlns="" id="{570DA717-B3BE-3BEB-9855-75B7854F99A1}"/>
              </a:ext>
            </a:extLst>
          </p:cNvPr>
          <p:cNvSpPr txBox="1">
            <a:spLocks/>
          </p:cNvSpPr>
          <p:nvPr/>
        </p:nvSpPr>
        <p:spPr>
          <a:xfrm>
            <a:off x="1380574" y="2706984"/>
            <a:ext cx="3746157" cy="179127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In terms of worldwide gross, action/crime/thriller and action/adventure/sci-fi were the top money making genres since 2010.</a:t>
            </a:r>
          </a:p>
        </p:txBody>
      </p:sp>
      <p:sp>
        <p:nvSpPr>
          <p:cNvPr id="23" name="Content Placeholder 2">
            <a:extLst>
              <a:ext uri="{FF2B5EF4-FFF2-40B4-BE49-F238E27FC236}">
                <a16:creationId xmlns:a16="http://schemas.microsoft.com/office/drawing/2014/main" xmlns="" id="{E1D54AC8-4AF7-0A00-2D7D-A84335042BD4}"/>
              </a:ext>
            </a:extLst>
          </p:cNvPr>
          <p:cNvSpPr txBox="1">
            <a:spLocks/>
          </p:cNvSpPr>
          <p:nvPr/>
        </p:nvSpPr>
        <p:spPr>
          <a:xfrm>
            <a:off x="7117072" y="4128649"/>
            <a:ext cx="4741553"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endParaRPr lang="en-US" b="1" dirty="0">
              <a:solidFill>
                <a:schemeClr val="accent6"/>
              </a:solidFill>
              <a:latin typeface="Hind Siliguri" panose="02000000000000000000" pitchFamily="2" charset="77"/>
              <a:cs typeface="Hind Siliguri" panose="02000000000000000000" pitchFamily="2" charset="77"/>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72" y="131836"/>
            <a:ext cx="4758379" cy="6636774"/>
          </a:xfrm>
          <a:prstGeom prst="rect">
            <a:avLst/>
          </a:prstGeom>
        </p:spPr>
      </p:pic>
    </p:spTree>
    <p:extLst>
      <p:ext uri="{BB962C8B-B14F-4D97-AF65-F5344CB8AC3E}">
        <p14:creationId xmlns:p14="http://schemas.microsoft.com/office/powerpoint/2010/main" val="96405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5259903" y="2766218"/>
            <a:ext cx="6575854" cy="1325563"/>
          </a:xfrm>
        </p:spPr>
        <p:txBody>
          <a:bodyPr/>
          <a:lstStyle/>
          <a:p>
            <a:pPr algn="r"/>
            <a:r>
              <a:rPr lang="en-US" dirty="0">
                <a:solidFill>
                  <a:schemeClr val="accent1"/>
                </a:solidFill>
                <a:latin typeface="Franklin Gothic Medium" panose="020B0603020102020204" pitchFamily="34" charset="0"/>
              </a:rPr>
              <a:t>ANALYSIS</a:t>
            </a:r>
          </a:p>
        </p:txBody>
      </p:sp>
      <p:sp>
        <p:nvSpPr>
          <p:cNvPr id="4" name="Rectangle 3">
            <a:extLst>
              <a:ext uri="{FF2B5EF4-FFF2-40B4-BE49-F238E27FC236}">
                <a16:creationId xmlns:a16="http://schemas.microsoft.com/office/drawing/2014/main" xmlns="" id="{9855AB97-CE12-8C6A-E32A-0980E93B3A40}"/>
              </a:ext>
            </a:extLst>
          </p:cNvPr>
          <p:cNvSpPr/>
          <p:nvPr/>
        </p:nvSpPr>
        <p:spPr>
          <a:xfrm>
            <a:off x="0" y="0"/>
            <a:ext cx="47779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515895" y="655166"/>
            <a:ext cx="3746157" cy="5516690"/>
          </a:xfrm>
        </p:spPr>
        <p:txBody>
          <a:bodyPr>
            <a:normAutofit/>
          </a:bodyPr>
          <a:lstStyle/>
          <a:p>
            <a:pPr marL="0" indent="0" algn="ctr">
              <a:lnSpc>
                <a:spcPct val="100000"/>
              </a:lnSpc>
              <a:buNone/>
            </a:pPr>
            <a:r>
              <a:rPr lang="en-US" sz="2000" dirty="0" smtClean="0">
                <a:latin typeface="Hind Siliguri" panose="02000000000000000000" pitchFamily="2" charset="77"/>
                <a:cs typeface="Hind Siliguri" panose="02000000000000000000" pitchFamily="2" charset="77"/>
              </a:rPr>
              <a:t>From the data, the hiring of a well known director and actor are very important to creating a successful movie. The data shows that Nolan and DiCaprio are the most popular actors in the past decade, but to look at other actors and directors that have done well in the action/crime/thriller and action/adventure/sci-fi would be beneficial for this new movie company venture. </a:t>
            </a:r>
            <a:r>
              <a:rPr lang="en-US" sz="2400" dirty="0" smtClean="0">
                <a:latin typeface="Hind Siliguri" panose="02000000000000000000" pitchFamily="2" charset="77"/>
                <a:cs typeface="Hind Siliguri" panose="02000000000000000000" pitchFamily="2" charset="77"/>
              </a:rPr>
              <a:t> </a:t>
            </a:r>
            <a:endParaRPr lang="en-US" sz="24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133373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432023" y="655166"/>
            <a:ext cx="6575854" cy="1325563"/>
          </a:xfrm>
        </p:spPr>
        <p:txBody>
          <a:bodyPr/>
          <a:lstStyle/>
          <a:p>
            <a:r>
              <a:rPr lang="en-US" dirty="0">
                <a:solidFill>
                  <a:schemeClr val="accent1"/>
                </a:solidFill>
                <a:latin typeface="Franklin Gothic Medium" panose="020B0603020102020204" pitchFamily="34" charset="0"/>
              </a:rPr>
              <a:t>CONCLUSION</a:t>
            </a:r>
          </a:p>
        </p:txBody>
      </p:sp>
      <p:sp>
        <p:nvSpPr>
          <p:cNvPr id="4" name="Rectangle 3">
            <a:extLst>
              <a:ext uri="{FF2B5EF4-FFF2-40B4-BE49-F238E27FC236}">
                <a16:creationId xmlns:a16="http://schemas.microsoft.com/office/drawing/2014/main" xmlns="" id="{9855AB97-CE12-8C6A-E32A-0980E93B3A40}"/>
              </a:ext>
            </a:extLst>
          </p:cNvPr>
          <p:cNvSpPr/>
          <p:nvPr/>
        </p:nvSpPr>
        <p:spPr>
          <a:xfrm>
            <a:off x="798102" y="2269267"/>
            <a:ext cx="11393898"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1340476" y="2797360"/>
            <a:ext cx="3746157" cy="488205"/>
          </a:xfrm>
        </p:spPr>
        <p:txBody>
          <a:bodyPr anchor="ctr">
            <a:noAutofit/>
          </a:bodyPr>
          <a:lstStyle/>
          <a:p>
            <a:pPr marL="0" indent="0" algn="ctr">
              <a:lnSpc>
                <a:spcPct val="120000"/>
              </a:lnSpc>
              <a:buNone/>
            </a:pPr>
            <a:r>
              <a:rPr lang="en-US" b="1" dirty="0">
                <a:latin typeface="Hind Siliguri" panose="02000000000000000000" pitchFamily="2" charset="77"/>
                <a:cs typeface="Hind Siliguri" panose="02000000000000000000" pitchFamily="2" charset="77"/>
              </a:rPr>
              <a:t>Key Findings</a:t>
            </a:r>
          </a:p>
        </p:txBody>
      </p:sp>
      <p:sp>
        <p:nvSpPr>
          <p:cNvPr id="10" name="TextBox 9">
            <a:extLst>
              <a:ext uri="{FF2B5EF4-FFF2-40B4-BE49-F238E27FC236}">
                <a16:creationId xmlns:a16="http://schemas.microsoft.com/office/drawing/2014/main" xmlns=""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
        <p:nvSpPr>
          <p:cNvPr id="25" name="Content Placeholder 2">
            <a:extLst>
              <a:ext uri="{FF2B5EF4-FFF2-40B4-BE49-F238E27FC236}">
                <a16:creationId xmlns:a16="http://schemas.microsoft.com/office/drawing/2014/main" xmlns="" id="{A7A581C5-A211-B778-4BDB-55F20530B1C6}"/>
              </a:ext>
            </a:extLst>
          </p:cNvPr>
          <p:cNvSpPr txBox="1">
            <a:spLocks/>
          </p:cNvSpPr>
          <p:nvPr/>
        </p:nvSpPr>
        <p:spPr>
          <a:xfrm>
            <a:off x="2117575" y="3285565"/>
            <a:ext cx="9291071" cy="28728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smtClean="0"/>
              <a:t>In </a:t>
            </a:r>
            <a:r>
              <a:rPr lang="en-US" sz="2000" dirty="0"/>
              <a:t>conclusion, I would recommend that Microsoft create movies of either the action/crime/thriller genre or the action/adventure/sci-fi genre. From the data provided, hiring well known directors and actors is proven to positively impact the worldwide gross for a film. To promote the highest box office sales, I recommend a release date during the summer season or during the holidays in November and December. Movie genre, the hiring of a director and lead actor, and release month are all factors critical to creating a successful film.</a:t>
            </a:r>
            <a:endParaRPr lang="en-US" sz="20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1705023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solidFill>
                <a:latin typeface="Franklin Gothic Medium" panose="020B0603020102020204" pitchFamily="34" charset="0"/>
              </a:rPr>
              <a:t>Next Steps</a:t>
            </a:r>
            <a:endParaRPr lang="en-US" dirty="0">
              <a:solidFill>
                <a:schemeClr val="accent1"/>
              </a:solidFill>
              <a:latin typeface="Franklin Gothic Medium" panose="020B0603020102020204" pitchFamily="34" charset="0"/>
            </a:endParaRPr>
          </a:p>
        </p:txBody>
      </p:sp>
      <p:graphicFrame>
        <p:nvGraphicFramePr>
          <p:cNvPr id="4" name="Content Placeholder 3">
            <a:extLst>
              <a:ext uri="{FF2B5EF4-FFF2-40B4-BE49-F238E27FC236}">
                <a16:creationId xmlns:a16="http://schemas.microsoft.com/office/drawing/2014/main" xmlns="" id="{53C721EE-FC28-AB18-6FC8-2F3B0DA35A02}"/>
              </a:ext>
            </a:extLst>
          </p:cNvPr>
          <p:cNvGraphicFramePr>
            <a:graphicFrameLocks noGrp="1"/>
          </p:cNvGraphicFramePr>
          <p:nvPr>
            <p:ph idx="1"/>
            <p:extLst>
              <p:ext uri="{D42A27DB-BD31-4B8C-83A1-F6EECF244321}">
                <p14:modId xmlns:p14="http://schemas.microsoft.com/office/powerpoint/2010/main" val="797301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242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2526327" y="2455143"/>
            <a:ext cx="6575854" cy="1325563"/>
          </a:xfrm>
        </p:spPr>
        <p:txBody>
          <a:bodyPr/>
          <a:lstStyle/>
          <a:p>
            <a:pPr algn="ctr"/>
            <a:r>
              <a:rPr lang="en-US" dirty="0">
                <a:solidFill>
                  <a:schemeClr val="accent1"/>
                </a:solidFill>
                <a:latin typeface="Franklin Gothic Medium" panose="020B0603020102020204" pitchFamily="34" charset="0"/>
              </a:rPr>
              <a:t>THANK YOU</a:t>
            </a: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3941176" y="4588734"/>
            <a:ext cx="3746157" cy="488205"/>
          </a:xfrm>
        </p:spPr>
        <p:txBody>
          <a:bodyPr anchor="ctr">
            <a:noAutofit/>
          </a:bodyPr>
          <a:lstStyle/>
          <a:p>
            <a:pPr marL="0" indent="0" algn="ctr">
              <a:lnSpc>
                <a:spcPct val="120000"/>
              </a:lnSpc>
              <a:buNone/>
            </a:pPr>
            <a:r>
              <a:rPr lang="en-US" b="1" dirty="0">
                <a:latin typeface="Hind Siliguri" panose="02000000000000000000" pitchFamily="2" charset="77"/>
                <a:cs typeface="Hind Siliguri" panose="02000000000000000000" pitchFamily="2" charset="77"/>
              </a:rPr>
              <a:t>Michael </a:t>
            </a:r>
            <a:r>
              <a:rPr lang="en-US" b="1" dirty="0" err="1">
                <a:latin typeface="Hind Siliguri" panose="02000000000000000000" pitchFamily="2" charset="77"/>
                <a:cs typeface="Hind Siliguri" panose="02000000000000000000" pitchFamily="2" charset="77"/>
              </a:rPr>
              <a:t>Holthouser</a:t>
            </a:r>
            <a:endParaRPr lang="en-US" b="1" dirty="0">
              <a:latin typeface="Hind Siliguri" panose="02000000000000000000" pitchFamily="2" charset="77"/>
              <a:cs typeface="Hind Siliguri" panose="02000000000000000000" pitchFamily="2" charset="77"/>
            </a:endParaRPr>
          </a:p>
        </p:txBody>
      </p:sp>
      <p:sp>
        <p:nvSpPr>
          <p:cNvPr id="10" name="TextBox 9">
            <a:extLst>
              <a:ext uri="{FF2B5EF4-FFF2-40B4-BE49-F238E27FC236}">
                <a16:creationId xmlns:a16="http://schemas.microsoft.com/office/drawing/2014/main" xmlns=""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
        <p:nvSpPr>
          <p:cNvPr id="25" name="Content Placeholder 2">
            <a:extLst>
              <a:ext uri="{FF2B5EF4-FFF2-40B4-BE49-F238E27FC236}">
                <a16:creationId xmlns:a16="http://schemas.microsoft.com/office/drawing/2014/main" xmlns="" id="{A7A581C5-A211-B778-4BDB-55F20530B1C6}"/>
              </a:ext>
            </a:extLst>
          </p:cNvPr>
          <p:cNvSpPr txBox="1">
            <a:spLocks/>
          </p:cNvSpPr>
          <p:nvPr/>
        </p:nvSpPr>
        <p:spPr>
          <a:xfrm>
            <a:off x="4807514" y="5176951"/>
            <a:ext cx="3451584" cy="956290"/>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solidFill>
                  <a:srgbClr val="0070C0"/>
                </a:solidFill>
                <a:latin typeface="Hind Siliguri" panose="02000000000000000000" pitchFamily="2" charset="77"/>
                <a:cs typeface="Hind Siliguri" panose="02000000000000000000" pitchFamily="2" charset="77"/>
                <a:hlinkClick r:id="rId2">
                  <a:extLst>
                    <a:ext uri="{A12FA001-AC4F-418D-AE19-62706E023703}">
                      <ahyp:hlinkClr xmlns:ahyp="http://schemas.microsoft.com/office/drawing/2018/hyperlinkcolor" xmlns="" val="tx"/>
                    </a:ext>
                  </a:extLst>
                </a:hlinkClick>
              </a:rPr>
              <a:t>Mholthouser.co</a:t>
            </a:r>
            <a:r>
              <a:rPr lang="en-US" sz="2000" dirty="0" smtClean="0">
                <a:solidFill>
                  <a:srgbClr val="0070C0"/>
                </a:solidFill>
                <a:latin typeface="Hind Siliguri" panose="02000000000000000000" pitchFamily="2" charset="77"/>
                <a:cs typeface="Hind Siliguri" panose="02000000000000000000" pitchFamily="2" charset="77"/>
                <a:hlinkClick r:id="rId2">
                  <a:extLst>
                    <a:ext uri="{A12FA001-AC4F-418D-AE19-62706E023703}">
                      <ahyp:hlinkClr xmlns:ahyp="http://schemas.microsoft.com/office/drawing/2018/hyperlinkcolor" xmlns="" val="tx"/>
                    </a:ext>
                  </a:extLst>
                </a:hlinkClick>
              </a:rPr>
              <a:t>@gmail.com</a:t>
            </a:r>
            <a:endParaRPr lang="en-US" sz="2000" dirty="0">
              <a:solidFill>
                <a:srgbClr val="0070C0"/>
              </a:solidFill>
              <a:latin typeface="Hind Siliguri" panose="02000000000000000000" pitchFamily="2" charset="77"/>
              <a:cs typeface="Hind Siliguri" panose="02000000000000000000" pitchFamily="2" charset="77"/>
            </a:endParaRPr>
          </a:p>
          <a:p>
            <a:pPr marL="0" indent="0">
              <a:lnSpc>
                <a:spcPct val="100000"/>
              </a:lnSpc>
              <a:buNone/>
            </a:pPr>
            <a:r>
              <a:rPr lang="en-US" sz="2000" dirty="0">
                <a:solidFill>
                  <a:schemeClr val="accent5"/>
                </a:solidFill>
                <a:latin typeface="Hind Siliguri" panose="02000000000000000000" pitchFamily="2" charset="77"/>
                <a:cs typeface="Hind Siliguri" panose="02000000000000000000" pitchFamily="2" charset="77"/>
              </a:rPr>
              <a:t>https://</a:t>
            </a:r>
            <a:r>
              <a:rPr lang="en-US" sz="2000" dirty="0" err="1">
                <a:solidFill>
                  <a:schemeClr val="accent5"/>
                </a:solidFill>
                <a:latin typeface="Hind Siliguri" panose="02000000000000000000" pitchFamily="2" charset="77"/>
                <a:cs typeface="Hind Siliguri" panose="02000000000000000000" pitchFamily="2" charset="77"/>
              </a:rPr>
              <a:t>github.com</a:t>
            </a:r>
            <a:r>
              <a:rPr lang="en-US" sz="2000" dirty="0">
                <a:solidFill>
                  <a:schemeClr val="accent5"/>
                </a:solidFill>
                <a:latin typeface="Hind Siliguri" panose="02000000000000000000" pitchFamily="2" charset="77"/>
                <a:cs typeface="Hind Siliguri" panose="02000000000000000000" pitchFamily="2" charset="77"/>
              </a:rPr>
              <a:t>/MHolthouser1024/Microsoft-Movie-</a:t>
            </a:r>
            <a:r>
              <a:rPr lang="en-US" sz="2000" dirty="0" err="1">
                <a:solidFill>
                  <a:schemeClr val="accent5"/>
                </a:solidFill>
                <a:latin typeface="Hind Siliguri" panose="02000000000000000000" pitchFamily="2" charset="77"/>
                <a:cs typeface="Hind Siliguri" panose="02000000000000000000" pitchFamily="2" charset="77"/>
              </a:rPr>
              <a:t>Analysis.git</a:t>
            </a:r>
            <a:endParaRPr lang="en-US" sz="2000" dirty="0">
              <a:solidFill>
                <a:schemeClr val="accent5"/>
              </a:solidFill>
              <a:latin typeface="Hind Siliguri" panose="02000000000000000000" pitchFamily="2" charset="77"/>
              <a:cs typeface="Hind Siliguri" panose="02000000000000000000" pitchFamily="2" charset="77"/>
            </a:endParaRPr>
          </a:p>
        </p:txBody>
      </p:sp>
      <p:pic>
        <p:nvPicPr>
          <p:cNvPr id="6" name="Graphic 5" descr="Link with solid fill">
            <a:extLst>
              <a:ext uri="{FF2B5EF4-FFF2-40B4-BE49-F238E27FC236}">
                <a16:creationId xmlns:a16="http://schemas.microsoft.com/office/drawing/2014/main" xmlns="" id="{63B4DE5F-0546-2C67-64DA-5329F7903263}"/>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4300190" y="5621837"/>
            <a:ext cx="332748" cy="332748"/>
          </a:xfrm>
          <a:prstGeom prst="rect">
            <a:avLst/>
          </a:prstGeom>
        </p:spPr>
      </p:pic>
      <p:pic>
        <p:nvPicPr>
          <p:cNvPr id="8" name="Graphic 7" descr="Envelope with solid fill">
            <a:extLst>
              <a:ext uri="{FF2B5EF4-FFF2-40B4-BE49-F238E27FC236}">
                <a16:creationId xmlns:a16="http://schemas.microsoft.com/office/drawing/2014/main" xmlns="" id="{676F87C9-EED9-DE21-9549-1B77624C860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283789" y="5228566"/>
            <a:ext cx="349149" cy="349149"/>
          </a:xfrm>
          <a:prstGeom prst="rect">
            <a:avLst/>
          </a:prstGeom>
        </p:spPr>
      </p:pic>
    </p:spTree>
    <p:extLst>
      <p:ext uri="{BB962C8B-B14F-4D97-AF65-F5344CB8AC3E}">
        <p14:creationId xmlns:p14="http://schemas.microsoft.com/office/powerpoint/2010/main" val="148161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432023" y="2660917"/>
            <a:ext cx="6575854" cy="1325563"/>
          </a:xfrm>
        </p:spPr>
        <p:txBody>
          <a:bodyPr/>
          <a:lstStyle/>
          <a:p>
            <a:r>
              <a:rPr lang="en-US" dirty="0">
                <a:solidFill>
                  <a:schemeClr val="accent1"/>
                </a:solidFill>
                <a:latin typeface="Franklin Gothic Medium" panose="020B0603020102020204" pitchFamily="34" charset="0"/>
              </a:rPr>
              <a:t>CONTENTS</a:t>
            </a:r>
          </a:p>
        </p:txBody>
      </p:sp>
      <p:sp>
        <p:nvSpPr>
          <p:cNvPr id="4" name="Rectangle 3">
            <a:extLst>
              <a:ext uri="{FF2B5EF4-FFF2-40B4-BE49-F238E27FC236}">
                <a16:creationId xmlns:a16="http://schemas.microsoft.com/office/drawing/2014/main" xmlns="" id="{9855AB97-CE12-8C6A-E32A-0980E93B3A40}"/>
              </a:ext>
            </a:extLst>
          </p:cNvPr>
          <p:cNvSpPr/>
          <p:nvPr/>
        </p:nvSpPr>
        <p:spPr>
          <a:xfrm>
            <a:off x="7414054" y="0"/>
            <a:ext cx="47779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8770307" y="836922"/>
            <a:ext cx="2585951" cy="4973551"/>
          </a:xfrm>
        </p:spPr>
        <p:txBody>
          <a:bodyPr>
            <a:noAutofit/>
          </a:bodyPr>
          <a:lstStyle/>
          <a:p>
            <a:pPr marL="0" indent="0">
              <a:lnSpc>
                <a:spcPct val="150000"/>
              </a:lnSpc>
              <a:buNone/>
            </a:pPr>
            <a:r>
              <a:rPr lang="en-US" sz="2400" dirty="0" smtClean="0">
                <a:latin typeface="Hind Siliguri" panose="02000000000000000000" pitchFamily="2" charset="77"/>
                <a:cs typeface="Hind Siliguri" panose="02000000000000000000" pitchFamily="2" charset="77"/>
              </a:rPr>
              <a:t>Overview</a:t>
            </a:r>
          </a:p>
          <a:p>
            <a:pPr marL="0" indent="0">
              <a:lnSpc>
                <a:spcPct val="150000"/>
              </a:lnSpc>
              <a:buNone/>
            </a:pPr>
            <a:r>
              <a:rPr lang="en-US" sz="2400" dirty="0" smtClean="0">
                <a:latin typeface="Hind Siliguri" panose="02000000000000000000" pitchFamily="2" charset="77"/>
                <a:cs typeface="Hind Siliguri" panose="02000000000000000000" pitchFamily="2" charset="77"/>
              </a:rPr>
              <a:t>Business Problem</a:t>
            </a:r>
            <a:endParaRPr lang="en-US" sz="2400" dirty="0">
              <a:latin typeface="Hind Siliguri" panose="02000000000000000000" pitchFamily="2" charset="77"/>
              <a:cs typeface="Hind Siliguri" panose="02000000000000000000" pitchFamily="2" charset="77"/>
            </a:endParaRPr>
          </a:p>
          <a:p>
            <a:pPr marL="0" indent="0">
              <a:lnSpc>
                <a:spcPct val="150000"/>
              </a:lnSpc>
              <a:buNone/>
            </a:pPr>
            <a:r>
              <a:rPr lang="en-US" sz="2400" dirty="0">
                <a:latin typeface="Hind Siliguri" panose="02000000000000000000" pitchFamily="2" charset="77"/>
                <a:cs typeface="Hind Siliguri" panose="02000000000000000000" pitchFamily="2" charset="77"/>
              </a:rPr>
              <a:t>Methods Used</a:t>
            </a:r>
          </a:p>
          <a:p>
            <a:pPr marL="0" indent="0">
              <a:lnSpc>
                <a:spcPct val="150000"/>
              </a:lnSpc>
              <a:buNone/>
            </a:pPr>
            <a:r>
              <a:rPr lang="en-US" sz="2400" dirty="0">
                <a:latin typeface="Hind Siliguri" panose="02000000000000000000" pitchFamily="2" charset="77"/>
                <a:cs typeface="Hind Siliguri" panose="02000000000000000000" pitchFamily="2" charset="77"/>
              </a:rPr>
              <a:t>Results</a:t>
            </a:r>
          </a:p>
          <a:p>
            <a:pPr marL="0" indent="0">
              <a:lnSpc>
                <a:spcPct val="150000"/>
              </a:lnSpc>
              <a:buNone/>
            </a:pPr>
            <a:r>
              <a:rPr lang="en-US" sz="2400" dirty="0">
                <a:latin typeface="Hind Siliguri" panose="02000000000000000000" pitchFamily="2" charset="77"/>
                <a:cs typeface="Hind Siliguri" panose="02000000000000000000" pitchFamily="2" charset="77"/>
              </a:rPr>
              <a:t>Project Findings</a:t>
            </a:r>
          </a:p>
          <a:p>
            <a:pPr marL="0" indent="0">
              <a:lnSpc>
                <a:spcPct val="150000"/>
              </a:lnSpc>
              <a:buNone/>
            </a:pPr>
            <a:r>
              <a:rPr lang="en-US" sz="2400" dirty="0">
                <a:latin typeface="Hind Siliguri" panose="02000000000000000000" pitchFamily="2" charset="77"/>
                <a:cs typeface="Hind Siliguri" panose="02000000000000000000" pitchFamily="2" charset="77"/>
              </a:rPr>
              <a:t>Analysis</a:t>
            </a:r>
          </a:p>
          <a:p>
            <a:pPr marL="0" indent="0">
              <a:lnSpc>
                <a:spcPct val="150000"/>
              </a:lnSpc>
              <a:buNone/>
            </a:pPr>
            <a:r>
              <a:rPr lang="en-US" sz="2400" dirty="0">
                <a:latin typeface="Hind Siliguri" panose="02000000000000000000" pitchFamily="2" charset="77"/>
                <a:cs typeface="Hind Siliguri" panose="02000000000000000000" pitchFamily="2" charset="77"/>
              </a:rPr>
              <a:t>Conclusion</a:t>
            </a:r>
          </a:p>
          <a:p>
            <a:pPr marL="0" indent="0">
              <a:lnSpc>
                <a:spcPct val="150000"/>
              </a:lnSpc>
              <a:buNone/>
            </a:pPr>
            <a:endParaRPr lang="en-US" sz="2400" dirty="0">
              <a:latin typeface="Hind Siliguri" panose="02000000000000000000" pitchFamily="2" charset="77"/>
              <a:cs typeface="Hind Siliguri" panose="02000000000000000000" pitchFamily="2" charset="77"/>
            </a:endParaRPr>
          </a:p>
          <a:p>
            <a:pPr marL="0" indent="0">
              <a:lnSpc>
                <a:spcPct val="150000"/>
              </a:lnSpc>
              <a:buNone/>
            </a:pPr>
            <a:endParaRPr lang="en-US" sz="2400" dirty="0">
              <a:latin typeface="Hind Siliguri" panose="02000000000000000000" pitchFamily="2" charset="77"/>
              <a:cs typeface="Hind Siliguri" panose="02000000000000000000" pitchFamily="2" charset="77"/>
            </a:endParaRPr>
          </a:p>
        </p:txBody>
      </p:sp>
      <p:grpSp>
        <p:nvGrpSpPr>
          <p:cNvPr id="7" name="Group 6">
            <a:extLst>
              <a:ext uri="{FF2B5EF4-FFF2-40B4-BE49-F238E27FC236}">
                <a16:creationId xmlns:a16="http://schemas.microsoft.com/office/drawing/2014/main" xmlns="" id="{D8AEF3AE-39A3-C85A-FC27-30761203C34C}"/>
              </a:ext>
            </a:extLst>
          </p:cNvPr>
          <p:cNvGrpSpPr/>
          <p:nvPr/>
        </p:nvGrpSpPr>
        <p:grpSpPr>
          <a:xfrm>
            <a:off x="8047371" y="1034929"/>
            <a:ext cx="414084" cy="414084"/>
            <a:chOff x="7739581" y="1276604"/>
            <a:chExt cx="414084" cy="414084"/>
          </a:xfrm>
        </p:grpSpPr>
        <p:sp>
          <p:nvSpPr>
            <p:cNvPr id="5" name="Oval 4">
              <a:extLst>
                <a:ext uri="{FF2B5EF4-FFF2-40B4-BE49-F238E27FC236}">
                  <a16:creationId xmlns:a16="http://schemas.microsoft.com/office/drawing/2014/main" xmlns="" id="{0DD0759A-14D5-0655-7A55-0D299644E8D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5770CC35-4965-6D4D-EA9F-FFE646822EFA}"/>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1</a:t>
              </a:r>
            </a:p>
          </p:txBody>
        </p:sp>
      </p:grpSp>
      <p:grpSp>
        <p:nvGrpSpPr>
          <p:cNvPr id="8" name="Group 7">
            <a:extLst>
              <a:ext uri="{FF2B5EF4-FFF2-40B4-BE49-F238E27FC236}">
                <a16:creationId xmlns:a16="http://schemas.microsoft.com/office/drawing/2014/main" xmlns="" id="{291A76D4-3F35-C73B-D27A-193E3E844B60}"/>
              </a:ext>
            </a:extLst>
          </p:cNvPr>
          <p:cNvGrpSpPr/>
          <p:nvPr/>
        </p:nvGrpSpPr>
        <p:grpSpPr>
          <a:xfrm>
            <a:off x="8047371" y="1656330"/>
            <a:ext cx="414084" cy="414084"/>
            <a:chOff x="7739581" y="1276604"/>
            <a:chExt cx="414084" cy="414084"/>
          </a:xfrm>
        </p:grpSpPr>
        <p:sp>
          <p:nvSpPr>
            <p:cNvPr id="9" name="Oval 8">
              <a:extLst>
                <a:ext uri="{FF2B5EF4-FFF2-40B4-BE49-F238E27FC236}">
                  <a16:creationId xmlns:a16="http://schemas.microsoft.com/office/drawing/2014/main" xmlns="" id="{31E7A67B-0D4A-CB08-E274-F70DEACD122C}"/>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A0319DFB-F773-7122-A4DE-9C823B1A841B}"/>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2</a:t>
              </a:r>
            </a:p>
          </p:txBody>
        </p:sp>
      </p:grpSp>
      <p:grpSp>
        <p:nvGrpSpPr>
          <p:cNvPr id="11" name="Group 10">
            <a:extLst>
              <a:ext uri="{FF2B5EF4-FFF2-40B4-BE49-F238E27FC236}">
                <a16:creationId xmlns:a16="http://schemas.microsoft.com/office/drawing/2014/main" xmlns="" id="{09D336AB-10F9-E388-33C1-C9804B2A8FC7}"/>
              </a:ext>
            </a:extLst>
          </p:cNvPr>
          <p:cNvGrpSpPr/>
          <p:nvPr/>
        </p:nvGrpSpPr>
        <p:grpSpPr>
          <a:xfrm>
            <a:off x="8047371" y="2336724"/>
            <a:ext cx="414084" cy="414084"/>
            <a:chOff x="7739581" y="1276604"/>
            <a:chExt cx="414084" cy="414084"/>
          </a:xfrm>
        </p:grpSpPr>
        <p:sp>
          <p:nvSpPr>
            <p:cNvPr id="12" name="Oval 11">
              <a:extLst>
                <a:ext uri="{FF2B5EF4-FFF2-40B4-BE49-F238E27FC236}">
                  <a16:creationId xmlns:a16="http://schemas.microsoft.com/office/drawing/2014/main" xmlns="" id="{41FC97F8-A1F0-378D-AA1C-151557EA26B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5AE0CE05-CF04-4B7B-DBA6-53E572D0D893}"/>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3</a:t>
              </a:r>
            </a:p>
          </p:txBody>
        </p:sp>
      </p:grpSp>
      <p:grpSp>
        <p:nvGrpSpPr>
          <p:cNvPr id="14" name="Group 13">
            <a:extLst>
              <a:ext uri="{FF2B5EF4-FFF2-40B4-BE49-F238E27FC236}">
                <a16:creationId xmlns:a16="http://schemas.microsoft.com/office/drawing/2014/main" xmlns="" id="{7C434A68-C6C6-A737-92A6-BBCE2DBCEB27}"/>
              </a:ext>
            </a:extLst>
          </p:cNvPr>
          <p:cNvGrpSpPr/>
          <p:nvPr/>
        </p:nvGrpSpPr>
        <p:grpSpPr>
          <a:xfrm>
            <a:off x="8047371" y="3017120"/>
            <a:ext cx="414084" cy="414084"/>
            <a:chOff x="7739581" y="1276604"/>
            <a:chExt cx="414084" cy="414084"/>
          </a:xfrm>
        </p:grpSpPr>
        <p:sp>
          <p:nvSpPr>
            <p:cNvPr id="15" name="Oval 14">
              <a:extLst>
                <a:ext uri="{FF2B5EF4-FFF2-40B4-BE49-F238E27FC236}">
                  <a16:creationId xmlns:a16="http://schemas.microsoft.com/office/drawing/2014/main" xmlns="" id="{4825AA79-3A5C-81DA-EF7B-31EBEE355DC2}"/>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EACC0321-CE08-0259-EA0F-C96CF7FCAFB9}"/>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4</a:t>
              </a:r>
            </a:p>
          </p:txBody>
        </p:sp>
      </p:grpSp>
      <p:grpSp>
        <p:nvGrpSpPr>
          <p:cNvPr id="17" name="Group 16">
            <a:extLst>
              <a:ext uri="{FF2B5EF4-FFF2-40B4-BE49-F238E27FC236}">
                <a16:creationId xmlns:a16="http://schemas.microsoft.com/office/drawing/2014/main" xmlns="" id="{EAE1D400-02BF-92FC-148F-D6C2AA989C96}"/>
              </a:ext>
            </a:extLst>
          </p:cNvPr>
          <p:cNvGrpSpPr/>
          <p:nvPr/>
        </p:nvGrpSpPr>
        <p:grpSpPr>
          <a:xfrm>
            <a:off x="8047371" y="3682768"/>
            <a:ext cx="414084" cy="414084"/>
            <a:chOff x="7739581" y="1276604"/>
            <a:chExt cx="414084" cy="414084"/>
          </a:xfrm>
        </p:grpSpPr>
        <p:sp>
          <p:nvSpPr>
            <p:cNvPr id="18" name="Oval 17">
              <a:extLst>
                <a:ext uri="{FF2B5EF4-FFF2-40B4-BE49-F238E27FC236}">
                  <a16:creationId xmlns:a16="http://schemas.microsoft.com/office/drawing/2014/main" xmlns="" id="{7EDF0CC6-8995-33DD-A11D-7987E9F1DD1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49A8D28C-8043-DF3B-2D61-AE5B95783978}"/>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5</a:t>
              </a:r>
            </a:p>
          </p:txBody>
        </p:sp>
      </p:grpSp>
      <p:grpSp>
        <p:nvGrpSpPr>
          <p:cNvPr id="20" name="Group 19">
            <a:extLst>
              <a:ext uri="{FF2B5EF4-FFF2-40B4-BE49-F238E27FC236}">
                <a16:creationId xmlns:a16="http://schemas.microsoft.com/office/drawing/2014/main" xmlns="" id="{8163BFCE-C6FE-8567-E977-7B021F604780}"/>
              </a:ext>
            </a:extLst>
          </p:cNvPr>
          <p:cNvGrpSpPr/>
          <p:nvPr/>
        </p:nvGrpSpPr>
        <p:grpSpPr>
          <a:xfrm>
            <a:off x="8047371" y="4348414"/>
            <a:ext cx="414084" cy="414084"/>
            <a:chOff x="7739581" y="1276604"/>
            <a:chExt cx="414084" cy="414084"/>
          </a:xfrm>
        </p:grpSpPr>
        <p:sp>
          <p:nvSpPr>
            <p:cNvPr id="21" name="Oval 20">
              <a:extLst>
                <a:ext uri="{FF2B5EF4-FFF2-40B4-BE49-F238E27FC236}">
                  <a16:creationId xmlns:a16="http://schemas.microsoft.com/office/drawing/2014/main" xmlns="" id="{6539936D-30D0-472B-6467-9D7B6A5DA43B}"/>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DF3CD8DB-E259-5291-1B58-91716638EF36}"/>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6</a:t>
              </a:r>
            </a:p>
          </p:txBody>
        </p:sp>
      </p:grpSp>
      <p:grpSp>
        <p:nvGrpSpPr>
          <p:cNvPr id="29" name="Group 28">
            <a:extLst>
              <a:ext uri="{FF2B5EF4-FFF2-40B4-BE49-F238E27FC236}">
                <a16:creationId xmlns:a16="http://schemas.microsoft.com/office/drawing/2014/main" xmlns="" id="{EAE1D400-02BF-92FC-148F-D6C2AA989C96}"/>
              </a:ext>
            </a:extLst>
          </p:cNvPr>
          <p:cNvGrpSpPr/>
          <p:nvPr/>
        </p:nvGrpSpPr>
        <p:grpSpPr>
          <a:xfrm>
            <a:off x="8047371" y="5028605"/>
            <a:ext cx="414084" cy="414084"/>
            <a:chOff x="7739581" y="1276604"/>
            <a:chExt cx="414084" cy="414084"/>
          </a:xfrm>
        </p:grpSpPr>
        <p:sp>
          <p:nvSpPr>
            <p:cNvPr id="30" name="Oval 29">
              <a:extLst>
                <a:ext uri="{FF2B5EF4-FFF2-40B4-BE49-F238E27FC236}">
                  <a16:creationId xmlns:a16="http://schemas.microsoft.com/office/drawing/2014/main" xmlns="" id="{7EDF0CC6-8995-33DD-A11D-7987E9F1DD1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xmlns="" id="{49A8D28C-8043-DF3B-2D61-AE5B95783978}"/>
                </a:ext>
              </a:extLst>
            </p:cNvPr>
            <p:cNvSpPr txBox="1"/>
            <p:nvPr/>
          </p:nvSpPr>
          <p:spPr>
            <a:xfrm>
              <a:off x="7786962" y="1298980"/>
              <a:ext cx="319319" cy="369332"/>
            </a:xfrm>
            <a:prstGeom prst="rect">
              <a:avLst/>
            </a:prstGeom>
            <a:noFill/>
          </p:spPr>
          <p:txBody>
            <a:bodyPr wrap="none" rtlCol="0">
              <a:spAutoFit/>
            </a:bodyPr>
            <a:lstStyle/>
            <a:p>
              <a:pPr algn="ctr"/>
              <a:r>
                <a:rPr lang="en-US" b="1">
                  <a:solidFill>
                    <a:schemeClr val="bg1"/>
                  </a:solidFill>
                  <a:latin typeface="Franklin Gothic Demi" panose="020B0603020102020204" pitchFamily="34" charset="0"/>
                </a:rPr>
                <a:t>7</a:t>
              </a:r>
              <a:endParaRPr lang="en-US" b="1" dirty="0">
                <a:solidFill>
                  <a:schemeClr val="bg1"/>
                </a:solidFill>
                <a:latin typeface="Franklin Gothic Demi" panose="020B0603020102020204" pitchFamily="34" charset="0"/>
              </a:endParaRPr>
            </a:p>
          </p:txBody>
        </p:sp>
      </p:grpSp>
    </p:spTree>
    <p:extLst>
      <p:ext uri="{BB962C8B-B14F-4D97-AF65-F5344CB8AC3E}">
        <p14:creationId xmlns:p14="http://schemas.microsoft.com/office/powerpoint/2010/main" val="190149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5259903" y="2766218"/>
            <a:ext cx="6575854" cy="1325563"/>
          </a:xfrm>
        </p:spPr>
        <p:txBody>
          <a:bodyPr/>
          <a:lstStyle/>
          <a:p>
            <a:pPr algn="r"/>
            <a:r>
              <a:rPr lang="en-US" dirty="0" smtClean="0">
                <a:solidFill>
                  <a:schemeClr val="accent1"/>
                </a:solidFill>
                <a:latin typeface="Franklin Gothic Medium" panose="020B0603020102020204" pitchFamily="34" charset="0"/>
              </a:rPr>
              <a:t>OVERVIEW</a:t>
            </a:r>
            <a:endParaRPr lang="en-US" dirty="0">
              <a:solidFill>
                <a:schemeClr val="accent1"/>
              </a:solidFill>
              <a:latin typeface="Franklin Gothic Medium" panose="020B0603020102020204" pitchFamily="34" charset="0"/>
            </a:endParaRPr>
          </a:p>
        </p:txBody>
      </p:sp>
      <p:sp>
        <p:nvSpPr>
          <p:cNvPr id="4" name="Rectangle 3">
            <a:extLst>
              <a:ext uri="{FF2B5EF4-FFF2-40B4-BE49-F238E27FC236}">
                <a16:creationId xmlns:a16="http://schemas.microsoft.com/office/drawing/2014/main" xmlns="" id="{9855AB97-CE12-8C6A-E32A-0980E93B3A40}"/>
              </a:ext>
            </a:extLst>
          </p:cNvPr>
          <p:cNvSpPr/>
          <p:nvPr/>
        </p:nvSpPr>
        <p:spPr>
          <a:xfrm>
            <a:off x="0" y="0"/>
            <a:ext cx="47779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515895" y="655166"/>
            <a:ext cx="3746157" cy="5516690"/>
          </a:xfrm>
        </p:spPr>
        <p:txBody>
          <a:bodyPr>
            <a:normAutofit/>
          </a:bodyPr>
          <a:lstStyle/>
          <a:p>
            <a:pPr marL="0" indent="0" algn="ctr">
              <a:lnSpc>
                <a:spcPct val="100000"/>
              </a:lnSpc>
              <a:buNone/>
            </a:pPr>
            <a:r>
              <a:rPr lang="en-US" sz="2400" dirty="0" smtClean="0">
                <a:latin typeface="Hind Siliguri" panose="02000000000000000000" pitchFamily="2" charset="77"/>
                <a:cs typeface="Hind Siliguri" panose="02000000000000000000" pitchFamily="2" charset="77"/>
              </a:rPr>
              <a:t>I analyzed the highest grossing movies and the most popular actors and directors of the past decade to help you make the best movie. Either during the holiday season in November or December or during the summer months with the hire of a popular actor and director that enjoy filming action/crime/</a:t>
            </a:r>
            <a:r>
              <a:rPr lang="en-US" sz="2400" dirty="0" err="1" smtClean="0">
                <a:latin typeface="Hind Siliguri" panose="02000000000000000000" pitchFamily="2" charset="77"/>
                <a:cs typeface="Hind Siliguri" panose="02000000000000000000" pitchFamily="2" charset="77"/>
              </a:rPr>
              <a:t>thiller</a:t>
            </a:r>
            <a:r>
              <a:rPr lang="en-US" sz="2400" dirty="0" smtClean="0">
                <a:latin typeface="Hind Siliguri" panose="02000000000000000000" pitchFamily="2" charset="77"/>
                <a:cs typeface="Hind Siliguri" panose="02000000000000000000" pitchFamily="2" charset="77"/>
              </a:rPr>
              <a:t> or action/adventure/sci-fi genres. </a:t>
            </a:r>
            <a:endParaRPr lang="en-US" sz="24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1500123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432023" y="655166"/>
            <a:ext cx="6575854" cy="1325563"/>
          </a:xfrm>
        </p:spPr>
        <p:txBody>
          <a:bodyPr/>
          <a:lstStyle/>
          <a:p>
            <a:r>
              <a:rPr lang="en-US" dirty="0" smtClean="0">
                <a:solidFill>
                  <a:schemeClr val="accent1"/>
                </a:solidFill>
                <a:latin typeface="Franklin Gothic Medium" panose="020B0603020102020204" pitchFamily="34" charset="0"/>
              </a:rPr>
              <a:t>BUSINESS PROBLEM</a:t>
            </a:r>
            <a:endParaRPr lang="en-US" dirty="0">
              <a:solidFill>
                <a:schemeClr val="accent1"/>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1340477" y="1899935"/>
            <a:ext cx="9396350" cy="4338633"/>
          </a:xfrm>
        </p:spPr>
        <p:txBody>
          <a:bodyPr anchor="ctr">
            <a:noAutofit/>
          </a:bodyPr>
          <a:lstStyle/>
          <a:p>
            <a:pPr marL="0" indent="0">
              <a:lnSpc>
                <a:spcPct val="120000"/>
              </a:lnSpc>
              <a:buNone/>
            </a:pPr>
            <a:r>
              <a:rPr lang="en-US" dirty="0" smtClean="0">
                <a:latin typeface="Hind Siliguri" panose="02000000000000000000" pitchFamily="2" charset="77"/>
                <a:cs typeface="Hind Siliguri" panose="02000000000000000000" pitchFamily="2" charset="77"/>
              </a:rPr>
              <a:t>You want to break into the movie business, but you don</a:t>
            </a:r>
            <a:r>
              <a:rPr lang="ur-PK" dirty="0" smtClean="0">
                <a:latin typeface="Hind Siliguri" panose="02000000000000000000" pitchFamily="2" charset="77"/>
                <a:cs typeface="Hind Siliguri" panose="02000000000000000000" pitchFamily="2" charset="77"/>
              </a:rPr>
              <a:t>’</a:t>
            </a:r>
            <a:r>
              <a:rPr lang="en-US" dirty="0" smtClean="0">
                <a:latin typeface="Hind Siliguri" panose="02000000000000000000" pitchFamily="2" charset="77"/>
                <a:cs typeface="Hind Siliguri" panose="02000000000000000000" pitchFamily="2" charset="77"/>
              </a:rPr>
              <a:t>t know where to start.  </a:t>
            </a:r>
          </a:p>
          <a:p>
            <a:pPr marL="0" indent="0">
              <a:lnSpc>
                <a:spcPct val="120000"/>
              </a:lnSpc>
              <a:buNone/>
            </a:pPr>
            <a:r>
              <a:rPr lang="en-US" dirty="0" smtClean="0">
                <a:latin typeface="Hind Siliguri" panose="02000000000000000000" pitchFamily="2" charset="77"/>
                <a:cs typeface="Hind Siliguri" panose="02000000000000000000" pitchFamily="2" charset="77"/>
              </a:rPr>
              <a:t>Let’s look at a four factors to keep in mind: </a:t>
            </a:r>
          </a:p>
          <a:p>
            <a:pPr marL="0" indent="0">
              <a:lnSpc>
                <a:spcPct val="120000"/>
              </a:lnSpc>
              <a:buNone/>
            </a:pPr>
            <a:r>
              <a:rPr lang="en-US" dirty="0" smtClean="0">
                <a:latin typeface="Hind Siliguri" panose="02000000000000000000" pitchFamily="2" charset="77"/>
                <a:cs typeface="Hind Siliguri" panose="02000000000000000000" pitchFamily="2" charset="77"/>
              </a:rPr>
              <a:t>Release Month</a:t>
            </a:r>
          </a:p>
          <a:p>
            <a:pPr marL="0" indent="0">
              <a:lnSpc>
                <a:spcPct val="120000"/>
              </a:lnSpc>
              <a:buNone/>
            </a:pPr>
            <a:r>
              <a:rPr lang="en-US" dirty="0" smtClean="0">
                <a:latin typeface="Hind Siliguri" panose="02000000000000000000" pitchFamily="2" charset="77"/>
                <a:cs typeface="Hind Siliguri" panose="02000000000000000000" pitchFamily="2" charset="77"/>
              </a:rPr>
              <a:t>Popular Director</a:t>
            </a:r>
          </a:p>
          <a:p>
            <a:pPr marL="0" indent="0">
              <a:lnSpc>
                <a:spcPct val="120000"/>
              </a:lnSpc>
              <a:buNone/>
            </a:pPr>
            <a:r>
              <a:rPr lang="en-US" dirty="0" smtClean="0">
                <a:latin typeface="Hind Siliguri" panose="02000000000000000000" pitchFamily="2" charset="77"/>
                <a:cs typeface="Hind Siliguri" panose="02000000000000000000" pitchFamily="2" charset="77"/>
              </a:rPr>
              <a:t>Popular Actor </a:t>
            </a:r>
          </a:p>
          <a:p>
            <a:pPr marL="0" indent="0">
              <a:lnSpc>
                <a:spcPct val="120000"/>
              </a:lnSpc>
              <a:buNone/>
            </a:pPr>
            <a:r>
              <a:rPr lang="en-US" dirty="0" smtClean="0">
                <a:latin typeface="Hind Siliguri" panose="02000000000000000000" pitchFamily="2" charset="77"/>
                <a:cs typeface="Hind Siliguri" panose="02000000000000000000" pitchFamily="2" charset="77"/>
              </a:rPr>
              <a:t>Top Worldwide Grossing Movie Genre</a:t>
            </a:r>
            <a:endParaRPr lang="en-US" dirty="0">
              <a:latin typeface="Hind Siliguri" panose="02000000000000000000" pitchFamily="2" charset="77"/>
              <a:cs typeface="Hind Siliguri" panose="02000000000000000000" pitchFamily="2" charset="77"/>
            </a:endParaRPr>
          </a:p>
        </p:txBody>
      </p:sp>
      <p:sp>
        <p:nvSpPr>
          <p:cNvPr id="10" name="TextBox 9">
            <a:extLst>
              <a:ext uri="{FF2B5EF4-FFF2-40B4-BE49-F238E27FC236}">
                <a16:creationId xmlns:a16="http://schemas.microsoft.com/office/drawing/2014/main" xmlns=""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Tree>
    <p:extLst>
      <p:ext uri="{BB962C8B-B14F-4D97-AF65-F5344CB8AC3E}">
        <p14:creationId xmlns:p14="http://schemas.microsoft.com/office/powerpoint/2010/main" val="1803339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latin typeface="Franklin Gothic Medium" panose="020B0603020102020204" pitchFamily="34" charset="0"/>
              </a:rPr>
              <a:t>METHODS USED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18155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0897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E7AE-2907-6A4C-B350-63622C840038}"/>
              </a:ext>
            </a:extLst>
          </p:cNvPr>
          <p:cNvSpPr>
            <a:spLocks noGrp="1"/>
          </p:cNvSpPr>
          <p:nvPr>
            <p:ph type="title"/>
          </p:nvPr>
        </p:nvSpPr>
        <p:spPr>
          <a:xfrm>
            <a:off x="432023" y="655166"/>
            <a:ext cx="6575854" cy="1325563"/>
          </a:xfrm>
        </p:spPr>
        <p:txBody>
          <a:bodyPr/>
          <a:lstStyle/>
          <a:p>
            <a:r>
              <a:rPr lang="en-US" dirty="0">
                <a:solidFill>
                  <a:schemeClr val="accent1"/>
                </a:solidFill>
                <a:latin typeface="Franklin Gothic Medium" panose="020B0603020102020204" pitchFamily="34" charset="0"/>
              </a:rPr>
              <a:t>RESULTS</a:t>
            </a:r>
          </a:p>
        </p:txBody>
      </p:sp>
      <p:sp>
        <p:nvSpPr>
          <p:cNvPr id="4" name="Rectangle 3">
            <a:extLst>
              <a:ext uri="{FF2B5EF4-FFF2-40B4-BE49-F238E27FC236}">
                <a16:creationId xmlns:a16="http://schemas.microsoft.com/office/drawing/2014/main" xmlns="" id="{9855AB97-CE12-8C6A-E32A-0980E93B3A40}"/>
              </a:ext>
            </a:extLst>
          </p:cNvPr>
          <p:cNvSpPr/>
          <p:nvPr/>
        </p:nvSpPr>
        <p:spPr>
          <a:xfrm>
            <a:off x="798102" y="2033354"/>
            <a:ext cx="11393898"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a16="http://schemas.microsoft.com/office/drawing/2014/main" xmlns="" id="{9678DAF0-EC40-E05F-BE2A-6BAA3BC34ABB}"/>
              </a:ext>
            </a:extLst>
          </p:cNvPr>
          <p:cNvSpPr>
            <a:spLocks noGrp="1"/>
          </p:cNvSpPr>
          <p:nvPr>
            <p:ph idx="1"/>
          </p:nvPr>
        </p:nvSpPr>
        <p:spPr>
          <a:xfrm>
            <a:off x="1340476" y="2797360"/>
            <a:ext cx="3746157" cy="488205"/>
          </a:xfrm>
        </p:spPr>
        <p:txBody>
          <a:bodyPr anchor="ctr">
            <a:noAutofit/>
          </a:bodyPr>
          <a:lstStyle/>
          <a:p>
            <a:pPr marL="0" indent="0">
              <a:lnSpc>
                <a:spcPct val="120000"/>
              </a:lnSpc>
              <a:buNone/>
            </a:pPr>
            <a:r>
              <a:rPr lang="en-US" b="1" dirty="0" smtClean="0">
                <a:latin typeface="Hind Siliguri" panose="02000000000000000000" pitchFamily="2" charset="77"/>
                <a:cs typeface="Hind Siliguri" panose="02000000000000000000" pitchFamily="2" charset="77"/>
              </a:rPr>
              <a:t>Top Grossing Month</a:t>
            </a:r>
            <a:endParaRPr lang="en-US" b="1" dirty="0">
              <a:latin typeface="Hind Siliguri" panose="02000000000000000000" pitchFamily="2" charset="77"/>
              <a:cs typeface="Hind Siliguri" panose="02000000000000000000" pitchFamily="2" charset="77"/>
            </a:endParaRPr>
          </a:p>
        </p:txBody>
      </p:sp>
      <p:sp>
        <p:nvSpPr>
          <p:cNvPr id="10" name="TextBox 9">
            <a:extLst>
              <a:ext uri="{FF2B5EF4-FFF2-40B4-BE49-F238E27FC236}">
                <a16:creationId xmlns:a16="http://schemas.microsoft.com/office/drawing/2014/main" xmlns=""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
        <p:nvSpPr>
          <p:cNvPr id="23" name="Content Placeholder 2">
            <a:extLst>
              <a:ext uri="{FF2B5EF4-FFF2-40B4-BE49-F238E27FC236}">
                <a16:creationId xmlns:a16="http://schemas.microsoft.com/office/drawing/2014/main" xmlns="" id="{996642FC-2683-355E-51D5-2FDD97E73C63}"/>
              </a:ext>
            </a:extLst>
          </p:cNvPr>
          <p:cNvSpPr txBox="1">
            <a:spLocks/>
          </p:cNvSpPr>
          <p:nvPr/>
        </p:nvSpPr>
        <p:spPr>
          <a:xfrm>
            <a:off x="1417573" y="3376192"/>
            <a:ext cx="3746157" cy="901424"/>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Since 2010, November is the highest worldwide grossing month with $30,219,577,526</a:t>
            </a:r>
            <a:endParaRPr lang="en-US" sz="2000" dirty="0">
              <a:latin typeface="Hind Siliguri" panose="02000000000000000000" pitchFamily="2" charset="77"/>
              <a:cs typeface="Hind Siliguri" panose="02000000000000000000" pitchFamily="2" charset="77"/>
            </a:endParaRPr>
          </a:p>
        </p:txBody>
      </p:sp>
      <p:sp>
        <p:nvSpPr>
          <p:cNvPr id="24" name="Content Placeholder 2">
            <a:extLst>
              <a:ext uri="{FF2B5EF4-FFF2-40B4-BE49-F238E27FC236}">
                <a16:creationId xmlns:a16="http://schemas.microsoft.com/office/drawing/2014/main" xmlns="" id="{45BC6670-D62D-9A66-60A0-634295D0EDF0}"/>
              </a:ext>
            </a:extLst>
          </p:cNvPr>
          <p:cNvSpPr txBox="1">
            <a:spLocks/>
          </p:cNvSpPr>
          <p:nvPr/>
        </p:nvSpPr>
        <p:spPr>
          <a:xfrm>
            <a:off x="7111286" y="2797360"/>
            <a:ext cx="3746157" cy="48820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Most Popular Director</a:t>
            </a:r>
            <a:endParaRPr lang="en-US" b="1" dirty="0">
              <a:latin typeface="Hind Siliguri" panose="02000000000000000000" pitchFamily="2" charset="77"/>
              <a:cs typeface="Hind Siliguri" panose="02000000000000000000" pitchFamily="2" charset="77"/>
            </a:endParaRPr>
          </a:p>
        </p:txBody>
      </p:sp>
      <p:sp>
        <p:nvSpPr>
          <p:cNvPr id="25" name="Content Placeholder 2">
            <a:extLst>
              <a:ext uri="{FF2B5EF4-FFF2-40B4-BE49-F238E27FC236}">
                <a16:creationId xmlns:a16="http://schemas.microsoft.com/office/drawing/2014/main" xmlns="" id="{A7A581C5-A211-B778-4BDB-55F20530B1C6}"/>
              </a:ext>
            </a:extLst>
          </p:cNvPr>
          <p:cNvSpPr txBox="1">
            <a:spLocks/>
          </p:cNvSpPr>
          <p:nvPr/>
        </p:nvSpPr>
        <p:spPr>
          <a:xfrm>
            <a:off x="7111286" y="3285565"/>
            <a:ext cx="3746157" cy="901424"/>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smtClean="0">
                <a:latin typeface="Hind Siliguri" panose="02000000000000000000" pitchFamily="2" charset="77"/>
                <a:cs typeface="Hind Siliguri" panose="02000000000000000000" pitchFamily="2" charset="77"/>
              </a:rPr>
              <a:t>Christopher</a:t>
            </a:r>
            <a:r>
              <a:rPr lang="en-US" sz="2000" dirty="0" smtClean="0">
                <a:latin typeface="Hind Siliguri" panose="02000000000000000000" pitchFamily="2" charset="77"/>
                <a:cs typeface="Hind Siliguri" panose="02000000000000000000" pitchFamily="2" charset="77"/>
              </a:rPr>
              <a:t> Nolan leads all directors since 2010 with 4,994,749 votes</a:t>
            </a:r>
            <a:endParaRPr lang="en-US" sz="2000" dirty="0">
              <a:latin typeface="Hind Siliguri" panose="02000000000000000000" pitchFamily="2" charset="77"/>
              <a:cs typeface="Hind Siliguri" panose="02000000000000000000" pitchFamily="2" charset="77"/>
            </a:endParaRPr>
          </a:p>
        </p:txBody>
      </p:sp>
      <p:sp>
        <p:nvSpPr>
          <p:cNvPr id="9" name="Content Placeholder 2">
            <a:extLst>
              <a:ext uri="{FF2B5EF4-FFF2-40B4-BE49-F238E27FC236}">
                <a16:creationId xmlns:a16="http://schemas.microsoft.com/office/drawing/2014/main" xmlns="" id="{996642FC-2683-355E-51D5-2FDD97E73C63}"/>
              </a:ext>
            </a:extLst>
          </p:cNvPr>
          <p:cNvSpPr txBox="1">
            <a:spLocks/>
          </p:cNvSpPr>
          <p:nvPr/>
        </p:nvSpPr>
        <p:spPr>
          <a:xfrm>
            <a:off x="1417573" y="5052451"/>
            <a:ext cx="3746157" cy="901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700" dirty="0" smtClean="0">
                <a:latin typeface="Hind Siliguri" panose="02000000000000000000" pitchFamily="2" charset="77"/>
                <a:cs typeface="Hind Siliguri" panose="02000000000000000000" pitchFamily="2" charset="77"/>
              </a:rPr>
              <a:t>Leonardo DiCaprio leads all actors since 2010 with 6,264,072 votes</a:t>
            </a:r>
            <a:endParaRPr lang="en-US" sz="1700" dirty="0">
              <a:latin typeface="Hind Siliguri" panose="02000000000000000000" pitchFamily="2" charset="77"/>
              <a:cs typeface="Hind Siliguri" panose="02000000000000000000" pitchFamily="2" charset="77"/>
            </a:endParaRPr>
          </a:p>
        </p:txBody>
      </p:sp>
      <p:sp>
        <p:nvSpPr>
          <p:cNvPr id="11" name="Content Placeholder 2">
            <a:extLst>
              <a:ext uri="{FF2B5EF4-FFF2-40B4-BE49-F238E27FC236}">
                <a16:creationId xmlns:a16="http://schemas.microsoft.com/office/drawing/2014/main" xmlns="" id="{996642FC-2683-355E-51D5-2FDD97E73C63}"/>
              </a:ext>
            </a:extLst>
          </p:cNvPr>
          <p:cNvSpPr txBox="1">
            <a:spLocks/>
          </p:cNvSpPr>
          <p:nvPr/>
        </p:nvSpPr>
        <p:spPr>
          <a:xfrm>
            <a:off x="1417573" y="4368243"/>
            <a:ext cx="3746157" cy="901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Most Popular Actor</a:t>
            </a:r>
            <a:endParaRPr lang="en-US" b="1" dirty="0">
              <a:latin typeface="Hind Siliguri" panose="02000000000000000000" pitchFamily="2" charset="77"/>
              <a:cs typeface="Hind Siliguri" panose="02000000000000000000" pitchFamily="2" charset="77"/>
            </a:endParaRPr>
          </a:p>
        </p:txBody>
      </p:sp>
      <p:sp>
        <p:nvSpPr>
          <p:cNvPr id="12" name="Content Placeholder 2">
            <a:extLst>
              <a:ext uri="{FF2B5EF4-FFF2-40B4-BE49-F238E27FC236}">
                <a16:creationId xmlns:a16="http://schemas.microsoft.com/office/drawing/2014/main" xmlns="" id="{996642FC-2683-355E-51D5-2FDD97E73C63}"/>
              </a:ext>
            </a:extLst>
          </p:cNvPr>
          <p:cNvSpPr txBox="1">
            <a:spLocks/>
          </p:cNvSpPr>
          <p:nvPr/>
        </p:nvSpPr>
        <p:spPr>
          <a:xfrm>
            <a:off x="7111286" y="4332532"/>
            <a:ext cx="3746157" cy="901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Top Grossing Genre</a:t>
            </a:r>
            <a:endParaRPr lang="en-US" b="1" dirty="0">
              <a:latin typeface="Hind Siliguri" panose="02000000000000000000" pitchFamily="2" charset="77"/>
              <a:cs typeface="Hind Siliguri" panose="02000000000000000000" pitchFamily="2" charset="77"/>
            </a:endParaRPr>
          </a:p>
        </p:txBody>
      </p:sp>
      <p:sp>
        <p:nvSpPr>
          <p:cNvPr id="13" name="Content Placeholder 2">
            <a:extLst>
              <a:ext uri="{FF2B5EF4-FFF2-40B4-BE49-F238E27FC236}">
                <a16:creationId xmlns:a16="http://schemas.microsoft.com/office/drawing/2014/main" xmlns="" id="{996642FC-2683-355E-51D5-2FDD97E73C63}"/>
              </a:ext>
            </a:extLst>
          </p:cNvPr>
          <p:cNvSpPr txBox="1">
            <a:spLocks/>
          </p:cNvSpPr>
          <p:nvPr/>
        </p:nvSpPr>
        <p:spPr>
          <a:xfrm>
            <a:off x="7111286" y="5026077"/>
            <a:ext cx="3746157" cy="1460090"/>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Action/adventure/sci-fi and action/crime/thriller are the top grossing genres with $2,753,569,061 and $16,027,425,657</a:t>
            </a:r>
            <a:endParaRPr lang="en-US" sz="20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241835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latin typeface="Franklin Gothic Medium" panose="020B0603020102020204" pitchFamily="34" charset="0"/>
              </a:rPr>
              <a:t>FINDINGS</a:t>
            </a:r>
          </a:p>
        </p:txBody>
      </p:sp>
      <p:sp>
        <p:nvSpPr>
          <p:cNvPr id="6" name="Rectangle 5">
            <a:extLst>
              <a:ext uri="{FF2B5EF4-FFF2-40B4-BE49-F238E27FC236}">
                <a16:creationId xmlns:a16="http://schemas.microsoft.com/office/drawing/2014/main" xmlns="" id="{DFDED218-0CEB-D90D-5B44-62D2F42AA924}"/>
              </a:ext>
            </a:extLst>
          </p:cNvPr>
          <p:cNvSpPr/>
          <p:nvPr/>
        </p:nvSpPr>
        <p:spPr>
          <a:xfrm>
            <a:off x="6670264" y="1690687"/>
            <a:ext cx="5188361"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 name="Content Placeholder 2">
            <a:extLst>
              <a:ext uri="{FF2B5EF4-FFF2-40B4-BE49-F238E27FC236}">
                <a16:creationId xmlns:a16="http://schemas.microsoft.com/office/drawing/2014/main" xmlns="" id="{BEECE572-1612-EAE0-D87D-1CD2382E58A0}"/>
              </a:ext>
            </a:extLst>
          </p:cNvPr>
          <p:cNvSpPr txBox="1">
            <a:spLocks/>
          </p:cNvSpPr>
          <p:nvPr/>
        </p:nvSpPr>
        <p:spPr>
          <a:xfrm>
            <a:off x="7212638" y="2218780"/>
            <a:ext cx="3746157" cy="48820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Result</a:t>
            </a:r>
            <a:endParaRPr lang="en-US" b="1" dirty="0">
              <a:latin typeface="Hind Siliguri" panose="02000000000000000000" pitchFamily="2" charset="77"/>
              <a:cs typeface="Hind Siliguri" panose="02000000000000000000" pitchFamily="2" charset="77"/>
            </a:endParaRPr>
          </a:p>
        </p:txBody>
      </p:sp>
      <p:sp>
        <p:nvSpPr>
          <p:cNvPr id="8" name="Content Placeholder 2">
            <a:extLst>
              <a:ext uri="{FF2B5EF4-FFF2-40B4-BE49-F238E27FC236}">
                <a16:creationId xmlns:a16="http://schemas.microsoft.com/office/drawing/2014/main" xmlns="" id="{570DA717-B3BE-3BEB-9855-75B7854F99A1}"/>
              </a:ext>
            </a:extLst>
          </p:cNvPr>
          <p:cNvSpPr txBox="1">
            <a:spLocks/>
          </p:cNvSpPr>
          <p:nvPr/>
        </p:nvSpPr>
        <p:spPr>
          <a:xfrm>
            <a:off x="7212638" y="2706985"/>
            <a:ext cx="3746157" cy="311862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Since 2010, November is the highest grossing month for movies. However the summer season is a profitable time to release a film as well. </a:t>
            </a:r>
            <a:endParaRPr lang="en-US" sz="2000" dirty="0">
              <a:latin typeface="Hind Siliguri" panose="02000000000000000000" pitchFamily="2" charset="77"/>
              <a:cs typeface="Hind Siliguri" panose="02000000000000000000" pitchFamily="2" charset="77"/>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269589"/>
            <a:ext cx="5341374" cy="5296864"/>
          </a:xfrm>
        </p:spPr>
      </p:pic>
    </p:spTree>
    <p:extLst>
      <p:ext uri="{BB962C8B-B14F-4D97-AF65-F5344CB8AC3E}">
        <p14:creationId xmlns:p14="http://schemas.microsoft.com/office/powerpoint/2010/main" val="4270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CDB550-8CD5-D5B9-7B45-C4AFCEE7A368}"/>
              </a:ext>
            </a:extLst>
          </p:cNvPr>
          <p:cNvSpPr txBox="1">
            <a:spLocks/>
          </p:cNvSpPr>
          <p:nvPr/>
        </p:nvSpPr>
        <p:spPr>
          <a:xfrm rot="16200000">
            <a:off x="-2574572" y="2656650"/>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solidFill>
                <a:latin typeface="Franklin Gothic Medium" panose="020B0603020102020204" pitchFamily="34" charset="0"/>
              </a:rPr>
              <a:t>FINDINGS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15" y="468363"/>
            <a:ext cx="8868953" cy="4961774"/>
          </a:xfrm>
        </p:spPr>
      </p:pic>
      <p:sp>
        <p:nvSpPr>
          <p:cNvPr id="6" name="Rectangle 5">
            <a:extLst>
              <a:ext uri="{FF2B5EF4-FFF2-40B4-BE49-F238E27FC236}">
                <a16:creationId xmlns:a16="http://schemas.microsoft.com/office/drawing/2014/main" xmlns="" id="{DFDED218-0CEB-D90D-5B44-62D2F42AA924}"/>
              </a:ext>
            </a:extLst>
          </p:cNvPr>
          <p:cNvSpPr/>
          <p:nvPr/>
        </p:nvSpPr>
        <p:spPr>
          <a:xfrm>
            <a:off x="1941615" y="5525345"/>
            <a:ext cx="8868953" cy="963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 name="Content Placeholder 2">
            <a:extLst>
              <a:ext uri="{FF2B5EF4-FFF2-40B4-BE49-F238E27FC236}">
                <a16:creationId xmlns:a16="http://schemas.microsoft.com/office/drawing/2014/main" xmlns="" id="{570DA717-B3BE-3BEB-9855-75B7854F99A1}"/>
              </a:ext>
            </a:extLst>
          </p:cNvPr>
          <p:cNvSpPr txBox="1">
            <a:spLocks/>
          </p:cNvSpPr>
          <p:nvPr/>
        </p:nvSpPr>
        <p:spPr>
          <a:xfrm>
            <a:off x="2087440" y="5625454"/>
            <a:ext cx="8577302" cy="9819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Since, 2010 Christopher Nolan is the most popular director ranking the highest with the most votes from the general public. </a:t>
            </a:r>
            <a:endParaRPr lang="en-US" sz="20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334623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CDB550-8CD5-D5B9-7B45-C4AFCEE7A368}"/>
              </a:ext>
            </a:extLst>
          </p:cNvPr>
          <p:cNvSpPr txBox="1">
            <a:spLocks/>
          </p:cNvSpPr>
          <p:nvPr/>
        </p:nvSpPr>
        <p:spPr>
          <a:xfrm rot="16200000">
            <a:off x="-2574572" y="2656650"/>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solidFill>
                <a:latin typeface="Franklin Gothic Medium" panose="020B0603020102020204" pitchFamily="34" charset="0"/>
              </a:rPr>
              <a:t>FINDINGS</a:t>
            </a:r>
          </a:p>
        </p:txBody>
      </p:sp>
      <p:sp>
        <p:nvSpPr>
          <p:cNvPr id="6" name="Rectangle 5">
            <a:extLst>
              <a:ext uri="{FF2B5EF4-FFF2-40B4-BE49-F238E27FC236}">
                <a16:creationId xmlns:a16="http://schemas.microsoft.com/office/drawing/2014/main" xmlns="" id="{DFDED218-0CEB-D90D-5B44-62D2F42AA924}"/>
              </a:ext>
            </a:extLst>
          </p:cNvPr>
          <p:cNvSpPr/>
          <p:nvPr/>
        </p:nvSpPr>
        <p:spPr>
          <a:xfrm>
            <a:off x="2087439" y="5579120"/>
            <a:ext cx="9445799" cy="963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dirty="0" smtClean="0">
                <a:solidFill>
                  <a:schemeClr val="tx1"/>
                </a:solidFill>
                <a:latin typeface="Hind Siliguri" panose="02000000000000000000" pitchFamily="2" charset="77"/>
                <a:cs typeface="Hind Siliguri" panose="02000000000000000000" pitchFamily="2" charset="77"/>
              </a:rPr>
              <a:t>Since 2010, Leonardo DiCaprio was the leading actor in terms of total votes, making him the most popular.  </a:t>
            </a:r>
            <a:endParaRPr lang="en-US" dirty="0">
              <a:solidFill>
                <a:schemeClr val="tx1"/>
              </a:solidFill>
              <a:latin typeface="Hind Siliguri" panose="02000000000000000000" pitchFamily="2" charset="77"/>
              <a:cs typeface="Hind Siliguri" panose="02000000000000000000" pitchFamily="2" charset="77"/>
            </a:endParaRPr>
          </a:p>
        </p:txBody>
      </p:sp>
      <p:sp>
        <p:nvSpPr>
          <p:cNvPr id="7" name="Content Placeholder 2">
            <a:extLst>
              <a:ext uri="{FF2B5EF4-FFF2-40B4-BE49-F238E27FC236}">
                <a16:creationId xmlns:a16="http://schemas.microsoft.com/office/drawing/2014/main" xmlns="" id="{570DA717-B3BE-3BEB-9855-75B7854F99A1}"/>
              </a:ext>
            </a:extLst>
          </p:cNvPr>
          <p:cNvSpPr txBox="1">
            <a:spLocks/>
          </p:cNvSpPr>
          <p:nvPr/>
        </p:nvSpPr>
        <p:spPr>
          <a:xfrm>
            <a:off x="2087439" y="5525345"/>
            <a:ext cx="9445799" cy="9639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lang="en-US" sz="2000" dirty="0">
              <a:latin typeface="Hind Siliguri" panose="02000000000000000000" pitchFamily="2" charset="77"/>
              <a:cs typeface="Hind Siliguri" panose="02000000000000000000" pitchFamily="2" charset="77"/>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439" y="398207"/>
            <a:ext cx="9445799" cy="5009070"/>
          </a:xfrm>
        </p:spPr>
      </p:pic>
    </p:spTree>
    <p:extLst>
      <p:ext uri="{BB962C8B-B14F-4D97-AF65-F5344CB8AC3E}">
        <p14:creationId xmlns:p14="http://schemas.microsoft.com/office/powerpoint/2010/main" val="1626783783"/>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505046"/>
      </a:dk2>
      <a:lt2>
        <a:srgbClr val="F3F7F8"/>
      </a:lt2>
      <a:accent1>
        <a:srgbClr val="CA421C"/>
      </a:accent1>
      <a:accent2>
        <a:srgbClr val="575252"/>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4531</TotalTime>
  <Words>578</Words>
  <Application>Microsoft Macintosh PowerPoint</Application>
  <PresentationFormat>Widescreen</PresentationFormat>
  <Paragraphs>80</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Calibri</vt:lpstr>
      <vt:lpstr>Calibri Light</vt:lpstr>
      <vt:lpstr>Franklin Gothic Demi</vt:lpstr>
      <vt:lpstr>Franklin Gothic Heavy</vt:lpstr>
      <vt:lpstr>Franklin Gothic Medium</vt:lpstr>
      <vt:lpstr>Hind Siliguri</vt:lpstr>
      <vt:lpstr>Hind Siliguri Light</vt:lpstr>
      <vt:lpstr>Hind Siliguri Medium</vt:lpstr>
      <vt:lpstr>Hiragino Kaku Gothic StdN W8</vt:lpstr>
      <vt:lpstr>Sagona Book</vt:lpstr>
      <vt:lpstr>Arial</vt:lpstr>
      <vt:lpstr>Office Theme</vt:lpstr>
      <vt:lpstr>PowerPoint Presentation</vt:lpstr>
      <vt:lpstr>CONTENTS</vt:lpstr>
      <vt:lpstr>OVERVIEW</vt:lpstr>
      <vt:lpstr>BUSINESS PROBLEM</vt:lpstr>
      <vt:lpstr>PowerPoint Presentation</vt:lpstr>
      <vt:lpstr>RESULTS</vt:lpstr>
      <vt:lpstr>PowerPoint Presentation</vt:lpstr>
      <vt:lpstr>PowerPoint Presentation</vt:lpstr>
      <vt:lpstr>PowerPoint Presentation</vt:lpstr>
      <vt:lpstr>PowerPoint Presentation</vt:lpstr>
      <vt:lpstr>ANALYSIS</vt:lpstr>
      <vt:lpstr>CONCLUSION</vt:lpstr>
      <vt:lpstr>PowerPoint Presentation</vt:lpstr>
      <vt:lpstr>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Patience N. Kanda</dc:creator>
  <cp:lastModifiedBy>michael holthouser</cp:lastModifiedBy>
  <cp:revision>17</cp:revision>
  <cp:lastPrinted>2022-05-06T20:56:58Z</cp:lastPrinted>
  <dcterms:created xsi:type="dcterms:W3CDTF">2022-05-03T18:14:04Z</dcterms:created>
  <dcterms:modified xsi:type="dcterms:W3CDTF">2022-05-09T20:24:03Z</dcterms:modified>
</cp:coreProperties>
</file>