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pdf" ContentType="application/pdf"/>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5.xml" ContentType="application/vnd.openxmlformats-officedocument.themeOverrid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Default Extension="gif" ContentType="image/gif"/>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Lst>
  <p:notesMasterIdLst>
    <p:notesMasterId r:id="rId19"/>
  </p:notesMasterIdLst>
  <p:handoutMasterIdLst>
    <p:handoutMasterId r:id="rId20"/>
  </p:handoutMasterIdLst>
  <p:sldIdLst>
    <p:sldId id="256" r:id="rId6"/>
    <p:sldId id="257" r:id="rId7"/>
    <p:sldId id="277" r:id="rId8"/>
    <p:sldId id="271" r:id="rId9"/>
    <p:sldId id="275" r:id="rId10"/>
    <p:sldId id="262" r:id="rId11"/>
    <p:sldId id="263" r:id="rId12"/>
    <p:sldId id="264" r:id="rId13"/>
    <p:sldId id="265" r:id="rId14"/>
    <p:sldId id="261" r:id="rId15"/>
    <p:sldId id="276" r:id="rId16"/>
    <p:sldId id="273" r:id="rId17"/>
    <p:sldId id="266" r:id="rId18"/>
  </p:sldIdLst>
  <p:sldSz cx="9144000" cy="6858000" type="screen4x3"/>
  <p:notesSz cx="9305925" cy="7019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8B761"/>
    <a:srgbClr val="A0BA5E"/>
    <a:srgbClr val="95C94F"/>
    <a:srgbClr val="AAD472"/>
    <a:srgbClr val="A5F959"/>
    <a:srgbClr val="450E38"/>
    <a:srgbClr val="484724"/>
    <a:srgbClr val="D3D2A5"/>
    <a:srgbClr val="EAE9D3"/>
    <a:srgbClr val="C4C38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69" autoAdjust="0"/>
    <p:restoredTop sz="94700" autoAdjust="0"/>
  </p:normalViewPr>
  <p:slideViewPr>
    <p:cSldViewPr snapToGrid="0" snapToObjects="1">
      <p:cViewPr>
        <p:scale>
          <a:sx n="100" d="100"/>
          <a:sy n="100" d="100"/>
        </p:scale>
        <p:origin x="-1860" y="42"/>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notesViewPr>
    <p:cSldViewPr snapToGrid="0" snapToObjects="1">
      <p:cViewPr varScale="1">
        <p:scale>
          <a:sx n="77" d="100"/>
          <a:sy n="77" d="100"/>
        </p:scale>
        <p:origin x="-2256" y="-108"/>
      </p:cViewPr>
      <p:guideLst>
        <p:guide orient="horz" pos="2211"/>
        <p:guide pos="293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2568" cy="350996"/>
          </a:xfrm>
          <a:prstGeom prst="rect">
            <a:avLst/>
          </a:prstGeom>
        </p:spPr>
        <p:txBody>
          <a:bodyPr vert="horz" lIns="93279" tIns="46640" rIns="93279" bIns="46640" rtlCol="0"/>
          <a:lstStyle>
            <a:lvl1pPr algn="l">
              <a:defRPr sz="1200"/>
            </a:lvl1pPr>
          </a:lstStyle>
          <a:p>
            <a:endParaRPr lang="en-US"/>
          </a:p>
        </p:txBody>
      </p:sp>
      <p:sp>
        <p:nvSpPr>
          <p:cNvPr id="3" name="Date Placeholder 2"/>
          <p:cNvSpPr>
            <a:spLocks noGrp="1"/>
          </p:cNvSpPr>
          <p:nvPr>
            <p:ph type="dt" sz="quarter" idx="1"/>
          </p:nvPr>
        </p:nvSpPr>
        <p:spPr>
          <a:xfrm>
            <a:off x="5271204" y="0"/>
            <a:ext cx="4032568" cy="350996"/>
          </a:xfrm>
          <a:prstGeom prst="rect">
            <a:avLst/>
          </a:prstGeom>
        </p:spPr>
        <p:txBody>
          <a:bodyPr vert="horz" lIns="93279" tIns="46640" rIns="93279" bIns="46640" rtlCol="0"/>
          <a:lstStyle>
            <a:lvl1pPr algn="r">
              <a:defRPr sz="1200"/>
            </a:lvl1pPr>
          </a:lstStyle>
          <a:p>
            <a:fld id="{4B6E9214-0EE0-5C49-85A5-F0AADB0580B3}" type="datetimeFigureOut">
              <a:rPr lang="en-US" smtClean="0"/>
              <a:pPr/>
              <a:t>1/6/2014</a:t>
            </a:fld>
            <a:endParaRPr lang="en-US"/>
          </a:p>
        </p:txBody>
      </p:sp>
      <p:sp>
        <p:nvSpPr>
          <p:cNvPr id="4" name="Footer Placeholder 3"/>
          <p:cNvSpPr>
            <a:spLocks noGrp="1"/>
          </p:cNvSpPr>
          <p:nvPr>
            <p:ph type="ftr" sz="quarter" idx="2"/>
          </p:nvPr>
        </p:nvSpPr>
        <p:spPr>
          <a:xfrm>
            <a:off x="0" y="6667711"/>
            <a:ext cx="4032568" cy="350996"/>
          </a:xfrm>
          <a:prstGeom prst="rect">
            <a:avLst/>
          </a:prstGeom>
        </p:spPr>
        <p:txBody>
          <a:bodyPr vert="horz" lIns="93279" tIns="46640" rIns="93279" bIns="46640" rtlCol="0" anchor="b"/>
          <a:lstStyle>
            <a:lvl1pPr algn="l">
              <a:defRPr sz="1200"/>
            </a:lvl1pPr>
          </a:lstStyle>
          <a:p>
            <a:endParaRPr lang="en-US"/>
          </a:p>
        </p:txBody>
      </p:sp>
      <p:sp>
        <p:nvSpPr>
          <p:cNvPr id="5" name="Slide Number Placeholder 4"/>
          <p:cNvSpPr>
            <a:spLocks noGrp="1"/>
          </p:cNvSpPr>
          <p:nvPr>
            <p:ph type="sldNum" sz="quarter" idx="3"/>
          </p:nvPr>
        </p:nvSpPr>
        <p:spPr>
          <a:xfrm>
            <a:off x="5271204" y="6667711"/>
            <a:ext cx="4032568" cy="350996"/>
          </a:xfrm>
          <a:prstGeom prst="rect">
            <a:avLst/>
          </a:prstGeom>
        </p:spPr>
        <p:txBody>
          <a:bodyPr vert="horz" lIns="93279" tIns="46640" rIns="93279" bIns="46640" rtlCol="0" anchor="b"/>
          <a:lstStyle>
            <a:lvl1pPr algn="r">
              <a:defRPr sz="1200"/>
            </a:lvl1pPr>
          </a:lstStyle>
          <a:p>
            <a:fld id="{04B0869E-145B-FD47-B212-02CE5B6561B9}" type="slidenum">
              <a:rPr lang="en-US" smtClean="0"/>
              <a:pPr/>
              <a:t>‹#›</a:t>
            </a:fld>
            <a:endParaRPr lang="en-US"/>
          </a:p>
        </p:txBody>
      </p:sp>
    </p:spTree>
    <p:extLst>
      <p:ext uri="{BB962C8B-B14F-4D97-AF65-F5344CB8AC3E}">
        <p14:creationId xmlns="" xmlns:p14="http://schemas.microsoft.com/office/powerpoint/2010/main" val="28728197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2568" cy="350996"/>
          </a:xfrm>
          <a:prstGeom prst="rect">
            <a:avLst/>
          </a:prstGeom>
        </p:spPr>
        <p:txBody>
          <a:bodyPr vert="horz" lIns="93279" tIns="46640" rIns="93279" bIns="46640" rtlCol="0"/>
          <a:lstStyle>
            <a:lvl1pPr algn="l">
              <a:defRPr sz="1200"/>
            </a:lvl1pPr>
          </a:lstStyle>
          <a:p>
            <a:endParaRPr lang="en-US"/>
          </a:p>
        </p:txBody>
      </p:sp>
      <p:sp>
        <p:nvSpPr>
          <p:cNvPr id="3" name="Date Placeholder 2"/>
          <p:cNvSpPr>
            <a:spLocks noGrp="1"/>
          </p:cNvSpPr>
          <p:nvPr>
            <p:ph type="dt" idx="1"/>
          </p:nvPr>
        </p:nvSpPr>
        <p:spPr>
          <a:xfrm>
            <a:off x="5271204" y="0"/>
            <a:ext cx="4032568" cy="350996"/>
          </a:xfrm>
          <a:prstGeom prst="rect">
            <a:avLst/>
          </a:prstGeom>
        </p:spPr>
        <p:txBody>
          <a:bodyPr vert="horz" lIns="93279" tIns="46640" rIns="93279" bIns="46640" rtlCol="0"/>
          <a:lstStyle>
            <a:lvl1pPr algn="r">
              <a:defRPr sz="1200"/>
            </a:lvl1pPr>
          </a:lstStyle>
          <a:p>
            <a:fld id="{3B2831B6-2D34-824A-8A3B-86C10A23B6AA}" type="datetimeFigureOut">
              <a:rPr lang="en-US" smtClean="0"/>
              <a:pPr/>
              <a:t>1/6/2014</a:t>
            </a:fld>
            <a:endParaRPr lang="en-US"/>
          </a:p>
        </p:txBody>
      </p:sp>
      <p:sp>
        <p:nvSpPr>
          <p:cNvPr id="4" name="Slide Image Placeholder 3"/>
          <p:cNvSpPr>
            <a:spLocks noGrp="1" noRot="1" noChangeAspect="1"/>
          </p:cNvSpPr>
          <p:nvPr>
            <p:ph type="sldImg" idx="2"/>
          </p:nvPr>
        </p:nvSpPr>
        <p:spPr>
          <a:xfrm>
            <a:off x="2897188" y="525463"/>
            <a:ext cx="3511550" cy="2633662"/>
          </a:xfrm>
          <a:prstGeom prst="rect">
            <a:avLst/>
          </a:prstGeom>
          <a:noFill/>
          <a:ln w="12700">
            <a:solidFill>
              <a:prstClr val="black"/>
            </a:solidFill>
          </a:ln>
        </p:spPr>
        <p:txBody>
          <a:bodyPr vert="horz" lIns="93279" tIns="46640" rIns="93279" bIns="46640" rtlCol="0" anchor="ctr"/>
          <a:lstStyle/>
          <a:p>
            <a:endParaRPr lang="en-US"/>
          </a:p>
        </p:txBody>
      </p:sp>
      <p:sp>
        <p:nvSpPr>
          <p:cNvPr id="5" name="Notes Placeholder 4"/>
          <p:cNvSpPr>
            <a:spLocks noGrp="1"/>
          </p:cNvSpPr>
          <p:nvPr>
            <p:ph type="body" sz="quarter" idx="3"/>
          </p:nvPr>
        </p:nvSpPr>
        <p:spPr>
          <a:xfrm>
            <a:off x="930593" y="3334465"/>
            <a:ext cx="7444740" cy="3158966"/>
          </a:xfrm>
          <a:prstGeom prst="rect">
            <a:avLst/>
          </a:prstGeom>
        </p:spPr>
        <p:txBody>
          <a:bodyPr vert="horz" lIns="93279" tIns="46640" rIns="93279" bIns="466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67711"/>
            <a:ext cx="4032568" cy="350996"/>
          </a:xfrm>
          <a:prstGeom prst="rect">
            <a:avLst/>
          </a:prstGeom>
        </p:spPr>
        <p:txBody>
          <a:bodyPr vert="horz" lIns="93279" tIns="46640" rIns="93279" bIns="46640" rtlCol="0" anchor="b"/>
          <a:lstStyle>
            <a:lvl1pPr algn="l">
              <a:defRPr sz="1200"/>
            </a:lvl1pPr>
          </a:lstStyle>
          <a:p>
            <a:endParaRPr lang="en-US"/>
          </a:p>
        </p:txBody>
      </p:sp>
      <p:sp>
        <p:nvSpPr>
          <p:cNvPr id="7" name="Slide Number Placeholder 6"/>
          <p:cNvSpPr>
            <a:spLocks noGrp="1"/>
          </p:cNvSpPr>
          <p:nvPr>
            <p:ph type="sldNum" sz="quarter" idx="5"/>
          </p:nvPr>
        </p:nvSpPr>
        <p:spPr>
          <a:xfrm>
            <a:off x="5271204" y="6667711"/>
            <a:ext cx="4032568" cy="350996"/>
          </a:xfrm>
          <a:prstGeom prst="rect">
            <a:avLst/>
          </a:prstGeom>
        </p:spPr>
        <p:txBody>
          <a:bodyPr vert="horz" lIns="93279" tIns="46640" rIns="93279" bIns="46640" rtlCol="0" anchor="b"/>
          <a:lstStyle>
            <a:lvl1pPr algn="r">
              <a:defRPr sz="1200"/>
            </a:lvl1pPr>
          </a:lstStyle>
          <a:p>
            <a:fld id="{E1666462-E331-A748-ADBF-C644F00AE177}" type="slidenum">
              <a:rPr lang="en-US" smtClean="0"/>
              <a:pPr/>
              <a:t>‹#›</a:t>
            </a:fld>
            <a:endParaRPr lang="en-US"/>
          </a:p>
        </p:txBody>
      </p:sp>
    </p:spTree>
    <p:extLst>
      <p:ext uri="{BB962C8B-B14F-4D97-AF65-F5344CB8AC3E}">
        <p14:creationId xmlns="" xmlns:p14="http://schemas.microsoft.com/office/powerpoint/2010/main" val="530014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666462-E331-A748-ADBF-C644F00AE17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666462-E331-A748-ADBF-C644F00AE177}"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d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mc:AlternateContent xmlns:mc="http://schemas.openxmlformats.org/markup-compatibility/2006">
          <mc:Choice xmlns:ma="http://schemas.microsoft.com/office/mac/drawingml/2008/main" xmlns:mv="urn:schemas-microsoft-com:mac:vml" xmlns="" Requires="ma">
            <a:blipFill rotWithShape="1">
              <a:blip r:embed="rId2"/>
              <a:stretch>
                <a:fillRect/>
              </a:stretch>
            </a:blipFill>
          </mc:Choice>
          <mc:Fallback>
            <a:blipFill rotWithShape="1">
              <a:blip r:embed="rId3"/>
              <a:stretch>
                <a:fillRect/>
              </a:stretch>
            </a:blipFill>
          </mc:Fallback>
        </mc:AlternateContent>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714131" y="830385"/>
            <a:ext cx="6692900" cy="838200"/>
          </a:xfrm>
        </p:spPr>
        <p:txBody>
          <a:bodyPr anchor="b">
            <a:normAutofit/>
          </a:bodyPr>
          <a:lstStyle>
            <a:lvl1pPr>
              <a:defRPr sz="2800" b="0" i="0" cap="all" baseline="0">
                <a:solidFill>
                  <a:schemeClr val="tx1"/>
                </a:solidFill>
                <a:effectLst/>
                <a:latin typeface="Arial Bold"/>
                <a:cs typeface="Arial Bold"/>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714131" y="1897185"/>
            <a:ext cx="6705600" cy="685800"/>
          </a:xfrm>
        </p:spPr>
        <p:txBody>
          <a:bodyPr anchor="ctr">
            <a:normAutofit/>
          </a:bodyPr>
          <a:lstStyle>
            <a:lvl1pPr marL="0" indent="0" algn="l">
              <a:buNone/>
              <a:defRPr sz="2600" b="0" i="0">
                <a:solidFill>
                  <a:srgbClr val="FFFFFF"/>
                </a:solidFill>
                <a:latin typeface="Arial Bold"/>
                <a:cs typeface="Arial Bold"/>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17" name="Footer Placeholder 16"/>
          <p:cNvSpPr>
            <a:spLocks noGrp="1"/>
          </p:cNvSpPr>
          <p:nvPr>
            <p:ph type="ftr" sz="quarter" idx="11"/>
          </p:nvPr>
        </p:nvSpPr>
        <p:spPr>
          <a:xfrm>
            <a:off x="714131" y="2979615"/>
            <a:ext cx="5867400" cy="365125"/>
          </a:xfrm>
          <a:prstGeom prst="rect">
            <a:avLst/>
          </a:prstGeom>
        </p:spPr>
        <p:txBody>
          <a:bodyPr/>
          <a:lstStyle>
            <a:lvl1pPr algn="l">
              <a:defRPr b="0" i="0">
                <a:solidFill>
                  <a:schemeClr val="tx1"/>
                </a:solidFill>
                <a:latin typeface="Arial Bold"/>
                <a:cs typeface="Arial Bold"/>
              </a:defRPr>
            </a:lvl1pPr>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solidFill>
                  <a:srgbClr val="FFFFFF"/>
                </a:solidFill>
              </a:defRPr>
            </a:lvl1pPr>
          </a:lstStyle>
          <a:p>
            <a:fld id="{8887E137-9F0E-6D4D-B15A-1273519E9F1B}" type="slidenum">
              <a:rPr lang="en-US" smtClean="0"/>
              <a:pPr/>
              <a:t>‹#›</a:t>
            </a:fld>
            <a:endParaRPr lang="en-US"/>
          </a:p>
        </p:txBody>
      </p:sp>
      <p:sp>
        <p:nvSpPr>
          <p:cNvPr id="6"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
        <p:nvSpPr>
          <p:cNvPr id="10" name="Text Placeholder 12"/>
          <p:cNvSpPr>
            <a:spLocks noGrp="1"/>
          </p:cNvSpPr>
          <p:nvPr>
            <p:ph idx="1"/>
          </p:nvPr>
        </p:nvSpPr>
        <p:spPr>
          <a:xfrm>
            <a:off x="612648" y="1234440"/>
            <a:ext cx="8153400" cy="489204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533400" cy="381000"/>
          </a:xfrm>
        </p:spPr>
        <p:txBody>
          <a:bodyPr/>
          <a:lstStyle>
            <a:lvl1pPr>
              <a:defRPr sz="1200">
                <a:solidFill>
                  <a:schemeClr val="tx2"/>
                </a:solidFill>
              </a:defRPr>
            </a:lvl1pPr>
          </a:lstStyle>
          <a:p>
            <a:fld id="{8887E137-9F0E-6D4D-B15A-1273519E9F1B}" type="slidenum">
              <a:rPr lang="en-US" smtClean="0"/>
              <a:pPr/>
              <a:t>‹#›</a:t>
            </a:fld>
            <a:endParaRPr lang="en-US"/>
          </a:p>
        </p:txBody>
      </p:sp>
      <p:sp>
        <p:nvSpPr>
          <p:cNvPr id="7"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rgbClr val="FFFFFF"/>
                </a:solidFill>
              </a:defRPr>
            </a:lvl1pPr>
          </a:lstStyle>
          <a:p>
            <a:fld id="{8887E137-9F0E-6D4D-B15A-1273519E9F1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9"/>
          <p:cNvSpPr>
            <a:spLocks noGrp="1"/>
          </p:cNvSpPr>
          <p:nvPr>
            <p:ph type="sldNum" sz="quarter" idx="16"/>
          </p:nvPr>
        </p:nvSpPr>
        <p:spPr/>
        <p:txBody>
          <a:bodyPr rtlCol="0"/>
          <a:lstStyle/>
          <a:p>
            <a:fld id="{8887E137-9F0E-6D4D-B15A-1273519E9F1B}" type="slidenum">
              <a:rPr lang="en-US" smtClean="0"/>
              <a:pPr/>
              <a:t>‹#›</a:t>
            </a:fld>
            <a:endParaRPr lang="en-US"/>
          </a:p>
        </p:txBody>
      </p:sp>
      <p:sp>
        <p:nvSpPr>
          <p:cNvPr id="12" name="Footer Placeholder 11"/>
          <p:cNvSpPr>
            <a:spLocks noGrp="1"/>
          </p:cNvSpPr>
          <p:nvPr>
            <p:ph type="ftr" sz="quarter" idx="17"/>
          </p:nvPr>
        </p:nvSpPr>
        <p:spPr>
          <a:xfrm>
            <a:off x="1511417" y="6532368"/>
            <a:ext cx="7254631" cy="365125"/>
          </a:xfrm>
          <a:prstGeom prst="rect">
            <a:avLst/>
          </a:prstGeom>
        </p:spPr>
        <p:txBody>
          <a:bodyPr rtlCol="0"/>
          <a:lstStyle/>
          <a:p>
            <a:r>
              <a:rPr lang="en-US" dirty="0" err="1" smtClean="0"/>
              <a:t>Panum</a:t>
            </a:r>
            <a:r>
              <a:rPr lang="en-US" dirty="0" smtClean="0"/>
              <a:t> Confidential and Proprietary</a:t>
            </a:r>
          </a:p>
          <a:p>
            <a:endParaRPr lang="en-US" dirty="0"/>
          </a:p>
        </p:txBody>
      </p:sp>
      <p:sp>
        <p:nvSpPr>
          <p:cNvPr id="14"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Slide Number Placeholder 11"/>
          <p:cNvSpPr>
            <a:spLocks noGrp="1"/>
          </p:cNvSpPr>
          <p:nvPr>
            <p:ph type="sldNum" sz="quarter" idx="16"/>
          </p:nvPr>
        </p:nvSpPr>
        <p:spPr/>
        <p:txBody>
          <a:bodyPr rtlCol="0"/>
          <a:lstStyle/>
          <a:p>
            <a:fld id="{8887E137-9F0E-6D4D-B15A-1273519E9F1B}" type="slidenum">
              <a:rPr lang="en-US" smtClean="0"/>
              <a:pPr/>
              <a:t>‹#›</a:t>
            </a:fld>
            <a:endParaRPr lang="en-US"/>
          </a:p>
        </p:txBody>
      </p:sp>
      <p:sp>
        <p:nvSpPr>
          <p:cNvPr id="14" name="Footer Placeholder 13"/>
          <p:cNvSpPr>
            <a:spLocks noGrp="1"/>
          </p:cNvSpPr>
          <p:nvPr>
            <p:ph type="ftr" sz="quarter" idx="17"/>
          </p:nvPr>
        </p:nvSpPr>
        <p:spPr>
          <a:xfrm>
            <a:off x="1511417" y="6532368"/>
            <a:ext cx="7254631" cy="365125"/>
          </a:xfrm>
          <a:prstGeom prst="rect">
            <a:avLst/>
          </a:prstGeom>
        </p:spPr>
        <p:txBody>
          <a:bodyPr rtlCol="0"/>
          <a:lstStyle/>
          <a:p>
            <a:r>
              <a:rPr lang="en-US" dirty="0" err="1" smtClean="0"/>
              <a:t>Panum</a:t>
            </a:r>
            <a:r>
              <a:rPr lang="en-US" dirty="0" smtClean="0"/>
              <a:t> Confidential and Proprietary</a:t>
            </a:r>
          </a:p>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3">
              <a:lumMod val="60000"/>
              <a:lumOff val="40000"/>
            </a:schemeClr>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7"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511417" y="6532368"/>
            <a:ext cx="7254631"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887E137-9F0E-6D4D-B15A-1273519E9F1B}" type="slidenum">
              <a:rPr lang="en-US" smtClean="0"/>
              <a:pPr/>
              <a:t>‹#›</a:t>
            </a:fld>
            <a:endParaRPr lang="en-US"/>
          </a:p>
        </p:txBody>
      </p:sp>
      <p:sp>
        <p:nvSpPr>
          <p:cNvPr id="3" name="Text Placeholder 2"/>
          <p:cNvSpPr>
            <a:spLocks noGrp="1"/>
          </p:cNvSpPr>
          <p:nvPr>
            <p:ph type="body" idx="2"/>
          </p:nvPr>
        </p:nvSpPr>
        <p:spPr>
          <a:xfrm>
            <a:off x="609600" y="1752600"/>
            <a:ext cx="1600200" cy="4343400"/>
          </a:xfrm>
          <a:solidFill>
            <a:schemeClr val="accent3">
              <a:lumMod val="60000"/>
              <a:lumOff val="40000"/>
            </a:schemeClr>
          </a:solidFill>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8" name="Rectangle 7"/>
          <p:cNvSpPr/>
          <p:nvPr/>
        </p:nvSpPr>
        <p:spPr bwMode="white">
          <a:xfrm>
            <a:off x="-9144" y="5105400"/>
            <a:ext cx="9144000" cy="9017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5210556"/>
            <a:ext cx="1463040" cy="713232"/>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5201412"/>
            <a:ext cx="7598664" cy="722376"/>
          </a:xfrm>
          <a:prstGeom prst="rect">
            <a:avLst/>
          </a:prstGeom>
          <a:solidFill>
            <a:schemeClr val="accent2">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560576" y="5237988"/>
            <a:ext cx="7354824" cy="685800"/>
          </a:xfrm>
        </p:spPr>
        <p:txBody>
          <a:bodyPr anchor="ctr"/>
          <a:lstStyle>
            <a:lvl1pPr algn="l">
              <a:buNone/>
              <a:defRPr sz="2800" b="0">
                <a:solidFill>
                  <a:schemeClr val="tx1"/>
                </a:solidFill>
              </a:defRPr>
            </a:lvl1pPr>
          </a:lstStyle>
          <a:p>
            <a:r>
              <a:rPr kumimoji="0" lang="en-US" dirty="0" smtClean="0"/>
              <a:t>Click to edit Master title style</a:t>
            </a:r>
            <a:endParaRPr kumimoji="0" lang="en-US" dirty="0"/>
          </a:p>
        </p:txBody>
      </p:sp>
      <p:sp>
        <p:nvSpPr>
          <p:cNvPr id="11" name="Rectangle 10"/>
          <p:cNvSpPr/>
          <p:nvPr/>
        </p:nvSpPr>
        <p:spPr bwMode="white">
          <a:xfrm>
            <a:off x="1447800" y="0"/>
            <a:ext cx="97536" cy="60071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lide Number Placeholder 12"/>
          <p:cNvSpPr>
            <a:spLocks noGrp="1"/>
          </p:cNvSpPr>
          <p:nvPr>
            <p:ph type="sldNum" sz="quarter" idx="11"/>
          </p:nvPr>
        </p:nvSpPr>
        <p:spPr>
          <a:xfrm>
            <a:off x="452023" y="187322"/>
            <a:ext cx="575564" cy="346078"/>
          </a:xfrm>
        </p:spPr>
        <p:txBody>
          <a:bodyPr rtlCol="0">
            <a:normAutofit/>
          </a:bodyPr>
          <a:lstStyle>
            <a:lvl1pPr>
              <a:defRPr sz="1200"/>
            </a:lvl1pPr>
          </a:lstStyle>
          <a:p>
            <a:fld id="{8887E137-9F0E-6D4D-B15A-1273519E9F1B}" type="slidenum">
              <a:rPr lang="en-US" smtClean="0"/>
              <a:pPr/>
              <a:t>‹#›</a:t>
            </a:fld>
            <a:endParaRPr lang="en-US"/>
          </a:p>
        </p:txBody>
      </p:sp>
      <p:sp>
        <p:nvSpPr>
          <p:cNvPr id="14" name="Footer Placeholder 13"/>
          <p:cNvSpPr>
            <a:spLocks noGrp="1"/>
          </p:cNvSpPr>
          <p:nvPr>
            <p:ph type="ftr" sz="quarter" idx="12"/>
          </p:nvPr>
        </p:nvSpPr>
        <p:spPr>
          <a:xfrm>
            <a:off x="3100754" y="6430768"/>
            <a:ext cx="5814646" cy="365125"/>
          </a:xfrm>
          <a:prstGeom prst="rect">
            <a:avLst/>
          </a:prstGeom>
        </p:spPr>
        <p:txBody>
          <a:bodyPr rtlCol="0"/>
          <a:lstStyle>
            <a:lvl1pPr>
              <a:defRPr>
                <a:solidFill>
                  <a:schemeClr val="tx1"/>
                </a:solidFill>
              </a:defRPr>
            </a:lvl1pPr>
          </a:lstStyle>
          <a:p>
            <a:r>
              <a:rPr lang="en-US" dirty="0" err="1" smtClean="0"/>
              <a:t>Panum</a:t>
            </a:r>
            <a:r>
              <a:rPr lang="en-US" dirty="0" smtClean="0"/>
              <a:t> Confidential and Proprietary</a:t>
            </a:r>
          </a:p>
          <a:p>
            <a:endParaRPr lang="en-US" dirty="0"/>
          </a:p>
        </p:txBody>
      </p:sp>
      <p:sp>
        <p:nvSpPr>
          <p:cNvPr id="3" name="Picture Placeholder 2"/>
          <p:cNvSpPr>
            <a:spLocks noGrp="1"/>
          </p:cNvSpPr>
          <p:nvPr>
            <p:ph type="pic" idx="1"/>
          </p:nvPr>
        </p:nvSpPr>
        <p:spPr>
          <a:xfrm>
            <a:off x="1560576" y="0"/>
            <a:ext cx="7583424" cy="5105400"/>
          </a:xfrm>
          <a:solidFill>
            <a:schemeClr val="accent6">
              <a:lumMod val="60000"/>
              <a:lumOff val="40000"/>
            </a:schemeClr>
          </a:solidFill>
          <a:ln>
            <a:noFill/>
          </a:ln>
        </p:spPr>
        <p:txBody>
          <a:bodyPr/>
          <a:lstStyle>
            <a:lvl1pPr marL="0" indent="0">
              <a:buNone/>
              <a:defRPr sz="3200"/>
            </a:lvl1pPr>
          </a:lstStyle>
          <a:p>
            <a:r>
              <a:rPr kumimoji="0" lang="en-US" dirty="0" smtClean="0"/>
              <a:t>Click icon to add picture</a:t>
            </a:r>
            <a:endParaRPr kumimoji="0" lang="en-US" dirty="0"/>
          </a:p>
        </p:txBody>
      </p:sp>
      <p:pic>
        <p:nvPicPr>
          <p:cNvPr id="23" name="Picture 22" descr="PGLogo(OL)-white.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8600" y="6228069"/>
            <a:ext cx="711200" cy="480843"/>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612648" y="1234440"/>
            <a:ext cx="8153400" cy="489204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8" name="Rectangle 7"/>
          <p:cNvSpPr/>
          <p:nvPr/>
        </p:nvSpPr>
        <p:spPr>
          <a:xfrm>
            <a:off x="0" y="736600"/>
            <a:ext cx="533400" cy="228600"/>
          </a:xfrm>
          <a:prstGeom prst="rect">
            <a:avLst/>
          </a:prstGeom>
          <a:solidFill>
            <a:schemeClr val="tx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736600"/>
            <a:ext cx="8553450" cy="228600"/>
          </a:xfrm>
          <a:prstGeom prst="rect">
            <a:avLst/>
          </a:prstGeom>
          <a:solidFill>
            <a:schemeClr val="accent3"/>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707293"/>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887E137-9F0E-6D4D-B15A-1273519E9F1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hf hdr="0" dt="0"/>
  <p:txStyles>
    <p:titleStyle>
      <a:lvl1pPr algn="l" rtl="0" eaLnBrk="1" latinLnBrk="0" hangingPunct="1">
        <a:spcBef>
          <a:spcPct val="0"/>
        </a:spcBef>
        <a:buNone/>
        <a:defRPr kumimoji="0" sz="1800" b="0" i="0" kern="1200" baseline="0">
          <a:solidFill>
            <a:schemeClr val="accent3">
              <a:lumMod val="50000"/>
            </a:schemeClr>
          </a:solidFill>
          <a:latin typeface="Arial Bold"/>
          <a:ea typeface="+mj-ea"/>
          <a:cs typeface="Arial Bold"/>
        </a:defRPr>
      </a:lvl1pPr>
    </p:titleStyle>
    <p:bodyStyle>
      <a:lvl1pPr marL="320040" indent="-320040" algn="l" rtl="0" eaLnBrk="1" latinLnBrk="0" hangingPunct="1">
        <a:spcBef>
          <a:spcPts val="700"/>
        </a:spcBef>
        <a:buClr>
          <a:schemeClr val="accent2"/>
        </a:buClr>
        <a:buSzPct val="60000"/>
        <a:buFont typeface="Wingdings"/>
        <a:buChar char=""/>
        <a:defRPr kumimoji="0" sz="2000" kern="1200">
          <a:solidFill>
            <a:schemeClr val="tx1">
              <a:lumMod val="75000"/>
            </a:schemeClr>
          </a:solidFill>
          <a:latin typeface="Arial"/>
          <a:ea typeface="+mn-ea"/>
          <a:cs typeface="Arial"/>
        </a:defRPr>
      </a:lvl1pPr>
      <a:lvl2pPr marL="640080" indent="-274320" algn="l" rtl="0" eaLnBrk="1" latinLnBrk="0" hangingPunct="1">
        <a:spcBef>
          <a:spcPts val="550"/>
        </a:spcBef>
        <a:buClr>
          <a:schemeClr val="accent1"/>
        </a:buClr>
        <a:buSzPct val="70000"/>
        <a:buFont typeface="Wingdings 2"/>
        <a:buChar char=""/>
        <a:defRPr kumimoji="0" sz="1600" kern="1200">
          <a:solidFill>
            <a:schemeClr val="tx1">
              <a:lumMod val="75000"/>
            </a:schemeClr>
          </a:solidFill>
          <a:latin typeface="Arial"/>
          <a:ea typeface="+mn-ea"/>
          <a:cs typeface="Arial"/>
        </a:defRPr>
      </a:lvl2pPr>
      <a:lvl3pPr marL="914400" indent="-228600" algn="l" rtl="0" eaLnBrk="1" latinLnBrk="0" hangingPunct="1">
        <a:spcBef>
          <a:spcPts val="500"/>
        </a:spcBef>
        <a:buClr>
          <a:schemeClr val="accent2"/>
        </a:buClr>
        <a:buSzPct val="75000"/>
        <a:buFont typeface="Wingdings"/>
        <a:buChar char=""/>
        <a:defRPr kumimoji="0" sz="1400" kern="1200">
          <a:solidFill>
            <a:schemeClr val="tx1">
              <a:lumMod val="75000"/>
            </a:schemeClr>
          </a:solidFill>
          <a:latin typeface="Arial"/>
          <a:ea typeface="+mn-ea"/>
          <a:cs typeface="Arial"/>
        </a:defRPr>
      </a:lvl3pPr>
      <a:lvl4pPr marL="1371600" indent="-228600" algn="l" rtl="0" eaLnBrk="1" latinLnBrk="0" hangingPunct="1">
        <a:spcBef>
          <a:spcPts val="400"/>
        </a:spcBef>
        <a:buClr>
          <a:schemeClr val="accent3"/>
        </a:buClr>
        <a:buSzPct val="75000"/>
        <a:buFont typeface="Wingdings"/>
        <a:buChar char=""/>
        <a:defRPr kumimoji="0" sz="1200" kern="1200">
          <a:solidFill>
            <a:schemeClr val="tx1">
              <a:lumMod val="75000"/>
            </a:schemeClr>
          </a:solidFill>
          <a:latin typeface="Arial"/>
          <a:ea typeface="+mn-ea"/>
          <a:cs typeface="Arial"/>
        </a:defRPr>
      </a:lvl4pPr>
      <a:lvl5pPr marL="1828800" indent="-228600" algn="l" rtl="0" eaLnBrk="1" latinLnBrk="0" hangingPunct="1">
        <a:spcBef>
          <a:spcPts val="400"/>
        </a:spcBef>
        <a:buClr>
          <a:schemeClr val="accent4"/>
        </a:buClr>
        <a:buSzPct val="65000"/>
        <a:buFont typeface="Wingdings"/>
        <a:buChar char=""/>
        <a:defRPr kumimoji="0" sz="1200" kern="1200">
          <a:solidFill>
            <a:schemeClr val="tx1">
              <a:lumMod val="75000"/>
            </a:schemeClr>
          </a:solidFill>
          <a:latin typeface="Arial"/>
          <a:ea typeface="+mn-ea"/>
          <a:cs typeface="Arial"/>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8B761"/>
        </a:solidFill>
        <a:effectLst/>
      </p:bgPr>
    </p:bg>
    <p:spTree>
      <p:nvGrpSpPr>
        <p:cNvPr id="1" name=""/>
        <p:cNvGrpSpPr/>
        <p:nvPr/>
      </p:nvGrpSpPr>
      <p:grpSpPr>
        <a:xfrm>
          <a:off x="0" y="0"/>
          <a:ext cx="0" cy="0"/>
          <a:chOff x="0" y="0"/>
          <a:chExt cx="0" cy="0"/>
        </a:xfrm>
      </p:grpSpPr>
      <p:sp>
        <p:nvSpPr>
          <p:cNvPr id="14" name="TextBox 13"/>
          <p:cNvSpPr txBox="1"/>
          <p:nvPr/>
        </p:nvSpPr>
        <p:spPr>
          <a:xfrm>
            <a:off x="7333129" y="2466637"/>
            <a:ext cx="1371600" cy="1200329"/>
          </a:xfrm>
          <a:prstGeom prst="rect">
            <a:avLst/>
          </a:prstGeom>
          <a:solidFill>
            <a:srgbClr val="98B761"/>
          </a:solidFill>
        </p:spPr>
        <p:txBody>
          <a:bodyPr wrap="square" rtlCol="0">
            <a:spAutoFit/>
          </a:bodyPr>
          <a:lstStyle/>
          <a:p>
            <a:endParaRPr lang="en-US" dirty="0" smtClean="0"/>
          </a:p>
          <a:p>
            <a:endParaRPr lang="en-US" dirty="0" smtClean="0"/>
          </a:p>
          <a:p>
            <a:endParaRPr lang="en-US" dirty="0" smtClean="0"/>
          </a:p>
          <a:p>
            <a:endParaRPr lang="en-US" dirty="0"/>
          </a:p>
        </p:txBody>
      </p:sp>
      <p:sp>
        <p:nvSpPr>
          <p:cNvPr id="12" name="TextBox 11"/>
          <p:cNvSpPr txBox="1"/>
          <p:nvPr/>
        </p:nvSpPr>
        <p:spPr>
          <a:xfrm>
            <a:off x="5342966" y="3666966"/>
            <a:ext cx="3801034" cy="646331"/>
          </a:xfrm>
          <a:prstGeom prst="rect">
            <a:avLst/>
          </a:prstGeom>
          <a:noFill/>
        </p:spPr>
        <p:txBody>
          <a:bodyPr wrap="square" rtlCol="0">
            <a:spAutoFit/>
          </a:bodyPr>
          <a:lstStyle/>
          <a:p>
            <a:pPr algn="r"/>
            <a:r>
              <a:rPr lang="en-US" b="1" i="1" dirty="0" smtClean="0">
                <a:latin typeface="Cambria" pitchFamily="18" charset="0"/>
              </a:rPr>
              <a:t>Initiation Phase </a:t>
            </a:r>
            <a:r>
              <a:rPr lang="en-US" b="1" dirty="0" smtClean="0">
                <a:latin typeface="Cambria" pitchFamily="18" charset="0"/>
              </a:rPr>
              <a:t>Review (IPR)</a:t>
            </a:r>
          </a:p>
          <a:p>
            <a:pPr algn="r"/>
            <a:r>
              <a:rPr lang="en-US" dirty="0" smtClean="0">
                <a:latin typeface="Cambria" pitchFamily="18" charset="0"/>
              </a:rPr>
              <a:t>[Insert Date of IPR]</a:t>
            </a:r>
          </a:p>
        </p:txBody>
      </p:sp>
      <p:pic>
        <p:nvPicPr>
          <p:cNvPr id="5" name="Picture 4" descr="fns-masthead_logo.gif"/>
          <p:cNvPicPr>
            <a:picLocks noChangeAspect="1"/>
          </p:cNvPicPr>
          <p:nvPr/>
        </p:nvPicPr>
        <p:blipFill>
          <a:blip r:embed="rId3"/>
          <a:stretch>
            <a:fillRect/>
          </a:stretch>
        </p:blipFill>
        <p:spPr>
          <a:xfrm>
            <a:off x="6283026" y="0"/>
            <a:ext cx="2860974" cy="923363"/>
          </a:xfrm>
          <a:prstGeom prst="rect">
            <a:avLst/>
          </a:prstGeom>
        </p:spPr>
      </p:pic>
      <p:sp>
        <p:nvSpPr>
          <p:cNvPr id="2" name="Title 1"/>
          <p:cNvSpPr>
            <a:spLocks noGrp="1"/>
          </p:cNvSpPr>
          <p:nvPr>
            <p:ph type="ctrTitle"/>
          </p:nvPr>
        </p:nvSpPr>
        <p:spPr>
          <a:xfrm>
            <a:off x="0" y="1945334"/>
            <a:ext cx="9143999" cy="1335741"/>
          </a:xfrm>
          <a:solidFill>
            <a:schemeClr val="bg1">
              <a:lumMod val="75000"/>
            </a:schemeClr>
          </a:solidFill>
          <a:ln>
            <a:gradFill>
              <a:gsLst>
                <a:gs pos="0">
                  <a:srgbClr val="DDEBCF"/>
                </a:gs>
                <a:gs pos="50000">
                  <a:srgbClr val="9CB86E"/>
                </a:gs>
                <a:gs pos="100000">
                  <a:srgbClr val="156B13"/>
                </a:gs>
              </a:gsLst>
              <a:lin ang="5400000" scaled="0"/>
            </a:gradFill>
          </a:ln>
        </p:spPr>
        <p:txBody>
          <a:bodyPr>
            <a:normAutofit/>
          </a:bodyPr>
          <a:lstStyle/>
          <a:p>
            <a:pPr algn="ctr">
              <a:spcBef>
                <a:spcPts val="1200"/>
              </a:spcBef>
              <a:spcAft>
                <a:spcPts val="1800"/>
              </a:spcAft>
            </a:pPr>
            <a:r>
              <a:rPr lang="en-US" b="1" dirty="0" smtClean="0">
                <a:latin typeface="Cambria" pitchFamily="18" charset="0"/>
              </a:rPr>
              <a:t>[Insert Project Name]</a:t>
            </a:r>
            <a:br>
              <a:rPr lang="en-US" b="1" dirty="0" smtClean="0">
                <a:latin typeface="Cambria" pitchFamily="18" charset="0"/>
              </a:rPr>
            </a:br>
            <a:endParaRPr lang="en-US" b="1" dirty="0" smtClean="0"/>
          </a:p>
        </p:txBody>
      </p:sp>
      <p:pic>
        <p:nvPicPr>
          <p:cNvPr id="11" name="Picture 4" descr="C:\Documents and Settings\pnadkarni\Local Settings\Temp\Temporary Internet Files\Content.IE5\1PAFU8B0\MP900442889[1].jpg"/>
          <p:cNvPicPr>
            <a:picLocks noChangeAspect="1" noChangeArrowheads="1"/>
          </p:cNvPicPr>
          <p:nvPr/>
        </p:nvPicPr>
        <p:blipFill>
          <a:blip r:embed="rId4"/>
          <a:srcRect/>
          <a:stretch>
            <a:fillRect/>
          </a:stretch>
        </p:blipFill>
        <p:spPr bwMode="auto">
          <a:xfrm>
            <a:off x="5713" y="3281074"/>
            <a:ext cx="5473970" cy="3576925"/>
          </a:xfrm>
          <a:prstGeom prst="rect">
            <a:avLst/>
          </a:prstGeom>
          <a:noFill/>
        </p:spPr>
      </p:pic>
      <p:pic>
        <p:nvPicPr>
          <p:cNvPr id="13" name="Picture 12" descr="OIT_Logo_062209_large.png"/>
          <p:cNvPicPr>
            <a:picLocks noChangeAspect="1"/>
          </p:cNvPicPr>
          <p:nvPr/>
        </p:nvPicPr>
        <p:blipFill>
          <a:blip r:embed="rId5"/>
          <a:stretch>
            <a:fillRect/>
          </a:stretch>
        </p:blipFill>
        <p:spPr>
          <a:xfrm>
            <a:off x="7333129" y="5022583"/>
            <a:ext cx="1667191" cy="165553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10</a:t>
            </a:fld>
            <a:endParaRPr lang="en-US"/>
          </a:p>
        </p:txBody>
      </p:sp>
      <p:sp>
        <p:nvSpPr>
          <p:cNvPr id="3" name="Content Placeholder 2"/>
          <p:cNvSpPr>
            <a:spLocks noGrp="1"/>
          </p:cNvSpPr>
          <p:nvPr>
            <p:ph sz="quarter" idx="1"/>
          </p:nvPr>
        </p:nvSpPr>
        <p:spPr/>
        <p:txBody>
          <a:bodyPr>
            <a:normAutofit/>
          </a:bodyPr>
          <a:lstStyle/>
          <a:p>
            <a:pPr marL="320040" lvl="1" indent="-320040">
              <a:spcBef>
                <a:spcPts val="700"/>
              </a:spcBef>
              <a:buClr>
                <a:schemeClr val="accent2"/>
              </a:buClr>
              <a:buSzPct val="60000"/>
              <a:buNone/>
            </a:pPr>
            <a:r>
              <a:rPr lang="en-US" sz="1800" b="1" dirty="0" smtClean="0">
                <a:solidFill>
                  <a:schemeClr val="accent3">
                    <a:lumMod val="50000"/>
                  </a:schemeClr>
                </a:solidFill>
                <a:latin typeface="Arial "/>
                <a:ea typeface="+mj-ea"/>
                <a:cs typeface="Arial Bold"/>
              </a:rPr>
              <a:t> </a:t>
            </a:r>
          </a:p>
          <a:p>
            <a:pPr marL="320040" lvl="1" indent="-320040">
              <a:spcBef>
                <a:spcPts val="700"/>
              </a:spcBef>
              <a:buClr>
                <a:schemeClr val="accent2"/>
              </a:buClr>
              <a:buSzPct val="60000"/>
              <a:buNone/>
            </a:pPr>
            <a:r>
              <a:rPr lang="en-US" sz="1800" b="1" dirty="0">
                <a:solidFill>
                  <a:schemeClr val="accent3">
                    <a:lumMod val="50000"/>
                  </a:schemeClr>
                </a:solidFill>
                <a:latin typeface="Arial "/>
                <a:ea typeface="+mj-ea"/>
                <a:cs typeface="Arial Bold"/>
              </a:rPr>
              <a:t> </a:t>
            </a:r>
            <a:r>
              <a:rPr lang="en-US" sz="1800" b="1" dirty="0" smtClean="0">
                <a:solidFill>
                  <a:schemeClr val="accent3">
                    <a:lumMod val="50000"/>
                  </a:schemeClr>
                </a:solidFill>
                <a:latin typeface="Arial "/>
                <a:ea typeface="+mj-ea"/>
                <a:cs typeface="Arial Bold"/>
              </a:rPr>
              <a:t> [ Insert Technical Feasibility from Business Case.  ]</a:t>
            </a:r>
          </a:p>
          <a:p>
            <a:endParaRPr lang="en-US" sz="1800" b="1" dirty="0">
              <a:solidFill>
                <a:schemeClr val="accent3">
                  <a:lumMod val="50000"/>
                </a:schemeClr>
              </a:solidFill>
              <a:latin typeface="Arial "/>
              <a:ea typeface="+mj-ea"/>
              <a:cs typeface="Arial Bold"/>
            </a:endParaRPr>
          </a:p>
        </p:txBody>
      </p:sp>
      <p:sp>
        <p:nvSpPr>
          <p:cNvPr id="4" name="Title 3"/>
          <p:cNvSpPr>
            <a:spLocks noGrp="1"/>
          </p:cNvSpPr>
          <p:nvPr>
            <p:ph type="title"/>
          </p:nvPr>
        </p:nvSpPr>
        <p:spPr/>
        <p:txBody>
          <a:bodyPr/>
          <a:lstStyle/>
          <a:p>
            <a:r>
              <a:rPr lang="en-US" b="1" dirty="0" smtClean="0"/>
              <a:t>Technical Feasibility</a:t>
            </a:r>
            <a:endParaRPr lang="en-US" b="1"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11</a:t>
            </a:fld>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b="1" u="sng" dirty="0" smtClean="0">
                <a:solidFill>
                  <a:srgbClr val="484724"/>
                </a:solidFill>
              </a:rPr>
              <a:t>Deliverables Status</a:t>
            </a:r>
          </a:p>
          <a:p>
            <a:pPr>
              <a:buNone/>
            </a:pPr>
            <a:endParaRPr lang="en-US" b="1" u="sng" dirty="0" smtClean="0">
              <a:solidFill>
                <a:srgbClr val="484724"/>
              </a:solidFill>
            </a:endParaRPr>
          </a:p>
          <a:p>
            <a:pPr>
              <a:buNone/>
            </a:pPr>
            <a:r>
              <a:rPr lang="en-US" b="1" dirty="0" smtClean="0">
                <a:solidFill>
                  <a:srgbClr val="484724"/>
                </a:solidFill>
              </a:rPr>
              <a:t>  	[  Provide a status update of deliverables using the </a:t>
            </a:r>
          </a:p>
          <a:p>
            <a:pPr>
              <a:buNone/>
            </a:pPr>
            <a:r>
              <a:rPr lang="en-US" b="1" dirty="0" smtClean="0">
                <a:solidFill>
                  <a:srgbClr val="484724"/>
                </a:solidFill>
              </a:rPr>
              <a:t>		“Project  Process Agreement”.  ]</a:t>
            </a:r>
          </a:p>
          <a:p>
            <a:pPr>
              <a:buNone/>
            </a:pPr>
            <a:endParaRPr lang="en-US" b="1" dirty="0" smtClean="0">
              <a:solidFill>
                <a:srgbClr val="484724"/>
              </a:solidFill>
            </a:endParaRPr>
          </a:p>
          <a:p>
            <a:pPr>
              <a:buNone/>
            </a:pPr>
            <a:r>
              <a:rPr lang="en-US" b="1" dirty="0" smtClean="0">
                <a:solidFill>
                  <a:srgbClr val="484724"/>
                </a:solidFill>
              </a:rPr>
              <a:t>	[  Update the status of your Information Security </a:t>
            </a:r>
          </a:p>
          <a:p>
            <a:pPr>
              <a:buNone/>
            </a:pPr>
            <a:r>
              <a:rPr lang="en-US" b="1" dirty="0" smtClean="0">
                <a:solidFill>
                  <a:srgbClr val="484724"/>
                </a:solidFill>
              </a:rPr>
              <a:t>		Certification &amp; Authorizations, if applicable.  ]</a:t>
            </a:r>
          </a:p>
          <a:p>
            <a:pPr>
              <a:buNone/>
            </a:pPr>
            <a:endParaRPr lang="en-US" b="1" dirty="0" smtClean="0">
              <a:solidFill>
                <a:srgbClr val="484724"/>
              </a:solidFill>
            </a:endParaRPr>
          </a:p>
          <a:p>
            <a:pPr>
              <a:buNone/>
            </a:pPr>
            <a:r>
              <a:rPr lang="en-US" b="1" dirty="0" smtClean="0">
                <a:solidFill>
                  <a:srgbClr val="484724"/>
                </a:solidFill>
              </a:rPr>
              <a:t>	[  List deliverables and delivery schedule for the current phase</a:t>
            </a:r>
          </a:p>
          <a:p>
            <a:pPr>
              <a:buNone/>
            </a:pPr>
            <a:r>
              <a:rPr lang="en-US" b="1" dirty="0" smtClean="0">
                <a:solidFill>
                  <a:srgbClr val="484724"/>
                </a:solidFill>
              </a:rPr>
              <a:t>		using the “Project Process Agreement” deliverable .  </a:t>
            </a:r>
            <a:r>
              <a:rPr lang="en-US" b="1" dirty="0" smtClean="0">
                <a:solidFill>
                  <a:srgbClr val="484724"/>
                </a:solidFill>
              </a:rPr>
              <a:t>]</a:t>
            </a:r>
          </a:p>
          <a:p>
            <a:pPr>
              <a:buNone/>
            </a:pPr>
            <a:r>
              <a:rPr lang="en-US" b="1" u="sng" dirty="0" smtClean="0">
                <a:solidFill>
                  <a:srgbClr val="484724"/>
                </a:solidFill>
              </a:rPr>
              <a:t>Deliverables Status</a:t>
            </a:r>
          </a:p>
          <a:p>
            <a:pPr>
              <a:buNone/>
            </a:pPr>
            <a:endParaRPr lang="en-US" b="1" dirty="0" smtClean="0">
              <a:solidFill>
                <a:srgbClr val="484724"/>
              </a:solidFill>
            </a:endParaRPr>
          </a:p>
          <a:p>
            <a:pPr>
              <a:buNone/>
            </a:pPr>
            <a:r>
              <a:rPr lang="en-US" b="1" u="sng" dirty="0" smtClean="0">
                <a:solidFill>
                  <a:srgbClr val="484724"/>
                </a:solidFill>
              </a:rPr>
              <a:t>OIT Project Reporting Application(PRA) Status</a:t>
            </a:r>
          </a:p>
          <a:p>
            <a:pPr>
              <a:buNone/>
            </a:pPr>
            <a:r>
              <a:rPr lang="en-US" b="1" dirty="0" smtClean="0">
                <a:solidFill>
                  <a:srgbClr val="484724"/>
                </a:solidFill>
              </a:rPr>
              <a:t>	[  </a:t>
            </a:r>
            <a:r>
              <a:rPr lang="en-US" b="1" dirty="0" smtClean="0">
                <a:solidFill>
                  <a:srgbClr val="484724"/>
                </a:solidFill>
              </a:rPr>
              <a:t>The project should be entered in the PRA.  All phase deliverables needs to be uploaded to the PRA</a:t>
            </a:r>
            <a:r>
              <a:rPr lang="en-US" b="1" smtClean="0">
                <a:solidFill>
                  <a:srgbClr val="484724"/>
                </a:solidFill>
              </a:rPr>
              <a:t>. ]</a:t>
            </a:r>
            <a:endParaRPr lang="en-US" b="1" dirty="0" smtClean="0">
              <a:solidFill>
                <a:srgbClr val="484724"/>
              </a:solidFill>
            </a:endParaRPr>
          </a:p>
          <a:p>
            <a:pPr>
              <a:buNone/>
            </a:pPr>
            <a:endParaRPr lang="en-US" b="1" u="sng" dirty="0" smtClean="0">
              <a:solidFill>
                <a:srgbClr val="484724"/>
              </a:solidFill>
            </a:endParaRPr>
          </a:p>
          <a:p>
            <a:pPr>
              <a:buNone/>
            </a:pPr>
            <a:endParaRPr lang="en-US" b="1" u="sng" dirty="0" smtClean="0">
              <a:solidFill>
                <a:srgbClr val="484724"/>
              </a:solidFill>
            </a:endParaRPr>
          </a:p>
          <a:p>
            <a:pPr>
              <a:buNone/>
            </a:pPr>
            <a:endParaRPr lang="en-US" b="1" dirty="0" smtClean="0">
              <a:solidFill>
                <a:srgbClr val="484724"/>
              </a:solidFill>
            </a:endParaRPr>
          </a:p>
          <a:p>
            <a:endParaRPr lang="en-US" dirty="0"/>
          </a:p>
        </p:txBody>
      </p:sp>
      <p:sp>
        <p:nvSpPr>
          <p:cNvPr id="4" name="Title 3"/>
          <p:cNvSpPr>
            <a:spLocks noGrp="1"/>
          </p:cNvSpPr>
          <p:nvPr>
            <p:ph type="title"/>
          </p:nvPr>
        </p:nvSpPr>
        <p:spPr>
          <a:xfrm>
            <a:off x="609600" y="323850"/>
            <a:ext cx="8153400" cy="383443"/>
          </a:xfrm>
        </p:spPr>
        <p:txBody>
          <a:bodyPr>
            <a:normAutofit/>
          </a:bodyPr>
          <a:lstStyle/>
          <a:p>
            <a:r>
              <a:rPr lang="en-US" dirty="0" smtClean="0">
                <a:ea typeface="ＭＳ Ｐゴシック"/>
                <a:cs typeface="ＭＳ Ｐゴシック"/>
              </a:rPr>
              <a:t>Project Management Update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12</a:t>
            </a:fld>
            <a:endParaRPr lang="en-US"/>
          </a:p>
        </p:txBody>
      </p:sp>
      <p:sp>
        <p:nvSpPr>
          <p:cNvPr id="3" name="Content Placeholder 2"/>
          <p:cNvSpPr>
            <a:spLocks noGrp="1"/>
          </p:cNvSpPr>
          <p:nvPr>
            <p:ph sz="quarter" idx="1"/>
          </p:nvPr>
        </p:nvSpPr>
        <p:spPr/>
        <p:txBody>
          <a:bodyPr/>
          <a:lstStyle/>
          <a:p>
            <a:pPr marL="342900" indent="-342900">
              <a:spcBef>
                <a:spcPct val="20000"/>
              </a:spcBef>
              <a:buNone/>
              <a:defRPr/>
            </a:pPr>
            <a:r>
              <a:rPr lang="en-US" sz="1800" b="1" u="sng" dirty="0" smtClean="0">
                <a:solidFill>
                  <a:schemeClr val="accent3">
                    <a:lumMod val="50000"/>
                  </a:schemeClr>
                </a:solidFill>
                <a:latin typeface="Arial "/>
                <a:ea typeface="+mj-ea"/>
                <a:cs typeface="Arial Bold"/>
              </a:rPr>
              <a:t>Next Phase: Requirements Gathering and Analysis</a:t>
            </a:r>
          </a:p>
          <a:p>
            <a:pPr marL="0" lvl="1">
              <a:spcBef>
                <a:spcPct val="20000"/>
              </a:spcBef>
              <a:buNone/>
              <a:defRPr/>
            </a:pPr>
            <a:endParaRPr lang="en-US" sz="1800" b="1" dirty="0" smtClean="0">
              <a:solidFill>
                <a:schemeClr val="accent3">
                  <a:lumMod val="50000"/>
                </a:schemeClr>
              </a:solidFill>
              <a:latin typeface="Arial "/>
              <a:ea typeface="+mj-ea"/>
              <a:cs typeface="Arial Bold"/>
            </a:endParaRPr>
          </a:p>
          <a:p>
            <a:pPr marL="0" lvl="1">
              <a:spcBef>
                <a:spcPct val="20000"/>
              </a:spcBef>
              <a:buNone/>
              <a:defRPr/>
            </a:pPr>
            <a:r>
              <a:rPr lang="en-US" sz="1800" b="1" dirty="0" smtClean="0">
                <a:solidFill>
                  <a:schemeClr val="accent3">
                    <a:lumMod val="50000"/>
                  </a:schemeClr>
                </a:solidFill>
                <a:latin typeface="Arial "/>
                <a:ea typeface="+mj-ea"/>
                <a:cs typeface="Arial Bold"/>
              </a:rPr>
              <a:t>  [  Discuss the key objectives of the Requirements Phase and </a:t>
            </a:r>
          </a:p>
          <a:p>
            <a:pPr marL="0" lvl="1">
              <a:spcBef>
                <a:spcPct val="20000"/>
              </a:spcBef>
              <a:buNone/>
              <a:defRPr/>
            </a:pPr>
            <a:r>
              <a:rPr lang="en-US" sz="1800" b="1" dirty="0" smtClean="0">
                <a:solidFill>
                  <a:schemeClr val="accent3">
                    <a:lumMod val="50000"/>
                  </a:schemeClr>
                </a:solidFill>
                <a:latin typeface="Arial "/>
                <a:ea typeface="+mj-ea"/>
                <a:cs typeface="Arial Bold"/>
              </a:rPr>
              <a:t>	describe the plans to accomplish them.</a:t>
            </a:r>
          </a:p>
          <a:p>
            <a:pPr marL="0" lvl="1">
              <a:spcBef>
                <a:spcPct val="20000"/>
              </a:spcBef>
              <a:buNone/>
              <a:defRPr/>
            </a:pPr>
            <a:endParaRPr lang="en-US" sz="1800" b="1" dirty="0" smtClean="0">
              <a:solidFill>
                <a:schemeClr val="accent3">
                  <a:lumMod val="50000"/>
                </a:schemeClr>
              </a:solidFill>
              <a:latin typeface="Arial "/>
              <a:ea typeface="+mj-ea"/>
              <a:cs typeface="Arial Bold"/>
            </a:endParaRPr>
          </a:p>
          <a:p>
            <a:pPr marL="0" lvl="1">
              <a:spcBef>
                <a:spcPct val="20000"/>
              </a:spcBef>
              <a:buNone/>
              <a:defRPr/>
            </a:pPr>
            <a:r>
              <a:rPr lang="en-US" sz="1800" b="1" dirty="0" smtClean="0">
                <a:solidFill>
                  <a:schemeClr val="accent3">
                    <a:lumMod val="50000"/>
                  </a:schemeClr>
                </a:solidFill>
                <a:latin typeface="Arial "/>
                <a:ea typeface="+mj-ea"/>
                <a:cs typeface="Arial Bold"/>
              </a:rPr>
              <a:t>    List each of the deliverables and delivery schedule for the</a:t>
            </a:r>
          </a:p>
          <a:p>
            <a:pPr marL="0" lvl="1">
              <a:spcBef>
                <a:spcPct val="20000"/>
              </a:spcBef>
              <a:buNone/>
              <a:defRPr/>
            </a:pPr>
            <a:r>
              <a:rPr lang="en-US" sz="1800" b="1" dirty="0" smtClean="0">
                <a:solidFill>
                  <a:schemeClr val="accent3">
                    <a:lumMod val="50000"/>
                  </a:schemeClr>
                </a:solidFill>
                <a:latin typeface="Arial "/>
                <a:ea typeface="+mj-ea"/>
                <a:cs typeface="Arial Bold"/>
              </a:rPr>
              <a:t>	upcoming Requirements Phase.  ]</a:t>
            </a:r>
          </a:p>
          <a:p>
            <a:endParaRPr lang="en-US" dirty="0"/>
          </a:p>
        </p:txBody>
      </p:sp>
      <p:sp>
        <p:nvSpPr>
          <p:cNvPr id="4" name="Title 3"/>
          <p:cNvSpPr>
            <a:spLocks noGrp="1"/>
          </p:cNvSpPr>
          <p:nvPr>
            <p:ph type="title"/>
          </p:nvPr>
        </p:nvSpPr>
        <p:spPr/>
        <p:txBody>
          <a:bodyPr/>
          <a:lstStyle/>
          <a:p>
            <a:r>
              <a:rPr lang="en-US" dirty="0" smtClean="0"/>
              <a:t>The Next Phase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13</a:t>
            </a:fld>
            <a:endParaRPr lang="en-US" dirty="0"/>
          </a:p>
        </p:txBody>
      </p:sp>
      <p:sp>
        <p:nvSpPr>
          <p:cNvPr id="3" name="Content Placeholder 2"/>
          <p:cNvSpPr>
            <a:spLocks noGrp="1"/>
          </p:cNvSpPr>
          <p:nvPr>
            <p:ph sz="quarter" idx="1"/>
          </p:nvPr>
        </p:nvSpPr>
        <p:spPr/>
        <p:txBody>
          <a:bodyPr/>
          <a:lstStyle/>
          <a:p>
            <a:pPr algn="ctr">
              <a:buNone/>
            </a:pPr>
            <a:r>
              <a:rPr lang="en-US" dirty="0" smtClean="0">
                <a:solidFill>
                  <a:schemeClr val="tx1"/>
                </a:solidFill>
                <a:latin typeface="Cambria" pitchFamily="18" charset="0"/>
              </a:rPr>
              <a:t> </a:t>
            </a:r>
            <a:endParaRPr lang="en-US" sz="2400" dirty="0">
              <a:solidFill>
                <a:schemeClr val="tx1"/>
              </a:solidFill>
              <a:latin typeface="Cambria" pitchFamily="18" charset="0"/>
            </a:endParaRPr>
          </a:p>
          <a:p>
            <a:pPr algn="ctr">
              <a:buNone/>
            </a:pPr>
            <a:r>
              <a:rPr lang="en-US" sz="2400" b="1" dirty="0">
                <a:solidFill>
                  <a:schemeClr val="accent3">
                    <a:lumMod val="50000"/>
                  </a:schemeClr>
                </a:solidFill>
                <a:latin typeface="Arial "/>
                <a:cs typeface="Arial Bold"/>
              </a:rPr>
              <a:t>Conclusion of </a:t>
            </a:r>
            <a:br>
              <a:rPr lang="en-US" sz="2400" b="1" dirty="0">
                <a:solidFill>
                  <a:schemeClr val="accent3">
                    <a:lumMod val="50000"/>
                  </a:schemeClr>
                </a:solidFill>
                <a:latin typeface="Arial "/>
                <a:cs typeface="Arial Bold"/>
              </a:rPr>
            </a:br>
            <a:r>
              <a:rPr lang="en-US" sz="2400" b="1" dirty="0" smtClean="0">
                <a:solidFill>
                  <a:schemeClr val="accent3">
                    <a:lumMod val="50000"/>
                  </a:schemeClr>
                </a:solidFill>
                <a:latin typeface="Arial "/>
                <a:cs typeface="Arial Bold"/>
              </a:rPr>
              <a:t>Initiation Phase </a:t>
            </a:r>
            <a:r>
              <a:rPr lang="en-US" sz="2400" b="1" dirty="0">
                <a:solidFill>
                  <a:schemeClr val="accent3">
                    <a:lumMod val="50000"/>
                  </a:schemeClr>
                </a:solidFill>
                <a:latin typeface="Arial "/>
                <a:cs typeface="Arial Bold"/>
              </a:rPr>
              <a:t>Review </a:t>
            </a:r>
            <a:r>
              <a:rPr lang="en-US" sz="2400" b="1" dirty="0" smtClean="0">
                <a:solidFill>
                  <a:schemeClr val="accent3">
                    <a:lumMod val="50000"/>
                  </a:schemeClr>
                </a:solidFill>
                <a:latin typeface="Arial "/>
                <a:cs typeface="Arial Bold"/>
              </a:rPr>
              <a:t>(IPR</a:t>
            </a:r>
            <a:r>
              <a:rPr lang="en-US" sz="2400" b="1" dirty="0">
                <a:solidFill>
                  <a:schemeClr val="accent3">
                    <a:lumMod val="50000"/>
                  </a:schemeClr>
                </a:solidFill>
                <a:latin typeface="Arial "/>
                <a:cs typeface="Arial Bold"/>
              </a:rPr>
              <a:t>)</a:t>
            </a:r>
            <a:br>
              <a:rPr lang="en-US" sz="2400" b="1" dirty="0">
                <a:solidFill>
                  <a:schemeClr val="accent3">
                    <a:lumMod val="50000"/>
                  </a:schemeClr>
                </a:solidFill>
                <a:latin typeface="Arial "/>
                <a:cs typeface="Arial Bold"/>
              </a:rPr>
            </a:br>
            <a:r>
              <a:rPr lang="en-US" sz="2400" b="1" dirty="0">
                <a:solidFill>
                  <a:schemeClr val="accent3">
                    <a:lumMod val="50000"/>
                  </a:schemeClr>
                </a:solidFill>
                <a:latin typeface="Arial "/>
                <a:cs typeface="Arial Bold"/>
              </a:rPr>
              <a:t>for [insert project name]</a:t>
            </a:r>
          </a:p>
          <a:p>
            <a:pPr algn="ctr">
              <a:buNone/>
            </a:pPr>
            <a:endParaRPr lang="en-US" sz="2400" dirty="0">
              <a:solidFill>
                <a:schemeClr val="accent3">
                  <a:lumMod val="50000"/>
                </a:schemeClr>
              </a:solidFill>
              <a:latin typeface="Arial "/>
              <a:cs typeface="Arial Bold"/>
            </a:endParaRPr>
          </a:p>
          <a:p>
            <a:pPr algn="ctr">
              <a:buNone/>
            </a:pPr>
            <a:r>
              <a:rPr lang="en-US" sz="2400" b="1" dirty="0">
                <a:solidFill>
                  <a:schemeClr val="accent3">
                    <a:lumMod val="50000"/>
                  </a:schemeClr>
                </a:solidFill>
                <a:latin typeface="Arial "/>
                <a:cs typeface="Arial Bold"/>
              </a:rPr>
              <a:t>{Consider opening the floor for Q&amp;A}</a:t>
            </a:r>
          </a:p>
          <a:p>
            <a:pPr algn="ctr">
              <a:buNone/>
            </a:pPr>
            <a:r>
              <a:rPr lang="en-US" sz="2400" b="1" dirty="0">
                <a:solidFill>
                  <a:schemeClr val="accent3">
                    <a:lumMod val="50000"/>
                  </a:schemeClr>
                </a:solidFill>
                <a:latin typeface="Arial "/>
                <a:cs typeface="Arial Bold"/>
              </a:rPr>
              <a:t>{Search for all square/curly brackets to delete}</a:t>
            </a:r>
          </a:p>
          <a:p>
            <a:pPr algn="ctr">
              <a:buNone/>
            </a:pPr>
            <a:r>
              <a:rPr lang="en-US" sz="2400" b="1" dirty="0">
                <a:solidFill>
                  <a:schemeClr val="accent3">
                    <a:lumMod val="50000"/>
                  </a:schemeClr>
                </a:solidFill>
                <a:latin typeface="Arial "/>
                <a:cs typeface="Arial Bold"/>
              </a:rPr>
              <a:t>{Remember to delete screen 2 before speech}</a:t>
            </a:r>
          </a:p>
          <a:p>
            <a:pPr algn="ctr">
              <a:buNone/>
            </a:pPr>
            <a:endParaRPr lang="en-US" sz="2400" b="1" dirty="0" smtClean="0">
              <a:solidFill>
                <a:schemeClr val="accent3">
                  <a:lumMod val="50000"/>
                </a:schemeClr>
              </a:solidFill>
              <a:latin typeface="Arial "/>
              <a:ea typeface="+mj-ea"/>
              <a:cs typeface="Arial Bold"/>
            </a:endParaRPr>
          </a:p>
        </p:txBody>
      </p:sp>
      <p:sp>
        <p:nvSpPr>
          <p:cNvPr id="4" name="Title 3"/>
          <p:cNvSpPr>
            <a:spLocks noGrp="1"/>
          </p:cNvSpPr>
          <p:nvPr>
            <p:ph type="title"/>
          </p:nvPr>
        </p:nvSpPr>
        <p:spPr>
          <a:xfrm>
            <a:off x="609600" y="228600"/>
            <a:ext cx="8153400" cy="508000"/>
          </a:xfrm>
        </p:spPr>
        <p:txBody>
          <a:bodyPr/>
          <a:lstStyle/>
          <a:p>
            <a:r>
              <a:rPr lang="en-US" b="1" dirty="0" smtClean="0"/>
              <a:t>Conclusion</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12"/>
          </p:nvPr>
        </p:nvSpPr>
        <p:spPr/>
        <p:txBody>
          <a:bodyPr>
            <a:normAutofit fontScale="85000" lnSpcReduction="20000"/>
          </a:bodyPr>
          <a:lstStyle/>
          <a:p>
            <a:fld id="{8887E137-9F0E-6D4D-B15A-1273519E9F1B}" type="slidenum">
              <a:rPr lang="en-US" smtClean="0"/>
              <a:pPr/>
              <a:t>2</a:t>
            </a:fld>
            <a:endParaRPr lang="en-US" dirty="0"/>
          </a:p>
        </p:txBody>
      </p:sp>
      <p:sp>
        <p:nvSpPr>
          <p:cNvPr id="4" name="Content Placeholder 3"/>
          <p:cNvSpPr>
            <a:spLocks noGrp="1"/>
          </p:cNvSpPr>
          <p:nvPr>
            <p:ph sz="quarter" idx="1"/>
          </p:nvPr>
        </p:nvSpPr>
        <p:spPr>
          <a:xfrm>
            <a:off x="612648" y="1244600"/>
            <a:ext cx="8153400" cy="4851400"/>
          </a:xfrm>
        </p:spPr>
        <p:txBody>
          <a:bodyPr>
            <a:noAutofit/>
          </a:bodyPr>
          <a:lstStyle/>
          <a:p>
            <a:endParaRPr lang="en-US" sz="1400" dirty="0" smtClean="0">
              <a:solidFill>
                <a:schemeClr val="accent2">
                  <a:lumMod val="50000"/>
                </a:schemeClr>
              </a:solidFill>
            </a:endParaRPr>
          </a:p>
          <a:p>
            <a:endParaRPr lang="en-US" sz="1400" dirty="0">
              <a:solidFill>
                <a:schemeClr val="accent2">
                  <a:lumMod val="50000"/>
                </a:schemeClr>
              </a:solidFill>
            </a:endParaRPr>
          </a:p>
        </p:txBody>
      </p:sp>
      <p:sp>
        <p:nvSpPr>
          <p:cNvPr id="2" name="Title 1"/>
          <p:cNvSpPr>
            <a:spLocks noGrp="1"/>
          </p:cNvSpPr>
          <p:nvPr>
            <p:ph type="title"/>
          </p:nvPr>
        </p:nvSpPr>
        <p:spPr/>
        <p:txBody>
          <a:bodyPr/>
          <a:lstStyle/>
          <a:p>
            <a:r>
              <a:rPr lang="en-US" smtClean="0"/>
              <a:t>Instructions for Phase Review Presentations</a:t>
            </a:r>
            <a:endParaRPr lang="en-US" dirty="0"/>
          </a:p>
        </p:txBody>
      </p:sp>
      <p:sp>
        <p:nvSpPr>
          <p:cNvPr id="5" name="Rectangle 4"/>
          <p:cNvSpPr/>
          <p:nvPr/>
        </p:nvSpPr>
        <p:spPr>
          <a:xfrm>
            <a:off x="533400" y="951768"/>
            <a:ext cx="7444740" cy="3970318"/>
          </a:xfrm>
          <a:prstGeom prst="rect">
            <a:avLst/>
          </a:prstGeom>
        </p:spPr>
        <p:txBody>
          <a:bodyPr wrap="square">
            <a:spAutoFit/>
          </a:bodyPr>
          <a:lstStyle/>
          <a:p>
            <a:pPr>
              <a:spcBef>
                <a:spcPct val="0"/>
              </a:spcBef>
              <a:defRPr/>
            </a:pPr>
            <a:endParaRPr lang="en-US" dirty="0" smtClean="0">
              <a:solidFill>
                <a:schemeClr val="accent3">
                  <a:lumMod val="50000"/>
                </a:schemeClr>
              </a:solidFill>
              <a:latin typeface="Arial Bold"/>
              <a:ea typeface="+mj-ea"/>
              <a:cs typeface="Arial Bold"/>
            </a:endParaRPr>
          </a:p>
          <a:p>
            <a:pPr>
              <a:spcBef>
                <a:spcPct val="0"/>
              </a:spcBef>
              <a:defRPr/>
            </a:pPr>
            <a:r>
              <a:rPr lang="en-US" dirty="0" smtClean="0">
                <a:solidFill>
                  <a:schemeClr val="accent3">
                    <a:lumMod val="50000"/>
                  </a:schemeClr>
                </a:solidFill>
                <a:latin typeface="Arial Bold"/>
                <a:cs typeface="Arial Bold"/>
              </a:rPr>
              <a:t>This PowerPoint template suggests one way to present the Initiation Phase Review (IPR) of your project to OIT management using the standards of the FNS SDLC framework.  Phase Review presentations are tailored to the development methodology and Project Process Agreement (PPA) of each specific project.  </a:t>
            </a:r>
          </a:p>
          <a:p>
            <a:pPr>
              <a:spcBef>
                <a:spcPct val="0"/>
              </a:spcBef>
              <a:defRPr/>
            </a:pPr>
            <a:endParaRPr lang="en-US" dirty="0" smtClean="0">
              <a:solidFill>
                <a:srgbClr val="FF0000"/>
              </a:solidFill>
              <a:latin typeface="Arial Bold"/>
              <a:cs typeface="Arial Bold"/>
            </a:endParaRPr>
          </a:p>
          <a:p>
            <a:pPr>
              <a:spcBef>
                <a:spcPct val="0"/>
              </a:spcBef>
              <a:defRPr/>
            </a:pPr>
            <a:r>
              <a:rPr lang="en-US" dirty="0" smtClean="0">
                <a:solidFill>
                  <a:schemeClr val="accent3">
                    <a:lumMod val="50000"/>
                  </a:schemeClr>
                </a:solidFill>
                <a:latin typeface="Arial Bold"/>
                <a:cs typeface="Arial Bold"/>
              </a:rPr>
              <a:t>Feel free to add or modify slides containing important information that tailors your presentation to this particular project and phase or iteration.   [Fill in square brackets with specified information and delete the brackets.]  {Delete curly brackets and information inside before the presentation.}</a:t>
            </a:r>
          </a:p>
          <a:p>
            <a:pPr>
              <a:spcBef>
                <a:spcPct val="0"/>
              </a:spcBef>
              <a:defRPr/>
            </a:pPr>
            <a:endParaRPr lang="en-US" dirty="0" smtClean="0">
              <a:solidFill>
                <a:schemeClr val="accent3">
                  <a:lumMod val="50000"/>
                </a:schemeClr>
              </a:solidFill>
              <a:latin typeface="Arial Bold"/>
              <a:cs typeface="Arial Bold"/>
            </a:endParaRPr>
          </a:p>
          <a:p>
            <a:pPr>
              <a:spcBef>
                <a:spcPct val="0"/>
              </a:spcBef>
              <a:defRPr/>
            </a:pPr>
            <a:r>
              <a:rPr lang="en-US" dirty="0" smtClean="0">
                <a:solidFill>
                  <a:schemeClr val="accent3">
                    <a:lumMod val="50000"/>
                  </a:schemeClr>
                </a:solidFill>
                <a:latin typeface="Arial Bold"/>
                <a:cs typeface="Arial Bold"/>
              </a:rPr>
              <a:t>PLEASE DELETE THIS SLIDE BEFORE YOUR PRESENTATION</a:t>
            </a:r>
            <a:endParaRPr lang="en-US" dirty="0">
              <a:solidFill>
                <a:schemeClr val="accent3">
                  <a:lumMod val="50000"/>
                </a:schemeClr>
              </a:solidFill>
              <a:latin typeface="Arial Bold"/>
              <a:cs typeface="Arial Bo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65760"/>
            <a:ext cx="7810500" cy="432262"/>
          </a:xfrm>
        </p:spPr>
        <p:txBody>
          <a:bodyPr>
            <a:normAutofit/>
          </a:bodyPr>
          <a:lstStyle/>
          <a:p>
            <a:r>
              <a:rPr lang="en-US" dirty="0" smtClean="0"/>
              <a:t>Presenters</a:t>
            </a:r>
            <a:endParaRPr lang="en-US" dirty="0"/>
          </a:p>
        </p:txBody>
      </p:sp>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3</a:t>
            </a:fld>
            <a:endParaRPr lang="en-US" dirty="0"/>
          </a:p>
        </p:txBody>
      </p:sp>
      <p:graphicFrame>
        <p:nvGraphicFramePr>
          <p:cNvPr id="5" name="Content Placeholder 5"/>
          <p:cNvGraphicFramePr>
            <a:graphicFrameLocks/>
          </p:cNvGraphicFramePr>
          <p:nvPr/>
        </p:nvGraphicFramePr>
        <p:xfrm>
          <a:off x="533400" y="1400810"/>
          <a:ext cx="8458200" cy="741680"/>
        </p:xfrm>
        <a:graphic>
          <a:graphicData uri="http://schemas.openxmlformats.org/drawingml/2006/table">
            <a:tbl>
              <a:tblPr firstRow="1" bandRow="1">
                <a:tableStyleId>{5C22544A-7EE6-4342-B048-85BDC9FD1C3A}</a:tableStyleId>
              </a:tblPr>
              <a:tblGrid>
                <a:gridCol w="4229100"/>
                <a:gridCol w="4229100"/>
              </a:tblGrid>
              <a:tr h="370840">
                <a:tc>
                  <a:txBody>
                    <a:bodyPr/>
                    <a:lstStyle/>
                    <a:p>
                      <a:r>
                        <a:rPr lang="en-US" sz="1800" kern="1200" dirty="0" smtClean="0">
                          <a:solidFill>
                            <a:schemeClr val="accent3">
                              <a:lumMod val="50000"/>
                            </a:schemeClr>
                          </a:solidFill>
                          <a:latin typeface="Arial Bold"/>
                          <a:ea typeface="+mj-ea"/>
                          <a:cs typeface="Arial Bold"/>
                        </a:rPr>
                        <a:t>Presenter’s Name</a:t>
                      </a:r>
                      <a:endParaRPr lang="en-US" sz="1800" kern="1200" dirty="0">
                        <a:solidFill>
                          <a:schemeClr val="accent3">
                            <a:lumMod val="50000"/>
                          </a:schemeClr>
                        </a:solidFill>
                        <a:latin typeface="Arial Bold"/>
                        <a:ea typeface="+mj-ea"/>
                        <a:cs typeface="Arial Bold"/>
                      </a:endParaRPr>
                    </a:p>
                  </a:txBody>
                  <a:tcPr>
                    <a:solidFill>
                      <a:schemeClr val="bg1">
                        <a:lumMod val="85000"/>
                      </a:schemeClr>
                    </a:solidFill>
                  </a:tcPr>
                </a:tc>
                <a:tc>
                  <a:txBody>
                    <a:bodyPr/>
                    <a:lstStyle/>
                    <a:p>
                      <a:r>
                        <a:rPr lang="en-US" sz="1800" kern="1200" dirty="0" smtClean="0">
                          <a:solidFill>
                            <a:schemeClr val="accent3">
                              <a:lumMod val="50000"/>
                            </a:schemeClr>
                          </a:solidFill>
                          <a:latin typeface="Arial Bold"/>
                          <a:ea typeface="+mj-ea"/>
                          <a:cs typeface="Arial Bold"/>
                        </a:rPr>
                        <a:t>Role</a:t>
                      </a:r>
                      <a:endParaRPr lang="en-US" sz="1800" kern="1200" dirty="0">
                        <a:solidFill>
                          <a:schemeClr val="accent3">
                            <a:lumMod val="50000"/>
                          </a:schemeClr>
                        </a:solidFill>
                        <a:latin typeface="Arial Bold"/>
                        <a:ea typeface="+mj-ea"/>
                        <a:cs typeface="Arial Bold"/>
                      </a:endParaRPr>
                    </a:p>
                  </a:txBody>
                  <a:tcPr>
                    <a:solidFill>
                      <a:schemeClr val="bg1">
                        <a:lumMod val="85000"/>
                      </a:schemeClr>
                    </a:solidFill>
                  </a:tcPr>
                </a:tc>
              </a:tr>
              <a:tr h="370840">
                <a:tc>
                  <a:txBody>
                    <a:bodyPr/>
                    <a:lstStyle/>
                    <a:p>
                      <a:endParaRPr lang="en-US" sz="1600" dirty="0">
                        <a:latin typeface="Cambria" pitchFamily="18" charset="0"/>
                      </a:endParaRPr>
                    </a:p>
                  </a:txBody>
                  <a:tcPr>
                    <a:solidFill>
                      <a:schemeClr val="bg1">
                        <a:lumMod val="85000"/>
                      </a:schemeClr>
                    </a:solidFill>
                  </a:tcPr>
                </a:tc>
                <a:tc>
                  <a:txBody>
                    <a:bodyPr/>
                    <a:lstStyle/>
                    <a:p>
                      <a:endParaRPr lang="en-US" sz="1600" dirty="0">
                        <a:latin typeface="Cambria" pitchFamily="18" charset="0"/>
                      </a:endParaRPr>
                    </a:p>
                  </a:txBody>
                  <a:tcPr>
                    <a:solidFill>
                      <a:schemeClr val="bg1">
                        <a:lumMod val="85000"/>
                      </a:schemeClr>
                    </a:solidFill>
                  </a:tcPr>
                </a:tc>
              </a:tr>
            </a:tbl>
          </a:graphicData>
        </a:graphic>
      </p:graphicFrame>
      <p:sp>
        <p:nvSpPr>
          <p:cNvPr id="6" name="TextBox 5"/>
          <p:cNvSpPr txBox="1"/>
          <p:nvPr/>
        </p:nvSpPr>
        <p:spPr>
          <a:xfrm>
            <a:off x="573741" y="2222810"/>
            <a:ext cx="8417859" cy="2585323"/>
          </a:xfrm>
          <a:prstGeom prst="rect">
            <a:avLst/>
          </a:prstGeom>
          <a:noFill/>
        </p:spPr>
        <p:txBody>
          <a:bodyPr wrap="square" rtlCol="0">
            <a:spAutoFit/>
          </a:bodyPr>
          <a:lstStyle/>
          <a:p>
            <a:pPr>
              <a:spcBef>
                <a:spcPct val="0"/>
              </a:spcBef>
            </a:pPr>
            <a:endParaRPr lang="en-US" b="1" dirty="0">
              <a:solidFill>
                <a:schemeClr val="accent3">
                  <a:lumMod val="50000"/>
                </a:schemeClr>
              </a:solidFill>
            </a:endParaRPr>
          </a:p>
          <a:p>
            <a:pPr>
              <a:spcBef>
                <a:spcPct val="0"/>
              </a:spcBef>
            </a:pPr>
            <a:endParaRPr lang="en-US" b="1" dirty="0" smtClean="0">
              <a:solidFill>
                <a:schemeClr val="accent3">
                  <a:lumMod val="50000"/>
                </a:schemeClr>
              </a:solidFill>
            </a:endParaRPr>
          </a:p>
          <a:p>
            <a:pPr>
              <a:spcBef>
                <a:spcPct val="0"/>
              </a:spcBef>
            </a:pPr>
            <a:r>
              <a:rPr lang="en-US" b="1" dirty="0" smtClean="0">
                <a:solidFill>
                  <a:schemeClr val="accent3">
                    <a:lumMod val="50000"/>
                  </a:schemeClr>
                </a:solidFill>
              </a:rPr>
              <a:t>{ List the name of the OIT Project Manager making the presentation. Your presentation must be scheduled so that the SDLC Executive Committee and OIT Management  attends. } </a:t>
            </a:r>
            <a:endParaRPr lang="en-US" b="1" dirty="0">
              <a:solidFill>
                <a:schemeClr val="accent3">
                  <a:lumMod val="50000"/>
                </a:schemeClr>
              </a:solidFill>
            </a:endParaRPr>
          </a:p>
          <a:p>
            <a:pPr>
              <a:spcBef>
                <a:spcPct val="0"/>
              </a:spcBef>
            </a:pPr>
            <a:endParaRPr lang="en-US" b="1" dirty="0" smtClean="0">
              <a:solidFill>
                <a:schemeClr val="accent3">
                  <a:lumMod val="50000"/>
                </a:schemeClr>
              </a:solidFill>
            </a:endParaRPr>
          </a:p>
          <a:p>
            <a:pPr>
              <a:spcBef>
                <a:spcPct val="0"/>
              </a:spcBef>
            </a:pPr>
            <a:endParaRPr lang="en-US" b="1" dirty="0">
              <a:solidFill>
                <a:schemeClr val="accent3">
                  <a:lumMod val="50000"/>
                </a:schemeClr>
              </a:solidFill>
            </a:endParaRPr>
          </a:p>
          <a:p>
            <a:pPr>
              <a:spcBef>
                <a:spcPct val="0"/>
              </a:spcBef>
            </a:pPr>
            <a:endParaRPr lang="en-US" b="1" dirty="0" smtClean="0">
              <a:solidFill>
                <a:schemeClr val="accent3">
                  <a:lumMod val="50000"/>
                </a:schemeClr>
              </a:solidFill>
            </a:endParaRPr>
          </a:p>
          <a:p>
            <a:pPr>
              <a:spcBef>
                <a:spcPct val="0"/>
              </a:spcBef>
            </a:pPr>
            <a:endParaRPr lang="en-US" b="1" dirty="0" smtClean="0"/>
          </a:p>
        </p:txBody>
      </p:sp>
      <p:sp>
        <p:nvSpPr>
          <p:cNvPr id="7" name="Rectangle 6"/>
          <p:cNvSpPr/>
          <p:nvPr/>
        </p:nvSpPr>
        <p:spPr>
          <a:xfrm>
            <a:off x="0" y="707293"/>
            <a:ext cx="9144000" cy="244476"/>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646677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0550" y="365760"/>
            <a:ext cx="7940488" cy="548640"/>
          </a:xfrm>
        </p:spPr>
        <p:txBody>
          <a:bodyPr>
            <a:normAutofit/>
          </a:bodyPr>
          <a:lstStyle/>
          <a:p>
            <a:r>
              <a:rPr lang="en-US" dirty="0" smtClean="0"/>
              <a:t>Project </a:t>
            </a:r>
            <a:r>
              <a:rPr lang="en-US" dirty="0"/>
              <a:t>Information</a:t>
            </a:r>
          </a:p>
        </p:txBody>
      </p:sp>
      <p:sp>
        <p:nvSpPr>
          <p:cNvPr id="3" name="Content Placeholder 2"/>
          <p:cNvSpPr>
            <a:spLocks noGrp="1"/>
          </p:cNvSpPr>
          <p:nvPr>
            <p:ph idx="1"/>
          </p:nvPr>
        </p:nvSpPr>
        <p:spPr>
          <a:xfrm>
            <a:off x="593554" y="1095375"/>
            <a:ext cx="7807484" cy="5219699"/>
          </a:xfrm>
        </p:spPr>
        <p:txBody>
          <a:bodyPr>
            <a:normAutofit/>
          </a:bodyPr>
          <a:lstStyle/>
          <a:p>
            <a:pPr>
              <a:lnSpc>
                <a:spcPct val="90000"/>
              </a:lnSpc>
              <a:buNone/>
              <a:defRPr/>
            </a:pPr>
            <a:endParaRPr lang="en-US" sz="1800" b="1" u="sng" dirty="0" smtClean="0">
              <a:solidFill>
                <a:schemeClr val="accent3">
                  <a:lumMod val="50000"/>
                </a:schemeClr>
              </a:solidFill>
              <a:latin typeface="Arial Bold"/>
              <a:cs typeface="Arial Bold"/>
            </a:endParaRPr>
          </a:p>
          <a:p>
            <a:pPr>
              <a:lnSpc>
                <a:spcPct val="90000"/>
              </a:lnSpc>
              <a:buNone/>
              <a:defRPr/>
            </a:pPr>
            <a:r>
              <a:rPr lang="en-US" sz="1800" b="1" u="sng" dirty="0" smtClean="0">
                <a:solidFill>
                  <a:schemeClr val="accent3">
                    <a:lumMod val="50000"/>
                  </a:schemeClr>
                </a:solidFill>
                <a:latin typeface="Arial Bold"/>
                <a:cs typeface="Arial Bold"/>
              </a:rPr>
              <a:t>Business Need</a:t>
            </a:r>
            <a:endParaRPr lang="en-US" sz="800" b="1" u="sng" dirty="0" smtClean="0">
              <a:solidFill>
                <a:schemeClr val="accent3">
                  <a:lumMod val="50000"/>
                </a:schemeClr>
              </a:solidFill>
              <a:latin typeface="Arial Bold"/>
              <a:cs typeface="Arial Bold"/>
            </a:endParaRPr>
          </a:p>
          <a:p>
            <a:pPr marL="0" indent="0">
              <a:lnSpc>
                <a:spcPct val="90000"/>
              </a:lnSpc>
              <a:buNone/>
              <a:defRPr/>
            </a:pPr>
            <a:r>
              <a:rPr lang="en-US" sz="800" b="1" dirty="0" smtClean="0">
                <a:solidFill>
                  <a:schemeClr val="accent3">
                    <a:lumMod val="50000"/>
                  </a:schemeClr>
                </a:solidFill>
                <a:latin typeface="Arial "/>
                <a:cs typeface="Arial Bold"/>
              </a:rPr>
              <a:t>   </a:t>
            </a:r>
          </a:p>
          <a:p>
            <a:pPr marL="0" indent="0">
              <a:lnSpc>
                <a:spcPct val="90000"/>
              </a:lnSpc>
              <a:buNone/>
              <a:defRPr/>
            </a:pPr>
            <a:r>
              <a:rPr lang="en-US" sz="1800" b="1" dirty="0" smtClean="0">
                <a:solidFill>
                  <a:schemeClr val="accent3">
                    <a:lumMod val="50000"/>
                  </a:schemeClr>
                </a:solidFill>
                <a:latin typeface="Arial "/>
                <a:cs typeface="Arial Bold"/>
              </a:rPr>
              <a:t>     [ Insert brief business need &amp; and drivers from the Business Case ]</a:t>
            </a:r>
          </a:p>
          <a:p>
            <a:pPr marL="285750" indent="-285750">
              <a:lnSpc>
                <a:spcPct val="90000"/>
              </a:lnSpc>
              <a:buNone/>
              <a:defRPr/>
            </a:pPr>
            <a:endParaRPr lang="en-US" sz="1800" b="1" dirty="0" smtClean="0">
              <a:solidFill>
                <a:schemeClr val="accent3">
                  <a:lumMod val="50000"/>
                </a:schemeClr>
              </a:solidFill>
              <a:latin typeface="Arial "/>
              <a:cs typeface="Arial Bold"/>
            </a:endParaRPr>
          </a:p>
          <a:p>
            <a:pPr>
              <a:lnSpc>
                <a:spcPct val="90000"/>
              </a:lnSpc>
              <a:buNone/>
              <a:defRPr/>
            </a:pPr>
            <a:r>
              <a:rPr lang="en-US" sz="1800" b="1" u="sng" dirty="0" smtClean="0">
                <a:solidFill>
                  <a:schemeClr val="accent3">
                    <a:lumMod val="50000"/>
                  </a:schemeClr>
                </a:solidFill>
                <a:latin typeface="Arial Bold"/>
                <a:ea typeface="+mj-ea"/>
                <a:cs typeface="Arial Bold"/>
              </a:rPr>
              <a:t>Goals/Scope</a:t>
            </a:r>
            <a:endParaRPr lang="en-US" sz="800" b="1" u="sng" dirty="0" smtClean="0">
              <a:solidFill>
                <a:schemeClr val="accent3">
                  <a:lumMod val="50000"/>
                </a:schemeClr>
              </a:solidFill>
              <a:latin typeface="Arial Bold"/>
              <a:ea typeface="+mj-ea"/>
              <a:cs typeface="Arial Bold"/>
            </a:endParaRPr>
          </a:p>
          <a:p>
            <a:pPr>
              <a:lnSpc>
                <a:spcPct val="90000"/>
              </a:lnSpc>
              <a:buNone/>
              <a:defRPr/>
            </a:pPr>
            <a:endParaRPr lang="en-US" sz="800" b="1" dirty="0" smtClean="0">
              <a:solidFill>
                <a:schemeClr val="accent3">
                  <a:lumMod val="50000"/>
                </a:schemeClr>
              </a:solidFill>
              <a:latin typeface="Arial Bold"/>
              <a:ea typeface="+mj-ea"/>
              <a:cs typeface="Arial Bold"/>
            </a:endParaRPr>
          </a:p>
          <a:p>
            <a:pPr marL="0" indent="0">
              <a:lnSpc>
                <a:spcPct val="90000"/>
              </a:lnSpc>
              <a:buNone/>
              <a:defRPr/>
            </a:pPr>
            <a:r>
              <a:rPr lang="en-US" sz="1800" b="1" dirty="0" smtClean="0">
                <a:solidFill>
                  <a:schemeClr val="accent3">
                    <a:lumMod val="50000"/>
                  </a:schemeClr>
                </a:solidFill>
                <a:latin typeface="Arial "/>
                <a:ea typeface="+mj-ea"/>
                <a:cs typeface="Arial Bold"/>
              </a:rPr>
              <a:t>    [ </a:t>
            </a:r>
            <a:r>
              <a:rPr lang="en-US" sz="1800" b="1" dirty="0" smtClean="0">
                <a:solidFill>
                  <a:schemeClr val="accent3">
                    <a:lumMod val="50000"/>
                  </a:schemeClr>
                </a:solidFill>
                <a:latin typeface="Arial "/>
                <a:cs typeface="Arial Bold"/>
              </a:rPr>
              <a:t>Insert </a:t>
            </a:r>
            <a:r>
              <a:rPr lang="en-US" sz="1800" b="1" dirty="0">
                <a:solidFill>
                  <a:schemeClr val="accent3">
                    <a:lumMod val="50000"/>
                  </a:schemeClr>
                </a:solidFill>
                <a:latin typeface="Arial "/>
                <a:cs typeface="Arial Bold"/>
              </a:rPr>
              <a:t>condensed goals and scope </a:t>
            </a:r>
            <a:r>
              <a:rPr lang="en-US" sz="1800" b="1" dirty="0" smtClean="0">
                <a:solidFill>
                  <a:schemeClr val="accent3">
                    <a:lumMod val="50000"/>
                  </a:schemeClr>
                </a:solidFill>
                <a:latin typeface="Arial "/>
                <a:cs typeface="Arial Bold"/>
              </a:rPr>
              <a:t>from </a:t>
            </a:r>
            <a:r>
              <a:rPr lang="en-US" sz="1800" b="1" dirty="0" smtClean="0">
                <a:solidFill>
                  <a:schemeClr val="accent3">
                    <a:lumMod val="50000"/>
                  </a:schemeClr>
                </a:solidFill>
                <a:latin typeface="Arial "/>
                <a:ea typeface="+mj-ea"/>
                <a:cs typeface="Arial Bold"/>
              </a:rPr>
              <a:t>the Business Case </a:t>
            </a:r>
            <a:r>
              <a:rPr lang="en-US" sz="1800" b="1" dirty="0" smtClean="0">
                <a:solidFill>
                  <a:schemeClr val="accent3">
                    <a:lumMod val="50000"/>
                  </a:schemeClr>
                </a:solidFill>
                <a:latin typeface="Arial "/>
                <a:cs typeface="Arial Bold"/>
              </a:rPr>
              <a:t>]</a:t>
            </a:r>
            <a:endParaRPr lang="en-US" sz="800" b="1" dirty="0">
              <a:solidFill>
                <a:schemeClr val="accent3">
                  <a:lumMod val="50000"/>
                </a:schemeClr>
              </a:solidFill>
              <a:latin typeface="Arial "/>
              <a:cs typeface="Arial Bold"/>
            </a:endParaRPr>
          </a:p>
          <a:p>
            <a:pPr marL="0" indent="0">
              <a:lnSpc>
                <a:spcPct val="90000"/>
              </a:lnSpc>
              <a:defRPr/>
            </a:pPr>
            <a:endParaRPr lang="en-US" sz="800" dirty="0" smtClean="0">
              <a:solidFill>
                <a:schemeClr val="accent3">
                  <a:lumMod val="50000"/>
                </a:schemeClr>
              </a:solidFill>
              <a:latin typeface="Arial "/>
              <a:ea typeface="+mj-ea"/>
              <a:cs typeface="Arial Bold"/>
            </a:endParaRPr>
          </a:p>
          <a:p>
            <a:pPr marL="0" indent="0">
              <a:lnSpc>
                <a:spcPct val="90000"/>
              </a:lnSpc>
              <a:defRPr/>
            </a:pPr>
            <a:endParaRPr lang="en-US" sz="800" dirty="0" smtClean="0">
              <a:solidFill>
                <a:schemeClr val="accent3">
                  <a:lumMod val="50000"/>
                </a:schemeClr>
              </a:solidFill>
              <a:latin typeface="Arial "/>
              <a:ea typeface="+mj-ea"/>
              <a:cs typeface="Arial Bold"/>
            </a:endParaRPr>
          </a:p>
          <a:p>
            <a:pPr>
              <a:lnSpc>
                <a:spcPct val="90000"/>
              </a:lnSpc>
              <a:buNone/>
              <a:defRPr/>
            </a:pPr>
            <a:r>
              <a:rPr lang="en-US" sz="1800" b="1" u="sng" dirty="0" smtClean="0">
                <a:solidFill>
                  <a:schemeClr val="accent3">
                    <a:lumMod val="50000"/>
                  </a:schemeClr>
                </a:solidFill>
                <a:latin typeface="Arial Bold"/>
                <a:cs typeface="Arial Bold"/>
              </a:rPr>
              <a:t>Stakeholders</a:t>
            </a:r>
          </a:p>
          <a:p>
            <a:pPr marL="0" indent="0">
              <a:lnSpc>
                <a:spcPct val="90000"/>
              </a:lnSpc>
              <a:buNone/>
              <a:defRPr/>
            </a:pPr>
            <a:r>
              <a:rPr lang="en-US" sz="1800" b="1" dirty="0" smtClean="0">
                <a:solidFill>
                  <a:schemeClr val="accent3">
                    <a:lumMod val="50000"/>
                  </a:schemeClr>
                </a:solidFill>
                <a:latin typeface="Arial "/>
                <a:cs typeface="Arial Bold"/>
              </a:rPr>
              <a:t>    [ Insert stakeholder information from the Business Case ]</a:t>
            </a:r>
          </a:p>
          <a:p>
            <a:endParaRPr lang="en-US" sz="1800" dirty="0" smtClean="0">
              <a:solidFill>
                <a:schemeClr val="accent3">
                  <a:lumMod val="50000"/>
                </a:schemeClr>
              </a:solidFill>
              <a:latin typeface="Arial "/>
              <a:ea typeface="+mj-ea"/>
              <a:cs typeface="Arial Bold"/>
            </a:endParaRPr>
          </a:p>
          <a:p>
            <a:pPr>
              <a:buNone/>
            </a:pPr>
            <a:r>
              <a:rPr lang="en-US" sz="1800" b="1" u="sng" dirty="0" smtClean="0">
                <a:solidFill>
                  <a:schemeClr val="accent3">
                    <a:lumMod val="50000"/>
                  </a:schemeClr>
                </a:solidFill>
              </a:rPr>
              <a:t>Business Risks &amp; Impacts</a:t>
            </a:r>
          </a:p>
          <a:p>
            <a:pPr>
              <a:buNone/>
            </a:pPr>
            <a:r>
              <a:rPr lang="en-US" sz="1800" b="1" dirty="0" smtClean="0">
                <a:solidFill>
                  <a:schemeClr val="accent3">
                    <a:lumMod val="50000"/>
                  </a:schemeClr>
                </a:solidFill>
                <a:latin typeface="Arial "/>
                <a:cs typeface="Arial Bold"/>
              </a:rPr>
              <a:t>   [ Insert business risks/issues from the  Business Case.  ]</a:t>
            </a:r>
          </a:p>
          <a:p>
            <a:pPr>
              <a:buNone/>
            </a:pPr>
            <a:endParaRPr lang="en-US" sz="1800" b="1" u="sng" dirty="0" smtClean="0">
              <a:solidFill>
                <a:schemeClr val="accent3">
                  <a:lumMod val="50000"/>
                </a:schemeClr>
              </a:solidFill>
              <a:latin typeface="Arial "/>
              <a:ea typeface="+mj-ea"/>
              <a:cs typeface="Arial Bold"/>
            </a:endParaRPr>
          </a:p>
          <a:p>
            <a:pPr>
              <a:buNone/>
            </a:pPr>
            <a:endParaRPr lang="en-US" sz="1800" b="1" u="sng" dirty="0" smtClean="0">
              <a:solidFill>
                <a:schemeClr val="accent3">
                  <a:lumMod val="50000"/>
                </a:schemeClr>
              </a:solidFill>
              <a:latin typeface="Arial "/>
              <a:ea typeface="+mj-ea"/>
              <a:cs typeface="Arial Bold"/>
            </a:endParaRPr>
          </a:p>
          <a:p>
            <a:pPr>
              <a:buNone/>
            </a:pPr>
            <a:endParaRPr lang="en-US" sz="1800" b="1" u="sng" dirty="0" smtClean="0">
              <a:solidFill>
                <a:schemeClr val="accent3">
                  <a:lumMod val="50000"/>
                </a:schemeClr>
              </a:solidFill>
              <a:latin typeface="Arial "/>
              <a:ea typeface="+mj-ea"/>
              <a:cs typeface="Arial Bold"/>
            </a:endParaRPr>
          </a:p>
        </p:txBody>
      </p:sp>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4</a:t>
            </a:fld>
            <a:endParaRPr lang="en-US" dirty="0"/>
          </a:p>
        </p:txBody>
      </p:sp>
    </p:spTree>
    <p:extLst>
      <p:ext uri="{BB962C8B-B14F-4D97-AF65-F5344CB8AC3E}">
        <p14:creationId xmlns="" xmlns:p14="http://schemas.microsoft.com/office/powerpoint/2010/main" val="1860558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0550" y="365760"/>
            <a:ext cx="7940488" cy="548640"/>
          </a:xfrm>
        </p:spPr>
        <p:txBody>
          <a:bodyPr>
            <a:normAutofit/>
          </a:bodyPr>
          <a:lstStyle/>
          <a:p>
            <a:r>
              <a:rPr lang="en-US" dirty="0" smtClean="0"/>
              <a:t>Project </a:t>
            </a:r>
            <a:r>
              <a:rPr lang="en-US" dirty="0"/>
              <a:t>Information</a:t>
            </a:r>
          </a:p>
        </p:txBody>
      </p:sp>
      <p:sp>
        <p:nvSpPr>
          <p:cNvPr id="3" name="Content Placeholder 2"/>
          <p:cNvSpPr>
            <a:spLocks noGrp="1"/>
          </p:cNvSpPr>
          <p:nvPr>
            <p:ph idx="1"/>
          </p:nvPr>
        </p:nvSpPr>
        <p:spPr>
          <a:xfrm>
            <a:off x="533400" y="1228725"/>
            <a:ext cx="7867638" cy="5181599"/>
          </a:xfrm>
        </p:spPr>
        <p:txBody>
          <a:bodyPr>
            <a:normAutofit/>
          </a:bodyPr>
          <a:lstStyle/>
          <a:p>
            <a:pPr>
              <a:buNone/>
            </a:pPr>
            <a:r>
              <a:rPr lang="en-US" sz="1800" b="1" u="sng" dirty="0" smtClean="0">
                <a:solidFill>
                  <a:schemeClr val="accent3">
                    <a:lumMod val="50000"/>
                  </a:schemeClr>
                </a:solidFill>
                <a:latin typeface="Arial Bold"/>
                <a:cs typeface="Arial Bold"/>
              </a:rPr>
              <a:t>Project Methodology</a:t>
            </a:r>
          </a:p>
          <a:p>
            <a:pPr>
              <a:buNone/>
            </a:pPr>
            <a:r>
              <a:rPr lang="en-US" sz="1800" b="1" dirty="0" smtClean="0">
                <a:solidFill>
                  <a:schemeClr val="accent3">
                    <a:lumMod val="50000"/>
                  </a:schemeClr>
                </a:solidFill>
                <a:latin typeface="Arial "/>
                <a:ea typeface="+mj-ea"/>
                <a:cs typeface="Arial Bold"/>
              </a:rPr>
              <a:t>       [ Discuss the development methodology chosen for this project.</a:t>
            </a:r>
          </a:p>
          <a:p>
            <a:pPr>
              <a:buNone/>
            </a:pPr>
            <a:endParaRPr lang="en-US" sz="1800" b="1" dirty="0" smtClean="0">
              <a:solidFill>
                <a:schemeClr val="accent3">
                  <a:lumMod val="50000"/>
                </a:schemeClr>
              </a:solidFill>
              <a:latin typeface="Arial "/>
              <a:ea typeface="+mj-ea"/>
              <a:cs typeface="Arial Bold"/>
            </a:endParaRPr>
          </a:p>
          <a:p>
            <a:pPr>
              <a:buNone/>
            </a:pPr>
            <a:r>
              <a:rPr lang="en-US" sz="1800" b="1" dirty="0" smtClean="0">
                <a:solidFill>
                  <a:schemeClr val="accent3">
                    <a:lumMod val="50000"/>
                  </a:schemeClr>
                </a:solidFill>
                <a:latin typeface="Arial "/>
                <a:ea typeface="+mj-ea"/>
                <a:cs typeface="Arial Bold"/>
              </a:rPr>
              <a:t>         </a:t>
            </a:r>
            <a:r>
              <a:rPr lang="en-US" sz="1800" b="1" dirty="0" smtClean="0">
                <a:solidFill>
                  <a:schemeClr val="accent3">
                    <a:lumMod val="50000"/>
                  </a:schemeClr>
                </a:solidFill>
                <a:latin typeface="Arial "/>
                <a:cs typeface="Arial Bold"/>
              </a:rPr>
              <a:t>Categorize methodology as Modular, Incremental, or Iterative.</a:t>
            </a:r>
            <a:endParaRPr lang="en-US" sz="1800" b="1" dirty="0" smtClean="0">
              <a:solidFill>
                <a:schemeClr val="accent3">
                  <a:lumMod val="50000"/>
                </a:schemeClr>
              </a:solidFill>
              <a:latin typeface="Arial "/>
              <a:ea typeface="+mj-ea"/>
              <a:cs typeface="Arial Bold"/>
            </a:endParaRPr>
          </a:p>
          <a:p>
            <a:pPr>
              <a:buNone/>
            </a:pPr>
            <a:endParaRPr lang="en-US" sz="1800" b="1" dirty="0" smtClean="0">
              <a:solidFill>
                <a:schemeClr val="accent3">
                  <a:lumMod val="50000"/>
                </a:schemeClr>
              </a:solidFill>
              <a:latin typeface="Arial "/>
              <a:ea typeface="+mj-ea"/>
              <a:cs typeface="Arial Bold"/>
            </a:endParaRPr>
          </a:p>
          <a:p>
            <a:pPr>
              <a:buNone/>
            </a:pPr>
            <a:r>
              <a:rPr lang="en-US" sz="1800" b="1" dirty="0" smtClean="0">
                <a:solidFill>
                  <a:schemeClr val="accent3">
                    <a:lumMod val="50000"/>
                  </a:schemeClr>
                </a:solidFill>
                <a:latin typeface="Arial "/>
                <a:cs typeface="Arial Bold"/>
              </a:rPr>
              <a:t>         Describe how use cases, sprints or other relevant processes</a:t>
            </a:r>
          </a:p>
          <a:p>
            <a:pPr>
              <a:buNone/>
            </a:pPr>
            <a:r>
              <a:rPr lang="en-US" sz="1800" b="1" dirty="0" smtClean="0">
                <a:solidFill>
                  <a:schemeClr val="accent3">
                    <a:lumMod val="50000"/>
                  </a:schemeClr>
                </a:solidFill>
                <a:latin typeface="Arial "/>
                <a:cs typeface="Arial Bold"/>
              </a:rPr>
              <a:t>               are applied to achieve project objectives. ]</a:t>
            </a:r>
          </a:p>
          <a:p>
            <a:pPr>
              <a:buNone/>
            </a:pPr>
            <a:endParaRPr lang="en-US" sz="1800" b="1" dirty="0" smtClean="0">
              <a:solidFill>
                <a:schemeClr val="accent3">
                  <a:lumMod val="50000"/>
                </a:schemeClr>
              </a:solidFill>
              <a:latin typeface="Arial "/>
              <a:ea typeface="+mj-ea"/>
              <a:cs typeface="Arial Bold"/>
            </a:endParaRPr>
          </a:p>
          <a:p>
            <a:pPr>
              <a:buNone/>
            </a:pPr>
            <a:r>
              <a:rPr lang="en-US" sz="1800" b="1" u="sng" dirty="0" smtClean="0">
                <a:solidFill>
                  <a:schemeClr val="accent3">
                    <a:lumMod val="50000"/>
                  </a:schemeClr>
                </a:solidFill>
                <a:latin typeface="Arial "/>
                <a:ea typeface="+mj-ea"/>
                <a:cs typeface="Arial Bold"/>
              </a:rPr>
              <a:t>Project Charter</a:t>
            </a:r>
            <a:endParaRPr lang="en-US" sz="1800" b="1" dirty="0" smtClean="0">
              <a:solidFill>
                <a:schemeClr val="accent3">
                  <a:lumMod val="50000"/>
                </a:schemeClr>
              </a:solidFill>
              <a:latin typeface="Arial "/>
              <a:ea typeface="+mj-ea"/>
              <a:cs typeface="Arial Bold"/>
            </a:endParaRPr>
          </a:p>
          <a:p>
            <a:pPr>
              <a:buNone/>
            </a:pPr>
            <a:r>
              <a:rPr lang="en-US" sz="1800" b="1" dirty="0" smtClean="0">
                <a:solidFill>
                  <a:schemeClr val="accent3">
                    <a:lumMod val="50000"/>
                  </a:schemeClr>
                </a:solidFill>
                <a:latin typeface="Arial "/>
                <a:ea typeface="+mj-ea"/>
                <a:cs typeface="Arial Bold"/>
              </a:rPr>
              <a:t>      [  Discuss Project Roles and names of key team members  ]</a:t>
            </a:r>
          </a:p>
          <a:p>
            <a:pPr>
              <a:buNone/>
            </a:pPr>
            <a:endParaRPr lang="en-US" sz="1800" b="1" u="sng" dirty="0" smtClean="0">
              <a:solidFill>
                <a:schemeClr val="accent3">
                  <a:lumMod val="50000"/>
                </a:schemeClr>
              </a:solidFill>
              <a:latin typeface="Arial "/>
              <a:ea typeface="+mj-ea"/>
              <a:cs typeface="Arial Bold"/>
            </a:endParaRPr>
          </a:p>
          <a:p>
            <a:pPr>
              <a:buNone/>
            </a:pPr>
            <a:r>
              <a:rPr lang="en-US" sz="1800" b="1" u="sng" dirty="0" smtClean="0">
                <a:solidFill>
                  <a:schemeClr val="accent3">
                    <a:lumMod val="50000"/>
                  </a:schemeClr>
                </a:solidFill>
                <a:latin typeface="Arial "/>
                <a:ea typeface="+mj-ea"/>
                <a:cs typeface="Arial Bold"/>
              </a:rPr>
              <a:t>Project Milestones</a:t>
            </a:r>
            <a:endParaRPr lang="en-US" sz="1800" b="1" dirty="0" smtClean="0">
              <a:solidFill>
                <a:schemeClr val="accent3">
                  <a:lumMod val="50000"/>
                </a:schemeClr>
              </a:solidFill>
              <a:latin typeface="Arial "/>
              <a:ea typeface="+mj-ea"/>
              <a:cs typeface="Arial Bold"/>
            </a:endParaRPr>
          </a:p>
          <a:p>
            <a:pPr>
              <a:buNone/>
            </a:pPr>
            <a:r>
              <a:rPr lang="en-US" sz="1800" b="1" dirty="0" smtClean="0">
                <a:solidFill>
                  <a:schemeClr val="accent3">
                    <a:lumMod val="50000"/>
                  </a:schemeClr>
                </a:solidFill>
                <a:latin typeface="Arial "/>
                <a:ea typeface="+mj-ea"/>
                <a:cs typeface="Arial Bold"/>
              </a:rPr>
              <a:t>      [  Use the Project Plan, Project Schedule or similar document</a:t>
            </a:r>
          </a:p>
          <a:p>
            <a:pPr>
              <a:buNone/>
            </a:pPr>
            <a:r>
              <a:rPr lang="en-US" sz="1800" b="1" dirty="0" smtClean="0">
                <a:solidFill>
                  <a:schemeClr val="accent3">
                    <a:lumMod val="50000"/>
                  </a:schemeClr>
                </a:solidFill>
                <a:latin typeface="Arial "/>
                <a:ea typeface="+mj-ea"/>
                <a:cs typeface="Arial Bold"/>
              </a:rPr>
              <a:t>               to discuss project milestones and schedule  </a:t>
            </a:r>
            <a:r>
              <a:rPr lang="en-US" sz="1800" b="1" dirty="0" smtClean="0">
                <a:solidFill>
                  <a:schemeClr val="accent3">
                    <a:lumMod val="50000"/>
                  </a:schemeClr>
                </a:solidFill>
                <a:latin typeface="Arial "/>
                <a:ea typeface="+mj-ea"/>
                <a:cs typeface="Arial Bold"/>
              </a:rPr>
              <a:t>]</a:t>
            </a:r>
          </a:p>
          <a:p>
            <a:pPr>
              <a:buNone/>
            </a:pPr>
            <a:endParaRPr lang="en-US" sz="1800" b="1" dirty="0">
              <a:solidFill>
                <a:schemeClr val="accent3">
                  <a:lumMod val="50000"/>
                </a:schemeClr>
              </a:solidFill>
              <a:latin typeface="Arial "/>
              <a:ea typeface="+mj-ea"/>
              <a:cs typeface="Arial Bold"/>
            </a:endParaRPr>
          </a:p>
        </p:txBody>
      </p:sp>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5</a:t>
            </a:fld>
            <a:endParaRPr lang="en-US" dirty="0"/>
          </a:p>
        </p:txBody>
      </p:sp>
    </p:spTree>
    <p:extLst>
      <p:ext uri="{BB962C8B-B14F-4D97-AF65-F5344CB8AC3E}">
        <p14:creationId xmlns="" xmlns:p14="http://schemas.microsoft.com/office/powerpoint/2010/main" val="1860558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6</a:t>
            </a:fld>
            <a:endParaRPr lang="en-US"/>
          </a:p>
        </p:txBody>
      </p:sp>
      <p:sp>
        <p:nvSpPr>
          <p:cNvPr id="3" name="Content Placeholder 2"/>
          <p:cNvSpPr>
            <a:spLocks noGrp="1"/>
          </p:cNvSpPr>
          <p:nvPr>
            <p:ph sz="quarter" idx="1"/>
          </p:nvPr>
        </p:nvSpPr>
        <p:spPr/>
        <p:txBody>
          <a:bodyPr/>
          <a:lstStyle/>
          <a:p>
            <a:pPr marL="0" lvl="1" indent="0">
              <a:buNone/>
              <a:defRPr/>
            </a:pPr>
            <a:r>
              <a:rPr lang="en-US" sz="1800" b="1" u="sng" dirty="0" smtClean="0">
                <a:solidFill>
                  <a:schemeClr val="accent3">
                    <a:lumMod val="50000"/>
                  </a:schemeClr>
                </a:solidFill>
                <a:latin typeface="Arial "/>
                <a:ea typeface="+mj-ea"/>
                <a:cs typeface="Arial Bold"/>
              </a:rPr>
              <a:t>Alternative A</a:t>
            </a:r>
          </a:p>
          <a:p>
            <a:pPr marL="0" lvl="1" indent="0">
              <a:buNone/>
              <a:defRPr/>
            </a:pPr>
            <a:endParaRPr lang="en-US" sz="1800" b="1" dirty="0" smtClean="0">
              <a:solidFill>
                <a:schemeClr val="accent3">
                  <a:lumMod val="50000"/>
                </a:schemeClr>
              </a:solidFill>
              <a:latin typeface="Arial "/>
              <a:ea typeface="+mj-ea"/>
              <a:cs typeface="Arial Bold"/>
            </a:endParaRPr>
          </a:p>
          <a:p>
            <a:pPr marL="0" lvl="1" indent="0">
              <a:buNone/>
              <a:defRPr/>
            </a:pPr>
            <a:r>
              <a:rPr lang="en-US" sz="1800" b="1" dirty="0" smtClean="0">
                <a:solidFill>
                  <a:schemeClr val="accent3">
                    <a:lumMod val="50000"/>
                  </a:schemeClr>
                </a:solidFill>
                <a:latin typeface="Arial "/>
                <a:ea typeface="+mj-ea"/>
                <a:cs typeface="Arial Bold"/>
              </a:rPr>
              <a:t>  [  Insert condensed alternative analysis for Alternative A from </a:t>
            </a:r>
          </a:p>
          <a:p>
            <a:pPr marL="0" lvl="1" indent="0">
              <a:buNone/>
              <a:defRPr/>
            </a:pPr>
            <a:r>
              <a:rPr lang="en-US" sz="1800" b="1" dirty="0" smtClean="0">
                <a:solidFill>
                  <a:schemeClr val="accent3">
                    <a:lumMod val="50000"/>
                  </a:schemeClr>
                </a:solidFill>
                <a:latin typeface="Arial "/>
                <a:ea typeface="+mj-ea"/>
                <a:cs typeface="Arial Bold"/>
              </a:rPr>
              <a:t>     Alternative Analysis and Cost Benefit Analysis.  Indicate if this   </a:t>
            </a:r>
          </a:p>
          <a:p>
            <a:pPr marL="0" lvl="1" indent="0">
              <a:buNone/>
              <a:defRPr/>
            </a:pPr>
            <a:r>
              <a:rPr lang="en-US" sz="1800" b="1" dirty="0">
                <a:solidFill>
                  <a:schemeClr val="accent3">
                    <a:lumMod val="50000"/>
                  </a:schemeClr>
                </a:solidFill>
                <a:latin typeface="Arial "/>
                <a:ea typeface="+mj-ea"/>
                <a:cs typeface="Arial Bold"/>
              </a:rPr>
              <a:t> </a:t>
            </a:r>
            <a:r>
              <a:rPr lang="en-US" sz="1800" b="1" dirty="0" smtClean="0">
                <a:solidFill>
                  <a:schemeClr val="accent3">
                    <a:lumMod val="50000"/>
                  </a:schemeClr>
                </a:solidFill>
                <a:latin typeface="Arial "/>
                <a:ea typeface="+mj-ea"/>
                <a:cs typeface="Arial Bold"/>
              </a:rPr>
              <a:t>    alternative is the preferred solution.  ]</a:t>
            </a:r>
          </a:p>
          <a:p>
            <a:endParaRPr lang="en-US" b="1" dirty="0"/>
          </a:p>
        </p:txBody>
      </p:sp>
      <p:sp>
        <p:nvSpPr>
          <p:cNvPr id="4" name="Title 3"/>
          <p:cNvSpPr>
            <a:spLocks noGrp="1"/>
          </p:cNvSpPr>
          <p:nvPr>
            <p:ph type="title"/>
          </p:nvPr>
        </p:nvSpPr>
        <p:spPr/>
        <p:txBody>
          <a:bodyPr/>
          <a:lstStyle/>
          <a:p>
            <a:r>
              <a:rPr lang="en-US" dirty="0" smtClean="0"/>
              <a:t>Alternative Analysis</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7</a:t>
            </a:fld>
            <a:endParaRPr lang="en-US"/>
          </a:p>
        </p:txBody>
      </p:sp>
      <p:sp>
        <p:nvSpPr>
          <p:cNvPr id="3" name="Content Placeholder 2"/>
          <p:cNvSpPr>
            <a:spLocks noGrp="1"/>
          </p:cNvSpPr>
          <p:nvPr>
            <p:ph sz="quarter" idx="1"/>
          </p:nvPr>
        </p:nvSpPr>
        <p:spPr/>
        <p:txBody>
          <a:bodyPr/>
          <a:lstStyle/>
          <a:p>
            <a:pPr marL="342900" indent="-342900">
              <a:spcBef>
                <a:spcPct val="20000"/>
              </a:spcBef>
              <a:buFont typeface="Wingdings 2" pitchFamily="18" charset="2"/>
              <a:buNone/>
              <a:defRPr/>
            </a:pPr>
            <a:r>
              <a:rPr lang="en-US" sz="1800" b="1" u="sng" dirty="0" smtClean="0">
                <a:solidFill>
                  <a:schemeClr val="accent3">
                    <a:lumMod val="50000"/>
                  </a:schemeClr>
                </a:solidFill>
                <a:latin typeface="Arial "/>
                <a:ea typeface="+mj-ea"/>
                <a:cs typeface="Arial Bold"/>
              </a:rPr>
              <a:t>Alternative B</a:t>
            </a:r>
          </a:p>
          <a:p>
            <a:pPr marL="0" lvl="1">
              <a:spcBef>
                <a:spcPct val="20000"/>
              </a:spcBef>
              <a:buFont typeface="Wingdings 2" pitchFamily="18" charset="2"/>
              <a:buNone/>
              <a:defRPr/>
            </a:pPr>
            <a:endParaRPr lang="en-US" sz="1800" b="1" dirty="0" smtClean="0">
              <a:solidFill>
                <a:schemeClr val="accent3">
                  <a:lumMod val="50000"/>
                </a:schemeClr>
              </a:solidFill>
              <a:latin typeface="Arial "/>
              <a:ea typeface="+mj-ea"/>
              <a:cs typeface="Arial Bold"/>
            </a:endParaRPr>
          </a:p>
          <a:p>
            <a:pPr marL="0" lvl="1">
              <a:spcBef>
                <a:spcPct val="20000"/>
              </a:spcBef>
              <a:buFont typeface="Wingdings 2" pitchFamily="18" charset="2"/>
              <a:buNone/>
              <a:defRPr/>
            </a:pPr>
            <a:r>
              <a:rPr lang="en-US" sz="1800" b="1" dirty="0" smtClean="0">
                <a:solidFill>
                  <a:schemeClr val="accent3">
                    <a:lumMod val="50000"/>
                  </a:schemeClr>
                </a:solidFill>
                <a:latin typeface="Arial "/>
                <a:ea typeface="+mj-ea"/>
                <a:cs typeface="Arial Bold"/>
              </a:rPr>
              <a:t> [  Insert condensed alternative analysis for Alternative B from </a:t>
            </a:r>
          </a:p>
          <a:p>
            <a:pPr marL="0" lvl="1">
              <a:spcBef>
                <a:spcPct val="20000"/>
              </a:spcBef>
              <a:buFont typeface="Wingdings 2" pitchFamily="18" charset="2"/>
              <a:buNone/>
              <a:defRPr/>
            </a:pPr>
            <a:r>
              <a:rPr lang="en-US" sz="1800" b="1" dirty="0">
                <a:solidFill>
                  <a:schemeClr val="accent3">
                    <a:lumMod val="50000"/>
                  </a:schemeClr>
                </a:solidFill>
                <a:latin typeface="Arial "/>
                <a:ea typeface="+mj-ea"/>
                <a:cs typeface="Arial Bold"/>
              </a:rPr>
              <a:t> </a:t>
            </a:r>
            <a:r>
              <a:rPr lang="en-US" sz="1800" b="1" dirty="0" smtClean="0">
                <a:solidFill>
                  <a:schemeClr val="accent3">
                    <a:lumMod val="50000"/>
                  </a:schemeClr>
                </a:solidFill>
                <a:latin typeface="Arial "/>
                <a:ea typeface="+mj-ea"/>
                <a:cs typeface="Arial Bold"/>
              </a:rPr>
              <a:t>   Alternative Analysis and Cost Benefit Analysis.  Indicate if this </a:t>
            </a:r>
          </a:p>
          <a:p>
            <a:pPr marL="0" lvl="1">
              <a:spcBef>
                <a:spcPct val="20000"/>
              </a:spcBef>
              <a:buFont typeface="Wingdings 2" pitchFamily="18" charset="2"/>
              <a:buNone/>
              <a:defRPr/>
            </a:pPr>
            <a:r>
              <a:rPr lang="en-US" sz="1800" b="1" dirty="0">
                <a:solidFill>
                  <a:schemeClr val="accent3">
                    <a:lumMod val="50000"/>
                  </a:schemeClr>
                </a:solidFill>
                <a:latin typeface="Arial "/>
                <a:ea typeface="+mj-ea"/>
                <a:cs typeface="Arial Bold"/>
              </a:rPr>
              <a:t> </a:t>
            </a:r>
            <a:r>
              <a:rPr lang="en-US" sz="1800" b="1" dirty="0" smtClean="0">
                <a:solidFill>
                  <a:schemeClr val="accent3">
                    <a:lumMod val="50000"/>
                  </a:schemeClr>
                </a:solidFill>
                <a:latin typeface="Arial "/>
                <a:ea typeface="+mj-ea"/>
                <a:cs typeface="Arial Bold"/>
              </a:rPr>
              <a:t>   alternative is the preferred solution.  ]</a:t>
            </a:r>
          </a:p>
          <a:p>
            <a:endParaRPr lang="en-US" dirty="0"/>
          </a:p>
        </p:txBody>
      </p:sp>
      <p:sp>
        <p:nvSpPr>
          <p:cNvPr id="4" name="Title 3"/>
          <p:cNvSpPr>
            <a:spLocks noGrp="1"/>
          </p:cNvSpPr>
          <p:nvPr>
            <p:ph type="title"/>
          </p:nvPr>
        </p:nvSpPr>
        <p:spPr/>
        <p:txBody>
          <a:bodyPr/>
          <a:lstStyle/>
          <a:p>
            <a:r>
              <a:rPr lang="en-US" dirty="0" smtClean="0"/>
              <a:t>Alternative Analysis</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8</a:t>
            </a:fld>
            <a:endParaRPr lang="en-US"/>
          </a:p>
        </p:txBody>
      </p:sp>
      <p:sp>
        <p:nvSpPr>
          <p:cNvPr id="3" name="Content Placeholder 2"/>
          <p:cNvSpPr>
            <a:spLocks noGrp="1"/>
          </p:cNvSpPr>
          <p:nvPr>
            <p:ph sz="quarter" idx="1"/>
          </p:nvPr>
        </p:nvSpPr>
        <p:spPr/>
        <p:txBody>
          <a:bodyPr/>
          <a:lstStyle/>
          <a:p>
            <a:pPr marL="342900" indent="-342900">
              <a:spcBef>
                <a:spcPct val="20000"/>
              </a:spcBef>
              <a:buNone/>
              <a:defRPr/>
            </a:pPr>
            <a:r>
              <a:rPr lang="en-US" sz="1800" b="1" u="sng" dirty="0" smtClean="0">
                <a:solidFill>
                  <a:schemeClr val="accent3">
                    <a:lumMod val="50000"/>
                  </a:schemeClr>
                </a:solidFill>
                <a:latin typeface="Arial "/>
                <a:ea typeface="+mj-ea"/>
                <a:cs typeface="Arial Bold"/>
              </a:rPr>
              <a:t>Alternative C</a:t>
            </a:r>
          </a:p>
          <a:p>
            <a:pPr marL="0" lvl="1">
              <a:spcBef>
                <a:spcPct val="20000"/>
              </a:spcBef>
              <a:buNone/>
              <a:defRPr/>
            </a:pPr>
            <a:endParaRPr lang="en-US" sz="1800" b="1" dirty="0" smtClean="0">
              <a:solidFill>
                <a:schemeClr val="accent3">
                  <a:lumMod val="50000"/>
                </a:schemeClr>
              </a:solidFill>
              <a:latin typeface="Arial "/>
              <a:ea typeface="+mj-ea"/>
              <a:cs typeface="Arial Bold"/>
            </a:endParaRPr>
          </a:p>
          <a:p>
            <a:pPr marL="0" lvl="1">
              <a:spcBef>
                <a:spcPct val="20000"/>
              </a:spcBef>
              <a:buNone/>
              <a:defRPr/>
            </a:pPr>
            <a:r>
              <a:rPr lang="en-US" sz="1800" b="1" dirty="0" smtClean="0">
                <a:solidFill>
                  <a:schemeClr val="accent3">
                    <a:lumMod val="50000"/>
                  </a:schemeClr>
                </a:solidFill>
                <a:latin typeface="Arial "/>
                <a:ea typeface="+mj-ea"/>
                <a:cs typeface="Arial Bold"/>
              </a:rPr>
              <a:t>  [ Insert condensed Alternative C from Alternative Analysis and Cost</a:t>
            </a:r>
          </a:p>
          <a:p>
            <a:pPr marL="0" lvl="1">
              <a:spcBef>
                <a:spcPct val="20000"/>
              </a:spcBef>
              <a:buNone/>
              <a:defRPr/>
            </a:pPr>
            <a:r>
              <a:rPr lang="en-US" sz="1800" b="1" dirty="0" smtClean="0">
                <a:solidFill>
                  <a:schemeClr val="accent3">
                    <a:lumMod val="50000"/>
                  </a:schemeClr>
                </a:solidFill>
                <a:latin typeface="Arial "/>
                <a:ea typeface="+mj-ea"/>
                <a:cs typeface="Arial Bold"/>
              </a:rPr>
              <a:t>    Benefit Analysis.  Indicate if this alternative is the preferred solution.  ]</a:t>
            </a:r>
          </a:p>
          <a:p>
            <a:endParaRPr lang="en-US" dirty="0"/>
          </a:p>
        </p:txBody>
      </p:sp>
      <p:sp>
        <p:nvSpPr>
          <p:cNvPr id="4" name="Title 3"/>
          <p:cNvSpPr>
            <a:spLocks noGrp="1"/>
          </p:cNvSpPr>
          <p:nvPr>
            <p:ph type="title"/>
          </p:nvPr>
        </p:nvSpPr>
        <p:spPr/>
        <p:txBody>
          <a:bodyPr/>
          <a:lstStyle/>
          <a:p>
            <a:r>
              <a:rPr lang="en-US" dirty="0" smtClean="0"/>
              <a:t>Alternative Analysis</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9</a:t>
            </a:fld>
            <a:endParaRPr lang="en-US"/>
          </a:p>
        </p:txBody>
      </p:sp>
      <p:sp>
        <p:nvSpPr>
          <p:cNvPr id="3" name="Content Placeholder 2"/>
          <p:cNvSpPr>
            <a:spLocks noGrp="1"/>
          </p:cNvSpPr>
          <p:nvPr>
            <p:ph sz="quarter" idx="1"/>
          </p:nvPr>
        </p:nvSpPr>
        <p:spPr/>
        <p:txBody>
          <a:bodyPr/>
          <a:lstStyle/>
          <a:p>
            <a:pPr marL="320040" lvl="1" indent="-320040">
              <a:spcBef>
                <a:spcPct val="20000"/>
              </a:spcBef>
              <a:buClr>
                <a:schemeClr val="accent2"/>
              </a:buClr>
              <a:buSzPct val="60000"/>
              <a:buNone/>
              <a:defRPr/>
            </a:pPr>
            <a:endParaRPr lang="en-US" sz="1800" dirty="0" smtClean="0">
              <a:solidFill>
                <a:schemeClr val="accent3">
                  <a:lumMod val="50000"/>
                </a:schemeClr>
              </a:solidFill>
              <a:latin typeface="Arial "/>
              <a:ea typeface="+mj-ea"/>
              <a:cs typeface="Arial Bold"/>
            </a:endParaRPr>
          </a:p>
          <a:p>
            <a:pPr marL="320040" lvl="1" indent="-320040">
              <a:spcBef>
                <a:spcPct val="20000"/>
              </a:spcBef>
              <a:buClr>
                <a:schemeClr val="accent2"/>
              </a:buClr>
              <a:buSzPct val="60000"/>
              <a:buNone/>
              <a:defRPr/>
            </a:pPr>
            <a:r>
              <a:rPr lang="en-US" sz="1800" b="1" dirty="0">
                <a:solidFill>
                  <a:schemeClr val="accent3">
                    <a:lumMod val="50000"/>
                  </a:schemeClr>
                </a:solidFill>
                <a:latin typeface="Arial "/>
                <a:ea typeface="+mj-ea"/>
                <a:cs typeface="Arial Bold"/>
              </a:rPr>
              <a:t> </a:t>
            </a:r>
            <a:r>
              <a:rPr lang="en-US" sz="1800" b="1" dirty="0" smtClean="0">
                <a:solidFill>
                  <a:schemeClr val="accent3">
                    <a:lumMod val="50000"/>
                  </a:schemeClr>
                </a:solidFill>
                <a:latin typeface="Arial "/>
                <a:ea typeface="+mj-ea"/>
                <a:cs typeface="Arial Bold"/>
              </a:rPr>
              <a:t> [  Insert Cost Estimate from Alternative Analysis and Cost Benefit Analysis.  ]</a:t>
            </a:r>
          </a:p>
          <a:p>
            <a:endParaRPr lang="en-US" dirty="0"/>
          </a:p>
        </p:txBody>
      </p:sp>
      <p:sp>
        <p:nvSpPr>
          <p:cNvPr id="4" name="Title 3"/>
          <p:cNvSpPr>
            <a:spLocks noGrp="1"/>
          </p:cNvSpPr>
          <p:nvPr>
            <p:ph type="title"/>
          </p:nvPr>
        </p:nvSpPr>
        <p:spPr/>
        <p:txBody>
          <a:bodyPr/>
          <a:lstStyle/>
          <a:p>
            <a:r>
              <a:rPr lang="en-US" dirty="0" smtClean="0"/>
              <a:t>Cost Estimate</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DHS-temp1">
  <a:themeElements>
    <a:clrScheme name="Custom 1">
      <a:dk1>
        <a:srgbClr val="1D9110"/>
      </a:dk1>
      <a:lt1>
        <a:sysClr val="window" lastClr="FFFFFF"/>
      </a:lt1>
      <a:dk2>
        <a:srgbClr val="123C94"/>
      </a:dk2>
      <a:lt2>
        <a:srgbClr val="7D9FF5"/>
      </a:lt2>
      <a:accent1>
        <a:srgbClr val="A5C0D2"/>
      </a:accent1>
      <a:accent2>
        <a:srgbClr val="B7DDAA"/>
      </a:accent2>
      <a:accent3>
        <a:srgbClr val="A5AB81"/>
      </a:accent3>
      <a:accent4>
        <a:srgbClr val="AEF707"/>
      </a:accent4>
      <a:accent5>
        <a:srgbClr val="6D7EA7"/>
      </a:accent5>
      <a:accent6>
        <a:srgbClr val="968C8C"/>
      </a:accent6>
      <a:hlink>
        <a:srgbClr val="F7173E"/>
      </a:hlink>
      <a:folHlink>
        <a:srgbClr val="2F700D"/>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1">
    <a:dk1>
      <a:srgbClr val="1D9110"/>
    </a:dk1>
    <a:lt1>
      <a:sysClr val="window" lastClr="FFFFFF"/>
    </a:lt1>
    <a:dk2>
      <a:srgbClr val="123C94"/>
    </a:dk2>
    <a:lt2>
      <a:srgbClr val="7D9FF5"/>
    </a:lt2>
    <a:accent1>
      <a:srgbClr val="A5C0D2"/>
    </a:accent1>
    <a:accent2>
      <a:srgbClr val="B7DDAA"/>
    </a:accent2>
    <a:accent3>
      <a:srgbClr val="A5AB81"/>
    </a:accent3>
    <a:accent4>
      <a:srgbClr val="AEF707"/>
    </a:accent4>
    <a:accent5>
      <a:srgbClr val="6D7EA7"/>
    </a:accent5>
    <a:accent6>
      <a:srgbClr val="968C8C"/>
    </a:accent6>
    <a:hlink>
      <a:srgbClr val="F7173E"/>
    </a:hlink>
    <a:folHlink>
      <a:srgbClr val="2F700D"/>
    </a:folHlink>
  </a:clrScheme>
</a:themeOverride>
</file>

<file path=ppt/theme/themeOverride2.xml><?xml version="1.0" encoding="utf-8"?>
<a:themeOverride xmlns:a="http://schemas.openxmlformats.org/drawingml/2006/main">
  <a:clrScheme name="Custom 1">
    <a:dk1>
      <a:srgbClr val="1D9110"/>
    </a:dk1>
    <a:lt1>
      <a:sysClr val="window" lastClr="FFFFFF"/>
    </a:lt1>
    <a:dk2>
      <a:srgbClr val="123C94"/>
    </a:dk2>
    <a:lt2>
      <a:srgbClr val="7D9FF5"/>
    </a:lt2>
    <a:accent1>
      <a:srgbClr val="A5C0D2"/>
    </a:accent1>
    <a:accent2>
      <a:srgbClr val="B7DDAA"/>
    </a:accent2>
    <a:accent3>
      <a:srgbClr val="A5AB81"/>
    </a:accent3>
    <a:accent4>
      <a:srgbClr val="AEF707"/>
    </a:accent4>
    <a:accent5>
      <a:srgbClr val="6D7EA7"/>
    </a:accent5>
    <a:accent6>
      <a:srgbClr val="968C8C"/>
    </a:accent6>
    <a:hlink>
      <a:srgbClr val="F7173E"/>
    </a:hlink>
    <a:folHlink>
      <a:srgbClr val="2F700D"/>
    </a:folHlink>
  </a:clrScheme>
</a:themeOverride>
</file>

<file path=ppt/theme/themeOverride3.xml><?xml version="1.0" encoding="utf-8"?>
<a:themeOverride xmlns:a="http://schemas.openxmlformats.org/drawingml/2006/main">
  <a:clrScheme name="Custom 1">
    <a:dk1>
      <a:srgbClr val="1D9110"/>
    </a:dk1>
    <a:lt1>
      <a:sysClr val="window" lastClr="FFFFFF"/>
    </a:lt1>
    <a:dk2>
      <a:srgbClr val="123C94"/>
    </a:dk2>
    <a:lt2>
      <a:srgbClr val="7D9FF5"/>
    </a:lt2>
    <a:accent1>
      <a:srgbClr val="A5C0D2"/>
    </a:accent1>
    <a:accent2>
      <a:srgbClr val="B7DDAA"/>
    </a:accent2>
    <a:accent3>
      <a:srgbClr val="A5AB81"/>
    </a:accent3>
    <a:accent4>
      <a:srgbClr val="AEF707"/>
    </a:accent4>
    <a:accent5>
      <a:srgbClr val="6D7EA7"/>
    </a:accent5>
    <a:accent6>
      <a:srgbClr val="968C8C"/>
    </a:accent6>
    <a:hlink>
      <a:srgbClr val="F7173E"/>
    </a:hlink>
    <a:folHlink>
      <a:srgbClr val="2F700D"/>
    </a:folHlink>
  </a:clrScheme>
</a:themeOverride>
</file>

<file path=ppt/theme/themeOverride4.xml><?xml version="1.0" encoding="utf-8"?>
<a:themeOverride xmlns:a="http://schemas.openxmlformats.org/drawingml/2006/main">
  <a:clrScheme name="Custom 1">
    <a:dk1>
      <a:srgbClr val="1D9110"/>
    </a:dk1>
    <a:lt1>
      <a:sysClr val="window" lastClr="FFFFFF"/>
    </a:lt1>
    <a:dk2>
      <a:srgbClr val="123C94"/>
    </a:dk2>
    <a:lt2>
      <a:srgbClr val="7D9FF5"/>
    </a:lt2>
    <a:accent1>
      <a:srgbClr val="A5C0D2"/>
    </a:accent1>
    <a:accent2>
      <a:srgbClr val="B7DDAA"/>
    </a:accent2>
    <a:accent3>
      <a:srgbClr val="A5AB81"/>
    </a:accent3>
    <a:accent4>
      <a:srgbClr val="AEF707"/>
    </a:accent4>
    <a:accent5>
      <a:srgbClr val="6D7EA7"/>
    </a:accent5>
    <a:accent6>
      <a:srgbClr val="968C8C"/>
    </a:accent6>
    <a:hlink>
      <a:srgbClr val="F7173E"/>
    </a:hlink>
    <a:folHlink>
      <a:srgbClr val="2F700D"/>
    </a:folHlink>
  </a:clrScheme>
</a:themeOverride>
</file>

<file path=ppt/theme/themeOverride5.xml><?xml version="1.0" encoding="utf-8"?>
<a:themeOverride xmlns:a="http://schemas.openxmlformats.org/drawingml/2006/main">
  <a:clrScheme name="Custom 1">
    <a:dk1>
      <a:srgbClr val="1D9110"/>
    </a:dk1>
    <a:lt1>
      <a:sysClr val="window" lastClr="FFFFFF"/>
    </a:lt1>
    <a:dk2>
      <a:srgbClr val="123C94"/>
    </a:dk2>
    <a:lt2>
      <a:srgbClr val="7D9FF5"/>
    </a:lt2>
    <a:accent1>
      <a:srgbClr val="A5C0D2"/>
    </a:accent1>
    <a:accent2>
      <a:srgbClr val="B7DDAA"/>
    </a:accent2>
    <a:accent3>
      <a:srgbClr val="A5AB81"/>
    </a:accent3>
    <a:accent4>
      <a:srgbClr val="AEF707"/>
    </a:accent4>
    <a:accent5>
      <a:srgbClr val="6D7EA7"/>
    </a:accent5>
    <a:accent6>
      <a:srgbClr val="968C8C"/>
    </a:accent6>
    <a:hlink>
      <a:srgbClr val="F7173E"/>
    </a:hlink>
    <a:folHlink>
      <a:srgbClr val="2F700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customXsn xmlns="http://schemas.microsoft.com/office/2006/metadata/customXsn">
  <xsnLocation/>
  <cached>True</cached>
  <openByDefault>True</openByDefault>
  <xsnScope/>
</customXsn>
</file>

<file path=customXml/item3.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7AFA987E04014D48AE0B9F2695CA7FC7" ma:contentTypeVersion="3" ma:contentTypeDescription="Create a new document." ma:contentTypeScope="" ma:versionID="d610fc410ef24f83238600bd7743e584">
  <xsd:schema xmlns:xsd="http://www.w3.org/2001/XMLSchema" xmlns:p="http://schemas.microsoft.com/office/2006/metadata/properties" xmlns:ns1="http://schemas.microsoft.com/sharepoint/v3" targetNamespace="http://schemas.microsoft.com/office/2006/metadata/properties" ma:root="true" ma:fieldsID="1632d6b3f1ee7940332c8174cbbf079f"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6B421D9-C192-43F7-B5BB-49B865822A4A}">
  <ds:schemaRefs>
    <ds:schemaRef ds:uri="http://schemas.microsoft.com/sharepoint/v3/contenttype/forms"/>
  </ds:schemaRefs>
</ds:datastoreItem>
</file>

<file path=customXml/itemProps2.xml><?xml version="1.0" encoding="utf-8"?>
<ds:datastoreItem xmlns:ds="http://schemas.openxmlformats.org/officeDocument/2006/customXml" ds:itemID="{F06BA6CC-907F-4441-BE5C-620596ED1959}">
  <ds:schemaRefs>
    <ds:schemaRef ds:uri="http://schemas.microsoft.com/office/2006/metadata/customXsn"/>
  </ds:schemaRefs>
</ds:datastoreItem>
</file>

<file path=customXml/itemProps3.xml><?xml version="1.0" encoding="utf-8"?>
<ds:datastoreItem xmlns:ds="http://schemas.openxmlformats.org/officeDocument/2006/customXml" ds:itemID="{22FEAAEA-B927-490A-99F3-965795F7CEB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microsoft.com/sharepoint/v3"/>
    <ds:schemaRef ds:uri="http://schemas.openxmlformats.org/package/2006/metadata/core-properties"/>
  </ds:schemaRefs>
</ds:datastoreItem>
</file>

<file path=customXml/itemProps4.xml><?xml version="1.0" encoding="utf-8"?>
<ds:datastoreItem xmlns:ds="http://schemas.openxmlformats.org/officeDocument/2006/customXml" ds:itemID="{480CE639-1836-4853-95E0-641DBE747D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Civic</Template>
  <TotalTime>5476</TotalTime>
  <Words>470</Words>
  <Application>Microsoft Office PowerPoint</Application>
  <PresentationFormat>On-screen Show (4:3)</PresentationFormat>
  <Paragraphs>121</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DHS-temp1</vt:lpstr>
      <vt:lpstr>[Insert Project Name] </vt:lpstr>
      <vt:lpstr>Instructions for Phase Review Presentations</vt:lpstr>
      <vt:lpstr>Presenters</vt:lpstr>
      <vt:lpstr>Project Information</vt:lpstr>
      <vt:lpstr>Project Information</vt:lpstr>
      <vt:lpstr>Alternative Analysis</vt:lpstr>
      <vt:lpstr>Alternative Analysis</vt:lpstr>
      <vt:lpstr>Alternative Analysis</vt:lpstr>
      <vt:lpstr>Cost Estimate</vt:lpstr>
      <vt:lpstr>Technical Feasibility</vt:lpstr>
      <vt:lpstr>Project Management Update</vt:lpstr>
      <vt:lpstr>The Next Phase</vt:lpstr>
      <vt:lpstr>Conclusion</vt:lpstr>
    </vt:vector>
  </TitlesOfParts>
  <Company>Passionate Pixels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 lakey</dc:creator>
  <cp:lastModifiedBy>sjaffery</cp:lastModifiedBy>
  <cp:revision>674</cp:revision>
  <cp:lastPrinted>2012-03-06T17:20:21Z</cp:lastPrinted>
  <dcterms:created xsi:type="dcterms:W3CDTF">2011-12-08T01:07:21Z</dcterms:created>
  <dcterms:modified xsi:type="dcterms:W3CDTF">2014-01-06T19:55:37Z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0x0101007AFA987E04014D48AE0B9F2695CA7FC7</vt:lpwstr>
  </property>
</Properties>
</file>