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Default Extension="pdf" ContentType="application/pdf"/>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commentAuthors.xml" ContentType="application/vnd.openxmlformats-officedocument.presentationml.commentAuthors+xml"/>
  <Default Extension="gif" ContentType="image/gif"/>
  <Override PartName="/customXml/itemProps4.xml" ContentType="application/vnd.openxmlformats-officedocument.customXml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5"/>
  </p:sldMasterIdLst>
  <p:notesMasterIdLst>
    <p:notesMasterId r:id="rId17"/>
  </p:notesMasterIdLst>
  <p:handoutMasterIdLst>
    <p:handoutMasterId r:id="rId18"/>
  </p:handoutMasterIdLst>
  <p:sldIdLst>
    <p:sldId id="256" r:id="rId6"/>
    <p:sldId id="257" r:id="rId7"/>
    <p:sldId id="276" r:id="rId8"/>
    <p:sldId id="277" r:id="rId9"/>
    <p:sldId id="269" r:id="rId10"/>
    <p:sldId id="280" r:id="rId11"/>
    <p:sldId id="279" r:id="rId12"/>
    <p:sldId id="263" r:id="rId13"/>
    <p:sldId id="278" r:id="rId14"/>
    <p:sldId id="274" r:id="rId15"/>
    <p:sldId id="266" r:id="rId16"/>
  </p:sldIdLst>
  <p:sldSz cx="9144000" cy="6858000" type="screen4x3"/>
  <p:notesSz cx="9305925" cy="701992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Windows User" initials="WU" lastIdx="4"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98B761"/>
    <a:srgbClr val="A0BA5E"/>
    <a:srgbClr val="95C94F"/>
    <a:srgbClr val="AAD472"/>
    <a:srgbClr val="A5F959"/>
    <a:srgbClr val="450E38"/>
    <a:srgbClr val="484724"/>
    <a:srgbClr val="D3D2A5"/>
    <a:srgbClr val="EAE9D3"/>
    <a:srgbClr val="C4C387"/>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794" autoAdjust="0"/>
    <p:restoredTop sz="94700" autoAdjust="0"/>
  </p:normalViewPr>
  <p:slideViewPr>
    <p:cSldViewPr snapToGrid="0" snapToObjects="1">
      <p:cViewPr>
        <p:scale>
          <a:sx n="100" d="100"/>
          <a:sy n="100" d="100"/>
        </p:scale>
        <p:origin x="-2106" y="42"/>
      </p:cViewPr>
      <p:guideLst>
        <p:guide orient="horz" pos="2160"/>
        <p:guide pos="2880"/>
      </p:guideLst>
    </p:cSldViewPr>
  </p:slideViewPr>
  <p:notesTextViewPr>
    <p:cViewPr>
      <p:scale>
        <a:sx n="100" d="100"/>
        <a:sy n="100" d="100"/>
      </p:scale>
      <p:origin x="0" y="0"/>
    </p:cViewPr>
  </p:notesTextViewPr>
  <p:sorterViewPr>
    <p:cViewPr>
      <p:scale>
        <a:sx n="60" d="100"/>
        <a:sy n="60" d="100"/>
      </p:scale>
      <p:origin x="0" y="0"/>
    </p:cViewPr>
  </p:sorterViewPr>
  <p:notesViewPr>
    <p:cSldViewPr snapToGrid="0" snapToObjects="1">
      <p:cViewPr varScale="1">
        <p:scale>
          <a:sx n="84" d="100"/>
          <a:sy n="84" d="100"/>
        </p:scale>
        <p:origin x="-3768" y="-72"/>
      </p:cViewPr>
      <p:guideLst>
        <p:guide orient="horz" pos="2211"/>
        <p:guide pos="2931"/>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commentAuthors" Target="commentAuthor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32568" cy="350996"/>
          </a:xfrm>
          <a:prstGeom prst="rect">
            <a:avLst/>
          </a:prstGeom>
        </p:spPr>
        <p:txBody>
          <a:bodyPr vert="horz" lIns="93279" tIns="46640" rIns="93279" bIns="46640" rtlCol="0"/>
          <a:lstStyle>
            <a:lvl1pPr algn="l">
              <a:defRPr sz="1200"/>
            </a:lvl1pPr>
          </a:lstStyle>
          <a:p>
            <a:endParaRPr lang="en-US" dirty="0"/>
          </a:p>
        </p:txBody>
      </p:sp>
      <p:sp>
        <p:nvSpPr>
          <p:cNvPr id="3" name="Date Placeholder 2"/>
          <p:cNvSpPr>
            <a:spLocks noGrp="1"/>
          </p:cNvSpPr>
          <p:nvPr>
            <p:ph type="dt" sz="quarter" idx="1"/>
          </p:nvPr>
        </p:nvSpPr>
        <p:spPr>
          <a:xfrm>
            <a:off x="5271204" y="0"/>
            <a:ext cx="4032568" cy="350996"/>
          </a:xfrm>
          <a:prstGeom prst="rect">
            <a:avLst/>
          </a:prstGeom>
        </p:spPr>
        <p:txBody>
          <a:bodyPr vert="horz" lIns="93279" tIns="46640" rIns="93279" bIns="46640" rtlCol="0"/>
          <a:lstStyle>
            <a:lvl1pPr algn="r">
              <a:defRPr sz="1200"/>
            </a:lvl1pPr>
          </a:lstStyle>
          <a:p>
            <a:fld id="{4B6E9214-0EE0-5C49-85A5-F0AADB0580B3}" type="datetimeFigureOut">
              <a:rPr lang="en-US" smtClean="0"/>
              <a:pPr/>
              <a:t>1/6/2014</a:t>
            </a:fld>
            <a:endParaRPr lang="en-US" dirty="0"/>
          </a:p>
        </p:txBody>
      </p:sp>
      <p:sp>
        <p:nvSpPr>
          <p:cNvPr id="4" name="Footer Placeholder 3"/>
          <p:cNvSpPr>
            <a:spLocks noGrp="1"/>
          </p:cNvSpPr>
          <p:nvPr>
            <p:ph type="ftr" sz="quarter" idx="2"/>
          </p:nvPr>
        </p:nvSpPr>
        <p:spPr>
          <a:xfrm>
            <a:off x="0" y="6667711"/>
            <a:ext cx="4032568" cy="350996"/>
          </a:xfrm>
          <a:prstGeom prst="rect">
            <a:avLst/>
          </a:prstGeom>
        </p:spPr>
        <p:txBody>
          <a:bodyPr vert="horz" lIns="93279" tIns="46640" rIns="93279" bIns="46640" rtlCol="0" anchor="b"/>
          <a:lstStyle>
            <a:lvl1pPr algn="l">
              <a:defRPr sz="1200"/>
            </a:lvl1pPr>
          </a:lstStyle>
          <a:p>
            <a:endParaRPr lang="en-US" dirty="0"/>
          </a:p>
        </p:txBody>
      </p:sp>
      <p:sp>
        <p:nvSpPr>
          <p:cNvPr id="5" name="Slide Number Placeholder 4"/>
          <p:cNvSpPr>
            <a:spLocks noGrp="1"/>
          </p:cNvSpPr>
          <p:nvPr>
            <p:ph type="sldNum" sz="quarter" idx="3"/>
          </p:nvPr>
        </p:nvSpPr>
        <p:spPr>
          <a:xfrm>
            <a:off x="5271204" y="6667711"/>
            <a:ext cx="4032568" cy="350996"/>
          </a:xfrm>
          <a:prstGeom prst="rect">
            <a:avLst/>
          </a:prstGeom>
        </p:spPr>
        <p:txBody>
          <a:bodyPr vert="horz" lIns="93279" tIns="46640" rIns="93279" bIns="46640" rtlCol="0" anchor="b"/>
          <a:lstStyle>
            <a:lvl1pPr algn="r">
              <a:defRPr sz="1200"/>
            </a:lvl1pPr>
          </a:lstStyle>
          <a:p>
            <a:fld id="{04B0869E-145B-FD47-B212-02CE5B6561B9}" type="slidenum">
              <a:rPr lang="en-US" smtClean="0"/>
              <a:pPr/>
              <a:t>‹#›</a:t>
            </a:fld>
            <a:endParaRPr lang="en-US" dirty="0"/>
          </a:p>
        </p:txBody>
      </p:sp>
    </p:spTree>
    <p:extLst>
      <p:ext uri="{BB962C8B-B14F-4D97-AF65-F5344CB8AC3E}">
        <p14:creationId xmlns="" xmlns:p14="http://schemas.microsoft.com/office/powerpoint/2010/main" val="287281973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32568" cy="350996"/>
          </a:xfrm>
          <a:prstGeom prst="rect">
            <a:avLst/>
          </a:prstGeom>
        </p:spPr>
        <p:txBody>
          <a:bodyPr vert="horz" lIns="93279" tIns="46640" rIns="93279" bIns="46640" rtlCol="0"/>
          <a:lstStyle>
            <a:lvl1pPr algn="l">
              <a:defRPr sz="1200"/>
            </a:lvl1pPr>
          </a:lstStyle>
          <a:p>
            <a:endParaRPr lang="en-US" dirty="0"/>
          </a:p>
        </p:txBody>
      </p:sp>
      <p:sp>
        <p:nvSpPr>
          <p:cNvPr id="3" name="Date Placeholder 2"/>
          <p:cNvSpPr>
            <a:spLocks noGrp="1"/>
          </p:cNvSpPr>
          <p:nvPr>
            <p:ph type="dt" idx="1"/>
          </p:nvPr>
        </p:nvSpPr>
        <p:spPr>
          <a:xfrm>
            <a:off x="5271204" y="0"/>
            <a:ext cx="4032568" cy="350996"/>
          </a:xfrm>
          <a:prstGeom prst="rect">
            <a:avLst/>
          </a:prstGeom>
        </p:spPr>
        <p:txBody>
          <a:bodyPr vert="horz" lIns="93279" tIns="46640" rIns="93279" bIns="46640" rtlCol="0"/>
          <a:lstStyle>
            <a:lvl1pPr algn="r">
              <a:defRPr sz="1200"/>
            </a:lvl1pPr>
          </a:lstStyle>
          <a:p>
            <a:fld id="{3B2831B6-2D34-824A-8A3B-86C10A23B6AA}" type="datetimeFigureOut">
              <a:rPr lang="en-US" smtClean="0"/>
              <a:pPr/>
              <a:t>1/6/2014</a:t>
            </a:fld>
            <a:endParaRPr lang="en-US" dirty="0"/>
          </a:p>
        </p:txBody>
      </p:sp>
      <p:sp>
        <p:nvSpPr>
          <p:cNvPr id="4" name="Slide Image Placeholder 3"/>
          <p:cNvSpPr>
            <a:spLocks noGrp="1" noRot="1" noChangeAspect="1"/>
          </p:cNvSpPr>
          <p:nvPr>
            <p:ph type="sldImg" idx="2"/>
          </p:nvPr>
        </p:nvSpPr>
        <p:spPr>
          <a:xfrm>
            <a:off x="2897188" y="525463"/>
            <a:ext cx="3511550" cy="2633662"/>
          </a:xfrm>
          <a:prstGeom prst="rect">
            <a:avLst/>
          </a:prstGeom>
          <a:noFill/>
          <a:ln w="12700">
            <a:solidFill>
              <a:prstClr val="black"/>
            </a:solidFill>
          </a:ln>
        </p:spPr>
        <p:txBody>
          <a:bodyPr vert="horz" lIns="93279" tIns="46640" rIns="93279" bIns="46640" rtlCol="0" anchor="ctr"/>
          <a:lstStyle/>
          <a:p>
            <a:endParaRPr lang="en-US" dirty="0"/>
          </a:p>
        </p:txBody>
      </p:sp>
      <p:sp>
        <p:nvSpPr>
          <p:cNvPr id="5" name="Notes Placeholder 4"/>
          <p:cNvSpPr>
            <a:spLocks noGrp="1"/>
          </p:cNvSpPr>
          <p:nvPr>
            <p:ph type="body" sz="quarter" idx="3"/>
          </p:nvPr>
        </p:nvSpPr>
        <p:spPr>
          <a:xfrm>
            <a:off x="930593" y="3334465"/>
            <a:ext cx="7444740" cy="3158966"/>
          </a:xfrm>
          <a:prstGeom prst="rect">
            <a:avLst/>
          </a:prstGeom>
        </p:spPr>
        <p:txBody>
          <a:bodyPr vert="horz" lIns="93279" tIns="46640" rIns="93279" bIns="4664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667711"/>
            <a:ext cx="4032568" cy="350996"/>
          </a:xfrm>
          <a:prstGeom prst="rect">
            <a:avLst/>
          </a:prstGeom>
        </p:spPr>
        <p:txBody>
          <a:bodyPr vert="horz" lIns="93279" tIns="46640" rIns="93279" bIns="46640" rtlCol="0" anchor="b"/>
          <a:lstStyle>
            <a:lvl1pPr algn="l">
              <a:defRPr sz="1200"/>
            </a:lvl1pPr>
          </a:lstStyle>
          <a:p>
            <a:endParaRPr lang="en-US" dirty="0"/>
          </a:p>
        </p:txBody>
      </p:sp>
      <p:sp>
        <p:nvSpPr>
          <p:cNvPr id="7" name="Slide Number Placeholder 6"/>
          <p:cNvSpPr>
            <a:spLocks noGrp="1"/>
          </p:cNvSpPr>
          <p:nvPr>
            <p:ph type="sldNum" sz="quarter" idx="5"/>
          </p:nvPr>
        </p:nvSpPr>
        <p:spPr>
          <a:xfrm>
            <a:off x="5271204" y="6667711"/>
            <a:ext cx="4032568" cy="350996"/>
          </a:xfrm>
          <a:prstGeom prst="rect">
            <a:avLst/>
          </a:prstGeom>
        </p:spPr>
        <p:txBody>
          <a:bodyPr vert="horz" lIns="93279" tIns="46640" rIns="93279" bIns="46640" rtlCol="0" anchor="b"/>
          <a:lstStyle>
            <a:lvl1pPr algn="r">
              <a:defRPr sz="1200"/>
            </a:lvl1pPr>
          </a:lstStyle>
          <a:p>
            <a:fld id="{E1666462-E331-A748-ADBF-C644F00AE177}" type="slidenum">
              <a:rPr lang="en-US" smtClean="0"/>
              <a:pPr/>
              <a:t>‹#›</a:t>
            </a:fld>
            <a:endParaRPr lang="en-US" dirty="0"/>
          </a:p>
        </p:txBody>
      </p:sp>
    </p:spTree>
    <p:extLst>
      <p:ext uri="{BB962C8B-B14F-4D97-AF65-F5344CB8AC3E}">
        <p14:creationId xmlns="" xmlns:p14="http://schemas.microsoft.com/office/powerpoint/2010/main" val="530014502"/>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1666462-E331-A748-ADBF-C644F00AE177}"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1666462-E331-A748-ADBF-C644F00AE177}" type="slidenum">
              <a:rPr lang="en-US" smtClean="0"/>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1666462-E331-A748-ADBF-C644F00AE177}" type="slidenum">
              <a:rPr lang="en-US" smtClean="0"/>
              <a:pPr/>
              <a:t>4</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1666462-E331-A748-ADBF-C644F00AE177}" type="slidenum">
              <a:rPr lang="en-US" smtClean="0"/>
              <a:pPr/>
              <a:t>5</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1666462-E331-A748-ADBF-C644F00AE177}" type="slidenum">
              <a:rPr lang="en-US" smtClean="0"/>
              <a:pPr/>
              <a:t>8</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d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d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mc:AlternateContent xmlns:mc="http://schemas.openxmlformats.org/markup-compatibility/2006">
          <mc:Choice xmlns="" xmlns:mv="urn:schemas-microsoft-com:mac:vml" xmlns:ma="http://schemas.microsoft.com/office/mac/drawingml/2008/main" Requires="ma">
            <a:blipFill rotWithShape="1">
              <a:blip r:embed="rId2"/>
              <a:stretch>
                <a:fillRect/>
              </a:stretch>
            </a:blipFill>
          </mc:Choice>
          <mc:Fallback>
            <a:blipFill rotWithShape="1">
              <a:blip r:embed="rId3"/>
              <a:stretch>
                <a:fillRect/>
              </a:stretch>
            </a:blipFill>
          </mc:Fallback>
        </mc:AlternateContent>
        <a:effectLst/>
      </p:bgPr>
    </p:bg>
    <p:spTree>
      <p:nvGrpSpPr>
        <p:cNvPr id="1" name=""/>
        <p:cNvGrpSpPr/>
        <p:nvPr/>
      </p:nvGrpSpPr>
      <p:grpSpPr>
        <a:xfrm>
          <a:off x="0" y="0"/>
          <a:ext cx="0" cy="0"/>
          <a:chOff x="0" y="0"/>
          <a:chExt cx="0" cy="0"/>
        </a:xfrm>
      </p:grpSpPr>
      <p:sp>
        <p:nvSpPr>
          <p:cNvPr id="8" name="Title 7"/>
          <p:cNvSpPr>
            <a:spLocks noGrp="1"/>
          </p:cNvSpPr>
          <p:nvPr>
            <p:ph type="ctrTitle"/>
          </p:nvPr>
        </p:nvSpPr>
        <p:spPr>
          <a:xfrm>
            <a:off x="714131" y="830385"/>
            <a:ext cx="6692900" cy="838200"/>
          </a:xfrm>
        </p:spPr>
        <p:txBody>
          <a:bodyPr anchor="b">
            <a:normAutofit/>
          </a:bodyPr>
          <a:lstStyle>
            <a:lvl1pPr>
              <a:defRPr sz="2800" b="0" i="0" cap="all" baseline="0">
                <a:solidFill>
                  <a:schemeClr val="tx1"/>
                </a:solidFill>
                <a:effectLst/>
                <a:latin typeface="Arial Bold"/>
                <a:cs typeface="Arial Bold"/>
              </a:defRPr>
            </a:lvl1pPr>
          </a:lstStyle>
          <a:p>
            <a:r>
              <a:rPr kumimoji="0" lang="en-US" dirty="0" smtClean="0"/>
              <a:t>Click to edit Master title style</a:t>
            </a:r>
            <a:endParaRPr kumimoji="0" lang="en-US" dirty="0"/>
          </a:p>
        </p:txBody>
      </p:sp>
      <p:sp>
        <p:nvSpPr>
          <p:cNvPr id="9" name="Subtitle 8"/>
          <p:cNvSpPr>
            <a:spLocks noGrp="1"/>
          </p:cNvSpPr>
          <p:nvPr>
            <p:ph type="subTitle" idx="1"/>
          </p:nvPr>
        </p:nvSpPr>
        <p:spPr>
          <a:xfrm>
            <a:off x="714131" y="1897185"/>
            <a:ext cx="6705600" cy="685800"/>
          </a:xfrm>
        </p:spPr>
        <p:txBody>
          <a:bodyPr anchor="ctr">
            <a:normAutofit/>
          </a:bodyPr>
          <a:lstStyle>
            <a:lvl1pPr marL="0" indent="0" algn="l">
              <a:buNone/>
              <a:defRPr sz="2600" b="0" i="0">
                <a:solidFill>
                  <a:srgbClr val="FFFFFF"/>
                </a:solidFill>
                <a:latin typeface="Arial Bold"/>
                <a:cs typeface="Arial Bold"/>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dirty="0" smtClean="0"/>
              <a:t>Click to edit Master subtitle style</a:t>
            </a:r>
            <a:endParaRPr kumimoji="0" lang="en-US" dirty="0"/>
          </a:p>
        </p:txBody>
      </p:sp>
      <p:sp>
        <p:nvSpPr>
          <p:cNvPr id="17" name="Footer Placeholder 16"/>
          <p:cNvSpPr>
            <a:spLocks noGrp="1"/>
          </p:cNvSpPr>
          <p:nvPr>
            <p:ph type="ftr" sz="quarter" idx="11"/>
          </p:nvPr>
        </p:nvSpPr>
        <p:spPr>
          <a:xfrm>
            <a:off x="714131" y="2979615"/>
            <a:ext cx="5867400" cy="365125"/>
          </a:xfrm>
          <a:prstGeom prst="rect">
            <a:avLst/>
          </a:prstGeom>
        </p:spPr>
        <p:txBody>
          <a:bodyPr/>
          <a:lstStyle>
            <a:lvl1pPr algn="l">
              <a:defRPr b="0" i="0">
                <a:solidFill>
                  <a:schemeClr val="tx1"/>
                </a:solidFill>
                <a:latin typeface="Arial Bold"/>
                <a:cs typeface="Arial Bold"/>
              </a:defRPr>
            </a:lvl1pPr>
          </a:lstStyle>
          <a:p>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lvl1pPr>
              <a:defRPr>
                <a:solidFill>
                  <a:srgbClr val="FFFFFF"/>
                </a:solidFill>
              </a:defRPr>
            </a:lvl1pPr>
          </a:lstStyle>
          <a:p>
            <a:fld id="{8887E137-9F0E-6D4D-B15A-1273519E9F1B}" type="slidenum">
              <a:rPr lang="en-US" smtClean="0"/>
              <a:pPr/>
              <a:t>‹#›</a:t>
            </a:fld>
            <a:endParaRPr lang="en-US" dirty="0"/>
          </a:p>
        </p:txBody>
      </p:sp>
      <p:sp>
        <p:nvSpPr>
          <p:cNvPr id="6" name="Title Placeholder 21"/>
          <p:cNvSpPr>
            <a:spLocks noGrp="1"/>
          </p:cNvSpPr>
          <p:nvPr>
            <p:ph type="title"/>
          </p:nvPr>
        </p:nvSpPr>
        <p:spPr>
          <a:xfrm>
            <a:off x="609600" y="228600"/>
            <a:ext cx="8153400" cy="508000"/>
          </a:xfrm>
          <a:prstGeom prst="rect">
            <a:avLst/>
          </a:prstGeom>
        </p:spPr>
        <p:txBody>
          <a:bodyPr vert="horz" anchor="ctr">
            <a:normAutofit/>
          </a:bodyPr>
          <a:lstStyle/>
          <a:p>
            <a:r>
              <a:rPr kumimoji="0" lang="en-US" smtClean="0"/>
              <a:t>Click to edit Master title style</a:t>
            </a:r>
            <a:endParaRPr kumimoji="0" lang="en-US" dirty="0"/>
          </a:p>
        </p:txBody>
      </p:sp>
      <p:sp>
        <p:nvSpPr>
          <p:cNvPr id="10" name="Text Placeholder 12"/>
          <p:cNvSpPr>
            <a:spLocks noGrp="1"/>
          </p:cNvSpPr>
          <p:nvPr>
            <p:ph idx="1"/>
          </p:nvPr>
        </p:nvSpPr>
        <p:spPr>
          <a:xfrm>
            <a:off x="612648" y="1234440"/>
            <a:ext cx="8153400" cy="4892040"/>
          </a:xfrm>
          <a:prstGeom prst="rect">
            <a:avLst/>
          </a:prstGeom>
        </p:spPr>
        <p:txBody>
          <a:bodyPr vert="horz">
            <a:normAutofit/>
          </a:bodyPr>
          <a:lstStyle/>
          <a:p>
            <a:pPr lvl="0" eaLnBrk="1" latinLnBrk="0" hangingPunct="1"/>
            <a:r>
              <a:rPr kumimoji="0" lang="en-US" dirty="0" smtClean="0"/>
              <a:t>Click to edit Master text styles</a:t>
            </a:r>
          </a:p>
          <a:p>
            <a:pPr lvl="1" eaLnBrk="1" latinLnBrk="0" hangingPunct="1"/>
            <a:r>
              <a:rPr kumimoji="0" lang="en-US" dirty="0" smtClean="0"/>
              <a:t>Second level</a:t>
            </a:r>
          </a:p>
          <a:p>
            <a:pPr lvl="2" eaLnBrk="1" latinLnBrk="0" hangingPunct="1"/>
            <a:r>
              <a:rPr kumimoji="0" lang="en-US" dirty="0" smtClean="0"/>
              <a:t>Third level</a:t>
            </a:r>
          </a:p>
          <a:p>
            <a:pPr lvl="3" eaLnBrk="1" latinLnBrk="0" hangingPunct="1"/>
            <a:r>
              <a:rPr kumimoji="0" lang="en-US" dirty="0" smtClean="0"/>
              <a:t>Fourth level</a:t>
            </a:r>
          </a:p>
          <a:p>
            <a:pPr lvl="4" eaLnBrk="1" latinLnBrk="0" hangingPunct="1"/>
            <a:r>
              <a:rPr kumimoji="0" lang="en-US" dirty="0" smtClean="0"/>
              <a:t>Fifth level</a:t>
            </a:r>
            <a:endParaRPr kumimoji="0"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0" y="6248400"/>
            <a:ext cx="533400" cy="381000"/>
          </a:xfrm>
        </p:spPr>
        <p:txBody>
          <a:bodyPr/>
          <a:lstStyle>
            <a:lvl1pPr>
              <a:defRPr sz="1200">
                <a:solidFill>
                  <a:schemeClr val="tx2"/>
                </a:solidFill>
              </a:defRPr>
            </a:lvl1pPr>
          </a:lstStyle>
          <a:p>
            <a:fld id="{8887E137-9F0E-6D4D-B15A-1273519E9F1B}" type="slidenum">
              <a:rPr lang="en-US" smtClean="0"/>
              <a:pPr/>
              <a:t>‹#›</a:t>
            </a:fld>
            <a:endParaRPr lang="en-US" dirty="0"/>
          </a:p>
        </p:txBody>
      </p:sp>
      <p:sp>
        <p:nvSpPr>
          <p:cNvPr id="7" name="Title Placeholder 21"/>
          <p:cNvSpPr>
            <a:spLocks noGrp="1"/>
          </p:cNvSpPr>
          <p:nvPr>
            <p:ph type="title"/>
          </p:nvPr>
        </p:nvSpPr>
        <p:spPr>
          <a:xfrm>
            <a:off x="609600" y="228600"/>
            <a:ext cx="8153400" cy="508000"/>
          </a:xfrm>
          <a:prstGeom prst="rect">
            <a:avLst/>
          </a:prstGeom>
        </p:spPr>
        <p:txBody>
          <a:bodyPr vert="horz" anchor="ctr">
            <a:normAutofit/>
          </a:bodyPr>
          <a:lstStyle/>
          <a:p>
            <a:r>
              <a:rPr kumimoji="0" lang="en-US" smtClean="0"/>
              <a:t>Click to edit Master title style</a:t>
            </a:r>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a:defRPr>
                <a:solidFill>
                  <a:srgbClr val="FFFFFF"/>
                </a:solidFill>
              </a:defRPr>
            </a:lvl1pPr>
          </a:lstStyle>
          <a:p>
            <a:fld id="{8887E137-9F0E-6D4D-B15A-1273519E9F1B}" type="slidenum">
              <a:rPr lang="en-US" smtClean="0"/>
              <a:pPr/>
              <a:t>‹#›</a:t>
            </a:fld>
            <a:endParaRPr lang="en-US" dirty="0"/>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9" name="Title Placeholder 21"/>
          <p:cNvSpPr>
            <a:spLocks noGrp="1"/>
          </p:cNvSpPr>
          <p:nvPr>
            <p:ph type="title"/>
          </p:nvPr>
        </p:nvSpPr>
        <p:spPr>
          <a:xfrm>
            <a:off x="609600" y="228600"/>
            <a:ext cx="8153400" cy="508000"/>
          </a:xfrm>
          <a:prstGeom prst="rect">
            <a:avLst/>
          </a:prstGeom>
        </p:spPr>
        <p:txBody>
          <a:bodyPr vert="horz" anchor="ctr">
            <a:normAutofit/>
          </a:bodyPr>
          <a:lstStyle/>
          <a:p>
            <a:r>
              <a:rPr kumimoji="0" lang="en-US" smtClean="0"/>
              <a:t>Click to edit Master title style</a:t>
            </a:r>
            <a:endParaRPr kumimoji="0"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Slide Number Placeholder 9"/>
          <p:cNvSpPr>
            <a:spLocks noGrp="1"/>
          </p:cNvSpPr>
          <p:nvPr>
            <p:ph type="sldNum" sz="quarter" idx="16"/>
          </p:nvPr>
        </p:nvSpPr>
        <p:spPr/>
        <p:txBody>
          <a:bodyPr rtlCol="0"/>
          <a:lstStyle/>
          <a:p>
            <a:fld id="{8887E137-9F0E-6D4D-B15A-1273519E9F1B}" type="slidenum">
              <a:rPr lang="en-US" smtClean="0"/>
              <a:pPr/>
              <a:t>‹#›</a:t>
            </a:fld>
            <a:endParaRPr lang="en-US" dirty="0"/>
          </a:p>
        </p:txBody>
      </p:sp>
      <p:sp>
        <p:nvSpPr>
          <p:cNvPr id="12" name="Footer Placeholder 11"/>
          <p:cNvSpPr>
            <a:spLocks noGrp="1"/>
          </p:cNvSpPr>
          <p:nvPr>
            <p:ph type="ftr" sz="quarter" idx="17"/>
          </p:nvPr>
        </p:nvSpPr>
        <p:spPr>
          <a:xfrm>
            <a:off x="1511417" y="6532368"/>
            <a:ext cx="7254631" cy="365125"/>
          </a:xfrm>
          <a:prstGeom prst="rect">
            <a:avLst/>
          </a:prstGeom>
        </p:spPr>
        <p:txBody>
          <a:bodyPr rtlCol="0"/>
          <a:lstStyle/>
          <a:p>
            <a:r>
              <a:rPr lang="en-US" dirty="0" smtClean="0"/>
              <a:t>Panum Confidential and Proprietary</a:t>
            </a:r>
          </a:p>
          <a:p>
            <a:endParaRPr lang="en-US" dirty="0"/>
          </a:p>
        </p:txBody>
      </p:sp>
      <p:sp>
        <p:nvSpPr>
          <p:cNvPr id="14" name="Title Placeholder 21"/>
          <p:cNvSpPr>
            <a:spLocks noGrp="1"/>
          </p:cNvSpPr>
          <p:nvPr>
            <p:ph type="title"/>
          </p:nvPr>
        </p:nvSpPr>
        <p:spPr>
          <a:xfrm>
            <a:off x="609600" y="228600"/>
            <a:ext cx="8153400" cy="508000"/>
          </a:xfrm>
          <a:prstGeom prst="rect">
            <a:avLst/>
          </a:prstGeom>
        </p:spPr>
        <p:txBody>
          <a:bodyPr vert="horz" anchor="ctr">
            <a:normAutofit/>
          </a:bodyPr>
          <a:lstStyle/>
          <a:p>
            <a:r>
              <a:rPr kumimoji="0" lang="en-US" smtClean="0"/>
              <a:t>Click to edit Master title style</a:t>
            </a:r>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Slide Number Placeholder 11"/>
          <p:cNvSpPr>
            <a:spLocks noGrp="1"/>
          </p:cNvSpPr>
          <p:nvPr>
            <p:ph type="sldNum" sz="quarter" idx="16"/>
          </p:nvPr>
        </p:nvSpPr>
        <p:spPr/>
        <p:txBody>
          <a:bodyPr rtlCol="0"/>
          <a:lstStyle/>
          <a:p>
            <a:fld id="{8887E137-9F0E-6D4D-B15A-1273519E9F1B}" type="slidenum">
              <a:rPr lang="en-US" smtClean="0"/>
              <a:pPr/>
              <a:t>‹#›</a:t>
            </a:fld>
            <a:endParaRPr lang="en-US" dirty="0"/>
          </a:p>
        </p:txBody>
      </p:sp>
      <p:sp>
        <p:nvSpPr>
          <p:cNvPr id="14" name="Footer Placeholder 13"/>
          <p:cNvSpPr>
            <a:spLocks noGrp="1"/>
          </p:cNvSpPr>
          <p:nvPr>
            <p:ph type="ftr" sz="quarter" idx="17"/>
          </p:nvPr>
        </p:nvSpPr>
        <p:spPr>
          <a:xfrm>
            <a:off x="1511417" y="6532368"/>
            <a:ext cx="7254631" cy="365125"/>
          </a:xfrm>
          <a:prstGeom prst="rect">
            <a:avLst/>
          </a:prstGeom>
        </p:spPr>
        <p:txBody>
          <a:bodyPr rtlCol="0"/>
          <a:lstStyle/>
          <a:p>
            <a:r>
              <a:rPr lang="en-US" dirty="0" smtClean="0"/>
              <a:t>Panum Confidential and Proprietary</a:t>
            </a:r>
          </a:p>
          <a:p>
            <a:endParaRPr lang="en-US" dirty="0"/>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3">
              <a:lumMod val="60000"/>
              <a:lumOff val="40000"/>
            </a:schemeClr>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7" name="Title Placeholder 21"/>
          <p:cNvSpPr>
            <a:spLocks noGrp="1"/>
          </p:cNvSpPr>
          <p:nvPr>
            <p:ph type="title"/>
          </p:nvPr>
        </p:nvSpPr>
        <p:spPr>
          <a:xfrm>
            <a:off x="609600" y="228600"/>
            <a:ext cx="8153400" cy="508000"/>
          </a:xfrm>
          <a:prstGeom prst="rect">
            <a:avLst/>
          </a:prstGeom>
        </p:spPr>
        <p:txBody>
          <a:bodyPr vert="horz" anchor="ctr">
            <a:normAutofit/>
          </a:bodyPr>
          <a:lstStyle/>
          <a:p>
            <a:r>
              <a:rPr kumimoji="0" lang="en-US" smtClean="0"/>
              <a:t>Click to edit Master title style</a:t>
            </a:r>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511417" y="6532368"/>
            <a:ext cx="7254631"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8887E137-9F0E-6D4D-B15A-1273519E9F1B}" type="slidenum">
              <a:rPr lang="en-US" smtClean="0"/>
              <a:pPr/>
              <a:t>‹#›</a:t>
            </a:fld>
            <a:endParaRPr lang="en-US" dirty="0"/>
          </a:p>
        </p:txBody>
      </p:sp>
      <p:sp>
        <p:nvSpPr>
          <p:cNvPr id="3" name="Text Placeholder 2"/>
          <p:cNvSpPr>
            <a:spLocks noGrp="1"/>
          </p:cNvSpPr>
          <p:nvPr>
            <p:ph type="body" idx="2"/>
          </p:nvPr>
        </p:nvSpPr>
        <p:spPr>
          <a:xfrm>
            <a:off x="609600" y="1752600"/>
            <a:ext cx="1600200" cy="4343400"/>
          </a:xfrm>
          <a:solidFill>
            <a:schemeClr val="accent3">
              <a:lumMod val="60000"/>
              <a:lumOff val="40000"/>
            </a:schemeClr>
          </a:solidFill>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Title Placeholder 21"/>
          <p:cNvSpPr>
            <a:spLocks noGrp="1"/>
          </p:cNvSpPr>
          <p:nvPr>
            <p:ph type="title"/>
          </p:nvPr>
        </p:nvSpPr>
        <p:spPr>
          <a:xfrm>
            <a:off x="609600" y="228600"/>
            <a:ext cx="8153400" cy="508000"/>
          </a:xfrm>
          <a:prstGeom prst="rect">
            <a:avLst/>
          </a:prstGeom>
        </p:spPr>
        <p:txBody>
          <a:bodyPr vert="horz" anchor="ctr">
            <a:normAutofit/>
          </a:bodyPr>
          <a:lstStyle/>
          <a:p>
            <a:r>
              <a:rPr kumimoji="0" lang="en-US" smtClean="0"/>
              <a:t>Click to edit Master title style</a:t>
            </a:r>
            <a:endParaRPr kumimoji="0"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Picture with Caption">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8" name="Rectangle 7"/>
          <p:cNvSpPr/>
          <p:nvPr/>
        </p:nvSpPr>
        <p:spPr bwMode="white">
          <a:xfrm>
            <a:off x="-9144" y="5105400"/>
            <a:ext cx="9144000" cy="9017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9144" y="5210556"/>
            <a:ext cx="1463040" cy="713232"/>
          </a:xfrm>
          <a:prstGeom prst="rect">
            <a:avLst/>
          </a:prstGeom>
          <a:solidFill>
            <a:schemeClr val="bg1">
              <a:lumMod val="5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1545336" y="5201412"/>
            <a:ext cx="7598664" cy="722376"/>
          </a:xfrm>
          <a:prstGeom prst="rect">
            <a:avLst/>
          </a:prstGeom>
          <a:solidFill>
            <a:schemeClr val="accent2">
              <a:lumMod val="75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1560576" y="5237988"/>
            <a:ext cx="7354824" cy="685800"/>
          </a:xfrm>
        </p:spPr>
        <p:txBody>
          <a:bodyPr anchor="ctr"/>
          <a:lstStyle>
            <a:lvl1pPr algn="l">
              <a:buNone/>
              <a:defRPr sz="2800" b="0">
                <a:solidFill>
                  <a:schemeClr val="tx1"/>
                </a:solidFill>
              </a:defRPr>
            </a:lvl1pPr>
          </a:lstStyle>
          <a:p>
            <a:r>
              <a:rPr kumimoji="0" lang="en-US" dirty="0" smtClean="0"/>
              <a:t>Click to edit Master title style</a:t>
            </a:r>
            <a:endParaRPr kumimoji="0" lang="en-US" dirty="0"/>
          </a:p>
        </p:txBody>
      </p:sp>
      <p:sp>
        <p:nvSpPr>
          <p:cNvPr id="11" name="Rectangle 10"/>
          <p:cNvSpPr/>
          <p:nvPr/>
        </p:nvSpPr>
        <p:spPr bwMode="white">
          <a:xfrm>
            <a:off x="1447800" y="0"/>
            <a:ext cx="97536" cy="60071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Slide Number Placeholder 12"/>
          <p:cNvSpPr>
            <a:spLocks noGrp="1"/>
          </p:cNvSpPr>
          <p:nvPr>
            <p:ph type="sldNum" sz="quarter" idx="11"/>
          </p:nvPr>
        </p:nvSpPr>
        <p:spPr>
          <a:xfrm>
            <a:off x="452023" y="187322"/>
            <a:ext cx="575564" cy="346078"/>
          </a:xfrm>
        </p:spPr>
        <p:txBody>
          <a:bodyPr rtlCol="0">
            <a:normAutofit/>
          </a:bodyPr>
          <a:lstStyle>
            <a:lvl1pPr>
              <a:defRPr sz="1200"/>
            </a:lvl1pPr>
          </a:lstStyle>
          <a:p>
            <a:fld id="{8887E137-9F0E-6D4D-B15A-1273519E9F1B}" type="slidenum">
              <a:rPr lang="en-US" smtClean="0"/>
              <a:pPr/>
              <a:t>‹#›</a:t>
            </a:fld>
            <a:endParaRPr lang="en-US" dirty="0"/>
          </a:p>
        </p:txBody>
      </p:sp>
      <p:sp>
        <p:nvSpPr>
          <p:cNvPr id="14" name="Footer Placeholder 13"/>
          <p:cNvSpPr>
            <a:spLocks noGrp="1"/>
          </p:cNvSpPr>
          <p:nvPr>
            <p:ph type="ftr" sz="quarter" idx="12"/>
          </p:nvPr>
        </p:nvSpPr>
        <p:spPr>
          <a:xfrm>
            <a:off x="3100754" y="6430768"/>
            <a:ext cx="5814646" cy="365125"/>
          </a:xfrm>
          <a:prstGeom prst="rect">
            <a:avLst/>
          </a:prstGeom>
        </p:spPr>
        <p:txBody>
          <a:bodyPr rtlCol="0"/>
          <a:lstStyle>
            <a:lvl1pPr>
              <a:defRPr>
                <a:solidFill>
                  <a:schemeClr val="tx1"/>
                </a:solidFill>
              </a:defRPr>
            </a:lvl1pPr>
          </a:lstStyle>
          <a:p>
            <a:r>
              <a:rPr lang="en-US" dirty="0" smtClean="0"/>
              <a:t>Panum Confidential and Proprietary</a:t>
            </a:r>
          </a:p>
          <a:p>
            <a:endParaRPr lang="en-US" dirty="0"/>
          </a:p>
        </p:txBody>
      </p:sp>
      <p:sp>
        <p:nvSpPr>
          <p:cNvPr id="3" name="Picture Placeholder 2"/>
          <p:cNvSpPr>
            <a:spLocks noGrp="1"/>
          </p:cNvSpPr>
          <p:nvPr>
            <p:ph type="pic" idx="1"/>
          </p:nvPr>
        </p:nvSpPr>
        <p:spPr>
          <a:xfrm>
            <a:off x="1560576" y="0"/>
            <a:ext cx="7583424" cy="5105400"/>
          </a:xfrm>
          <a:solidFill>
            <a:schemeClr val="accent6">
              <a:lumMod val="60000"/>
              <a:lumOff val="40000"/>
            </a:schemeClr>
          </a:solidFill>
          <a:ln>
            <a:noFill/>
          </a:ln>
        </p:spPr>
        <p:txBody>
          <a:bodyPr/>
          <a:lstStyle>
            <a:lvl1pPr marL="0" indent="0">
              <a:buNone/>
              <a:defRPr sz="3200"/>
            </a:lvl1pPr>
          </a:lstStyle>
          <a:p>
            <a:r>
              <a:rPr kumimoji="0" lang="en-US" dirty="0" smtClean="0"/>
              <a:t>Click icon to add picture</a:t>
            </a:r>
            <a:endParaRPr kumimoji="0" lang="en-US" dirty="0"/>
          </a:p>
        </p:txBody>
      </p:sp>
      <p:pic>
        <p:nvPicPr>
          <p:cNvPr id="23" name="Picture 22" descr="PGLogo(OL)-white.ai"/>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228600" y="6228069"/>
            <a:ext cx="711200" cy="480843"/>
          </a:xfrm>
          <a:prstGeom prst="rect">
            <a:avLst/>
          </a:prstGeom>
        </p:spPr>
      </p:pic>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508000"/>
          </a:xfrm>
          <a:prstGeom prst="rect">
            <a:avLst/>
          </a:prstGeom>
        </p:spPr>
        <p:txBody>
          <a:bodyPr vert="horz" anchor="ctr">
            <a:normAutofit/>
          </a:bodyPr>
          <a:lstStyle/>
          <a:p>
            <a:r>
              <a:rPr kumimoji="0" lang="en-US" dirty="0" smtClean="0"/>
              <a:t>Click to edit Master title style</a:t>
            </a:r>
            <a:endParaRPr kumimoji="0" lang="en-US" dirty="0"/>
          </a:p>
        </p:txBody>
      </p:sp>
      <p:sp>
        <p:nvSpPr>
          <p:cNvPr id="13" name="Text Placeholder 12"/>
          <p:cNvSpPr>
            <a:spLocks noGrp="1"/>
          </p:cNvSpPr>
          <p:nvPr>
            <p:ph type="body" idx="1"/>
          </p:nvPr>
        </p:nvSpPr>
        <p:spPr>
          <a:xfrm>
            <a:off x="612648" y="1234440"/>
            <a:ext cx="8153400" cy="4892040"/>
          </a:xfrm>
          <a:prstGeom prst="rect">
            <a:avLst/>
          </a:prstGeom>
        </p:spPr>
        <p:txBody>
          <a:bodyPr vert="horz">
            <a:normAutofit/>
          </a:bodyPr>
          <a:lstStyle/>
          <a:p>
            <a:pPr lvl="0" eaLnBrk="1" latinLnBrk="0" hangingPunct="1"/>
            <a:r>
              <a:rPr kumimoji="0" lang="en-US" dirty="0" smtClean="0"/>
              <a:t>Click to edit Master text styles</a:t>
            </a:r>
          </a:p>
          <a:p>
            <a:pPr lvl="1" eaLnBrk="1" latinLnBrk="0" hangingPunct="1"/>
            <a:r>
              <a:rPr kumimoji="0" lang="en-US" dirty="0" smtClean="0"/>
              <a:t>Second level</a:t>
            </a:r>
          </a:p>
          <a:p>
            <a:pPr lvl="2" eaLnBrk="1" latinLnBrk="0" hangingPunct="1"/>
            <a:r>
              <a:rPr kumimoji="0" lang="en-US" dirty="0" smtClean="0"/>
              <a:t>Third level</a:t>
            </a:r>
          </a:p>
          <a:p>
            <a:pPr lvl="3" eaLnBrk="1" latinLnBrk="0" hangingPunct="1"/>
            <a:r>
              <a:rPr kumimoji="0" lang="en-US" dirty="0" smtClean="0"/>
              <a:t>Fourth level</a:t>
            </a:r>
          </a:p>
          <a:p>
            <a:pPr lvl="4" eaLnBrk="1" latinLnBrk="0" hangingPunct="1"/>
            <a:r>
              <a:rPr kumimoji="0" lang="en-US" dirty="0" smtClean="0"/>
              <a:t>Fifth level</a:t>
            </a:r>
            <a:endParaRPr kumimoji="0" lang="en-US" dirty="0"/>
          </a:p>
        </p:txBody>
      </p:sp>
      <p:sp>
        <p:nvSpPr>
          <p:cNvPr id="8" name="Rectangle 7"/>
          <p:cNvSpPr/>
          <p:nvPr/>
        </p:nvSpPr>
        <p:spPr>
          <a:xfrm>
            <a:off x="0" y="736600"/>
            <a:ext cx="533400" cy="228600"/>
          </a:xfrm>
          <a:prstGeom prst="rect">
            <a:avLst/>
          </a:prstGeom>
          <a:solidFill>
            <a:schemeClr val="tx1">
              <a:lumMod val="5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590550" y="736600"/>
            <a:ext cx="8553450" cy="228600"/>
          </a:xfrm>
          <a:prstGeom prst="rect">
            <a:avLst/>
          </a:prstGeom>
          <a:solidFill>
            <a:schemeClr val="accent3"/>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0" y="707293"/>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8887E137-9F0E-6D4D-B15A-1273519E9F1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Lst>
  <p:timing>
    <p:tnLst>
      <p:par>
        <p:cTn id="1" dur="indefinite" restart="never" nodeType="tmRoot"/>
      </p:par>
    </p:tnLst>
  </p:timing>
  <p:hf hdr="0" dt="0"/>
  <p:txStyles>
    <p:titleStyle>
      <a:lvl1pPr algn="l" rtl="0" eaLnBrk="1" latinLnBrk="0" hangingPunct="1">
        <a:spcBef>
          <a:spcPct val="0"/>
        </a:spcBef>
        <a:buNone/>
        <a:defRPr kumimoji="0" sz="1800" b="0" i="0" kern="1200" baseline="0">
          <a:solidFill>
            <a:schemeClr val="accent3">
              <a:lumMod val="50000"/>
            </a:schemeClr>
          </a:solidFill>
          <a:latin typeface="Arial Bold"/>
          <a:ea typeface="+mj-ea"/>
          <a:cs typeface="Arial Bold"/>
        </a:defRPr>
      </a:lvl1pPr>
    </p:titleStyle>
    <p:bodyStyle>
      <a:lvl1pPr marL="320040" indent="-320040" algn="l" rtl="0" eaLnBrk="1" latinLnBrk="0" hangingPunct="1">
        <a:spcBef>
          <a:spcPts val="700"/>
        </a:spcBef>
        <a:buClr>
          <a:schemeClr val="accent2"/>
        </a:buClr>
        <a:buSzPct val="60000"/>
        <a:buFont typeface="Wingdings"/>
        <a:buChar char=""/>
        <a:defRPr kumimoji="0" sz="2000" kern="1200">
          <a:solidFill>
            <a:schemeClr val="tx1">
              <a:lumMod val="75000"/>
            </a:schemeClr>
          </a:solidFill>
          <a:latin typeface="Arial"/>
          <a:ea typeface="+mn-ea"/>
          <a:cs typeface="Arial"/>
        </a:defRPr>
      </a:lvl1pPr>
      <a:lvl2pPr marL="640080" indent="-274320" algn="l" rtl="0" eaLnBrk="1" latinLnBrk="0" hangingPunct="1">
        <a:spcBef>
          <a:spcPts val="550"/>
        </a:spcBef>
        <a:buClr>
          <a:schemeClr val="accent1"/>
        </a:buClr>
        <a:buSzPct val="70000"/>
        <a:buFont typeface="Wingdings 2"/>
        <a:buChar char=""/>
        <a:defRPr kumimoji="0" sz="1600" kern="1200">
          <a:solidFill>
            <a:schemeClr val="tx1">
              <a:lumMod val="75000"/>
            </a:schemeClr>
          </a:solidFill>
          <a:latin typeface="Arial"/>
          <a:ea typeface="+mn-ea"/>
          <a:cs typeface="Arial"/>
        </a:defRPr>
      </a:lvl2pPr>
      <a:lvl3pPr marL="914400" indent="-228600" algn="l" rtl="0" eaLnBrk="1" latinLnBrk="0" hangingPunct="1">
        <a:spcBef>
          <a:spcPts val="500"/>
        </a:spcBef>
        <a:buClr>
          <a:schemeClr val="accent2"/>
        </a:buClr>
        <a:buSzPct val="75000"/>
        <a:buFont typeface="Wingdings"/>
        <a:buChar char=""/>
        <a:defRPr kumimoji="0" sz="1400" kern="1200">
          <a:solidFill>
            <a:schemeClr val="tx1">
              <a:lumMod val="75000"/>
            </a:schemeClr>
          </a:solidFill>
          <a:latin typeface="Arial"/>
          <a:ea typeface="+mn-ea"/>
          <a:cs typeface="Arial"/>
        </a:defRPr>
      </a:lvl3pPr>
      <a:lvl4pPr marL="1371600" indent="-228600" algn="l" rtl="0" eaLnBrk="1" latinLnBrk="0" hangingPunct="1">
        <a:spcBef>
          <a:spcPts val="400"/>
        </a:spcBef>
        <a:buClr>
          <a:schemeClr val="accent3"/>
        </a:buClr>
        <a:buSzPct val="75000"/>
        <a:buFont typeface="Wingdings"/>
        <a:buChar char=""/>
        <a:defRPr kumimoji="0" sz="1200" kern="1200">
          <a:solidFill>
            <a:schemeClr val="tx1">
              <a:lumMod val="75000"/>
            </a:schemeClr>
          </a:solidFill>
          <a:latin typeface="Arial"/>
          <a:ea typeface="+mn-ea"/>
          <a:cs typeface="Arial"/>
        </a:defRPr>
      </a:lvl4pPr>
      <a:lvl5pPr marL="1828800" indent="-228600" algn="l" rtl="0" eaLnBrk="1" latinLnBrk="0" hangingPunct="1">
        <a:spcBef>
          <a:spcPts val="400"/>
        </a:spcBef>
        <a:buClr>
          <a:schemeClr val="accent4"/>
        </a:buClr>
        <a:buSzPct val="65000"/>
        <a:buFont typeface="Wingdings"/>
        <a:buChar char=""/>
        <a:defRPr kumimoji="0" sz="1200" kern="1200">
          <a:solidFill>
            <a:schemeClr val="tx1">
              <a:lumMod val="75000"/>
            </a:schemeClr>
          </a:solidFill>
          <a:latin typeface="Arial"/>
          <a:ea typeface="+mn-ea"/>
          <a:cs typeface="Arial"/>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themeOverride" Target="../theme/themeOverrid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themeOverride" Target="../theme/themeOverrid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98B761"/>
        </a:solidFill>
        <a:effectLst/>
      </p:bgPr>
    </p:bg>
    <p:spTree>
      <p:nvGrpSpPr>
        <p:cNvPr id="1" name=""/>
        <p:cNvGrpSpPr/>
        <p:nvPr/>
      </p:nvGrpSpPr>
      <p:grpSpPr>
        <a:xfrm>
          <a:off x="0" y="0"/>
          <a:ext cx="0" cy="0"/>
          <a:chOff x="0" y="0"/>
          <a:chExt cx="0" cy="0"/>
        </a:xfrm>
      </p:grpSpPr>
      <p:sp>
        <p:nvSpPr>
          <p:cNvPr id="14" name="TextBox 13"/>
          <p:cNvSpPr txBox="1"/>
          <p:nvPr/>
        </p:nvSpPr>
        <p:spPr>
          <a:xfrm>
            <a:off x="7333129" y="2466637"/>
            <a:ext cx="1371600" cy="1200329"/>
          </a:xfrm>
          <a:prstGeom prst="rect">
            <a:avLst/>
          </a:prstGeom>
          <a:solidFill>
            <a:srgbClr val="98B761"/>
          </a:solidFill>
        </p:spPr>
        <p:txBody>
          <a:bodyPr wrap="square" rtlCol="0">
            <a:spAutoFit/>
          </a:bodyPr>
          <a:lstStyle/>
          <a:p>
            <a:endParaRPr lang="en-US" dirty="0" smtClean="0"/>
          </a:p>
          <a:p>
            <a:endParaRPr lang="en-US" dirty="0" smtClean="0"/>
          </a:p>
          <a:p>
            <a:endParaRPr lang="en-US" dirty="0" smtClean="0"/>
          </a:p>
          <a:p>
            <a:endParaRPr lang="en-US" dirty="0"/>
          </a:p>
        </p:txBody>
      </p:sp>
      <p:sp>
        <p:nvSpPr>
          <p:cNvPr id="12" name="TextBox 11"/>
          <p:cNvSpPr txBox="1"/>
          <p:nvPr/>
        </p:nvSpPr>
        <p:spPr>
          <a:xfrm>
            <a:off x="5342966" y="3666966"/>
            <a:ext cx="3801034" cy="646331"/>
          </a:xfrm>
          <a:prstGeom prst="rect">
            <a:avLst/>
          </a:prstGeom>
          <a:noFill/>
        </p:spPr>
        <p:txBody>
          <a:bodyPr wrap="square" rtlCol="0">
            <a:spAutoFit/>
          </a:bodyPr>
          <a:lstStyle/>
          <a:p>
            <a:pPr algn="r"/>
            <a:r>
              <a:rPr lang="en-US" b="1" i="1" dirty="0" smtClean="0">
                <a:latin typeface="Cambria" pitchFamily="18" charset="0"/>
              </a:rPr>
              <a:t>Development Phase </a:t>
            </a:r>
            <a:r>
              <a:rPr lang="en-US" b="1" dirty="0" smtClean="0">
                <a:latin typeface="Cambria" pitchFamily="18" charset="0"/>
              </a:rPr>
              <a:t>Review (DPR)</a:t>
            </a:r>
          </a:p>
          <a:p>
            <a:pPr algn="r"/>
            <a:r>
              <a:rPr lang="en-US" dirty="0" smtClean="0">
                <a:latin typeface="Cambria" pitchFamily="18" charset="0"/>
              </a:rPr>
              <a:t>[Insert Date of DPR]</a:t>
            </a:r>
          </a:p>
        </p:txBody>
      </p:sp>
      <p:pic>
        <p:nvPicPr>
          <p:cNvPr id="5" name="Picture 4" descr="fns-masthead_logo.gif"/>
          <p:cNvPicPr>
            <a:picLocks noChangeAspect="1"/>
          </p:cNvPicPr>
          <p:nvPr/>
        </p:nvPicPr>
        <p:blipFill>
          <a:blip r:embed="rId3"/>
          <a:stretch>
            <a:fillRect/>
          </a:stretch>
        </p:blipFill>
        <p:spPr>
          <a:xfrm>
            <a:off x="6283026" y="0"/>
            <a:ext cx="2860974" cy="923363"/>
          </a:xfrm>
          <a:prstGeom prst="rect">
            <a:avLst/>
          </a:prstGeom>
        </p:spPr>
      </p:pic>
      <p:sp>
        <p:nvSpPr>
          <p:cNvPr id="2" name="Title 1"/>
          <p:cNvSpPr>
            <a:spLocks noGrp="1"/>
          </p:cNvSpPr>
          <p:nvPr>
            <p:ph type="ctrTitle"/>
          </p:nvPr>
        </p:nvSpPr>
        <p:spPr>
          <a:xfrm>
            <a:off x="0" y="1945334"/>
            <a:ext cx="9143999" cy="1335741"/>
          </a:xfrm>
          <a:solidFill>
            <a:schemeClr val="bg1">
              <a:lumMod val="75000"/>
            </a:schemeClr>
          </a:solidFill>
          <a:ln>
            <a:gradFill>
              <a:gsLst>
                <a:gs pos="0">
                  <a:srgbClr val="DDEBCF"/>
                </a:gs>
                <a:gs pos="50000">
                  <a:srgbClr val="9CB86E"/>
                </a:gs>
                <a:gs pos="100000">
                  <a:srgbClr val="156B13"/>
                </a:gs>
              </a:gsLst>
              <a:lin ang="5400000" scaled="0"/>
            </a:gradFill>
          </a:ln>
        </p:spPr>
        <p:txBody>
          <a:bodyPr>
            <a:normAutofit/>
          </a:bodyPr>
          <a:lstStyle/>
          <a:p>
            <a:pPr algn="ctr">
              <a:spcBef>
                <a:spcPts val="1200"/>
              </a:spcBef>
              <a:spcAft>
                <a:spcPts val="1800"/>
              </a:spcAft>
            </a:pPr>
            <a:r>
              <a:rPr lang="en-US" b="1" dirty="0" smtClean="0">
                <a:latin typeface="Cambria" pitchFamily="18" charset="0"/>
              </a:rPr>
              <a:t>[Insert Project Name]</a:t>
            </a:r>
            <a:br>
              <a:rPr lang="en-US" b="1" dirty="0" smtClean="0">
                <a:latin typeface="Cambria" pitchFamily="18" charset="0"/>
              </a:rPr>
            </a:br>
            <a:endParaRPr lang="en-US" b="1" dirty="0" smtClean="0"/>
          </a:p>
        </p:txBody>
      </p:sp>
      <p:pic>
        <p:nvPicPr>
          <p:cNvPr id="11" name="Picture 4" descr="C:\Documents and Settings\pnadkarni\Local Settings\Temp\Temporary Internet Files\Content.IE5\1PAFU8B0\MP900442889[1].jpg"/>
          <p:cNvPicPr>
            <a:picLocks noChangeAspect="1" noChangeArrowheads="1"/>
          </p:cNvPicPr>
          <p:nvPr/>
        </p:nvPicPr>
        <p:blipFill>
          <a:blip r:embed="rId4"/>
          <a:srcRect/>
          <a:stretch>
            <a:fillRect/>
          </a:stretch>
        </p:blipFill>
        <p:spPr bwMode="auto">
          <a:xfrm>
            <a:off x="5713" y="3281074"/>
            <a:ext cx="5473970" cy="3576925"/>
          </a:xfrm>
          <a:prstGeom prst="rect">
            <a:avLst/>
          </a:prstGeom>
          <a:noFill/>
        </p:spPr>
      </p:pic>
      <p:pic>
        <p:nvPicPr>
          <p:cNvPr id="13" name="Picture 12" descr="OIT_Logo_062209_large.png"/>
          <p:cNvPicPr>
            <a:picLocks noChangeAspect="1"/>
          </p:cNvPicPr>
          <p:nvPr/>
        </p:nvPicPr>
        <p:blipFill>
          <a:blip r:embed="rId5"/>
          <a:stretch>
            <a:fillRect/>
          </a:stretch>
        </p:blipFill>
        <p:spPr>
          <a:xfrm>
            <a:off x="7167282" y="4835377"/>
            <a:ext cx="1667191" cy="1655533"/>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normAutofit fontScale="85000" lnSpcReduction="20000"/>
          </a:bodyPr>
          <a:lstStyle/>
          <a:p>
            <a:fld id="{8887E137-9F0E-6D4D-B15A-1273519E9F1B}" type="slidenum">
              <a:rPr lang="en-US" smtClean="0"/>
              <a:pPr/>
              <a:t>10</a:t>
            </a:fld>
            <a:endParaRPr lang="en-US"/>
          </a:p>
        </p:txBody>
      </p:sp>
      <p:sp>
        <p:nvSpPr>
          <p:cNvPr id="3" name="Content Placeholder 2"/>
          <p:cNvSpPr>
            <a:spLocks noGrp="1"/>
          </p:cNvSpPr>
          <p:nvPr>
            <p:ph sz="quarter" idx="1"/>
          </p:nvPr>
        </p:nvSpPr>
        <p:spPr/>
        <p:txBody>
          <a:bodyPr/>
          <a:lstStyle/>
          <a:p>
            <a:pPr marL="342900" indent="-342900">
              <a:spcBef>
                <a:spcPct val="20000"/>
              </a:spcBef>
              <a:buNone/>
              <a:defRPr/>
            </a:pPr>
            <a:r>
              <a:rPr lang="en-US" sz="1800" b="1" u="sng" dirty="0" smtClean="0">
                <a:solidFill>
                  <a:schemeClr val="accent3">
                    <a:lumMod val="50000"/>
                  </a:schemeClr>
                </a:solidFill>
                <a:latin typeface="Arial "/>
                <a:ea typeface="+mj-ea"/>
                <a:cs typeface="Arial Bold"/>
              </a:rPr>
              <a:t>Next Phase: </a:t>
            </a:r>
            <a:r>
              <a:rPr lang="en-US" sz="1800" b="1" u="sng" dirty="0" smtClean="0">
                <a:solidFill>
                  <a:schemeClr val="accent3">
                    <a:lumMod val="50000"/>
                  </a:schemeClr>
                </a:solidFill>
                <a:latin typeface="Arial "/>
                <a:cs typeface="Arial Bold"/>
              </a:rPr>
              <a:t>Integration and </a:t>
            </a:r>
            <a:r>
              <a:rPr lang="en-US" sz="1800" b="1" u="sng" smtClean="0">
                <a:solidFill>
                  <a:schemeClr val="accent3">
                    <a:lumMod val="50000"/>
                  </a:schemeClr>
                </a:solidFill>
                <a:latin typeface="Arial "/>
                <a:cs typeface="Arial Bold"/>
              </a:rPr>
              <a:t>Testing Phase</a:t>
            </a:r>
            <a:endParaRPr lang="en-US" sz="1800" b="1" u="sng" dirty="0" smtClean="0">
              <a:solidFill>
                <a:schemeClr val="accent3">
                  <a:lumMod val="50000"/>
                </a:schemeClr>
              </a:solidFill>
              <a:latin typeface="Arial "/>
              <a:ea typeface="+mj-ea"/>
              <a:cs typeface="Arial Bold"/>
            </a:endParaRPr>
          </a:p>
          <a:p>
            <a:pPr marL="0" lvl="1">
              <a:spcBef>
                <a:spcPct val="20000"/>
              </a:spcBef>
              <a:buNone/>
              <a:defRPr/>
            </a:pPr>
            <a:endParaRPr lang="en-US" sz="1800" b="1" dirty="0" smtClean="0">
              <a:solidFill>
                <a:schemeClr val="accent3">
                  <a:lumMod val="50000"/>
                </a:schemeClr>
              </a:solidFill>
              <a:latin typeface="Arial "/>
              <a:ea typeface="+mj-ea"/>
              <a:cs typeface="Arial Bold"/>
            </a:endParaRPr>
          </a:p>
          <a:p>
            <a:pPr marL="0" lvl="1">
              <a:spcBef>
                <a:spcPct val="20000"/>
              </a:spcBef>
              <a:buNone/>
              <a:defRPr/>
            </a:pPr>
            <a:r>
              <a:rPr lang="en-US" sz="1800" b="1" dirty="0" smtClean="0">
                <a:solidFill>
                  <a:schemeClr val="accent3">
                    <a:lumMod val="50000"/>
                  </a:schemeClr>
                </a:solidFill>
                <a:latin typeface="Arial "/>
                <a:ea typeface="+mj-ea"/>
                <a:cs typeface="Arial Bold"/>
              </a:rPr>
              <a:t>  [ Discuss the key objectives of the Integration and Testing Phase and</a:t>
            </a:r>
          </a:p>
          <a:p>
            <a:pPr marL="0" lvl="1">
              <a:spcBef>
                <a:spcPct val="20000"/>
              </a:spcBef>
              <a:buNone/>
              <a:defRPr/>
            </a:pPr>
            <a:r>
              <a:rPr lang="en-US" sz="1800" b="1" dirty="0" smtClean="0">
                <a:solidFill>
                  <a:schemeClr val="accent3">
                    <a:lumMod val="50000"/>
                  </a:schemeClr>
                </a:solidFill>
                <a:latin typeface="Arial "/>
                <a:ea typeface="+mj-ea"/>
                <a:cs typeface="Arial Bold"/>
              </a:rPr>
              <a:t>	describe the plans to achieve them.]</a:t>
            </a:r>
          </a:p>
          <a:p>
            <a:endParaRPr lang="en-US" dirty="0"/>
          </a:p>
        </p:txBody>
      </p:sp>
      <p:sp>
        <p:nvSpPr>
          <p:cNvPr id="4" name="Title 3"/>
          <p:cNvSpPr>
            <a:spLocks noGrp="1"/>
          </p:cNvSpPr>
          <p:nvPr>
            <p:ph type="title"/>
          </p:nvPr>
        </p:nvSpPr>
        <p:spPr/>
        <p:txBody>
          <a:bodyPr/>
          <a:lstStyle/>
          <a:p>
            <a:r>
              <a:rPr lang="en-US" dirty="0" smtClean="0"/>
              <a:t>Planning the Next Phase</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normAutofit fontScale="85000" lnSpcReduction="20000"/>
          </a:bodyPr>
          <a:lstStyle/>
          <a:p>
            <a:fld id="{8887E137-9F0E-6D4D-B15A-1273519E9F1B}" type="slidenum">
              <a:rPr lang="en-US" smtClean="0"/>
              <a:pPr/>
              <a:t>11</a:t>
            </a:fld>
            <a:endParaRPr lang="en-US" dirty="0"/>
          </a:p>
        </p:txBody>
      </p:sp>
      <p:sp>
        <p:nvSpPr>
          <p:cNvPr id="3" name="Content Placeholder 2"/>
          <p:cNvSpPr>
            <a:spLocks noGrp="1"/>
          </p:cNvSpPr>
          <p:nvPr>
            <p:ph sz="quarter" idx="1"/>
          </p:nvPr>
        </p:nvSpPr>
        <p:spPr/>
        <p:txBody>
          <a:bodyPr/>
          <a:lstStyle/>
          <a:p>
            <a:pPr algn="ctr">
              <a:buNone/>
            </a:pPr>
            <a:r>
              <a:rPr lang="en-US" dirty="0" smtClean="0">
                <a:solidFill>
                  <a:schemeClr val="tx1"/>
                </a:solidFill>
                <a:latin typeface="Cambria" pitchFamily="18" charset="0"/>
              </a:rPr>
              <a:t> </a:t>
            </a:r>
            <a:endParaRPr lang="en-US" sz="2400" dirty="0">
              <a:solidFill>
                <a:schemeClr val="tx1"/>
              </a:solidFill>
              <a:latin typeface="Cambria" pitchFamily="18" charset="0"/>
            </a:endParaRPr>
          </a:p>
          <a:p>
            <a:pPr algn="ctr">
              <a:buNone/>
            </a:pPr>
            <a:r>
              <a:rPr lang="en-US" sz="2400" b="1" dirty="0">
                <a:solidFill>
                  <a:schemeClr val="accent3">
                    <a:lumMod val="50000"/>
                  </a:schemeClr>
                </a:solidFill>
                <a:latin typeface="Arial "/>
                <a:cs typeface="Arial Bold"/>
              </a:rPr>
              <a:t>Conclusion of </a:t>
            </a:r>
            <a:br>
              <a:rPr lang="en-US" sz="2400" b="1" dirty="0">
                <a:solidFill>
                  <a:schemeClr val="accent3">
                    <a:lumMod val="50000"/>
                  </a:schemeClr>
                </a:solidFill>
                <a:latin typeface="Arial "/>
                <a:cs typeface="Arial Bold"/>
              </a:rPr>
            </a:br>
            <a:r>
              <a:rPr lang="en-US" sz="2400" b="1" dirty="0" smtClean="0">
                <a:solidFill>
                  <a:schemeClr val="accent3">
                    <a:lumMod val="50000"/>
                  </a:schemeClr>
                </a:solidFill>
                <a:latin typeface="Arial "/>
                <a:cs typeface="Arial Bold"/>
              </a:rPr>
              <a:t>Development Phase </a:t>
            </a:r>
            <a:r>
              <a:rPr lang="en-US" sz="2400" b="1" dirty="0">
                <a:solidFill>
                  <a:schemeClr val="accent3">
                    <a:lumMod val="50000"/>
                  </a:schemeClr>
                </a:solidFill>
                <a:latin typeface="Arial "/>
                <a:cs typeface="Arial Bold"/>
              </a:rPr>
              <a:t>Review (DPR)</a:t>
            </a:r>
            <a:br>
              <a:rPr lang="en-US" sz="2400" b="1" dirty="0">
                <a:solidFill>
                  <a:schemeClr val="accent3">
                    <a:lumMod val="50000"/>
                  </a:schemeClr>
                </a:solidFill>
                <a:latin typeface="Arial "/>
                <a:cs typeface="Arial Bold"/>
              </a:rPr>
            </a:br>
            <a:r>
              <a:rPr lang="en-US" sz="2400" b="1" dirty="0">
                <a:solidFill>
                  <a:schemeClr val="accent3">
                    <a:lumMod val="50000"/>
                  </a:schemeClr>
                </a:solidFill>
                <a:latin typeface="Arial "/>
                <a:cs typeface="Arial Bold"/>
              </a:rPr>
              <a:t>for [insert project name]</a:t>
            </a:r>
          </a:p>
          <a:p>
            <a:pPr algn="ctr">
              <a:buNone/>
            </a:pPr>
            <a:endParaRPr lang="en-US" sz="2400" dirty="0">
              <a:solidFill>
                <a:schemeClr val="accent3">
                  <a:lumMod val="50000"/>
                </a:schemeClr>
              </a:solidFill>
              <a:latin typeface="Arial "/>
              <a:cs typeface="Arial Bold"/>
            </a:endParaRPr>
          </a:p>
          <a:p>
            <a:pPr algn="ctr">
              <a:buNone/>
            </a:pPr>
            <a:r>
              <a:rPr lang="en-US" sz="2400" b="1" dirty="0">
                <a:solidFill>
                  <a:schemeClr val="accent3">
                    <a:lumMod val="50000"/>
                  </a:schemeClr>
                </a:solidFill>
                <a:latin typeface="Arial "/>
                <a:cs typeface="Arial Bold"/>
              </a:rPr>
              <a:t>{Consider opening the floor for Q&amp;A}</a:t>
            </a:r>
          </a:p>
          <a:p>
            <a:pPr algn="ctr">
              <a:buNone/>
            </a:pPr>
            <a:r>
              <a:rPr lang="en-US" sz="2400" b="1" dirty="0">
                <a:solidFill>
                  <a:schemeClr val="accent3">
                    <a:lumMod val="50000"/>
                  </a:schemeClr>
                </a:solidFill>
                <a:latin typeface="Arial "/>
                <a:cs typeface="Arial Bold"/>
              </a:rPr>
              <a:t>{Search for all square/curly brackets to delete</a:t>
            </a:r>
            <a:r>
              <a:rPr lang="en-US" sz="2400" dirty="0">
                <a:solidFill>
                  <a:schemeClr val="accent3">
                    <a:lumMod val="50000"/>
                  </a:schemeClr>
                </a:solidFill>
                <a:latin typeface="Arial "/>
                <a:cs typeface="Arial Bold"/>
              </a:rPr>
              <a:t>}</a:t>
            </a:r>
          </a:p>
          <a:p>
            <a:pPr algn="ctr">
              <a:buNone/>
            </a:pPr>
            <a:r>
              <a:rPr lang="en-US" sz="2400" b="1" dirty="0">
                <a:solidFill>
                  <a:schemeClr val="accent3">
                    <a:lumMod val="50000"/>
                  </a:schemeClr>
                </a:solidFill>
                <a:latin typeface="Arial "/>
                <a:cs typeface="Arial Bold"/>
              </a:rPr>
              <a:t>{Remember to delete screen 2 before speech}</a:t>
            </a:r>
          </a:p>
          <a:p>
            <a:pPr algn="ctr">
              <a:buNone/>
            </a:pPr>
            <a:endParaRPr lang="en-US" sz="2400" b="1" dirty="0" smtClean="0">
              <a:solidFill>
                <a:schemeClr val="accent3">
                  <a:lumMod val="50000"/>
                </a:schemeClr>
              </a:solidFill>
              <a:latin typeface="Arial "/>
              <a:ea typeface="+mj-ea"/>
              <a:cs typeface="Arial Bold"/>
            </a:endParaRPr>
          </a:p>
        </p:txBody>
      </p:sp>
      <p:sp>
        <p:nvSpPr>
          <p:cNvPr id="4" name="Title 3"/>
          <p:cNvSpPr>
            <a:spLocks noGrp="1"/>
          </p:cNvSpPr>
          <p:nvPr>
            <p:ph type="title"/>
          </p:nvPr>
        </p:nvSpPr>
        <p:spPr/>
        <p:txBody>
          <a:bodyPr/>
          <a:lstStyle/>
          <a:p>
            <a:r>
              <a:rPr lang="en-US" dirty="0" smtClean="0"/>
              <a:t>Conclusion</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lide Number Placeholder 17"/>
          <p:cNvSpPr>
            <a:spLocks noGrp="1"/>
          </p:cNvSpPr>
          <p:nvPr>
            <p:ph type="sldNum" sz="quarter" idx="12"/>
          </p:nvPr>
        </p:nvSpPr>
        <p:spPr/>
        <p:txBody>
          <a:bodyPr>
            <a:normAutofit fontScale="85000" lnSpcReduction="20000"/>
          </a:bodyPr>
          <a:lstStyle/>
          <a:p>
            <a:fld id="{8887E137-9F0E-6D4D-B15A-1273519E9F1B}" type="slidenum">
              <a:rPr lang="en-US" smtClean="0"/>
              <a:pPr/>
              <a:t>2</a:t>
            </a:fld>
            <a:endParaRPr lang="en-US" dirty="0"/>
          </a:p>
        </p:txBody>
      </p:sp>
      <p:sp>
        <p:nvSpPr>
          <p:cNvPr id="4" name="Content Placeholder 3"/>
          <p:cNvSpPr>
            <a:spLocks noGrp="1"/>
          </p:cNvSpPr>
          <p:nvPr>
            <p:ph sz="quarter" idx="1"/>
          </p:nvPr>
        </p:nvSpPr>
        <p:spPr>
          <a:xfrm>
            <a:off x="612648" y="1244600"/>
            <a:ext cx="8153400" cy="4851400"/>
          </a:xfrm>
        </p:spPr>
        <p:txBody>
          <a:bodyPr>
            <a:noAutofit/>
          </a:bodyPr>
          <a:lstStyle/>
          <a:p>
            <a:endParaRPr lang="en-US" sz="1400" dirty="0" smtClean="0">
              <a:solidFill>
                <a:schemeClr val="accent2">
                  <a:lumMod val="50000"/>
                </a:schemeClr>
              </a:solidFill>
            </a:endParaRPr>
          </a:p>
          <a:p>
            <a:endParaRPr lang="en-US" sz="1400" dirty="0">
              <a:solidFill>
                <a:schemeClr val="accent2">
                  <a:lumMod val="50000"/>
                </a:schemeClr>
              </a:solidFill>
            </a:endParaRPr>
          </a:p>
        </p:txBody>
      </p:sp>
      <p:sp>
        <p:nvSpPr>
          <p:cNvPr id="2" name="Title 1"/>
          <p:cNvSpPr>
            <a:spLocks noGrp="1"/>
          </p:cNvSpPr>
          <p:nvPr>
            <p:ph type="title"/>
          </p:nvPr>
        </p:nvSpPr>
        <p:spPr/>
        <p:txBody>
          <a:bodyPr/>
          <a:lstStyle/>
          <a:p>
            <a:r>
              <a:rPr lang="en-US" smtClean="0"/>
              <a:t>Instructions for Phase Review Presentations</a:t>
            </a:r>
            <a:endParaRPr lang="en-US" dirty="0"/>
          </a:p>
        </p:txBody>
      </p:sp>
      <p:sp>
        <p:nvSpPr>
          <p:cNvPr id="5" name="Rectangle 4"/>
          <p:cNvSpPr/>
          <p:nvPr/>
        </p:nvSpPr>
        <p:spPr>
          <a:xfrm>
            <a:off x="533400" y="951768"/>
            <a:ext cx="7444740" cy="4247317"/>
          </a:xfrm>
          <a:prstGeom prst="rect">
            <a:avLst/>
          </a:prstGeom>
        </p:spPr>
        <p:txBody>
          <a:bodyPr wrap="square">
            <a:spAutoFit/>
          </a:bodyPr>
          <a:lstStyle/>
          <a:p>
            <a:pPr>
              <a:spcBef>
                <a:spcPct val="0"/>
              </a:spcBef>
              <a:defRPr/>
            </a:pPr>
            <a:endParaRPr lang="en-US" dirty="0" smtClean="0">
              <a:solidFill>
                <a:schemeClr val="accent3">
                  <a:lumMod val="50000"/>
                </a:schemeClr>
              </a:solidFill>
              <a:latin typeface="Arial Bold"/>
              <a:cs typeface="Arial Bold"/>
            </a:endParaRPr>
          </a:p>
          <a:p>
            <a:pPr>
              <a:spcBef>
                <a:spcPct val="0"/>
              </a:spcBef>
              <a:defRPr/>
            </a:pPr>
            <a:r>
              <a:rPr lang="en-US" dirty="0" smtClean="0">
                <a:solidFill>
                  <a:schemeClr val="accent3">
                    <a:lumMod val="50000"/>
                  </a:schemeClr>
                </a:solidFill>
                <a:latin typeface="Arial Bold"/>
                <a:cs typeface="Arial Bold"/>
              </a:rPr>
              <a:t>This PowerPoint template suggests one way to present </a:t>
            </a:r>
            <a:r>
              <a:rPr lang="en-US" smtClean="0">
                <a:solidFill>
                  <a:schemeClr val="accent3">
                    <a:lumMod val="50000"/>
                  </a:schemeClr>
                </a:solidFill>
                <a:latin typeface="Arial Bold"/>
                <a:cs typeface="Arial Bold"/>
              </a:rPr>
              <a:t>the Development Phase </a:t>
            </a:r>
            <a:r>
              <a:rPr lang="en-US" dirty="0" smtClean="0">
                <a:solidFill>
                  <a:schemeClr val="accent3">
                    <a:lumMod val="50000"/>
                  </a:schemeClr>
                </a:solidFill>
                <a:latin typeface="Arial Bold"/>
                <a:cs typeface="Arial Bold"/>
              </a:rPr>
              <a:t>Review (DPR) of your project to OIT management using the standards of the FNS SDLC framework.  Phase Review presentations are tailored to the development methodology and Project Process Agreement (PPA) of each specific project.  </a:t>
            </a:r>
          </a:p>
          <a:p>
            <a:pPr>
              <a:spcBef>
                <a:spcPct val="0"/>
              </a:spcBef>
              <a:defRPr/>
            </a:pPr>
            <a:endParaRPr lang="en-US" dirty="0" smtClean="0">
              <a:solidFill>
                <a:srgbClr val="FF0000"/>
              </a:solidFill>
              <a:latin typeface="Arial Bold"/>
              <a:cs typeface="Arial Bold"/>
            </a:endParaRPr>
          </a:p>
          <a:p>
            <a:pPr>
              <a:spcBef>
                <a:spcPct val="0"/>
              </a:spcBef>
              <a:defRPr/>
            </a:pPr>
            <a:r>
              <a:rPr lang="en-US" dirty="0" smtClean="0">
                <a:solidFill>
                  <a:schemeClr val="accent3">
                    <a:lumMod val="50000"/>
                  </a:schemeClr>
                </a:solidFill>
                <a:latin typeface="Arial Bold"/>
                <a:cs typeface="Arial Bold"/>
              </a:rPr>
              <a:t>Feel free to add or modify slides containing important information that  tailors your presentation to this particular project.   [Fill in square brackets with specified information and delete the brackets.]  {Delete curly brackets and information inside before the presentation.}</a:t>
            </a:r>
          </a:p>
          <a:p>
            <a:pPr>
              <a:spcBef>
                <a:spcPct val="0"/>
              </a:spcBef>
              <a:defRPr/>
            </a:pPr>
            <a:endParaRPr lang="en-US" dirty="0" smtClean="0">
              <a:solidFill>
                <a:schemeClr val="accent3">
                  <a:lumMod val="50000"/>
                </a:schemeClr>
              </a:solidFill>
              <a:latin typeface="Arial Bold"/>
              <a:cs typeface="Arial Bold"/>
            </a:endParaRPr>
          </a:p>
          <a:p>
            <a:pPr>
              <a:spcBef>
                <a:spcPct val="0"/>
              </a:spcBef>
              <a:defRPr/>
            </a:pPr>
            <a:r>
              <a:rPr lang="en-US" dirty="0" smtClean="0">
                <a:solidFill>
                  <a:schemeClr val="accent3">
                    <a:lumMod val="50000"/>
                  </a:schemeClr>
                </a:solidFill>
                <a:latin typeface="Arial Bold"/>
                <a:cs typeface="Arial Bold"/>
              </a:rPr>
              <a:t>PLEASE DELETE THIS SLIDE BEFORE YOUR PRESENTATION</a:t>
            </a:r>
            <a:endParaRPr lang="en-US" dirty="0">
              <a:solidFill>
                <a:schemeClr val="accent3">
                  <a:lumMod val="50000"/>
                </a:schemeClr>
              </a:solidFill>
              <a:latin typeface="Arial Bold"/>
              <a:cs typeface="Arial Bold"/>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3400" y="365760"/>
            <a:ext cx="7810500" cy="432262"/>
          </a:xfrm>
        </p:spPr>
        <p:txBody>
          <a:bodyPr>
            <a:normAutofit/>
          </a:bodyPr>
          <a:lstStyle/>
          <a:p>
            <a:r>
              <a:rPr lang="en-US" dirty="0" smtClean="0"/>
              <a:t>Presenters</a:t>
            </a:r>
            <a:endParaRPr lang="en-US" dirty="0"/>
          </a:p>
        </p:txBody>
      </p:sp>
      <p:sp>
        <p:nvSpPr>
          <p:cNvPr id="2" name="Slide Number Placeholder 1"/>
          <p:cNvSpPr>
            <a:spLocks noGrp="1"/>
          </p:cNvSpPr>
          <p:nvPr>
            <p:ph type="sldNum" sz="quarter" idx="12"/>
          </p:nvPr>
        </p:nvSpPr>
        <p:spPr/>
        <p:txBody>
          <a:bodyPr>
            <a:normAutofit fontScale="85000" lnSpcReduction="20000"/>
          </a:bodyPr>
          <a:lstStyle/>
          <a:p>
            <a:fld id="{8887E137-9F0E-6D4D-B15A-1273519E9F1B}" type="slidenum">
              <a:rPr lang="en-US" smtClean="0"/>
              <a:pPr/>
              <a:t>3</a:t>
            </a:fld>
            <a:endParaRPr lang="en-US" dirty="0"/>
          </a:p>
        </p:txBody>
      </p:sp>
      <p:graphicFrame>
        <p:nvGraphicFramePr>
          <p:cNvPr id="5" name="Content Placeholder 5"/>
          <p:cNvGraphicFramePr>
            <a:graphicFrameLocks/>
          </p:cNvGraphicFramePr>
          <p:nvPr/>
        </p:nvGraphicFramePr>
        <p:xfrm>
          <a:off x="533400" y="1400810"/>
          <a:ext cx="8458200" cy="741680"/>
        </p:xfrm>
        <a:graphic>
          <a:graphicData uri="http://schemas.openxmlformats.org/drawingml/2006/table">
            <a:tbl>
              <a:tblPr firstRow="1" bandRow="1">
                <a:tableStyleId>{5C22544A-7EE6-4342-B048-85BDC9FD1C3A}</a:tableStyleId>
              </a:tblPr>
              <a:tblGrid>
                <a:gridCol w="4229100"/>
                <a:gridCol w="4229100"/>
              </a:tblGrid>
              <a:tr h="370840">
                <a:tc>
                  <a:txBody>
                    <a:bodyPr/>
                    <a:lstStyle/>
                    <a:p>
                      <a:r>
                        <a:rPr lang="en-US" sz="1800" kern="1200" dirty="0" smtClean="0">
                          <a:solidFill>
                            <a:schemeClr val="accent3">
                              <a:lumMod val="50000"/>
                            </a:schemeClr>
                          </a:solidFill>
                          <a:latin typeface="Arial Bold"/>
                          <a:ea typeface="+mj-ea"/>
                          <a:cs typeface="Arial Bold"/>
                        </a:rPr>
                        <a:t>Presenter’s Name</a:t>
                      </a:r>
                      <a:endParaRPr lang="en-US" sz="1800" kern="1200" dirty="0">
                        <a:solidFill>
                          <a:schemeClr val="accent3">
                            <a:lumMod val="50000"/>
                          </a:schemeClr>
                        </a:solidFill>
                        <a:latin typeface="Arial Bold"/>
                        <a:ea typeface="+mj-ea"/>
                        <a:cs typeface="Arial Bold"/>
                      </a:endParaRPr>
                    </a:p>
                  </a:txBody>
                  <a:tcPr>
                    <a:solidFill>
                      <a:schemeClr val="bg1">
                        <a:lumMod val="85000"/>
                      </a:schemeClr>
                    </a:solidFill>
                  </a:tcPr>
                </a:tc>
                <a:tc>
                  <a:txBody>
                    <a:bodyPr/>
                    <a:lstStyle/>
                    <a:p>
                      <a:r>
                        <a:rPr lang="en-US" sz="1800" kern="1200" dirty="0" smtClean="0">
                          <a:solidFill>
                            <a:schemeClr val="accent3">
                              <a:lumMod val="50000"/>
                            </a:schemeClr>
                          </a:solidFill>
                          <a:latin typeface="Arial Bold"/>
                          <a:ea typeface="+mj-ea"/>
                          <a:cs typeface="Arial Bold"/>
                        </a:rPr>
                        <a:t>Role</a:t>
                      </a:r>
                      <a:endParaRPr lang="en-US" sz="1800" kern="1200" dirty="0">
                        <a:solidFill>
                          <a:schemeClr val="accent3">
                            <a:lumMod val="50000"/>
                          </a:schemeClr>
                        </a:solidFill>
                        <a:latin typeface="Arial Bold"/>
                        <a:ea typeface="+mj-ea"/>
                        <a:cs typeface="Arial Bold"/>
                      </a:endParaRPr>
                    </a:p>
                  </a:txBody>
                  <a:tcPr>
                    <a:solidFill>
                      <a:schemeClr val="bg1">
                        <a:lumMod val="85000"/>
                      </a:schemeClr>
                    </a:solidFill>
                  </a:tcPr>
                </a:tc>
              </a:tr>
              <a:tr h="370840">
                <a:tc>
                  <a:txBody>
                    <a:bodyPr/>
                    <a:lstStyle/>
                    <a:p>
                      <a:endParaRPr lang="en-US" sz="1600" dirty="0">
                        <a:latin typeface="Cambria" pitchFamily="18" charset="0"/>
                      </a:endParaRPr>
                    </a:p>
                  </a:txBody>
                  <a:tcPr>
                    <a:solidFill>
                      <a:schemeClr val="bg1">
                        <a:lumMod val="85000"/>
                      </a:schemeClr>
                    </a:solidFill>
                  </a:tcPr>
                </a:tc>
                <a:tc>
                  <a:txBody>
                    <a:bodyPr/>
                    <a:lstStyle/>
                    <a:p>
                      <a:endParaRPr lang="en-US" sz="1600" dirty="0">
                        <a:latin typeface="Cambria" pitchFamily="18" charset="0"/>
                      </a:endParaRPr>
                    </a:p>
                  </a:txBody>
                  <a:tcPr>
                    <a:solidFill>
                      <a:schemeClr val="bg1">
                        <a:lumMod val="85000"/>
                      </a:schemeClr>
                    </a:solidFill>
                  </a:tcPr>
                </a:tc>
              </a:tr>
            </a:tbl>
          </a:graphicData>
        </a:graphic>
      </p:graphicFrame>
      <p:sp>
        <p:nvSpPr>
          <p:cNvPr id="6" name="TextBox 5"/>
          <p:cNvSpPr txBox="1"/>
          <p:nvPr/>
        </p:nvSpPr>
        <p:spPr>
          <a:xfrm>
            <a:off x="573741" y="2222810"/>
            <a:ext cx="8417859" cy="2585323"/>
          </a:xfrm>
          <a:prstGeom prst="rect">
            <a:avLst/>
          </a:prstGeom>
          <a:noFill/>
        </p:spPr>
        <p:txBody>
          <a:bodyPr wrap="square" rtlCol="0">
            <a:spAutoFit/>
          </a:bodyPr>
          <a:lstStyle/>
          <a:p>
            <a:pPr>
              <a:spcBef>
                <a:spcPct val="0"/>
              </a:spcBef>
            </a:pPr>
            <a:endParaRPr lang="en-US" b="1" dirty="0">
              <a:solidFill>
                <a:schemeClr val="accent3">
                  <a:lumMod val="50000"/>
                </a:schemeClr>
              </a:solidFill>
            </a:endParaRPr>
          </a:p>
          <a:p>
            <a:pPr>
              <a:spcBef>
                <a:spcPct val="0"/>
              </a:spcBef>
            </a:pPr>
            <a:endParaRPr lang="en-US" b="1" dirty="0" smtClean="0">
              <a:solidFill>
                <a:schemeClr val="accent3">
                  <a:lumMod val="50000"/>
                </a:schemeClr>
              </a:solidFill>
            </a:endParaRPr>
          </a:p>
          <a:p>
            <a:pPr>
              <a:spcBef>
                <a:spcPct val="0"/>
              </a:spcBef>
            </a:pPr>
            <a:r>
              <a:rPr lang="en-US" b="1" dirty="0" smtClean="0">
                <a:solidFill>
                  <a:schemeClr val="accent3">
                    <a:lumMod val="50000"/>
                  </a:schemeClr>
                </a:solidFill>
              </a:rPr>
              <a:t>{ List the name of the OIT Project Manager making the presentation. Your presentation must be scheduled so that the SDLC Executive Committee and OIT Management  attends. } </a:t>
            </a:r>
            <a:endParaRPr lang="en-US" b="1" dirty="0">
              <a:solidFill>
                <a:schemeClr val="accent3">
                  <a:lumMod val="50000"/>
                </a:schemeClr>
              </a:solidFill>
            </a:endParaRPr>
          </a:p>
          <a:p>
            <a:pPr>
              <a:spcBef>
                <a:spcPct val="0"/>
              </a:spcBef>
            </a:pPr>
            <a:endParaRPr lang="en-US" b="1" dirty="0" smtClean="0">
              <a:solidFill>
                <a:schemeClr val="accent3">
                  <a:lumMod val="50000"/>
                </a:schemeClr>
              </a:solidFill>
            </a:endParaRPr>
          </a:p>
          <a:p>
            <a:pPr>
              <a:spcBef>
                <a:spcPct val="0"/>
              </a:spcBef>
            </a:pPr>
            <a:endParaRPr lang="en-US" b="1" dirty="0">
              <a:solidFill>
                <a:schemeClr val="accent3">
                  <a:lumMod val="50000"/>
                </a:schemeClr>
              </a:solidFill>
            </a:endParaRPr>
          </a:p>
          <a:p>
            <a:pPr>
              <a:spcBef>
                <a:spcPct val="0"/>
              </a:spcBef>
            </a:pPr>
            <a:endParaRPr lang="en-US" b="1" dirty="0" smtClean="0">
              <a:solidFill>
                <a:schemeClr val="accent3">
                  <a:lumMod val="50000"/>
                </a:schemeClr>
              </a:solidFill>
            </a:endParaRPr>
          </a:p>
          <a:p>
            <a:pPr>
              <a:spcBef>
                <a:spcPct val="0"/>
              </a:spcBef>
            </a:pPr>
            <a:endParaRPr lang="en-US" b="1" dirty="0" smtClean="0"/>
          </a:p>
        </p:txBody>
      </p:sp>
      <p:sp>
        <p:nvSpPr>
          <p:cNvPr id="7" name="Rectangle 6"/>
          <p:cNvSpPr/>
          <p:nvPr/>
        </p:nvSpPr>
        <p:spPr>
          <a:xfrm>
            <a:off x="0" y="707293"/>
            <a:ext cx="9144000" cy="244476"/>
          </a:xfrm>
          <a:prstGeom prst="rect">
            <a:avLst/>
          </a:pr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6466775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normAutofit fontScale="85000" lnSpcReduction="20000"/>
          </a:bodyPr>
          <a:lstStyle/>
          <a:p>
            <a:fld id="{8887E137-9F0E-6D4D-B15A-1273519E9F1B}" type="slidenum">
              <a:rPr lang="en-US" smtClean="0"/>
              <a:pPr/>
              <a:t>4</a:t>
            </a:fld>
            <a:endParaRPr lang="en-US" dirty="0"/>
          </a:p>
        </p:txBody>
      </p:sp>
      <p:sp>
        <p:nvSpPr>
          <p:cNvPr id="3" name="Content Placeholder 2"/>
          <p:cNvSpPr>
            <a:spLocks noGrp="1"/>
          </p:cNvSpPr>
          <p:nvPr>
            <p:ph sz="quarter" idx="1"/>
          </p:nvPr>
        </p:nvSpPr>
        <p:spPr>
          <a:xfrm>
            <a:off x="533400" y="1428750"/>
            <a:ext cx="8153400" cy="4705350"/>
          </a:xfrm>
        </p:spPr>
        <p:txBody>
          <a:bodyPr>
            <a:normAutofit/>
          </a:bodyPr>
          <a:lstStyle/>
          <a:p>
            <a:pPr>
              <a:lnSpc>
                <a:spcPct val="80000"/>
              </a:lnSpc>
              <a:buNone/>
              <a:defRPr/>
            </a:pPr>
            <a:r>
              <a:rPr lang="en-US" sz="1800" b="1" u="sng" dirty="0" smtClean="0">
                <a:solidFill>
                  <a:schemeClr val="accent3">
                    <a:lumMod val="50000"/>
                  </a:schemeClr>
                </a:solidFill>
              </a:rPr>
              <a:t>System Scope</a:t>
            </a:r>
          </a:p>
          <a:p>
            <a:pPr marL="58738" indent="-58738">
              <a:lnSpc>
                <a:spcPct val="80000"/>
              </a:lnSpc>
              <a:buNone/>
              <a:defRPr/>
            </a:pPr>
            <a:r>
              <a:rPr lang="en-US" sz="1800" b="1" dirty="0" smtClean="0">
                <a:solidFill>
                  <a:schemeClr val="accent3">
                    <a:lumMod val="50000"/>
                  </a:schemeClr>
                </a:solidFill>
              </a:rPr>
              <a:t>[  Insert condensed system scope.  ]</a:t>
            </a:r>
          </a:p>
          <a:p>
            <a:pPr lvl="1">
              <a:lnSpc>
                <a:spcPct val="80000"/>
              </a:lnSpc>
              <a:buNone/>
              <a:defRPr/>
            </a:pPr>
            <a:endParaRPr lang="en-US" sz="1800" b="1" dirty="0" smtClean="0">
              <a:solidFill>
                <a:schemeClr val="accent3">
                  <a:lumMod val="50000"/>
                </a:schemeClr>
              </a:solidFill>
            </a:endParaRPr>
          </a:p>
          <a:p>
            <a:pPr>
              <a:lnSpc>
                <a:spcPct val="80000"/>
              </a:lnSpc>
              <a:buNone/>
              <a:defRPr/>
            </a:pPr>
            <a:r>
              <a:rPr lang="en-US" sz="1800" b="1" u="sng" dirty="0" smtClean="0">
                <a:solidFill>
                  <a:schemeClr val="accent3">
                    <a:lumMod val="50000"/>
                  </a:schemeClr>
                </a:solidFill>
              </a:rPr>
              <a:t>High Level Functional Requirements</a:t>
            </a:r>
          </a:p>
          <a:p>
            <a:pPr marL="0" indent="0">
              <a:lnSpc>
                <a:spcPct val="80000"/>
              </a:lnSpc>
              <a:buNone/>
              <a:defRPr/>
            </a:pPr>
            <a:r>
              <a:rPr lang="en-US" sz="1800" b="1" dirty="0" smtClean="0">
                <a:solidFill>
                  <a:schemeClr val="accent3">
                    <a:lumMod val="50000"/>
                  </a:schemeClr>
                </a:solidFill>
              </a:rPr>
              <a:t>[  Insert high level functional requirements.  ]</a:t>
            </a:r>
          </a:p>
          <a:p>
            <a:pPr>
              <a:lnSpc>
                <a:spcPct val="80000"/>
              </a:lnSpc>
              <a:buNone/>
              <a:defRPr/>
            </a:pPr>
            <a:endParaRPr lang="en-US" sz="1800" b="1" dirty="0" smtClean="0">
              <a:solidFill>
                <a:schemeClr val="accent3">
                  <a:lumMod val="50000"/>
                </a:schemeClr>
              </a:solidFill>
            </a:endParaRPr>
          </a:p>
          <a:p>
            <a:pPr>
              <a:lnSpc>
                <a:spcPct val="80000"/>
              </a:lnSpc>
              <a:buNone/>
              <a:defRPr/>
            </a:pPr>
            <a:r>
              <a:rPr lang="en-US" sz="1800" b="1" u="sng" dirty="0" smtClean="0">
                <a:solidFill>
                  <a:schemeClr val="accent3">
                    <a:lumMod val="50000"/>
                  </a:schemeClr>
                </a:solidFill>
              </a:rPr>
              <a:t>Summary of Changes</a:t>
            </a:r>
          </a:p>
          <a:p>
            <a:pPr marL="0" indent="0">
              <a:lnSpc>
                <a:spcPct val="80000"/>
              </a:lnSpc>
              <a:buNone/>
              <a:defRPr/>
            </a:pPr>
            <a:r>
              <a:rPr lang="en-US" sz="1800" b="1" dirty="0" smtClean="0">
                <a:solidFill>
                  <a:schemeClr val="accent3">
                    <a:lumMod val="50000"/>
                  </a:schemeClr>
                </a:solidFill>
              </a:rPr>
              <a:t>[  Suggested topics to consider discussing include:</a:t>
            </a:r>
          </a:p>
          <a:p>
            <a:pPr marL="0" indent="0">
              <a:lnSpc>
                <a:spcPct val="80000"/>
              </a:lnSpc>
              <a:buNone/>
              <a:defRPr/>
            </a:pPr>
            <a:r>
              <a:rPr lang="en-US" sz="1800" b="1" dirty="0" smtClean="0">
                <a:solidFill>
                  <a:schemeClr val="accent3">
                    <a:lumMod val="50000"/>
                  </a:schemeClr>
                </a:solidFill>
              </a:rPr>
              <a:t>	- A brief summary of changes since the previous Requirements</a:t>
            </a:r>
          </a:p>
          <a:p>
            <a:pPr marL="0" indent="0">
              <a:lnSpc>
                <a:spcPct val="80000"/>
              </a:lnSpc>
              <a:buNone/>
              <a:defRPr/>
            </a:pPr>
            <a:r>
              <a:rPr lang="en-US" sz="1800" b="1" dirty="0" smtClean="0">
                <a:solidFill>
                  <a:schemeClr val="accent3">
                    <a:lumMod val="50000"/>
                  </a:schemeClr>
                </a:solidFill>
              </a:rPr>
              <a:t>		Phase Review</a:t>
            </a:r>
          </a:p>
          <a:p>
            <a:pPr marL="0" indent="0">
              <a:lnSpc>
                <a:spcPct val="80000"/>
              </a:lnSpc>
              <a:buNone/>
              <a:defRPr/>
            </a:pPr>
            <a:r>
              <a:rPr lang="en-US" sz="1800" b="1" dirty="0" smtClean="0">
                <a:solidFill>
                  <a:schemeClr val="accent3">
                    <a:lumMod val="50000"/>
                  </a:schemeClr>
                </a:solidFill>
              </a:rPr>
              <a:t>	- How many user stories were created and what they are</a:t>
            </a:r>
          </a:p>
          <a:p>
            <a:pPr marL="0" indent="0">
              <a:lnSpc>
                <a:spcPct val="80000"/>
              </a:lnSpc>
              <a:buNone/>
              <a:defRPr/>
            </a:pPr>
            <a:r>
              <a:rPr lang="en-US" sz="1800" b="1" dirty="0" smtClean="0">
                <a:solidFill>
                  <a:schemeClr val="accent3">
                    <a:lumMod val="50000"/>
                  </a:schemeClr>
                </a:solidFill>
              </a:rPr>
              <a:t>	- Which sprints, increments or intermediate milestones have</a:t>
            </a:r>
          </a:p>
          <a:p>
            <a:pPr marL="0" indent="0">
              <a:lnSpc>
                <a:spcPct val="80000"/>
              </a:lnSpc>
              <a:buNone/>
              <a:defRPr/>
            </a:pPr>
            <a:r>
              <a:rPr lang="en-US" sz="1800" b="1" dirty="0" smtClean="0">
                <a:solidFill>
                  <a:schemeClr val="accent3">
                    <a:lumMod val="50000"/>
                  </a:schemeClr>
                </a:solidFill>
              </a:rPr>
              <a:t>		been completed</a:t>
            </a:r>
          </a:p>
          <a:p>
            <a:pPr marL="0" indent="0">
              <a:lnSpc>
                <a:spcPct val="80000"/>
              </a:lnSpc>
              <a:buNone/>
              <a:defRPr/>
            </a:pPr>
            <a:r>
              <a:rPr lang="en-US" sz="1800" b="1" dirty="0" smtClean="0">
                <a:solidFill>
                  <a:schemeClr val="accent3">
                    <a:lumMod val="50000"/>
                  </a:schemeClr>
                </a:solidFill>
              </a:rPr>
              <a:t>	- Major new requirements elicited from business users since </a:t>
            </a:r>
          </a:p>
          <a:p>
            <a:pPr marL="0" indent="0">
              <a:lnSpc>
                <a:spcPct val="80000"/>
              </a:lnSpc>
              <a:buNone/>
              <a:defRPr/>
            </a:pPr>
            <a:r>
              <a:rPr lang="en-US" sz="1800" b="1" dirty="0" smtClean="0">
                <a:solidFill>
                  <a:schemeClr val="accent3">
                    <a:lumMod val="50000"/>
                  </a:schemeClr>
                </a:solidFill>
              </a:rPr>
              <a:t>		the previous Phase Review, if any.  ]</a:t>
            </a:r>
          </a:p>
        </p:txBody>
      </p:sp>
      <p:sp>
        <p:nvSpPr>
          <p:cNvPr id="4" name="Title 3"/>
          <p:cNvSpPr>
            <a:spLocks noGrp="1"/>
          </p:cNvSpPr>
          <p:nvPr>
            <p:ph type="title"/>
          </p:nvPr>
        </p:nvSpPr>
        <p:spPr>
          <a:xfrm>
            <a:off x="609600" y="228599"/>
            <a:ext cx="8153400" cy="723169"/>
          </a:xfrm>
        </p:spPr>
        <p:txBody>
          <a:bodyPr/>
          <a:lstStyle/>
          <a:p>
            <a:r>
              <a:rPr lang="en-US" b="1" dirty="0" smtClean="0">
                <a:ea typeface="ＭＳ Ｐゴシック"/>
                <a:cs typeface="ＭＳ Ｐゴシック"/>
              </a:rPr>
              <a:t>Proposed System</a:t>
            </a:r>
            <a:endParaRPr lang="en-US" b="1"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normAutofit fontScale="85000" lnSpcReduction="20000"/>
          </a:bodyPr>
          <a:lstStyle/>
          <a:p>
            <a:fld id="{8887E137-9F0E-6D4D-B15A-1273519E9F1B}" type="slidenum">
              <a:rPr lang="en-US" smtClean="0"/>
              <a:pPr/>
              <a:t>5</a:t>
            </a:fld>
            <a:endParaRPr lang="en-US" dirty="0"/>
          </a:p>
        </p:txBody>
      </p:sp>
      <p:sp>
        <p:nvSpPr>
          <p:cNvPr id="3" name="Content Placeholder 2"/>
          <p:cNvSpPr>
            <a:spLocks noGrp="1"/>
          </p:cNvSpPr>
          <p:nvPr>
            <p:ph sz="quarter" idx="1"/>
          </p:nvPr>
        </p:nvSpPr>
        <p:spPr/>
        <p:txBody>
          <a:bodyPr>
            <a:normAutofit/>
          </a:bodyPr>
          <a:lstStyle/>
          <a:p>
            <a:pPr marL="320040" lvl="1" indent="-320040">
              <a:spcBef>
                <a:spcPts val="700"/>
              </a:spcBef>
              <a:buClr>
                <a:schemeClr val="accent2"/>
              </a:buClr>
              <a:buSzPct val="60000"/>
              <a:buNone/>
            </a:pPr>
            <a:r>
              <a:rPr lang="en-US" sz="1800" dirty="0" smtClean="0">
                <a:solidFill>
                  <a:schemeClr val="accent3">
                    <a:lumMod val="50000"/>
                  </a:schemeClr>
                </a:solidFill>
                <a:latin typeface="Arial" pitchFamily="34" charset="0"/>
                <a:ea typeface="+mj-ea"/>
                <a:cs typeface="Arial" pitchFamily="34" charset="0"/>
              </a:rPr>
              <a:t>   </a:t>
            </a:r>
          </a:p>
          <a:p>
            <a:pPr marL="320040" lvl="1" indent="-320040">
              <a:spcBef>
                <a:spcPts val="700"/>
              </a:spcBef>
              <a:buClr>
                <a:schemeClr val="accent2"/>
              </a:buClr>
              <a:buSzPct val="60000"/>
              <a:buNone/>
            </a:pPr>
            <a:r>
              <a:rPr lang="en-US" sz="1800" b="1" dirty="0">
                <a:solidFill>
                  <a:schemeClr val="accent3">
                    <a:lumMod val="50000"/>
                  </a:schemeClr>
                </a:solidFill>
                <a:latin typeface="Arial" pitchFamily="34" charset="0"/>
                <a:ea typeface="+mj-ea"/>
                <a:cs typeface="Arial" pitchFamily="34" charset="0"/>
              </a:rPr>
              <a:t> </a:t>
            </a:r>
            <a:r>
              <a:rPr lang="en-US" sz="1800" b="1" dirty="0" smtClean="0">
                <a:solidFill>
                  <a:schemeClr val="accent3">
                    <a:lumMod val="50000"/>
                  </a:schemeClr>
                </a:solidFill>
                <a:latin typeface="Arial" pitchFamily="34" charset="0"/>
                <a:ea typeface="+mj-ea"/>
                <a:cs typeface="Arial" pitchFamily="34" charset="0"/>
              </a:rPr>
              <a:t>    [  Consider providing details on any significant revisions to the </a:t>
            </a:r>
          </a:p>
          <a:p>
            <a:pPr marL="320040" lvl="1" indent="-320040">
              <a:spcBef>
                <a:spcPts val="700"/>
              </a:spcBef>
              <a:buClr>
                <a:schemeClr val="accent2"/>
              </a:buClr>
              <a:buSzPct val="60000"/>
              <a:buNone/>
            </a:pPr>
            <a:r>
              <a:rPr lang="en-US" sz="1800" b="1" dirty="0" smtClean="0">
                <a:solidFill>
                  <a:schemeClr val="accent3">
                    <a:lumMod val="50000"/>
                  </a:schemeClr>
                </a:solidFill>
                <a:latin typeface="Arial" pitchFamily="34" charset="0"/>
                <a:ea typeface="+mj-ea"/>
                <a:cs typeface="Arial" pitchFamily="34" charset="0"/>
              </a:rPr>
              <a:t>	            system development schedule. </a:t>
            </a:r>
          </a:p>
          <a:p>
            <a:pPr marL="320040" lvl="1" indent="-320040">
              <a:spcBef>
                <a:spcPts val="700"/>
              </a:spcBef>
              <a:buClr>
                <a:schemeClr val="accent2"/>
              </a:buClr>
              <a:buSzPct val="60000"/>
              <a:buNone/>
            </a:pPr>
            <a:endParaRPr lang="en-US" sz="1800" b="1" dirty="0" smtClean="0">
              <a:solidFill>
                <a:schemeClr val="accent3">
                  <a:lumMod val="50000"/>
                </a:schemeClr>
              </a:solidFill>
              <a:latin typeface="Arial" pitchFamily="34" charset="0"/>
              <a:ea typeface="+mj-ea"/>
              <a:cs typeface="Arial" pitchFamily="34" charset="0"/>
            </a:endParaRPr>
          </a:p>
          <a:p>
            <a:pPr marL="320040" lvl="1" indent="-320040">
              <a:spcBef>
                <a:spcPts val="700"/>
              </a:spcBef>
              <a:buClr>
                <a:schemeClr val="accent2"/>
              </a:buClr>
              <a:buSzPct val="60000"/>
              <a:buNone/>
            </a:pPr>
            <a:r>
              <a:rPr lang="en-US" sz="1800" b="1" dirty="0" smtClean="0">
                <a:solidFill>
                  <a:schemeClr val="accent3">
                    <a:lumMod val="50000"/>
                  </a:schemeClr>
                </a:solidFill>
                <a:latin typeface="Arial" pitchFamily="34" charset="0"/>
                <a:ea typeface="+mj-ea"/>
                <a:cs typeface="Arial" pitchFamily="34" charset="0"/>
              </a:rPr>
              <a:t>        If project methodology is iterative, discuss whether each module</a:t>
            </a:r>
          </a:p>
          <a:p>
            <a:pPr marL="320040" lvl="1" indent="-320040">
              <a:spcBef>
                <a:spcPts val="700"/>
              </a:spcBef>
              <a:buClr>
                <a:schemeClr val="accent2"/>
              </a:buClr>
              <a:buSzPct val="60000"/>
              <a:buNone/>
            </a:pPr>
            <a:r>
              <a:rPr lang="en-US" sz="1800" b="1" dirty="0" smtClean="0">
                <a:solidFill>
                  <a:schemeClr val="accent3">
                    <a:lumMod val="50000"/>
                  </a:schemeClr>
                </a:solidFill>
                <a:latin typeface="Arial" pitchFamily="34" charset="0"/>
                <a:ea typeface="+mj-ea"/>
                <a:cs typeface="Arial" pitchFamily="34" charset="0"/>
              </a:rPr>
              <a:t>                is deployed when completed, or after all development iterations</a:t>
            </a:r>
          </a:p>
          <a:p>
            <a:pPr marL="320040" lvl="1" indent="-320040">
              <a:spcBef>
                <a:spcPts val="700"/>
              </a:spcBef>
              <a:buClr>
                <a:schemeClr val="accent2"/>
              </a:buClr>
              <a:buSzPct val="60000"/>
              <a:buNone/>
            </a:pPr>
            <a:r>
              <a:rPr lang="en-US" sz="1800" b="1" dirty="0" smtClean="0">
                <a:solidFill>
                  <a:schemeClr val="accent3">
                    <a:lumMod val="50000"/>
                  </a:schemeClr>
                </a:solidFill>
                <a:latin typeface="Arial" pitchFamily="34" charset="0"/>
                <a:ea typeface="+mj-ea"/>
                <a:cs typeface="Arial" pitchFamily="34" charset="0"/>
              </a:rPr>
              <a:t>                have ended. ]</a:t>
            </a:r>
          </a:p>
          <a:p>
            <a:endParaRPr lang="en-US" sz="1800" dirty="0" smtClean="0">
              <a:solidFill>
                <a:schemeClr val="accent3">
                  <a:lumMod val="50000"/>
                </a:schemeClr>
              </a:solidFill>
              <a:latin typeface="Arial" pitchFamily="34" charset="0"/>
              <a:ea typeface="+mj-ea"/>
              <a:cs typeface="Arial" pitchFamily="34" charset="0"/>
            </a:endParaRPr>
          </a:p>
        </p:txBody>
      </p:sp>
      <p:sp>
        <p:nvSpPr>
          <p:cNvPr id="4" name="Title 3"/>
          <p:cNvSpPr>
            <a:spLocks noGrp="1"/>
          </p:cNvSpPr>
          <p:nvPr>
            <p:ph type="title"/>
          </p:nvPr>
        </p:nvSpPr>
        <p:spPr/>
        <p:txBody>
          <a:bodyPr/>
          <a:lstStyle/>
          <a:p>
            <a:r>
              <a:rPr lang="en-US" dirty="0" smtClean="0"/>
              <a:t>Development Schedule: Major Updates</a:t>
            </a:r>
            <a:endParaRPr lang="en-US"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normAutofit fontScale="85000" lnSpcReduction="20000"/>
          </a:bodyPr>
          <a:lstStyle/>
          <a:p>
            <a:fld id="{8887E137-9F0E-6D4D-B15A-1273519E9F1B}" type="slidenum">
              <a:rPr lang="en-US" smtClean="0"/>
              <a:pPr/>
              <a:t>6</a:t>
            </a:fld>
            <a:endParaRPr lang="en-US" dirty="0"/>
          </a:p>
        </p:txBody>
      </p:sp>
      <p:sp>
        <p:nvSpPr>
          <p:cNvPr id="3" name="Content Placeholder 2"/>
          <p:cNvSpPr>
            <a:spLocks noGrp="1"/>
          </p:cNvSpPr>
          <p:nvPr>
            <p:ph sz="quarter" idx="1"/>
          </p:nvPr>
        </p:nvSpPr>
        <p:spPr/>
        <p:txBody>
          <a:bodyPr>
            <a:normAutofit/>
          </a:bodyPr>
          <a:lstStyle/>
          <a:p>
            <a:pPr marL="0" lvl="1" indent="0">
              <a:buNone/>
            </a:pPr>
            <a:endParaRPr lang="en-US" sz="1800" b="1" u="sng" dirty="0" smtClean="0">
              <a:solidFill>
                <a:schemeClr val="accent3">
                  <a:lumMod val="50000"/>
                </a:schemeClr>
              </a:solidFill>
              <a:ea typeface="ＭＳ Ｐゴシック"/>
            </a:endParaRPr>
          </a:p>
          <a:p>
            <a:pPr marL="0" lvl="1" indent="0">
              <a:buNone/>
            </a:pPr>
            <a:r>
              <a:rPr lang="en-US" sz="1800" b="1" u="sng" dirty="0" smtClean="0">
                <a:solidFill>
                  <a:schemeClr val="accent3">
                    <a:lumMod val="50000"/>
                  </a:schemeClr>
                </a:solidFill>
                <a:ea typeface="ＭＳ Ｐゴシック"/>
              </a:rPr>
              <a:t>RISKS </a:t>
            </a:r>
            <a:r>
              <a:rPr lang="en-US" sz="1800" b="1" u="sng" dirty="0">
                <a:solidFill>
                  <a:schemeClr val="accent3">
                    <a:lumMod val="50000"/>
                  </a:schemeClr>
                </a:solidFill>
                <a:ea typeface="ＭＳ Ｐゴシック"/>
              </a:rPr>
              <a:t>&amp; ISSUES</a:t>
            </a:r>
          </a:p>
          <a:p>
            <a:pPr marL="0" lvl="1" indent="0">
              <a:buNone/>
            </a:pPr>
            <a:r>
              <a:rPr lang="en-US" sz="1800" b="1" dirty="0" smtClean="0">
                <a:solidFill>
                  <a:schemeClr val="accent3">
                    <a:lumMod val="50000"/>
                  </a:schemeClr>
                </a:solidFill>
                <a:ea typeface="ＭＳ Ｐゴシック"/>
              </a:rPr>
              <a:t>  </a:t>
            </a:r>
            <a:endParaRPr lang="en-US" sz="1800" b="1" u="sng" dirty="0">
              <a:solidFill>
                <a:schemeClr val="accent3">
                  <a:lumMod val="50000"/>
                </a:schemeClr>
              </a:solidFill>
              <a:ea typeface="ＭＳ Ｐゴシック"/>
            </a:endParaRPr>
          </a:p>
          <a:p>
            <a:pPr lvl="1">
              <a:buNone/>
            </a:pPr>
            <a:r>
              <a:rPr lang="en-US" sz="1800" b="1" dirty="0" smtClean="0">
                <a:solidFill>
                  <a:schemeClr val="accent3">
                    <a:lumMod val="50000"/>
                  </a:schemeClr>
                </a:solidFill>
                <a:ea typeface="ＭＳ Ｐゴシック"/>
              </a:rPr>
              <a:t>[  Provide </a:t>
            </a:r>
            <a:r>
              <a:rPr lang="en-US" sz="1800" b="1" dirty="0">
                <a:solidFill>
                  <a:schemeClr val="accent3">
                    <a:lumMod val="50000"/>
                  </a:schemeClr>
                </a:solidFill>
                <a:ea typeface="ＭＳ Ｐゴシック"/>
              </a:rPr>
              <a:t>an update on the current project risks ]</a:t>
            </a:r>
          </a:p>
          <a:p>
            <a:pPr lvl="1">
              <a:buNone/>
            </a:pPr>
            <a:endParaRPr lang="en-US" sz="1800" b="1" dirty="0">
              <a:solidFill>
                <a:schemeClr val="accent3">
                  <a:lumMod val="50000"/>
                </a:schemeClr>
              </a:solidFill>
              <a:ea typeface="ＭＳ Ｐゴシック"/>
            </a:endParaRPr>
          </a:p>
          <a:p>
            <a:pPr lvl="1">
              <a:buNone/>
            </a:pPr>
            <a:r>
              <a:rPr lang="en-US" sz="1800" b="1" dirty="0" smtClean="0">
                <a:solidFill>
                  <a:schemeClr val="accent3">
                    <a:lumMod val="50000"/>
                  </a:schemeClr>
                </a:solidFill>
                <a:ea typeface="ＭＳ Ｐゴシック"/>
              </a:rPr>
              <a:t>[  Provide </a:t>
            </a:r>
            <a:r>
              <a:rPr lang="en-US" sz="1800" b="1" dirty="0">
                <a:solidFill>
                  <a:schemeClr val="accent3">
                    <a:lumMod val="50000"/>
                  </a:schemeClr>
                </a:solidFill>
                <a:ea typeface="ＭＳ Ｐゴシック"/>
              </a:rPr>
              <a:t>an update on project  issues ]</a:t>
            </a:r>
          </a:p>
          <a:p>
            <a:pPr lvl="1">
              <a:buFont typeface="Arial" pitchFamily="34" charset="0"/>
              <a:buChar char="•"/>
            </a:pPr>
            <a:endParaRPr lang="en-US" sz="1800" b="1" dirty="0">
              <a:solidFill>
                <a:schemeClr val="accent3">
                  <a:lumMod val="50000"/>
                </a:schemeClr>
              </a:solidFill>
              <a:ea typeface="ＭＳ Ｐゴシック"/>
            </a:endParaRPr>
          </a:p>
          <a:p>
            <a:pPr lvl="1">
              <a:buNone/>
            </a:pPr>
            <a:r>
              <a:rPr lang="en-US" sz="1800" b="1" dirty="0" smtClean="0">
                <a:solidFill>
                  <a:schemeClr val="accent3">
                    <a:lumMod val="50000"/>
                  </a:schemeClr>
                </a:solidFill>
                <a:ea typeface="ＭＳ Ｐゴシック"/>
              </a:rPr>
              <a:t>[  Include </a:t>
            </a:r>
            <a:r>
              <a:rPr lang="en-US" sz="1800" b="1" dirty="0">
                <a:solidFill>
                  <a:schemeClr val="accent3">
                    <a:lumMod val="50000"/>
                  </a:schemeClr>
                </a:solidFill>
                <a:ea typeface="ＭＳ Ｐゴシック"/>
              </a:rPr>
              <a:t>the probability of occurrence ] </a:t>
            </a:r>
          </a:p>
          <a:p>
            <a:pPr lvl="1">
              <a:buFont typeface="Arial" pitchFamily="34" charset="0"/>
              <a:buChar char="•"/>
            </a:pPr>
            <a:endParaRPr lang="en-US" sz="1800" b="1" dirty="0">
              <a:solidFill>
                <a:schemeClr val="accent3">
                  <a:lumMod val="50000"/>
                </a:schemeClr>
              </a:solidFill>
              <a:ea typeface="ＭＳ Ｐゴシック"/>
            </a:endParaRPr>
          </a:p>
          <a:p>
            <a:pPr lvl="1">
              <a:buNone/>
            </a:pPr>
            <a:r>
              <a:rPr lang="en-US" sz="1800" b="1" dirty="0" smtClean="0">
                <a:solidFill>
                  <a:schemeClr val="accent3">
                    <a:lumMod val="50000"/>
                  </a:schemeClr>
                </a:solidFill>
                <a:ea typeface="ＭＳ Ｐゴシック"/>
              </a:rPr>
              <a:t>[ </a:t>
            </a:r>
            <a:r>
              <a:rPr lang="en-US" sz="1800" b="1" dirty="0">
                <a:solidFill>
                  <a:schemeClr val="accent3">
                    <a:lumMod val="50000"/>
                  </a:schemeClr>
                </a:solidFill>
                <a:ea typeface="ＭＳ Ｐゴシック"/>
              </a:rPr>
              <a:t>Discuss your proposed mitigation for each risk.     ]    </a:t>
            </a:r>
          </a:p>
          <a:p>
            <a:pPr marL="285750" indent="-285750">
              <a:buFont typeface="Arial" pitchFamily="34" charset="0"/>
              <a:buChar char="•"/>
            </a:pPr>
            <a:endParaRPr lang="en-US" sz="1800" b="1" dirty="0">
              <a:solidFill>
                <a:schemeClr val="accent3">
                  <a:lumMod val="50000"/>
                </a:schemeClr>
              </a:solidFill>
            </a:endParaRPr>
          </a:p>
          <a:p>
            <a:pPr marL="0" lvl="1" indent="0">
              <a:buNone/>
            </a:pPr>
            <a:endParaRPr lang="en-US" sz="1800" b="1" dirty="0"/>
          </a:p>
        </p:txBody>
      </p:sp>
      <p:sp>
        <p:nvSpPr>
          <p:cNvPr id="4" name="Title 3"/>
          <p:cNvSpPr>
            <a:spLocks noGrp="1"/>
          </p:cNvSpPr>
          <p:nvPr>
            <p:ph type="title"/>
          </p:nvPr>
        </p:nvSpPr>
        <p:spPr>
          <a:xfrm>
            <a:off x="609600" y="443769"/>
            <a:ext cx="8153400" cy="508000"/>
          </a:xfrm>
        </p:spPr>
        <p:txBody>
          <a:bodyPr>
            <a:noAutofit/>
          </a:bodyPr>
          <a:lstStyle/>
          <a:p>
            <a:r>
              <a:rPr lang="en-US" b="1" dirty="0" smtClean="0">
                <a:ea typeface="ＭＳ Ｐゴシック"/>
                <a:cs typeface="ＭＳ Ｐゴシック"/>
              </a:rPr>
              <a:t>Project Management Update</a:t>
            </a:r>
            <a:br>
              <a:rPr lang="en-US" b="1" dirty="0" smtClean="0">
                <a:ea typeface="ＭＳ Ｐゴシック"/>
                <a:cs typeface="ＭＳ Ｐゴシック"/>
              </a:rPr>
            </a:br>
            <a:endParaRPr lang="en-US" b="1"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normAutofit fontScale="85000" lnSpcReduction="20000"/>
          </a:bodyPr>
          <a:lstStyle/>
          <a:p>
            <a:fld id="{8887E137-9F0E-6D4D-B15A-1273519E9F1B}" type="slidenum">
              <a:rPr lang="en-US" smtClean="0"/>
              <a:pPr/>
              <a:t>7</a:t>
            </a:fld>
            <a:endParaRPr lang="en-US" dirty="0"/>
          </a:p>
        </p:txBody>
      </p:sp>
      <p:sp>
        <p:nvSpPr>
          <p:cNvPr id="3" name="Content Placeholder 2"/>
          <p:cNvSpPr>
            <a:spLocks noGrp="1"/>
          </p:cNvSpPr>
          <p:nvPr>
            <p:ph sz="quarter" idx="1"/>
          </p:nvPr>
        </p:nvSpPr>
        <p:spPr/>
        <p:txBody>
          <a:bodyPr>
            <a:normAutofit fontScale="85000" lnSpcReduction="20000"/>
          </a:bodyPr>
          <a:lstStyle/>
          <a:p>
            <a:pPr>
              <a:buNone/>
            </a:pPr>
            <a:r>
              <a:rPr lang="en-US" b="1" u="sng" dirty="0" smtClean="0">
                <a:solidFill>
                  <a:srgbClr val="484724"/>
                </a:solidFill>
              </a:rPr>
              <a:t>Deliverables Status</a:t>
            </a:r>
          </a:p>
          <a:p>
            <a:pPr>
              <a:buNone/>
            </a:pPr>
            <a:endParaRPr lang="en-US" b="1" u="sng" dirty="0" smtClean="0">
              <a:solidFill>
                <a:srgbClr val="484724"/>
              </a:solidFill>
            </a:endParaRPr>
          </a:p>
          <a:p>
            <a:pPr>
              <a:buNone/>
            </a:pPr>
            <a:r>
              <a:rPr lang="en-US" b="1" dirty="0" smtClean="0">
                <a:solidFill>
                  <a:srgbClr val="484724"/>
                </a:solidFill>
              </a:rPr>
              <a:t>  	[  Provide a status update of deliverables using the </a:t>
            </a:r>
          </a:p>
          <a:p>
            <a:pPr>
              <a:buNone/>
            </a:pPr>
            <a:r>
              <a:rPr lang="en-US" b="1" dirty="0" smtClean="0">
                <a:solidFill>
                  <a:srgbClr val="484724"/>
                </a:solidFill>
              </a:rPr>
              <a:t>		“Project  Process Agreement”.  ]</a:t>
            </a:r>
          </a:p>
          <a:p>
            <a:pPr>
              <a:buNone/>
            </a:pPr>
            <a:endParaRPr lang="en-US" b="1" dirty="0" smtClean="0">
              <a:solidFill>
                <a:srgbClr val="484724"/>
              </a:solidFill>
            </a:endParaRPr>
          </a:p>
          <a:p>
            <a:pPr>
              <a:buNone/>
            </a:pPr>
            <a:r>
              <a:rPr lang="en-US" b="1" dirty="0" smtClean="0">
                <a:solidFill>
                  <a:srgbClr val="484724"/>
                </a:solidFill>
              </a:rPr>
              <a:t>	[  Update the status of your Information Security </a:t>
            </a:r>
          </a:p>
          <a:p>
            <a:pPr>
              <a:buNone/>
            </a:pPr>
            <a:r>
              <a:rPr lang="en-US" b="1" dirty="0" smtClean="0">
                <a:solidFill>
                  <a:srgbClr val="484724"/>
                </a:solidFill>
              </a:rPr>
              <a:t>		Certification &amp; Authorizations, if applicable.  ]</a:t>
            </a:r>
          </a:p>
          <a:p>
            <a:pPr>
              <a:buNone/>
            </a:pPr>
            <a:endParaRPr lang="en-US" b="1" dirty="0" smtClean="0">
              <a:solidFill>
                <a:srgbClr val="484724"/>
              </a:solidFill>
            </a:endParaRPr>
          </a:p>
          <a:p>
            <a:pPr>
              <a:buNone/>
            </a:pPr>
            <a:r>
              <a:rPr lang="en-US" b="1" dirty="0" smtClean="0">
                <a:solidFill>
                  <a:srgbClr val="484724"/>
                </a:solidFill>
              </a:rPr>
              <a:t>	[  List deliverables and delivery schedule for the current phase</a:t>
            </a:r>
          </a:p>
          <a:p>
            <a:pPr>
              <a:buNone/>
            </a:pPr>
            <a:r>
              <a:rPr lang="en-US" b="1" dirty="0" smtClean="0">
                <a:solidFill>
                  <a:srgbClr val="484724"/>
                </a:solidFill>
              </a:rPr>
              <a:t>		using the “Project Process Agreement” deliverable .  </a:t>
            </a:r>
            <a:r>
              <a:rPr lang="en-US" b="1" dirty="0" smtClean="0">
                <a:solidFill>
                  <a:srgbClr val="484724"/>
                </a:solidFill>
              </a:rPr>
              <a:t>]</a:t>
            </a:r>
          </a:p>
          <a:p>
            <a:pPr>
              <a:buNone/>
            </a:pPr>
            <a:endParaRPr lang="en-US" b="1" dirty="0" smtClean="0">
              <a:solidFill>
                <a:srgbClr val="484724"/>
              </a:solidFill>
            </a:endParaRPr>
          </a:p>
          <a:p>
            <a:pPr>
              <a:buNone/>
            </a:pPr>
            <a:r>
              <a:rPr lang="en-US" b="1" u="sng" dirty="0" smtClean="0">
                <a:solidFill>
                  <a:srgbClr val="484724"/>
                </a:solidFill>
              </a:rPr>
              <a:t>OIT Project Reporting Application(PRA) Status</a:t>
            </a:r>
          </a:p>
          <a:p>
            <a:pPr>
              <a:buNone/>
            </a:pPr>
            <a:endParaRPr lang="en-US" b="1" u="sng" dirty="0" smtClean="0">
              <a:solidFill>
                <a:srgbClr val="484724"/>
              </a:solidFill>
            </a:endParaRPr>
          </a:p>
          <a:p>
            <a:pPr>
              <a:buNone/>
            </a:pPr>
            <a:r>
              <a:rPr lang="en-US" b="1" dirty="0" smtClean="0">
                <a:solidFill>
                  <a:srgbClr val="484724"/>
                </a:solidFill>
              </a:rPr>
              <a:t>	[  The project should have up to date information in the PRA.  All phase deliverables needs to be uploaded to the PRA. </a:t>
            </a:r>
            <a:r>
              <a:rPr lang="en-US" b="1" smtClean="0">
                <a:solidFill>
                  <a:srgbClr val="484724"/>
                </a:solidFill>
              </a:rPr>
              <a:t>]</a:t>
            </a:r>
          </a:p>
          <a:p>
            <a:pPr>
              <a:buNone/>
            </a:pPr>
            <a:endParaRPr lang="en-US" b="1" dirty="0" smtClean="0">
              <a:solidFill>
                <a:srgbClr val="484724"/>
              </a:solidFill>
            </a:endParaRPr>
          </a:p>
          <a:p>
            <a:endParaRPr lang="en-US" dirty="0"/>
          </a:p>
        </p:txBody>
      </p:sp>
      <p:sp>
        <p:nvSpPr>
          <p:cNvPr id="4" name="Title 3"/>
          <p:cNvSpPr>
            <a:spLocks noGrp="1"/>
          </p:cNvSpPr>
          <p:nvPr>
            <p:ph type="title"/>
          </p:nvPr>
        </p:nvSpPr>
        <p:spPr>
          <a:xfrm>
            <a:off x="609600" y="323850"/>
            <a:ext cx="8153400" cy="383443"/>
          </a:xfrm>
        </p:spPr>
        <p:txBody>
          <a:bodyPr>
            <a:normAutofit/>
          </a:bodyPr>
          <a:lstStyle/>
          <a:p>
            <a:r>
              <a:rPr lang="en-US" dirty="0" smtClean="0">
                <a:ea typeface="ＭＳ Ｐゴシック"/>
                <a:cs typeface="ＭＳ Ｐゴシック"/>
              </a:rPr>
              <a:t>Project Management Update</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normAutofit fontScale="85000" lnSpcReduction="20000"/>
          </a:bodyPr>
          <a:lstStyle/>
          <a:p>
            <a:fld id="{8887E137-9F0E-6D4D-B15A-1273519E9F1B}" type="slidenum">
              <a:rPr lang="en-US" smtClean="0"/>
              <a:pPr/>
              <a:t>8</a:t>
            </a:fld>
            <a:endParaRPr lang="en-US" dirty="0"/>
          </a:p>
        </p:txBody>
      </p:sp>
      <p:sp>
        <p:nvSpPr>
          <p:cNvPr id="3" name="Content Placeholder 2"/>
          <p:cNvSpPr>
            <a:spLocks noGrp="1"/>
          </p:cNvSpPr>
          <p:nvPr>
            <p:ph sz="quarter" idx="1"/>
          </p:nvPr>
        </p:nvSpPr>
        <p:spPr/>
        <p:txBody>
          <a:bodyPr/>
          <a:lstStyle/>
          <a:p>
            <a:pPr marL="65088" indent="-7938">
              <a:buNone/>
            </a:pPr>
            <a:endParaRPr lang="en-US" sz="1800" b="1" dirty="0" smtClean="0">
              <a:solidFill>
                <a:schemeClr val="accent3">
                  <a:lumMod val="50000"/>
                </a:schemeClr>
              </a:solidFill>
              <a:latin typeface="Arial" pitchFamily="34" charset="0"/>
              <a:ea typeface="+mj-ea"/>
              <a:cs typeface="Arial" pitchFamily="34" charset="0"/>
            </a:endParaRPr>
          </a:p>
          <a:p>
            <a:pPr marL="65088" indent="-7938">
              <a:buNone/>
            </a:pPr>
            <a:r>
              <a:rPr lang="en-US" sz="1800" b="1" dirty="0">
                <a:solidFill>
                  <a:schemeClr val="accent3">
                    <a:lumMod val="50000"/>
                  </a:schemeClr>
                </a:solidFill>
                <a:latin typeface="Arial" pitchFamily="34" charset="0"/>
                <a:ea typeface="+mj-ea"/>
                <a:cs typeface="Arial" pitchFamily="34" charset="0"/>
              </a:rPr>
              <a:t>	</a:t>
            </a:r>
            <a:r>
              <a:rPr lang="en-US" sz="1800" b="1" dirty="0" smtClean="0">
                <a:solidFill>
                  <a:schemeClr val="accent3">
                    <a:lumMod val="50000"/>
                  </a:schemeClr>
                </a:solidFill>
                <a:latin typeface="Arial" pitchFamily="34" charset="0"/>
                <a:ea typeface="+mj-ea"/>
                <a:cs typeface="Arial" pitchFamily="34" charset="0"/>
              </a:rPr>
              <a:t>       [  Describe the planned deployment, installation and </a:t>
            </a:r>
          </a:p>
          <a:p>
            <a:pPr marL="65088" indent="-7938">
              <a:buNone/>
            </a:pPr>
            <a:r>
              <a:rPr lang="en-US" sz="1800" b="1" dirty="0" smtClean="0">
                <a:solidFill>
                  <a:schemeClr val="accent3">
                    <a:lumMod val="50000"/>
                  </a:schemeClr>
                </a:solidFill>
                <a:latin typeface="Arial" pitchFamily="34" charset="0"/>
                <a:ea typeface="+mj-ea"/>
                <a:cs typeface="Arial" pitchFamily="34" charset="0"/>
              </a:rPr>
              <a:t>		    implementation approach for modular and incremental</a:t>
            </a:r>
          </a:p>
          <a:p>
            <a:pPr marL="65088" indent="-7938">
              <a:buNone/>
            </a:pPr>
            <a:r>
              <a:rPr lang="en-US" sz="1800" b="1" dirty="0" smtClean="0">
                <a:solidFill>
                  <a:schemeClr val="accent3">
                    <a:lumMod val="50000"/>
                  </a:schemeClr>
                </a:solidFill>
                <a:latin typeface="Arial" pitchFamily="34" charset="0"/>
                <a:ea typeface="+mj-ea"/>
                <a:cs typeface="Arial" pitchFamily="34" charset="0"/>
              </a:rPr>
              <a:t>                  projects.</a:t>
            </a:r>
          </a:p>
          <a:p>
            <a:pPr marL="65088" indent="-7938">
              <a:buNone/>
            </a:pPr>
            <a:endParaRPr lang="en-US" sz="1800" b="1" dirty="0" smtClean="0">
              <a:solidFill>
                <a:schemeClr val="accent3">
                  <a:lumMod val="50000"/>
                </a:schemeClr>
              </a:solidFill>
              <a:latin typeface="Arial" pitchFamily="34" charset="0"/>
              <a:ea typeface="+mj-ea"/>
              <a:cs typeface="Arial" pitchFamily="34" charset="0"/>
            </a:endParaRPr>
          </a:p>
          <a:p>
            <a:pPr marL="65088" indent="-7938">
              <a:buNone/>
            </a:pPr>
            <a:r>
              <a:rPr lang="en-US" sz="1800" b="1" dirty="0" smtClean="0">
                <a:solidFill>
                  <a:schemeClr val="accent3">
                    <a:lumMod val="50000"/>
                  </a:schemeClr>
                </a:solidFill>
                <a:latin typeface="Arial" pitchFamily="34" charset="0"/>
                <a:ea typeface="+mj-ea"/>
                <a:cs typeface="Arial" pitchFamily="34" charset="0"/>
              </a:rPr>
              <a:t>           Iterative projects that have presented this information in a</a:t>
            </a:r>
          </a:p>
          <a:p>
            <a:pPr marL="65088" indent="-7938">
              <a:buNone/>
            </a:pPr>
            <a:r>
              <a:rPr lang="en-US" sz="1800" b="1" dirty="0" smtClean="0">
                <a:solidFill>
                  <a:schemeClr val="accent3">
                    <a:lumMod val="50000"/>
                  </a:schemeClr>
                </a:solidFill>
                <a:latin typeface="Arial" pitchFamily="34" charset="0"/>
                <a:ea typeface="+mj-ea"/>
                <a:cs typeface="Arial" pitchFamily="34" charset="0"/>
              </a:rPr>
              <a:t> 	      previous Phase Gate Review, may prefer to delete this </a:t>
            </a:r>
          </a:p>
          <a:p>
            <a:pPr marL="65088" indent="-7938">
              <a:buNone/>
            </a:pPr>
            <a:r>
              <a:rPr lang="en-US" sz="1800" b="1" dirty="0" smtClean="0">
                <a:solidFill>
                  <a:schemeClr val="accent3">
                    <a:lumMod val="50000"/>
                  </a:schemeClr>
                </a:solidFill>
                <a:latin typeface="Arial" pitchFamily="34" charset="0"/>
                <a:ea typeface="+mj-ea"/>
                <a:cs typeface="Arial" pitchFamily="34" charset="0"/>
              </a:rPr>
              <a:t>	                   screen.  ]</a:t>
            </a:r>
          </a:p>
          <a:p>
            <a:endParaRPr lang="en-US" dirty="0"/>
          </a:p>
        </p:txBody>
      </p:sp>
      <p:sp>
        <p:nvSpPr>
          <p:cNvPr id="4" name="Title 3"/>
          <p:cNvSpPr>
            <a:spLocks noGrp="1"/>
          </p:cNvSpPr>
          <p:nvPr>
            <p:ph type="title"/>
          </p:nvPr>
        </p:nvSpPr>
        <p:spPr/>
        <p:txBody>
          <a:bodyPr/>
          <a:lstStyle/>
          <a:p>
            <a:r>
              <a:rPr lang="en-US" dirty="0" smtClean="0"/>
              <a:t>Implementation</a:t>
            </a:r>
            <a:endParaRPr lang="en-US"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3400" y="197705"/>
            <a:ext cx="7940488" cy="714375"/>
          </a:xfrm>
        </p:spPr>
        <p:txBody>
          <a:bodyPr>
            <a:normAutofit/>
          </a:bodyPr>
          <a:lstStyle/>
          <a:p>
            <a:r>
              <a:rPr lang="en-US" dirty="0" smtClean="0"/>
              <a:t>Actions items from Previous Phase Review(s)</a:t>
            </a:r>
            <a:endParaRPr lang="en-US" dirty="0"/>
          </a:p>
        </p:txBody>
      </p:sp>
      <p:sp>
        <p:nvSpPr>
          <p:cNvPr id="3" name="Content Placeholder 2"/>
          <p:cNvSpPr>
            <a:spLocks noGrp="1"/>
          </p:cNvSpPr>
          <p:nvPr>
            <p:ph idx="1"/>
          </p:nvPr>
        </p:nvSpPr>
        <p:spPr>
          <a:xfrm>
            <a:off x="593554" y="1095375"/>
            <a:ext cx="7807484" cy="5219699"/>
          </a:xfrm>
        </p:spPr>
        <p:txBody>
          <a:bodyPr>
            <a:normAutofit/>
          </a:bodyPr>
          <a:lstStyle/>
          <a:p>
            <a:pPr>
              <a:lnSpc>
                <a:spcPct val="90000"/>
              </a:lnSpc>
              <a:buNone/>
              <a:defRPr/>
            </a:pPr>
            <a:endParaRPr lang="en-US" sz="1800" b="1" u="sng" dirty="0" smtClean="0">
              <a:solidFill>
                <a:schemeClr val="accent3">
                  <a:lumMod val="50000"/>
                </a:schemeClr>
              </a:solidFill>
              <a:latin typeface="Arial Bold"/>
              <a:cs typeface="Arial Bold"/>
            </a:endParaRPr>
          </a:p>
          <a:p>
            <a:pPr>
              <a:lnSpc>
                <a:spcPct val="90000"/>
              </a:lnSpc>
              <a:buNone/>
              <a:defRPr/>
            </a:pPr>
            <a:r>
              <a:rPr lang="en-US" sz="1800" b="1" u="sng" dirty="0" smtClean="0">
                <a:solidFill>
                  <a:schemeClr val="accent3">
                    <a:lumMod val="50000"/>
                  </a:schemeClr>
                </a:solidFill>
                <a:latin typeface="Arial Bold"/>
                <a:cs typeface="Arial Bold"/>
              </a:rPr>
              <a:t>List of Action Item from Previous Gate Reviews</a:t>
            </a:r>
            <a:endParaRPr lang="en-US" sz="800" b="1" u="sng" dirty="0" smtClean="0">
              <a:solidFill>
                <a:schemeClr val="accent3">
                  <a:lumMod val="50000"/>
                </a:schemeClr>
              </a:solidFill>
              <a:latin typeface="Arial Bold"/>
              <a:cs typeface="Arial Bold"/>
            </a:endParaRPr>
          </a:p>
          <a:p>
            <a:pPr marL="0" indent="0">
              <a:lnSpc>
                <a:spcPct val="90000"/>
              </a:lnSpc>
              <a:buNone/>
              <a:defRPr/>
            </a:pPr>
            <a:r>
              <a:rPr lang="en-US" sz="800" b="1" dirty="0" smtClean="0">
                <a:solidFill>
                  <a:schemeClr val="accent3">
                    <a:lumMod val="50000"/>
                  </a:schemeClr>
                </a:solidFill>
                <a:latin typeface="Arial "/>
                <a:cs typeface="Arial Bold"/>
              </a:rPr>
              <a:t>   </a:t>
            </a:r>
          </a:p>
          <a:p>
            <a:pPr marL="0" indent="0">
              <a:lnSpc>
                <a:spcPct val="90000"/>
              </a:lnSpc>
              <a:buNone/>
              <a:defRPr/>
            </a:pPr>
            <a:r>
              <a:rPr lang="en-US" sz="1800" b="1" dirty="0" smtClean="0">
                <a:solidFill>
                  <a:schemeClr val="accent3">
                    <a:lumMod val="50000"/>
                  </a:schemeClr>
                </a:solidFill>
                <a:latin typeface="Arial "/>
                <a:cs typeface="Arial Bold"/>
              </a:rPr>
              <a:t>     [Insert all action item(s) that arose during the previous gate reviews. Once the action items are closed or met they are no longer reported in this presentation ]</a:t>
            </a:r>
          </a:p>
          <a:p>
            <a:pPr marL="285750" indent="-285750">
              <a:lnSpc>
                <a:spcPct val="90000"/>
              </a:lnSpc>
              <a:buNone/>
              <a:defRPr/>
            </a:pPr>
            <a:endParaRPr lang="en-US" sz="1800" b="1" dirty="0" smtClean="0">
              <a:solidFill>
                <a:schemeClr val="accent3">
                  <a:lumMod val="50000"/>
                </a:schemeClr>
              </a:solidFill>
              <a:latin typeface="Arial "/>
              <a:cs typeface="Arial Bold"/>
            </a:endParaRPr>
          </a:p>
          <a:p>
            <a:pPr>
              <a:lnSpc>
                <a:spcPct val="90000"/>
              </a:lnSpc>
              <a:buNone/>
              <a:defRPr/>
            </a:pPr>
            <a:r>
              <a:rPr lang="en-US" sz="1800" b="1" u="sng" dirty="0" smtClean="0">
                <a:solidFill>
                  <a:schemeClr val="accent3">
                    <a:lumMod val="50000"/>
                  </a:schemeClr>
                </a:solidFill>
                <a:latin typeface="Arial Bold"/>
                <a:ea typeface="+mj-ea"/>
                <a:cs typeface="Arial Bold"/>
              </a:rPr>
              <a:t>Ownership and Completion Dates</a:t>
            </a:r>
            <a:endParaRPr lang="en-US" sz="800" b="1" u="sng" dirty="0" smtClean="0">
              <a:solidFill>
                <a:schemeClr val="accent3">
                  <a:lumMod val="50000"/>
                </a:schemeClr>
              </a:solidFill>
              <a:latin typeface="Arial Bold"/>
              <a:ea typeface="+mj-ea"/>
              <a:cs typeface="Arial Bold"/>
            </a:endParaRPr>
          </a:p>
          <a:p>
            <a:pPr>
              <a:lnSpc>
                <a:spcPct val="90000"/>
              </a:lnSpc>
              <a:buNone/>
              <a:defRPr/>
            </a:pPr>
            <a:endParaRPr lang="en-US" sz="800" b="1" dirty="0" smtClean="0">
              <a:solidFill>
                <a:schemeClr val="accent3">
                  <a:lumMod val="50000"/>
                </a:schemeClr>
              </a:solidFill>
              <a:latin typeface="Arial Bold"/>
              <a:ea typeface="+mj-ea"/>
              <a:cs typeface="Arial Bold"/>
            </a:endParaRPr>
          </a:p>
          <a:p>
            <a:pPr marL="0" indent="0">
              <a:lnSpc>
                <a:spcPct val="90000"/>
              </a:lnSpc>
              <a:buNone/>
              <a:defRPr/>
            </a:pPr>
            <a:r>
              <a:rPr lang="en-US" sz="1800" b="1" dirty="0" smtClean="0">
                <a:solidFill>
                  <a:schemeClr val="accent3">
                    <a:lumMod val="50000"/>
                  </a:schemeClr>
                </a:solidFill>
                <a:latin typeface="Arial "/>
                <a:ea typeface="+mj-ea"/>
                <a:cs typeface="Arial Bold"/>
              </a:rPr>
              <a:t>    [ </a:t>
            </a:r>
            <a:r>
              <a:rPr lang="en-US" sz="1800" b="1" dirty="0" smtClean="0">
                <a:solidFill>
                  <a:schemeClr val="accent3">
                    <a:lumMod val="50000"/>
                  </a:schemeClr>
                </a:solidFill>
                <a:latin typeface="Arial "/>
                <a:cs typeface="Arial Bold"/>
              </a:rPr>
              <a:t>Insert the  name of the owner(s) of the action item(s) and the expected completion date(s)]</a:t>
            </a:r>
            <a:endParaRPr lang="en-US" sz="800" b="1" dirty="0">
              <a:solidFill>
                <a:schemeClr val="accent3">
                  <a:lumMod val="50000"/>
                </a:schemeClr>
              </a:solidFill>
              <a:latin typeface="Arial "/>
              <a:cs typeface="Arial Bold"/>
            </a:endParaRPr>
          </a:p>
          <a:p>
            <a:pPr marL="0" indent="0">
              <a:lnSpc>
                <a:spcPct val="90000"/>
              </a:lnSpc>
              <a:defRPr/>
            </a:pPr>
            <a:endParaRPr lang="en-US" sz="800" dirty="0" smtClean="0">
              <a:solidFill>
                <a:schemeClr val="accent3">
                  <a:lumMod val="50000"/>
                </a:schemeClr>
              </a:solidFill>
              <a:latin typeface="Arial "/>
              <a:ea typeface="+mj-ea"/>
              <a:cs typeface="Arial Bold"/>
            </a:endParaRPr>
          </a:p>
          <a:p>
            <a:pPr marL="0" indent="0">
              <a:lnSpc>
                <a:spcPct val="90000"/>
              </a:lnSpc>
              <a:defRPr/>
            </a:pPr>
            <a:endParaRPr lang="en-US" sz="800" dirty="0" smtClean="0">
              <a:solidFill>
                <a:schemeClr val="accent3">
                  <a:lumMod val="50000"/>
                </a:schemeClr>
              </a:solidFill>
              <a:latin typeface="Arial "/>
              <a:ea typeface="+mj-ea"/>
              <a:cs typeface="Arial Bold"/>
            </a:endParaRPr>
          </a:p>
          <a:p>
            <a:pPr>
              <a:buNone/>
            </a:pPr>
            <a:endParaRPr lang="en-US" sz="1800" b="1" u="sng" dirty="0" smtClean="0">
              <a:solidFill>
                <a:schemeClr val="accent3">
                  <a:lumMod val="50000"/>
                </a:schemeClr>
              </a:solidFill>
              <a:latin typeface="Arial "/>
              <a:ea typeface="+mj-ea"/>
              <a:cs typeface="Arial Bold"/>
            </a:endParaRPr>
          </a:p>
          <a:p>
            <a:pPr>
              <a:buNone/>
            </a:pPr>
            <a:endParaRPr lang="en-US" sz="1800" b="1" u="sng" dirty="0" smtClean="0">
              <a:solidFill>
                <a:schemeClr val="accent3">
                  <a:lumMod val="50000"/>
                </a:schemeClr>
              </a:solidFill>
              <a:latin typeface="Arial "/>
              <a:ea typeface="+mj-ea"/>
              <a:cs typeface="Arial Bold"/>
            </a:endParaRPr>
          </a:p>
          <a:p>
            <a:pPr>
              <a:buNone/>
            </a:pPr>
            <a:endParaRPr lang="en-US" sz="1800" b="1" u="sng" dirty="0" smtClean="0">
              <a:solidFill>
                <a:schemeClr val="accent3">
                  <a:lumMod val="50000"/>
                </a:schemeClr>
              </a:solidFill>
              <a:latin typeface="Arial "/>
              <a:ea typeface="+mj-ea"/>
              <a:cs typeface="Arial Bold"/>
            </a:endParaRPr>
          </a:p>
        </p:txBody>
      </p:sp>
      <p:sp>
        <p:nvSpPr>
          <p:cNvPr id="2" name="Slide Number Placeholder 1"/>
          <p:cNvSpPr>
            <a:spLocks noGrp="1"/>
          </p:cNvSpPr>
          <p:nvPr>
            <p:ph type="sldNum" sz="quarter" idx="12"/>
          </p:nvPr>
        </p:nvSpPr>
        <p:spPr/>
        <p:txBody>
          <a:bodyPr>
            <a:normAutofit fontScale="85000" lnSpcReduction="20000"/>
          </a:bodyPr>
          <a:lstStyle/>
          <a:p>
            <a:fld id="{8887E137-9F0E-6D4D-B15A-1273519E9F1B}" type="slidenum">
              <a:rPr lang="en-US" smtClean="0"/>
              <a:pPr/>
              <a:t>9</a:t>
            </a:fld>
            <a:endParaRPr lang="en-US" dirty="0"/>
          </a:p>
        </p:txBody>
      </p:sp>
    </p:spTree>
    <p:extLst>
      <p:ext uri="{BB962C8B-B14F-4D97-AF65-F5344CB8AC3E}">
        <p14:creationId xmlns="" xmlns:p14="http://schemas.microsoft.com/office/powerpoint/2010/main" val="186055874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DHS-temp1">
  <a:themeElements>
    <a:clrScheme name="Custom 1">
      <a:dk1>
        <a:srgbClr val="1D9110"/>
      </a:dk1>
      <a:lt1>
        <a:sysClr val="window" lastClr="FFFFFF"/>
      </a:lt1>
      <a:dk2>
        <a:srgbClr val="123C94"/>
      </a:dk2>
      <a:lt2>
        <a:srgbClr val="7D9FF5"/>
      </a:lt2>
      <a:accent1>
        <a:srgbClr val="A5C0D2"/>
      </a:accent1>
      <a:accent2>
        <a:srgbClr val="B7DDAA"/>
      </a:accent2>
      <a:accent3>
        <a:srgbClr val="A5AB81"/>
      </a:accent3>
      <a:accent4>
        <a:srgbClr val="AEF707"/>
      </a:accent4>
      <a:accent5>
        <a:srgbClr val="6D7EA7"/>
      </a:accent5>
      <a:accent6>
        <a:srgbClr val="968C8C"/>
      </a:accent6>
      <a:hlink>
        <a:srgbClr val="F7173E"/>
      </a:hlink>
      <a:folHlink>
        <a:srgbClr val="2F700D"/>
      </a:folHlink>
    </a:clrScheme>
    <a:fontScheme name="Median">
      <a:maj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Custom 1">
    <a:dk1>
      <a:srgbClr val="1D9110"/>
    </a:dk1>
    <a:lt1>
      <a:sysClr val="window" lastClr="FFFFFF"/>
    </a:lt1>
    <a:dk2>
      <a:srgbClr val="123C94"/>
    </a:dk2>
    <a:lt2>
      <a:srgbClr val="7D9FF5"/>
    </a:lt2>
    <a:accent1>
      <a:srgbClr val="A5C0D2"/>
    </a:accent1>
    <a:accent2>
      <a:srgbClr val="B7DDAA"/>
    </a:accent2>
    <a:accent3>
      <a:srgbClr val="A5AB81"/>
    </a:accent3>
    <a:accent4>
      <a:srgbClr val="AEF707"/>
    </a:accent4>
    <a:accent5>
      <a:srgbClr val="6D7EA7"/>
    </a:accent5>
    <a:accent6>
      <a:srgbClr val="968C8C"/>
    </a:accent6>
    <a:hlink>
      <a:srgbClr val="F7173E"/>
    </a:hlink>
    <a:folHlink>
      <a:srgbClr val="2F700D"/>
    </a:folHlink>
  </a:clrScheme>
</a:themeOverride>
</file>

<file path=ppt/theme/themeOverride2.xml><?xml version="1.0" encoding="utf-8"?>
<a:themeOverride xmlns:a="http://schemas.openxmlformats.org/drawingml/2006/main">
  <a:clrScheme name="Custom 1">
    <a:dk1>
      <a:srgbClr val="1D9110"/>
    </a:dk1>
    <a:lt1>
      <a:sysClr val="window" lastClr="FFFFFF"/>
    </a:lt1>
    <a:dk2>
      <a:srgbClr val="123C94"/>
    </a:dk2>
    <a:lt2>
      <a:srgbClr val="7D9FF5"/>
    </a:lt2>
    <a:accent1>
      <a:srgbClr val="A5C0D2"/>
    </a:accent1>
    <a:accent2>
      <a:srgbClr val="B7DDAA"/>
    </a:accent2>
    <a:accent3>
      <a:srgbClr val="A5AB81"/>
    </a:accent3>
    <a:accent4>
      <a:srgbClr val="AEF707"/>
    </a:accent4>
    <a:accent5>
      <a:srgbClr val="6D7EA7"/>
    </a:accent5>
    <a:accent6>
      <a:srgbClr val="968C8C"/>
    </a:accent6>
    <a:hlink>
      <a:srgbClr val="F7173E"/>
    </a:hlink>
    <a:folHlink>
      <a:srgbClr val="2F700D"/>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mso-contentType ?>
<customXsn xmlns="http://schemas.microsoft.com/office/2006/metadata/customXsn">
  <xsnLocation/>
  <cached>True</cached>
  <openByDefault>True</openByDefault>
  <xsnScope/>
</customXsn>
</file>

<file path=customXml/item3.xml><?xml version="1.0" encoding="utf-8"?>
<p:properties xmlns:p="http://schemas.microsoft.com/office/2006/metadata/properties" xmlns:xsi="http://www.w3.org/2001/XMLSchema-instance">
  <documentManagement>
    <PublishingExpirationDate xmlns="http://schemas.microsoft.com/sharepoint/v3" xsi:nil="true"/>
    <PublishingStartDate xmlns="http://schemas.microsoft.com/sharepoint/v3" xsi:nil="true"/>
  </documentManagement>
</p:properties>
</file>

<file path=customXml/item4.xml><?xml version="1.0" encoding="utf-8"?>
<ct:contentTypeSchema xmlns:ct="http://schemas.microsoft.com/office/2006/metadata/contentType" xmlns:ma="http://schemas.microsoft.com/office/2006/metadata/properties/metaAttributes" ct:_="" ma:_="" ma:contentTypeName="Document" ma:contentTypeID="0x0101007AFA987E04014D48AE0B9F2695CA7FC7" ma:contentTypeVersion="3" ma:contentTypeDescription="Create a new document." ma:contentTypeScope="" ma:versionID="d610fc410ef24f83238600bd7743e584">
  <xsd:schema xmlns:xsd="http://www.w3.org/2001/XMLSchema" xmlns:p="http://schemas.microsoft.com/office/2006/metadata/properties" xmlns:ns1="http://schemas.microsoft.com/sharepoint/v3" targetNamespace="http://schemas.microsoft.com/office/2006/metadata/properties" ma:root="true" ma:fieldsID="1632d6b3f1ee7940332c8174cbbf079f"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dms="http://schemas.microsoft.com/office/2006/documentManagement/types" targetNamespace="http://schemas.microsoft.com/sharepoint/v3" elementFormDefault="qualified">
    <xsd:import namespace="http://schemas.microsoft.com/office/2006/documentManagement/types"/>
    <xsd:element name="PublishingStartDate" ma:index="8" nillable="true" ma:displayName="Scheduling Start Date" ma:description="" ma:hidden="true" ma:internalName="PublishingStartDate">
      <xsd:simpleType>
        <xsd:restriction base="dms:Unknown"/>
      </xsd:simpleType>
    </xsd:element>
    <xsd:element name="PublishingExpirationDate" ma:index="9" nillable="true" ma:displayName="Scheduling End Date" ma:description="" ma:hidden="tru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31318B72-21DA-4524-A178-3F55B321ECD5}">
  <ds:schemaRefs>
    <ds:schemaRef ds:uri="http://schemas.microsoft.com/sharepoint/v3/contenttype/forms"/>
  </ds:schemaRefs>
</ds:datastoreItem>
</file>

<file path=customXml/itemProps2.xml><?xml version="1.0" encoding="utf-8"?>
<ds:datastoreItem xmlns:ds="http://schemas.openxmlformats.org/officeDocument/2006/customXml" ds:itemID="{E81E54E7-0D20-4F1C-8BA1-010AE44CE926}">
  <ds:schemaRefs>
    <ds:schemaRef ds:uri="http://schemas.microsoft.com/office/2006/metadata/customXsn"/>
  </ds:schemaRefs>
</ds:datastoreItem>
</file>

<file path=customXml/itemProps3.xml><?xml version="1.0" encoding="utf-8"?>
<ds:datastoreItem xmlns:ds="http://schemas.openxmlformats.org/officeDocument/2006/customXml" ds:itemID="{8D1DFB11-C137-4F6C-BAFE-C28F12834E95}">
  <ds:schemaRefs>
    <ds:schemaRef ds:uri="http://schemas.microsoft.com/office/2006/documentManagement/types"/>
    <ds:schemaRef ds:uri="http://purl.org/dc/elements/1.1/"/>
    <ds:schemaRef ds:uri="http://purl.org/dc/terms/"/>
    <ds:schemaRef ds:uri="http://purl.org/dc/dcmitype/"/>
    <ds:schemaRef ds:uri="http://www.w3.org/XML/1998/namespace"/>
    <ds:schemaRef ds:uri="http://schemas.microsoft.com/office/2006/metadata/properties"/>
    <ds:schemaRef ds:uri="http://schemas.microsoft.com/sharepoint/v3"/>
    <ds:schemaRef ds:uri="http://schemas.openxmlformats.org/package/2006/metadata/core-properties"/>
  </ds:schemaRefs>
</ds:datastoreItem>
</file>

<file path=customXml/itemProps4.xml><?xml version="1.0" encoding="utf-8"?>
<ds:datastoreItem xmlns:ds="http://schemas.openxmlformats.org/officeDocument/2006/customXml" ds:itemID="{CABCF8E2-2BF5-4A26-A3CA-838A27A7553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
  <TotalTime>5543</TotalTime>
  <Words>372</Words>
  <Application>Microsoft Office PowerPoint</Application>
  <PresentationFormat>On-screen Show (4:3)</PresentationFormat>
  <Paragraphs>118</Paragraphs>
  <Slides>11</Slides>
  <Notes>5</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DHS-temp1</vt:lpstr>
      <vt:lpstr>[Insert Project Name] </vt:lpstr>
      <vt:lpstr>Instructions for Phase Review Presentations</vt:lpstr>
      <vt:lpstr>Presenters</vt:lpstr>
      <vt:lpstr>Proposed System</vt:lpstr>
      <vt:lpstr>Development Schedule: Major Updates</vt:lpstr>
      <vt:lpstr>Project Management Update </vt:lpstr>
      <vt:lpstr>Project Management Update</vt:lpstr>
      <vt:lpstr>Implementation</vt:lpstr>
      <vt:lpstr>Actions items from Previous Phase Review(s)</vt:lpstr>
      <vt:lpstr>Planning the Next Phase</vt:lpstr>
      <vt:lpstr>Conclusion</vt:lpstr>
    </vt:vector>
  </TitlesOfParts>
  <Company>Passionate Pixels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Jan lakey</dc:creator>
  <cp:lastModifiedBy>sjaffery</cp:lastModifiedBy>
  <cp:revision>659</cp:revision>
  <cp:lastPrinted>2012-03-06T17:20:21Z</cp:lastPrinted>
  <dcterms:created xsi:type="dcterms:W3CDTF">2011-12-08T01:07:21Z</dcterms:created>
  <dcterms:modified xsi:type="dcterms:W3CDTF">2014-01-06T19:59:35Z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0x0101007AFA987E04014D48AE0B9F2695CA7FC7</vt:lpwstr>
  </property>
</Properties>
</file>