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df" ContentType="application/pdf"/>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Lst>
  <p:notesMasterIdLst>
    <p:notesMasterId r:id="rId14"/>
  </p:notesMasterIdLst>
  <p:handoutMasterIdLst>
    <p:handoutMasterId r:id="rId15"/>
  </p:handoutMasterIdLst>
  <p:sldIdLst>
    <p:sldId id="256" r:id="rId6"/>
    <p:sldId id="257" r:id="rId7"/>
    <p:sldId id="278" r:id="rId8"/>
    <p:sldId id="259" r:id="rId9"/>
    <p:sldId id="279" r:id="rId10"/>
    <p:sldId id="276" r:id="rId11"/>
    <p:sldId id="277" r:id="rId12"/>
    <p:sldId id="266" r:id="rId13"/>
  </p:sldIdLst>
  <p:sldSz cx="9144000" cy="6858000" type="screen4x3"/>
  <p:notesSz cx="9305925" cy="7019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8B761"/>
    <a:srgbClr val="A0BA5E"/>
    <a:srgbClr val="95C94F"/>
    <a:srgbClr val="AAD472"/>
    <a:srgbClr val="A5F959"/>
    <a:srgbClr val="450E38"/>
    <a:srgbClr val="484724"/>
    <a:srgbClr val="D3D2A5"/>
    <a:srgbClr val="EAE9D3"/>
    <a:srgbClr val="C4C38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56" autoAdjust="0"/>
    <p:restoredTop sz="94700" autoAdjust="0"/>
  </p:normalViewPr>
  <p:slideViewPr>
    <p:cSldViewPr snapToGrid="0" snapToObjects="1">
      <p:cViewPr>
        <p:scale>
          <a:sx n="100" d="100"/>
          <a:sy n="100" d="100"/>
        </p:scale>
        <p:origin x="-270" y="-78"/>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snapToObjects="1">
      <p:cViewPr varScale="1">
        <p:scale>
          <a:sx n="84" d="100"/>
          <a:sy n="84" d="100"/>
        </p:scale>
        <p:origin x="-3768" y="-72"/>
      </p:cViewPr>
      <p:guideLst>
        <p:guide orient="horz" pos="2211"/>
        <p:guide pos="293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2568" cy="350996"/>
          </a:xfrm>
          <a:prstGeom prst="rect">
            <a:avLst/>
          </a:prstGeom>
        </p:spPr>
        <p:txBody>
          <a:bodyPr vert="horz" lIns="93279" tIns="46640" rIns="93279" bIns="46640" rtlCol="0"/>
          <a:lstStyle>
            <a:lvl1pPr algn="l">
              <a:defRPr sz="1200"/>
            </a:lvl1pPr>
          </a:lstStyle>
          <a:p>
            <a:endParaRPr lang="en-US"/>
          </a:p>
        </p:txBody>
      </p:sp>
      <p:sp>
        <p:nvSpPr>
          <p:cNvPr id="3" name="Date Placeholder 2"/>
          <p:cNvSpPr>
            <a:spLocks noGrp="1"/>
          </p:cNvSpPr>
          <p:nvPr>
            <p:ph type="dt" sz="quarter" idx="1"/>
          </p:nvPr>
        </p:nvSpPr>
        <p:spPr>
          <a:xfrm>
            <a:off x="5271204" y="0"/>
            <a:ext cx="4032568" cy="350996"/>
          </a:xfrm>
          <a:prstGeom prst="rect">
            <a:avLst/>
          </a:prstGeom>
        </p:spPr>
        <p:txBody>
          <a:bodyPr vert="horz" lIns="93279" tIns="46640" rIns="93279" bIns="46640" rtlCol="0"/>
          <a:lstStyle>
            <a:lvl1pPr algn="r">
              <a:defRPr sz="1200"/>
            </a:lvl1pPr>
          </a:lstStyle>
          <a:p>
            <a:fld id="{4B6E9214-0EE0-5C49-85A5-F0AADB0580B3}" type="datetimeFigureOut">
              <a:rPr lang="en-US" smtClean="0"/>
              <a:pPr/>
              <a:t>1/2/2013</a:t>
            </a:fld>
            <a:endParaRPr lang="en-US"/>
          </a:p>
        </p:txBody>
      </p:sp>
      <p:sp>
        <p:nvSpPr>
          <p:cNvPr id="4" name="Footer Placeholder 3"/>
          <p:cNvSpPr>
            <a:spLocks noGrp="1"/>
          </p:cNvSpPr>
          <p:nvPr>
            <p:ph type="ftr" sz="quarter" idx="2"/>
          </p:nvPr>
        </p:nvSpPr>
        <p:spPr>
          <a:xfrm>
            <a:off x="0" y="6667711"/>
            <a:ext cx="4032568" cy="350996"/>
          </a:xfrm>
          <a:prstGeom prst="rect">
            <a:avLst/>
          </a:prstGeom>
        </p:spPr>
        <p:txBody>
          <a:bodyPr vert="horz" lIns="93279" tIns="46640" rIns="93279" bIns="46640" rtlCol="0" anchor="b"/>
          <a:lstStyle>
            <a:lvl1pPr algn="l">
              <a:defRPr sz="1200"/>
            </a:lvl1pPr>
          </a:lstStyle>
          <a:p>
            <a:endParaRPr lang="en-US"/>
          </a:p>
        </p:txBody>
      </p:sp>
      <p:sp>
        <p:nvSpPr>
          <p:cNvPr id="5" name="Slide Number Placeholder 4"/>
          <p:cNvSpPr>
            <a:spLocks noGrp="1"/>
          </p:cNvSpPr>
          <p:nvPr>
            <p:ph type="sldNum" sz="quarter" idx="3"/>
          </p:nvPr>
        </p:nvSpPr>
        <p:spPr>
          <a:xfrm>
            <a:off x="5271204" y="6667711"/>
            <a:ext cx="4032568" cy="350996"/>
          </a:xfrm>
          <a:prstGeom prst="rect">
            <a:avLst/>
          </a:prstGeom>
        </p:spPr>
        <p:txBody>
          <a:bodyPr vert="horz" lIns="93279" tIns="46640" rIns="93279" bIns="46640" rtlCol="0" anchor="b"/>
          <a:lstStyle>
            <a:lvl1pPr algn="r">
              <a:defRPr sz="1200"/>
            </a:lvl1pPr>
          </a:lstStyle>
          <a:p>
            <a:fld id="{04B0869E-145B-FD47-B212-02CE5B6561B9}" type="slidenum">
              <a:rPr lang="en-US" smtClean="0"/>
              <a:pPr/>
              <a:t>‹#›</a:t>
            </a:fld>
            <a:endParaRPr lang="en-US"/>
          </a:p>
        </p:txBody>
      </p:sp>
    </p:spTree>
    <p:extLst>
      <p:ext uri="{BB962C8B-B14F-4D97-AF65-F5344CB8AC3E}">
        <p14:creationId xmlns:p14="http://schemas.microsoft.com/office/powerpoint/2010/main" xmlns="" val="28728197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2568" cy="350996"/>
          </a:xfrm>
          <a:prstGeom prst="rect">
            <a:avLst/>
          </a:prstGeom>
        </p:spPr>
        <p:txBody>
          <a:bodyPr vert="horz" lIns="93279" tIns="46640" rIns="93279" bIns="46640" rtlCol="0"/>
          <a:lstStyle>
            <a:lvl1pPr algn="l">
              <a:defRPr sz="1200"/>
            </a:lvl1pPr>
          </a:lstStyle>
          <a:p>
            <a:endParaRPr lang="en-US"/>
          </a:p>
        </p:txBody>
      </p:sp>
      <p:sp>
        <p:nvSpPr>
          <p:cNvPr id="3" name="Date Placeholder 2"/>
          <p:cNvSpPr>
            <a:spLocks noGrp="1"/>
          </p:cNvSpPr>
          <p:nvPr>
            <p:ph type="dt" idx="1"/>
          </p:nvPr>
        </p:nvSpPr>
        <p:spPr>
          <a:xfrm>
            <a:off x="5271204" y="0"/>
            <a:ext cx="4032568" cy="350996"/>
          </a:xfrm>
          <a:prstGeom prst="rect">
            <a:avLst/>
          </a:prstGeom>
        </p:spPr>
        <p:txBody>
          <a:bodyPr vert="horz" lIns="93279" tIns="46640" rIns="93279" bIns="46640" rtlCol="0"/>
          <a:lstStyle>
            <a:lvl1pPr algn="r">
              <a:defRPr sz="1200"/>
            </a:lvl1pPr>
          </a:lstStyle>
          <a:p>
            <a:fld id="{3B2831B6-2D34-824A-8A3B-86C10A23B6AA}" type="datetimeFigureOut">
              <a:rPr lang="en-US" smtClean="0"/>
              <a:pPr/>
              <a:t>1/2/2013</a:t>
            </a:fld>
            <a:endParaRPr lang="en-US"/>
          </a:p>
        </p:txBody>
      </p:sp>
      <p:sp>
        <p:nvSpPr>
          <p:cNvPr id="4" name="Slide Image Placeholder 3"/>
          <p:cNvSpPr>
            <a:spLocks noGrp="1" noRot="1" noChangeAspect="1"/>
          </p:cNvSpPr>
          <p:nvPr>
            <p:ph type="sldImg" idx="2"/>
          </p:nvPr>
        </p:nvSpPr>
        <p:spPr>
          <a:xfrm>
            <a:off x="2897188" y="525463"/>
            <a:ext cx="3511550" cy="2633662"/>
          </a:xfrm>
          <a:prstGeom prst="rect">
            <a:avLst/>
          </a:prstGeom>
          <a:noFill/>
          <a:ln w="12700">
            <a:solidFill>
              <a:prstClr val="black"/>
            </a:solidFill>
          </a:ln>
        </p:spPr>
        <p:txBody>
          <a:bodyPr vert="horz" lIns="93279" tIns="46640" rIns="93279" bIns="46640" rtlCol="0" anchor="ctr"/>
          <a:lstStyle/>
          <a:p>
            <a:endParaRPr lang="en-US"/>
          </a:p>
        </p:txBody>
      </p:sp>
      <p:sp>
        <p:nvSpPr>
          <p:cNvPr id="5" name="Notes Placeholder 4"/>
          <p:cNvSpPr>
            <a:spLocks noGrp="1"/>
          </p:cNvSpPr>
          <p:nvPr>
            <p:ph type="body" sz="quarter" idx="3"/>
          </p:nvPr>
        </p:nvSpPr>
        <p:spPr>
          <a:xfrm>
            <a:off x="930593" y="3334465"/>
            <a:ext cx="7444740" cy="3158966"/>
          </a:xfrm>
          <a:prstGeom prst="rect">
            <a:avLst/>
          </a:prstGeom>
        </p:spPr>
        <p:txBody>
          <a:bodyPr vert="horz" lIns="93279" tIns="46640" rIns="93279" bIns="466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67711"/>
            <a:ext cx="4032568" cy="350996"/>
          </a:xfrm>
          <a:prstGeom prst="rect">
            <a:avLst/>
          </a:prstGeom>
        </p:spPr>
        <p:txBody>
          <a:bodyPr vert="horz" lIns="93279" tIns="46640" rIns="93279" bIns="46640" rtlCol="0" anchor="b"/>
          <a:lstStyle>
            <a:lvl1pPr algn="l">
              <a:defRPr sz="1200"/>
            </a:lvl1pPr>
          </a:lstStyle>
          <a:p>
            <a:endParaRPr lang="en-US"/>
          </a:p>
        </p:txBody>
      </p:sp>
      <p:sp>
        <p:nvSpPr>
          <p:cNvPr id="7" name="Slide Number Placeholder 6"/>
          <p:cNvSpPr>
            <a:spLocks noGrp="1"/>
          </p:cNvSpPr>
          <p:nvPr>
            <p:ph type="sldNum" sz="quarter" idx="5"/>
          </p:nvPr>
        </p:nvSpPr>
        <p:spPr>
          <a:xfrm>
            <a:off x="5271204" y="6667711"/>
            <a:ext cx="4032568" cy="350996"/>
          </a:xfrm>
          <a:prstGeom prst="rect">
            <a:avLst/>
          </a:prstGeom>
        </p:spPr>
        <p:txBody>
          <a:bodyPr vert="horz" lIns="93279" tIns="46640" rIns="93279" bIns="46640" rtlCol="0" anchor="b"/>
          <a:lstStyle>
            <a:lvl1pPr algn="r">
              <a:defRPr sz="1200"/>
            </a:lvl1pPr>
          </a:lstStyle>
          <a:p>
            <a:fld id="{E1666462-E331-A748-ADBF-C644F00AE177}" type="slidenum">
              <a:rPr lang="en-US" smtClean="0"/>
              <a:pPr/>
              <a:t>‹#›</a:t>
            </a:fld>
            <a:endParaRPr lang="en-US"/>
          </a:p>
        </p:txBody>
      </p:sp>
    </p:spTree>
    <p:extLst>
      <p:ext uri="{BB962C8B-B14F-4D97-AF65-F5344CB8AC3E}">
        <p14:creationId xmlns:p14="http://schemas.microsoft.com/office/powerpoint/2010/main" xmlns="" val="530014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666462-E331-A748-ADBF-C644F00AE17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666462-E331-A748-ADBF-C644F00AE17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mc:AlternateContent xmlns:mc="http://schemas.openxmlformats.org/markup-compatibility/2006">
          <mc:Choice xmlns="" xmlns:mv="urn:schemas-microsoft-com:mac:vml" xmlns:ma="http://schemas.microsoft.com/office/mac/drawingml/2008/main" Requires="ma">
            <a:blipFill rotWithShape="1">
              <a:blip r:embed="rId2"/>
              <a:stretch>
                <a:fillRect/>
              </a:stretch>
            </a:blipFill>
          </mc:Choice>
          <mc:Fallback>
            <a:blipFill rotWithShape="1">
              <a:blip r:embed="rId3"/>
              <a:stretch>
                <a:fillRect/>
              </a:stretch>
            </a:blipFill>
          </mc:Fallback>
        </mc:AlternateContent>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714131" y="830385"/>
            <a:ext cx="6692900" cy="838200"/>
          </a:xfrm>
        </p:spPr>
        <p:txBody>
          <a:bodyPr anchor="b">
            <a:normAutofit/>
          </a:bodyPr>
          <a:lstStyle>
            <a:lvl1pPr>
              <a:defRPr sz="2800" b="0" i="0" cap="all" baseline="0">
                <a:solidFill>
                  <a:schemeClr val="tx1"/>
                </a:solidFill>
                <a:effectLst/>
                <a:latin typeface="Arial Bold"/>
                <a:cs typeface="Arial Bold"/>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714131" y="1897185"/>
            <a:ext cx="6705600" cy="685800"/>
          </a:xfrm>
        </p:spPr>
        <p:txBody>
          <a:bodyPr anchor="ctr">
            <a:normAutofit/>
          </a:bodyPr>
          <a:lstStyle>
            <a:lvl1pPr marL="0" indent="0" algn="l">
              <a:buNone/>
              <a:defRPr sz="2600" b="0" i="0">
                <a:solidFill>
                  <a:srgbClr val="FFFFFF"/>
                </a:solidFill>
                <a:latin typeface="Arial Bold"/>
                <a:cs typeface="Arial Bold"/>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17" name="Footer Placeholder 16"/>
          <p:cNvSpPr>
            <a:spLocks noGrp="1"/>
          </p:cNvSpPr>
          <p:nvPr>
            <p:ph type="ftr" sz="quarter" idx="11"/>
          </p:nvPr>
        </p:nvSpPr>
        <p:spPr>
          <a:xfrm>
            <a:off x="714131" y="2979615"/>
            <a:ext cx="5867400" cy="365125"/>
          </a:xfrm>
          <a:prstGeom prst="rect">
            <a:avLst/>
          </a:prstGeom>
        </p:spPr>
        <p:txBody>
          <a:bodyPr/>
          <a:lstStyle>
            <a:lvl1pPr algn="l">
              <a:defRPr b="0" i="0">
                <a:solidFill>
                  <a:schemeClr val="tx1"/>
                </a:solidFill>
                <a:latin typeface="Arial Bold"/>
                <a:cs typeface="Arial Bold"/>
              </a:defRPr>
            </a:lvl1pPr>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a:p>
        </p:txBody>
      </p:sp>
      <p:sp>
        <p:nvSpPr>
          <p:cNvPr id="6"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
        <p:nvSpPr>
          <p:cNvPr id="10" name="Text Placeholder 12"/>
          <p:cNvSpPr>
            <a:spLocks noGrp="1"/>
          </p:cNvSpPr>
          <p:nvPr>
            <p:ph idx="1"/>
          </p:nvPr>
        </p:nvSpPr>
        <p:spPr>
          <a:xfrm>
            <a:off x="612648" y="1234440"/>
            <a:ext cx="8153400" cy="489204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533400" cy="381000"/>
          </a:xfrm>
        </p:spPr>
        <p:txBody>
          <a:bodyPr/>
          <a:lstStyle>
            <a:lvl1pPr>
              <a:defRPr sz="1200">
                <a:solidFill>
                  <a:schemeClr val="tx2"/>
                </a:solidFill>
              </a:defRPr>
            </a:lvl1pPr>
          </a:lstStyle>
          <a:p>
            <a:fld id="{8887E137-9F0E-6D4D-B15A-1273519E9F1B}" type="slidenum">
              <a:rPr lang="en-US" smtClean="0"/>
              <a:pPr/>
              <a:t>‹#›</a:t>
            </a:fld>
            <a:endParaRPr lang="en-US"/>
          </a:p>
        </p:txBody>
      </p:sp>
      <p:sp>
        <p:nvSpPr>
          <p:cNvPr id="7"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fld id="{8887E137-9F0E-6D4D-B15A-1273519E9F1B}" type="slidenum">
              <a:rPr lang="en-US" smtClean="0"/>
              <a:pPr/>
              <a:t>‹#›</a:t>
            </a:fld>
            <a:endParaRPr lang="en-US"/>
          </a:p>
        </p:txBody>
      </p:sp>
      <p:sp>
        <p:nvSpPr>
          <p:cNvPr id="12" name="Footer Placeholder 11"/>
          <p:cNvSpPr>
            <a:spLocks noGrp="1"/>
          </p:cNvSpPr>
          <p:nvPr>
            <p:ph type="ftr" sz="quarter" idx="17"/>
          </p:nvPr>
        </p:nvSpPr>
        <p:spPr>
          <a:xfrm>
            <a:off x="1511417" y="6532368"/>
            <a:ext cx="7254631" cy="365125"/>
          </a:xfrm>
          <a:prstGeom prst="rect">
            <a:avLst/>
          </a:prstGeom>
        </p:spPr>
        <p:txBody>
          <a:bodyPr rtlCol="0"/>
          <a:lstStyle/>
          <a:p>
            <a:r>
              <a:rPr lang="en-US" dirty="0" err="1" smtClean="0"/>
              <a:t>Panum</a:t>
            </a:r>
            <a:r>
              <a:rPr lang="en-US" dirty="0" smtClean="0"/>
              <a:t> Confidential and Proprietary</a:t>
            </a:r>
          </a:p>
          <a:p>
            <a:endParaRPr lang="en-US" dirty="0"/>
          </a:p>
        </p:txBody>
      </p:sp>
      <p:sp>
        <p:nvSpPr>
          <p:cNvPr id="14"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Slide Number Placeholder 11"/>
          <p:cNvSpPr>
            <a:spLocks noGrp="1"/>
          </p:cNvSpPr>
          <p:nvPr>
            <p:ph type="sldNum" sz="quarter" idx="16"/>
          </p:nvPr>
        </p:nvSpPr>
        <p:spPr/>
        <p:txBody>
          <a:bodyPr rtlCol="0"/>
          <a:lstStyle/>
          <a:p>
            <a:fld id="{8887E137-9F0E-6D4D-B15A-1273519E9F1B}" type="slidenum">
              <a:rPr lang="en-US" smtClean="0"/>
              <a:pPr/>
              <a:t>‹#›</a:t>
            </a:fld>
            <a:endParaRPr lang="en-US"/>
          </a:p>
        </p:txBody>
      </p:sp>
      <p:sp>
        <p:nvSpPr>
          <p:cNvPr id="14" name="Footer Placeholder 13"/>
          <p:cNvSpPr>
            <a:spLocks noGrp="1"/>
          </p:cNvSpPr>
          <p:nvPr>
            <p:ph type="ftr" sz="quarter" idx="17"/>
          </p:nvPr>
        </p:nvSpPr>
        <p:spPr>
          <a:xfrm>
            <a:off x="1511417" y="6532368"/>
            <a:ext cx="7254631" cy="365125"/>
          </a:xfrm>
          <a:prstGeom prst="rect">
            <a:avLst/>
          </a:prstGeom>
        </p:spPr>
        <p:txBody>
          <a:bodyPr rtlCol="0"/>
          <a:lstStyle/>
          <a:p>
            <a:r>
              <a:rPr lang="en-US" dirty="0" err="1" smtClean="0"/>
              <a:t>Panum</a:t>
            </a:r>
            <a:r>
              <a:rPr lang="en-US" dirty="0" smtClean="0"/>
              <a:t> Confidential and Proprietary</a:t>
            </a:r>
          </a:p>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3">
              <a:lumMod val="60000"/>
              <a:lumOff val="40000"/>
            </a:schemeClr>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7"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511417" y="6532368"/>
            <a:ext cx="7254631"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a:p>
        </p:txBody>
      </p:sp>
      <p:sp>
        <p:nvSpPr>
          <p:cNvPr id="3" name="Text Placeholder 2"/>
          <p:cNvSpPr>
            <a:spLocks noGrp="1"/>
          </p:cNvSpPr>
          <p:nvPr>
            <p:ph type="body" idx="2"/>
          </p:nvPr>
        </p:nvSpPr>
        <p:spPr>
          <a:xfrm>
            <a:off x="609600" y="1752600"/>
            <a:ext cx="1600200" cy="4343400"/>
          </a:xfrm>
          <a:solidFill>
            <a:schemeClr val="accent3">
              <a:lumMod val="60000"/>
              <a:lumOff val="40000"/>
            </a:schemeClr>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8" name="Rectangle 7"/>
          <p:cNvSpPr/>
          <p:nvPr/>
        </p:nvSpPr>
        <p:spPr bwMode="white">
          <a:xfrm>
            <a:off x="-9144" y="5105400"/>
            <a:ext cx="9144000" cy="9017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5210556"/>
            <a:ext cx="1463040" cy="713232"/>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5201412"/>
            <a:ext cx="7598664" cy="722376"/>
          </a:xfrm>
          <a:prstGeom prst="rect">
            <a:avLst/>
          </a:prstGeom>
          <a:solidFill>
            <a:schemeClr val="accent2">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560576" y="5237988"/>
            <a:ext cx="7354824" cy="685800"/>
          </a:xfrm>
        </p:spPr>
        <p:txBody>
          <a:bodyPr anchor="ctr"/>
          <a:lstStyle>
            <a:lvl1pPr algn="l">
              <a:buNone/>
              <a:defRPr sz="2800" b="0">
                <a:solidFill>
                  <a:schemeClr val="tx1"/>
                </a:solidFill>
              </a:defRPr>
            </a:lvl1pPr>
          </a:lstStyle>
          <a:p>
            <a:r>
              <a:rPr kumimoji="0" lang="en-US" dirty="0" smtClean="0"/>
              <a:t>Click to edit Master title style</a:t>
            </a:r>
            <a:endParaRPr kumimoji="0" lang="en-US" dirty="0"/>
          </a:p>
        </p:txBody>
      </p:sp>
      <p:sp>
        <p:nvSpPr>
          <p:cNvPr id="11" name="Rectangle 10"/>
          <p:cNvSpPr/>
          <p:nvPr/>
        </p:nvSpPr>
        <p:spPr bwMode="white">
          <a:xfrm>
            <a:off x="1447800" y="0"/>
            <a:ext cx="97536" cy="60071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lide Number Placeholder 12"/>
          <p:cNvSpPr>
            <a:spLocks noGrp="1"/>
          </p:cNvSpPr>
          <p:nvPr>
            <p:ph type="sldNum" sz="quarter" idx="11"/>
          </p:nvPr>
        </p:nvSpPr>
        <p:spPr>
          <a:xfrm>
            <a:off x="452023" y="187322"/>
            <a:ext cx="575564" cy="346078"/>
          </a:xfrm>
        </p:spPr>
        <p:txBody>
          <a:bodyPr rtlCol="0">
            <a:normAutofit/>
          </a:bodyPr>
          <a:lstStyle>
            <a:lvl1pPr>
              <a:defRPr sz="1200"/>
            </a:lvl1pPr>
          </a:lstStyle>
          <a:p>
            <a:fld id="{8887E137-9F0E-6D4D-B15A-1273519E9F1B}" type="slidenum">
              <a:rPr lang="en-US" smtClean="0"/>
              <a:pPr/>
              <a:t>‹#›</a:t>
            </a:fld>
            <a:endParaRPr lang="en-US"/>
          </a:p>
        </p:txBody>
      </p:sp>
      <p:sp>
        <p:nvSpPr>
          <p:cNvPr id="14" name="Footer Placeholder 13"/>
          <p:cNvSpPr>
            <a:spLocks noGrp="1"/>
          </p:cNvSpPr>
          <p:nvPr>
            <p:ph type="ftr" sz="quarter" idx="12"/>
          </p:nvPr>
        </p:nvSpPr>
        <p:spPr>
          <a:xfrm>
            <a:off x="3100754" y="6430768"/>
            <a:ext cx="5814646" cy="365125"/>
          </a:xfrm>
          <a:prstGeom prst="rect">
            <a:avLst/>
          </a:prstGeom>
        </p:spPr>
        <p:txBody>
          <a:bodyPr rtlCol="0"/>
          <a:lstStyle>
            <a:lvl1pPr>
              <a:defRPr>
                <a:solidFill>
                  <a:schemeClr val="tx1"/>
                </a:solidFill>
              </a:defRPr>
            </a:lvl1pPr>
          </a:lstStyle>
          <a:p>
            <a:r>
              <a:rPr lang="en-US" dirty="0" err="1" smtClean="0"/>
              <a:t>Panum</a:t>
            </a:r>
            <a:r>
              <a:rPr lang="en-US" dirty="0" smtClean="0"/>
              <a:t> Confidential and Proprietary</a:t>
            </a:r>
          </a:p>
          <a:p>
            <a:endParaRPr lang="en-US" dirty="0"/>
          </a:p>
        </p:txBody>
      </p:sp>
      <p:sp>
        <p:nvSpPr>
          <p:cNvPr id="3" name="Picture Placeholder 2"/>
          <p:cNvSpPr>
            <a:spLocks noGrp="1"/>
          </p:cNvSpPr>
          <p:nvPr>
            <p:ph type="pic" idx="1"/>
          </p:nvPr>
        </p:nvSpPr>
        <p:spPr>
          <a:xfrm>
            <a:off x="1560576" y="0"/>
            <a:ext cx="7583424" cy="5105400"/>
          </a:xfrm>
          <a:solidFill>
            <a:schemeClr val="accent6">
              <a:lumMod val="60000"/>
              <a:lumOff val="40000"/>
            </a:schemeClr>
          </a:solidFill>
          <a:ln>
            <a:noFill/>
          </a:ln>
        </p:spPr>
        <p:txBody>
          <a:bodyPr/>
          <a:lstStyle>
            <a:lvl1pPr marL="0" indent="0">
              <a:buNone/>
              <a:defRPr sz="3200"/>
            </a:lvl1pPr>
          </a:lstStyle>
          <a:p>
            <a:r>
              <a:rPr kumimoji="0" lang="en-US" dirty="0" smtClean="0"/>
              <a:t>Click icon to add picture</a:t>
            </a:r>
            <a:endParaRPr kumimoji="0" lang="en-US" dirty="0"/>
          </a:p>
        </p:txBody>
      </p:sp>
      <p:pic>
        <p:nvPicPr>
          <p:cNvPr id="23" name="Picture 22" descr="PGLogo(OL)-white.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8600" y="6228069"/>
            <a:ext cx="711200" cy="480843"/>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12648" y="1234440"/>
            <a:ext cx="8153400" cy="489204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8" name="Rectangle 7"/>
          <p:cNvSpPr/>
          <p:nvPr/>
        </p:nvSpPr>
        <p:spPr>
          <a:xfrm>
            <a:off x="0" y="736600"/>
            <a:ext cx="533400" cy="228600"/>
          </a:xfrm>
          <a:prstGeom prst="rect">
            <a:avLst/>
          </a:prstGeom>
          <a:solidFill>
            <a:schemeClr val="tx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736600"/>
            <a:ext cx="8553450" cy="228600"/>
          </a:xfrm>
          <a:prstGeom prst="rect">
            <a:avLst/>
          </a:prstGeom>
          <a:solidFill>
            <a:schemeClr val="accent3"/>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707293"/>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887E137-9F0E-6D4D-B15A-1273519E9F1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dt="0"/>
  <p:txStyles>
    <p:titleStyle>
      <a:lvl1pPr algn="l" rtl="0" eaLnBrk="1" latinLnBrk="0" hangingPunct="1">
        <a:spcBef>
          <a:spcPct val="0"/>
        </a:spcBef>
        <a:buNone/>
        <a:defRPr kumimoji="0" sz="1800" b="0" i="0" kern="1200" baseline="0">
          <a:solidFill>
            <a:schemeClr val="accent3">
              <a:lumMod val="50000"/>
            </a:schemeClr>
          </a:solidFill>
          <a:latin typeface="Arial Bold"/>
          <a:ea typeface="+mj-ea"/>
          <a:cs typeface="Arial Bold"/>
        </a:defRPr>
      </a:lvl1pPr>
    </p:titleStyle>
    <p:bodyStyle>
      <a:lvl1pPr marL="320040" indent="-320040" algn="l" rtl="0" eaLnBrk="1" latinLnBrk="0" hangingPunct="1">
        <a:spcBef>
          <a:spcPts val="700"/>
        </a:spcBef>
        <a:buClr>
          <a:schemeClr val="accent2"/>
        </a:buClr>
        <a:buSzPct val="60000"/>
        <a:buFont typeface="Wingdings"/>
        <a:buChar char=""/>
        <a:defRPr kumimoji="0" sz="2000" kern="1200">
          <a:solidFill>
            <a:schemeClr val="tx1">
              <a:lumMod val="75000"/>
            </a:schemeClr>
          </a:solidFill>
          <a:latin typeface="Arial"/>
          <a:ea typeface="+mn-ea"/>
          <a:cs typeface="Arial"/>
        </a:defRPr>
      </a:lvl1pPr>
      <a:lvl2pPr marL="640080" indent="-274320" algn="l" rtl="0" eaLnBrk="1" latinLnBrk="0" hangingPunct="1">
        <a:spcBef>
          <a:spcPts val="550"/>
        </a:spcBef>
        <a:buClr>
          <a:schemeClr val="accent1"/>
        </a:buClr>
        <a:buSzPct val="70000"/>
        <a:buFont typeface="Wingdings 2"/>
        <a:buChar char=""/>
        <a:defRPr kumimoji="0" sz="1600" kern="1200">
          <a:solidFill>
            <a:schemeClr val="tx1">
              <a:lumMod val="75000"/>
            </a:schemeClr>
          </a:solidFill>
          <a:latin typeface="Arial"/>
          <a:ea typeface="+mn-ea"/>
          <a:cs typeface="Arial"/>
        </a:defRPr>
      </a:lvl2pPr>
      <a:lvl3pPr marL="914400" indent="-228600" algn="l" rtl="0" eaLnBrk="1" latinLnBrk="0" hangingPunct="1">
        <a:spcBef>
          <a:spcPts val="500"/>
        </a:spcBef>
        <a:buClr>
          <a:schemeClr val="accent2"/>
        </a:buClr>
        <a:buSzPct val="75000"/>
        <a:buFont typeface="Wingdings"/>
        <a:buChar char=""/>
        <a:defRPr kumimoji="0" sz="1400" kern="1200">
          <a:solidFill>
            <a:schemeClr val="tx1">
              <a:lumMod val="75000"/>
            </a:schemeClr>
          </a:solidFill>
          <a:latin typeface="Arial"/>
          <a:ea typeface="+mn-ea"/>
          <a:cs typeface="Arial"/>
        </a:defRPr>
      </a:lvl3pPr>
      <a:lvl4pPr marL="1371600" indent="-228600" algn="l" rtl="0" eaLnBrk="1" latinLnBrk="0" hangingPunct="1">
        <a:spcBef>
          <a:spcPts val="400"/>
        </a:spcBef>
        <a:buClr>
          <a:schemeClr val="accent3"/>
        </a:buClr>
        <a:buSzPct val="75000"/>
        <a:buFont typeface="Wingdings"/>
        <a:buChar char=""/>
        <a:defRPr kumimoji="0" sz="1200" kern="1200">
          <a:solidFill>
            <a:schemeClr val="tx1">
              <a:lumMod val="75000"/>
            </a:schemeClr>
          </a:solidFill>
          <a:latin typeface="Arial"/>
          <a:ea typeface="+mn-ea"/>
          <a:cs typeface="Arial"/>
        </a:defRPr>
      </a:lvl4pPr>
      <a:lvl5pPr marL="1828800" indent="-228600" algn="l" rtl="0" eaLnBrk="1" latinLnBrk="0" hangingPunct="1">
        <a:spcBef>
          <a:spcPts val="400"/>
        </a:spcBef>
        <a:buClr>
          <a:schemeClr val="accent4"/>
        </a:buClr>
        <a:buSzPct val="65000"/>
        <a:buFont typeface="Wingdings"/>
        <a:buChar char=""/>
        <a:defRPr kumimoji="0" sz="1200" kern="1200">
          <a:solidFill>
            <a:schemeClr val="tx1">
              <a:lumMod val="75000"/>
            </a:schemeClr>
          </a:solidFill>
          <a:latin typeface="Arial"/>
          <a:ea typeface="+mn-ea"/>
          <a:cs typeface="Arial"/>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8B76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945334"/>
            <a:ext cx="9143999" cy="1335741"/>
          </a:xfrm>
          <a:solidFill>
            <a:schemeClr val="bg1">
              <a:lumMod val="75000"/>
            </a:schemeClr>
          </a:solidFill>
          <a:ln>
            <a:gradFill>
              <a:gsLst>
                <a:gs pos="0">
                  <a:srgbClr val="DDEBCF"/>
                </a:gs>
                <a:gs pos="50000">
                  <a:srgbClr val="9CB86E"/>
                </a:gs>
                <a:gs pos="100000">
                  <a:srgbClr val="156B13"/>
                </a:gs>
              </a:gsLst>
              <a:lin ang="5400000" scaled="0"/>
            </a:gradFill>
          </a:ln>
        </p:spPr>
        <p:txBody>
          <a:bodyPr>
            <a:normAutofit/>
          </a:bodyPr>
          <a:lstStyle/>
          <a:p>
            <a:pPr algn="ctr">
              <a:spcBef>
                <a:spcPts val="1200"/>
              </a:spcBef>
              <a:spcAft>
                <a:spcPts val="1800"/>
              </a:spcAft>
            </a:pPr>
            <a:r>
              <a:rPr lang="en-US" b="1" dirty="0" smtClean="0">
                <a:latin typeface="Cambria" pitchFamily="18" charset="0"/>
              </a:rPr>
              <a:t>[</a:t>
            </a:r>
            <a:r>
              <a:rPr lang="en-US" b="1" smtClean="0">
                <a:latin typeface="Cambria" pitchFamily="18" charset="0"/>
              </a:rPr>
              <a:t>InSert</a:t>
            </a:r>
            <a:r>
              <a:rPr lang="en-US" b="1" dirty="0" smtClean="0">
                <a:latin typeface="Cambria" pitchFamily="18" charset="0"/>
              </a:rPr>
              <a:t> Project Name]</a:t>
            </a:r>
            <a:br>
              <a:rPr lang="en-US" b="1" dirty="0" smtClean="0">
                <a:latin typeface="Cambria" pitchFamily="18" charset="0"/>
              </a:rPr>
            </a:br>
            <a:endParaRPr lang="en-US" b="1" dirty="0" smtClean="0"/>
          </a:p>
        </p:txBody>
      </p:sp>
      <p:sp>
        <p:nvSpPr>
          <p:cNvPr id="12" name="TextBox 11"/>
          <p:cNvSpPr txBox="1"/>
          <p:nvPr/>
        </p:nvSpPr>
        <p:spPr>
          <a:xfrm>
            <a:off x="5200650" y="3666966"/>
            <a:ext cx="3943350" cy="646331"/>
          </a:xfrm>
          <a:prstGeom prst="rect">
            <a:avLst/>
          </a:prstGeom>
          <a:noFill/>
        </p:spPr>
        <p:txBody>
          <a:bodyPr wrap="square" rtlCol="0">
            <a:spAutoFit/>
          </a:bodyPr>
          <a:lstStyle/>
          <a:p>
            <a:pPr algn="r"/>
            <a:r>
              <a:rPr lang="en-US" b="1" i="1" dirty="0" smtClean="0">
                <a:latin typeface="Cambria" pitchFamily="18" charset="0"/>
              </a:rPr>
              <a:t>Disposition Phase </a:t>
            </a:r>
            <a:r>
              <a:rPr lang="en-US" b="1" dirty="0" smtClean="0">
                <a:latin typeface="Cambria" pitchFamily="18" charset="0"/>
              </a:rPr>
              <a:t>Review (</a:t>
            </a:r>
            <a:r>
              <a:rPr lang="en-US" b="1" dirty="0">
                <a:latin typeface="Cambria" pitchFamily="18" charset="0"/>
              </a:rPr>
              <a:t>D</a:t>
            </a:r>
            <a:r>
              <a:rPr lang="en-US" b="1" dirty="0" smtClean="0">
                <a:latin typeface="Cambria" pitchFamily="18" charset="0"/>
              </a:rPr>
              <a:t>PR)</a:t>
            </a:r>
          </a:p>
          <a:p>
            <a:pPr algn="r"/>
            <a:r>
              <a:rPr lang="en-US" dirty="0" smtClean="0">
                <a:latin typeface="Cambria" pitchFamily="18" charset="0"/>
              </a:rPr>
              <a:t>[Insert Date of </a:t>
            </a:r>
            <a:r>
              <a:rPr lang="en-US" dirty="0">
                <a:latin typeface="Cambria" pitchFamily="18" charset="0"/>
              </a:rPr>
              <a:t>D</a:t>
            </a:r>
            <a:r>
              <a:rPr lang="en-US" dirty="0" smtClean="0">
                <a:latin typeface="Cambria" pitchFamily="18" charset="0"/>
              </a:rPr>
              <a:t>PR]</a:t>
            </a:r>
          </a:p>
        </p:txBody>
      </p:sp>
      <p:pic>
        <p:nvPicPr>
          <p:cNvPr id="5" name="Picture 4" descr="fns-masthead_logo.gif"/>
          <p:cNvPicPr>
            <a:picLocks noChangeAspect="1"/>
          </p:cNvPicPr>
          <p:nvPr/>
        </p:nvPicPr>
        <p:blipFill>
          <a:blip r:embed="rId3"/>
          <a:stretch>
            <a:fillRect/>
          </a:stretch>
        </p:blipFill>
        <p:spPr>
          <a:xfrm>
            <a:off x="6283026" y="0"/>
            <a:ext cx="2860974" cy="923363"/>
          </a:xfrm>
          <a:prstGeom prst="rect">
            <a:avLst/>
          </a:prstGeom>
        </p:spPr>
      </p:pic>
      <p:pic>
        <p:nvPicPr>
          <p:cNvPr id="10" name="Picture 4" descr="C:\Documents and Settings\pnadkarni\Local Settings\Temp\Temporary Internet Files\Content.IE5\1PAFU8B0\MP900442889[1].jpg"/>
          <p:cNvPicPr>
            <a:picLocks noChangeAspect="1" noChangeArrowheads="1"/>
          </p:cNvPicPr>
          <p:nvPr/>
        </p:nvPicPr>
        <p:blipFill>
          <a:blip r:embed="rId4"/>
          <a:srcRect/>
          <a:stretch>
            <a:fillRect/>
          </a:stretch>
        </p:blipFill>
        <p:spPr bwMode="auto">
          <a:xfrm>
            <a:off x="5713" y="3281074"/>
            <a:ext cx="5194937" cy="3576925"/>
          </a:xfrm>
          <a:prstGeom prst="rect">
            <a:avLst/>
          </a:prstGeom>
          <a:noFill/>
        </p:spPr>
      </p:pic>
      <p:pic>
        <p:nvPicPr>
          <p:cNvPr id="15" name="Picture 14" descr="OIT_Logo_062209_large.png"/>
          <p:cNvPicPr>
            <a:picLocks noChangeAspect="1"/>
          </p:cNvPicPr>
          <p:nvPr/>
        </p:nvPicPr>
        <p:blipFill>
          <a:blip r:embed="rId5"/>
          <a:stretch>
            <a:fillRect/>
          </a:stretch>
        </p:blipFill>
        <p:spPr>
          <a:xfrm>
            <a:off x="7167282" y="4835377"/>
            <a:ext cx="1667191" cy="165553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p:txBody>
          <a:bodyPr>
            <a:normAutofit fontScale="85000" lnSpcReduction="20000"/>
          </a:bodyPr>
          <a:lstStyle/>
          <a:p>
            <a:fld id="{8887E137-9F0E-6D4D-B15A-1273519E9F1B}" type="slidenum">
              <a:rPr lang="en-US" smtClean="0"/>
              <a:pPr/>
              <a:t>2</a:t>
            </a:fld>
            <a:endParaRPr lang="en-US" dirty="0"/>
          </a:p>
        </p:txBody>
      </p:sp>
      <p:sp>
        <p:nvSpPr>
          <p:cNvPr id="4" name="Content Placeholder 3"/>
          <p:cNvSpPr>
            <a:spLocks noGrp="1"/>
          </p:cNvSpPr>
          <p:nvPr>
            <p:ph sz="quarter" idx="1"/>
          </p:nvPr>
        </p:nvSpPr>
        <p:spPr>
          <a:xfrm>
            <a:off x="612648" y="1244600"/>
            <a:ext cx="8153400" cy="4851400"/>
          </a:xfrm>
        </p:spPr>
        <p:txBody>
          <a:bodyPr>
            <a:noAutofit/>
          </a:bodyPr>
          <a:lstStyle/>
          <a:p>
            <a:endParaRPr lang="en-US" sz="1400" dirty="0" smtClean="0">
              <a:solidFill>
                <a:schemeClr val="accent2">
                  <a:lumMod val="50000"/>
                </a:schemeClr>
              </a:solidFill>
            </a:endParaRPr>
          </a:p>
          <a:p>
            <a:endParaRPr lang="en-US" sz="1400" dirty="0">
              <a:solidFill>
                <a:schemeClr val="accent2">
                  <a:lumMod val="50000"/>
                </a:schemeClr>
              </a:solidFill>
            </a:endParaRPr>
          </a:p>
        </p:txBody>
      </p:sp>
      <p:sp>
        <p:nvSpPr>
          <p:cNvPr id="2" name="Title 1"/>
          <p:cNvSpPr>
            <a:spLocks noGrp="1"/>
          </p:cNvSpPr>
          <p:nvPr>
            <p:ph type="title"/>
          </p:nvPr>
        </p:nvSpPr>
        <p:spPr/>
        <p:txBody>
          <a:bodyPr/>
          <a:lstStyle/>
          <a:p>
            <a:r>
              <a:rPr lang="en-US" smtClean="0"/>
              <a:t>Instructions for Phase Review Presentations</a:t>
            </a:r>
            <a:endParaRPr lang="en-US" dirty="0"/>
          </a:p>
        </p:txBody>
      </p:sp>
      <p:sp>
        <p:nvSpPr>
          <p:cNvPr id="5" name="Rectangle 4"/>
          <p:cNvSpPr/>
          <p:nvPr/>
        </p:nvSpPr>
        <p:spPr>
          <a:xfrm>
            <a:off x="612648" y="951768"/>
            <a:ext cx="7444740" cy="4524315"/>
          </a:xfrm>
          <a:prstGeom prst="rect">
            <a:avLst/>
          </a:prstGeom>
        </p:spPr>
        <p:txBody>
          <a:bodyPr wrap="square">
            <a:spAutoFit/>
          </a:bodyPr>
          <a:lstStyle/>
          <a:p>
            <a:pPr>
              <a:spcBef>
                <a:spcPct val="0"/>
              </a:spcBef>
              <a:defRPr/>
            </a:pPr>
            <a:endParaRPr lang="en-US" dirty="0" smtClean="0">
              <a:solidFill>
                <a:schemeClr val="accent3">
                  <a:lumMod val="50000"/>
                </a:schemeClr>
              </a:solidFill>
              <a:latin typeface="Arial Bold"/>
              <a:cs typeface="Arial Bold"/>
            </a:endParaRPr>
          </a:p>
          <a:p>
            <a:pPr>
              <a:spcBef>
                <a:spcPct val="0"/>
              </a:spcBef>
              <a:defRPr/>
            </a:pPr>
            <a:r>
              <a:rPr lang="en-US" dirty="0" smtClean="0">
                <a:solidFill>
                  <a:schemeClr val="accent3">
                    <a:lumMod val="50000"/>
                  </a:schemeClr>
                </a:solidFill>
                <a:latin typeface="Arial Bold"/>
                <a:cs typeface="Arial Bold"/>
              </a:rPr>
              <a:t>This PowerPoint template suggests one way to present the Disposition Phase Review (DPR) of your project to OIT management using the standards of the FNS SDLC framework.  Phase Review presentations are tailored to the development methodology and Project Process Agreement (PPA) of each specific project.  </a:t>
            </a:r>
          </a:p>
          <a:p>
            <a:pPr>
              <a:spcBef>
                <a:spcPct val="0"/>
              </a:spcBef>
              <a:defRPr/>
            </a:pPr>
            <a:endParaRPr lang="en-US" dirty="0" smtClean="0">
              <a:solidFill>
                <a:srgbClr val="FF0000"/>
              </a:solidFill>
              <a:latin typeface="Arial Bold"/>
              <a:cs typeface="Arial Bold"/>
            </a:endParaRPr>
          </a:p>
          <a:p>
            <a:pPr>
              <a:spcBef>
                <a:spcPct val="0"/>
              </a:spcBef>
              <a:defRPr/>
            </a:pPr>
            <a:r>
              <a:rPr lang="en-US" dirty="0" smtClean="0">
                <a:solidFill>
                  <a:schemeClr val="accent3">
                    <a:lumMod val="50000"/>
                  </a:schemeClr>
                </a:solidFill>
                <a:latin typeface="Arial Bold"/>
                <a:cs typeface="Arial Bold"/>
              </a:rPr>
              <a:t>Feel free to add or modify slides containing important information that  tailors your presentation to this particular project.   [Fill in square brackets with specified information and delete the brackets.]  {Delete curly brackets and information inside before the presentation.}</a:t>
            </a:r>
          </a:p>
          <a:p>
            <a:pPr>
              <a:spcBef>
                <a:spcPct val="0"/>
              </a:spcBef>
              <a:defRPr/>
            </a:pPr>
            <a:endParaRPr lang="en-US" dirty="0" smtClean="0">
              <a:solidFill>
                <a:schemeClr val="accent3">
                  <a:lumMod val="50000"/>
                </a:schemeClr>
              </a:solidFill>
              <a:latin typeface="Arial Bold"/>
              <a:cs typeface="Arial Bold"/>
            </a:endParaRPr>
          </a:p>
          <a:p>
            <a:pPr>
              <a:spcBef>
                <a:spcPct val="0"/>
              </a:spcBef>
              <a:defRPr/>
            </a:pPr>
            <a:r>
              <a:rPr lang="en-US" dirty="0" smtClean="0">
                <a:solidFill>
                  <a:schemeClr val="accent3">
                    <a:lumMod val="50000"/>
                  </a:schemeClr>
                </a:solidFill>
                <a:latin typeface="Arial Bold"/>
                <a:cs typeface="Arial Bold"/>
              </a:rPr>
              <a:t>PLEASE DELETE THIS SLIDE BEFORE YOUR PRESENTATION</a:t>
            </a:r>
          </a:p>
          <a:p>
            <a:pPr>
              <a:spcBef>
                <a:spcPct val="0"/>
              </a:spcBef>
              <a:defRPr/>
            </a:pPr>
            <a:endParaRPr lang="en-US" dirty="0" smtClean="0">
              <a:solidFill>
                <a:schemeClr val="accent3">
                  <a:lumMod val="50000"/>
                </a:schemeClr>
              </a:solidFill>
              <a:latin typeface="Arial Bold"/>
              <a:ea typeface="+mj-ea"/>
              <a:cs typeface="Arial 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65760"/>
            <a:ext cx="7810500" cy="432262"/>
          </a:xfrm>
        </p:spPr>
        <p:txBody>
          <a:bodyPr>
            <a:normAutofit/>
          </a:bodyPr>
          <a:lstStyle/>
          <a:p>
            <a:r>
              <a:rPr lang="en-US" dirty="0" smtClean="0"/>
              <a:t>Presenters</a:t>
            </a:r>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3</a:t>
            </a:fld>
            <a:endParaRPr lang="en-US" dirty="0"/>
          </a:p>
        </p:txBody>
      </p:sp>
      <p:graphicFrame>
        <p:nvGraphicFramePr>
          <p:cNvPr id="5" name="Content Placeholder 5"/>
          <p:cNvGraphicFramePr>
            <a:graphicFrameLocks/>
          </p:cNvGraphicFramePr>
          <p:nvPr/>
        </p:nvGraphicFramePr>
        <p:xfrm>
          <a:off x="533400" y="1400810"/>
          <a:ext cx="8458200" cy="741680"/>
        </p:xfrm>
        <a:graphic>
          <a:graphicData uri="http://schemas.openxmlformats.org/drawingml/2006/table">
            <a:tbl>
              <a:tblPr firstRow="1" bandRow="1">
                <a:tableStyleId>{5C22544A-7EE6-4342-B048-85BDC9FD1C3A}</a:tableStyleId>
              </a:tblPr>
              <a:tblGrid>
                <a:gridCol w="4229100"/>
                <a:gridCol w="4229100"/>
              </a:tblGrid>
              <a:tr h="370840">
                <a:tc>
                  <a:txBody>
                    <a:bodyPr/>
                    <a:lstStyle/>
                    <a:p>
                      <a:r>
                        <a:rPr lang="en-US" sz="1800" kern="1200" dirty="0" smtClean="0">
                          <a:solidFill>
                            <a:schemeClr val="accent3">
                              <a:lumMod val="50000"/>
                            </a:schemeClr>
                          </a:solidFill>
                          <a:latin typeface="Arial Bold"/>
                          <a:ea typeface="+mj-ea"/>
                          <a:cs typeface="Arial Bold"/>
                        </a:rPr>
                        <a:t>Presenter’s Name</a:t>
                      </a:r>
                      <a:endParaRPr lang="en-US" sz="1800" kern="1200" dirty="0">
                        <a:solidFill>
                          <a:schemeClr val="accent3">
                            <a:lumMod val="50000"/>
                          </a:schemeClr>
                        </a:solidFill>
                        <a:latin typeface="Arial Bold"/>
                        <a:ea typeface="+mj-ea"/>
                        <a:cs typeface="Arial Bold"/>
                      </a:endParaRPr>
                    </a:p>
                  </a:txBody>
                  <a:tcPr>
                    <a:solidFill>
                      <a:schemeClr val="bg1">
                        <a:lumMod val="85000"/>
                      </a:schemeClr>
                    </a:solidFill>
                  </a:tcPr>
                </a:tc>
                <a:tc>
                  <a:txBody>
                    <a:bodyPr/>
                    <a:lstStyle/>
                    <a:p>
                      <a:r>
                        <a:rPr lang="en-US" sz="1800" kern="1200" dirty="0" smtClean="0">
                          <a:solidFill>
                            <a:schemeClr val="accent3">
                              <a:lumMod val="50000"/>
                            </a:schemeClr>
                          </a:solidFill>
                          <a:latin typeface="Arial Bold"/>
                          <a:ea typeface="+mj-ea"/>
                          <a:cs typeface="Arial Bold"/>
                        </a:rPr>
                        <a:t>Role</a:t>
                      </a:r>
                      <a:endParaRPr lang="en-US" sz="1800" kern="1200" dirty="0">
                        <a:solidFill>
                          <a:schemeClr val="accent3">
                            <a:lumMod val="50000"/>
                          </a:schemeClr>
                        </a:solidFill>
                        <a:latin typeface="Arial Bold"/>
                        <a:ea typeface="+mj-ea"/>
                        <a:cs typeface="Arial Bold"/>
                      </a:endParaRPr>
                    </a:p>
                  </a:txBody>
                  <a:tcPr>
                    <a:solidFill>
                      <a:schemeClr val="bg1">
                        <a:lumMod val="85000"/>
                      </a:schemeClr>
                    </a:solidFill>
                  </a:tcPr>
                </a:tc>
              </a:tr>
              <a:tr h="370840">
                <a:tc>
                  <a:txBody>
                    <a:bodyPr/>
                    <a:lstStyle/>
                    <a:p>
                      <a:endParaRPr lang="en-US" sz="1600" dirty="0">
                        <a:latin typeface="Cambria" pitchFamily="18" charset="0"/>
                      </a:endParaRPr>
                    </a:p>
                  </a:txBody>
                  <a:tcPr>
                    <a:solidFill>
                      <a:schemeClr val="bg1">
                        <a:lumMod val="85000"/>
                      </a:schemeClr>
                    </a:solidFill>
                  </a:tcPr>
                </a:tc>
                <a:tc>
                  <a:txBody>
                    <a:bodyPr/>
                    <a:lstStyle/>
                    <a:p>
                      <a:endParaRPr lang="en-US" sz="1600" dirty="0">
                        <a:latin typeface="Cambria" pitchFamily="18" charset="0"/>
                      </a:endParaRPr>
                    </a:p>
                  </a:txBody>
                  <a:tcPr>
                    <a:solidFill>
                      <a:schemeClr val="bg1">
                        <a:lumMod val="85000"/>
                      </a:schemeClr>
                    </a:solidFill>
                  </a:tcPr>
                </a:tc>
              </a:tr>
            </a:tbl>
          </a:graphicData>
        </a:graphic>
      </p:graphicFrame>
      <p:sp>
        <p:nvSpPr>
          <p:cNvPr id="6" name="TextBox 5"/>
          <p:cNvSpPr txBox="1"/>
          <p:nvPr/>
        </p:nvSpPr>
        <p:spPr>
          <a:xfrm>
            <a:off x="573741" y="2222810"/>
            <a:ext cx="8417859" cy="2585323"/>
          </a:xfrm>
          <a:prstGeom prst="rect">
            <a:avLst/>
          </a:prstGeom>
          <a:noFill/>
        </p:spPr>
        <p:txBody>
          <a:bodyPr wrap="square" rtlCol="0">
            <a:spAutoFit/>
          </a:bodyPr>
          <a:lstStyle/>
          <a:p>
            <a:pPr>
              <a:spcBef>
                <a:spcPct val="0"/>
              </a:spcBef>
            </a:pP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r>
              <a:rPr lang="en-US" b="1" dirty="0" smtClean="0">
                <a:solidFill>
                  <a:schemeClr val="accent3">
                    <a:lumMod val="50000"/>
                  </a:schemeClr>
                </a:solidFill>
              </a:rPr>
              <a:t>{ List </a:t>
            </a:r>
            <a:r>
              <a:rPr lang="en-US" b="1" smtClean="0">
                <a:solidFill>
                  <a:schemeClr val="accent3">
                    <a:lumMod val="50000"/>
                  </a:schemeClr>
                </a:solidFill>
              </a:rPr>
              <a:t>the name </a:t>
            </a:r>
            <a:r>
              <a:rPr lang="en-US" b="1" dirty="0" smtClean="0">
                <a:solidFill>
                  <a:schemeClr val="accent3">
                    <a:lumMod val="50000"/>
                  </a:schemeClr>
                </a:solidFill>
              </a:rPr>
              <a:t>of the OIT Project Manager or Business </a:t>
            </a:r>
            <a:r>
              <a:rPr lang="en-US" b="1" smtClean="0">
                <a:solidFill>
                  <a:schemeClr val="accent3">
                    <a:lumMod val="50000"/>
                  </a:schemeClr>
                </a:solidFill>
              </a:rPr>
              <a:t>Lead making the </a:t>
            </a:r>
            <a:r>
              <a:rPr lang="en-US" b="1" dirty="0" smtClean="0">
                <a:solidFill>
                  <a:schemeClr val="accent3">
                    <a:lumMod val="50000"/>
                  </a:schemeClr>
                </a:solidFill>
              </a:rPr>
              <a:t>presentation. Your presentation must be scheduled so that the Project Sponsor attends. The Project Sponsor is also referred to as the Business Owner.  } </a:t>
            </a: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endParaRPr lang="en-US" b="1" dirty="0" smtClean="0"/>
          </a:p>
        </p:txBody>
      </p:sp>
      <p:sp>
        <p:nvSpPr>
          <p:cNvPr id="7" name="Rectangle 6"/>
          <p:cNvSpPr/>
          <p:nvPr/>
        </p:nvSpPr>
        <p:spPr>
          <a:xfrm>
            <a:off x="0" y="707293"/>
            <a:ext cx="9144000" cy="244476"/>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646677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4</a:t>
            </a:fld>
            <a:endParaRPr lang="en-US"/>
          </a:p>
        </p:txBody>
      </p:sp>
      <p:sp>
        <p:nvSpPr>
          <p:cNvPr id="3" name="Content Placeholder 2"/>
          <p:cNvSpPr>
            <a:spLocks noGrp="1"/>
          </p:cNvSpPr>
          <p:nvPr>
            <p:ph sz="quarter" idx="1"/>
          </p:nvPr>
        </p:nvSpPr>
        <p:spPr/>
        <p:txBody>
          <a:bodyPr/>
          <a:lstStyle/>
          <a:p>
            <a:pPr>
              <a:lnSpc>
                <a:spcPct val="90000"/>
              </a:lnSpc>
              <a:buNone/>
              <a:defRPr/>
            </a:pPr>
            <a:r>
              <a:rPr lang="en-US" sz="1800" b="1" u="sng" dirty="0" smtClean="0">
                <a:solidFill>
                  <a:schemeClr val="accent3">
                    <a:lumMod val="50000"/>
                  </a:schemeClr>
                </a:solidFill>
                <a:latin typeface="Arial Bold"/>
                <a:cs typeface="Arial Bold"/>
              </a:rPr>
              <a:t>Business </a:t>
            </a:r>
            <a:r>
              <a:rPr lang="en-US" sz="1800" b="1" u="sng" dirty="0">
                <a:solidFill>
                  <a:schemeClr val="accent3">
                    <a:lumMod val="50000"/>
                  </a:schemeClr>
                </a:solidFill>
                <a:latin typeface="Arial Bold"/>
                <a:cs typeface="Arial Bold"/>
              </a:rPr>
              <a:t>Need</a:t>
            </a:r>
          </a:p>
          <a:p>
            <a:pPr marL="0" indent="0">
              <a:lnSpc>
                <a:spcPct val="90000"/>
              </a:lnSpc>
              <a:buNone/>
              <a:defRPr/>
            </a:pPr>
            <a:r>
              <a:rPr lang="en-US" sz="1800" b="1" dirty="0">
                <a:solidFill>
                  <a:schemeClr val="accent3">
                    <a:lumMod val="50000"/>
                  </a:schemeClr>
                </a:solidFill>
                <a:latin typeface="Arial "/>
                <a:cs typeface="Arial Bold"/>
              </a:rPr>
              <a:t>	</a:t>
            </a:r>
          </a:p>
          <a:p>
            <a:pPr marL="285750" indent="-285750">
              <a:lnSpc>
                <a:spcPct val="90000"/>
              </a:lnSpc>
              <a:buNone/>
              <a:defRPr/>
            </a:pPr>
            <a:r>
              <a:rPr lang="en-US" sz="1800" b="1" dirty="0" smtClean="0">
                <a:solidFill>
                  <a:schemeClr val="accent3">
                    <a:lumMod val="50000"/>
                  </a:schemeClr>
                </a:solidFill>
                <a:latin typeface="Arial "/>
                <a:cs typeface="Arial Bold"/>
              </a:rPr>
              <a:t>  [ Insert </a:t>
            </a:r>
            <a:r>
              <a:rPr lang="en-US" sz="1800" b="1" dirty="0">
                <a:solidFill>
                  <a:schemeClr val="accent3">
                    <a:lumMod val="50000"/>
                  </a:schemeClr>
                </a:solidFill>
                <a:latin typeface="Arial "/>
                <a:cs typeface="Arial Bold"/>
              </a:rPr>
              <a:t>condensed business need and drivers from the Business </a:t>
            </a:r>
            <a:r>
              <a:rPr lang="en-US" sz="1800" b="1" dirty="0" smtClean="0">
                <a:solidFill>
                  <a:schemeClr val="accent3">
                    <a:lumMod val="50000"/>
                  </a:schemeClr>
                </a:solidFill>
                <a:latin typeface="Arial "/>
                <a:cs typeface="Arial Bold"/>
              </a:rPr>
              <a:t>Case.]</a:t>
            </a:r>
            <a:endParaRPr lang="en-US" sz="1800" b="1" dirty="0">
              <a:solidFill>
                <a:schemeClr val="accent3">
                  <a:lumMod val="50000"/>
                </a:schemeClr>
              </a:solidFill>
              <a:latin typeface="Arial "/>
              <a:cs typeface="Arial Bold"/>
            </a:endParaRPr>
          </a:p>
          <a:p>
            <a:pPr marL="0" indent="0">
              <a:lnSpc>
                <a:spcPct val="90000"/>
              </a:lnSpc>
              <a:defRPr/>
            </a:pPr>
            <a:endParaRPr lang="en-US" sz="1800" b="1" dirty="0">
              <a:solidFill>
                <a:schemeClr val="accent3">
                  <a:lumMod val="50000"/>
                </a:schemeClr>
              </a:solidFill>
              <a:latin typeface="Arial "/>
              <a:cs typeface="Arial Bold"/>
            </a:endParaRPr>
          </a:p>
          <a:p>
            <a:endParaRPr lang="en-US" sz="1800" b="1" dirty="0">
              <a:solidFill>
                <a:schemeClr val="accent3">
                  <a:lumMod val="50000"/>
                </a:schemeClr>
              </a:solidFill>
              <a:latin typeface="Arial "/>
              <a:cs typeface="Arial Bold"/>
            </a:endParaRPr>
          </a:p>
          <a:p>
            <a:pPr>
              <a:lnSpc>
                <a:spcPct val="90000"/>
              </a:lnSpc>
              <a:buNone/>
              <a:defRPr/>
            </a:pPr>
            <a:endParaRPr lang="en-US" sz="1800" b="1" dirty="0">
              <a:solidFill>
                <a:schemeClr val="accent3">
                  <a:lumMod val="50000"/>
                </a:schemeClr>
              </a:solidFill>
              <a:latin typeface="Arial "/>
              <a:ea typeface="+mj-ea"/>
              <a:cs typeface="Arial Bold"/>
            </a:endParaRPr>
          </a:p>
        </p:txBody>
      </p:sp>
      <p:sp>
        <p:nvSpPr>
          <p:cNvPr id="4" name="Title 3"/>
          <p:cNvSpPr>
            <a:spLocks noGrp="1"/>
          </p:cNvSpPr>
          <p:nvPr>
            <p:ph type="title"/>
          </p:nvPr>
        </p:nvSpPr>
        <p:spPr/>
        <p:txBody>
          <a:bodyPr/>
          <a:lstStyle/>
          <a:p>
            <a:r>
              <a:rPr lang="en-US" dirty="0" smtClean="0"/>
              <a:t>Project Information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0550" y="365760"/>
            <a:ext cx="7940488" cy="548640"/>
          </a:xfrm>
        </p:spPr>
        <p:txBody>
          <a:bodyPr>
            <a:normAutofit/>
          </a:bodyPr>
          <a:lstStyle/>
          <a:p>
            <a:r>
              <a:rPr lang="en-US" dirty="0" smtClean="0"/>
              <a:t>Project </a:t>
            </a:r>
            <a:r>
              <a:rPr lang="en-US" dirty="0"/>
              <a:t>Information</a:t>
            </a:r>
          </a:p>
        </p:txBody>
      </p:sp>
      <p:sp>
        <p:nvSpPr>
          <p:cNvPr id="3" name="Content Placeholder 2"/>
          <p:cNvSpPr>
            <a:spLocks noGrp="1"/>
          </p:cNvSpPr>
          <p:nvPr>
            <p:ph idx="1"/>
          </p:nvPr>
        </p:nvSpPr>
        <p:spPr>
          <a:xfrm>
            <a:off x="593554" y="1219200"/>
            <a:ext cx="7221071" cy="4791075"/>
          </a:xfrm>
        </p:spPr>
        <p:txBody>
          <a:bodyPr/>
          <a:lstStyle/>
          <a:p>
            <a:pPr>
              <a:lnSpc>
                <a:spcPct val="90000"/>
              </a:lnSpc>
              <a:buNone/>
              <a:defRPr/>
            </a:pPr>
            <a:endParaRPr lang="en-US" sz="1800" b="1" u="sng" dirty="0" smtClean="0">
              <a:solidFill>
                <a:schemeClr val="accent3">
                  <a:lumMod val="50000"/>
                </a:schemeClr>
              </a:solidFill>
              <a:latin typeface="Arial Bold"/>
              <a:ea typeface="+mj-ea"/>
              <a:cs typeface="Arial Bold"/>
            </a:endParaRPr>
          </a:p>
          <a:p>
            <a:pPr>
              <a:lnSpc>
                <a:spcPct val="90000"/>
              </a:lnSpc>
              <a:buNone/>
              <a:defRPr/>
            </a:pPr>
            <a:r>
              <a:rPr lang="en-US" sz="1800" b="1" u="sng" dirty="0" smtClean="0">
                <a:solidFill>
                  <a:schemeClr val="accent3">
                    <a:lumMod val="50000"/>
                  </a:schemeClr>
                </a:solidFill>
                <a:latin typeface="Arial Bold"/>
                <a:ea typeface="+mj-ea"/>
                <a:cs typeface="Arial Bold"/>
              </a:rPr>
              <a:t>Goals/Scope</a:t>
            </a:r>
          </a:p>
          <a:p>
            <a:pPr marL="0" indent="0">
              <a:lnSpc>
                <a:spcPct val="90000"/>
              </a:lnSpc>
              <a:buNone/>
              <a:defRPr/>
            </a:pPr>
            <a:r>
              <a:rPr lang="en-US" sz="1800" b="1" dirty="0" smtClean="0">
                <a:solidFill>
                  <a:schemeClr val="accent3">
                    <a:lumMod val="50000"/>
                  </a:schemeClr>
                </a:solidFill>
                <a:latin typeface="Arial "/>
                <a:ea typeface="+mj-ea"/>
                <a:cs typeface="Arial Bold"/>
              </a:rPr>
              <a:t>	</a:t>
            </a:r>
          </a:p>
          <a:p>
            <a:pPr marL="285750" indent="-285750">
              <a:lnSpc>
                <a:spcPct val="90000"/>
              </a:lnSpc>
              <a:buFont typeface="Arial" pitchFamily="34" charset="0"/>
              <a:buChar char="•"/>
              <a:defRPr/>
            </a:pPr>
            <a:r>
              <a:rPr lang="en-US" sz="1800" b="1" dirty="0" smtClean="0">
                <a:solidFill>
                  <a:schemeClr val="accent3">
                    <a:lumMod val="50000"/>
                  </a:schemeClr>
                </a:solidFill>
                <a:latin typeface="Arial "/>
                <a:ea typeface="+mj-ea"/>
                <a:cs typeface="Arial Bold"/>
              </a:rPr>
              <a:t>[ </a:t>
            </a:r>
            <a:r>
              <a:rPr lang="en-US" sz="1800" b="1" dirty="0" smtClean="0">
                <a:solidFill>
                  <a:schemeClr val="accent3">
                    <a:lumMod val="50000"/>
                  </a:schemeClr>
                </a:solidFill>
                <a:latin typeface="Arial "/>
                <a:cs typeface="Arial Bold"/>
              </a:rPr>
              <a:t>Insert </a:t>
            </a:r>
            <a:r>
              <a:rPr lang="en-US" sz="1800" b="1" dirty="0">
                <a:solidFill>
                  <a:schemeClr val="accent3">
                    <a:lumMod val="50000"/>
                  </a:schemeClr>
                </a:solidFill>
                <a:latin typeface="Arial "/>
                <a:cs typeface="Arial Bold"/>
              </a:rPr>
              <a:t>condensed goals and scope </a:t>
            </a:r>
            <a:r>
              <a:rPr lang="en-US" sz="1800" b="1" dirty="0" smtClean="0">
                <a:solidFill>
                  <a:schemeClr val="accent3">
                    <a:lumMod val="50000"/>
                  </a:schemeClr>
                </a:solidFill>
                <a:latin typeface="Arial "/>
                <a:cs typeface="Arial Bold"/>
              </a:rPr>
              <a:t>from </a:t>
            </a:r>
            <a:r>
              <a:rPr lang="en-US" sz="1800" b="1" dirty="0" smtClean="0">
                <a:solidFill>
                  <a:schemeClr val="accent3">
                    <a:lumMod val="50000"/>
                  </a:schemeClr>
                </a:solidFill>
                <a:latin typeface="Arial "/>
                <a:ea typeface="+mj-ea"/>
                <a:cs typeface="Arial Bold"/>
              </a:rPr>
              <a:t>the Business Case </a:t>
            </a:r>
            <a:r>
              <a:rPr lang="en-US" sz="1800" b="1" dirty="0" smtClean="0">
                <a:solidFill>
                  <a:schemeClr val="accent3">
                    <a:lumMod val="50000"/>
                  </a:schemeClr>
                </a:solidFill>
                <a:latin typeface="Arial "/>
                <a:cs typeface="Arial Bold"/>
              </a:rPr>
              <a:t>]</a:t>
            </a:r>
            <a:endParaRPr lang="en-US" sz="1800" b="1" dirty="0">
              <a:solidFill>
                <a:schemeClr val="accent3">
                  <a:lumMod val="50000"/>
                </a:schemeClr>
              </a:solidFill>
              <a:latin typeface="Arial "/>
              <a:cs typeface="Arial Bold"/>
            </a:endParaRPr>
          </a:p>
          <a:p>
            <a:pPr marL="0" indent="0">
              <a:lnSpc>
                <a:spcPct val="90000"/>
              </a:lnSpc>
              <a:defRPr/>
            </a:pPr>
            <a:endParaRPr lang="en-US" sz="1600" dirty="0" smtClean="0">
              <a:solidFill>
                <a:schemeClr val="accent3">
                  <a:lumMod val="50000"/>
                </a:schemeClr>
              </a:solidFill>
              <a:latin typeface="Arial "/>
              <a:ea typeface="+mj-ea"/>
              <a:cs typeface="Arial Bold"/>
            </a:endParaRPr>
          </a:p>
          <a:p>
            <a:pPr>
              <a:lnSpc>
                <a:spcPct val="90000"/>
              </a:lnSpc>
              <a:buNone/>
              <a:defRPr/>
            </a:pPr>
            <a:r>
              <a:rPr lang="en-US" sz="1800" b="1" u="sng" dirty="0" smtClean="0">
                <a:solidFill>
                  <a:schemeClr val="accent3">
                    <a:lumMod val="50000"/>
                  </a:schemeClr>
                </a:solidFill>
                <a:latin typeface="Arial Bold"/>
                <a:cs typeface="Arial Bold"/>
              </a:rPr>
              <a:t>Stakeholders</a:t>
            </a:r>
          </a:p>
          <a:p>
            <a:pPr marL="0" indent="0">
              <a:lnSpc>
                <a:spcPct val="90000"/>
              </a:lnSpc>
              <a:buNone/>
              <a:defRPr/>
            </a:pPr>
            <a:r>
              <a:rPr lang="en-US" sz="1800" b="1" dirty="0" smtClean="0">
                <a:solidFill>
                  <a:schemeClr val="accent3">
                    <a:lumMod val="50000"/>
                  </a:schemeClr>
                </a:solidFill>
                <a:latin typeface="Arial "/>
                <a:cs typeface="Arial Bold"/>
              </a:rPr>
              <a:t>	</a:t>
            </a: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 Insert stakeholder information from the Business Case ]</a:t>
            </a:r>
          </a:p>
          <a:p>
            <a:endParaRPr lang="en-US" sz="1800" dirty="0" smtClean="0">
              <a:solidFill>
                <a:schemeClr val="accent3">
                  <a:lumMod val="50000"/>
                </a:schemeClr>
              </a:solidFill>
              <a:latin typeface="Arial "/>
              <a:ea typeface="+mj-ea"/>
              <a:cs typeface="Arial Bold"/>
            </a:endParaRPr>
          </a:p>
          <a:p>
            <a:pPr>
              <a:buNone/>
            </a:pPr>
            <a:r>
              <a:rPr lang="en-US" sz="1800" b="1" u="sng" dirty="0" smtClean="0">
                <a:solidFill>
                  <a:schemeClr val="accent3">
                    <a:lumMod val="50000"/>
                  </a:schemeClr>
                </a:solidFill>
              </a:rPr>
              <a:t>Business Risks &amp; Impacts</a:t>
            </a:r>
          </a:p>
          <a:p>
            <a:pPr>
              <a:buNone/>
            </a:pPr>
            <a:endParaRPr lang="en-US" sz="1800" b="1" u="sng" dirty="0" smtClean="0">
              <a:solidFill>
                <a:schemeClr val="accent3">
                  <a:lumMod val="50000"/>
                </a:schemeClr>
              </a:solidFill>
              <a:latin typeface="Arial "/>
              <a:ea typeface="+mj-ea"/>
              <a:cs typeface="Arial Bold"/>
            </a:endParaRPr>
          </a:p>
          <a:p>
            <a:pPr>
              <a:buNone/>
            </a:pPr>
            <a:r>
              <a:rPr lang="en-US" sz="1800" b="1" dirty="0" smtClean="0">
                <a:solidFill>
                  <a:schemeClr val="accent3">
                    <a:lumMod val="50000"/>
                  </a:schemeClr>
                </a:solidFill>
                <a:latin typeface="Arial "/>
                <a:cs typeface="Arial Bold"/>
              </a:rPr>
              <a:t>    [ Insert business risks/issues from the  Business Case.  ]</a:t>
            </a:r>
          </a:p>
          <a:p>
            <a:pPr>
              <a:buNone/>
            </a:pPr>
            <a:endParaRPr lang="en-US" sz="1800" b="1" u="sng" dirty="0" smtClean="0">
              <a:solidFill>
                <a:schemeClr val="accent3">
                  <a:lumMod val="50000"/>
                </a:schemeClr>
              </a:solidFill>
              <a:latin typeface="Arial "/>
              <a:ea typeface="+mj-ea"/>
              <a:cs typeface="Arial Bold"/>
            </a:endParaRPr>
          </a:p>
        </p:txBody>
      </p:sp>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5</a:t>
            </a:fld>
            <a:endParaRPr lang="en-US" dirty="0"/>
          </a:p>
        </p:txBody>
      </p:sp>
    </p:spTree>
    <p:extLst>
      <p:ext uri="{BB962C8B-B14F-4D97-AF65-F5344CB8AC3E}">
        <p14:creationId xmlns:p14="http://schemas.microsoft.com/office/powerpoint/2010/main" xmlns="" val="1860558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6</a:t>
            </a:fld>
            <a:endParaRPr lang="en-US"/>
          </a:p>
        </p:txBody>
      </p:sp>
      <p:sp>
        <p:nvSpPr>
          <p:cNvPr id="3" name="Content Placeholder 2"/>
          <p:cNvSpPr>
            <a:spLocks noGrp="1"/>
          </p:cNvSpPr>
          <p:nvPr>
            <p:ph sz="quarter" idx="1"/>
          </p:nvPr>
        </p:nvSpPr>
        <p:spPr>
          <a:xfrm>
            <a:off x="612648" y="1466850"/>
            <a:ext cx="8153400" cy="4629150"/>
          </a:xfrm>
        </p:spPr>
        <p:txBody>
          <a:bodyPr/>
          <a:lstStyle/>
          <a:p>
            <a:pPr>
              <a:lnSpc>
                <a:spcPct val="90000"/>
              </a:lnSpc>
              <a:buNone/>
              <a:defRPr/>
            </a:pPr>
            <a:r>
              <a:rPr lang="en-US" sz="1800" b="1" u="sng" dirty="0" smtClean="0">
                <a:solidFill>
                  <a:schemeClr val="accent3">
                    <a:lumMod val="50000"/>
                  </a:schemeClr>
                </a:solidFill>
                <a:latin typeface="Arial Bold"/>
                <a:cs typeface="Arial Bold"/>
              </a:rPr>
              <a:t>Disposition Planning</a:t>
            </a:r>
            <a:endParaRPr lang="en-US" sz="1800" b="1" u="sng" dirty="0">
              <a:solidFill>
                <a:schemeClr val="accent3">
                  <a:lumMod val="50000"/>
                </a:schemeClr>
              </a:solidFill>
              <a:latin typeface="Arial Bold"/>
              <a:cs typeface="Arial Bold"/>
            </a:endParaRPr>
          </a:p>
          <a:p>
            <a:pPr marL="0" indent="0">
              <a:lnSpc>
                <a:spcPct val="90000"/>
              </a:lnSpc>
              <a:buNone/>
              <a:defRPr/>
            </a:pPr>
            <a:r>
              <a:rPr lang="en-US" sz="1800" b="1" dirty="0">
                <a:solidFill>
                  <a:schemeClr val="accent3">
                    <a:lumMod val="50000"/>
                  </a:schemeClr>
                </a:solidFill>
                <a:latin typeface="Arial "/>
                <a:cs typeface="Arial Bold"/>
              </a:rPr>
              <a:t>	</a:t>
            </a:r>
          </a:p>
          <a:p>
            <a:pPr marL="0" indent="0">
              <a:lnSpc>
                <a:spcPct val="90000"/>
              </a:lnSpc>
              <a:buNone/>
              <a:defRPr/>
            </a:pPr>
            <a:r>
              <a:rPr lang="en-US" sz="1800" b="1" dirty="0" smtClean="0">
                <a:solidFill>
                  <a:schemeClr val="accent3">
                    <a:lumMod val="50000"/>
                  </a:schemeClr>
                </a:solidFill>
                <a:latin typeface="Arial "/>
                <a:cs typeface="Arial Bold"/>
              </a:rPr>
              <a:t>[  Insert high level information using the “FNS Disposition Plan” to</a:t>
            </a:r>
          </a:p>
          <a:p>
            <a:pPr marL="0" indent="0">
              <a:lnSpc>
                <a:spcPct val="90000"/>
              </a:lnSpc>
              <a:buNone/>
              <a:defRPr/>
            </a:pPr>
            <a:r>
              <a:rPr lang="en-US" sz="1800" b="1" dirty="0" smtClean="0">
                <a:solidFill>
                  <a:schemeClr val="accent3">
                    <a:lumMod val="50000"/>
                  </a:schemeClr>
                </a:solidFill>
                <a:latin typeface="Arial "/>
                <a:cs typeface="Arial Bold"/>
              </a:rPr>
              <a:t>        discuss:</a:t>
            </a:r>
            <a:endParaRPr lang="en-US" sz="1800" b="1" dirty="0">
              <a:solidFill>
                <a:schemeClr val="accent3">
                  <a:lumMod val="50000"/>
                </a:schemeClr>
              </a:solidFill>
              <a:latin typeface="Arial "/>
              <a:cs typeface="Arial Bold"/>
            </a:endParaRPr>
          </a:p>
          <a:p>
            <a:pPr marL="0" lvl="1" indent="0">
              <a:lnSpc>
                <a:spcPct val="90000"/>
              </a:lnSpc>
              <a:buNone/>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 	- System overview</a:t>
            </a:r>
          </a:p>
          <a:p>
            <a:pPr marL="285750" indent="-285750">
              <a:lnSpc>
                <a:spcPct val="90000"/>
              </a:lnSpc>
              <a:buFont typeface="Arial" pitchFamily="34" charset="0"/>
              <a:buChar char="•"/>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 	- Reason </a:t>
            </a:r>
            <a:r>
              <a:rPr lang="en-US" sz="1800" b="1" dirty="0">
                <a:solidFill>
                  <a:schemeClr val="accent3">
                    <a:lumMod val="50000"/>
                  </a:schemeClr>
                </a:solidFill>
                <a:latin typeface="Arial "/>
                <a:cs typeface="Arial Bold"/>
              </a:rPr>
              <a:t>for disposition</a:t>
            </a:r>
          </a:p>
          <a:p>
            <a:pPr marL="0" lvl="1" indent="0">
              <a:lnSpc>
                <a:spcPct val="90000"/>
              </a:lnSpc>
              <a:buNone/>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 	- Stakeholder impact of disposition</a:t>
            </a:r>
          </a:p>
          <a:p>
            <a:pPr marL="285750" indent="-285750">
              <a:lnSpc>
                <a:spcPct val="90000"/>
              </a:lnSpc>
              <a:buFont typeface="Arial" pitchFamily="34" charset="0"/>
              <a:buChar char="•"/>
              <a:defRPr/>
            </a:pPr>
            <a:endParaRPr lang="en-US" sz="1800" b="1" dirty="0" smtClean="0">
              <a:solidFill>
                <a:schemeClr val="accent3">
                  <a:lumMod val="50000"/>
                </a:schemeClr>
              </a:solidFill>
              <a:latin typeface="Arial "/>
              <a:cs typeface="Arial Bold"/>
            </a:endParaRPr>
          </a:p>
          <a:p>
            <a:pPr marL="880110" lvl="2"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 Security impact of disposition  ]</a:t>
            </a:r>
            <a:endParaRPr lang="en-US" sz="1800" b="1" dirty="0">
              <a:solidFill>
                <a:schemeClr val="accent3">
                  <a:lumMod val="50000"/>
                </a:schemeClr>
              </a:solidFill>
              <a:latin typeface="Arial "/>
              <a:cs typeface="Arial Bold"/>
            </a:endParaRPr>
          </a:p>
          <a:p>
            <a:pPr marL="0" indent="0">
              <a:lnSpc>
                <a:spcPct val="90000"/>
              </a:lnSpc>
              <a:defRPr/>
            </a:pPr>
            <a:endParaRPr lang="en-US" sz="1800" b="1" dirty="0">
              <a:solidFill>
                <a:schemeClr val="accent3">
                  <a:lumMod val="50000"/>
                </a:schemeClr>
              </a:solidFill>
              <a:latin typeface="Arial "/>
              <a:cs typeface="Arial Bold"/>
            </a:endParaRPr>
          </a:p>
          <a:p>
            <a:endParaRPr lang="en-US" sz="1800" b="1" dirty="0">
              <a:solidFill>
                <a:schemeClr val="accent3">
                  <a:lumMod val="50000"/>
                </a:schemeClr>
              </a:solidFill>
              <a:latin typeface="Arial "/>
              <a:cs typeface="Arial Bold"/>
            </a:endParaRPr>
          </a:p>
        </p:txBody>
      </p:sp>
      <p:sp>
        <p:nvSpPr>
          <p:cNvPr id="4" name="Title 3"/>
          <p:cNvSpPr>
            <a:spLocks noGrp="1"/>
          </p:cNvSpPr>
          <p:nvPr>
            <p:ph type="title"/>
          </p:nvPr>
        </p:nvSpPr>
        <p:spPr/>
        <p:txBody>
          <a:bodyPr/>
          <a:lstStyle/>
          <a:p>
            <a:r>
              <a:rPr lang="en-US" dirty="0" smtClean="0"/>
              <a:t>Disposition Phase Information</a:t>
            </a:r>
            <a:endParaRPr lang="en-US" dirty="0"/>
          </a:p>
        </p:txBody>
      </p:sp>
    </p:spTree>
    <p:extLst>
      <p:ext uri="{BB962C8B-B14F-4D97-AF65-F5344CB8AC3E}">
        <p14:creationId xmlns:p14="http://schemas.microsoft.com/office/powerpoint/2010/main" xmlns="" val="2433559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7</a:t>
            </a:fld>
            <a:endParaRPr lang="en-US"/>
          </a:p>
        </p:txBody>
      </p:sp>
      <p:sp>
        <p:nvSpPr>
          <p:cNvPr id="3" name="Content Placeholder 2"/>
          <p:cNvSpPr>
            <a:spLocks noGrp="1"/>
          </p:cNvSpPr>
          <p:nvPr>
            <p:ph sz="quarter" idx="1"/>
          </p:nvPr>
        </p:nvSpPr>
        <p:spPr>
          <a:xfrm>
            <a:off x="612648" y="1333500"/>
            <a:ext cx="8153400" cy="4991100"/>
          </a:xfrm>
        </p:spPr>
        <p:txBody>
          <a:bodyPr>
            <a:normAutofit lnSpcReduction="10000"/>
          </a:bodyPr>
          <a:lstStyle/>
          <a:p>
            <a:pPr>
              <a:lnSpc>
                <a:spcPct val="90000"/>
              </a:lnSpc>
              <a:buNone/>
              <a:defRPr/>
            </a:pPr>
            <a:r>
              <a:rPr lang="en-US" sz="1800" b="1" u="sng" dirty="0" smtClean="0">
                <a:solidFill>
                  <a:schemeClr val="accent3">
                    <a:lumMod val="50000"/>
                  </a:schemeClr>
                </a:solidFill>
                <a:latin typeface="Arial Bold"/>
                <a:cs typeface="Arial Bold"/>
              </a:rPr>
              <a:t>Disposition Updates</a:t>
            </a:r>
            <a:endParaRPr lang="en-US" sz="1800" b="1" u="sng" dirty="0">
              <a:solidFill>
                <a:schemeClr val="accent3">
                  <a:lumMod val="50000"/>
                </a:schemeClr>
              </a:solidFill>
              <a:latin typeface="Arial Bold"/>
              <a:cs typeface="Arial Bold"/>
            </a:endParaRPr>
          </a:p>
          <a:p>
            <a:pPr marL="0" indent="0">
              <a:lnSpc>
                <a:spcPct val="90000"/>
              </a:lnSpc>
              <a:buNone/>
              <a:defRPr/>
            </a:pPr>
            <a:r>
              <a:rPr lang="en-US" sz="1800" b="1" dirty="0">
                <a:solidFill>
                  <a:schemeClr val="accent3">
                    <a:lumMod val="50000"/>
                  </a:schemeClr>
                </a:solidFill>
                <a:latin typeface="Arial "/>
                <a:cs typeface="Arial Bold"/>
              </a:rPr>
              <a:t>	</a:t>
            </a:r>
          </a:p>
          <a:p>
            <a:pPr marL="0" indent="0">
              <a:lnSpc>
                <a:spcPct val="90000"/>
              </a:lnSpc>
              <a:buNone/>
              <a:defRPr/>
            </a:pPr>
            <a:r>
              <a:rPr lang="en-US" sz="1800" b="1" dirty="0" smtClean="0">
                <a:solidFill>
                  <a:schemeClr val="accent3">
                    <a:lumMod val="50000"/>
                  </a:schemeClr>
                </a:solidFill>
                <a:latin typeface="Arial "/>
                <a:cs typeface="Arial Bold"/>
              </a:rPr>
              <a:t>       [  Update the status of </a:t>
            </a:r>
            <a:r>
              <a:rPr lang="en-US" sz="1800" b="1" dirty="0">
                <a:solidFill>
                  <a:schemeClr val="accent3">
                    <a:lumMod val="50000"/>
                  </a:schemeClr>
                </a:solidFill>
                <a:latin typeface="Arial "/>
                <a:cs typeface="Arial Bold"/>
              </a:rPr>
              <a:t>D</a:t>
            </a:r>
            <a:r>
              <a:rPr lang="en-US" sz="1800" b="1" dirty="0" smtClean="0">
                <a:solidFill>
                  <a:schemeClr val="accent3">
                    <a:lumMod val="50000"/>
                  </a:schemeClr>
                </a:solidFill>
                <a:latin typeface="Arial "/>
                <a:cs typeface="Arial Bold"/>
              </a:rPr>
              <a:t>isposition Phase </a:t>
            </a:r>
          </a:p>
          <a:p>
            <a:pPr marL="0" indent="0">
              <a:lnSpc>
                <a:spcPct val="90000"/>
              </a:lnSpc>
              <a:buNone/>
              <a:defRPr/>
            </a:pPr>
            <a:endParaRPr lang="en-US" sz="1800" b="1" dirty="0" smtClean="0">
              <a:solidFill>
                <a:schemeClr val="accent3">
                  <a:lumMod val="50000"/>
                </a:schemeClr>
              </a:solidFill>
              <a:latin typeface="Arial "/>
              <a:cs typeface="Arial Bold"/>
            </a:endParaRPr>
          </a:p>
          <a:p>
            <a:pPr marL="0" indent="0">
              <a:lnSpc>
                <a:spcPct val="90000"/>
              </a:lnSpc>
              <a:buNone/>
              <a:defRPr/>
            </a:pPr>
            <a:r>
              <a:rPr lang="en-US" sz="1800" b="1" dirty="0" smtClean="0">
                <a:solidFill>
                  <a:schemeClr val="accent3">
                    <a:lumMod val="50000"/>
                  </a:schemeClr>
                </a:solidFill>
                <a:latin typeface="Arial "/>
                <a:cs typeface="Arial Bold"/>
              </a:rPr>
              <a:t>            using the “FNS Disposition Checklist” regarding:</a:t>
            </a:r>
            <a:endParaRPr lang="en-US" sz="1800" b="1" dirty="0">
              <a:solidFill>
                <a:schemeClr val="accent3">
                  <a:lumMod val="50000"/>
                </a:schemeClr>
              </a:solidFill>
              <a:latin typeface="Arial "/>
              <a:cs typeface="Arial Bold"/>
            </a:endParaRPr>
          </a:p>
          <a:p>
            <a:pPr marL="0" lvl="1" indent="0">
              <a:lnSpc>
                <a:spcPct val="90000"/>
              </a:lnSpc>
              <a:buNone/>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                -Documentation for the system disposition plan</a:t>
            </a:r>
          </a:p>
          <a:p>
            <a:pPr marL="285750" indent="-285750">
              <a:lnSpc>
                <a:spcPct val="90000"/>
              </a:lnSpc>
              <a:buFont typeface="Arial" pitchFamily="34" charset="0"/>
              <a:buChar char="•"/>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                -Impact of disposition on stakeholders</a:t>
            </a:r>
          </a:p>
          <a:p>
            <a:pPr marL="0" lvl="1" indent="0">
              <a:lnSpc>
                <a:spcPct val="90000"/>
              </a:lnSpc>
              <a:buNone/>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                -Notification of the whole user community</a:t>
            </a:r>
            <a:endParaRPr lang="en-US" sz="1800" b="1" dirty="0">
              <a:solidFill>
                <a:schemeClr val="accent3">
                  <a:lumMod val="50000"/>
                </a:schemeClr>
              </a:solidFill>
              <a:latin typeface="Arial "/>
              <a:cs typeface="Arial Bold"/>
            </a:endParaRPr>
          </a:p>
          <a:p>
            <a:pPr marL="0" indent="0">
              <a:lnSpc>
                <a:spcPct val="90000"/>
              </a:lnSpc>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                -Data archiving </a:t>
            </a:r>
          </a:p>
          <a:p>
            <a:pPr marL="285750" indent="-285750">
              <a:lnSpc>
                <a:spcPct val="90000"/>
              </a:lnSpc>
              <a:buFont typeface="Arial" pitchFamily="34" charset="0"/>
              <a:buChar char="•"/>
              <a:defRPr/>
            </a:pPr>
            <a:endParaRPr lang="en-US" sz="1800" b="1" dirty="0" smtClean="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                -Security requirements of retention/disposition  ]</a:t>
            </a:r>
            <a:endParaRPr lang="en-US" sz="1800" b="1" dirty="0">
              <a:solidFill>
                <a:schemeClr val="accent3">
                  <a:lumMod val="50000"/>
                </a:schemeClr>
              </a:solidFill>
              <a:latin typeface="Arial "/>
              <a:cs typeface="Arial Bold"/>
            </a:endParaRPr>
          </a:p>
          <a:p>
            <a:pPr marL="0" indent="0">
              <a:lnSpc>
                <a:spcPct val="90000"/>
              </a:lnSpc>
              <a:defRPr/>
            </a:pPr>
            <a:endParaRPr lang="en-US" sz="1800" b="1" dirty="0">
              <a:solidFill>
                <a:schemeClr val="accent3">
                  <a:lumMod val="50000"/>
                </a:schemeClr>
              </a:solidFill>
              <a:latin typeface="Arial "/>
              <a:cs typeface="Arial Bold"/>
            </a:endParaRPr>
          </a:p>
          <a:p>
            <a:endParaRPr lang="en-US" sz="1800" b="1" dirty="0">
              <a:solidFill>
                <a:schemeClr val="accent3">
                  <a:lumMod val="50000"/>
                </a:schemeClr>
              </a:solidFill>
              <a:latin typeface="Arial "/>
              <a:cs typeface="Arial Bold"/>
            </a:endParaRPr>
          </a:p>
        </p:txBody>
      </p:sp>
      <p:sp>
        <p:nvSpPr>
          <p:cNvPr id="4" name="Title 3"/>
          <p:cNvSpPr>
            <a:spLocks noGrp="1"/>
          </p:cNvSpPr>
          <p:nvPr>
            <p:ph type="title"/>
          </p:nvPr>
        </p:nvSpPr>
        <p:spPr/>
        <p:txBody>
          <a:bodyPr/>
          <a:lstStyle/>
          <a:p>
            <a:r>
              <a:rPr lang="en-US" dirty="0" smtClean="0"/>
              <a:t>Disposition Phase Information</a:t>
            </a:r>
            <a:endParaRPr lang="en-US" dirty="0"/>
          </a:p>
        </p:txBody>
      </p:sp>
    </p:spTree>
    <p:extLst>
      <p:ext uri="{BB962C8B-B14F-4D97-AF65-F5344CB8AC3E}">
        <p14:creationId xmlns:p14="http://schemas.microsoft.com/office/powerpoint/2010/main" xmlns="" val="67290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8</a:t>
            </a:fld>
            <a:endParaRPr lang="en-US" dirty="0"/>
          </a:p>
        </p:txBody>
      </p:sp>
      <p:sp>
        <p:nvSpPr>
          <p:cNvPr id="3" name="Content Placeholder 2"/>
          <p:cNvSpPr>
            <a:spLocks noGrp="1"/>
          </p:cNvSpPr>
          <p:nvPr>
            <p:ph sz="quarter" idx="1"/>
          </p:nvPr>
        </p:nvSpPr>
        <p:spPr/>
        <p:txBody>
          <a:bodyPr/>
          <a:lstStyle/>
          <a:p>
            <a:pPr algn="ctr">
              <a:buNone/>
            </a:pPr>
            <a:r>
              <a:rPr lang="en-US" dirty="0" smtClean="0">
                <a:solidFill>
                  <a:schemeClr val="tx1"/>
                </a:solidFill>
                <a:latin typeface="Cambria" pitchFamily="18" charset="0"/>
              </a:rPr>
              <a:t> </a:t>
            </a:r>
            <a:endParaRPr lang="en-US" sz="2400" dirty="0">
              <a:solidFill>
                <a:schemeClr val="tx1"/>
              </a:solidFill>
              <a:latin typeface="Cambria" pitchFamily="18" charset="0"/>
            </a:endParaRPr>
          </a:p>
          <a:p>
            <a:pPr algn="ctr">
              <a:buNone/>
            </a:pPr>
            <a:r>
              <a:rPr lang="en-US" sz="1800" b="1" dirty="0">
                <a:solidFill>
                  <a:schemeClr val="accent3">
                    <a:lumMod val="50000"/>
                  </a:schemeClr>
                </a:solidFill>
                <a:latin typeface="Arial "/>
                <a:cs typeface="Arial Bold"/>
              </a:rPr>
              <a:t>Conclusion of </a:t>
            </a:r>
            <a:br>
              <a:rPr lang="en-US" sz="1800" b="1" dirty="0">
                <a:solidFill>
                  <a:schemeClr val="accent3">
                    <a:lumMod val="50000"/>
                  </a:schemeClr>
                </a:solidFill>
                <a:latin typeface="Arial "/>
                <a:cs typeface="Arial Bold"/>
              </a:rPr>
            </a:br>
            <a:r>
              <a:rPr lang="en-US" sz="1800" b="1" dirty="0" smtClean="0">
                <a:solidFill>
                  <a:schemeClr val="accent3">
                    <a:lumMod val="50000"/>
                  </a:schemeClr>
                </a:solidFill>
                <a:latin typeface="Arial "/>
                <a:cs typeface="Arial Bold"/>
              </a:rPr>
              <a:t>Disposition Phase </a:t>
            </a:r>
            <a:r>
              <a:rPr lang="en-US" sz="1800" b="1" dirty="0">
                <a:solidFill>
                  <a:schemeClr val="accent3">
                    <a:lumMod val="50000"/>
                  </a:schemeClr>
                </a:solidFill>
                <a:latin typeface="Arial "/>
                <a:cs typeface="Arial Bold"/>
              </a:rPr>
              <a:t>Review (DPR)</a:t>
            </a:r>
            <a:br>
              <a:rPr lang="en-US" sz="1800" b="1" dirty="0">
                <a:solidFill>
                  <a:schemeClr val="accent3">
                    <a:lumMod val="50000"/>
                  </a:schemeClr>
                </a:solidFill>
                <a:latin typeface="Arial "/>
                <a:cs typeface="Arial Bold"/>
              </a:rPr>
            </a:br>
            <a:r>
              <a:rPr lang="en-US" sz="1800" b="1" dirty="0">
                <a:solidFill>
                  <a:schemeClr val="accent3">
                    <a:lumMod val="50000"/>
                  </a:schemeClr>
                </a:solidFill>
                <a:latin typeface="Arial "/>
                <a:cs typeface="Arial Bold"/>
              </a:rPr>
              <a:t>for [insert project name]</a:t>
            </a:r>
          </a:p>
          <a:p>
            <a:pPr algn="ctr">
              <a:buNone/>
            </a:pPr>
            <a:endParaRPr lang="en-US" sz="1800" dirty="0">
              <a:solidFill>
                <a:schemeClr val="accent3">
                  <a:lumMod val="50000"/>
                </a:schemeClr>
              </a:solidFill>
              <a:latin typeface="Arial "/>
              <a:cs typeface="Arial Bold"/>
            </a:endParaRPr>
          </a:p>
          <a:p>
            <a:pPr algn="ctr">
              <a:buNone/>
            </a:pPr>
            <a:r>
              <a:rPr lang="en-US" sz="1800" b="1" dirty="0">
                <a:solidFill>
                  <a:schemeClr val="accent3">
                    <a:lumMod val="50000"/>
                  </a:schemeClr>
                </a:solidFill>
                <a:latin typeface="Arial "/>
                <a:cs typeface="Arial Bold"/>
              </a:rPr>
              <a:t>{Consider opening the floor for Q&amp;A}</a:t>
            </a:r>
          </a:p>
          <a:p>
            <a:pPr algn="ctr">
              <a:buNone/>
            </a:pPr>
            <a:r>
              <a:rPr lang="en-US" sz="1800" b="1" dirty="0">
                <a:solidFill>
                  <a:schemeClr val="accent3">
                    <a:lumMod val="50000"/>
                  </a:schemeClr>
                </a:solidFill>
                <a:latin typeface="Arial "/>
                <a:cs typeface="Arial Bold"/>
              </a:rPr>
              <a:t>{Search for all square/curly brackets to delete}</a:t>
            </a:r>
          </a:p>
          <a:p>
            <a:pPr algn="ctr">
              <a:buNone/>
            </a:pPr>
            <a:r>
              <a:rPr lang="en-US" sz="1800" b="1" dirty="0">
                <a:solidFill>
                  <a:schemeClr val="accent3">
                    <a:lumMod val="50000"/>
                  </a:schemeClr>
                </a:solidFill>
                <a:latin typeface="Arial "/>
                <a:cs typeface="Arial Bold"/>
              </a:rPr>
              <a:t>{Remember to delete screen 2 before speech}</a:t>
            </a:r>
          </a:p>
          <a:p>
            <a:pPr algn="ctr">
              <a:buNone/>
            </a:pPr>
            <a:endParaRPr lang="en-US" sz="2400" b="1" dirty="0" smtClean="0">
              <a:solidFill>
                <a:schemeClr val="accent3">
                  <a:lumMod val="50000"/>
                </a:schemeClr>
              </a:solidFill>
              <a:latin typeface="Arial "/>
              <a:ea typeface="+mj-ea"/>
              <a:cs typeface="Arial Bold"/>
            </a:endParaRPr>
          </a:p>
        </p:txBody>
      </p:sp>
      <p:sp>
        <p:nvSpPr>
          <p:cNvPr id="4" name="Title 3"/>
          <p:cNvSpPr>
            <a:spLocks noGrp="1"/>
          </p:cNvSpPr>
          <p:nvPr>
            <p:ph type="title"/>
          </p:nvPr>
        </p:nvSpPr>
        <p:spPr/>
        <p:txBody>
          <a:bodyPr/>
          <a:lstStyle/>
          <a:p>
            <a:r>
              <a:rPr lang="en-US" dirty="0" smtClean="0"/>
              <a:t>Conclusion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DHS-temp1">
  <a:themeElements>
    <a:clrScheme name="Custom 1">
      <a:dk1>
        <a:srgbClr val="1D9110"/>
      </a:dk1>
      <a:lt1>
        <a:sysClr val="window" lastClr="FFFFFF"/>
      </a:lt1>
      <a:dk2>
        <a:srgbClr val="123C94"/>
      </a:dk2>
      <a:lt2>
        <a:srgbClr val="7D9FF5"/>
      </a:lt2>
      <a:accent1>
        <a:srgbClr val="A5C0D2"/>
      </a:accent1>
      <a:accent2>
        <a:srgbClr val="B7DDAA"/>
      </a:accent2>
      <a:accent3>
        <a:srgbClr val="A5AB81"/>
      </a:accent3>
      <a:accent4>
        <a:srgbClr val="AEF707"/>
      </a:accent4>
      <a:accent5>
        <a:srgbClr val="6D7EA7"/>
      </a:accent5>
      <a:accent6>
        <a:srgbClr val="968C8C"/>
      </a:accent6>
      <a:hlink>
        <a:srgbClr val="F7173E"/>
      </a:hlink>
      <a:folHlink>
        <a:srgbClr val="2F700D"/>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ct:contentTypeSchema xmlns:ct="http://schemas.microsoft.com/office/2006/metadata/contentType" xmlns:ma="http://schemas.microsoft.com/office/2006/metadata/properties/metaAttributes" ct:_="" ma:_="" ma:contentTypeName="Document" ma:contentTypeID="0x0101007AFA987E04014D48AE0B9F2695CA7FC7" ma:contentTypeVersion="3" ma:contentTypeDescription="Create a new document." ma:contentTypeScope="" ma:versionID="d610fc410ef24f83238600bd7743e584">
  <xsd:schema xmlns:xsd="http://www.w3.org/2001/XMLSchema" xmlns:p="http://schemas.microsoft.com/office/2006/metadata/properties" xmlns:ns1="http://schemas.microsoft.com/sharepoint/v3" targetNamespace="http://schemas.microsoft.com/office/2006/metadata/properties" ma:root="true" ma:fieldsID="1632d6b3f1ee7940332c8174cbbf079f"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82D35F8-F95E-451E-8617-86F636C54F30}"/>
</file>

<file path=customXml/itemProps2.xml><?xml version="1.0" encoding="utf-8"?>
<ds:datastoreItem xmlns:ds="http://schemas.openxmlformats.org/officeDocument/2006/customXml" ds:itemID="{B5A0C379-C487-481F-99B6-16AC975A7F4F}"/>
</file>

<file path=customXml/itemProps3.xml><?xml version="1.0" encoding="utf-8"?>
<ds:datastoreItem xmlns:ds="http://schemas.openxmlformats.org/officeDocument/2006/customXml" ds:itemID="{257816F9-06FC-493D-8BF3-E59D234B1E28}"/>
</file>

<file path=customXml/itemProps4.xml><?xml version="1.0" encoding="utf-8"?>
<ds:datastoreItem xmlns:ds="http://schemas.openxmlformats.org/officeDocument/2006/customXml" ds:itemID="{8896859C-F258-4C36-B563-0251DDFCDDF4}"/>
</file>

<file path=docProps/app.xml><?xml version="1.0" encoding="utf-8"?>
<Properties xmlns="http://schemas.openxmlformats.org/officeDocument/2006/extended-properties" xmlns:vt="http://schemas.openxmlformats.org/officeDocument/2006/docPropsVTypes">
  <Template/>
  <TotalTime>6293</TotalTime>
  <Words>201</Words>
  <Application>Microsoft Office PowerPoint</Application>
  <PresentationFormat>On-screen Show (4:3)</PresentationFormat>
  <Paragraphs>84</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DHS-temp1</vt:lpstr>
      <vt:lpstr>[InSert Project Name] </vt:lpstr>
      <vt:lpstr>Instructions for Phase Review Presentations</vt:lpstr>
      <vt:lpstr>Presenters</vt:lpstr>
      <vt:lpstr>Project Information</vt:lpstr>
      <vt:lpstr>Project Information</vt:lpstr>
      <vt:lpstr>Disposition Phase Information</vt:lpstr>
      <vt:lpstr>Disposition Phase Information</vt:lpstr>
      <vt:lpstr>Conclusion</vt:lpstr>
    </vt:vector>
  </TitlesOfParts>
  <Company>Passionate Pixels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 lakey</dc:creator>
  <cp:lastModifiedBy>Windows User</cp:lastModifiedBy>
  <cp:revision>623</cp:revision>
  <cp:lastPrinted>2012-03-06T17:20:21Z</cp:lastPrinted>
  <dcterms:created xsi:type="dcterms:W3CDTF">2011-12-08T01:07:21Z</dcterms:created>
  <dcterms:modified xsi:type="dcterms:W3CDTF">2013-01-02T20:03:44Z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0x0101007AFA987E04014D48AE0B9F2695CA7FC7</vt:lpwstr>
  </property>
</Properties>
</file>