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Solution 1: RPO = 1 hr, RTO = 8 hrs, HA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solution uses:</a:t>
            </a:r>
            <a:br/>
            <a:r>
              <a:t>- Real-time replication of data to a secondary site (Active-Passive setup).</a:t>
            </a:r>
            <a:br/>
            <a:r>
              <a:t>- Automated failover to ensure High Availability.</a:t>
            </a:r>
            <a:br/>
            <a:r>
              <a:t>- Backup systems that are restored in case of primary failure, ensuring RTO of 8 hours.</a:t>
            </a:r>
            <a:br/>
            <a:r>
              <a:t>HA is ensured through active monitoring and automated load balancing.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Solution 2: RPO = 24 hrs, RTO = 72 hrs, HA Not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solution involves:</a:t>
            </a:r>
            <a:br/>
            <a:r>
              <a:t>- Daily backups to an offsite location or cloud storage.</a:t>
            </a:r>
            <a:br/>
            <a:r>
              <a:t>- Manual failover or disaster recovery plan initiation within 72 hours.</a:t>
            </a:r>
            <a:br/>
            <a:r>
              <a:t>- No high availability mechanisms as HA is not required.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Solution 3: RPO = 5 mins, RTO = 1 hr, HA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solution uses:</a:t>
            </a:r>
            <a:br/>
            <a:r>
              <a:t>- Continuous data replication to a secondary site in real-time (Active-Active setup).</a:t>
            </a:r>
            <a:br/>
            <a:r>
              <a:t>- Automated failover and load balancing.</a:t>
            </a:r>
            <a:br/>
            <a:r>
              <a:t>- Redundant infrastructure to ensure High Availability with a failover time of less than 1 hour.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DR Solution 1: RPO = 1 hr, RTO = 8 hrs, HA Required</vt:lpstr>
      <vt:lpstr>DR Solution 2: RPO = 24 hrs, RTO = 72 hrs, HA Not Required</vt:lpstr>
      <vt:lpstr>DR Solution 3: RPO = 5 mins, RTO = 1 hr, HA Required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Mustafa Hussein</dc:creator>
  <cp:keywords/>
  <dc:description>generated using python-pptx</dc:description>
  <cp:lastModifiedBy>Hussein, Mustafa</cp:lastModifiedBy>
  <cp:revision>1</cp:revision>
  <dcterms:created xsi:type="dcterms:W3CDTF">2013-01-27T09:14:16Z</dcterms:created>
  <dcterms:modified xsi:type="dcterms:W3CDTF">2024-09-29T15:03:57Z</dcterms:modified>
  <cp:category/>
</cp:coreProperties>
</file>