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55"/>
  </p:notesMasterIdLst>
  <p:sldIdLst>
    <p:sldId id="256" r:id="rId3"/>
    <p:sldId id="257" r:id="rId4"/>
    <p:sldId id="259" r:id="rId5"/>
    <p:sldId id="260" r:id="rId6"/>
    <p:sldId id="307" r:id="rId7"/>
    <p:sldId id="308" r:id="rId8"/>
    <p:sldId id="311" r:id="rId9"/>
    <p:sldId id="312" r:id="rId10"/>
    <p:sldId id="309" r:id="rId11"/>
    <p:sldId id="264" r:id="rId12"/>
    <p:sldId id="330" r:id="rId13"/>
    <p:sldId id="318" r:id="rId14"/>
    <p:sldId id="319" r:id="rId15"/>
    <p:sldId id="320" r:id="rId16"/>
    <p:sldId id="321" r:id="rId17"/>
    <p:sldId id="323" r:id="rId18"/>
    <p:sldId id="324" r:id="rId19"/>
    <p:sldId id="325" r:id="rId20"/>
    <p:sldId id="322" r:id="rId21"/>
    <p:sldId id="327" r:id="rId22"/>
    <p:sldId id="331" r:id="rId23"/>
    <p:sldId id="332" r:id="rId24"/>
    <p:sldId id="326" r:id="rId25"/>
    <p:sldId id="333" r:id="rId26"/>
    <p:sldId id="334" r:id="rId27"/>
    <p:sldId id="335" r:id="rId28"/>
    <p:sldId id="336" r:id="rId29"/>
    <p:sldId id="337" r:id="rId30"/>
    <p:sldId id="341" r:id="rId31"/>
    <p:sldId id="342" r:id="rId32"/>
    <p:sldId id="343" r:id="rId33"/>
    <p:sldId id="344" r:id="rId34"/>
    <p:sldId id="338" r:id="rId35"/>
    <p:sldId id="339" r:id="rId36"/>
    <p:sldId id="340" r:id="rId37"/>
    <p:sldId id="345" r:id="rId38"/>
    <p:sldId id="346" r:id="rId39"/>
    <p:sldId id="347" r:id="rId40"/>
    <p:sldId id="348" r:id="rId41"/>
    <p:sldId id="349" r:id="rId42"/>
    <p:sldId id="350" r:id="rId43"/>
    <p:sldId id="351" r:id="rId44"/>
    <p:sldId id="352" r:id="rId45"/>
    <p:sldId id="353" r:id="rId46"/>
    <p:sldId id="354" r:id="rId47"/>
    <p:sldId id="355" r:id="rId48"/>
    <p:sldId id="358" r:id="rId49"/>
    <p:sldId id="359" r:id="rId50"/>
    <p:sldId id="361" r:id="rId51"/>
    <p:sldId id="276" r:id="rId52"/>
    <p:sldId id="288" r:id="rId53"/>
    <p:sldId id="362" r:id="rId54"/>
  </p:sldIdLst>
  <p:sldSz cx="9144000" cy="5143500" type="screen16x9"/>
  <p:notesSz cx="6858000" cy="9144000"/>
  <p:embeddedFontLst>
    <p:embeddedFont>
      <p:font typeface="Arial Unicode MS" panose="020B0604020202020204" charset="-128"/>
      <p:regular r:id="rId56"/>
    </p:embeddedFont>
    <p:embeddedFont>
      <p:font typeface="IBM Plex Mono" panose="020B0509050203000203" pitchFamily="49" charset="0"/>
      <p:regular r:id="rId57"/>
      <p:bold r:id="rId58"/>
      <p:italic r:id="rId59"/>
      <p:boldItalic r:id="rId60"/>
    </p:embeddedFont>
    <p:embeddedFont>
      <p:font typeface="IBM Plex Mono Medium" panose="020B0609050203000203" pitchFamily="49" charset="0"/>
      <p:regular r:id="rId61"/>
      <p:italic r:id="rId62"/>
    </p:embeddedFont>
    <p:embeddedFont>
      <p:font typeface="Open Sans" panose="020B0606030504020204" pitchFamily="34" charset="0"/>
      <p:regular r:id="rId63"/>
      <p:bold r:id="rId64"/>
      <p:italic r:id="rId65"/>
      <p:boldItalic r:id="rId66"/>
    </p:embeddedFont>
    <p:embeddedFont>
      <p:font typeface="Poppins" panose="00000500000000000000" pitchFamily="2" charset="0"/>
      <p:regular r:id="rId67"/>
      <p:bold r:id="rId68"/>
      <p:italic r:id="rId69"/>
      <p:boldItalic r:id="rId70"/>
    </p:embeddedFont>
    <p:embeddedFont>
      <p:font typeface="Roboto Condensed Light" panose="02000000000000000000" pitchFamily="2" charset="0"/>
      <p:regular r:id="rId71"/>
      <p:italic r:id="rId72"/>
    </p:embeddedFont>
    <p:embeddedFont>
      <p:font typeface="Source Code Pro" panose="020B0509030403020204" pitchFamily="49" charset="0"/>
      <p:regular r:id="rId73"/>
      <p:bold r:id="rId74"/>
      <p:italic r:id="rId75"/>
      <p:boldItalic r:id="rId7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E72AD8-0861-2ECF-8A83-A48713184E91}" v="3508" dt="2024-09-10T17:03:54.699"/>
    <p1510:client id="{95F6A56D-750A-C063-AA8C-7F5964867558}" v="43" dt="2024-09-10T17:27:54.819"/>
    <p1510:client id="{A0154FEF-2B4E-682E-E623-61ADF43255B0}" v="14" dt="2024-09-10T17:39:32.211"/>
    <p1510:client id="{B19AD039-5C8F-E631-438A-1740C88030BE}" v="8" dt="2024-09-10T17:40:54.713"/>
  </p1510:revLst>
</p1510:revInfo>
</file>

<file path=ppt/tableStyles.xml><?xml version="1.0" encoding="utf-8"?>
<a:tblStyleLst xmlns:a="http://schemas.openxmlformats.org/drawingml/2006/main" def="{3783CE7E-CA06-4D31-B0DB-4E883282B6FC}">
  <a:tblStyle styleId="{3783CE7E-CA06-4D31-B0DB-4E883282B6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6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8.fntdata"/><Relationship Id="rId68" Type="http://schemas.openxmlformats.org/officeDocument/2006/relationships/font" Target="fonts/font13.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font" Target="fonts/font3.fntdata"/><Relationship Id="rId74" Type="http://schemas.openxmlformats.org/officeDocument/2006/relationships/font" Target="fonts/font19.fntdata"/><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font" Target="fonts/font6.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7.fntdata"/><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7.fntdata"/><Relationship Id="rId70" Type="http://schemas.openxmlformats.org/officeDocument/2006/relationships/font" Target="fonts/font15.fntdata"/><Relationship Id="rId75"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2.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font" Target="fonts/font18.fntdata"/><Relationship Id="rId78" Type="http://schemas.openxmlformats.org/officeDocument/2006/relationships/viewProps" Target="viewProps.xml"/><Relationship Id="rId8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notesMaster" Target="notesMasters/notesMaster1.xml"/><Relationship Id="rId76" Type="http://schemas.openxmlformats.org/officeDocument/2006/relationships/font" Target="fonts/font21.fntdata"/><Relationship Id="rId7" Type="http://schemas.openxmlformats.org/officeDocument/2006/relationships/slide" Target="slides/slide5.xml"/><Relationship Id="rId71" Type="http://schemas.openxmlformats.org/officeDocument/2006/relationships/font" Target="fonts/font16.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1519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7870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2877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9900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4627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758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6889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8422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5893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24ed99bf1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24ed99bf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17568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1020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089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9435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44725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7590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11646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4539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3347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6236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67761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25622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15196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00490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20609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0387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20247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49424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90541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8841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73650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68334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07466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92975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54254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72102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56741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89096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23940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1017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56894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4"/>
        <p:cNvGrpSpPr/>
        <p:nvPr/>
      </p:nvGrpSpPr>
      <p:grpSpPr>
        <a:xfrm>
          <a:off x="0" y="0"/>
          <a:ext cx="0" cy="0"/>
          <a:chOff x="0" y="0"/>
          <a:chExt cx="0" cy="0"/>
        </a:xfrm>
      </p:grpSpPr>
      <p:sp>
        <p:nvSpPr>
          <p:cNvPr id="2145" name="Google Shape;2145;g24ef22aa1ac_0_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6" name="Google Shape;2146;g24ef22aa1ac_0_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7"/>
        <p:cNvGrpSpPr/>
        <p:nvPr/>
      </p:nvGrpSpPr>
      <p:grpSpPr>
        <a:xfrm>
          <a:off x="0" y="0"/>
          <a:ext cx="0" cy="0"/>
          <a:chOff x="0" y="0"/>
          <a:chExt cx="0" cy="0"/>
        </a:xfrm>
      </p:grpSpPr>
      <p:sp>
        <p:nvSpPr>
          <p:cNvPr id="3158" name="Google Shape;3158;g20a542a8cd5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9" name="Google Shape;3159;g20a542a8cd5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7"/>
        <p:cNvGrpSpPr/>
        <p:nvPr/>
      </p:nvGrpSpPr>
      <p:grpSpPr>
        <a:xfrm>
          <a:off x="0" y="0"/>
          <a:ext cx="0" cy="0"/>
          <a:chOff x="0" y="0"/>
          <a:chExt cx="0" cy="0"/>
        </a:xfrm>
      </p:grpSpPr>
      <p:sp>
        <p:nvSpPr>
          <p:cNvPr id="3158" name="Google Shape;3158;g20a542a8cd5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9" name="Google Shape;3159;g20a542a8cd5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563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8469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7148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258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9990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547"/>
        <p:cNvGrpSpPr/>
        <p:nvPr/>
      </p:nvGrpSpPr>
      <p:grpSpPr>
        <a:xfrm>
          <a:off x="0" y="0"/>
          <a:ext cx="0" cy="0"/>
          <a:chOff x="0" y="0"/>
          <a:chExt cx="0" cy="0"/>
        </a:xfrm>
      </p:grpSpPr>
      <p:sp>
        <p:nvSpPr>
          <p:cNvPr id="548" name="Google Shape;54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549" name="Google Shape;549;p15"/>
          <p:cNvGrpSpPr/>
          <p:nvPr/>
        </p:nvGrpSpPr>
        <p:grpSpPr>
          <a:xfrm>
            <a:off x="4967675" y="4931713"/>
            <a:ext cx="439200" cy="439100"/>
            <a:chOff x="1101075" y="2142375"/>
            <a:chExt cx="439200" cy="439100"/>
          </a:xfrm>
        </p:grpSpPr>
        <p:sp>
          <p:nvSpPr>
            <p:cNvPr id="550" name="Google Shape;550;p1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15"/>
          <p:cNvGrpSpPr/>
          <p:nvPr/>
        </p:nvGrpSpPr>
        <p:grpSpPr>
          <a:xfrm>
            <a:off x="2176605" y="-3695660"/>
            <a:ext cx="7317722" cy="6983297"/>
            <a:chOff x="2100405" y="-3619460"/>
            <a:chExt cx="7317722" cy="6983297"/>
          </a:xfrm>
        </p:grpSpPr>
        <p:sp>
          <p:nvSpPr>
            <p:cNvPr id="553" name="Google Shape;553;p15"/>
            <p:cNvSpPr/>
            <p:nvPr/>
          </p:nvSpPr>
          <p:spPr>
            <a:xfrm rot="8100000" flipH="1">
              <a:off x="3778999" y="-2106462"/>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15"/>
            <p:cNvGrpSpPr/>
            <p:nvPr/>
          </p:nvGrpSpPr>
          <p:grpSpPr>
            <a:xfrm rot="2700000">
              <a:off x="7787417" y="120497"/>
              <a:ext cx="582044" cy="582419"/>
              <a:chOff x="959750" y="3039275"/>
              <a:chExt cx="582050" cy="582425"/>
            </a:xfrm>
          </p:grpSpPr>
          <p:sp>
            <p:nvSpPr>
              <p:cNvPr id="555" name="Google Shape;555;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5"/>
            <p:cNvGrpSpPr/>
            <p:nvPr/>
          </p:nvGrpSpPr>
          <p:grpSpPr>
            <a:xfrm rot="2700000">
              <a:off x="8310742" y="-75303"/>
              <a:ext cx="582044" cy="582419"/>
              <a:chOff x="959750" y="3039275"/>
              <a:chExt cx="582050" cy="582425"/>
            </a:xfrm>
          </p:grpSpPr>
          <p:sp>
            <p:nvSpPr>
              <p:cNvPr id="563" name="Google Shape;563;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15"/>
            <p:cNvSpPr/>
            <p:nvPr/>
          </p:nvSpPr>
          <p:spPr>
            <a:xfrm rot="5400000">
              <a:off x="8142048" y="-57566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rot="10800000">
              <a:off x="8365398" y="-290023"/>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5"/>
            <p:cNvSpPr/>
            <p:nvPr/>
          </p:nvSpPr>
          <p:spPr>
            <a:xfrm rot="10800000">
              <a:off x="8490148" y="2"/>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5"/>
            <p:cNvSpPr/>
            <p:nvPr/>
          </p:nvSpPr>
          <p:spPr>
            <a:xfrm rot="-2700000" flipH="1">
              <a:off x="3192849" y="-2898537"/>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15"/>
          <p:cNvGrpSpPr/>
          <p:nvPr/>
        </p:nvGrpSpPr>
        <p:grpSpPr>
          <a:xfrm>
            <a:off x="-2424242" y="2074146"/>
            <a:ext cx="6274943" cy="6257753"/>
            <a:chOff x="-2447692" y="2022396"/>
            <a:chExt cx="6274943" cy="6257753"/>
          </a:xfrm>
        </p:grpSpPr>
        <p:grpSp>
          <p:nvGrpSpPr>
            <p:cNvPr id="575" name="Google Shape;575;p15"/>
            <p:cNvGrpSpPr/>
            <p:nvPr/>
          </p:nvGrpSpPr>
          <p:grpSpPr>
            <a:xfrm rot="10800000" flipH="1">
              <a:off x="-25334" y="4406387"/>
              <a:ext cx="1538562" cy="971589"/>
              <a:chOff x="-191059" y="95963"/>
              <a:chExt cx="1538562" cy="971589"/>
            </a:xfrm>
          </p:grpSpPr>
          <p:grpSp>
            <p:nvGrpSpPr>
              <p:cNvPr id="576" name="Google Shape;576;p15"/>
              <p:cNvGrpSpPr/>
              <p:nvPr/>
            </p:nvGrpSpPr>
            <p:grpSpPr>
              <a:xfrm>
                <a:off x="-191059" y="201619"/>
                <a:ext cx="904284" cy="865933"/>
                <a:chOff x="2038491" y="-937756"/>
                <a:chExt cx="904284" cy="865933"/>
              </a:xfrm>
            </p:grpSpPr>
            <p:grpSp>
              <p:nvGrpSpPr>
                <p:cNvPr id="577" name="Google Shape;577;p15"/>
                <p:cNvGrpSpPr/>
                <p:nvPr/>
              </p:nvGrpSpPr>
              <p:grpSpPr>
                <a:xfrm>
                  <a:off x="2096570" y="-863491"/>
                  <a:ext cx="717621" cy="717392"/>
                  <a:chOff x="1483457" y="3953671"/>
                  <a:chExt cx="717621" cy="717392"/>
                </a:xfrm>
              </p:grpSpPr>
              <p:sp>
                <p:nvSpPr>
                  <p:cNvPr id="578" name="Google Shape;578;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15"/>
              <p:cNvGrpSpPr/>
              <p:nvPr/>
            </p:nvGrpSpPr>
            <p:grpSpPr>
              <a:xfrm>
                <a:off x="584533" y="95963"/>
                <a:ext cx="473483" cy="453403"/>
                <a:chOff x="2038491" y="-937756"/>
                <a:chExt cx="904284" cy="865933"/>
              </a:xfrm>
            </p:grpSpPr>
            <p:grpSp>
              <p:nvGrpSpPr>
                <p:cNvPr id="585" name="Google Shape;585;p15"/>
                <p:cNvGrpSpPr/>
                <p:nvPr/>
              </p:nvGrpSpPr>
              <p:grpSpPr>
                <a:xfrm>
                  <a:off x="2096570" y="-863491"/>
                  <a:ext cx="717621" cy="717392"/>
                  <a:chOff x="1483457" y="3953671"/>
                  <a:chExt cx="717621" cy="717392"/>
                </a:xfrm>
              </p:grpSpPr>
              <p:sp>
                <p:nvSpPr>
                  <p:cNvPr id="586" name="Google Shape;586;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15"/>
              <p:cNvGrpSpPr/>
              <p:nvPr/>
            </p:nvGrpSpPr>
            <p:grpSpPr>
              <a:xfrm>
                <a:off x="530445" y="481913"/>
                <a:ext cx="473483" cy="453403"/>
                <a:chOff x="2038491" y="-937756"/>
                <a:chExt cx="904284" cy="865933"/>
              </a:xfrm>
            </p:grpSpPr>
            <p:grpSp>
              <p:nvGrpSpPr>
                <p:cNvPr id="593" name="Google Shape;593;p15"/>
                <p:cNvGrpSpPr/>
                <p:nvPr/>
              </p:nvGrpSpPr>
              <p:grpSpPr>
                <a:xfrm>
                  <a:off x="2096570" y="-863491"/>
                  <a:ext cx="717621" cy="717392"/>
                  <a:chOff x="1483457" y="3953671"/>
                  <a:chExt cx="717621" cy="717392"/>
                </a:xfrm>
              </p:grpSpPr>
              <p:sp>
                <p:nvSpPr>
                  <p:cNvPr id="594" name="Google Shape;594;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15"/>
              <p:cNvGrpSpPr/>
              <p:nvPr/>
            </p:nvGrpSpPr>
            <p:grpSpPr>
              <a:xfrm>
                <a:off x="874020" y="312788"/>
                <a:ext cx="473483" cy="453403"/>
                <a:chOff x="2038491" y="-937756"/>
                <a:chExt cx="904284" cy="865933"/>
              </a:xfrm>
            </p:grpSpPr>
            <p:grpSp>
              <p:nvGrpSpPr>
                <p:cNvPr id="601" name="Google Shape;601;p15"/>
                <p:cNvGrpSpPr/>
                <p:nvPr/>
              </p:nvGrpSpPr>
              <p:grpSpPr>
                <a:xfrm>
                  <a:off x="2096570" y="-863491"/>
                  <a:ext cx="717621" cy="717392"/>
                  <a:chOff x="1483457" y="3953671"/>
                  <a:chExt cx="717621" cy="717392"/>
                </a:xfrm>
              </p:grpSpPr>
              <p:sp>
                <p:nvSpPr>
                  <p:cNvPr id="602" name="Google Shape;602;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8" name="Google Shape;608;p15"/>
            <p:cNvGrpSpPr/>
            <p:nvPr/>
          </p:nvGrpSpPr>
          <p:grpSpPr>
            <a:xfrm rot="-3320950" flipH="1">
              <a:off x="-1885521" y="3185658"/>
              <a:ext cx="4889863" cy="3931229"/>
              <a:chOff x="7103825" y="-713112"/>
              <a:chExt cx="3785226" cy="3043150"/>
            </a:xfrm>
          </p:grpSpPr>
          <p:sp>
            <p:nvSpPr>
              <p:cNvPr id="609" name="Google Shape;609;p15"/>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0" name="Google Shape;610;p15"/>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611" name="Google Shape;611;p15"/>
            <p:cNvSpPr/>
            <p:nvPr/>
          </p:nvSpPr>
          <p:spPr>
            <a:xfrm rot="-2700000" flipH="1">
              <a:off x="249333" y="3270782"/>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15"/>
            <p:cNvGrpSpPr/>
            <p:nvPr/>
          </p:nvGrpSpPr>
          <p:grpSpPr>
            <a:xfrm rot="5400000">
              <a:off x="1987130" y="4230949"/>
              <a:ext cx="88142" cy="1137387"/>
              <a:chOff x="3054755" y="4367024"/>
              <a:chExt cx="88142" cy="1137387"/>
            </a:xfrm>
          </p:grpSpPr>
          <p:sp>
            <p:nvSpPr>
              <p:cNvPr id="613" name="Google Shape;613;p15"/>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5"/>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615"/>
        <p:cNvGrpSpPr/>
        <p:nvPr/>
      </p:nvGrpSpPr>
      <p:grpSpPr>
        <a:xfrm>
          <a:off x="0" y="0"/>
          <a:ext cx="0" cy="0"/>
          <a:chOff x="0" y="0"/>
          <a:chExt cx="0" cy="0"/>
        </a:xfrm>
      </p:grpSpPr>
      <p:sp>
        <p:nvSpPr>
          <p:cNvPr id="616" name="Google Shape;616;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617" name="Google Shape;617;p16"/>
          <p:cNvGrpSpPr/>
          <p:nvPr/>
        </p:nvGrpSpPr>
        <p:grpSpPr>
          <a:xfrm>
            <a:off x="7810267" y="-622132"/>
            <a:ext cx="2587792" cy="2725916"/>
            <a:chOff x="7810267" y="-622132"/>
            <a:chExt cx="2587792" cy="2725916"/>
          </a:xfrm>
        </p:grpSpPr>
        <p:grpSp>
          <p:nvGrpSpPr>
            <p:cNvPr id="618" name="Google Shape;618;p16"/>
            <p:cNvGrpSpPr/>
            <p:nvPr/>
          </p:nvGrpSpPr>
          <p:grpSpPr>
            <a:xfrm>
              <a:off x="8520988" y="-90875"/>
              <a:ext cx="904666" cy="726121"/>
              <a:chOff x="7945225" y="4302000"/>
              <a:chExt cx="904666" cy="726121"/>
            </a:xfrm>
          </p:grpSpPr>
          <p:sp>
            <p:nvSpPr>
              <p:cNvPr id="619" name="Google Shape;619;p16"/>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6"/>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6"/>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16"/>
            <p:cNvGrpSpPr/>
            <p:nvPr/>
          </p:nvGrpSpPr>
          <p:grpSpPr>
            <a:xfrm>
              <a:off x="8869019" y="-622132"/>
              <a:ext cx="325154" cy="1788670"/>
              <a:chOff x="8869019" y="-622132"/>
              <a:chExt cx="325154" cy="1788670"/>
            </a:xfrm>
          </p:grpSpPr>
          <p:sp>
            <p:nvSpPr>
              <p:cNvPr id="623" name="Google Shape;623;p16"/>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chemeClr val="dk2">
                      <a:alpha val="31360"/>
                    </a:schemeClr>
                  </a:gs>
                  <a:gs pos="100000">
                    <a:srgbClr val="FFFFFF">
                      <a:alpha val="0"/>
                      <a:alpha val="313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4" name="Google Shape;624;p16"/>
              <p:cNvGrpSpPr/>
              <p:nvPr/>
            </p:nvGrpSpPr>
            <p:grpSpPr>
              <a:xfrm rot="1800062">
                <a:off x="9035610" y="1007995"/>
                <a:ext cx="134040" cy="134009"/>
                <a:chOff x="1101075" y="2142375"/>
                <a:chExt cx="439200" cy="439100"/>
              </a:xfrm>
            </p:grpSpPr>
            <p:sp>
              <p:nvSpPr>
                <p:cNvPr id="625" name="Google Shape;625;p1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7" name="Google Shape;627;p16"/>
            <p:cNvSpPr/>
            <p:nvPr/>
          </p:nvSpPr>
          <p:spPr>
            <a:xfrm rot="2700000">
              <a:off x="8482428" y="-422541"/>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6"/>
            <p:cNvSpPr/>
            <p:nvPr/>
          </p:nvSpPr>
          <p:spPr>
            <a:xfrm rot="2700000">
              <a:off x="8744103" y="-213191"/>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16"/>
          <p:cNvGrpSpPr/>
          <p:nvPr/>
        </p:nvGrpSpPr>
        <p:grpSpPr>
          <a:xfrm>
            <a:off x="8332551" y="-7"/>
            <a:ext cx="2386151" cy="3293873"/>
            <a:chOff x="8256351" y="-7"/>
            <a:chExt cx="2386151" cy="3293873"/>
          </a:xfrm>
        </p:grpSpPr>
        <p:pic>
          <p:nvPicPr>
            <p:cNvPr id="630" name="Google Shape;630;p16"/>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631" name="Google Shape;631;p16"/>
            <p:cNvGrpSpPr/>
            <p:nvPr/>
          </p:nvGrpSpPr>
          <p:grpSpPr>
            <a:xfrm rot="10800000">
              <a:off x="8452444" y="-7"/>
              <a:ext cx="325154" cy="1788670"/>
              <a:chOff x="8869019" y="-622132"/>
              <a:chExt cx="325154" cy="1788670"/>
            </a:xfrm>
          </p:grpSpPr>
          <p:sp>
            <p:nvSpPr>
              <p:cNvPr id="632" name="Google Shape;632;p16"/>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chemeClr val="lt2">
                      <a:alpha val="31360"/>
                    </a:schemeClr>
                  </a:gs>
                  <a:gs pos="40000">
                    <a:srgbClr val="FF9900">
                      <a:alpha val="40784"/>
                      <a:alpha val="31360"/>
                    </a:srgbClr>
                  </a:gs>
                  <a:gs pos="100000">
                    <a:srgbClr val="FFFFFF">
                      <a:alpha val="0"/>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16"/>
              <p:cNvGrpSpPr/>
              <p:nvPr/>
            </p:nvGrpSpPr>
            <p:grpSpPr>
              <a:xfrm rot="1800062">
                <a:off x="9035610" y="1007995"/>
                <a:ext cx="134040" cy="134009"/>
                <a:chOff x="1101075" y="2142375"/>
                <a:chExt cx="439200" cy="439100"/>
              </a:xfrm>
            </p:grpSpPr>
            <p:sp>
              <p:nvSpPr>
                <p:cNvPr id="634" name="Google Shape;634;p1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36" name="Google Shape;636;p16"/>
          <p:cNvGrpSpPr/>
          <p:nvPr/>
        </p:nvGrpSpPr>
        <p:grpSpPr>
          <a:xfrm>
            <a:off x="-213525" y="171225"/>
            <a:ext cx="439200" cy="439100"/>
            <a:chOff x="1101075" y="2142375"/>
            <a:chExt cx="439200" cy="439100"/>
          </a:xfrm>
        </p:grpSpPr>
        <p:sp>
          <p:nvSpPr>
            <p:cNvPr id="637" name="Google Shape;637;p1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16"/>
          <p:cNvGrpSpPr/>
          <p:nvPr/>
        </p:nvGrpSpPr>
        <p:grpSpPr>
          <a:xfrm>
            <a:off x="-1262974" y="3161328"/>
            <a:ext cx="4822591" cy="2934500"/>
            <a:chOff x="-1186774" y="3161328"/>
            <a:chExt cx="4822591" cy="2934500"/>
          </a:xfrm>
        </p:grpSpPr>
        <p:pic>
          <p:nvPicPr>
            <p:cNvPr id="640" name="Google Shape;640;p16"/>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641" name="Google Shape;641;p16"/>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2" name="Google Shape;642;p16"/>
            <p:cNvGrpSpPr/>
            <p:nvPr/>
          </p:nvGrpSpPr>
          <p:grpSpPr>
            <a:xfrm>
              <a:off x="58899" y="4608583"/>
              <a:ext cx="604346" cy="657081"/>
              <a:chOff x="58899" y="4608583"/>
              <a:chExt cx="604346" cy="657081"/>
            </a:xfrm>
          </p:grpSpPr>
          <p:grpSp>
            <p:nvGrpSpPr>
              <p:cNvPr id="643" name="Google Shape;643;p16"/>
              <p:cNvGrpSpPr/>
              <p:nvPr/>
            </p:nvGrpSpPr>
            <p:grpSpPr>
              <a:xfrm rot="10800000">
                <a:off x="58899" y="4608583"/>
                <a:ext cx="328346" cy="328531"/>
                <a:chOff x="3678700" y="407275"/>
                <a:chExt cx="708100" cy="708500"/>
              </a:xfrm>
            </p:grpSpPr>
            <p:sp>
              <p:nvSpPr>
                <p:cNvPr id="644" name="Google Shape;644;p1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16"/>
              <p:cNvGrpSpPr/>
              <p:nvPr/>
            </p:nvGrpSpPr>
            <p:grpSpPr>
              <a:xfrm rot="10800000">
                <a:off x="334899" y="4608583"/>
                <a:ext cx="328346" cy="328531"/>
                <a:chOff x="3678700" y="407275"/>
                <a:chExt cx="708100" cy="708500"/>
              </a:xfrm>
            </p:grpSpPr>
            <p:sp>
              <p:nvSpPr>
                <p:cNvPr id="652" name="Google Shape;652;p1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16"/>
              <p:cNvGrpSpPr/>
              <p:nvPr/>
            </p:nvGrpSpPr>
            <p:grpSpPr>
              <a:xfrm rot="10800000">
                <a:off x="282574" y="4937133"/>
                <a:ext cx="328346" cy="328531"/>
                <a:chOff x="3678700" y="407275"/>
                <a:chExt cx="708100" cy="708500"/>
              </a:xfrm>
            </p:grpSpPr>
            <p:sp>
              <p:nvSpPr>
                <p:cNvPr id="660" name="Google Shape;660;p1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7" name="Google Shape;667;p16"/>
            <p:cNvGrpSpPr/>
            <p:nvPr/>
          </p:nvGrpSpPr>
          <p:grpSpPr>
            <a:xfrm>
              <a:off x="-923150" y="4796551"/>
              <a:ext cx="4558967" cy="134100"/>
              <a:chOff x="796100" y="3019701"/>
              <a:chExt cx="4558967" cy="134100"/>
            </a:xfrm>
          </p:grpSpPr>
          <p:sp>
            <p:nvSpPr>
              <p:cNvPr id="668" name="Google Shape;668;p16"/>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9" name="Google Shape;669;p16"/>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670" name="Google Shape;670;p16"/>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3">
  <p:cSld name="CUSTOM_10_1_1">
    <p:spTree>
      <p:nvGrpSpPr>
        <p:cNvPr id="1" name="Shape 671"/>
        <p:cNvGrpSpPr/>
        <p:nvPr/>
      </p:nvGrpSpPr>
      <p:grpSpPr>
        <a:xfrm>
          <a:off x="0" y="0"/>
          <a:ext cx="0" cy="0"/>
          <a:chOff x="0" y="0"/>
          <a:chExt cx="0" cy="0"/>
        </a:xfrm>
      </p:grpSpPr>
      <p:sp>
        <p:nvSpPr>
          <p:cNvPr id="672" name="Google Shape;67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673" name="Google Shape;673;p17"/>
          <p:cNvGrpSpPr/>
          <p:nvPr/>
        </p:nvGrpSpPr>
        <p:grpSpPr>
          <a:xfrm>
            <a:off x="-2176650" y="-112745"/>
            <a:ext cx="4680670" cy="5935195"/>
            <a:chOff x="-2176650" y="-112745"/>
            <a:chExt cx="4680670" cy="5935195"/>
          </a:xfrm>
        </p:grpSpPr>
        <p:grpSp>
          <p:nvGrpSpPr>
            <p:cNvPr id="674" name="Google Shape;674;p17"/>
            <p:cNvGrpSpPr/>
            <p:nvPr/>
          </p:nvGrpSpPr>
          <p:grpSpPr>
            <a:xfrm>
              <a:off x="-2176650" y="-112745"/>
              <a:ext cx="4680670" cy="5935195"/>
              <a:chOff x="-2176650" y="-112745"/>
              <a:chExt cx="4680670" cy="5935195"/>
            </a:xfrm>
          </p:grpSpPr>
          <p:sp>
            <p:nvSpPr>
              <p:cNvPr id="675" name="Google Shape;675;p17"/>
              <p:cNvSpPr/>
              <p:nvPr/>
            </p:nvSpPr>
            <p:spPr>
              <a:xfrm rot="-2700000">
                <a:off x="-1523974" y="2178291"/>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17"/>
              <p:cNvGrpSpPr/>
              <p:nvPr/>
            </p:nvGrpSpPr>
            <p:grpSpPr>
              <a:xfrm rot="-2700000">
                <a:off x="10491" y="4440580"/>
                <a:ext cx="582044" cy="582419"/>
                <a:chOff x="959750" y="3039275"/>
                <a:chExt cx="582050" cy="582425"/>
              </a:xfrm>
            </p:grpSpPr>
            <p:sp>
              <p:nvSpPr>
                <p:cNvPr id="677" name="Google Shape;677;p1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17"/>
              <p:cNvGrpSpPr/>
              <p:nvPr/>
            </p:nvGrpSpPr>
            <p:grpSpPr>
              <a:xfrm rot="-2700000">
                <a:off x="-183259" y="2704590"/>
                <a:ext cx="582044" cy="582419"/>
                <a:chOff x="959750" y="3039275"/>
                <a:chExt cx="582050" cy="582425"/>
              </a:xfrm>
            </p:grpSpPr>
            <p:sp>
              <p:nvSpPr>
                <p:cNvPr id="685" name="Google Shape;685;p1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2" name="Google Shape;692;p17"/>
              <p:cNvSpPr/>
              <p:nvPr/>
            </p:nvSpPr>
            <p:spPr>
              <a:xfrm rot="2700000" flipH="1">
                <a:off x="-1073899" y="473691"/>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693;p17"/>
            <p:cNvGrpSpPr/>
            <p:nvPr/>
          </p:nvGrpSpPr>
          <p:grpSpPr>
            <a:xfrm>
              <a:off x="-234425" y="3727550"/>
              <a:ext cx="439200" cy="439100"/>
              <a:chOff x="1101075" y="2142375"/>
              <a:chExt cx="439200" cy="439100"/>
            </a:xfrm>
          </p:grpSpPr>
          <p:sp>
            <p:nvSpPr>
              <p:cNvPr id="694" name="Google Shape;694;p1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17"/>
            <p:cNvGrpSpPr/>
            <p:nvPr/>
          </p:nvGrpSpPr>
          <p:grpSpPr>
            <a:xfrm rot="10800000">
              <a:off x="713225" y="4931225"/>
              <a:ext cx="439200" cy="439100"/>
              <a:chOff x="1101075" y="2142375"/>
              <a:chExt cx="439200" cy="439100"/>
            </a:xfrm>
          </p:grpSpPr>
          <p:sp>
            <p:nvSpPr>
              <p:cNvPr id="697" name="Google Shape;697;p1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9" name="Google Shape;699;p17"/>
          <p:cNvGrpSpPr/>
          <p:nvPr/>
        </p:nvGrpSpPr>
        <p:grpSpPr>
          <a:xfrm>
            <a:off x="6642300" y="-415701"/>
            <a:ext cx="4558967" cy="1887075"/>
            <a:chOff x="6566100" y="-415701"/>
            <a:chExt cx="4558967" cy="1887075"/>
          </a:xfrm>
        </p:grpSpPr>
        <p:pic>
          <p:nvPicPr>
            <p:cNvPr id="700" name="Google Shape;700;p17"/>
            <p:cNvPicPr preferRelativeResize="0"/>
            <p:nvPr/>
          </p:nvPicPr>
          <p:blipFill rotWithShape="1">
            <a:blip r:embed="rId2">
              <a:alphaModFix/>
            </a:blip>
            <a:srcRect l="16960" t="24718" r="7121" b="26177"/>
            <a:stretch/>
          </p:blipFill>
          <p:spPr>
            <a:xfrm>
              <a:off x="8278550" y="-392375"/>
              <a:ext cx="2441950" cy="1863749"/>
            </a:xfrm>
            <a:prstGeom prst="rect">
              <a:avLst/>
            </a:prstGeom>
            <a:noFill/>
            <a:ln>
              <a:noFill/>
            </a:ln>
          </p:spPr>
        </p:pic>
        <p:grpSp>
          <p:nvGrpSpPr>
            <p:cNvPr id="701" name="Google Shape;701;p17"/>
            <p:cNvGrpSpPr/>
            <p:nvPr/>
          </p:nvGrpSpPr>
          <p:grpSpPr>
            <a:xfrm rot="5400000">
              <a:off x="7714062" y="-991384"/>
              <a:ext cx="1433417" cy="2584783"/>
              <a:chOff x="-363163" y="-645596"/>
              <a:chExt cx="1433417" cy="2584783"/>
            </a:xfrm>
          </p:grpSpPr>
          <p:grpSp>
            <p:nvGrpSpPr>
              <p:cNvPr id="702" name="Google Shape;702;p17"/>
              <p:cNvGrpSpPr/>
              <p:nvPr/>
            </p:nvGrpSpPr>
            <p:grpSpPr>
              <a:xfrm rot="10800000">
                <a:off x="-64595" y="-645596"/>
                <a:ext cx="1134849" cy="2370191"/>
                <a:chOff x="-575575" y="3685599"/>
                <a:chExt cx="1421048" cy="2967932"/>
              </a:xfrm>
            </p:grpSpPr>
            <p:sp>
              <p:nvSpPr>
                <p:cNvPr id="703" name="Google Shape;703;p17"/>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7"/>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5" name="Google Shape;705;p17"/>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7"/>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7" name="Google Shape;707;p17"/>
              <p:cNvGrpSpPr/>
              <p:nvPr/>
            </p:nvGrpSpPr>
            <p:grpSpPr>
              <a:xfrm rot="-2700000" flipH="1">
                <a:off x="-216370" y="1084101"/>
                <a:ext cx="708093" cy="708493"/>
                <a:chOff x="3678700" y="407275"/>
                <a:chExt cx="708100" cy="708500"/>
              </a:xfrm>
            </p:grpSpPr>
            <p:sp>
              <p:nvSpPr>
                <p:cNvPr id="708" name="Google Shape;708;p1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5" name="Google Shape;715;p17"/>
            <p:cNvGrpSpPr/>
            <p:nvPr/>
          </p:nvGrpSpPr>
          <p:grpSpPr>
            <a:xfrm rot="10800000">
              <a:off x="6566100" y="233963"/>
              <a:ext cx="4558967" cy="134100"/>
              <a:chOff x="796100" y="3019701"/>
              <a:chExt cx="4558967" cy="134100"/>
            </a:xfrm>
          </p:grpSpPr>
          <p:sp>
            <p:nvSpPr>
              <p:cNvPr id="716" name="Google Shape;716;p1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7" name="Google Shape;717;p1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718" name="Google Shape;718;p1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4">
  <p:cSld name="CUSTOM_10_1_1_1">
    <p:spTree>
      <p:nvGrpSpPr>
        <p:cNvPr id="1" name="Shape 719"/>
        <p:cNvGrpSpPr/>
        <p:nvPr/>
      </p:nvGrpSpPr>
      <p:grpSpPr>
        <a:xfrm>
          <a:off x="0" y="0"/>
          <a:ext cx="0" cy="0"/>
          <a:chOff x="0" y="0"/>
          <a:chExt cx="0" cy="0"/>
        </a:xfrm>
      </p:grpSpPr>
      <p:grpSp>
        <p:nvGrpSpPr>
          <p:cNvPr id="720" name="Google Shape;720;p18"/>
          <p:cNvGrpSpPr/>
          <p:nvPr/>
        </p:nvGrpSpPr>
        <p:grpSpPr>
          <a:xfrm>
            <a:off x="5404975" y="2221118"/>
            <a:ext cx="4263000" cy="3617400"/>
            <a:chOff x="5328775" y="2221118"/>
            <a:chExt cx="4263000" cy="3617400"/>
          </a:xfrm>
        </p:grpSpPr>
        <p:sp>
          <p:nvSpPr>
            <p:cNvPr id="721" name="Google Shape;721;p18"/>
            <p:cNvSpPr/>
            <p:nvPr/>
          </p:nvSpPr>
          <p:spPr>
            <a:xfrm>
              <a:off x="5328775" y="2221118"/>
              <a:ext cx="4263000" cy="3617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2" name="Google Shape;722;p18"/>
            <p:cNvGrpSpPr/>
            <p:nvPr/>
          </p:nvGrpSpPr>
          <p:grpSpPr>
            <a:xfrm>
              <a:off x="7218100" y="4855088"/>
              <a:ext cx="931125" cy="525763"/>
              <a:chOff x="7218100" y="4855088"/>
              <a:chExt cx="931125" cy="525763"/>
            </a:xfrm>
          </p:grpSpPr>
          <p:grpSp>
            <p:nvGrpSpPr>
              <p:cNvPr id="723" name="Google Shape;723;p18"/>
              <p:cNvGrpSpPr/>
              <p:nvPr/>
            </p:nvGrpSpPr>
            <p:grpSpPr>
              <a:xfrm>
                <a:off x="7710025" y="4941750"/>
                <a:ext cx="439200" cy="439100"/>
                <a:chOff x="1101075" y="2142375"/>
                <a:chExt cx="439200" cy="439100"/>
              </a:xfrm>
            </p:grpSpPr>
            <p:sp>
              <p:nvSpPr>
                <p:cNvPr id="724" name="Google Shape;724;p1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 name="Google Shape;726;p18"/>
              <p:cNvGrpSpPr/>
              <p:nvPr/>
            </p:nvGrpSpPr>
            <p:grpSpPr>
              <a:xfrm>
                <a:off x="7218100" y="4855088"/>
                <a:ext cx="439200" cy="439100"/>
                <a:chOff x="1101075" y="2142375"/>
                <a:chExt cx="439200" cy="439100"/>
              </a:xfrm>
            </p:grpSpPr>
            <p:sp>
              <p:nvSpPr>
                <p:cNvPr id="727" name="Google Shape;727;p1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29" name="Google Shape;72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730" name="Google Shape;730;p18"/>
          <p:cNvGrpSpPr/>
          <p:nvPr/>
        </p:nvGrpSpPr>
        <p:grpSpPr>
          <a:xfrm>
            <a:off x="-2175000" y="3012192"/>
            <a:ext cx="3701086" cy="3345172"/>
            <a:chOff x="-1886500" y="2599117"/>
            <a:chExt cx="3701086" cy="3345172"/>
          </a:xfrm>
        </p:grpSpPr>
        <p:pic>
          <p:nvPicPr>
            <p:cNvPr id="731" name="Google Shape;731;p18"/>
            <p:cNvPicPr preferRelativeResize="0"/>
            <p:nvPr/>
          </p:nvPicPr>
          <p:blipFill rotWithShape="1">
            <a:blip r:embed="rId2">
              <a:alphaModFix/>
            </a:blip>
            <a:srcRect l="16960" t="24718" r="7121" b="26177"/>
            <a:stretch/>
          </p:blipFill>
          <p:spPr>
            <a:xfrm rot="10800000">
              <a:off x="-1886500" y="3119537"/>
              <a:ext cx="3701086" cy="2824751"/>
            </a:xfrm>
            <a:prstGeom prst="rect">
              <a:avLst/>
            </a:prstGeom>
            <a:noFill/>
            <a:ln>
              <a:noFill/>
            </a:ln>
          </p:spPr>
        </p:pic>
        <p:sp>
          <p:nvSpPr>
            <p:cNvPr id="732" name="Google Shape;732;p18"/>
            <p:cNvSpPr/>
            <p:nvPr/>
          </p:nvSpPr>
          <p:spPr>
            <a:xfrm rot="10800000">
              <a:off x="-402274" y="2599117"/>
              <a:ext cx="1201697" cy="2824744"/>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8"/>
            <p:cNvSpPr/>
            <p:nvPr/>
          </p:nvSpPr>
          <p:spPr>
            <a:xfrm rot="10800000">
              <a:off x="-207237" y="2599870"/>
              <a:ext cx="1201697" cy="2824744"/>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4" name="Google Shape;734;p18"/>
            <p:cNvGrpSpPr/>
            <p:nvPr/>
          </p:nvGrpSpPr>
          <p:grpSpPr>
            <a:xfrm rot="10800000">
              <a:off x="-37979" y="5013439"/>
              <a:ext cx="134004" cy="134004"/>
              <a:chOff x="8356813" y="1074288"/>
              <a:chExt cx="351900" cy="351900"/>
            </a:xfrm>
          </p:grpSpPr>
          <p:sp>
            <p:nvSpPr>
              <p:cNvPr id="735" name="Google Shape;735;p1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18"/>
            <p:cNvGrpSpPr/>
            <p:nvPr/>
          </p:nvGrpSpPr>
          <p:grpSpPr>
            <a:xfrm rot="10800000">
              <a:off x="447446" y="4173589"/>
              <a:ext cx="134004" cy="134004"/>
              <a:chOff x="8356813" y="1074288"/>
              <a:chExt cx="351900" cy="351900"/>
            </a:xfrm>
          </p:grpSpPr>
          <p:sp>
            <p:nvSpPr>
              <p:cNvPr id="738" name="Google Shape;738;p1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18"/>
            <p:cNvGrpSpPr/>
            <p:nvPr/>
          </p:nvGrpSpPr>
          <p:grpSpPr>
            <a:xfrm rot="10800000">
              <a:off x="539621" y="2985514"/>
              <a:ext cx="134004" cy="134004"/>
              <a:chOff x="8356813" y="1074288"/>
              <a:chExt cx="351900" cy="351900"/>
            </a:xfrm>
          </p:grpSpPr>
          <p:sp>
            <p:nvSpPr>
              <p:cNvPr id="741" name="Google Shape;741;p1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3" name="Google Shape;743;p18"/>
          <p:cNvGrpSpPr/>
          <p:nvPr/>
        </p:nvGrpSpPr>
        <p:grpSpPr>
          <a:xfrm>
            <a:off x="5928900" y="-249669"/>
            <a:ext cx="5688165" cy="3493826"/>
            <a:chOff x="5852700" y="-249669"/>
            <a:chExt cx="5688165" cy="3493826"/>
          </a:xfrm>
        </p:grpSpPr>
        <p:grpSp>
          <p:nvGrpSpPr>
            <p:cNvPr id="744" name="Google Shape;744;p18"/>
            <p:cNvGrpSpPr/>
            <p:nvPr/>
          </p:nvGrpSpPr>
          <p:grpSpPr>
            <a:xfrm>
              <a:off x="8783705" y="1899359"/>
              <a:ext cx="402160" cy="1344798"/>
              <a:chOff x="8668555" y="1976884"/>
              <a:chExt cx="402160" cy="1344798"/>
            </a:xfrm>
          </p:grpSpPr>
          <p:sp>
            <p:nvSpPr>
              <p:cNvPr id="745" name="Google Shape;745;p18"/>
              <p:cNvSpPr/>
              <p:nvPr/>
            </p:nvSpPr>
            <p:spPr>
              <a:xfrm flipH="1">
                <a:off x="8823846" y="2094964"/>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8"/>
              <p:cNvSpPr/>
              <p:nvPr/>
            </p:nvSpPr>
            <p:spPr>
              <a:xfrm flipH="1">
                <a:off x="8668555" y="19768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18"/>
            <p:cNvGrpSpPr/>
            <p:nvPr/>
          </p:nvGrpSpPr>
          <p:grpSpPr>
            <a:xfrm>
              <a:off x="8598675" y="1421188"/>
              <a:ext cx="904666" cy="726121"/>
              <a:chOff x="7945225" y="4302000"/>
              <a:chExt cx="904666" cy="726121"/>
            </a:xfrm>
          </p:grpSpPr>
          <p:sp>
            <p:nvSpPr>
              <p:cNvPr id="748" name="Google Shape;748;p1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18"/>
            <p:cNvGrpSpPr/>
            <p:nvPr/>
          </p:nvGrpSpPr>
          <p:grpSpPr>
            <a:xfrm rot="10800000" flipH="1">
              <a:off x="7579756" y="-249669"/>
              <a:ext cx="2601921" cy="2438355"/>
              <a:chOff x="7340128" y="2866613"/>
              <a:chExt cx="2439225" cy="2438355"/>
            </a:xfrm>
          </p:grpSpPr>
          <p:sp>
            <p:nvSpPr>
              <p:cNvPr id="752" name="Google Shape;752;p18"/>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8"/>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8"/>
            <p:cNvSpPr/>
            <p:nvPr/>
          </p:nvSpPr>
          <p:spPr>
            <a:xfrm rot="5400000" flipH="1">
              <a:off x="6551329"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5" name="Google Shape;755;p18"/>
            <p:cNvGrpSpPr/>
            <p:nvPr/>
          </p:nvGrpSpPr>
          <p:grpSpPr>
            <a:xfrm>
              <a:off x="6917731" y="246011"/>
              <a:ext cx="4623133" cy="134070"/>
              <a:chOff x="6917731" y="246011"/>
              <a:chExt cx="4623133" cy="134070"/>
            </a:xfrm>
          </p:grpSpPr>
          <p:sp>
            <p:nvSpPr>
              <p:cNvPr id="756" name="Google Shape;756;p18"/>
              <p:cNvSpPr/>
              <p:nvPr/>
            </p:nvSpPr>
            <p:spPr>
              <a:xfrm flipH="1">
                <a:off x="6917731" y="246011"/>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8"/>
              <p:cNvSpPr/>
              <p:nvPr/>
            </p:nvSpPr>
            <p:spPr>
              <a:xfrm flipH="1">
                <a:off x="6947845" y="276153"/>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8" name="Google Shape;758;p18"/>
              <p:cNvCxnSpPr/>
              <p:nvPr/>
            </p:nvCxnSpPr>
            <p:spPr>
              <a:xfrm rot="10800000">
                <a:off x="7013865" y="313050"/>
                <a:ext cx="4527000" cy="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798"/>
        <p:cNvGrpSpPr/>
        <p:nvPr/>
      </p:nvGrpSpPr>
      <p:grpSpPr>
        <a:xfrm>
          <a:off x="0" y="0"/>
          <a:ext cx="0" cy="0"/>
          <a:chOff x="0" y="0"/>
          <a:chExt cx="0" cy="0"/>
        </a:xfrm>
      </p:grpSpPr>
      <p:sp>
        <p:nvSpPr>
          <p:cNvPr id="799" name="Google Shape;799;p20"/>
          <p:cNvSpPr txBox="1">
            <a:spLocks noGrp="1"/>
          </p:cNvSpPr>
          <p:nvPr>
            <p:ph type="title"/>
          </p:nvPr>
        </p:nvSpPr>
        <p:spPr>
          <a:xfrm>
            <a:off x="720000" y="1565925"/>
            <a:ext cx="2799000" cy="760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00" name="Google Shape;800;p20"/>
          <p:cNvSpPr txBox="1">
            <a:spLocks noGrp="1"/>
          </p:cNvSpPr>
          <p:nvPr>
            <p:ph type="subTitle" idx="1"/>
          </p:nvPr>
        </p:nvSpPr>
        <p:spPr>
          <a:xfrm>
            <a:off x="720000" y="2326750"/>
            <a:ext cx="2799000" cy="1125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01" name="Google Shape;801;p20"/>
          <p:cNvGrpSpPr/>
          <p:nvPr/>
        </p:nvGrpSpPr>
        <p:grpSpPr>
          <a:xfrm>
            <a:off x="-1623735" y="2499757"/>
            <a:ext cx="5119205" cy="4373890"/>
            <a:chOff x="-1547535" y="2499757"/>
            <a:chExt cx="5119205" cy="4373890"/>
          </a:xfrm>
        </p:grpSpPr>
        <p:pic>
          <p:nvPicPr>
            <p:cNvPr id="802" name="Google Shape;802;p20"/>
            <p:cNvPicPr preferRelativeResize="0"/>
            <p:nvPr/>
          </p:nvPicPr>
          <p:blipFill rotWithShape="1">
            <a:blip r:embed="rId2">
              <a:alphaModFix/>
            </a:blip>
            <a:srcRect l="16960" t="24718" r="7121" b="26177"/>
            <a:stretch/>
          </p:blipFill>
          <p:spPr>
            <a:xfrm rot="-5400000">
              <a:off x="-1751185" y="3417285"/>
              <a:ext cx="3920501" cy="2992224"/>
            </a:xfrm>
            <a:prstGeom prst="rect">
              <a:avLst/>
            </a:prstGeom>
            <a:noFill/>
            <a:ln>
              <a:noFill/>
            </a:ln>
          </p:spPr>
        </p:pic>
        <p:grpSp>
          <p:nvGrpSpPr>
            <p:cNvPr id="803" name="Google Shape;803;p20"/>
            <p:cNvGrpSpPr/>
            <p:nvPr/>
          </p:nvGrpSpPr>
          <p:grpSpPr>
            <a:xfrm rot="-5400000">
              <a:off x="123777" y="4587830"/>
              <a:ext cx="480890" cy="481200"/>
              <a:chOff x="959750" y="3039275"/>
              <a:chExt cx="582050" cy="582425"/>
            </a:xfrm>
          </p:grpSpPr>
          <p:sp>
            <p:nvSpPr>
              <p:cNvPr id="804" name="Google Shape;804;p2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20"/>
            <p:cNvGrpSpPr/>
            <p:nvPr/>
          </p:nvGrpSpPr>
          <p:grpSpPr>
            <a:xfrm rot="-5400000">
              <a:off x="-564590" y="2079321"/>
              <a:ext cx="3153315" cy="5119205"/>
              <a:chOff x="6643701" y="816087"/>
              <a:chExt cx="3153315" cy="5119205"/>
            </a:xfrm>
          </p:grpSpPr>
          <p:sp>
            <p:nvSpPr>
              <p:cNvPr id="812" name="Google Shape;812;p20"/>
              <p:cNvSpPr/>
              <p:nvPr/>
            </p:nvSpPr>
            <p:spPr>
              <a:xfrm>
                <a:off x="6643701" y="816087"/>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20"/>
              <p:cNvGrpSpPr/>
              <p:nvPr/>
            </p:nvGrpSpPr>
            <p:grpSpPr>
              <a:xfrm>
                <a:off x="8062611" y="3503222"/>
                <a:ext cx="134004" cy="134004"/>
                <a:chOff x="8356813" y="1074288"/>
                <a:chExt cx="351900" cy="351900"/>
              </a:xfrm>
            </p:grpSpPr>
            <p:sp>
              <p:nvSpPr>
                <p:cNvPr id="814" name="Google Shape;814;p2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20"/>
              <p:cNvGrpSpPr/>
              <p:nvPr/>
            </p:nvGrpSpPr>
            <p:grpSpPr>
              <a:xfrm>
                <a:off x="7678536" y="3129397"/>
                <a:ext cx="134004" cy="134004"/>
                <a:chOff x="8356813" y="1074288"/>
                <a:chExt cx="351900" cy="351900"/>
              </a:xfrm>
            </p:grpSpPr>
            <p:sp>
              <p:nvSpPr>
                <p:cNvPr id="817" name="Google Shape;817;p2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20"/>
              <p:cNvGrpSpPr/>
              <p:nvPr/>
            </p:nvGrpSpPr>
            <p:grpSpPr>
              <a:xfrm>
                <a:off x="8671986" y="2443197"/>
                <a:ext cx="134004" cy="134004"/>
                <a:chOff x="8356813" y="1074288"/>
                <a:chExt cx="351900" cy="351900"/>
              </a:xfrm>
            </p:grpSpPr>
            <p:sp>
              <p:nvSpPr>
                <p:cNvPr id="820" name="Google Shape;820;p2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2" name="Google Shape;822;p20"/>
            <p:cNvSpPr/>
            <p:nvPr/>
          </p:nvSpPr>
          <p:spPr>
            <a:xfrm>
              <a:off x="-630272" y="2499757"/>
              <a:ext cx="1031181" cy="275218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3" name="Google Shape;823;p20"/>
            <p:cNvGrpSpPr/>
            <p:nvPr/>
          </p:nvGrpSpPr>
          <p:grpSpPr>
            <a:xfrm rot="-5400000">
              <a:off x="99300" y="3411735"/>
              <a:ext cx="88151" cy="2151709"/>
              <a:chOff x="3054755" y="4367024"/>
              <a:chExt cx="88142" cy="1137387"/>
            </a:xfrm>
          </p:grpSpPr>
          <p:sp>
            <p:nvSpPr>
              <p:cNvPr id="824" name="Google Shape;824;p20"/>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0"/>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20"/>
            <p:cNvGrpSpPr/>
            <p:nvPr/>
          </p:nvGrpSpPr>
          <p:grpSpPr>
            <a:xfrm rot="-5400000">
              <a:off x="-28713" y="3651410"/>
              <a:ext cx="88151" cy="2151709"/>
              <a:chOff x="3054755" y="4367024"/>
              <a:chExt cx="88142" cy="1137387"/>
            </a:xfrm>
          </p:grpSpPr>
          <p:sp>
            <p:nvSpPr>
              <p:cNvPr id="827" name="Google Shape;827;p20"/>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0"/>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9" name="Google Shape;829;p20"/>
          <p:cNvGrpSpPr/>
          <p:nvPr/>
        </p:nvGrpSpPr>
        <p:grpSpPr>
          <a:xfrm rot="-5400000">
            <a:off x="7274810" y="-1067450"/>
            <a:ext cx="3920501" cy="3213899"/>
            <a:chOff x="6643710" y="2822113"/>
            <a:chExt cx="3920501" cy="3213899"/>
          </a:xfrm>
        </p:grpSpPr>
        <p:pic>
          <p:nvPicPr>
            <p:cNvPr id="830" name="Google Shape;830;p20"/>
            <p:cNvPicPr preferRelativeResize="0"/>
            <p:nvPr/>
          </p:nvPicPr>
          <p:blipFill rotWithShape="1">
            <a:blip r:embed="rId2">
              <a:alphaModFix/>
            </a:blip>
            <a:srcRect l="16960" t="24718" r="7121" b="26177"/>
            <a:stretch/>
          </p:blipFill>
          <p:spPr>
            <a:xfrm>
              <a:off x="6643710" y="3043787"/>
              <a:ext cx="3920501" cy="2992224"/>
            </a:xfrm>
            <a:prstGeom prst="rect">
              <a:avLst/>
            </a:prstGeom>
            <a:noFill/>
            <a:ln>
              <a:noFill/>
            </a:ln>
          </p:spPr>
        </p:pic>
        <p:sp>
          <p:nvSpPr>
            <p:cNvPr id="831" name="Google Shape;831;p20"/>
            <p:cNvSpPr/>
            <p:nvPr/>
          </p:nvSpPr>
          <p:spPr>
            <a:xfrm rot="10800000">
              <a:off x="7869624" y="292026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0"/>
            <p:cNvSpPr/>
            <p:nvPr/>
          </p:nvSpPr>
          <p:spPr>
            <a:xfrm rot="10800000">
              <a:off x="8028970" y="292088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0"/>
            <p:cNvSpPr/>
            <p:nvPr/>
          </p:nvSpPr>
          <p:spPr>
            <a:xfrm>
              <a:off x="8764950" y="2822113"/>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4" name="Google Shape;834;p20"/>
            <p:cNvGrpSpPr/>
            <p:nvPr/>
          </p:nvGrpSpPr>
          <p:grpSpPr>
            <a:xfrm>
              <a:off x="8671987" y="3471620"/>
              <a:ext cx="699928" cy="1651024"/>
              <a:chOff x="8337812" y="3492483"/>
              <a:chExt cx="699928" cy="1651024"/>
            </a:xfrm>
          </p:grpSpPr>
          <p:sp>
            <p:nvSpPr>
              <p:cNvPr id="835" name="Google Shape;835;p2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20"/>
            <p:cNvGrpSpPr/>
            <p:nvPr/>
          </p:nvGrpSpPr>
          <p:grpSpPr>
            <a:xfrm>
              <a:off x="8279400" y="4281138"/>
              <a:ext cx="904666" cy="726121"/>
              <a:chOff x="7945225" y="4302000"/>
              <a:chExt cx="904666" cy="726121"/>
            </a:xfrm>
          </p:grpSpPr>
          <p:sp>
            <p:nvSpPr>
              <p:cNvPr id="839" name="Google Shape;839;p2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842"/>
        <p:cNvGrpSpPr/>
        <p:nvPr/>
      </p:nvGrpSpPr>
      <p:grpSpPr>
        <a:xfrm>
          <a:off x="0" y="0"/>
          <a:ext cx="0" cy="0"/>
          <a:chOff x="0" y="0"/>
          <a:chExt cx="0" cy="0"/>
        </a:xfrm>
      </p:grpSpPr>
      <p:sp>
        <p:nvSpPr>
          <p:cNvPr id="843" name="Google Shape;843;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44" name="Google Shape;844;p21"/>
          <p:cNvSpPr txBox="1">
            <a:spLocks noGrp="1"/>
          </p:cNvSpPr>
          <p:nvPr>
            <p:ph type="body" idx="1"/>
          </p:nvPr>
        </p:nvSpPr>
        <p:spPr>
          <a:xfrm>
            <a:off x="720000" y="1139550"/>
            <a:ext cx="4528500" cy="6978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AutoNum type="arabicPeriod"/>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grpSp>
        <p:nvGrpSpPr>
          <p:cNvPr id="845" name="Google Shape;845;p21"/>
          <p:cNvGrpSpPr/>
          <p:nvPr/>
        </p:nvGrpSpPr>
        <p:grpSpPr>
          <a:xfrm>
            <a:off x="6846993" y="-1382193"/>
            <a:ext cx="4230595" cy="4230595"/>
            <a:chOff x="6597168" y="-1305993"/>
            <a:chExt cx="4230595" cy="4230595"/>
          </a:xfrm>
        </p:grpSpPr>
        <p:sp>
          <p:nvSpPr>
            <p:cNvPr id="846" name="Google Shape;846;p21"/>
            <p:cNvSpPr/>
            <p:nvPr/>
          </p:nvSpPr>
          <p:spPr>
            <a:xfrm rot="-8100000" flipH="1">
              <a:off x="7249845" y="-719557"/>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1"/>
            <p:cNvSpPr/>
            <p:nvPr/>
          </p:nvSpPr>
          <p:spPr>
            <a:xfrm>
              <a:off x="8355611" y="-2920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1"/>
            <p:cNvSpPr/>
            <p:nvPr/>
          </p:nvSpPr>
          <p:spPr>
            <a:xfrm>
              <a:off x="8608100" y="703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9" name="Google Shape;849;p21"/>
            <p:cNvGrpSpPr/>
            <p:nvPr/>
          </p:nvGrpSpPr>
          <p:grpSpPr>
            <a:xfrm>
              <a:off x="8449011" y="1244697"/>
              <a:ext cx="134100" cy="134100"/>
              <a:chOff x="-1999139" y="3143772"/>
              <a:chExt cx="134100" cy="134100"/>
            </a:xfrm>
          </p:grpSpPr>
          <p:sp>
            <p:nvSpPr>
              <p:cNvPr id="850" name="Google Shape;850;p2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21"/>
            <p:cNvGrpSpPr/>
            <p:nvPr/>
          </p:nvGrpSpPr>
          <p:grpSpPr>
            <a:xfrm>
              <a:off x="8577286" y="2178484"/>
              <a:ext cx="134100" cy="134100"/>
              <a:chOff x="-1999139" y="3143772"/>
              <a:chExt cx="134100" cy="134100"/>
            </a:xfrm>
          </p:grpSpPr>
          <p:sp>
            <p:nvSpPr>
              <p:cNvPr id="853" name="Google Shape;853;p2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 name="Google Shape;855;p21"/>
            <p:cNvGrpSpPr/>
            <p:nvPr/>
          </p:nvGrpSpPr>
          <p:grpSpPr>
            <a:xfrm>
              <a:off x="8526386" y="311022"/>
              <a:ext cx="134004" cy="134004"/>
              <a:chOff x="8356813" y="1074288"/>
              <a:chExt cx="351900" cy="351900"/>
            </a:xfrm>
          </p:grpSpPr>
          <p:sp>
            <p:nvSpPr>
              <p:cNvPr id="856" name="Google Shape;856;p2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58" name="Google Shape;858;p21"/>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859" name="Google Shape;859;p21"/>
          <p:cNvGrpSpPr/>
          <p:nvPr/>
        </p:nvGrpSpPr>
        <p:grpSpPr>
          <a:xfrm rot="5400000">
            <a:off x="-1981527" y="1924690"/>
            <a:ext cx="6191222" cy="6191222"/>
            <a:chOff x="-2825827" y="1271890"/>
            <a:chExt cx="6191222" cy="6191222"/>
          </a:xfrm>
        </p:grpSpPr>
        <p:pic>
          <p:nvPicPr>
            <p:cNvPr id="860" name="Google Shape;860;p21"/>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861" name="Google Shape;861;p21"/>
            <p:cNvGrpSpPr/>
            <p:nvPr/>
          </p:nvGrpSpPr>
          <p:grpSpPr>
            <a:xfrm>
              <a:off x="-2825827" y="1271890"/>
              <a:ext cx="6191222" cy="6191222"/>
              <a:chOff x="-2825827" y="1271890"/>
              <a:chExt cx="6191222" cy="6191222"/>
            </a:xfrm>
          </p:grpSpPr>
          <p:sp>
            <p:nvSpPr>
              <p:cNvPr id="862" name="Google Shape;862;p21"/>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1"/>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4" name="Google Shape;864;p21"/>
              <p:cNvGrpSpPr/>
              <p:nvPr/>
            </p:nvGrpSpPr>
            <p:grpSpPr>
              <a:xfrm rot="10800000">
                <a:off x="384881" y="3042905"/>
                <a:ext cx="134100" cy="134100"/>
                <a:chOff x="-1999139" y="3143772"/>
                <a:chExt cx="134100" cy="134100"/>
              </a:xfrm>
            </p:grpSpPr>
            <p:sp>
              <p:nvSpPr>
                <p:cNvPr id="865" name="Google Shape;865;p2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7" name="Google Shape;867;p21"/>
              <p:cNvGrpSpPr/>
              <p:nvPr/>
            </p:nvGrpSpPr>
            <p:grpSpPr>
              <a:xfrm rot="10800000">
                <a:off x="146106" y="3710980"/>
                <a:ext cx="134100" cy="134100"/>
                <a:chOff x="-1999139" y="3143772"/>
                <a:chExt cx="134100" cy="134100"/>
              </a:xfrm>
            </p:grpSpPr>
            <p:sp>
              <p:nvSpPr>
                <p:cNvPr id="868" name="Google Shape;868;p2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21"/>
              <p:cNvGrpSpPr/>
              <p:nvPr/>
            </p:nvGrpSpPr>
            <p:grpSpPr>
              <a:xfrm>
                <a:off x="-102297" y="3780153"/>
                <a:ext cx="939901" cy="2449421"/>
                <a:chOff x="-102297" y="3780153"/>
                <a:chExt cx="939901" cy="2449421"/>
              </a:xfrm>
            </p:grpSpPr>
            <p:sp>
              <p:nvSpPr>
                <p:cNvPr id="871" name="Google Shape;871;p21"/>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1"/>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3" name="Google Shape;873;p21"/>
                <p:cNvGrpSpPr/>
                <p:nvPr/>
              </p:nvGrpSpPr>
              <p:grpSpPr>
                <a:xfrm rot="10800000">
                  <a:off x="532825" y="5492502"/>
                  <a:ext cx="134004" cy="134004"/>
                  <a:chOff x="8356813" y="1074288"/>
                  <a:chExt cx="351900" cy="351900"/>
                </a:xfrm>
              </p:grpSpPr>
              <p:sp>
                <p:nvSpPr>
                  <p:cNvPr id="874" name="Google Shape;874;p2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4_1_1">
    <p:spTree>
      <p:nvGrpSpPr>
        <p:cNvPr id="1" name="Shape 876"/>
        <p:cNvGrpSpPr/>
        <p:nvPr/>
      </p:nvGrpSpPr>
      <p:grpSpPr>
        <a:xfrm>
          <a:off x="0" y="0"/>
          <a:ext cx="0" cy="0"/>
          <a:chOff x="0" y="0"/>
          <a:chExt cx="0" cy="0"/>
        </a:xfrm>
      </p:grpSpPr>
      <p:grpSp>
        <p:nvGrpSpPr>
          <p:cNvPr id="877" name="Google Shape;877;p22"/>
          <p:cNvGrpSpPr/>
          <p:nvPr/>
        </p:nvGrpSpPr>
        <p:grpSpPr>
          <a:xfrm>
            <a:off x="4582521" y="2433470"/>
            <a:ext cx="5022035" cy="4764449"/>
            <a:chOff x="4571996" y="2268220"/>
            <a:chExt cx="5022035" cy="4764449"/>
          </a:xfrm>
        </p:grpSpPr>
        <p:pic>
          <p:nvPicPr>
            <p:cNvPr id="878" name="Google Shape;878;p22"/>
            <p:cNvPicPr preferRelativeResize="0"/>
            <p:nvPr/>
          </p:nvPicPr>
          <p:blipFill rotWithShape="1">
            <a:blip r:embed="rId2">
              <a:alphaModFix/>
            </a:blip>
            <a:srcRect l="16960" t="24718" r="7121" b="26177"/>
            <a:stretch/>
          </p:blipFill>
          <p:spPr>
            <a:xfrm flipH="1">
              <a:off x="5978271" y="3376950"/>
              <a:ext cx="3615750" cy="2759625"/>
            </a:xfrm>
            <a:prstGeom prst="rect">
              <a:avLst/>
            </a:prstGeom>
            <a:noFill/>
            <a:ln>
              <a:noFill/>
            </a:ln>
          </p:spPr>
        </p:pic>
        <p:grpSp>
          <p:nvGrpSpPr>
            <p:cNvPr id="879" name="Google Shape;879;p22"/>
            <p:cNvGrpSpPr/>
            <p:nvPr/>
          </p:nvGrpSpPr>
          <p:grpSpPr>
            <a:xfrm rot="10800000">
              <a:off x="4571996" y="2268220"/>
              <a:ext cx="5022035" cy="4764449"/>
              <a:chOff x="-494406" y="-1584825"/>
              <a:chExt cx="4397193" cy="4171657"/>
            </a:xfrm>
          </p:grpSpPr>
          <p:grpSp>
            <p:nvGrpSpPr>
              <p:cNvPr id="880" name="Google Shape;880;p22"/>
              <p:cNvGrpSpPr/>
              <p:nvPr/>
            </p:nvGrpSpPr>
            <p:grpSpPr>
              <a:xfrm>
                <a:off x="245875" y="-51824"/>
                <a:ext cx="208200" cy="1824700"/>
                <a:chOff x="1040050" y="3812126"/>
                <a:chExt cx="208200" cy="1824700"/>
              </a:xfrm>
            </p:grpSpPr>
            <p:sp>
              <p:nvSpPr>
                <p:cNvPr id="881" name="Google Shape;881;p22"/>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2"/>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 name="Google Shape;883;p22"/>
              <p:cNvGrpSpPr/>
              <p:nvPr/>
            </p:nvGrpSpPr>
            <p:grpSpPr>
              <a:xfrm rot="-8100000">
                <a:off x="540898" y="-1172741"/>
                <a:ext cx="2552124" cy="3347490"/>
                <a:chOff x="2976325" y="908175"/>
                <a:chExt cx="4028179" cy="5283555"/>
              </a:xfrm>
            </p:grpSpPr>
            <p:sp>
              <p:nvSpPr>
                <p:cNvPr id="884" name="Google Shape;884;p22"/>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2"/>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2"/>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22"/>
              <p:cNvGrpSpPr/>
              <p:nvPr/>
            </p:nvGrpSpPr>
            <p:grpSpPr>
              <a:xfrm>
                <a:off x="-1" y="621223"/>
                <a:ext cx="699940" cy="478601"/>
                <a:chOff x="39722" y="4349021"/>
                <a:chExt cx="1061964" cy="726143"/>
              </a:xfrm>
            </p:grpSpPr>
            <p:grpSp>
              <p:nvGrpSpPr>
                <p:cNvPr id="888" name="Google Shape;888;p22"/>
                <p:cNvGrpSpPr/>
                <p:nvPr/>
              </p:nvGrpSpPr>
              <p:grpSpPr>
                <a:xfrm rot="2700000">
                  <a:off x="140502" y="4460924"/>
                  <a:ext cx="524584" cy="502337"/>
                  <a:chOff x="1189791" y="-1767331"/>
                  <a:chExt cx="904284" cy="865933"/>
                </a:xfrm>
              </p:grpSpPr>
              <p:sp>
                <p:nvSpPr>
                  <p:cNvPr id="889" name="Google Shape;889;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0" name="Google Shape;890;p22"/>
                  <p:cNvGrpSpPr/>
                  <p:nvPr/>
                </p:nvGrpSpPr>
                <p:grpSpPr>
                  <a:xfrm>
                    <a:off x="1232795" y="-1740829"/>
                    <a:ext cx="717621" cy="717392"/>
                    <a:chOff x="1483457" y="3953671"/>
                    <a:chExt cx="717621" cy="717392"/>
                  </a:xfrm>
                </p:grpSpPr>
                <p:sp>
                  <p:nvSpPr>
                    <p:cNvPr id="891" name="Google Shape;891;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96" name="Google Shape;896;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22"/>
              <p:cNvGrpSpPr/>
              <p:nvPr/>
            </p:nvGrpSpPr>
            <p:grpSpPr>
              <a:xfrm>
                <a:off x="955673" y="11"/>
                <a:ext cx="592576" cy="405260"/>
                <a:chOff x="39722" y="4349021"/>
                <a:chExt cx="1061964" cy="726143"/>
              </a:xfrm>
            </p:grpSpPr>
            <p:grpSp>
              <p:nvGrpSpPr>
                <p:cNvPr id="898" name="Google Shape;898;p22"/>
                <p:cNvGrpSpPr/>
                <p:nvPr/>
              </p:nvGrpSpPr>
              <p:grpSpPr>
                <a:xfrm rot="2700000">
                  <a:off x="140502" y="4460924"/>
                  <a:ext cx="524584" cy="502337"/>
                  <a:chOff x="1189791" y="-1767331"/>
                  <a:chExt cx="904284" cy="865933"/>
                </a:xfrm>
              </p:grpSpPr>
              <p:sp>
                <p:nvSpPr>
                  <p:cNvPr id="899" name="Google Shape;899;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0" name="Google Shape;900;p22"/>
                  <p:cNvGrpSpPr/>
                  <p:nvPr/>
                </p:nvGrpSpPr>
                <p:grpSpPr>
                  <a:xfrm>
                    <a:off x="1232795" y="-1740829"/>
                    <a:ext cx="717621" cy="717392"/>
                    <a:chOff x="1483457" y="3953671"/>
                    <a:chExt cx="717621" cy="717392"/>
                  </a:xfrm>
                </p:grpSpPr>
                <p:sp>
                  <p:nvSpPr>
                    <p:cNvPr id="901" name="Google Shape;901;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06" name="Google Shape;906;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22"/>
              <p:cNvGrpSpPr/>
              <p:nvPr/>
            </p:nvGrpSpPr>
            <p:grpSpPr>
              <a:xfrm>
                <a:off x="441574" y="-36652"/>
                <a:ext cx="699940" cy="478601"/>
                <a:chOff x="39722" y="4349021"/>
                <a:chExt cx="1061964" cy="726143"/>
              </a:xfrm>
            </p:grpSpPr>
            <p:grpSp>
              <p:nvGrpSpPr>
                <p:cNvPr id="908" name="Google Shape;908;p22"/>
                <p:cNvGrpSpPr/>
                <p:nvPr/>
              </p:nvGrpSpPr>
              <p:grpSpPr>
                <a:xfrm rot="2700000">
                  <a:off x="140502" y="4460924"/>
                  <a:ext cx="524584" cy="502337"/>
                  <a:chOff x="1189791" y="-1767331"/>
                  <a:chExt cx="904284" cy="865933"/>
                </a:xfrm>
              </p:grpSpPr>
              <p:sp>
                <p:nvSpPr>
                  <p:cNvPr id="909" name="Google Shape;909;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0" name="Google Shape;910;p22"/>
                  <p:cNvGrpSpPr/>
                  <p:nvPr/>
                </p:nvGrpSpPr>
                <p:grpSpPr>
                  <a:xfrm>
                    <a:off x="1232795" y="-1740829"/>
                    <a:ext cx="717621" cy="717392"/>
                    <a:chOff x="1483457" y="3953671"/>
                    <a:chExt cx="717621" cy="717392"/>
                  </a:xfrm>
                </p:grpSpPr>
                <p:sp>
                  <p:nvSpPr>
                    <p:cNvPr id="911" name="Google Shape;911;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16" name="Google Shape;916;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22"/>
              <p:cNvGrpSpPr/>
              <p:nvPr/>
            </p:nvGrpSpPr>
            <p:grpSpPr>
              <a:xfrm>
                <a:off x="-494406" y="-252396"/>
                <a:ext cx="1741563" cy="1288563"/>
                <a:chOff x="-494406" y="-252396"/>
                <a:chExt cx="1741563" cy="1288563"/>
              </a:xfrm>
            </p:grpSpPr>
            <p:sp>
              <p:nvSpPr>
                <p:cNvPr id="918" name="Google Shape;918;p22"/>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2"/>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0" name="Google Shape;920;p22"/>
            <p:cNvGrpSpPr/>
            <p:nvPr/>
          </p:nvGrpSpPr>
          <p:grpSpPr>
            <a:xfrm>
              <a:off x="5643425" y="4968525"/>
              <a:ext cx="439200" cy="439100"/>
              <a:chOff x="1101075" y="2142375"/>
              <a:chExt cx="439200" cy="439100"/>
            </a:xfrm>
          </p:grpSpPr>
          <p:sp>
            <p:nvSpPr>
              <p:cNvPr id="921" name="Google Shape;921;p2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3" name="Google Shape;923;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24" name="Google Shape;924;p22"/>
          <p:cNvSpPr txBox="1">
            <a:spLocks noGrp="1"/>
          </p:cNvSpPr>
          <p:nvPr>
            <p:ph type="body" idx="1"/>
          </p:nvPr>
        </p:nvSpPr>
        <p:spPr>
          <a:xfrm>
            <a:off x="720000" y="1139550"/>
            <a:ext cx="4290900" cy="3431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Char char="●"/>
              <a:defRPr sz="1200">
                <a:solidFill>
                  <a:srgbClr val="191919"/>
                </a:solidFill>
              </a:defRPr>
            </a:lvl1pPr>
            <a:lvl2pPr marL="914400" lvl="1" indent="-304800" rtl="0">
              <a:lnSpc>
                <a:spcPct val="115000"/>
              </a:lnSpc>
              <a:spcBef>
                <a:spcPts val="0"/>
              </a:spcBef>
              <a:spcAft>
                <a:spcPts val="0"/>
              </a:spcAft>
              <a:buClr>
                <a:srgbClr val="434343"/>
              </a:buClr>
              <a:buSzPts val="1200"/>
              <a:buFont typeface="Roboto Condensed Light"/>
              <a:buChar char="○"/>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Char char="■"/>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Char char="●"/>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Char char="○"/>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Char char="■"/>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Char char="●"/>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Char char="○"/>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a:endParaRPr/>
          </a:p>
        </p:txBody>
      </p:sp>
      <p:sp>
        <p:nvSpPr>
          <p:cNvPr id="925" name="Google Shape;925;p22"/>
          <p:cNvSpPr txBox="1">
            <a:spLocks noGrp="1"/>
          </p:cNvSpPr>
          <p:nvPr>
            <p:ph type="body" idx="2"/>
          </p:nvPr>
        </p:nvSpPr>
        <p:spPr>
          <a:xfrm>
            <a:off x="5249025" y="1139550"/>
            <a:ext cx="3174900" cy="3431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Char char="●"/>
              <a:defRPr sz="1200">
                <a:solidFill>
                  <a:srgbClr val="191919"/>
                </a:solidFill>
              </a:defRPr>
            </a:lvl1pPr>
            <a:lvl2pPr marL="914400" lvl="1" indent="-304800" rtl="0">
              <a:lnSpc>
                <a:spcPct val="115000"/>
              </a:lnSpc>
              <a:spcBef>
                <a:spcPts val="0"/>
              </a:spcBef>
              <a:spcAft>
                <a:spcPts val="0"/>
              </a:spcAft>
              <a:buClr>
                <a:srgbClr val="434343"/>
              </a:buClr>
              <a:buSzPts val="1200"/>
              <a:buFont typeface="Roboto Condensed Light"/>
              <a:buChar char="○"/>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Char char="■"/>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Char char="●"/>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Char char="○"/>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Char char="■"/>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Char char="●"/>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Char char="○"/>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a:endParaRPr/>
          </a:p>
        </p:txBody>
      </p:sp>
      <p:grpSp>
        <p:nvGrpSpPr>
          <p:cNvPr id="926" name="Google Shape;926;p22"/>
          <p:cNvGrpSpPr/>
          <p:nvPr/>
        </p:nvGrpSpPr>
        <p:grpSpPr>
          <a:xfrm>
            <a:off x="-913829" y="-2335097"/>
            <a:ext cx="5022161" cy="4764814"/>
            <a:chOff x="-837629" y="-2258897"/>
            <a:chExt cx="5022161" cy="4764814"/>
          </a:xfrm>
        </p:grpSpPr>
        <p:grpSp>
          <p:nvGrpSpPr>
            <p:cNvPr id="927" name="Google Shape;927;p22"/>
            <p:cNvGrpSpPr/>
            <p:nvPr/>
          </p:nvGrpSpPr>
          <p:grpSpPr>
            <a:xfrm>
              <a:off x="-837629" y="-736613"/>
              <a:ext cx="1989039" cy="1471668"/>
              <a:chOff x="-494406" y="-252396"/>
              <a:chExt cx="1741563" cy="1288563"/>
            </a:xfrm>
          </p:grpSpPr>
          <p:sp>
            <p:nvSpPr>
              <p:cNvPr id="928" name="Google Shape;928;p22"/>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2"/>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22"/>
            <p:cNvGrpSpPr/>
            <p:nvPr/>
          </p:nvGrpSpPr>
          <p:grpSpPr>
            <a:xfrm rot="-8100000">
              <a:off x="344623" y="-1788220"/>
              <a:ext cx="2915004" cy="3823461"/>
              <a:chOff x="2976325" y="908175"/>
              <a:chExt cx="4028179" cy="5283555"/>
            </a:xfrm>
          </p:grpSpPr>
          <p:sp>
            <p:nvSpPr>
              <p:cNvPr id="931" name="Google Shape;931;p22"/>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2"/>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2"/>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22"/>
            <p:cNvGrpSpPr/>
            <p:nvPr/>
          </p:nvGrpSpPr>
          <p:grpSpPr>
            <a:xfrm>
              <a:off x="-272968" y="261330"/>
              <a:ext cx="799446" cy="546640"/>
              <a:chOff x="39722" y="4349021"/>
              <a:chExt cx="1061964" cy="726143"/>
            </a:xfrm>
          </p:grpSpPr>
          <p:grpSp>
            <p:nvGrpSpPr>
              <p:cNvPr id="935" name="Google Shape;935;p22"/>
              <p:cNvGrpSpPr/>
              <p:nvPr/>
            </p:nvGrpSpPr>
            <p:grpSpPr>
              <a:xfrm rot="2700000">
                <a:off x="140502" y="4460924"/>
                <a:ext cx="524584" cy="502337"/>
                <a:chOff x="1189791" y="-1767331"/>
                <a:chExt cx="904284" cy="865933"/>
              </a:xfrm>
            </p:grpSpPr>
            <p:sp>
              <p:nvSpPr>
                <p:cNvPr id="936" name="Google Shape;936;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7" name="Google Shape;937;p22"/>
                <p:cNvGrpSpPr/>
                <p:nvPr/>
              </p:nvGrpSpPr>
              <p:grpSpPr>
                <a:xfrm>
                  <a:off x="1232795" y="-1740829"/>
                  <a:ext cx="717621" cy="717392"/>
                  <a:chOff x="1483457" y="3953671"/>
                  <a:chExt cx="717621" cy="717392"/>
                </a:xfrm>
              </p:grpSpPr>
              <p:sp>
                <p:nvSpPr>
                  <p:cNvPr id="938" name="Google Shape;938;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3" name="Google Shape;943;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4" name="Google Shape;944;p22"/>
          <p:cNvGrpSpPr/>
          <p:nvPr/>
        </p:nvGrpSpPr>
        <p:grpSpPr>
          <a:xfrm>
            <a:off x="-224248" y="3297090"/>
            <a:ext cx="605804" cy="2417785"/>
            <a:chOff x="-224248" y="3297090"/>
            <a:chExt cx="605804" cy="2417785"/>
          </a:xfrm>
        </p:grpSpPr>
        <p:grpSp>
          <p:nvGrpSpPr>
            <p:cNvPr id="945" name="Google Shape;945;p22"/>
            <p:cNvGrpSpPr/>
            <p:nvPr/>
          </p:nvGrpSpPr>
          <p:grpSpPr>
            <a:xfrm>
              <a:off x="143770" y="3630885"/>
              <a:ext cx="237785" cy="2083990"/>
              <a:chOff x="1040050" y="3812126"/>
              <a:chExt cx="208200" cy="1824700"/>
            </a:xfrm>
          </p:grpSpPr>
          <p:sp>
            <p:nvSpPr>
              <p:cNvPr id="946" name="Google Shape;946;p22"/>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2"/>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 name="Google Shape;948;p22"/>
            <p:cNvGrpSpPr/>
            <p:nvPr/>
          </p:nvGrpSpPr>
          <p:grpSpPr>
            <a:xfrm rot="10800000">
              <a:off x="-224248" y="3297090"/>
              <a:ext cx="439200" cy="439100"/>
              <a:chOff x="1101075" y="2142375"/>
              <a:chExt cx="439200" cy="439100"/>
            </a:xfrm>
          </p:grpSpPr>
          <p:sp>
            <p:nvSpPr>
              <p:cNvPr id="949" name="Google Shape;949;p2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1" name="Google Shape;951;p22"/>
          <p:cNvGrpSpPr/>
          <p:nvPr/>
        </p:nvGrpSpPr>
        <p:grpSpPr>
          <a:xfrm>
            <a:off x="3585480" y="-1456810"/>
            <a:ext cx="3681465" cy="2759625"/>
            <a:chOff x="3585480" y="-1380610"/>
            <a:chExt cx="3681465" cy="2759625"/>
          </a:xfrm>
        </p:grpSpPr>
        <p:pic>
          <p:nvPicPr>
            <p:cNvPr id="952" name="Google Shape;952;p22"/>
            <p:cNvPicPr preferRelativeResize="0"/>
            <p:nvPr/>
          </p:nvPicPr>
          <p:blipFill rotWithShape="1">
            <a:blip r:embed="rId2">
              <a:alphaModFix/>
            </a:blip>
            <a:srcRect l="16960" t="24718" r="7121" b="26177"/>
            <a:stretch/>
          </p:blipFill>
          <p:spPr>
            <a:xfrm rot="10800000" flipH="1">
              <a:off x="3585480" y="-1380610"/>
              <a:ext cx="3615750" cy="2759625"/>
            </a:xfrm>
            <a:prstGeom prst="rect">
              <a:avLst/>
            </a:prstGeom>
            <a:noFill/>
            <a:ln>
              <a:noFill/>
            </a:ln>
          </p:spPr>
        </p:pic>
        <p:grpSp>
          <p:nvGrpSpPr>
            <p:cNvPr id="953" name="Google Shape;953;p22"/>
            <p:cNvGrpSpPr/>
            <p:nvPr/>
          </p:nvGrpSpPr>
          <p:grpSpPr>
            <a:xfrm>
              <a:off x="6590156" y="-232440"/>
              <a:ext cx="676790" cy="462843"/>
              <a:chOff x="39722" y="4349021"/>
              <a:chExt cx="1061964" cy="726143"/>
            </a:xfrm>
          </p:grpSpPr>
          <p:grpSp>
            <p:nvGrpSpPr>
              <p:cNvPr id="954" name="Google Shape;954;p22"/>
              <p:cNvGrpSpPr/>
              <p:nvPr/>
            </p:nvGrpSpPr>
            <p:grpSpPr>
              <a:xfrm rot="2700000">
                <a:off x="140502" y="4460924"/>
                <a:ext cx="524584" cy="502337"/>
                <a:chOff x="1189791" y="-1767331"/>
                <a:chExt cx="904284" cy="865933"/>
              </a:xfrm>
            </p:grpSpPr>
            <p:sp>
              <p:nvSpPr>
                <p:cNvPr id="955" name="Google Shape;955;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6" name="Google Shape;956;p22"/>
                <p:cNvGrpSpPr/>
                <p:nvPr/>
              </p:nvGrpSpPr>
              <p:grpSpPr>
                <a:xfrm>
                  <a:off x="1232795" y="-1740829"/>
                  <a:ext cx="717621" cy="717392"/>
                  <a:chOff x="1483457" y="3953671"/>
                  <a:chExt cx="717621" cy="717392"/>
                </a:xfrm>
              </p:grpSpPr>
              <p:sp>
                <p:nvSpPr>
                  <p:cNvPr id="957" name="Google Shape;957;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62" name="Google Shape;962;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22"/>
            <p:cNvGrpSpPr/>
            <p:nvPr/>
          </p:nvGrpSpPr>
          <p:grpSpPr>
            <a:xfrm>
              <a:off x="6003005" y="-274104"/>
              <a:ext cx="799446" cy="546640"/>
              <a:chOff x="39722" y="4349021"/>
              <a:chExt cx="1061964" cy="726143"/>
            </a:xfrm>
          </p:grpSpPr>
          <p:grpSp>
            <p:nvGrpSpPr>
              <p:cNvPr id="964" name="Google Shape;964;p22"/>
              <p:cNvGrpSpPr/>
              <p:nvPr/>
            </p:nvGrpSpPr>
            <p:grpSpPr>
              <a:xfrm rot="2700000">
                <a:off x="140502" y="4460924"/>
                <a:ext cx="524584" cy="502337"/>
                <a:chOff x="1189791" y="-1767331"/>
                <a:chExt cx="904284" cy="865933"/>
              </a:xfrm>
            </p:grpSpPr>
            <p:sp>
              <p:nvSpPr>
                <p:cNvPr id="965" name="Google Shape;965;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6" name="Google Shape;966;p22"/>
                <p:cNvGrpSpPr/>
                <p:nvPr/>
              </p:nvGrpSpPr>
              <p:grpSpPr>
                <a:xfrm>
                  <a:off x="1232795" y="-1740829"/>
                  <a:ext cx="717621" cy="717392"/>
                  <a:chOff x="1483457" y="3953671"/>
                  <a:chExt cx="717621" cy="717392"/>
                </a:xfrm>
              </p:grpSpPr>
              <p:sp>
                <p:nvSpPr>
                  <p:cNvPr id="967" name="Google Shape;967;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72" name="Google Shape;972;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973"/>
        <p:cNvGrpSpPr/>
        <p:nvPr/>
      </p:nvGrpSpPr>
      <p:grpSpPr>
        <a:xfrm>
          <a:off x="0" y="0"/>
          <a:ext cx="0" cy="0"/>
          <a:chOff x="0" y="0"/>
          <a:chExt cx="0" cy="0"/>
        </a:xfrm>
      </p:grpSpPr>
      <p:sp>
        <p:nvSpPr>
          <p:cNvPr id="974" name="Google Shape;974;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75" name="Google Shape;975;p23"/>
          <p:cNvSpPr txBox="1">
            <a:spLocks noGrp="1"/>
          </p:cNvSpPr>
          <p:nvPr>
            <p:ph type="subTitle" idx="1"/>
          </p:nvPr>
        </p:nvSpPr>
        <p:spPr>
          <a:xfrm>
            <a:off x="713225" y="2041525"/>
            <a:ext cx="5578500" cy="606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6" name="Google Shape;976;p23"/>
          <p:cNvSpPr txBox="1">
            <a:spLocks noGrp="1"/>
          </p:cNvSpPr>
          <p:nvPr>
            <p:ph type="subTitle" idx="2"/>
          </p:nvPr>
        </p:nvSpPr>
        <p:spPr>
          <a:xfrm>
            <a:off x="713225" y="3366650"/>
            <a:ext cx="5578500" cy="642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7" name="Google Shape;977;p23"/>
          <p:cNvSpPr txBox="1">
            <a:spLocks noGrp="1"/>
          </p:cNvSpPr>
          <p:nvPr>
            <p:ph type="subTitle" idx="3"/>
          </p:nvPr>
        </p:nvSpPr>
        <p:spPr>
          <a:xfrm>
            <a:off x="713225" y="1679400"/>
            <a:ext cx="55785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978" name="Google Shape;978;p23"/>
          <p:cNvSpPr txBox="1">
            <a:spLocks noGrp="1"/>
          </p:cNvSpPr>
          <p:nvPr>
            <p:ph type="subTitle" idx="4"/>
          </p:nvPr>
        </p:nvSpPr>
        <p:spPr>
          <a:xfrm>
            <a:off x="713225" y="3040550"/>
            <a:ext cx="55785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979" name="Google Shape;979;p23"/>
          <p:cNvGrpSpPr/>
          <p:nvPr/>
        </p:nvGrpSpPr>
        <p:grpSpPr>
          <a:xfrm rot="-5400000" flipH="1">
            <a:off x="6239121" y="1032770"/>
            <a:ext cx="5022035" cy="4764449"/>
            <a:chOff x="4571996" y="2268220"/>
            <a:chExt cx="5022035" cy="4764449"/>
          </a:xfrm>
        </p:grpSpPr>
        <p:pic>
          <p:nvPicPr>
            <p:cNvPr id="980" name="Google Shape;980;p23"/>
            <p:cNvPicPr preferRelativeResize="0"/>
            <p:nvPr/>
          </p:nvPicPr>
          <p:blipFill rotWithShape="1">
            <a:blip r:embed="rId2">
              <a:alphaModFix/>
            </a:blip>
            <a:srcRect l="16960" t="24718" r="7121" b="26177"/>
            <a:stretch/>
          </p:blipFill>
          <p:spPr>
            <a:xfrm flipH="1">
              <a:off x="5978271" y="3376950"/>
              <a:ext cx="3615750" cy="2759625"/>
            </a:xfrm>
            <a:prstGeom prst="rect">
              <a:avLst/>
            </a:prstGeom>
            <a:noFill/>
            <a:ln>
              <a:noFill/>
            </a:ln>
          </p:spPr>
        </p:pic>
        <p:grpSp>
          <p:nvGrpSpPr>
            <p:cNvPr id="981" name="Google Shape;981;p23"/>
            <p:cNvGrpSpPr/>
            <p:nvPr/>
          </p:nvGrpSpPr>
          <p:grpSpPr>
            <a:xfrm rot="10800000">
              <a:off x="4571996" y="2268220"/>
              <a:ext cx="5022035" cy="4764449"/>
              <a:chOff x="-494406" y="-1584825"/>
              <a:chExt cx="4397193" cy="4171657"/>
            </a:xfrm>
          </p:grpSpPr>
          <p:grpSp>
            <p:nvGrpSpPr>
              <p:cNvPr id="982" name="Google Shape;982;p23"/>
              <p:cNvGrpSpPr/>
              <p:nvPr/>
            </p:nvGrpSpPr>
            <p:grpSpPr>
              <a:xfrm>
                <a:off x="245875" y="-51824"/>
                <a:ext cx="208200" cy="1824700"/>
                <a:chOff x="1040050" y="3812126"/>
                <a:chExt cx="208200" cy="1824700"/>
              </a:xfrm>
            </p:grpSpPr>
            <p:sp>
              <p:nvSpPr>
                <p:cNvPr id="983" name="Google Shape;983;p2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23"/>
              <p:cNvGrpSpPr/>
              <p:nvPr/>
            </p:nvGrpSpPr>
            <p:grpSpPr>
              <a:xfrm rot="-8100000">
                <a:off x="540898" y="-1172741"/>
                <a:ext cx="2552124" cy="3347490"/>
                <a:chOff x="2976325" y="908175"/>
                <a:chExt cx="4028179" cy="5283555"/>
              </a:xfrm>
            </p:grpSpPr>
            <p:sp>
              <p:nvSpPr>
                <p:cNvPr id="986" name="Google Shape;986;p2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23"/>
              <p:cNvGrpSpPr/>
              <p:nvPr/>
            </p:nvGrpSpPr>
            <p:grpSpPr>
              <a:xfrm>
                <a:off x="-1" y="621223"/>
                <a:ext cx="699940" cy="478601"/>
                <a:chOff x="39722" y="4349021"/>
                <a:chExt cx="1061964" cy="726143"/>
              </a:xfrm>
            </p:grpSpPr>
            <p:grpSp>
              <p:nvGrpSpPr>
                <p:cNvPr id="990" name="Google Shape;990;p23"/>
                <p:cNvGrpSpPr/>
                <p:nvPr/>
              </p:nvGrpSpPr>
              <p:grpSpPr>
                <a:xfrm rot="2700000">
                  <a:off x="140502" y="4460924"/>
                  <a:ext cx="524584" cy="502337"/>
                  <a:chOff x="1189791" y="-1767331"/>
                  <a:chExt cx="904284" cy="865933"/>
                </a:xfrm>
              </p:grpSpPr>
              <p:sp>
                <p:nvSpPr>
                  <p:cNvPr id="991" name="Google Shape;99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2" name="Google Shape;992;p23"/>
                  <p:cNvGrpSpPr/>
                  <p:nvPr/>
                </p:nvGrpSpPr>
                <p:grpSpPr>
                  <a:xfrm>
                    <a:off x="1232795" y="-1740829"/>
                    <a:ext cx="717621" cy="717392"/>
                    <a:chOff x="1483457" y="3953671"/>
                    <a:chExt cx="717621" cy="717392"/>
                  </a:xfrm>
                </p:grpSpPr>
                <p:sp>
                  <p:nvSpPr>
                    <p:cNvPr id="993" name="Google Shape;99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8" name="Google Shape;99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3"/>
              <p:cNvGrpSpPr/>
              <p:nvPr/>
            </p:nvGrpSpPr>
            <p:grpSpPr>
              <a:xfrm>
                <a:off x="955673" y="11"/>
                <a:ext cx="592576" cy="405260"/>
                <a:chOff x="39722" y="4349021"/>
                <a:chExt cx="1061964" cy="726143"/>
              </a:xfrm>
            </p:grpSpPr>
            <p:grpSp>
              <p:nvGrpSpPr>
                <p:cNvPr id="1000" name="Google Shape;1000;p23"/>
                <p:cNvGrpSpPr/>
                <p:nvPr/>
              </p:nvGrpSpPr>
              <p:grpSpPr>
                <a:xfrm rot="2700000">
                  <a:off x="140502" y="4460924"/>
                  <a:ext cx="524584" cy="502337"/>
                  <a:chOff x="1189791" y="-1767331"/>
                  <a:chExt cx="904284" cy="865933"/>
                </a:xfrm>
              </p:grpSpPr>
              <p:sp>
                <p:nvSpPr>
                  <p:cNvPr id="1001" name="Google Shape;100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2" name="Google Shape;1002;p23"/>
                  <p:cNvGrpSpPr/>
                  <p:nvPr/>
                </p:nvGrpSpPr>
                <p:grpSpPr>
                  <a:xfrm>
                    <a:off x="1232795" y="-1740829"/>
                    <a:ext cx="717621" cy="717392"/>
                    <a:chOff x="1483457" y="3953671"/>
                    <a:chExt cx="717621" cy="717392"/>
                  </a:xfrm>
                </p:grpSpPr>
                <p:sp>
                  <p:nvSpPr>
                    <p:cNvPr id="1003" name="Google Shape;100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08" name="Google Shape;100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23"/>
              <p:cNvGrpSpPr/>
              <p:nvPr/>
            </p:nvGrpSpPr>
            <p:grpSpPr>
              <a:xfrm>
                <a:off x="441574" y="-36652"/>
                <a:ext cx="699940" cy="478601"/>
                <a:chOff x="39722" y="4349021"/>
                <a:chExt cx="1061964" cy="726143"/>
              </a:xfrm>
            </p:grpSpPr>
            <p:grpSp>
              <p:nvGrpSpPr>
                <p:cNvPr id="1010" name="Google Shape;1010;p23"/>
                <p:cNvGrpSpPr/>
                <p:nvPr/>
              </p:nvGrpSpPr>
              <p:grpSpPr>
                <a:xfrm rot="2700000">
                  <a:off x="140502" y="4460924"/>
                  <a:ext cx="524584" cy="502337"/>
                  <a:chOff x="1189791" y="-1767331"/>
                  <a:chExt cx="904284" cy="865933"/>
                </a:xfrm>
              </p:grpSpPr>
              <p:sp>
                <p:nvSpPr>
                  <p:cNvPr id="1011" name="Google Shape;101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23"/>
                  <p:cNvGrpSpPr/>
                  <p:nvPr/>
                </p:nvGrpSpPr>
                <p:grpSpPr>
                  <a:xfrm>
                    <a:off x="1232795" y="-1740829"/>
                    <a:ext cx="717621" cy="717392"/>
                    <a:chOff x="1483457" y="3953671"/>
                    <a:chExt cx="717621" cy="717392"/>
                  </a:xfrm>
                </p:grpSpPr>
                <p:sp>
                  <p:nvSpPr>
                    <p:cNvPr id="1013" name="Google Shape;101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18" name="Google Shape;101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9" name="Google Shape;1019;p23"/>
              <p:cNvGrpSpPr/>
              <p:nvPr/>
            </p:nvGrpSpPr>
            <p:grpSpPr>
              <a:xfrm>
                <a:off x="-494406" y="-252396"/>
                <a:ext cx="1741563" cy="1288563"/>
                <a:chOff x="-494406" y="-252396"/>
                <a:chExt cx="1741563" cy="1288563"/>
              </a:xfrm>
            </p:grpSpPr>
            <p:sp>
              <p:nvSpPr>
                <p:cNvPr id="1020" name="Google Shape;1020;p2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2" name="Google Shape;1022;p23"/>
            <p:cNvGrpSpPr/>
            <p:nvPr/>
          </p:nvGrpSpPr>
          <p:grpSpPr>
            <a:xfrm>
              <a:off x="5643425" y="4968525"/>
              <a:ext cx="439200" cy="439100"/>
              <a:chOff x="1101075" y="2142375"/>
              <a:chExt cx="439200" cy="439100"/>
            </a:xfrm>
          </p:grpSpPr>
          <p:sp>
            <p:nvSpPr>
              <p:cNvPr id="1023" name="Google Shape;1023;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5" name="Google Shape;1025;p23"/>
          <p:cNvPicPr preferRelativeResize="0"/>
          <p:nvPr/>
        </p:nvPicPr>
        <p:blipFill rotWithShape="1">
          <a:blip r:embed="rId2">
            <a:alphaModFix/>
          </a:blip>
          <a:srcRect l="16960" t="24718" r="7121" b="26177"/>
          <a:stretch/>
        </p:blipFill>
        <p:spPr>
          <a:xfrm rot="5400000">
            <a:off x="-1432850" y="882950"/>
            <a:ext cx="2441950" cy="1863749"/>
          </a:xfrm>
          <a:prstGeom prst="rect">
            <a:avLst/>
          </a:prstGeom>
          <a:noFill/>
          <a:ln>
            <a:noFill/>
          </a:ln>
        </p:spPr>
      </p:pic>
      <p:grpSp>
        <p:nvGrpSpPr>
          <p:cNvPr id="1026" name="Google Shape;1026;p23"/>
          <p:cNvGrpSpPr/>
          <p:nvPr/>
        </p:nvGrpSpPr>
        <p:grpSpPr>
          <a:xfrm rot="10800000">
            <a:off x="6045700" y="237976"/>
            <a:ext cx="4558967" cy="134100"/>
            <a:chOff x="796100" y="3019701"/>
            <a:chExt cx="4558967" cy="134100"/>
          </a:xfrm>
        </p:grpSpPr>
        <p:sp>
          <p:nvSpPr>
            <p:cNvPr id="1027" name="Google Shape;1027;p2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8" name="Google Shape;1028;p23"/>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29" name="Google Shape;1029;p2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23"/>
          <p:cNvGrpSpPr/>
          <p:nvPr/>
        </p:nvGrpSpPr>
        <p:grpSpPr>
          <a:xfrm>
            <a:off x="-1143750" y="3925887"/>
            <a:ext cx="4558967" cy="1517787"/>
            <a:chOff x="-1143750" y="3849687"/>
            <a:chExt cx="4558967" cy="1517787"/>
          </a:xfrm>
        </p:grpSpPr>
        <p:grpSp>
          <p:nvGrpSpPr>
            <p:cNvPr id="1031" name="Google Shape;1031;p23"/>
            <p:cNvGrpSpPr/>
            <p:nvPr/>
          </p:nvGrpSpPr>
          <p:grpSpPr>
            <a:xfrm rot="5400000">
              <a:off x="-805838" y="4155104"/>
              <a:ext cx="1517787" cy="906953"/>
              <a:chOff x="-55500" y="4835979"/>
              <a:chExt cx="1517787" cy="906953"/>
            </a:xfrm>
          </p:grpSpPr>
          <p:sp>
            <p:nvSpPr>
              <p:cNvPr id="1032" name="Google Shape;1032;p23"/>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3"/>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3"/>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23"/>
            <p:cNvGrpSpPr/>
            <p:nvPr/>
          </p:nvGrpSpPr>
          <p:grpSpPr>
            <a:xfrm>
              <a:off x="-549966" y="3946426"/>
              <a:ext cx="2833357" cy="1421047"/>
              <a:chOff x="-677366" y="4067276"/>
              <a:chExt cx="2833357" cy="1421047"/>
            </a:xfrm>
          </p:grpSpPr>
          <p:sp>
            <p:nvSpPr>
              <p:cNvPr id="1037" name="Google Shape;1037;p23"/>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8" name="Google Shape;1038;p23"/>
              <p:cNvGrpSpPr/>
              <p:nvPr/>
            </p:nvGrpSpPr>
            <p:grpSpPr>
              <a:xfrm>
                <a:off x="317735" y="4614472"/>
                <a:ext cx="161977" cy="161940"/>
                <a:chOff x="1101075" y="2142375"/>
                <a:chExt cx="439200" cy="439100"/>
              </a:xfrm>
            </p:grpSpPr>
            <p:sp>
              <p:nvSpPr>
                <p:cNvPr id="1039" name="Google Shape;1039;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1" name="Google Shape;1041;p23"/>
              <p:cNvGrpSpPr/>
              <p:nvPr/>
            </p:nvGrpSpPr>
            <p:grpSpPr>
              <a:xfrm rot="10800000">
                <a:off x="1700151" y="5032693"/>
                <a:ext cx="161977" cy="161940"/>
                <a:chOff x="1101075" y="2142375"/>
                <a:chExt cx="439200" cy="439100"/>
              </a:xfrm>
            </p:grpSpPr>
            <p:sp>
              <p:nvSpPr>
                <p:cNvPr id="1042" name="Google Shape;1042;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4" name="Google Shape;1044;p23"/>
            <p:cNvSpPr/>
            <p:nvPr/>
          </p:nvSpPr>
          <p:spPr>
            <a:xfrm rot="-5400000">
              <a:off x="362395"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5" name="Google Shape;1045;p23"/>
            <p:cNvGrpSpPr/>
            <p:nvPr/>
          </p:nvGrpSpPr>
          <p:grpSpPr>
            <a:xfrm>
              <a:off x="-1143750" y="4741576"/>
              <a:ext cx="4558967" cy="134100"/>
              <a:chOff x="796100" y="3019701"/>
              <a:chExt cx="4558967" cy="134100"/>
            </a:xfrm>
          </p:grpSpPr>
          <p:sp>
            <p:nvSpPr>
              <p:cNvPr id="1046" name="Google Shape;1046;p2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7" name="Google Shape;1047;p23"/>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48" name="Google Shape;1048;p2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164"/>
        <p:cNvGrpSpPr/>
        <p:nvPr/>
      </p:nvGrpSpPr>
      <p:grpSpPr>
        <a:xfrm>
          <a:off x="0" y="0"/>
          <a:ext cx="0" cy="0"/>
          <a:chOff x="0" y="0"/>
          <a:chExt cx="0" cy="0"/>
        </a:xfrm>
      </p:grpSpPr>
      <p:sp>
        <p:nvSpPr>
          <p:cNvPr id="1165" name="Google Shape;1165;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66" name="Google Shape;1166;p26"/>
          <p:cNvSpPr txBox="1">
            <a:spLocks noGrp="1"/>
          </p:cNvSpPr>
          <p:nvPr>
            <p:ph type="subTitle" idx="1"/>
          </p:nvPr>
        </p:nvSpPr>
        <p:spPr>
          <a:xfrm>
            <a:off x="1804750"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7" name="Google Shape;1167;p26"/>
          <p:cNvSpPr txBox="1">
            <a:spLocks noGrp="1"/>
          </p:cNvSpPr>
          <p:nvPr>
            <p:ph type="subTitle" idx="2"/>
          </p:nvPr>
        </p:nvSpPr>
        <p:spPr>
          <a:xfrm>
            <a:off x="5237152"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8" name="Google Shape;1168;p26"/>
          <p:cNvSpPr txBox="1">
            <a:spLocks noGrp="1"/>
          </p:cNvSpPr>
          <p:nvPr>
            <p:ph type="subTitle" idx="3"/>
          </p:nvPr>
        </p:nvSpPr>
        <p:spPr>
          <a:xfrm>
            <a:off x="1804750"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9" name="Google Shape;1169;p26"/>
          <p:cNvSpPr txBox="1">
            <a:spLocks noGrp="1"/>
          </p:cNvSpPr>
          <p:nvPr>
            <p:ph type="subTitle" idx="4"/>
          </p:nvPr>
        </p:nvSpPr>
        <p:spPr>
          <a:xfrm>
            <a:off x="5237152"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0" name="Google Shape;1170;p26"/>
          <p:cNvSpPr txBox="1">
            <a:spLocks noGrp="1"/>
          </p:cNvSpPr>
          <p:nvPr>
            <p:ph type="subTitle" idx="5"/>
          </p:nvPr>
        </p:nvSpPr>
        <p:spPr>
          <a:xfrm>
            <a:off x="18047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1" name="Google Shape;1171;p26"/>
          <p:cNvSpPr txBox="1">
            <a:spLocks noGrp="1"/>
          </p:cNvSpPr>
          <p:nvPr>
            <p:ph type="subTitle" idx="6"/>
          </p:nvPr>
        </p:nvSpPr>
        <p:spPr>
          <a:xfrm>
            <a:off x="52371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2" name="Google Shape;1172;p26"/>
          <p:cNvSpPr txBox="1">
            <a:spLocks noGrp="1"/>
          </p:cNvSpPr>
          <p:nvPr>
            <p:ph type="subTitle" idx="7"/>
          </p:nvPr>
        </p:nvSpPr>
        <p:spPr>
          <a:xfrm>
            <a:off x="18047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3" name="Google Shape;1173;p26"/>
          <p:cNvSpPr txBox="1">
            <a:spLocks noGrp="1"/>
          </p:cNvSpPr>
          <p:nvPr>
            <p:ph type="subTitle" idx="8"/>
          </p:nvPr>
        </p:nvSpPr>
        <p:spPr>
          <a:xfrm>
            <a:off x="52371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174" name="Google Shape;1174;p26"/>
          <p:cNvGrpSpPr/>
          <p:nvPr/>
        </p:nvGrpSpPr>
        <p:grpSpPr>
          <a:xfrm>
            <a:off x="-2902027" y="1271890"/>
            <a:ext cx="6191222" cy="6191222"/>
            <a:chOff x="-2825827" y="1271890"/>
            <a:chExt cx="6191222" cy="6191222"/>
          </a:xfrm>
        </p:grpSpPr>
        <p:pic>
          <p:nvPicPr>
            <p:cNvPr id="1175" name="Google Shape;1175;p26"/>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1176" name="Google Shape;1176;p26"/>
            <p:cNvGrpSpPr/>
            <p:nvPr/>
          </p:nvGrpSpPr>
          <p:grpSpPr>
            <a:xfrm>
              <a:off x="-2825827" y="1271890"/>
              <a:ext cx="6191222" cy="6191222"/>
              <a:chOff x="-2825827" y="1271890"/>
              <a:chExt cx="6191222" cy="6191222"/>
            </a:xfrm>
          </p:grpSpPr>
          <p:sp>
            <p:nvSpPr>
              <p:cNvPr id="1177" name="Google Shape;1177;p26"/>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9" name="Google Shape;1179;p26"/>
              <p:cNvGrpSpPr/>
              <p:nvPr/>
            </p:nvGrpSpPr>
            <p:grpSpPr>
              <a:xfrm rot="10800000">
                <a:off x="384881" y="3042905"/>
                <a:ext cx="134100" cy="134100"/>
                <a:chOff x="-1999139" y="3143772"/>
                <a:chExt cx="134100" cy="134100"/>
              </a:xfrm>
            </p:grpSpPr>
            <p:sp>
              <p:nvSpPr>
                <p:cNvPr id="1180" name="Google Shape;1180;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26"/>
              <p:cNvGrpSpPr/>
              <p:nvPr/>
            </p:nvGrpSpPr>
            <p:grpSpPr>
              <a:xfrm rot="10800000">
                <a:off x="146106" y="3710980"/>
                <a:ext cx="134100" cy="134100"/>
                <a:chOff x="-1999139" y="3143772"/>
                <a:chExt cx="134100" cy="134100"/>
              </a:xfrm>
            </p:grpSpPr>
            <p:sp>
              <p:nvSpPr>
                <p:cNvPr id="1183" name="Google Shape;1183;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26"/>
              <p:cNvGrpSpPr/>
              <p:nvPr/>
            </p:nvGrpSpPr>
            <p:grpSpPr>
              <a:xfrm>
                <a:off x="-102297" y="3780153"/>
                <a:ext cx="939901" cy="2449421"/>
                <a:chOff x="-102297" y="3780153"/>
                <a:chExt cx="939901" cy="2449421"/>
              </a:xfrm>
            </p:grpSpPr>
            <p:sp>
              <p:nvSpPr>
                <p:cNvPr id="1186" name="Google Shape;1186;p26"/>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6"/>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 name="Google Shape;1188;p26"/>
                <p:cNvGrpSpPr/>
                <p:nvPr/>
              </p:nvGrpSpPr>
              <p:grpSpPr>
                <a:xfrm rot="10800000">
                  <a:off x="532825" y="5492502"/>
                  <a:ext cx="134004" cy="134004"/>
                  <a:chOff x="8356813" y="1074288"/>
                  <a:chExt cx="351900" cy="351900"/>
                </a:xfrm>
              </p:grpSpPr>
              <p:sp>
                <p:nvSpPr>
                  <p:cNvPr id="1189" name="Google Shape;1189;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191" name="Google Shape;1191;p26"/>
          <p:cNvGrpSpPr/>
          <p:nvPr/>
        </p:nvGrpSpPr>
        <p:grpSpPr>
          <a:xfrm>
            <a:off x="5650173" y="-1036475"/>
            <a:ext cx="6191222" cy="6865137"/>
            <a:chOff x="5497773" y="-1036475"/>
            <a:chExt cx="6191222" cy="6865137"/>
          </a:xfrm>
        </p:grpSpPr>
        <p:grpSp>
          <p:nvGrpSpPr>
            <p:cNvPr id="1192" name="Google Shape;1192;p26"/>
            <p:cNvGrpSpPr/>
            <p:nvPr/>
          </p:nvGrpSpPr>
          <p:grpSpPr>
            <a:xfrm>
              <a:off x="5497773" y="-362560"/>
              <a:ext cx="6191222" cy="6191222"/>
              <a:chOff x="5584373" y="-362560"/>
              <a:chExt cx="6191222" cy="6191222"/>
            </a:xfrm>
          </p:grpSpPr>
          <p:grpSp>
            <p:nvGrpSpPr>
              <p:cNvPr id="1193" name="Google Shape;1193;p26"/>
              <p:cNvGrpSpPr/>
              <p:nvPr/>
            </p:nvGrpSpPr>
            <p:grpSpPr>
              <a:xfrm>
                <a:off x="5584373" y="-362560"/>
                <a:ext cx="6191222" cy="6191222"/>
                <a:chOff x="5443673" y="-405860"/>
                <a:chExt cx="6191222" cy="6191222"/>
              </a:xfrm>
            </p:grpSpPr>
            <p:sp>
              <p:nvSpPr>
                <p:cNvPr id="1194" name="Google Shape;1194;p26"/>
                <p:cNvSpPr/>
                <p:nvPr/>
              </p:nvSpPr>
              <p:spPr>
                <a:xfrm rot="-8100000" flipH="1">
                  <a:off x="6536116" y="31506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6"/>
                <p:cNvSpPr/>
                <p:nvPr/>
              </p:nvSpPr>
              <p:spPr>
                <a:xfrm rot="-8100000" flipH="1">
                  <a:off x="7076657" y="1499343"/>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6"/>
                <p:cNvSpPr/>
                <p:nvPr/>
              </p:nvSpPr>
              <p:spPr>
                <a:xfrm>
                  <a:off x="8301511" y="-3353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6"/>
                <p:cNvSpPr/>
                <p:nvPr/>
              </p:nvSpPr>
              <p:spPr>
                <a:xfrm>
                  <a:off x="8554000" y="270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8" name="Google Shape;1198;p26"/>
              <p:cNvGrpSpPr/>
              <p:nvPr/>
            </p:nvGrpSpPr>
            <p:grpSpPr>
              <a:xfrm>
                <a:off x="8430786" y="3923547"/>
                <a:ext cx="134100" cy="134100"/>
                <a:chOff x="-1999139" y="3143772"/>
                <a:chExt cx="134100" cy="134100"/>
              </a:xfrm>
            </p:grpSpPr>
            <p:sp>
              <p:nvSpPr>
                <p:cNvPr id="1199" name="Google Shape;1199;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 name="Google Shape;1201;p26"/>
              <p:cNvGrpSpPr/>
              <p:nvPr/>
            </p:nvGrpSpPr>
            <p:grpSpPr>
              <a:xfrm>
                <a:off x="8669561" y="3255472"/>
                <a:ext cx="134100" cy="134100"/>
                <a:chOff x="-1999139" y="3143772"/>
                <a:chExt cx="134100" cy="134100"/>
              </a:xfrm>
            </p:grpSpPr>
            <p:sp>
              <p:nvSpPr>
                <p:cNvPr id="1202" name="Google Shape;1202;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26"/>
              <p:cNvGrpSpPr/>
              <p:nvPr/>
            </p:nvGrpSpPr>
            <p:grpSpPr>
              <a:xfrm>
                <a:off x="8612986" y="311022"/>
                <a:ext cx="134004" cy="134004"/>
                <a:chOff x="8356813" y="1074288"/>
                <a:chExt cx="351900" cy="351900"/>
              </a:xfrm>
            </p:grpSpPr>
            <p:sp>
              <p:nvSpPr>
                <p:cNvPr id="1205" name="Google Shape;1205;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207" name="Google Shape;1207;p26"/>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1208" name="Google Shape;1208;p26"/>
          <p:cNvGrpSpPr/>
          <p:nvPr/>
        </p:nvGrpSpPr>
        <p:grpSpPr>
          <a:xfrm>
            <a:off x="3983988" y="4933175"/>
            <a:ext cx="667916" cy="439200"/>
            <a:chOff x="3983988" y="4933175"/>
            <a:chExt cx="667916" cy="439200"/>
          </a:xfrm>
        </p:grpSpPr>
        <p:grpSp>
          <p:nvGrpSpPr>
            <p:cNvPr id="1209" name="Google Shape;1209;p26"/>
            <p:cNvGrpSpPr/>
            <p:nvPr/>
          </p:nvGrpSpPr>
          <p:grpSpPr>
            <a:xfrm rot="5400000">
              <a:off x="3983938" y="4933225"/>
              <a:ext cx="439200" cy="439100"/>
              <a:chOff x="1101075" y="2142375"/>
              <a:chExt cx="439200" cy="439100"/>
            </a:xfrm>
          </p:grpSpPr>
          <p:sp>
            <p:nvSpPr>
              <p:cNvPr id="1210" name="Google Shape;1210;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26"/>
            <p:cNvGrpSpPr/>
            <p:nvPr/>
          </p:nvGrpSpPr>
          <p:grpSpPr>
            <a:xfrm rot="5400000">
              <a:off x="4423062" y="5038369"/>
              <a:ext cx="228867" cy="228815"/>
              <a:chOff x="1101075" y="2142375"/>
              <a:chExt cx="439200" cy="439100"/>
            </a:xfrm>
          </p:grpSpPr>
          <p:sp>
            <p:nvSpPr>
              <p:cNvPr id="1213" name="Google Shape;1213;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215"/>
        <p:cNvGrpSpPr/>
        <p:nvPr/>
      </p:nvGrpSpPr>
      <p:grpSpPr>
        <a:xfrm>
          <a:off x="0" y="0"/>
          <a:ext cx="0" cy="0"/>
          <a:chOff x="0" y="0"/>
          <a:chExt cx="0" cy="0"/>
        </a:xfrm>
      </p:grpSpPr>
      <p:sp>
        <p:nvSpPr>
          <p:cNvPr id="1216" name="Google Shape;1216;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17" name="Google Shape;1217;p27"/>
          <p:cNvSpPr txBox="1">
            <a:spLocks noGrp="1"/>
          </p:cNvSpPr>
          <p:nvPr>
            <p:ph type="subTitle" idx="1"/>
          </p:nvPr>
        </p:nvSpPr>
        <p:spPr>
          <a:xfrm>
            <a:off x="720000"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8" name="Google Shape;1218;p27"/>
          <p:cNvSpPr txBox="1">
            <a:spLocks noGrp="1"/>
          </p:cNvSpPr>
          <p:nvPr>
            <p:ph type="subTitle" idx="2"/>
          </p:nvPr>
        </p:nvSpPr>
        <p:spPr>
          <a:xfrm>
            <a:off x="3469872"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9" name="Google Shape;1219;p27"/>
          <p:cNvSpPr txBox="1">
            <a:spLocks noGrp="1"/>
          </p:cNvSpPr>
          <p:nvPr>
            <p:ph type="subTitle" idx="3"/>
          </p:nvPr>
        </p:nvSpPr>
        <p:spPr>
          <a:xfrm>
            <a:off x="720000"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0" name="Google Shape;1220;p27"/>
          <p:cNvSpPr txBox="1">
            <a:spLocks noGrp="1"/>
          </p:cNvSpPr>
          <p:nvPr>
            <p:ph type="subTitle" idx="4"/>
          </p:nvPr>
        </p:nvSpPr>
        <p:spPr>
          <a:xfrm>
            <a:off x="3469872"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1" name="Google Shape;1221;p27"/>
          <p:cNvSpPr txBox="1">
            <a:spLocks noGrp="1"/>
          </p:cNvSpPr>
          <p:nvPr>
            <p:ph type="subTitle" idx="5"/>
          </p:nvPr>
        </p:nvSpPr>
        <p:spPr>
          <a:xfrm>
            <a:off x="6219751"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2" name="Google Shape;1222;p27"/>
          <p:cNvSpPr txBox="1">
            <a:spLocks noGrp="1"/>
          </p:cNvSpPr>
          <p:nvPr>
            <p:ph type="subTitle" idx="6"/>
          </p:nvPr>
        </p:nvSpPr>
        <p:spPr>
          <a:xfrm>
            <a:off x="6219751"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3" name="Google Shape;1223;p27"/>
          <p:cNvSpPr txBox="1">
            <a:spLocks noGrp="1"/>
          </p:cNvSpPr>
          <p:nvPr>
            <p:ph type="subTitle" idx="7"/>
          </p:nvPr>
        </p:nvSpPr>
        <p:spPr>
          <a:xfrm>
            <a:off x="720000"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4" name="Google Shape;1224;p27"/>
          <p:cNvSpPr txBox="1">
            <a:spLocks noGrp="1"/>
          </p:cNvSpPr>
          <p:nvPr>
            <p:ph type="subTitle" idx="8"/>
          </p:nvPr>
        </p:nvSpPr>
        <p:spPr>
          <a:xfrm>
            <a:off x="3469873"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5" name="Google Shape;1225;p27"/>
          <p:cNvSpPr txBox="1">
            <a:spLocks noGrp="1"/>
          </p:cNvSpPr>
          <p:nvPr>
            <p:ph type="subTitle" idx="9"/>
          </p:nvPr>
        </p:nvSpPr>
        <p:spPr>
          <a:xfrm>
            <a:off x="720000"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6" name="Google Shape;1226;p27"/>
          <p:cNvSpPr txBox="1">
            <a:spLocks noGrp="1"/>
          </p:cNvSpPr>
          <p:nvPr>
            <p:ph type="subTitle" idx="13"/>
          </p:nvPr>
        </p:nvSpPr>
        <p:spPr>
          <a:xfrm>
            <a:off x="3469873"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7" name="Google Shape;1227;p27"/>
          <p:cNvSpPr txBox="1">
            <a:spLocks noGrp="1"/>
          </p:cNvSpPr>
          <p:nvPr>
            <p:ph type="subTitle" idx="14"/>
          </p:nvPr>
        </p:nvSpPr>
        <p:spPr>
          <a:xfrm>
            <a:off x="6219752"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8" name="Google Shape;1228;p27"/>
          <p:cNvSpPr txBox="1">
            <a:spLocks noGrp="1"/>
          </p:cNvSpPr>
          <p:nvPr>
            <p:ph type="subTitle" idx="15"/>
          </p:nvPr>
        </p:nvSpPr>
        <p:spPr>
          <a:xfrm>
            <a:off x="6219752"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229" name="Google Shape;1229;p27"/>
          <p:cNvGrpSpPr/>
          <p:nvPr/>
        </p:nvGrpSpPr>
        <p:grpSpPr>
          <a:xfrm>
            <a:off x="6102850" y="-1735180"/>
            <a:ext cx="4625025" cy="4171657"/>
            <a:chOff x="6026650" y="-1658980"/>
            <a:chExt cx="4625025" cy="4171657"/>
          </a:xfrm>
        </p:grpSpPr>
        <p:pic>
          <p:nvPicPr>
            <p:cNvPr id="1230" name="Google Shape;1230;p27"/>
            <p:cNvPicPr preferRelativeResize="0"/>
            <p:nvPr/>
          </p:nvPicPr>
          <p:blipFill rotWithShape="1">
            <a:blip r:embed="rId2">
              <a:alphaModFix/>
            </a:blip>
            <a:srcRect l="16960" t="24718" r="7121" b="26177"/>
            <a:stretch/>
          </p:blipFill>
          <p:spPr>
            <a:xfrm>
              <a:off x="7361325" y="-596625"/>
              <a:ext cx="2441950" cy="1863749"/>
            </a:xfrm>
            <a:prstGeom prst="rect">
              <a:avLst/>
            </a:prstGeom>
            <a:noFill/>
            <a:ln>
              <a:noFill/>
            </a:ln>
          </p:spPr>
        </p:pic>
        <p:grpSp>
          <p:nvGrpSpPr>
            <p:cNvPr id="1231" name="Google Shape;1231;p27"/>
            <p:cNvGrpSpPr/>
            <p:nvPr/>
          </p:nvGrpSpPr>
          <p:grpSpPr>
            <a:xfrm rot="-2700000" flipH="1">
              <a:off x="7289785" y="-1246897"/>
              <a:ext cx="2552124" cy="3347490"/>
              <a:chOff x="2976325" y="908175"/>
              <a:chExt cx="4028179" cy="5283555"/>
            </a:xfrm>
          </p:grpSpPr>
          <p:sp>
            <p:nvSpPr>
              <p:cNvPr id="1232" name="Google Shape;1232;p27"/>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7"/>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7"/>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1235;p27"/>
            <p:cNvGrpSpPr/>
            <p:nvPr/>
          </p:nvGrpSpPr>
          <p:grpSpPr>
            <a:xfrm>
              <a:off x="6026650" y="-49075"/>
              <a:ext cx="803471" cy="494095"/>
              <a:chOff x="6394675" y="-49075"/>
              <a:chExt cx="803471" cy="494095"/>
            </a:xfrm>
          </p:grpSpPr>
          <p:sp>
            <p:nvSpPr>
              <p:cNvPr id="1236" name="Google Shape;1236;p27"/>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7"/>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38" name="Google Shape;1238;p27"/>
          <p:cNvGrpSpPr/>
          <p:nvPr/>
        </p:nvGrpSpPr>
        <p:grpSpPr>
          <a:xfrm>
            <a:off x="-1089100" y="4200325"/>
            <a:ext cx="5368850" cy="1863749"/>
            <a:chOff x="-1089100" y="4200325"/>
            <a:chExt cx="5368850" cy="1863749"/>
          </a:xfrm>
        </p:grpSpPr>
        <p:grpSp>
          <p:nvGrpSpPr>
            <p:cNvPr id="1239" name="Google Shape;1239;p27"/>
            <p:cNvGrpSpPr/>
            <p:nvPr/>
          </p:nvGrpSpPr>
          <p:grpSpPr>
            <a:xfrm>
              <a:off x="-185037" y="4598363"/>
              <a:ext cx="904666" cy="726121"/>
              <a:chOff x="7945225" y="4302000"/>
              <a:chExt cx="904666" cy="726121"/>
            </a:xfrm>
          </p:grpSpPr>
          <p:sp>
            <p:nvSpPr>
              <p:cNvPr id="1240" name="Google Shape;1240;p27"/>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7"/>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7"/>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43" name="Google Shape;1243;p27"/>
            <p:cNvPicPr preferRelativeResize="0"/>
            <p:nvPr/>
          </p:nvPicPr>
          <p:blipFill rotWithShape="1">
            <a:blip r:embed="rId2">
              <a:alphaModFix/>
            </a:blip>
            <a:srcRect l="16960" t="24718" r="7121" b="26177"/>
            <a:stretch/>
          </p:blipFill>
          <p:spPr>
            <a:xfrm>
              <a:off x="1837800" y="4200325"/>
              <a:ext cx="2441950" cy="1863749"/>
            </a:xfrm>
            <a:prstGeom prst="rect">
              <a:avLst/>
            </a:prstGeom>
            <a:noFill/>
            <a:ln>
              <a:noFill/>
            </a:ln>
          </p:spPr>
        </p:pic>
        <p:grpSp>
          <p:nvGrpSpPr>
            <p:cNvPr id="1244" name="Google Shape;1244;p27"/>
            <p:cNvGrpSpPr/>
            <p:nvPr/>
          </p:nvGrpSpPr>
          <p:grpSpPr>
            <a:xfrm rot="-2700000">
              <a:off x="390377" y="4688868"/>
              <a:ext cx="299453" cy="545119"/>
              <a:chOff x="-66426" y="1151064"/>
              <a:chExt cx="299455" cy="545125"/>
            </a:xfrm>
          </p:grpSpPr>
          <p:grpSp>
            <p:nvGrpSpPr>
              <p:cNvPr id="1245" name="Google Shape;1245;p27"/>
              <p:cNvGrpSpPr/>
              <p:nvPr/>
            </p:nvGrpSpPr>
            <p:grpSpPr>
              <a:xfrm>
                <a:off x="-66426" y="1396564"/>
                <a:ext cx="299455" cy="299625"/>
                <a:chOff x="3678700" y="407275"/>
                <a:chExt cx="708100" cy="708500"/>
              </a:xfrm>
            </p:grpSpPr>
            <p:sp>
              <p:nvSpPr>
                <p:cNvPr id="1246" name="Google Shape;1246;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27"/>
              <p:cNvGrpSpPr/>
              <p:nvPr/>
            </p:nvGrpSpPr>
            <p:grpSpPr>
              <a:xfrm>
                <a:off x="-66426" y="1151064"/>
                <a:ext cx="299455" cy="299625"/>
                <a:chOff x="3678700" y="407275"/>
                <a:chExt cx="708100" cy="708500"/>
              </a:xfrm>
            </p:grpSpPr>
            <p:sp>
              <p:nvSpPr>
                <p:cNvPr id="1254" name="Google Shape;1254;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1" name="Google Shape;1261;p27"/>
            <p:cNvGrpSpPr/>
            <p:nvPr/>
          </p:nvGrpSpPr>
          <p:grpSpPr>
            <a:xfrm>
              <a:off x="-1089100" y="4894376"/>
              <a:ext cx="4558967" cy="134100"/>
              <a:chOff x="796100" y="3019701"/>
              <a:chExt cx="4558967" cy="134100"/>
            </a:xfrm>
          </p:grpSpPr>
          <p:sp>
            <p:nvSpPr>
              <p:cNvPr id="1262" name="Google Shape;1262;p2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3" name="Google Shape;1263;p2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264" name="Google Shape;1264;p2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280"/>
        <p:cNvGrpSpPr/>
        <p:nvPr/>
      </p:nvGrpSpPr>
      <p:grpSpPr>
        <a:xfrm>
          <a:off x="0" y="0"/>
          <a:ext cx="0" cy="0"/>
          <a:chOff x="0" y="0"/>
          <a:chExt cx="0" cy="0"/>
        </a:xfrm>
      </p:grpSpPr>
      <p:sp>
        <p:nvSpPr>
          <p:cNvPr id="1281" name="Google Shape;1281;p29"/>
          <p:cNvSpPr txBox="1">
            <a:spLocks noGrp="1"/>
          </p:cNvSpPr>
          <p:nvPr>
            <p:ph type="title"/>
          </p:nvPr>
        </p:nvSpPr>
        <p:spPr>
          <a:xfrm>
            <a:off x="1157288" y="685275"/>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82" name="Google Shape;1282;p29"/>
          <p:cNvSpPr txBox="1">
            <a:spLocks noGrp="1"/>
          </p:cNvSpPr>
          <p:nvPr>
            <p:ph type="subTitle" idx="1"/>
          </p:nvPr>
        </p:nvSpPr>
        <p:spPr>
          <a:xfrm>
            <a:off x="1157250" y="2203275"/>
            <a:ext cx="4448100" cy="10071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3" name="Google Shape;1283;p29"/>
          <p:cNvSpPr txBox="1">
            <a:spLocks noGrp="1"/>
          </p:cNvSpPr>
          <p:nvPr>
            <p:ph type="subTitle" idx="2"/>
          </p:nvPr>
        </p:nvSpPr>
        <p:spPr>
          <a:xfrm>
            <a:off x="1157250" y="1800075"/>
            <a:ext cx="4448100" cy="385800"/>
          </a:xfrm>
          <a:prstGeom prst="rect">
            <a:avLst/>
          </a:prstGeom>
        </p:spPr>
        <p:txBody>
          <a:bodyPr spcFirstLastPara="1" wrap="square" lIns="91425" tIns="91425" rIns="91425" bIns="91425" anchor="t" anchorCtr="0">
            <a:noAutofit/>
          </a:bodyPr>
          <a:lstStyle>
            <a:lvl1pPr lvl="0">
              <a:spcBef>
                <a:spcPts val="0"/>
              </a:spcBef>
              <a:spcAft>
                <a:spcPts val="0"/>
              </a:spcAft>
              <a:buSzPts val="2500"/>
              <a:buFont typeface="IBM Plex Mono"/>
              <a:buNone/>
              <a:defRPr sz="2000" b="1">
                <a:latin typeface="IBM Plex Mono"/>
                <a:ea typeface="IBM Plex Mono"/>
                <a:cs typeface="IBM Plex Mono"/>
                <a:sym typeface="IBM Plex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4" name="Google Shape;1284;p29"/>
          <p:cNvSpPr txBox="1"/>
          <p:nvPr/>
        </p:nvSpPr>
        <p:spPr>
          <a:xfrm>
            <a:off x="1157300" y="3286450"/>
            <a:ext cx="5320200" cy="60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200" b="1">
                <a:solidFill>
                  <a:schemeClr val="dk1"/>
                </a:solidFill>
                <a:latin typeface="Poppins"/>
                <a:ea typeface="Poppins"/>
                <a:cs typeface="Poppins"/>
                <a:sym typeface="Poppins"/>
              </a:rPr>
              <a:t>CREDITS: </a:t>
            </a:r>
            <a:r>
              <a:rPr lang="en" sz="1200">
                <a:solidFill>
                  <a:schemeClr val="dk1"/>
                </a:solidFill>
                <a:latin typeface="Poppins"/>
                <a:ea typeface="Poppins"/>
                <a:cs typeface="Poppins"/>
                <a:sym typeface="Poppins"/>
              </a:rPr>
              <a:t>This presentation template was created by </a:t>
            </a:r>
            <a:r>
              <a:rPr lang="en" sz="1200" b="1" u="sng">
                <a:solidFill>
                  <a:schemeClr val="dk1"/>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200">
                <a:solidFill>
                  <a:schemeClr val="dk1"/>
                </a:solidFill>
                <a:latin typeface="Poppins"/>
                <a:ea typeface="Poppins"/>
                <a:cs typeface="Poppins"/>
                <a:sym typeface="Poppins"/>
              </a:rPr>
              <a:t>, and includes icons by </a:t>
            </a:r>
            <a:r>
              <a:rPr lang="en" sz="1200" b="1" u="sng">
                <a:solidFill>
                  <a:schemeClr val="dk1"/>
                </a:solid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200">
                <a:solidFill>
                  <a:schemeClr val="dk1"/>
                </a:solidFill>
                <a:latin typeface="Poppins"/>
                <a:ea typeface="Poppins"/>
                <a:cs typeface="Poppins"/>
                <a:sym typeface="Poppins"/>
              </a:rPr>
              <a:t>, and infographics &amp; images by</a:t>
            </a:r>
            <a:r>
              <a:rPr lang="en" sz="1200" b="1">
                <a:solidFill>
                  <a:schemeClr val="dk1"/>
                </a:solidFill>
                <a:latin typeface="Poppins"/>
                <a:ea typeface="Poppins"/>
                <a:cs typeface="Poppins"/>
                <a:sym typeface="Poppins"/>
              </a:rPr>
              <a:t> </a:t>
            </a:r>
            <a:r>
              <a:rPr lang="en" sz="1200" b="1" u="sng">
                <a:solidFill>
                  <a:schemeClr val="dk1"/>
                </a:solid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en" sz="1200" b="1" u="sng">
                <a:solidFill>
                  <a:schemeClr val="dk1"/>
                </a:solidFill>
                <a:latin typeface="Poppins"/>
                <a:ea typeface="Poppins"/>
                <a:cs typeface="Poppins"/>
                <a:sym typeface="Poppins"/>
              </a:rPr>
              <a:t> </a:t>
            </a:r>
            <a:endParaRPr sz="1200" b="1" u="sng">
              <a:solidFill>
                <a:schemeClr val="dk1"/>
              </a:solidFill>
              <a:latin typeface="Poppins"/>
              <a:ea typeface="Poppins"/>
              <a:cs typeface="Poppins"/>
              <a:sym typeface="Poppins"/>
            </a:endParaRPr>
          </a:p>
        </p:txBody>
      </p:sp>
      <p:grpSp>
        <p:nvGrpSpPr>
          <p:cNvPr id="1285" name="Google Shape;1285;p29"/>
          <p:cNvGrpSpPr/>
          <p:nvPr/>
        </p:nvGrpSpPr>
        <p:grpSpPr>
          <a:xfrm>
            <a:off x="-291585" y="-494819"/>
            <a:ext cx="1448824" cy="2238804"/>
            <a:chOff x="-308635" y="-494819"/>
            <a:chExt cx="1448824" cy="2238804"/>
          </a:xfrm>
        </p:grpSpPr>
        <p:grpSp>
          <p:nvGrpSpPr>
            <p:cNvPr id="1286" name="Google Shape;1286;p29"/>
            <p:cNvGrpSpPr/>
            <p:nvPr/>
          </p:nvGrpSpPr>
          <p:grpSpPr>
            <a:xfrm>
              <a:off x="-275757" y="-242066"/>
              <a:ext cx="981772" cy="1986051"/>
              <a:chOff x="-293545" y="3454371"/>
              <a:chExt cx="981772" cy="1986051"/>
            </a:xfrm>
          </p:grpSpPr>
          <p:sp>
            <p:nvSpPr>
              <p:cNvPr id="1287" name="Google Shape;1287;p29"/>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9"/>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9" name="Google Shape;1289;p29"/>
            <p:cNvGrpSpPr/>
            <p:nvPr/>
          </p:nvGrpSpPr>
          <p:grpSpPr>
            <a:xfrm>
              <a:off x="364499" y="794648"/>
              <a:ext cx="699940" cy="478601"/>
              <a:chOff x="39722" y="4349021"/>
              <a:chExt cx="1061964" cy="726143"/>
            </a:xfrm>
          </p:grpSpPr>
          <p:grpSp>
            <p:nvGrpSpPr>
              <p:cNvPr id="1290" name="Google Shape;1290;p29"/>
              <p:cNvGrpSpPr/>
              <p:nvPr/>
            </p:nvGrpSpPr>
            <p:grpSpPr>
              <a:xfrm rot="2700000">
                <a:off x="140502" y="4460924"/>
                <a:ext cx="524584" cy="502337"/>
                <a:chOff x="1189791" y="-1767331"/>
                <a:chExt cx="904284" cy="865933"/>
              </a:xfrm>
            </p:grpSpPr>
            <p:sp>
              <p:nvSpPr>
                <p:cNvPr id="1291" name="Google Shape;1291;p2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2" name="Google Shape;1292;p29"/>
                <p:cNvGrpSpPr/>
                <p:nvPr/>
              </p:nvGrpSpPr>
              <p:grpSpPr>
                <a:xfrm>
                  <a:off x="1232795" y="-1740829"/>
                  <a:ext cx="717621" cy="717392"/>
                  <a:chOff x="1483457" y="3953671"/>
                  <a:chExt cx="717621" cy="717392"/>
                </a:xfrm>
              </p:grpSpPr>
              <p:sp>
                <p:nvSpPr>
                  <p:cNvPr id="1293" name="Google Shape;1293;p2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98" name="Google Shape;1298;p2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29"/>
            <p:cNvGrpSpPr/>
            <p:nvPr/>
          </p:nvGrpSpPr>
          <p:grpSpPr>
            <a:xfrm rot="-5400000">
              <a:off x="-460623" y="-342832"/>
              <a:ext cx="1351491" cy="1047516"/>
              <a:chOff x="-2460210" y="2758493"/>
              <a:chExt cx="1351491" cy="1047516"/>
            </a:xfrm>
          </p:grpSpPr>
          <p:sp>
            <p:nvSpPr>
              <p:cNvPr id="1300" name="Google Shape;1300;p29"/>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9"/>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9"/>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9"/>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1304;p29"/>
            <p:cNvGrpSpPr/>
            <p:nvPr/>
          </p:nvGrpSpPr>
          <p:grpSpPr>
            <a:xfrm>
              <a:off x="440249" y="455173"/>
              <a:ext cx="699940" cy="478601"/>
              <a:chOff x="39722" y="4349021"/>
              <a:chExt cx="1061964" cy="726143"/>
            </a:xfrm>
          </p:grpSpPr>
          <p:grpSp>
            <p:nvGrpSpPr>
              <p:cNvPr id="1305" name="Google Shape;1305;p29"/>
              <p:cNvGrpSpPr/>
              <p:nvPr/>
            </p:nvGrpSpPr>
            <p:grpSpPr>
              <a:xfrm rot="2700000">
                <a:off x="140502" y="4460924"/>
                <a:ext cx="524584" cy="502337"/>
                <a:chOff x="1189791" y="-1767331"/>
                <a:chExt cx="904284" cy="865933"/>
              </a:xfrm>
            </p:grpSpPr>
            <p:sp>
              <p:nvSpPr>
                <p:cNvPr id="1306" name="Google Shape;1306;p2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7" name="Google Shape;1307;p29"/>
                <p:cNvGrpSpPr/>
                <p:nvPr/>
              </p:nvGrpSpPr>
              <p:grpSpPr>
                <a:xfrm>
                  <a:off x="1232795" y="-1740829"/>
                  <a:ext cx="717621" cy="717392"/>
                  <a:chOff x="1483457" y="3953671"/>
                  <a:chExt cx="717621" cy="717392"/>
                </a:xfrm>
              </p:grpSpPr>
              <p:sp>
                <p:nvSpPr>
                  <p:cNvPr id="1308" name="Google Shape;1308;p2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13" name="Google Shape;1313;p2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4" name="Google Shape;1314;p29"/>
            <p:cNvGrpSpPr/>
            <p:nvPr/>
          </p:nvGrpSpPr>
          <p:grpSpPr>
            <a:xfrm>
              <a:off x="-63826" y="511661"/>
              <a:ext cx="699940" cy="478601"/>
              <a:chOff x="39722" y="4349021"/>
              <a:chExt cx="1061964" cy="726143"/>
            </a:xfrm>
          </p:grpSpPr>
          <p:grpSp>
            <p:nvGrpSpPr>
              <p:cNvPr id="1315" name="Google Shape;1315;p29"/>
              <p:cNvGrpSpPr/>
              <p:nvPr/>
            </p:nvGrpSpPr>
            <p:grpSpPr>
              <a:xfrm rot="2700000">
                <a:off x="140502" y="4460924"/>
                <a:ext cx="524584" cy="502337"/>
                <a:chOff x="1189791" y="-1767331"/>
                <a:chExt cx="904284" cy="865933"/>
              </a:xfrm>
            </p:grpSpPr>
            <p:sp>
              <p:nvSpPr>
                <p:cNvPr id="1316" name="Google Shape;1316;p2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7" name="Google Shape;1317;p29"/>
                <p:cNvGrpSpPr/>
                <p:nvPr/>
              </p:nvGrpSpPr>
              <p:grpSpPr>
                <a:xfrm>
                  <a:off x="1232795" y="-1740829"/>
                  <a:ext cx="717621" cy="717392"/>
                  <a:chOff x="1483457" y="3953671"/>
                  <a:chExt cx="717621" cy="717392"/>
                </a:xfrm>
              </p:grpSpPr>
              <p:sp>
                <p:nvSpPr>
                  <p:cNvPr id="1318" name="Google Shape;1318;p2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23" name="Google Shape;1323;p2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24" name="Google Shape;1324;p29"/>
          <p:cNvGrpSpPr/>
          <p:nvPr/>
        </p:nvGrpSpPr>
        <p:grpSpPr>
          <a:xfrm>
            <a:off x="2659712" y="4275400"/>
            <a:ext cx="4952059" cy="2992224"/>
            <a:chOff x="2659712" y="4275400"/>
            <a:chExt cx="4952059" cy="2992224"/>
          </a:xfrm>
        </p:grpSpPr>
        <p:pic>
          <p:nvPicPr>
            <p:cNvPr id="1325" name="Google Shape;1325;p29"/>
            <p:cNvPicPr preferRelativeResize="0"/>
            <p:nvPr/>
          </p:nvPicPr>
          <p:blipFill rotWithShape="1">
            <a:blip r:embed="rId5">
              <a:alphaModFix/>
            </a:blip>
            <a:srcRect l="16960" t="24718" r="7121" b="26177"/>
            <a:stretch/>
          </p:blipFill>
          <p:spPr>
            <a:xfrm rot="10800000">
              <a:off x="2659712" y="4275400"/>
              <a:ext cx="3549051" cy="2992224"/>
            </a:xfrm>
            <a:prstGeom prst="rect">
              <a:avLst/>
            </a:prstGeom>
            <a:noFill/>
            <a:ln>
              <a:noFill/>
            </a:ln>
          </p:spPr>
        </p:pic>
        <p:grpSp>
          <p:nvGrpSpPr>
            <p:cNvPr id="1326" name="Google Shape;1326;p29"/>
            <p:cNvGrpSpPr/>
            <p:nvPr/>
          </p:nvGrpSpPr>
          <p:grpSpPr>
            <a:xfrm rot="-5400000">
              <a:off x="3258038" y="4413859"/>
              <a:ext cx="906953" cy="1517787"/>
              <a:chOff x="79748" y="2808602"/>
              <a:chExt cx="906953" cy="1517787"/>
            </a:xfrm>
          </p:grpSpPr>
          <p:sp>
            <p:nvSpPr>
              <p:cNvPr id="1327" name="Google Shape;1327;p29"/>
              <p:cNvSpPr/>
              <p:nvPr/>
            </p:nvSpPr>
            <p:spPr>
              <a:xfrm rot="5400000">
                <a:off x="357831" y="282094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9"/>
              <p:cNvSpPr/>
              <p:nvPr/>
            </p:nvSpPr>
            <p:spPr>
              <a:xfrm rot="5400000">
                <a:off x="537866" y="3393994"/>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9"/>
              <p:cNvSpPr/>
              <p:nvPr/>
            </p:nvSpPr>
            <p:spPr>
              <a:xfrm rot="5400000">
                <a:off x="67406" y="3278257"/>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9"/>
              <p:cNvSpPr/>
              <p:nvPr/>
            </p:nvSpPr>
            <p:spPr>
              <a:xfrm rot="5400000">
                <a:off x="417006" y="375669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1" name="Google Shape;1331;p29"/>
            <p:cNvGrpSpPr/>
            <p:nvPr/>
          </p:nvGrpSpPr>
          <p:grpSpPr>
            <a:xfrm rot="5400000">
              <a:off x="5484569" y="3756062"/>
              <a:ext cx="1421047" cy="2833357"/>
              <a:chOff x="334358" y="2186737"/>
              <a:chExt cx="1421047" cy="2833357"/>
            </a:xfrm>
          </p:grpSpPr>
          <p:sp>
            <p:nvSpPr>
              <p:cNvPr id="1332" name="Google Shape;1332;p29"/>
              <p:cNvSpPr/>
              <p:nvPr/>
            </p:nvSpPr>
            <p:spPr>
              <a:xfrm rot="10800000">
                <a:off x="334358" y="2186737"/>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3" name="Google Shape;1333;p29"/>
              <p:cNvGrpSpPr/>
              <p:nvPr/>
            </p:nvGrpSpPr>
            <p:grpSpPr>
              <a:xfrm rot="5400000">
                <a:off x="1046250" y="3181856"/>
                <a:ext cx="161977" cy="161940"/>
                <a:chOff x="1101075" y="2142375"/>
                <a:chExt cx="439200" cy="439100"/>
              </a:xfrm>
            </p:grpSpPr>
            <p:sp>
              <p:nvSpPr>
                <p:cNvPr id="1334" name="Google Shape;1334;p2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6" name="Google Shape;1336;p29"/>
              <p:cNvGrpSpPr/>
              <p:nvPr/>
            </p:nvGrpSpPr>
            <p:grpSpPr>
              <a:xfrm rot="-5400000">
                <a:off x="628029" y="4564272"/>
                <a:ext cx="161977" cy="161940"/>
                <a:chOff x="1101075" y="2142375"/>
                <a:chExt cx="439200" cy="439100"/>
              </a:xfrm>
            </p:grpSpPr>
            <p:sp>
              <p:nvSpPr>
                <p:cNvPr id="1337" name="Google Shape;1337;p2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24"/>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1425"/>
        <p:cNvGrpSpPr/>
        <p:nvPr/>
      </p:nvGrpSpPr>
      <p:grpSpPr>
        <a:xfrm>
          <a:off x="0" y="0"/>
          <a:ext cx="0" cy="0"/>
          <a:chOff x="0" y="0"/>
          <a:chExt cx="0" cy="0"/>
        </a:xfrm>
      </p:grpSpPr>
      <p:sp>
        <p:nvSpPr>
          <p:cNvPr id="1426" name="Google Shape;1426;p34"/>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0"/>
        <p:cNvGrpSpPr/>
        <p:nvPr/>
      </p:nvGrpSpPr>
      <p:grpSpPr>
        <a:xfrm>
          <a:off x="0" y="0"/>
          <a:ext cx="0" cy="0"/>
          <a:chOff x="0" y="0"/>
          <a:chExt cx="0" cy="0"/>
        </a:xfrm>
      </p:grpSpPr>
      <p:sp>
        <p:nvSpPr>
          <p:cNvPr id="141" name="Google Shape;14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4"/>
          <p:cNvSpPr txBox="1">
            <a:spLocks noGrp="1"/>
          </p:cNvSpPr>
          <p:nvPr>
            <p:ph type="body" idx="1"/>
          </p:nvPr>
        </p:nvSpPr>
        <p:spPr>
          <a:xfrm>
            <a:off x="720000" y="1139551"/>
            <a:ext cx="7704000" cy="411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AutoNum type="arabicPeriod"/>
              <a:defRPr>
                <a:solidFill>
                  <a:srgbClr val="191919"/>
                </a:solidFill>
              </a:defRPr>
            </a:lvl1pPr>
            <a:lvl2pPr marL="914400" lvl="1"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marL="1371600" lvl="2"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marL="1828800" lvl="3"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marL="2286000" lvl="4"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marL="2743200" lvl="5"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marL="3200400" lvl="6"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marL="3657600" lvl="7"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marL="4114800" lvl="8"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a:endParaRPr/>
          </a:p>
        </p:txBody>
      </p:sp>
      <p:grpSp>
        <p:nvGrpSpPr>
          <p:cNvPr id="143" name="Google Shape;143;p4"/>
          <p:cNvGrpSpPr/>
          <p:nvPr/>
        </p:nvGrpSpPr>
        <p:grpSpPr>
          <a:xfrm>
            <a:off x="7365150" y="-1147799"/>
            <a:ext cx="3733124" cy="6537004"/>
            <a:chOff x="7212750" y="-1147799"/>
            <a:chExt cx="3733124" cy="6537004"/>
          </a:xfrm>
        </p:grpSpPr>
        <p:pic>
          <p:nvPicPr>
            <p:cNvPr id="144" name="Google Shape;144;p4"/>
            <p:cNvPicPr preferRelativeResize="0"/>
            <p:nvPr/>
          </p:nvPicPr>
          <p:blipFill rotWithShape="1">
            <a:blip r:embed="rId2">
              <a:alphaModFix/>
            </a:blip>
            <a:srcRect l="16960" t="24718" r="7121" b="26177"/>
            <a:stretch/>
          </p:blipFill>
          <p:spPr>
            <a:xfrm>
              <a:off x="7212750" y="-1147799"/>
              <a:ext cx="3733124" cy="2849200"/>
            </a:xfrm>
            <a:prstGeom prst="rect">
              <a:avLst/>
            </a:prstGeom>
            <a:noFill/>
            <a:ln>
              <a:noFill/>
            </a:ln>
          </p:spPr>
        </p:pic>
        <p:grpSp>
          <p:nvGrpSpPr>
            <p:cNvPr id="145" name="Google Shape;145;p4"/>
            <p:cNvGrpSpPr/>
            <p:nvPr/>
          </p:nvGrpSpPr>
          <p:grpSpPr>
            <a:xfrm>
              <a:off x="7392021" y="539499"/>
              <a:ext cx="1518472" cy="3030657"/>
              <a:chOff x="7785196" y="342199"/>
              <a:chExt cx="1518472" cy="3030657"/>
            </a:xfrm>
          </p:grpSpPr>
          <p:sp>
            <p:nvSpPr>
              <p:cNvPr id="146" name="Google Shape;146;p4"/>
              <p:cNvSpPr/>
              <p:nvPr/>
            </p:nvSpPr>
            <p:spPr>
              <a:xfrm rot="10800000">
                <a:off x="7882621" y="5394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10800000">
                <a:off x="7785196" y="3421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4"/>
            <p:cNvSpPr/>
            <p:nvPr/>
          </p:nvSpPr>
          <p:spPr>
            <a:xfrm rot="5400000">
              <a:off x="8098189" y="-87718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49;p4"/>
            <p:cNvGrpSpPr/>
            <p:nvPr/>
          </p:nvGrpSpPr>
          <p:grpSpPr>
            <a:xfrm>
              <a:off x="7740801" y="270000"/>
              <a:ext cx="3153315" cy="5119205"/>
              <a:chOff x="7740801" y="270000"/>
              <a:chExt cx="3153315" cy="5119205"/>
            </a:xfrm>
          </p:grpSpPr>
          <p:sp>
            <p:nvSpPr>
              <p:cNvPr id="150" name="Google Shape;150;p4"/>
              <p:cNvSpPr/>
              <p:nvPr/>
            </p:nvSpPr>
            <p:spPr>
              <a:xfrm>
                <a:off x="7740801" y="27000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4"/>
              <p:cNvGrpSpPr/>
              <p:nvPr/>
            </p:nvGrpSpPr>
            <p:grpSpPr>
              <a:xfrm>
                <a:off x="8192886" y="4736397"/>
                <a:ext cx="134004" cy="134004"/>
                <a:chOff x="8356813" y="1074288"/>
                <a:chExt cx="351900" cy="351900"/>
              </a:xfrm>
            </p:grpSpPr>
            <p:sp>
              <p:nvSpPr>
                <p:cNvPr id="152" name="Google Shape;152;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4"/>
              <p:cNvGrpSpPr/>
              <p:nvPr/>
            </p:nvGrpSpPr>
            <p:grpSpPr>
              <a:xfrm>
                <a:off x="8788211" y="3794722"/>
                <a:ext cx="134004" cy="134004"/>
                <a:chOff x="8356813" y="1074288"/>
                <a:chExt cx="351900" cy="351900"/>
              </a:xfrm>
            </p:grpSpPr>
            <p:sp>
              <p:nvSpPr>
                <p:cNvPr id="155" name="Google Shape;155;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8654186" y="2424672"/>
                <a:ext cx="134004" cy="134004"/>
                <a:chOff x="8356813" y="1074288"/>
                <a:chExt cx="351900" cy="351900"/>
              </a:xfrm>
            </p:grpSpPr>
            <p:sp>
              <p:nvSpPr>
                <p:cNvPr id="158" name="Google Shape;158;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0" name="Google Shape;160;p4"/>
          <p:cNvGrpSpPr/>
          <p:nvPr/>
        </p:nvGrpSpPr>
        <p:grpSpPr>
          <a:xfrm rot="-2529045">
            <a:off x="105741" y="3680210"/>
            <a:ext cx="591691" cy="2260270"/>
            <a:chOff x="-132364" y="1829399"/>
            <a:chExt cx="591677" cy="2260214"/>
          </a:xfrm>
        </p:grpSpPr>
        <p:sp>
          <p:nvSpPr>
            <p:cNvPr id="161" name="Google Shape;161;p4"/>
            <p:cNvSpPr/>
            <p:nvPr/>
          </p:nvSpPr>
          <p:spPr>
            <a:xfrm rot="10800000">
              <a:off x="62461"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10800000">
              <a:off x="-132364"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4"/>
          <p:cNvGrpSpPr/>
          <p:nvPr/>
        </p:nvGrpSpPr>
        <p:grpSpPr>
          <a:xfrm>
            <a:off x="-520148" y="-573164"/>
            <a:ext cx="1502291" cy="2806842"/>
            <a:chOff x="-367748" y="-573164"/>
            <a:chExt cx="1502291" cy="2806842"/>
          </a:xfrm>
        </p:grpSpPr>
        <p:grpSp>
          <p:nvGrpSpPr>
            <p:cNvPr id="164" name="Google Shape;164;p4"/>
            <p:cNvGrpSpPr/>
            <p:nvPr/>
          </p:nvGrpSpPr>
          <p:grpSpPr>
            <a:xfrm rot="10800000">
              <a:off x="-191449" y="1507557"/>
              <a:ext cx="904666" cy="726121"/>
              <a:chOff x="7945225" y="4302000"/>
              <a:chExt cx="904666" cy="726121"/>
            </a:xfrm>
          </p:grpSpPr>
          <p:sp>
            <p:nvSpPr>
              <p:cNvPr id="165" name="Google Shape;165;p4"/>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4"/>
            <p:cNvSpPr/>
            <p:nvPr/>
          </p:nvSpPr>
          <p:spPr>
            <a:xfrm>
              <a:off x="152767" y="-5725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6579" y="-57316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4"/>
            <p:cNvGrpSpPr/>
            <p:nvPr/>
          </p:nvGrpSpPr>
          <p:grpSpPr>
            <a:xfrm rot="10800000">
              <a:off x="-367748" y="-467133"/>
              <a:ext cx="699928" cy="1651024"/>
              <a:chOff x="8337812" y="3492483"/>
              <a:chExt cx="699928" cy="1651024"/>
            </a:xfrm>
          </p:grpSpPr>
          <p:sp>
            <p:nvSpPr>
              <p:cNvPr id="171" name="Google Shape;171;p4"/>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4"/>
        <p:cNvGrpSpPr/>
        <p:nvPr/>
      </p:nvGrpSpPr>
      <p:grpSpPr>
        <a:xfrm>
          <a:off x="0" y="0"/>
          <a:ext cx="0" cy="0"/>
          <a:chOff x="0" y="0"/>
          <a:chExt cx="0" cy="0"/>
        </a:xfrm>
      </p:grpSpPr>
      <p:sp>
        <p:nvSpPr>
          <p:cNvPr id="175" name="Google Shape;17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5"/>
          <p:cNvSpPr txBox="1">
            <a:spLocks noGrp="1"/>
          </p:cNvSpPr>
          <p:nvPr>
            <p:ph type="subTitle" idx="1"/>
          </p:nvPr>
        </p:nvSpPr>
        <p:spPr>
          <a:xfrm>
            <a:off x="4999903"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7" name="Google Shape;177;p5"/>
          <p:cNvSpPr txBox="1">
            <a:spLocks noGrp="1"/>
          </p:cNvSpPr>
          <p:nvPr>
            <p:ph type="subTitle" idx="2"/>
          </p:nvPr>
        </p:nvSpPr>
        <p:spPr>
          <a:xfrm>
            <a:off x="1803800"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5"/>
          <p:cNvSpPr txBox="1">
            <a:spLocks noGrp="1"/>
          </p:cNvSpPr>
          <p:nvPr>
            <p:ph type="subTitle" idx="3"/>
          </p:nvPr>
        </p:nvSpPr>
        <p:spPr>
          <a:xfrm>
            <a:off x="4999908"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79" name="Google Shape;179;p5"/>
          <p:cNvSpPr txBox="1">
            <a:spLocks noGrp="1"/>
          </p:cNvSpPr>
          <p:nvPr>
            <p:ph type="subTitle" idx="4"/>
          </p:nvPr>
        </p:nvSpPr>
        <p:spPr>
          <a:xfrm>
            <a:off x="1803800"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80" name="Google Shape;180;p5"/>
          <p:cNvGrpSpPr/>
          <p:nvPr/>
        </p:nvGrpSpPr>
        <p:grpSpPr>
          <a:xfrm>
            <a:off x="7579113" y="-890399"/>
            <a:ext cx="2898275" cy="3032950"/>
            <a:chOff x="7198113" y="-890399"/>
            <a:chExt cx="2898275" cy="3032950"/>
          </a:xfrm>
        </p:grpSpPr>
        <p:pic>
          <p:nvPicPr>
            <p:cNvPr id="181" name="Google Shape;181;p5"/>
            <p:cNvPicPr preferRelativeResize="0"/>
            <p:nvPr/>
          </p:nvPicPr>
          <p:blipFill rotWithShape="1">
            <a:blip r:embed="rId2">
              <a:alphaModFix/>
            </a:blip>
            <a:srcRect l="16960" t="24718" r="7121" b="26177"/>
            <a:stretch/>
          </p:blipFill>
          <p:spPr>
            <a:xfrm rot="-5400000">
              <a:off x="7130775" y="-823062"/>
              <a:ext cx="3032950" cy="2898275"/>
            </a:xfrm>
            <a:prstGeom prst="rect">
              <a:avLst/>
            </a:prstGeom>
            <a:noFill/>
            <a:ln>
              <a:noFill/>
            </a:ln>
          </p:spPr>
        </p:pic>
        <p:grpSp>
          <p:nvGrpSpPr>
            <p:cNvPr id="182" name="Google Shape;182;p5"/>
            <p:cNvGrpSpPr/>
            <p:nvPr/>
          </p:nvGrpSpPr>
          <p:grpSpPr>
            <a:xfrm>
              <a:off x="8319318" y="-249682"/>
              <a:ext cx="1460040" cy="1171886"/>
              <a:chOff x="7945225" y="4302000"/>
              <a:chExt cx="904666" cy="726121"/>
            </a:xfrm>
          </p:grpSpPr>
          <p:sp>
            <p:nvSpPr>
              <p:cNvPr id="183" name="Google Shape;183;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6" name="Google Shape;186;p5"/>
          <p:cNvGrpSpPr/>
          <p:nvPr/>
        </p:nvGrpSpPr>
        <p:grpSpPr>
          <a:xfrm>
            <a:off x="-613920" y="3693606"/>
            <a:ext cx="2048057" cy="2238804"/>
            <a:chOff x="-461520" y="3617406"/>
            <a:chExt cx="2048057" cy="2238804"/>
          </a:xfrm>
        </p:grpSpPr>
        <p:grpSp>
          <p:nvGrpSpPr>
            <p:cNvPr id="187" name="Google Shape;187;p5"/>
            <p:cNvGrpSpPr/>
            <p:nvPr/>
          </p:nvGrpSpPr>
          <p:grpSpPr>
            <a:xfrm>
              <a:off x="-461520" y="3617406"/>
              <a:ext cx="1916534" cy="2238804"/>
              <a:chOff x="-461520" y="3617406"/>
              <a:chExt cx="1916534" cy="2238804"/>
            </a:xfrm>
          </p:grpSpPr>
          <p:grpSp>
            <p:nvGrpSpPr>
              <p:cNvPr id="188" name="Google Shape;188;p5"/>
              <p:cNvGrpSpPr/>
              <p:nvPr/>
            </p:nvGrpSpPr>
            <p:grpSpPr>
              <a:xfrm flipH="1">
                <a:off x="-461520" y="4010132"/>
                <a:ext cx="1916534" cy="1538287"/>
                <a:chOff x="7945225" y="4302000"/>
                <a:chExt cx="904666" cy="726121"/>
              </a:xfrm>
            </p:grpSpPr>
            <p:sp>
              <p:nvSpPr>
                <p:cNvPr id="189" name="Google Shape;189;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309885" y="3617406"/>
                <a:ext cx="1448824" cy="2238804"/>
                <a:chOff x="-309885" y="3617406"/>
                <a:chExt cx="1448824" cy="2238804"/>
              </a:xfrm>
            </p:grpSpPr>
            <p:grpSp>
              <p:nvGrpSpPr>
                <p:cNvPr id="193" name="Google Shape;193;p5"/>
                <p:cNvGrpSpPr/>
                <p:nvPr/>
              </p:nvGrpSpPr>
              <p:grpSpPr>
                <a:xfrm>
                  <a:off x="-277007" y="3870159"/>
                  <a:ext cx="981772" cy="1986051"/>
                  <a:chOff x="-293545" y="3454371"/>
                  <a:chExt cx="981772" cy="1986051"/>
                </a:xfrm>
              </p:grpSpPr>
              <p:sp>
                <p:nvSpPr>
                  <p:cNvPr id="194" name="Google Shape;194;p5"/>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5"/>
                <p:cNvGrpSpPr/>
                <p:nvPr/>
              </p:nvGrpSpPr>
              <p:grpSpPr>
                <a:xfrm>
                  <a:off x="363249" y="4906873"/>
                  <a:ext cx="699940" cy="478601"/>
                  <a:chOff x="39722" y="4349021"/>
                  <a:chExt cx="1061964" cy="726143"/>
                </a:xfrm>
              </p:grpSpPr>
              <p:grpSp>
                <p:nvGrpSpPr>
                  <p:cNvPr id="197" name="Google Shape;197;p5"/>
                  <p:cNvGrpSpPr/>
                  <p:nvPr/>
                </p:nvGrpSpPr>
                <p:grpSpPr>
                  <a:xfrm rot="2700000">
                    <a:off x="140502" y="4460924"/>
                    <a:ext cx="524584" cy="502337"/>
                    <a:chOff x="1189791" y="-1767331"/>
                    <a:chExt cx="904284" cy="865933"/>
                  </a:xfrm>
                </p:grpSpPr>
                <p:sp>
                  <p:nvSpPr>
                    <p:cNvPr id="198" name="Google Shape;198;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5"/>
                    <p:cNvGrpSpPr/>
                    <p:nvPr/>
                  </p:nvGrpSpPr>
                  <p:grpSpPr>
                    <a:xfrm>
                      <a:off x="1232795" y="-1740829"/>
                      <a:ext cx="717621" cy="717392"/>
                      <a:chOff x="1483457" y="3953671"/>
                      <a:chExt cx="717621" cy="717392"/>
                    </a:xfrm>
                  </p:grpSpPr>
                  <p:sp>
                    <p:nvSpPr>
                      <p:cNvPr id="200" name="Google Shape;200;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5" name="Google Shape;205;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5"/>
                <p:cNvGrpSpPr/>
                <p:nvPr/>
              </p:nvGrpSpPr>
              <p:grpSpPr>
                <a:xfrm rot="-5400000">
                  <a:off x="-461873" y="3769393"/>
                  <a:ext cx="1351491" cy="1047516"/>
                  <a:chOff x="-2460210" y="2758493"/>
                  <a:chExt cx="1351491" cy="1047516"/>
                </a:xfrm>
              </p:grpSpPr>
              <p:sp>
                <p:nvSpPr>
                  <p:cNvPr id="207" name="Google Shape;207;p5"/>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5"/>
                <p:cNvGrpSpPr/>
                <p:nvPr/>
              </p:nvGrpSpPr>
              <p:grpSpPr>
                <a:xfrm>
                  <a:off x="438999" y="4567398"/>
                  <a:ext cx="699940" cy="478601"/>
                  <a:chOff x="39722" y="4349021"/>
                  <a:chExt cx="1061964" cy="726143"/>
                </a:xfrm>
              </p:grpSpPr>
              <p:grpSp>
                <p:nvGrpSpPr>
                  <p:cNvPr id="212" name="Google Shape;212;p5"/>
                  <p:cNvGrpSpPr/>
                  <p:nvPr/>
                </p:nvGrpSpPr>
                <p:grpSpPr>
                  <a:xfrm rot="2700000">
                    <a:off x="140502" y="4460924"/>
                    <a:ext cx="524584" cy="502337"/>
                    <a:chOff x="1189791" y="-1767331"/>
                    <a:chExt cx="904284" cy="865933"/>
                  </a:xfrm>
                </p:grpSpPr>
                <p:sp>
                  <p:nvSpPr>
                    <p:cNvPr id="213" name="Google Shape;21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5"/>
                    <p:cNvGrpSpPr/>
                    <p:nvPr/>
                  </p:nvGrpSpPr>
                  <p:grpSpPr>
                    <a:xfrm>
                      <a:off x="1232795" y="-1740829"/>
                      <a:ext cx="717621" cy="717392"/>
                      <a:chOff x="1483457" y="3953671"/>
                      <a:chExt cx="717621" cy="717392"/>
                    </a:xfrm>
                  </p:grpSpPr>
                  <p:sp>
                    <p:nvSpPr>
                      <p:cNvPr id="215" name="Google Shape;21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5"/>
                <p:cNvGrpSpPr/>
                <p:nvPr/>
              </p:nvGrpSpPr>
              <p:grpSpPr>
                <a:xfrm>
                  <a:off x="-65076" y="4623886"/>
                  <a:ext cx="699940" cy="478601"/>
                  <a:chOff x="39722" y="4349021"/>
                  <a:chExt cx="1061964" cy="726143"/>
                </a:xfrm>
              </p:grpSpPr>
              <p:grpSp>
                <p:nvGrpSpPr>
                  <p:cNvPr id="222" name="Google Shape;222;p5"/>
                  <p:cNvGrpSpPr/>
                  <p:nvPr/>
                </p:nvGrpSpPr>
                <p:grpSpPr>
                  <a:xfrm rot="2700000">
                    <a:off x="140502" y="4460924"/>
                    <a:ext cx="524584" cy="502337"/>
                    <a:chOff x="1189791" y="-1767331"/>
                    <a:chExt cx="904284" cy="865933"/>
                  </a:xfrm>
                </p:grpSpPr>
                <p:sp>
                  <p:nvSpPr>
                    <p:cNvPr id="223" name="Google Shape;22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5"/>
                    <p:cNvGrpSpPr/>
                    <p:nvPr/>
                  </p:nvGrpSpPr>
                  <p:grpSpPr>
                    <a:xfrm>
                      <a:off x="1232795" y="-1740829"/>
                      <a:ext cx="717621" cy="717392"/>
                      <a:chOff x="1483457" y="3953671"/>
                      <a:chExt cx="717621" cy="717392"/>
                    </a:xfrm>
                  </p:grpSpPr>
                  <p:sp>
                    <p:nvSpPr>
                      <p:cNvPr id="225" name="Google Shape;22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0" name="Google Shape;23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31" name="Google Shape;231;p5"/>
            <p:cNvGrpSpPr/>
            <p:nvPr/>
          </p:nvGrpSpPr>
          <p:grpSpPr>
            <a:xfrm rot="5400000">
              <a:off x="1147388" y="4839000"/>
              <a:ext cx="439200" cy="439100"/>
              <a:chOff x="1101075" y="2142375"/>
              <a:chExt cx="439200" cy="439100"/>
            </a:xfrm>
          </p:grpSpPr>
          <p:sp>
            <p:nvSpPr>
              <p:cNvPr id="232" name="Google Shape;232;p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 name="Google Shape;234;p5"/>
          <p:cNvGrpSpPr/>
          <p:nvPr/>
        </p:nvGrpSpPr>
        <p:grpSpPr>
          <a:xfrm>
            <a:off x="-2352525" y="-402069"/>
            <a:ext cx="5307515" cy="2438355"/>
            <a:chOff x="-2276325" y="-249669"/>
            <a:chExt cx="5307515" cy="2438355"/>
          </a:xfrm>
        </p:grpSpPr>
        <p:grpSp>
          <p:nvGrpSpPr>
            <p:cNvPr id="235" name="Google Shape;235;p5"/>
            <p:cNvGrpSpPr/>
            <p:nvPr/>
          </p:nvGrpSpPr>
          <p:grpSpPr>
            <a:xfrm rot="10800000">
              <a:off x="-1297788" y="-249669"/>
              <a:ext cx="2601921" cy="2438355"/>
              <a:chOff x="7340128" y="2866613"/>
              <a:chExt cx="2439225" cy="2438355"/>
            </a:xfrm>
          </p:grpSpPr>
          <p:sp>
            <p:nvSpPr>
              <p:cNvPr id="236" name="Google Shape;236;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5"/>
            <p:cNvSpPr/>
            <p:nvPr/>
          </p:nvSpPr>
          <p:spPr>
            <a:xfrm rot="-5400000">
              <a:off x="1755111"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5"/>
            <p:cNvGrpSpPr/>
            <p:nvPr/>
          </p:nvGrpSpPr>
          <p:grpSpPr>
            <a:xfrm>
              <a:off x="-2276325" y="245976"/>
              <a:ext cx="4558967" cy="134100"/>
              <a:chOff x="796100" y="3019701"/>
              <a:chExt cx="4558967" cy="134100"/>
            </a:xfrm>
          </p:grpSpPr>
          <p:sp>
            <p:nvSpPr>
              <p:cNvPr id="240" name="Google Shape;240;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1" name="Google Shape;241;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42" name="Google Shape;242;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 name="Google Shape;243;p5"/>
          <p:cNvGrpSpPr/>
          <p:nvPr/>
        </p:nvGrpSpPr>
        <p:grpSpPr>
          <a:xfrm>
            <a:off x="6795100" y="3095213"/>
            <a:ext cx="4558967" cy="2438355"/>
            <a:chOff x="6490300" y="2866613"/>
            <a:chExt cx="4558967" cy="2438355"/>
          </a:xfrm>
        </p:grpSpPr>
        <p:grpSp>
          <p:nvGrpSpPr>
            <p:cNvPr id="244" name="Google Shape;244;p5"/>
            <p:cNvGrpSpPr/>
            <p:nvPr/>
          </p:nvGrpSpPr>
          <p:grpSpPr>
            <a:xfrm>
              <a:off x="7340128" y="2866613"/>
              <a:ext cx="2439225" cy="2438355"/>
              <a:chOff x="7340128" y="2866613"/>
              <a:chExt cx="2439225" cy="2438355"/>
            </a:xfrm>
          </p:grpSpPr>
          <p:sp>
            <p:nvSpPr>
              <p:cNvPr id="245" name="Google Shape;245;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5"/>
            <p:cNvGrpSpPr/>
            <p:nvPr/>
          </p:nvGrpSpPr>
          <p:grpSpPr>
            <a:xfrm rot="10800000">
              <a:off x="6490300" y="4774026"/>
              <a:ext cx="4558967" cy="134100"/>
              <a:chOff x="796100" y="3019701"/>
              <a:chExt cx="4558967" cy="134100"/>
            </a:xfrm>
          </p:grpSpPr>
          <p:sp>
            <p:nvSpPr>
              <p:cNvPr id="248" name="Google Shape;248;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9" name="Google Shape;249;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50" name="Google Shape;250;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1"/>
        <p:cNvGrpSpPr/>
        <p:nvPr/>
      </p:nvGrpSpPr>
      <p:grpSpPr>
        <a:xfrm>
          <a:off x="0" y="0"/>
          <a:ext cx="0" cy="0"/>
          <a:chOff x="0" y="0"/>
          <a:chExt cx="0" cy="0"/>
        </a:xfrm>
      </p:grpSpPr>
      <p:grpSp>
        <p:nvGrpSpPr>
          <p:cNvPr id="252" name="Google Shape;252;p6"/>
          <p:cNvGrpSpPr/>
          <p:nvPr/>
        </p:nvGrpSpPr>
        <p:grpSpPr>
          <a:xfrm rot="-8100000">
            <a:off x="-1629951" y="-1138306"/>
            <a:ext cx="3785189" cy="3043121"/>
            <a:chOff x="7103825" y="-713112"/>
            <a:chExt cx="3785226" cy="3043150"/>
          </a:xfrm>
        </p:grpSpPr>
        <p:sp>
          <p:nvSpPr>
            <p:cNvPr id="253" name="Google Shape;253;p6"/>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4" name="Google Shape;254;p6"/>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255" name="Google Shape;25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56" name="Google Shape;256;p6"/>
          <p:cNvGrpSpPr/>
          <p:nvPr/>
        </p:nvGrpSpPr>
        <p:grpSpPr>
          <a:xfrm>
            <a:off x="8106279" y="-844413"/>
            <a:ext cx="1791132" cy="2767833"/>
            <a:chOff x="8030079" y="-844413"/>
            <a:chExt cx="1791132" cy="2767833"/>
          </a:xfrm>
        </p:grpSpPr>
        <p:grpSp>
          <p:nvGrpSpPr>
            <p:cNvPr id="257" name="Google Shape;257;p6"/>
            <p:cNvGrpSpPr/>
            <p:nvPr/>
          </p:nvGrpSpPr>
          <p:grpSpPr>
            <a:xfrm rot="10800000">
              <a:off x="8566799" y="-844413"/>
              <a:ext cx="1213764" cy="2455355"/>
              <a:chOff x="-293545" y="3454371"/>
              <a:chExt cx="981772" cy="1986051"/>
            </a:xfrm>
          </p:grpSpPr>
          <p:sp>
            <p:nvSpPr>
              <p:cNvPr id="258" name="Google Shape;258;p6"/>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6"/>
            <p:cNvGrpSpPr/>
            <p:nvPr/>
          </p:nvGrpSpPr>
          <p:grpSpPr>
            <a:xfrm rot="10800000">
              <a:off x="8123728" y="-262212"/>
              <a:ext cx="865288" cy="591661"/>
              <a:chOff x="39722" y="4349021"/>
              <a:chExt cx="1061964" cy="726143"/>
            </a:xfrm>
          </p:grpSpPr>
          <p:grpSp>
            <p:nvGrpSpPr>
              <p:cNvPr id="261" name="Google Shape;261;p6"/>
              <p:cNvGrpSpPr/>
              <p:nvPr/>
            </p:nvGrpSpPr>
            <p:grpSpPr>
              <a:xfrm rot="2700000">
                <a:off x="140502" y="4460924"/>
                <a:ext cx="524584" cy="502337"/>
                <a:chOff x="1189791" y="-1767331"/>
                <a:chExt cx="904284" cy="865933"/>
              </a:xfrm>
            </p:grpSpPr>
            <p:sp>
              <p:nvSpPr>
                <p:cNvPr id="262" name="Google Shape;262;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6"/>
                <p:cNvGrpSpPr/>
                <p:nvPr/>
              </p:nvGrpSpPr>
              <p:grpSpPr>
                <a:xfrm>
                  <a:off x="1232795" y="-1740829"/>
                  <a:ext cx="717621" cy="717392"/>
                  <a:chOff x="1483457" y="3953671"/>
                  <a:chExt cx="717621" cy="717392"/>
                </a:xfrm>
              </p:grpSpPr>
              <p:sp>
                <p:nvSpPr>
                  <p:cNvPr id="264" name="Google Shape;264;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9" name="Google Shape;269;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6"/>
            <p:cNvGrpSpPr/>
            <p:nvPr/>
          </p:nvGrpSpPr>
          <p:grpSpPr>
            <a:xfrm rot="5400000">
              <a:off x="8338264" y="440474"/>
              <a:ext cx="1670849" cy="1295044"/>
              <a:chOff x="-2460210" y="2758493"/>
              <a:chExt cx="1351491" cy="1047516"/>
            </a:xfrm>
          </p:grpSpPr>
          <p:sp>
            <p:nvSpPr>
              <p:cNvPr id="271" name="Google Shape;271;p6"/>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6"/>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6"/>
            <p:cNvGrpSpPr/>
            <p:nvPr/>
          </p:nvGrpSpPr>
          <p:grpSpPr>
            <a:xfrm rot="10800000">
              <a:off x="8030079" y="157481"/>
              <a:ext cx="865288" cy="591661"/>
              <a:chOff x="39722" y="4349021"/>
              <a:chExt cx="1061964" cy="726143"/>
            </a:xfrm>
          </p:grpSpPr>
          <p:grpSp>
            <p:nvGrpSpPr>
              <p:cNvPr id="276" name="Google Shape;276;p6"/>
              <p:cNvGrpSpPr/>
              <p:nvPr/>
            </p:nvGrpSpPr>
            <p:grpSpPr>
              <a:xfrm rot="2700000">
                <a:off x="140502" y="4460924"/>
                <a:ext cx="524584" cy="502337"/>
                <a:chOff x="1189791" y="-1767331"/>
                <a:chExt cx="904284" cy="865933"/>
              </a:xfrm>
            </p:grpSpPr>
            <p:sp>
              <p:nvSpPr>
                <p:cNvPr id="277" name="Google Shape;277;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6"/>
                <p:cNvGrpSpPr/>
                <p:nvPr/>
              </p:nvGrpSpPr>
              <p:grpSpPr>
                <a:xfrm>
                  <a:off x="1232795" y="-1740829"/>
                  <a:ext cx="717621" cy="717392"/>
                  <a:chOff x="1483457" y="3953671"/>
                  <a:chExt cx="717621" cy="717392"/>
                </a:xfrm>
              </p:grpSpPr>
              <p:sp>
                <p:nvSpPr>
                  <p:cNvPr id="279" name="Google Shape;279;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4" name="Google Shape;284;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rot="10800000">
              <a:off x="8653266" y="87645"/>
              <a:ext cx="865288" cy="591661"/>
              <a:chOff x="39722" y="4349021"/>
              <a:chExt cx="1061964" cy="726143"/>
            </a:xfrm>
          </p:grpSpPr>
          <p:grpSp>
            <p:nvGrpSpPr>
              <p:cNvPr id="286" name="Google Shape;286;p6"/>
              <p:cNvGrpSpPr/>
              <p:nvPr/>
            </p:nvGrpSpPr>
            <p:grpSpPr>
              <a:xfrm rot="2700000">
                <a:off x="140502" y="4460924"/>
                <a:ext cx="524584" cy="502337"/>
                <a:chOff x="1189791" y="-1767331"/>
                <a:chExt cx="904284" cy="865933"/>
              </a:xfrm>
            </p:grpSpPr>
            <p:sp>
              <p:nvSpPr>
                <p:cNvPr id="287" name="Google Shape;287;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6"/>
                <p:cNvGrpSpPr/>
                <p:nvPr/>
              </p:nvGrpSpPr>
              <p:grpSpPr>
                <a:xfrm>
                  <a:off x="1232795" y="-1740829"/>
                  <a:ext cx="717621" cy="717392"/>
                  <a:chOff x="1483457" y="3953671"/>
                  <a:chExt cx="717621" cy="717392"/>
                </a:xfrm>
              </p:grpSpPr>
              <p:sp>
                <p:nvSpPr>
                  <p:cNvPr id="289" name="Google Shape;289;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4" name="Google Shape;294;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5" name="Google Shape;295;p6"/>
          <p:cNvGrpSpPr/>
          <p:nvPr/>
        </p:nvGrpSpPr>
        <p:grpSpPr>
          <a:xfrm>
            <a:off x="-1499000" y="3182553"/>
            <a:ext cx="4558967" cy="3356863"/>
            <a:chOff x="-1422800" y="3106353"/>
            <a:chExt cx="4558967" cy="3356863"/>
          </a:xfrm>
        </p:grpSpPr>
        <p:grpSp>
          <p:nvGrpSpPr>
            <p:cNvPr id="296" name="Google Shape;296;p6"/>
            <p:cNvGrpSpPr/>
            <p:nvPr/>
          </p:nvGrpSpPr>
          <p:grpSpPr>
            <a:xfrm>
              <a:off x="-474664" y="3485331"/>
              <a:ext cx="1472068" cy="2977885"/>
              <a:chOff x="-293545" y="3454371"/>
              <a:chExt cx="981772" cy="1986051"/>
            </a:xfrm>
          </p:grpSpPr>
          <p:sp>
            <p:nvSpPr>
              <p:cNvPr id="297" name="Google Shape;297;p6"/>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6"/>
            <p:cNvGrpSpPr/>
            <p:nvPr/>
          </p:nvGrpSpPr>
          <p:grpSpPr>
            <a:xfrm>
              <a:off x="485337" y="5039978"/>
              <a:ext cx="1049539" cy="717647"/>
              <a:chOff x="39722" y="4349021"/>
              <a:chExt cx="1061964" cy="726143"/>
            </a:xfrm>
          </p:grpSpPr>
          <p:grpSp>
            <p:nvGrpSpPr>
              <p:cNvPr id="300" name="Google Shape;300;p6"/>
              <p:cNvGrpSpPr/>
              <p:nvPr/>
            </p:nvGrpSpPr>
            <p:grpSpPr>
              <a:xfrm rot="2700000">
                <a:off x="140502" y="4460924"/>
                <a:ext cx="524584" cy="502337"/>
                <a:chOff x="1189791" y="-1767331"/>
                <a:chExt cx="904284" cy="865933"/>
              </a:xfrm>
            </p:grpSpPr>
            <p:sp>
              <p:nvSpPr>
                <p:cNvPr id="301" name="Google Shape;301;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6"/>
                <p:cNvGrpSpPr/>
                <p:nvPr/>
              </p:nvGrpSpPr>
              <p:grpSpPr>
                <a:xfrm>
                  <a:off x="1232795" y="-1740829"/>
                  <a:ext cx="717621" cy="717392"/>
                  <a:chOff x="1483457" y="3953671"/>
                  <a:chExt cx="717621" cy="717392"/>
                </a:xfrm>
              </p:grpSpPr>
              <p:sp>
                <p:nvSpPr>
                  <p:cNvPr id="303" name="Google Shape;303;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8" name="Google Shape;308;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6"/>
            <p:cNvGrpSpPr/>
            <p:nvPr/>
          </p:nvGrpSpPr>
          <p:grpSpPr>
            <a:xfrm rot="5400000">
              <a:off x="-645364" y="3334243"/>
              <a:ext cx="2026426" cy="1570646"/>
              <a:chOff x="-2460210" y="2758493"/>
              <a:chExt cx="1351491" cy="1047516"/>
            </a:xfrm>
          </p:grpSpPr>
          <p:sp>
            <p:nvSpPr>
              <p:cNvPr id="310" name="Google Shape;310;p6"/>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6"/>
            <p:cNvGrpSpPr/>
            <p:nvPr/>
          </p:nvGrpSpPr>
          <p:grpSpPr>
            <a:xfrm>
              <a:off x="598917" y="4530969"/>
              <a:ext cx="1049539" cy="717647"/>
              <a:chOff x="39722" y="4349021"/>
              <a:chExt cx="1061964" cy="726143"/>
            </a:xfrm>
          </p:grpSpPr>
          <p:grpSp>
            <p:nvGrpSpPr>
              <p:cNvPr id="315" name="Google Shape;315;p6"/>
              <p:cNvGrpSpPr/>
              <p:nvPr/>
            </p:nvGrpSpPr>
            <p:grpSpPr>
              <a:xfrm rot="2700000">
                <a:off x="140502" y="4460924"/>
                <a:ext cx="524584" cy="502337"/>
                <a:chOff x="1189791" y="-1767331"/>
                <a:chExt cx="904284" cy="865933"/>
              </a:xfrm>
            </p:grpSpPr>
            <p:sp>
              <p:nvSpPr>
                <p:cNvPr id="316" name="Google Shape;316;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6"/>
                <p:cNvGrpSpPr/>
                <p:nvPr/>
              </p:nvGrpSpPr>
              <p:grpSpPr>
                <a:xfrm>
                  <a:off x="1232795" y="-1740829"/>
                  <a:ext cx="717621" cy="717392"/>
                  <a:chOff x="1483457" y="3953671"/>
                  <a:chExt cx="717621" cy="717392"/>
                </a:xfrm>
              </p:grpSpPr>
              <p:sp>
                <p:nvSpPr>
                  <p:cNvPr id="318" name="Google Shape;318;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3" name="Google Shape;323;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6"/>
            <p:cNvGrpSpPr/>
            <p:nvPr/>
          </p:nvGrpSpPr>
          <p:grpSpPr>
            <a:xfrm>
              <a:off x="-156893" y="4615667"/>
              <a:ext cx="1049539" cy="717647"/>
              <a:chOff x="39722" y="4349021"/>
              <a:chExt cx="1061964" cy="726143"/>
            </a:xfrm>
          </p:grpSpPr>
          <p:grpSp>
            <p:nvGrpSpPr>
              <p:cNvPr id="325" name="Google Shape;325;p6"/>
              <p:cNvGrpSpPr/>
              <p:nvPr/>
            </p:nvGrpSpPr>
            <p:grpSpPr>
              <a:xfrm rot="2700000">
                <a:off x="140502" y="4460924"/>
                <a:ext cx="524584" cy="502337"/>
                <a:chOff x="1189791" y="-1767331"/>
                <a:chExt cx="904284" cy="865933"/>
              </a:xfrm>
            </p:grpSpPr>
            <p:sp>
              <p:nvSpPr>
                <p:cNvPr id="326" name="Google Shape;326;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6"/>
                <p:cNvGrpSpPr/>
                <p:nvPr/>
              </p:nvGrpSpPr>
              <p:grpSpPr>
                <a:xfrm>
                  <a:off x="1232795" y="-1740829"/>
                  <a:ext cx="717621" cy="717392"/>
                  <a:chOff x="1483457" y="3953671"/>
                  <a:chExt cx="717621" cy="717392"/>
                </a:xfrm>
              </p:grpSpPr>
              <p:sp>
                <p:nvSpPr>
                  <p:cNvPr id="328" name="Google Shape;328;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3" name="Google Shape;333;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6"/>
            <p:cNvGrpSpPr/>
            <p:nvPr/>
          </p:nvGrpSpPr>
          <p:grpSpPr>
            <a:xfrm>
              <a:off x="-1422800" y="4822751"/>
              <a:ext cx="4558967" cy="134100"/>
              <a:chOff x="796100" y="3019701"/>
              <a:chExt cx="4558967" cy="134100"/>
            </a:xfrm>
          </p:grpSpPr>
          <p:sp>
            <p:nvSpPr>
              <p:cNvPr id="335" name="Google Shape;335;p6"/>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6" name="Google Shape;336;p6"/>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337" name="Google Shape;337;p6"/>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8"/>
        <p:cNvGrpSpPr/>
        <p:nvPr/>
      </p:nvGrpSpPr>
      <p:grpSpPr>
        <a:xfrm>
          <a:off x="0" y="0"/>
          <a:ext cx="0" cy="0"/>
          <a:chOff x="0" y="0"/>
          <a:chExt cx="0" cy="0"/>
        </a:xfrm>
      </p:grpSpPr>
      <p:sp>
        <p:nvSpPr>
          <p:cNvPr id="339" name="Google Shape;339;p7"/>
          <p:cNvSpPr txBox="1">
            <a:spLocks noGrp="1"/>
          </p:cNvSpPr>
          <p:nvPr>
            <p:ph type="subTitle" idx="1"/>
          </p:nvPr>
        </p:nvSpPr>
        <p:spPr>
          <a:xfrm>
            <a:off x="713225" y="1160775"/>
            <a:ext cx="7710900" cy="345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AutoNum type="arabicPeriod"/>
              <a:defRPr sz="1400"/>
            </a:lvl1pPr>
            <a:lvl2pPr lvl="1" rtl="0">
              <a:lnSpc>
                <a:spcPct val="100000"/>
              </a:lnSpc>
              <a:spcBef>
                <a:spcPts val="0"/>
              </a:spcBef>
              <a:spcAft>
                <a:spcPts val="0"/>
              </a:spcAft>
              <a:buClr>
                <a:srgbClr val="999999"/>
              </a:buClr>
              <a:buSzPts val="800"/>
              <a:buFont typeface="Open Sans"/>
              <a:buAutoNum type="alphaLcPeriod"/>
              <a:defRPr/>
            </a:lvl2pPr>
            <a:lvl3pPr lvl="2" rtl="0">
              <a:lnSpc>
                <a:spcPct val="100000"/>
              </a:lnSpc>
              <a:spcBef>
                <a:spcPts val="0"/>
              </a:spcBef>
              <a:spcAft>
                <a:spcPts val="0"/>
              </a:spcAft>
              <a:buClr>
                <a:srgbClr val="999999"/>
              </a:buClr>
              <a:buSzPts val="800"/>
              <a:buFont typeface="Open Sans"/>
              <a:buAutoNum type="romanLcPeriod"/>
              <a:defRPr/>
            </a:lvl3pPr>
            <a:lvl4pPr lvl="3" rtl="0">
              <a:lnSpc>
                <a:spcPct val="100000"/>
              </a:lnSpc>
              <a:spcBef>
                <a:spcPts val="0"/>
              </a:spcBef>
              <a:spcAft>
                <a:spcPts val="0"/>
              </a:spcAft>
              <a:buClr>
                <a:srgbClr val="999999"/>
              </a:buClr>
              <a:buSzPts val="800"/>
              <a:buFont typeface="Open Sans"/>
              <a:buAutoNum type="arabicPeriod"/>
              <a:defRPr/>
            </a:lvl4pPr>
            <a:lvl5pPr lvl="4" rtl="0">
              <a:lnSpc>
                <a:spcPct val="100000"/>
              </a:lnSpc>
              <a:spcBef>
                <a:spcPts val="0"/>
              </a:spcBef>
              <a:spcAft>
                <a:spcPts val="0"/>
              </a:spcAft>
              <a:buClr>
                <a:srgbClr val="999999"/>
              </a:buClr>
              <a:buSzPts val="1200"/>
              <a:buFont typeface="Open Sans"/>
              <a:buAutoNum type="alphaLcPeriod"/>
              <a:defRPr/>
            </a:lvl5pPr>
            <a:lvl6pPr lvl="5" rtl="0">
              <a:lnSpc>
                <a:spcPct val="100000"/>
              </a:lnSpc>
              <a:spcBef>
                <a:spcPts val="0"/>
              </a:spcBef>
              <a:spcAft>
                <a:spcPts val="0"/>
              </a:spcAft>
              <a:buClr>
                <a:srgbClr val="999999"/>
              </a:buClr>
              <a:buSzPts val="1200"/>
              <a:buFont typeface="Open Sans"/>
              <a:buAutoNum type="romanLcPeriod"/>
              <a:defRPr/>
            </a:lvl6pPr>
            <a:lvl7pPr lvl="6" rtl="0">
              <a:lnSpc>
                <a:spcPct val="100000"/>
              </a:lnSpc>
              <a:spcBef>
                <a:spcPts val="0"/>
              </a:spcBef>
              <a:spcAft>
                <a:spcPts val="0"/>
              </a:spcAft>
              <a:buClr>
                <a:srgbClr val="999999"/>
              </a:buClr>
              <a:buSzPts val="700"/>
              <a:buFont typeface="Open Sans"/>
              <a:buAutoNum type="arabicPeriod"/>
              <a:defRPr/>
            </a:lvl7pPr>
            <a:lvl8pPr lvl="7" rtl="0">
              <a:lnSpc>
                <a:spcPct val="100000"/>
              </a:lnSpc>
              <a:spcBef>
                <a:spcPts val="0"/>
              </a:spcBef>
              <a:spcAft>
                <a:spcPts val="0"/>
              </a:spcAft>
              <a:buClr>
                <a:srgbClr val="999999"/>
              </a:buClr>
              <a:buSzPts val="700"/>
              <a:buFont typeface="Open Sans"/>
              <a:buAutoNum type="alphaLcPeriod"/>
              <a:defRPr/>
            </a:lvl8pPr>
            <a:lvl9pPr lvl="8" rtl="0">
              <a:lnSpc>
                <a:spcPct val="100000"/>
              </a:lnSpc>
              <a:spcBef>
                <a:spcPts val="0"/>
              </a:spcBef>
              <a:spcAft>
                <a:spcPts val="0"/>
              </a:spcAft>
              <a:buClr>
                <a:srgbClr val="999999"/>
              </a:buClr>
              <a:buSzPts val="600"/>
              <a:buFont typeface="Open Sans"/>
              <a:buAutoNum type="romanLcPeriod"/>
              <a:defRPr/>
            </a:lvl9pPr>
          </a:lstStyle>
          <a:p>
            <a:endParaRPr/>
          </a:p>
        </p:txBody>
      </p:sp>
      <p:sp>
        <p:nvSpPr>
          <p:cNvPr id="340" name="Google Shape;340;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41" name="Google Shape;341;p7"/>
          <p:cNvGrpSpPr/>
          <p:nvPr/>
        </p:nvGrpSpPr>
        <p:grpSpPr>
          <a:xfrm>
            <a:off x="8934675" y="3943438"/>
            <a:ext cx="439200" cy="439100"/>
            <a:chOff x="1101075" y="2142375"/>
            <a:chExt cx="439200" cy="439100"/>
          </a:xfrm>
        </p:grpSpPr>
        <p:sp>
          <p:nvSpPr>
            <p:cNvPr id="342" name="Google Shape;34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 name="Google Shape;344;p7"/>
          <p:cNvGrpSpPr/>
          <p:nvPr/>
        </p:nvGrpSpPr>
        <p:grpSpPr>
          <a:xfrm>
            <a:off x="5481594" y="-3117615"/>
            <a:ext cx="5954334" cy="6142759"/>
            <a:chOff x="5329194" y="-2965215"/>
            <a:chExt cx="5954334" cy="6142759"/>
          </a:xfrm>
        </p:grpSpPr>
        <p:sp>
          <p:nvSpPr>
            <p:cNvPr id="345" name="Google Shape;345;p7"/>
            <p:cNvSpPr/>
            <p:nvPr/>
          </p:nvSpPr>
          <p:spPr>
            <a:xfrm rot="-2700000">
              <a:off x="6677338" y="-23069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rot="-2700000">
              <a:off x="6782013" y="-26000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7"/>
            <p:cNvGrpSpPr/>
            <p:nvPr/>
          </p:nvGrpSpPr>
          <p:grpSpPr>
            <a:xfrm rot="10800000">
              <a:off x="5710125" y="185651"/>
              <a:ext cx="4558967" cy="134100"/>
              <a:chOff x="796100" y="3019701"/>
              <a:chExt cx="4558967" cy="134100"/>
            </a:xfrm>
          </p:grpSpPr>
          <p:sp>
            <p:nvSpPr>
              <p:cNvPr id="348" name="Google Shape;348;p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9" name="Google Shape;349;p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350" name="Google Shape;350;p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1" name="Google Shape;351;p7"/>
          <p:cNvGrpSpPr/>
          <p:nvPr/>
        </p:nvGrpSpPr>
        <p:grpSpPr>
          <a:xfrm flipH="1">
            <a:off x="-503516" y="3986929"/>
            <a:ext cx="5249359" cy="2992224"/>
            <a:chOff x="-258616" y="3430829"/>
            <a:chExt cx="5249359" cy="2992224"/>
          </a:xfrm>
        </p:grpSpPr>
        <p:pic>
          <p:nvPicPr>
            <p:cNvPr id="352" name="Google Shape;352;p7"/>
            <p:cNvPicPr preferRelativeResize="0"/>
            <p:nvPr/>
          </p:nvPicPr>
          <p:blipFill rotWithShape="1">
            <a:blip r:embed="rId2">
              <a:alphaModFix/>
            </a:blip>
            <a:srcRect l="16960" t="24718" r="7121" b="26177"/>
            <a:stretch/>
          </p:blipFill>
          <p:spPr>
            <a:xfrm>
              <a:off x="1070243" y="3430829"/>
              <a:ext cx="3920501" cy="2992224"/>
            </a:xfrm>
            <a:prstGeom prst="rect">
              <a:avLst/>
            </a:prstGeom>
            <a:noFill/>
            <a:ln>
              <a:noFill/>
            </a:ln>
          </p:spPr>
        </p:pic>
        <p:sp>
          <p:nvSpPr>
            <p:cNvPr id="353" name="Google Shape;353;p7"/>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7"/>
            <p:cNvGrpSpPr/>
            <p:nvPr/>
          </p:nvGrpSpPr>
          <p:grpSpPr>
            <a:xfrm>
              <a:off x="736485" y="4387072"/>
              <a:ext cx="161977" cy="161940"/>
              <a:chOff x="1101075" y="2142375"/>
              <a:chExt cx="439200" cy="439100"/>
            </a:xfrm>
          </p:grpSpPr>
          <p:sp>
            <p:nvSpPr>
              <p:cNvPr id="359" name="Google Shape;359;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7"/>
            <p:cNvGrpSpPr/>
            <p:nvPr/>
          </p:nvGrpSpPr>
          <p:grpSpPr>
            <a:xfrm rot="10800000">
              <a:off x="2118901" y="4805293"/>
              <a:ext cx="161977" cy="161940"/>
              <a:chOff x="1101075" y="2142375"/>
              <a:chExt cx="439200" cy="439100"/>
            </a:xfrm>
          </p:grpSpPr>
          <p:sp>
            <p:nvSpPr>
              <p:cNvPr id="362" name="Google Shape;36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4"/>
        <p:cNvGrpSpPr/>
        <p:nvPr/>
      </p:nvGrpSpPr>
      <p:grpSpPr>
        <a:xfrm>
          <a:off x="0" y="0"/>
          <a:ext cx="0" cy="0"/>
          <a:chOff x="0" y="0"/>
          <a:chExt cx="0" cy="0"/>
        </a:xfrm>
      </p:grpSpPr>
      <p:sp>
        <p:nvSpPr>
          <p:cNvPr id="365" name="Google Shape;365;p8"/>
          <p:cNvSpPr txBox="1">
            <a:spLocks noGrp="1"/>
          </p:cNvSpPr>
          <p:nvPr>
            <p:ph type="title"/>
          </p:nvPr>
        </p:nvSpPr>
        <p:spPr>
          <a:xfrm>
            <a:off x="713225" y="2122600"/>
            <a:ext cx="7297500" cy="9102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66" name="Google Shape;366;p8"/>
          <p:cNvGrpSpPr/>
          <p:nvPr/>
        </p:nvGrpSpPr>
        <p:grpSpPr>
          <a:xfrm>
            <a:off x="6475811" y="-1541623"/>
            <a:ext cx="2583360" cy="2409685"/>
            <a:chOff x="6475811" y="-1541623"/>
            <a:chExt cx="2583360" cy="2409685"/>
          </a:xfrm>
        </p:grpSpPr>
        <p:grpSp>
          <p:nvGrpSpPr>
            <p:cNvPr id="367" name="Google Shape;367;p8"/>
            <p:cNvGrpSpPr/>
            <p:nvPr/>
          </p:nvGrpSpPr>
          <p:grpSpPr>
            <a:xfrm rot="-5400000">
              <a:off x="5879041" y="-944853"/>
              <a:ext cx="2133442" cy="939904"/>
              <a:chOff x="-149984" y="3754784"/>
              <a:chExt cx="2133442" cy="939904"/>
            </a:xfrm>
          </p:grpSpPr>
          <p:sp>
            <p:nvSpPr>
              <p:cNvPr id="368" name="Google Shape;368;p8"/>
              <p:cNvSpPr/>
              <p:nvPr/>
            </p:nvSpPr>
            <p:spPr>
              <a:xfrm rot="5400000">
                <a:off x="707379" y="3056155"/>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rot="5400000">
                <a:off x="391825" y="3465468"/>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p:nvPr/>
          </p:nvSpPr>
          <p:spPr>
            <a:xfrm rot="5400000">
              <a:off x="7783092" y="-77047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rot="5400000">
              <a:off x="7617537" y="-361157"/>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8"/>
            <p:cNvGrpSpPr/>
            <p:nvPr/>
          </p:nvGrpSpPr>
          <p:grpSpPr>
            <a:xfrm>
              <a:off x="7741638" y="-258450"/>
              <a:ext cx="439200" cy="439100"/>
              <a:chOff x="1101075" y="2142375"/>
              <a:chExt cx="439200" cy="439100"/>
            </a:xfrm>
          </p:grpSpPr>
          <p:sp>
            <p:nvSpPr>
              <p:cNvPr id="373" name="Google Shape;373;p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8" r:id="rId8"/>
    <p:sldLayoutId id="2147483659"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2" r:id="rId19"/>
    <p:sldLayoutId id="2147483673" r:id="rId20"/>
    <p:sldLayoutId id="2147483675" r:id="rId21"/>
    <p:sldLayoutId id="2147483676" r:id="rId22"/>
    <p:sldLayoutId id="2147483677"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421"/>
        <p:cNvGrpSpPr/>
        <p:nvPr/>
      </p:nvGrpSpPr>
      <p:grpSpPr>
        <a:xfrm>
          <a:off x="0" y="0"/>
          <a:ext cx="0" cy="0"/>
          <a:chOff x="0" y="0"/>
          <a:chExt cx="0" cy="0"/>
        </a:xfrm>
      </p:grpSpPr>
      <p:sp>
        <p:nvSpPr>
          <p:cNvPr id="1422" name="Google Shape;1422;p32"/>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423" name="Google Shape;1423;p32"/>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hyperlink" Target="https://micrium.atlassian.net/wiki/spaces" TargetMode="External"/><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2" name="Google Shape;1432;p35"/>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Porting </a:t>
            </a:r>
            <a:r>
              <a:rPr lang="en-US" dirty="0" err="1"/>
              <a:t>Micrium</a:t>
            </a:r>
            <a:r>
              <a:rPr lang="en-US" dirty="0"/>
              <a:t> OS</a:t>
            </a:r>
            <a:r>
              <a:rPr lang="en" dirty="0">
                <a:solidFill>
                  <a:schemeClr val="dk2"/>
                </a:solidFill>
              </a:rPr>
              <a:t> to </a:t>
            </a:r>
            <a:r>
              <a:rPr lang="en-US" dirty="0">
                <a:solidFill>
                  <a:schemeClr val="tx1"/>
                </a:solidFill>
              </a:rPr>
              <a:t>Nucleo-F446RE</a:t>
            </a:r>
            <a:endParaRPr dirty="0">
              <a:solidFill>
                <a:schemeClr val="tx1"/>
              </a:solidFill>
            </a:endParaRPr>
          </a:p>
        </p:txBody>
      </p:sp>
      <p:grpSp>
        <p:nvGrpSpPr>
          <p:cNvPr id="1433" name="Google Shape;1433;p35"/>
          <p:cNvGrpSpPr/>
          <p:nvPr/>
        </p:nvGrpSpPr>
        <p:grpSpPr>
          <a:xfrm>
            <a:off x="1096850" y="3242811"/>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ottotitolo 2">
            <a:extLst>
              <a:ext uri="{FF2B5EF4-FFF2-40B4-BE49-F238E27FC236}">
                <a16:creationId xmlns:a16="http://schemas.microsoft.com/office/drawing/2014/main" id="{02D23C25-3FB8-930E-3748-D26E8FF3812B}"/>
              </a:ext>
            </a:extLst>
          </p:cNvPr>
          <p:cNvSpPr>
            <a:spLocks noGrp="1"/>
          </p:cNvSpPr>
          <p:nvPr>
            <p:ph type="subTitle" idx="1"/>
          </p:nvPr>
        </p:nvSpPr>
        <p:spPr/>
        <p:txBody>
          <a:bodyPr/>
          <a:lstStyle/>
          <a:p>
            <a:endParaRPr lang="it-IT"/>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Configuring </a:t>
            </a:r>
            <a:r>
              <a:rPr lang="en-US" dirty="0" err="1"/>
              <a:t>Micrium</a:t>
            </a:r>
            <a:r>
              <a:rPr lang="en-US" dirty="0"/>
              <a:t> OS</a:t>
            </a:r>
            <a:endParaRPr dirty="0"/>
          </a:p>
        </p:txBody>
      </p:sp>
      <p:pic>
        <p:nvPicPr>
          <p:cNvPr id="30" name="Picture 29" descr="A black and grey text&#10;&#10;Description automatically generated">
            <a:extLst>
              <a:ext uri="{FF2B5EF4-FFF2-40B4-BE49-F238E27FC236}">
                <a16:creationId xmlns:a16="http://schemas.microsoft.com/office/drawing/2014/main" id="{5C7ED0D9-CC2C-DFA0-971C-2A17F256099A}"/>
              </a:ext>
            </a:extLst>
          </p:cNvPr>
          <p:cNvPicPr>
            <a:picLocks noChangeAspect="1"/>
          </p:cNvPicPr>
          <p:nvPr/>
        </p:nvPicPr>
        <p:blipFill>
          <a:blip r:embed="rId3"/>
          <a:stretch>
            <a:fillRect/>
          </a:stretch>
        </p:blipFill>
        <p:spPr>
          <a:xfrm>
            <a:off x="6270466" y="731375"/>
            <a:ext cx="2572276" cy="595472"/>
          </a:xfrm>
          <a:prstGeom prst="rect">
            <a:avLst/>
          </a:prstGeom>
        </p:spPr>
      </p:pic>
      <p:sp>
        <p:nvSpPr>
          <p:cNvPr id="31" name="Google Shape;1736;p43">
            <a:extLst>
              <a:ext uri="{FF2B5EF4-FFF2-40B4-BE49-F238E27FC236}">
                <a16:creationId xmlns:a16="http://schemas.microsoft.com/office/drawing/2014/main" id="{D3D86481-FFD1-C659-6D4C-66F3CC7B395A}"/>
              </a:ext>
            </a:extLst>
          </p:cNvPr>
          <p:cNvSpPr txBox="1">
            <a:spLocks/>
          </p:cNvSpPr>
          <p:nvPr/>
        </p:nvSpPr>
        <p:spPr>
          <a:xfrm>
            <a:off x="720000" y="1304075"/>
            <a:ext cx="6022176"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Obtaining </a:t>
            </a:r>
            <a:r>
              <a:rPr lang="en-GB" dirty="0" err="1"/>
              <a:t>Micrium</a:t>
            </a:r>
            <a:r>
              <a:rPr lang="en-GB" dirty="0"/>
              <a:t> OS Source Code </a:t>
            </a:r>
          </a:p>
        </p:txBody>
      </p:sp>
      <p:sp>
        <p:nvSpPr>
          <p:cNvPr id="36" name="Google Shape;1741;p43">
            <a:extLst>
              <a:ext uri="{FF2B5EF4-FFF2-40B4-BE49-F238E27FC236}">
                <a16:creationId xmlns:a16="http://schemas.microsoft.com/office/drawing/2014/main" id="{573B93DF-D61F-2C18-4D59-464FEB53B491}"/>
              </a:ext>
            </a:extLst>
          </p:cNvPr>
          <p:cNvSpPr txBox="1">
            <a:spLocks noGrp="1"/>
          </p:cNvSpPr>
          <p:nvPr>
            <p:ph type="subTitle" idx="1"/>
          </p:nvPr>
        </p:nvSpPr>
        <p:spPr>
          <a:xfrm>
            <a:off x="720000" y="1552171"/>
            <a:ext cx="5034624" cy="887708"/>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a:t>Micrium OS source code is available for download from the official Micrium website or via package managers such as GitHub since it is an open-source project. </a:t>
            </a:r>
            <a:endParaRPr lang="en-GB" dirty="0"/>
          </a:p>
          <a:p>
            <a:pPr marL="285750" indent="-285750">
              <a:lnSpc>
                <a:spcPct val="114999"/>
              </a:lnSpc>
              <a:buFont typeface="Arial" panose="020B0604020202020204" pitchFamily="34" charset="0"/>
              <a:buChar char="•"/>
            </a:pPr>
            <a:r>
              <a:rPr lang="en-GB"/>
              <a:t>In this project we can find three main folders: </a:t>
            </a:r>
            <a:r>
              <a:rPr lang="en-GB" b="1"/>
              <a:t>uC_CPU</a:t>
            </a:r>
            <a:r>
              <a:rPr lang="en-GB"/>
              <a:t> , </a:t>
            </a:r>
            <a:r>
              <a:rPr lang="en-GB" b="1"/>
              <a:t>uC_LIB</a:t>
            </a:r>
            <a:r>
              <a:rPr lang="en-GB"/>
              <a:t>, </a:t>
            </a:r>
            <a:r>
              <a:rPr lang="en-GB" b="1"/>
              <a:t>uC_OS3</a:t>
            </a:r>
            <a:r>
              <a:rPr lang="en-GB"/>
              <a:t>. Each folder has a</a:t>
            </a:r>
            <a:r>
              <a:rPr lang="en-GB" b="1"/>
              <a:t> Cfg</a:t>
            </a:r>
            <a:r>
              <a:rPr lang="en-GB"/>
              <a:t> subdirectory with some configuration files we must modify to properly adapt Micrium to current device and application. </a:t>
            </a:r>
          </a:p>
          <a:p>
            <a:pPr marL="0" indent="0">
              <a:lnSpc>
                <a:spcPct val="114999"/>
              </a:lnSpc>
            </a:pPr>
            <a:r>
              <a:rPr lang="en-GB" dirty="0"/>
              <a:t> </a:t>
            </a:r>
          </a:p>
          <a:p>
            <a:pPr marL="285750" lvl="0" indent="-285750" algn="l" rtl="0">
              <a:spcBef>
                <a:spcPts val="0"/>
              </a:spcBef>
              <a:spcAft>
                <a:spcPts val="0"/>
              </a:spcAft>
              <a:buFont typeface="Arial" panose="020B0604020202020204" pitchFamily="34" charset="0"/>
              <a:buChar char="•"/>
            </a:pPr>
            <a:endParaRPr lang="en-GB" dirty="0"/>
          </a:p>
          <a:p>
            <a:pPr marL="0" indent="0"/>
            <a:endParaRPr lang="it-IT" dirty="0"/>
          </a:p>
        </p:txBody>
      </p:sp>
      <p:sp>
        <p:nvSpPr>
          <p:cNvPr id="5" name="Google Shape;2640;p65">
            <a:extLst>
              <a:ext uri="{FF2B5EF4-FFF2-40B4-BE49-F238E27FC236}">
                <a16:creationId xmlns:a16="http://schemas.microsoft.com/office/drawing/2014/main" id="{3E463A7A-1D37-F4EC-2C71-E9983AE1B64F}"/>
              </a:ext>
            </a:extLst>
          </p:cNvPr>
          <p:cNvSpPr/>
          <p:nvPr/>
        </p:nvSpPr>
        <p:spPr>
          <a:xfrm>
            <a:off x="6550291" y="1876525"/>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40;p65">
            <a:extLst>
              <a:ext uri="{FF2B5EF4-FFF2-40B4-BE49-F238E27FC236}">
                <a16:creationId xmlns:a16="http://schemas.microsoft.com/office/drawing/2014/main" id="{261BA5F8-D416-FF82-17AE-C66D72E00761}"/>
              </a:ext>
            </a:extLst>
          </p:cNvPr>
          <p:cNvSpPr/>
          <p:nvPr/>
        </p:nvSpPr>
        <p:spPr>
          <a:xfrm>
            <a:off x="8294380" y="1870283"/>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40;p65">
            <a:extLst>
              <a:ext uri="{FF2B5EF4-FFF2-40B4-BE49-F238E27FC236}">
                <a16:creationId xmlns:a16="http://schemas.microsoft.com/office/drawing/2014/main" id="{940CE2AB-1B47-085C-AB9D-8FB084184BB6}"/>
              </a:ext>
            </a:extLst>
          </p:cNvPr>
          <p:cNvSpPr/>
          <p:nvPr/>
        </p:nvSpPr>
        <p:spPr>
          <a:xfrm>
            <a:off x="7412997" y="1880661"/>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9">
            <a:extLst>
              <a:ext uri="{FF2B5EF4-FFF2-40B4-BE49-F238E27FC236}">
                <a16:creationId xmlns:a16="http://schemas.microsoft.com/office/drawing/2014/main" id="{E41282EC-DBCB-CD11-8EE7-3BC030CEC87F}"/>
              </a:ext>
            </a:extLst>
          </p:cNvPr>
          <p:cNvSpPr txBox="1"/>
          <p:nvPr/>
        </p:nvSpPr>
        <p:spPr>
          <a:xfrm>
            <a:off x="6339310" y="1562504"/>
            <a:ext cx="678391" cy="276999"/>
          </a:xfrm>
          <a:prstGeom prst="rect">
            <a:avLst/>
          </a:prstGeom>
          <a:noFill/>
        </p:spPr>
        <p:txBody>
          <a:bodyPr wrap="none" rtlCol="0">
            <a:spAutoFit/>
          </a:bodyPr>
          <a:lstStyle/>
          <a:p>
            <a:r>
              <a:rPr lang="en-US" sz="1200" dirty="0" err="1">
                <a:solidFill>
                  <a:schemeClr val="tx2"/>
                </a:solidFill>
              </a:rPr>
              <a:t>uc_cpu</a:t>
            </a:r>
            <a:endParaRPr lang="en-US" sz="1200" dirty="0">
              <a:solidFill>
                <a:schemeClr val="tx2"/>
              </a:solidFill>
            </a:endParaRPr>
          </a:p>
        </p:txBody>
      </p:sp>
      <p:sp>
        <p:nvSpPr>
          <p:cNvPr id="13" name="TextBox 10">
            <a:extLst>
              <a:ext uri="{FF2B5EF4-FFF2-40B4-BE49-F238E27FC236}">
                <a16:creationId xmlns:a16="http://schemas.microsoft.com/office/drawing/2014/main" id="{0B95E4AC-4552-A66E-18FF-6534D271BA69}"/>
              </a:ext>
            </a:extLst>
          </p:cNvPr>
          <p:cNvSpPr txBox="1"/>
          <p:nvPr/>
        </p:nvSpPr>
        <p:spPr>
          <a:xfrm>
            <a:off x="7210031" y="1571539"/>
            <a:ext cx="662361" cy="276999"/>
          </a:xfrm>
          <a:prstGeom prst="rect">
            <a:avLst/>
          </a:prstGeom>
          <a:noFill/>
        </p:spPr>
        <p:txBody>
          <a:bodyPr wrap="none" rtlCol="0">
            <a:spAutoFit/>
          </a:bodyPr>
          <a:lstStyle/>
          <a:p>
            <a:r>
              <a:rPr lang="en-US" sz="1200" dirty="0" err="1">
                <a:solidFill>
                  <a:schemeClr val="tx2"/>
                </a:solidFill>
              </a:rPr>
              <a:t>uc_LIB</a:t>
            </a:r>
            <a:endParaRPr lang="en-US" sz="1200" dirty="0">
              <a:solidFill>
                <a:schemeClr val="tx2"/>
              </a:solidFill>
            </a:endParaRPr>
          </a:p>
        </p:txBody>
      </p:sp>
      <p:sp>
        <p:nvSpPr>
          <p:cNvPr id="15" name="TextBox 11">
            <a:extLst>
              <a:ext uri="{FF2B5EF4-FFF2-40B4-BE49-F238E27FC236}">
                <a16:creationId xmlns:a16="http://schemas.microsoft.com/office/drawing/2014/main" id="{838B8887-0A57-DADD-BBEE-5CECE14D05E3}"/>
              </a:ext>
            </a:extLst>
          </p:cNvPr>
          <p:cNvSpPr txBox="1"/>
          <p:nvPr/>
        </p:nvSpPr>
        <p:spPr>
          <a:xfrm>
            <a:off x="8052942" y="1572414"/>
            <a:ext cx="739305" cy="276999"/>
          </a:xfrm>
          <a:prstGeom prst="rect">
            <a:avLst/>
          </a:prstGeom>
          <a:noFill/>
        </p:spPr>
        <p:txBody>
          <a:bodyPr wrap="none" rtlCol="0">
            <a:spAutoFit/>
          </a:bodyPr>
          <a:lstStyle/>
          <a:p>
            <a:r>
              <a:rPr lang="en-US" sz="1200" dirty="0">
                <a:solidFill>
                  <a:schemeClr val="tx2"/>
                </a:solidFill>
              </a:rPr>
              <a:t>uc_OS3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Configuring </a:t>
            </a:r>
            <a:r>
              <a:rPr lang="en-US" dirty="0" err="1"/>
              <a:t>Micrium</a:t>
            </a:r>
            <a:r>
              <a:rPr lang="en-US" dirty="0"/>
              <a:t> OS</a:t>
            </a:r>
            <a:endParaRPr dirty="0"/>
          </a:p>
        </p:txBody>
      </p:sp>
      <p:pic>
        <p:nvPicPr>
          <p:cNvPr id="30" name="Picture 29" descr="A black and grey text&#10;&#10;Description automatically generated">
            <a:extLst>
              <a:ext uri="{FF2B5EF4-FFF2-40B4-BE49-F238E27FC236}">
                <a16:creationId xmlns:a16="http://schemas.microsoft.com/office/drawing/2014/main" id="{5C7ED0D9-CC2C-DFA0-971C-2A17F256099A}"/>
              </a:ext>
            </a:extLst>
          </p:cNvPr>
          <p:cNvPicPr>
            <a:picLocks noChangeAspect="1"/>
          </p:cNvPicPr>
          <p:nvPr/>
        </p:nvPicPr>
        <p:blipFill>
          <a:blip r:embed="rId3"/>
          <a:stretch>
            <a:fillRect/>
          </a:stretch>
        </p:blipFill>
        <p:spPr>
          <a:xfrm>
            <a:off x="6270466" y="731375"/>
            <a:ext cx="2572276" cy="595472"/>
          </a:xfrm>
          <a:prstGeom prst="rect">
            <a:avLst/>
          </a:prstGeom>
        </p:spPr>
      </p:pic>
      <p:sp>
        <p:nvSpPr>
          <p:cNvPr id="31" name="Google Shape;1736;p43">
            <a:extLst>
              <a:ext uri="{FF2B5EF4-FFF2-40B4-BE49-F238E27FC236}">
                <a16:creationId xmlns:a16="http://schemas.microsoft.com/office/drawing/2014/main" id="{D3D86481-FFD1-C659-6D4C-66F3CC7B395A}"/>
              </a:ext>
            </a:extLst>
          </p:cNvPr>
          <p:cNvSpPr txBox="1">
            <a:spLocks/>
          </p:cNvSpPr>
          <p:nvPr/>
        </p:nvSpPr>
        <p:spPr>
          <a:xfrm>
            <a:off x="720000" y="1304075"/>
            <a:ext cx="6022176"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Obtaining </a:t>
            </a:r>
            <a:r>
              <a:rPr lang="en-GB" dirty="0" err="1"/>
              <a:t>Micrium</a:t>
            </a:r>
            <a:r>
              <a:rPr lang="en-GB" dirty="0"/>
              <a:t> OS Source Code </a:t>
            </a:r>
          </a:p>
        </p:txBody>
      </p:sp>
      <p:sp>
        <p:nvSpPr>
          <p:cNvPr id="36" name="Google Shape;1741;p43">
            <a:extLst>
              <a:ext uri="{FF2B5EF4-FFF2-40B4-BE49-F238E27FC236}">
                <a16:creationId xmlns:a16="http://schemas.microsoft.com/office/drawing/2014/main" id="{573B93DF-D61F-2C18-4D59-464FEB53B491}"/>
              </a:ext>
            </a:extLst>
          </p:cNvPr>
          <p:cNvSpPr txBox="1">
            <a:spLocks noGrp="1"/>
          </p:cNvSpPr>
          <p:nvPr>
            <p:ph type="subTitle" idx="1"/>
          </p:nvPr>
        </p:nvSpPr>
        <p:spPr>
          <a:xfrm>
            <a:off x="720000" y="1552171"/>
            <a:ext cx="5034624" cy="887708"/>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a:t>Moreover, </a:t>
            </a:r>
            <a:r>
              <a:rPr lang="en-GB" b="1"/>
              <a:t>uC_CPU</a:t>
            </a:r>
            <a:r>
              <a:rPr lang="en-GB"/>
              <a:t> and </a:t>
            </a:r>
            <a:r>
              <a:rPr lang="en-GB" b="1"/>
              <a:t>uC_OS3 </a:t>
            </a:r>
            <a:r>
              <a:rPr lang="en-GB"/>
              <a:t>show two other subfolders called </a:t>
            </a:r>
            <a:r>
              <a:rPr lang="en-GB" b="1"/>
              <a:t>Templates </a:t>
            </a:r>
            <a:r>
              <a:rPr lang="en-GB"/>
              <a:t>and </a:t>
            </a:r>
            <a:r>
              <a:rPr lang="en-GB" b="1"/>
              <a:t>Ports</a:t>
            </a:r>
            <a:r>
              <a:rPr lang="en-GB"/>
              <a:t>:</a:t>
            </a:r>
          </a:p>
          <a:p>
            <a:pPr marL="285750" indent="-285750">
              <a:lnSpc>
                <a:spcPct val="114999"/>
              </a:lnSpc>
              <a:buFont typeface="Arial" panose="020B0604020202020204" pitchFamily="34" charset="0"/>
              <a:buChar char="•"/>
            </a:pPr>
            <a:r>
              <a:rPr lang="en-GB"/>
              <a:t>In Templates folders we can find some files provided by Micrium that are meant to be completed by the developer who's porting the os. Each different device/microcontroller must have a different version of those files.</a:t>
            </a:r>
            <a:endParaRPr lang="en-GB" dirty="0"/>
          </a:p>
          <a:p>
            <a:pPr marL="285750" indent="-285750">
              <a:lnSpc>
                <a:spcPct val="114999"/>
              </a:lnSpc>
              <a:buFont typeface="Arial" panose="020B0604020202020204" pitchFamily="34" charset="0"/>
              <a:buChar char="•"/>
            </a:pPr>
            <a:r>
              <a:rPr lang="en-GB"/>
              <a:t>In</a:t>
            </a:r>
            <a:r>
              <a:rPr lang="en-GB" dirty="0"/>
              <a:t> </a:t>
            </a:r>
            <a:r>
              <a:rPr lang="en-GB"/>
              <a:t>Ports we can find some of these template files as already completed for some devices. In our case, Silicon Labs provided us the files for the STM32F446RE.</a:t>
            </a:r>
          </a:p>
          <a:p>
            <a:pPr marL="0" indent="0">
              <a:lnSpc>
                <a:spcPct val="114999"/>
              </a:lnSpc>
            </a:pPr>
            <a:r>
              <a:rPr lang="en-GB" dirty="0"/>
              <a:t> </a:t>
            </a:r>
          </a:p>
          <a:p>
            <a:pPr marL="285750" lvl="0" indent="-285750" algn="l" rtl="0">
              <a:spcBef>
                <a:spcPts val="0"/>
              </a:spcBef>
              <a:spcAft>
                <a:spcPts val="0"/>
              </a:spcAft>
              <a:buFont typeface="Arial" panose="020B0604020202020204" pitchFamily="34" charset="0"/>
              <a:buChar char="•"/>
            </a:pPr>
            <a:endParaRPr lang="en-GB" dirty="0"/>
          </a:p>
          <a:p>
            <a:pPr marL="0" indent="0"/>
            <a:endParaRPr lang="it-IT" dirty="0"/>
          </a:p>
        </p:txBody>
      </p:sp>
      <p:sp>
        <p:nvSpPr>
          <p:cNvPr id="5" name="Google Shape;2640;p65">
            <a:extLst>
              <a:ext uri="{FF2B5EF4-FFF2-40B4-BE49-F238E27FC236}">
                <a16:creationId xmlns:a16="http://schemas.microsoft.com/office/drawing/2014/main" id="{3E463A7A-1D37-F4EC-2C71-E9983AE1B64F}"/>
              </a:ext>
            </a:extLst>
          </p:cNvPr>
          <p:cNvSpPr/>
          <p:nvPr/>
        </p:nvSpPr>
        <p:spPr>
          <a:xfrm>
            <a:off x="7074166" y="1876525"/>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40;p65">
            <a:extLst>
              <a:ext uri="{FF2B5EF4-FFF2-40B4-BE49-F238E27FC236}">
                <a16:creationId xmlns:a16="http://schemas.microsoft.com/office/drawing/2014/main" id="{261BA5F8-D416-FF82-17AE-C66D72E00761}"/>
              </a:ext>
            </a:extLst>
          </p:cNvPr>
          <p:cNvSpPr/>
          <p:nvPr/>
        </p:nvSpPr>
        <p:spPr>
          <a:xfrm>
            <a:off x="7841943" y="1870283"/>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9">
            <a:extLst>
              <a:ext uri="{FF2B5EF4-FFF2-40B4-BE49-F238E27FC236}">
                <a16:creationId xmlns:a16="http://schemas.microsoft.com/office/drawing/2014/main" id="{E41282EC-DBCB-CD11-8EE7-3BC030CEC87F}"/>
              </a:ext>
            </a:extLst>
          </p:cNvPr>
          <p:cNvSpPr txBox="1"/>
          <p:nvPr/>
        </p:nvSpPr>
        <p:spPr>
          <a:xfrm>
            <a:off x="6863185" y="1562504"/>
            <a:ext cx="678391" cy="276999"/>
          </a:xfrm>
          <a:prstGeom prst="rect">
            <a:avLst/>
          </a:prstGeom>
          <a:noFill/>
        </p:spPr>
        <p:txBody>
          <a:bodyPr wrap="none" rtlCol="0">
            <a:spAutoFit/>
          </a:bodyPr>
          <a:lstStyle/>
          <a:p>
            <a:r>
              <a:rPr lang="en-US" sz="1200" dirty="0" err="1">
                <a:solidFill>
                  <a:schemeClr val="tx2"/>
                </a:solidFill>
              </a:rPr>
              <a:t>uc_cpu</a:t>
            </a:r>
            <a:endParaRPr lang="en-US" sz="1200" dirty="0">
              <a:solidFill>
                <a:schemeClr val="tx2"/>
              </a:solidFill>
            </a:endParaRPr>
          </a:p>
        </p:txBody>
      </p:sp>
      <p:sp>
        <p:nvSpPr>
          <p:cNvPr id="15" name="TextBox 11">
            <a:extLst>
              <a:ext uri="{FF2B5EF4-FFF2-40B4-BE49-F238E27FC236}">
                <a16:creationId xmlns:a16="http://schemas.microsoft.com/office/drawing/2014/main" id="{838B8887-0A57-DADD-BBEE-5CECE14D05E3}"/>
              </a:ext>
            </a:extLst>
          </p:cNvPr>
          <p:cNvSpPr txBox="1"/>
          <p:nvPr/>
        </p:nvSpPr>
        <p:spPr>
          <a:xfrm>
            <a:off x="7600504" y="1572414"/>
            <a:ext cx="739305" cy="276999"/>
          </a:xfrm>
          <a:prstGeom prst="rect">
            <a:avLst/>
          </a:prstGeom>
          <a:noFill/>
        </p:spPr>
        <p:txBody>
          <a:bodyPr wrap="none" rtlCol="0">
            <a:spAutoFit/>
          </a:bodyPr>
          <a:lstStyle/>
          <a:p>
            <a:r>
              <a:rPr lang="en-US" sz="1200" dirty="0">
                <a:solidFill>
                  <a:schemeClr val="tx2"/>
                </a:solidFill>
              </a:rPr>
              <a:t>uc_OS3</a:t>
            </a:r>
          </a:p>
        </p:txBody>
      </p:sp>
    </p:spTree>
    <p:extLst>
      <p:ext uri="{BB962C8B-B14F-4D97-AF65-F5344CB8AC3E}">
        <p14:creationId xmlns:p14="http://schemas.microsoft.com/office/powerpoint/2010/main" val="4079932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Configuring </a:t>
            </a:r>
            <a:r>
              <a:rPr lang="en-US" dirty="0" err="1"/>
              <a:t>Micrium</a:t>
            </a:r>
            <a:r>
              <a:rPr lang="en-US" dirty="0"/>
              <a:t> OS</a:t>
            </a:r>
            <a:endParaRPr dirty="0"/>
          </a:p>
        </p:txBody>
      </p:sp>
      <p:pic>
        <p:nvPicPr>
          <p:cNvPr id="30" name="Picture 29" descr="A black and grey text&#10;&#10;Description automatically generated">
            <a:extLst>
              <a:ext uri="{FF2B5EF4-FFF2-40B4-BE49-F238E27FC236}">
                <a16:creationId xmlns:a16="http://schemas.microsoft.com/office/drawing/2014/main" id="{5C7ED0D9-CC2C-DFA0-971C-2A17F256099A}"/>
              </a:ext>
            </a:extLst>
          </p:cNvPr>
          <p:cNvPicPr>
            <a:picLocks noChangeAspect="1"/>
          </p:cNvPicPr>
          <p:nvPr/>
        </p:nvPicPr>
        <p:blipFill>
          <a:blip r:embed="rId3"/>
          <a:stretch>
            <a:fillRect/>
          </a:stretch>
        </p:blipFill>
        <p:spPr>
          <a:xfrm>
            <a:off x="6270466" y="731375"/>
            <a:ext cx="2572276" cy="595472"/>
          </a:xfrm>
          <a:prstGeom prst="rect">
            <a:avLst/>
          </a:prstGeom>
        </p:spPr>
      </p:pic>
      <p:sp>
        <p:nvSpPr>
          <p:cNvPr id="31" name="Google Shape;1736;p43">
            <a:extLst>
              <a:ext uri="{FF2B5EF4-FFF2-40B4-BE49-F238E27FC236}">
                <a16:creationId xmlns:a16="http://schemas.microsoft.com/office/drawing/2014/main" id="{D3D86481-FFD1-C659-6D4C-66F3CC7B395A}"/>
              </a:ext>
            </a:extLst>
          </p:cNvPr>
          <p:cNvSpPr txBox="1">
            <a:spLocks/>
          </p:cNvSpPr>
          <p:nvPr/>
        </p:nvSpPr>
        <p:spPr>
          <a:xfrm>
            <a:off x="720000" y="1116376"/>
            <a:ext cx="4953777" cy="7652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In depth explanation on porting process</a:t>
            </a:r>
          </a:p>
        </p:txBody>
      </p:sp>
      <p:sp>
        <p:nvSpPr>
          <p:cNvPr id="36" name="Google Shape;1741;p43">
            <a:extLst>
              <a:ext uri="{FF2B5EF4-FFF2-40B4-BE49-F238E27FC236}">
                <a16:creationId xmlns:a16="http://schemas.microsoft.com/office/drawing/2014/main" id="{573B93DF-D61F-2C18-4D59-464FEB53B491}"/>
              </a:ext>
            </a:extLst>
          </p:cNvPr>
          <p:cNvSpPr txBox="1">
            <a:spLocks noGrp="1"/>
          </p:cNvSpPr>
          <p:nvPr>
            <p:ph type="subTitle" idx="1"/>
          </p:nvPr>
        </p:nvSpPr>
        <p:spPr>
          <a:xfrm>
            <a:off x="679576" y="1704566"/>
            <a:ext cx="5034624" cy="1546629"/>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b="1" i="1"/>
              <a:t>uC_CPU:</a:t>
            </a:r>
            <a:r>
              <a:rPr lang="en-GB" dirty="0"/>
              <a:t> This folder typically contains the source code for the architecture-specific portion of </a:t>
            </a:r>
            <a:r>
              <a:rPr lang="en-GB" err="1"/>
              <a:t>Micrium</a:t>
            </a:r>
            <a:r>
              <a:rPr lang="en-GB" dirty="0"/>
              <a:t> OS. It provides the necessary functionalities for </a:t>
            </a:r>
            <a:r>
              <a:rPr lang="en-GB" err="1"/>
              <a:t>Micrium</a:t>
            </a:r>
            <a:r>
              <a:rPr lang="en-GB" dirty="0"/>
              <a:t> OS to interact with the core functionalities of the target microcontroller's CPU. During the porting process, the </a:t>
            </a:r>
            <a:r>
              <a:rPr lang="en-GB"/>
              <a:t>uC-CPU folder is essential for adapting </a:t>
            </a:r>
            <a:r>
              <a:rPr lang="en-GB" err="1"/>
              <a:t>Micrium</a:t>
            </a:r>
            <a:r>
              <a:rPr lang="en-GB" dirty="0"/>
              <a:t> OS to the specific </a:t>
            </a:r>
            <a:r>
              <a:rPr lang="en-GB"/>
              <a:t>CPU architecture of the target hardware platform. For this reason, multiple versions of these files are provided. In our case, we are interested in </a:t>
            </a:r>
            <a:r>
              <a:rPr lang="en-GB" dirty="0"/>
              <a:t>selecting ARM Cortex-M4 for STM32F446RE architecture </a:t>
            </a:r>
            <a:r>
              <a:rPr lang="en-GB"/>
              <a:t>specific files and configuration, provided by Silicon Labs.</a:t>
            </a:r>
          </a:p>
          <a:p>
            <a:pPr marL="285750" lvl="0" indent="-285750" algn="l" rtl="0">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endParaRPr lang="en-GB" dirty="0"/>
          </a:p>
          <a:p>
            <a:pPr marL="0" lvl="0" indent="0" algn="l" rtl="0">
              <a:spcBef>
                <a:spcPts val="0"/>
              </a:spcBef>
              <a:spcAft>
                <a:spcPts val="0"/>
              </a:spcAft>
              <a:buNone/>
            </a:pPr>
            <a:endParaRPr dirty="0"/>
          </a:p>
        </p:txBody>
      </p:sp>
      <p:sp>
        <p:nvSpPr>
          <p:cNvPr id="7" name="Google Shape;2640;p65">
            <a:extLst>
              <a:ext uri="{FF2B5EF4-FFF2-40B4-BE49-F238E27FC236}">
                <a16:creationId xmlns:a16="http://schemas.microsoft.com/office/drawing/2014/main" id="{0E670CAE-AAC2-23FB-17E2-669F2F0D376A}"/>
              </a:ext>
            </a:extLst>
          </p:cNvPr>
          <p:cNvSpPr/>
          <p:nvPr/>
        </p:nvSpPr>
        <p:spPr>
          <a:xfrm>
            <a:off x="7709166" y="1876525"/>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8F0ED828-67CE-8E3A-EEC2-513721B17EA9}"/>
              </a:ext>
            </a:extLst>
          </p:cNvPr>
          <p:cNvSpPr txBox="1"/>
          <p:nvPr/>
        </p:nvSpPr>
        <p:spPr>
          <a:xfrm>
            <a:off x="7498185" y="1562504"/>
            <a:ext cx="678391" cy="276999"/>
          </a:xfrm>
          <a:prstGeom prst="rect">
            <a:avLst/>
          </a:prstGeom>
          <a:noFill/>
        </p:spPr>
        <p:txBody>
          <a:bodyPr wrap="none" rtlCol="0">
            <a:spAutoFit/>
          </a:bodyPr>
          <a:lstStyle/>
          <a:p>
            <a:r>
              <a:rPr lang="en-US" sz="1200" dirty="0" err="1">
                <a:solidFill>
                  <a:schemeClr val="tx2"/>
                </a:solidFill>
              </a:rPr>
              <a:t>uc_cpu</a:t>
            </a:r>
            <a:endParaRPr lang="en-US" sz="1200" dirty="0">
              <a:solidFill>
                <a:schemeClr val="tx2"/>
              </a:solidFill>
            </a:endParaRPr>
          </a:p>
        </p:txBody>
      </p:sp>
    </p:spTree>
    <p:extLst>
      <p:ext uri="{BB962C8B-B14F-4D97-AF65-F5344CB8AC3E}">
        <p14:creationId xmlns:p14="http://schemas.microsoft.com/office/powerpoint/2010/main" val="2415507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Configuring </a:t>
            </a:r>
            <a:r>
              <a:rPr lang="en-US" dirty="0" err="1"/>
              <a:t>Micrium</a:t>
            </a:r>
            <a:r>
              <a:rPr lang="en-US" dirty="0"/>
              <a:t> OS</a:t>
            </a:r>
            <a:endParaRPr dirty="0"/>
          </a:p>
        </p:txBody>
      </p:sp>
      <p:pic>
        <p:nvPicPr>
          <p:cNvPr id="30" name="Picture 29" descr="A black and grey text&#10;&#10;Description automatically generated">
            <a:extLst>
              <a:ext uri="{FF2B5EF4-FFF2-40B4-BE49-F238E27FC236}">
                <a16:creationId xmlns:a16="http://schemas.microsoft.com/office/drawing/2014/main" id="{5C7ED0D9-CC2C-DFA0-971C-2A17F256099A}"/>
              </a:ext>
            </a:extLst>
          </p:cNvPr>
          <p:cNvPicPr>
            <a:picLocks noChangeAspect="1"/>
          </p:cNvPicPr>
          <p:nvPr/>
        </p:nvPicPr>
        <p:blipFill>
          <a:blip r:embed="rId3"/>
          <a:stretch>
            <a:fillRect/>
          </a:stretch>
        </p:blipFill>
        <p:spPr>
          <a:xfrm>
            <a:off x="6270466" y="731375"/>
            <a:ext cx="2572276" cy="595472"/>
          </a:xfrm>
          <a:prstGeom prst="rect">
            <a:avLst/>
          </a:prstGeom>
        </p:spPr>
      </p:pic>
      <p:sp>
        <p:nvSpPr>
          <p:cNvPr id="31" name="Google Shape;1736;p43">
            <a:extLst>
              <a:ext uri="{FF2B5EF4-FFF2-40B4-BE49-F238E27FC236}">
                <a16:creationId xmlns:a16="http://schemas.microsoft.com/office/drawing/2014/main" id="{D3D86481-FFD1-C659-6D4C-66F3CC7B395A}"/>
              </a:ext>
            </a:extLst>
          </p:cNvPr>
          <p:cNvSpPr txBox="1">
            <a:spLocks/>
          </p:cNvSpPr>
          <p:nvPr/>
        </p:nvSpPr>
        <p:spPr>
          <a:xfrm>
            <a:off x="720000" y="1179876"/>
            <a:ext cx="4953777" cy="7652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In depth explanation on porting process</a:t>
            </a:r>
          </a:p>
        </p:txBody>
      </p:sp>
      <p:sp>
        <p:nvSpPr>
          <p:cNvPr id="36" name="Google Shape;1741;p43">
            <a:extLst>
              <a:ext uri="{FF2B5EF4-FFF2-40B4-BE49-F238E27FC236}">
                <a16:creationId xmlns:a16="http://schemas.microsoft.com/office/drawing/2014/main" id="{573B93DF-D61F-2C18-4D59-464FEB53B491}"/>
              </a:ext>
            </a:extLst>
          </p:cNvPr>
          <p:cNvSpPr txBox="1">
            <a:spLocks noGrp="1"/>
          </p:cNvSpPr>
          <p:nvPr>
            <p:ph type="subTitle" idx="1"/>
          </p:nvPr>
        </p:nvSpPr>
        <p:spPr>
          <a:xfrm>
            <a:off x="679576" y="1839503"/>
            <a:ext cx="5034624" cy="1546629"/>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b="1" i="1"/>
              <a:t>uC_CPU: </a:t>
            </a:r>
            <a:r>
              <a:rPr lang="en-GB" dirty="0"/>
              <a:t>For each CPU architecture there </a:t>
            </a:r>
            <a:r>
              <a:rPr lang="en-GB"/>
              <a:t>typically three files: </a:t>
            </a:r>
            <a:r>
              <a:rPr lang="en-GB" b="1"/>
              <a:t>cpu.h</a:t>
            </a:r>
            <a:r>
              <a:rPr lang="en-GB"/>
              <a:t>, </a:t>
            </a:r>
            <a:r>
              <a:rPr lang="en-GB" b="1"/>
              <a:t>cpu_a.asm</a:t>
            </a:r>
            <a:r>
              <a:rPr lang="en-GB"/>
              <a:t>, </a:t>
            </a:r>
            <a:r>
              <a:rPr lang="en-GB" b="1"/>
              <a:t>cpu.c</a:t>
            </a:r>
            <a:r>
              <a:rPr lang="en-GB"/>
              <a:t>.</a:t>
            </a:r>
            <a:endParaRPr lang="en-GB" dirty="0"/>
          </a:p>
          <a:p>
            <a:pPr marL="285750" indent="-285750">
              <a:lnSpc>
                <a:spcPct val="114999"/>
              </a:lnSpc>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r>
              <a:rPr lang="en-GB" b="1" err="1"/>
              <a:t>cpu.h</a:t>
            </a:r>
            <a:r>
              <a:rPr lang="en-GB" b="1" dirty="0"/>
              <a:t>:</a:t>
            </a:r>
            <a:r>
              <a:rPr lang="en-GB" dirty="0"/>
              <a:t> </a:t>
            </a:r>
            <a:r>
              <a:rPr lang="en-GB" sz="1300" dirty="0"/>
              <a:t>This file contains µC/CPU configuration specific to the processor (CPU Type) and compiler (Compiler), such as data type definitions, processor address and data word sizes, endianness word order, and critical section macros</a:t>
            </a:r>
          </a:p>
          <a:p>
            <a:pPr marL="285750" lvl="0" indent="-285750" algn="l" rtl="0">
              <a:spcBef>
                <a:spcPts val="0"/>
              </a:spcBef>
              <a:spcAft>
                <a:spcPts val="0"/>
              </a:spcAft>
              <a:buFont typeface="Arial" panose="020B0604020202020204" pitchFamily="34" charset="0"/>
              <a:buChar char="•"/>
            </a:pPr>
            <a:r>
              <a:rPr lang="en-GB" sz="1300" b="1" dirty="0"/>
              <a:t>cpu_a.asm: </a:t>
            </a:r>
            <a:r>
              <a:rPr lang="en-GB" sz="1300"/>
              <a:t>These (optional) file contains assembly </a:t>
            </a:r>
            <a:r>
              <a:rPr lang="en-GB" sz="1300" dirty="0"/>
              <a:t>code to enable/disable interrupts, implement critical section methods.</a:t>
            </a:r>
          </a:p>
          <a:p>
            <a:pPr marL="285750" lvl="0" indent="-285750" algn="l" rtl="0">
              <a:spcBef>
                <a:spcPts val="0"/>
              </a:spcBef>
              <a:spcAft>
                <a:spcPts val="0"/>
              </a:spcAft>
              <a:buFont typeface="Arial" panose="020B0604020202020204" pitchFamily="34" charset="0"/>
              <a:buChar char="•"/>
            </a:pPr>
            <a:endParaRPr lang="en-GB" sz="1300" dirty="0"/>
          </a:p>
          <a:p>
            <a:pPr marL="285750" lvl="0" indent="-285750" algn="l" rtl="0">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endParaRPr lang="en-GB" dirty="0"/>
          </a:p>
          <a:p>
            <a:pPr marL="0" lvl="0" indent="0" algn="l" rtl="0">
              <a:spcBef>
                <a:spcPts val="0"/>
              </a:spcBef>
              <a:spcAft>
                <a:spcPts val="0"/>
              </a:spcAft>
              <a:buNone/>
            </a:pPr>
            <a:endParaRPr dirty="0"/>
          </a:p>
        </p:txBody>
      </p:sp>
      <p:sp>
        <p:nvSpPr>
          <p:cNvPr id="7" name="Google Shape;2640;p65">
            <a:extLst>
              <a:ext uri="{FF2B5EF4-FFF2-40B4-BE49-F238E27FC236}">
                <a16:creationId xmlns:a16="http://schemas.microsoft.com/office/drawing/2014/main" id="{0E670CAE-AAC2-23FB-17E2-669F2F0D376A}"/>
              </a:ext>
            </a:extLst>
          </p:cNvPr>
          <p:cNvSpPr/>
          <p:nvPr/>
        </p:nvSpPr>
        <p:spPr>
          <a:xfrm>
            <a:off x="7789250" y="1876525"/>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8F0ED828-67CE-8E3A-EEC2-513721B17EA9}"/>
              </a:ext>
            </a:extLst>
          </p:cNvPr>
          <p:cNvSpPr txBox="1"/>
          <p:nvPr/>
        </p:nvSpPr>
        <p:spPr>
          <a:xfrm>
            <a:off x="7578269" y="1562504"/>
            <a:ext cx="678391" cy="276999"/>
          </a:xfrm>
          <a:prstGeom prst="rect">
            <a:avLst/>
          </a:prstGeom>
          <a:noFill/>
        </p:spPr>
        <p:txBody>
          <a:bodyPr wrap="square" rtlCol="0">
            <a:spAutoFit/>
          </a:bodyPr>
          <a:lstStyle/>
          <a:p>
            <a:r>
              <a:rPr lang="en-US" sz="1200" dirty="0" err="1">
                <a:solidFill>
                  <a:schemeClr val="tx2"/>
                </a:solidFill>
              </a:rPr>
              <a:t>uc_cpu</a:t>
            </a:r>
            <a:endParaRPr lang="en-US" sz="1200" dirty="0">
              <a:solidFill>
                <a:schemeClr val="tx2"/>
              </a:solidFill>
            </a:endParaRPr>
          </a:p>
        </p:txBody>
      </p:sp>
      <p:grpSp>
        <p:nvGrpSpPr>
          <p:cNvPr id="2" name="Google Shape;2839;p65">
            <a:extLst>
              <a:ext uri="{FF2B5EF4-FFF2-40B4-BE49-F238E27FC236}">
                <a16:creationId xmlns:a16="http://schemas.microsoft.com/office/drawing/2014/main" id="{798B6260-9C7E-F99F-EA91-81C4B8BE65F9}"/>
              </a:ext>
            </a:extLst>
          </p:cNvPr>
          <p:cNvGrpSpPr/>
          <p:nvPr/>
        </p:nvGrpSpPr>
        <p:grpSpPr>
          <a:xfrm>
            <a:off x="8176082" y="2267377"/>
            <a:ext cx="205918" cy="277000"/>
            <a:chOff x="2390298" y="2185817"/>
            <a:chExt cx="367522" cy="476707"/>
          </a:xfrm>
        </p:grpSpPr>
        <p:sp>
          <p:nvSpPr>
            <p:cNvPr id="3" name="Google Shape;2840;p65">
              <a:extLst>
                <a:ext uri="{FF2B5EF4-FFF2-40B4-BE49-F238E27FC236}">
                  <a16:creationId xmlns:a16="http://schemas.microsoft.com/office/drawing/2014/main" id="{60FA7C44-231C-B7DE-214E-35C7C30F2242}"/>
                </a:ext>
              </a:extLst>
            </p:cNvPr>
            <p:cNvSpPr/>
            <p:nvPr/>
          </p:nvSpPr>
          <p:spPr>
            <a:xfrm>
              <a:off x="2390298" y="2185817"/>
              <a:ext cx="367522" cy="476707"/>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841;p65">
              <a:extLst>
                <a:ext uri="{FF2B5EF4-FFF2-40B4-BE49-F238E27FC236}">
                  <a16:creationId xmlns:a16="http://schemas.microsoft.com/office/drawing/2014/main" id="{A80E9A45-B9FF-B8D2-5014-3CE19527DF7F}"/>
                </a:ext>
              </a:extLst>
            </p:cNvPr>
            <p:cNvSpPr/>
            <p:nvPr/>
          </p:nvSpPr>
          <p:spPr>
            <a:xfrm>
              <a:off x="2497386" y="2463287"/>
              <a:ext cx="71603" cy="83650"/>
            </a:xfrm>
            <a:custGeom>
              <a:avLst/>
              <a:gdLst/>
              <a:ahLst/>
              <a:cxnLst/>
              <a:rect l="l" t="t" r="r" b="b"/>
              <a:pathLst>
                <a:path w="1890" h="2208" extrusionOk="0">
                  <a:moveTo>
                    <a:pt x="1104" y="1"/>
                  </a:moveTo>
                  <a:cubicBezTo>
                    <a:pt x="495" y="1"/>
                    <a:pt x="1" y="495"/>
                    <a:pt x="1" y="1103"/>
                  </a:cubicBezTo>
                  <a:cubicBezTo>
                    <a:pt x="1" y="1713"/>
                    <a:pt x="495" y="2207"/>
                    <a:pt x="1104" y="2207"/>
                  </a:cubicBezTo>
                  <a:cubicBezTo>
                    <a:pt x="1347" y="2207"/>
                    <a:pt x="1562" y="2128"/>
                    <a:pt x="1731" y="1978"/>
                  </a:cubicBezTo>
                  <a:cubicBezTo>
                    <a:pt x="1764" y="1950"/>
                    <a:pt x="1795" y="1916"/>
                    <a:pt x="1824" y="1883"/>
                  </a:cubicBezTo>
                  <a:cubicBezTo>
                    <a:pt x="1889" y="1805"/>
                    <a:pt x="1879" y="1689"/>
                    <a:pt x="1802" y="1624"/>
                  </a:cubicBezTo>
                  <a:cubicBezTo>
                    <a:pt x="1768" y="1595"/>
                    <a:pt x="1726" y="1580"/>
                    <a:pt x="1684" y="1580"/>
                  </a:cubicBezTo>
                  <a:cubicBezTo>
                    <a:pt x="1632" y="1580"/>
                    <a:pt x="1579" y="1603"/>
                    <a:pt x="1543" y="1646"/>
                  </a:cubicBezTo>
                  <a:cubicBezTo>
                    <a:pt x="1526" y="1667"/>
                    <a:pt x="1506" y="1687"/>
                    <a:pt x="1486" y="1704"/>
                  </a:cubicBezTo>
                  <a:cubicBezTo>
                    <a:pt x="1385" y="1794"/>
                    <a:pt x="1256" y="1840"/>
                    <a:pt x="1104" y="1840"/>
                  </a:cubicBezTo>
                  <a:cubicBezTo>
                    <a:pt x="698" y="1840"/>
                    <a:pt x="368" y="1510"/>
                    <a:pt x="368" y="1103"/>
                  </a:cubicBezTo>
                  <a:cubicBezTo>
                    <a:pt x="368" y="698"/>
                    <a:pt x="698" y="368"/>
                    <a:pt x="1104" y="368"/>
                  </a:cubicBezTo>
                  <a:cubicBezTo>
                    <a:pt x="1252" y="368"/>
                    <a:pt x="1394" y="411"/>
                    <a:pt x="1515" y="494"/>
                  </a:cubicBezTo>
                  <a:cubicBezTo>
                    <a:pt x="1547" y="515"/>
                    <a:pt x="1583" y="525"/>
                    <a:pt x="1618" y="525"/>
                  </a:cubicBezTo>
                  <a:cubicBezTo>
                    <a:pt x="1678" y="525"/>
                    <a:pt x="1736" y="497"/>
                    <a:pt x="1771" y="444"/>
                  </a:cubicBezTo>
                  <a:cubicBezTo>
                    <a:pt x="1826" y="360"/>
                    <a:pt x="1805" y="245"/>
                    <a:pt x="1721" y="189"/>
                  </a:cubicBezTo>
                  <a:cubicBezTo>
                    <a:pt x="1538" y="66"/>
                    <a:pt x="1326" y="1"/>
                    <a:pt x="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 name="Google Shape;2840;p65">
            <a:extLst>
              <a:ext uri="{FF2B5EF4-FFF2-40B4-BE49-F238E27FC236}">
                <a16:creationId xmlns:a16="http://schemas.microsoft.com/office/drawing/2014/main" id="{EECEA110-8637-208A-788D-C8996F651057}"/>
              </a:ext>
            </a:extLst>
          </p:cNvPr>
          <p:cNvSpPr/>
          <p:nvPr/>
        </p:nvSpPr>
        <p:spPr>
          <a:xfrm>
            <a:off x="7784187" y="2266164"/>
            <a:ext cx="205918" cy="273397"/>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81;p65">
            <a:extLst>
              <a:ext uri="{FF2B5EF4-FFF2-40B4-BE49-F238E27FC236}">
                <a16:creationId xmlns:a16="http://schemas.microsoft.com/office/drawing/2014/main" id="{C71641C6-AEF1-D114-D57E-33C97586DE22}"/>
              </a:ext>
            </a:extLst>
          </p:cNvPr>
          <p:cNvSpPr/>
          <p:nvPr/>
        </p:nvSpPr>
        <p:spPr>
          <a:xfrm>
            <a:off x="7841555" y="2422843"/>
            <a:ext cx="45719" cy="54369"/>
          </a:xfrm>
          <a:custGeom>
            <a:avLst/>
            <a:gdLst/>
            <a:ahLst/>
            <a:cxnLst/>
            <a:rect l="l" t="t" r="r" b="b"/>
            <a:pathLst>
              <a:path w="1276" h="1683" extrusionOk="0">
                <a:moveTo>
                  <a:pt x="1096" y="0"/>
                </a:moveTo>
                <a:cubicBezTo>
                  <a:pt x="997" y="0"/>
                  <a:pt x="917" y="81"/>
                  <a:pt x="917" y="180"/>
                </a:cubicBezTo>
                <a:lnTo>
                  <a:pt x="917" y="638"/>
                </a:lnTo>
                <a:lnTo>
                  <a:pt x="359" y="638"/>
                </a:lnTo>
                <a:lnTo>
                  <a:pt x="359" y="180"/>
                </a:lnTo>
                <a:cubicBezTo>
                  <a:pt x="362" y="81"/>
                  <a:pt x="280" y="1"/>
                  <a:pt x="180" y="1"/>
                </a:cubicBezTo>
                <a:cubicBezTo>
                  <a:pt x="81" y="1"/>
                  <a:pt x="0" y="82"/>
                  <a:pt x="0" y="181"/>
                </a:cubicBezTo>
                <a:lnTo>
                  <a:pt x="0" y="1494"/>
                </a:lnTo>
                <a:cubicBezTo>
                  <a:pt x="0" y="1589"/>
                  <a:pt x="69" y="1674"/>
                  <a:pt x="164" y="1682"/>
                </a:cubicBezTo>
                <a:cubicBezTo>
                  <a:pt x="169" y="1682"/>
                  <a:pt x="173" y="1683"/>
                  <a:pt x="178" y="1683"/>
                </a:cubicBezTo>
                <a:cubicBezTo>
                  <a:pt x="279" y="1683"/>
                  <a:pt x="359" y="1602"/>
                  <a:pt x="359" y="1502"/>
                </a:cubicBezTo>
                <a:lnTo>
                  <a:pt x="359" y="998"/>
                </a:lnTo>
                <a:lnTo>
                  <a:pt x="917" y="998"/>
                </a:lnTo>
                <a:lnTo>
                  <a:pt x="917" y="1494"/>
                </a:lnTo>
                <a:cubicBezTo>
                  <a:pt x="917" y="1589"/>
                  <a:pt x="986" y="1674"/>
                  <a:pt x="1080" y="1682"/>
                </a:cubicBezTo>
                <a:cubicBezTo>
                  <a:pt x="1085" y="1682"/>
                  <a:pt x="1090" y="1683"/>
                  <a:pt x="1095" y="1683"/>
                </a:cubicBezTo>
                <a:cubicBezTo>
                  <a:pt x="1195" y="1683"/>
                  <a:pt x="1276" y="1602"/>
                  <a:pt x="1276" y="1502"/>
                </a:cubicBezTo>
                <a:lnTo>
                  <a:pt x="1276" y="189"/>
                </a:lnTo>
                <a:cubicBezTo>
                  <a:pt x="1276" y="93"/>
                  <a:pt x="1207" y="8"/>
                  <a:pt x="1113" y="1"/>
                </a:cubicBezTo>
                <a:cubicBezTo>
                  <a:pt x="1107" y="1"/>
                  <a:pt x="1102" y="0"/>
                  <a:pt x="1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40;p65">
            <a:extLst>
              <a:ext uri="{FF2B5EF4-FFF2-40B4-BE49-F238E27FC236}">
                <a16:creationId xmlns:a16="http://schemas.microsoft.com/office/drawing/2014/main" id="{4C97A74A-6849-D92C-FBF6-601B6E6FBC63}"/>
              </a:ext>
            </a:extLst>
          </p:cNvPr>
          <p:cNvSpPr/>
          <p:nvPr/>
        </p:nvSpPr>
        <p:spPr>
          <a:xfrm>
            <a:off x="7392294" y="2262561"/>
            <a:ext cx="205918" cy="277000"/>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TextBox 21">
            <a:extLst>
              <a:ext uri="{FF2B5EF4-FFF2-40B4-BE49-F238E27FC236}">
                <a16:creationId xmlns:a16="http://schemas.microsoft.com/office/drawing/2014/main" id="{EADFCCAB-ED3A-707F-C945-1E9EEC415D8C}"/>
              </a:ext>
            </a:extLst>
          </p:cNvPr>
          <p:cNvSpPr txBox="1"/>
          <p:nvPr/>
        </p:nvSpPr>
        <p:spPr>
          <a:xfrm>
            <a:off x="7318713" y="2365388"/>
            <a:ext cx="372486" cy="169277"/>
          </a:xfrm>
          <a:prstGeom prst="rect">
            <a:avLst/>
          </a:prstGeom>
          <a:noFill/>
        </p:spPr>
        <p:txBody>
          <a:bodyPr wrap="square" rtlCol="0">
            <a:spAutoFit/>
          </a:bodyPr>
          <a:lstStyle/>
          <a:p>
            <a:r>
              <a:rPr lang="en-US" sz="500" b="1" dirty="0">
                <a:solidFill>
                  <a:schemeClr val="tx2"/>
                </a:solidFill>
              </a:rPr>
              <a:t>asm</a:t>
            </a:r>
          </a:p>
        </p:txBody>
      </p:sp>
    </p:spTree>
    <p:extLst>
      <p:ext uri="{BB962C8B-B14F-4D97-AF65-F5344CB8AC3E}">
        <p14:creationId xmlns:p14="http://schemas.microsoft.com/office/powerpoint/2010/main" val="1464382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Configuring </a:t>
            </a:r>
            <a:r>
              <a:rPr lang="en-US" dirty="0" err="1"/>
              <a:t>Micrium</a:t>
            </a:r>
            <a:r>
              <a:rPr lang="en-US" dirty="0"/>
              <a:t> OS</a:t>
            </a:r>
            <a:endParaRPr dirty="0"/>
          </a:p>
        </p:txBody>
      </p:sp>
      <p:pic>
        <p:nvPicPr>
          <p:cNvPr id="30" name="Picture 29" descr="A black and grey text&#10;&#10;Description automatically generated">
            <a:extLst>
              <a:ext uri="{FF2B5EF4-FFF2-40B4-BE49-F238E27FC236}">
                <a16:creationId xmlns:a16="http://schemas.microsoft.com/office/drawing/2014/main" id="{5C7ED0D9-CC2C-DFA0-971C-2A17F256099A}"/>
              </a:ext>
            </a:extLst>
          </p:cNvPr>
          <p:cNvPicPr>
            <a:picLocks noChangeAspect="1"/>
          </p:cNvPicPr>
          <p:nvPr/>
        </p:nvPicPr>
        <p:blipFill>
          <a:blip r:embed="rId3"/>
          <a:stretch>
            <a:fillRect/>
          </a:stretch>
        </p:blipFill>
        <p:spPr>
          <a:xfrm>
            <a:off x="6270466" y="731375"/>
            <a:ext cx="2572276" cy="595472"/>
          </a:xfrm>
          <a:prstGeom prst="rect">
            <a:avLst/>
          </a:prstGeom>
        </p:spPr>
      </p:pic>
      <p:sp>
        <p:nvSpPr>
          <p:cNvPr id="31" name="Google Shape;1736;p43">
            <a:extLst>
              <a:ext uri="{FF2B5EF4-FFF2-40B4-BE49-F238E27FC236}">
                <a16:creationId xmlns:a16="http://schemas.microsoft.com/office/drawing/2014/main" id="{D3D86481-FFD1-C659-6D4C-66F3CC7B395A}"/>
              </a:ext>
            </a:extLst>
          </p:cNvPr>
          <p:cNvSpPr txBox="1">
            <a:spLocks/>
          </p:cNvSpPr>
          <p:nvPr/>
        </p:nvSpPr>
        <p:spPr>
          <a:xfrm>
            <a:off x="720000" y="1179876"/>
            <a:ext cx="4953777" cy="7652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In depth explanation on porting process</a:t>
            </a:r>
          </a:p>
        </p:txBody>
      </p:sp>
      <p:sp>
        <p:nvSpPr>
          <p:cNvPr id="36" name="Google Shape;1741;p43">
            <a:extLst>
              <a:ext uri="{FF2B5EF4-FFF2-40B4-BE49-F238E27FC236}">
                <a16:creationId xmlns:a16="http://schemas.microsoft.com/office/drawing/2014/main" id="{573B93DF-D61F-2C18-4D59-464FEB53B491}"/>
              </a:ext>
            </a:extLst>
          </p:cNvPr>
          <p:cNvSpPr txBox="1">
            <a:spLocks noGrp="1"/>
          </p:cNvSpPr>
          <p:nvPr>
            <p:ph type="subTitle" idx="1"/>
          </p:nvPr>
        </p:nvSpPr>
        <p:spPr>
          <a:xfrm>
            <a:off x="679576" y="1839503"/>
            <a:ext cx="5034624" cy="1546629"/>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b="1" i="1"/>
              <a:t>uC_CPU: </a:t>
            </a:r>
          </a:p>
          <a:p>
            <a:pPr marL="285750" indent="-285750">
              <a:lnSpc>
                <a:spcPct val="114999"/>
              </a:lnSpc>
              <a:buFont typeface="Arial" panose="020B0604020202020204" pitchFamily="34" charset="0"/>
              <a:buChar char="•"/>
            </a:pPr>
            <a:endParaRPr lang="en-GB" b="1" i="1" dirty="0"/>
          </a:p>
          <a:p>
            <a:pPr marL="285750" lvl="0" indent="-285750" algn="l" rtl="0">
              <a:spcBef>
                <a:spcPts val="0"/>
              </a:spcBef>
              <a:spcAft>
                <a:spcPts val="0"/>
              </a:spcAft>
              <a:buFont typeface="Arial" panose="020B0604020202020204" pitchFamily="34" charset="0"/>
              <a:buChar char="•"/>
            </a:pPr>
            <a:r>
              <a:rPr lang="en-GB" b="1" err="1"/>
              <a:t>cpu.c</a:t>
            </a:r>
            <a:r>
              <a:rPr lang="en-GB" b="1" dirty="0"/>
              <a:t>: </a:t>
            </a:r>
            <a:r>
              <a:rPr lang="en-GB" dirty="0"/>
              <a:t>This file contains C and/or assembly code to implement processor-specific code not already defined or implemented in the processor’s </a:t>
            </a:r>
            <a:r>
              <a:rPr lang="en-GB" err="1"/>
              <a:t>cpu.h</a:t>
            </a:r>
            <a:r>
              <a:rPr lang="en-GB" dirty="0"/>
              <a:t> (or cpu_a.asm).</a:t>
            </a:r>
          </a:p>
          <a:p>
            <a:pPr marL="285750" lvl="0" indent="-285750" algn="l" rtl="0">
              <a:spcBef>
                <a:spcPts val="0"/>
              </a:spcBef>
              <a:spcAft>
                <a:spcPts val="0"/>
              </a:spcAft>
              <a:buFont typeface="Arial" panose="020B0604020202020204" pitchFamily="34" charset="0"/>
              <a:buChar char="•"/>
            </a:pPr>
            <a:endParaRPr lang="en-GB" sz="1300" dirty="0"/>
          </a:p>
          <a:p>
            <a:pPr marL="285750" lvl="0" indent="-285750" algn="l" rtl="0">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endParaRPr lang="en-GB" dirty="0"/>
          </a:p>
          <a:p>
            <a:pPr marL="0" lvl="0" indent="0" algn="l" rtl="0">
              <a:spcBef>
                <a:spcPts val="0"/>
              </a:spcBef>
              <a:spcAft>
                <a:spcPts val="0"/>
              </a:spcAft>
              <a:buNone/>
            </a:pPr>
            <a:endParaRPr dirty="0"/>
          </a:p>
        </p:txBody>
      </p:sp>
      <p:sp>
        <p:nvSpPr>
          <p:cNvPr id="7" name="Google Shape;2640;p65">
            <a:extLst>
              <a:ext uri="{FF2B5EF4-FFF2-40B4-BE49-F238E27FC236}">
                <a16:creationId xmlns:a16="http://schemas.microsoft.com/office/drawing/2014/main" id="{0E670CAE-AAC2-23FB-17E2-669F2F0D376A}"/>
              </a:ext>
            </a:extLst>
          </p:cNvPr>
          <p:cNvSpPr/>
          <p:nvPr/>
        </p:nvSpPr>
        <p:spPr>
          <a:xfrm>
            <a:off x="7789250" y="1876525"/>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8F0ED828-67CE-8E3A-EEC2-513721B17EA9}"/>
              </a:ext>
            </a:extLst>
          </p:cNvPr>
          <p:cNvSpPr txBox="1"/>
          <p:nvPr/>
        </p:nvSpPr>
        <p:spPr>
          <a:xfrm>
            <a:off x="7578269" y="1562504"/>
            <a:ext cx="678391" cy="276999"/>
          </a:xfrm>
          <a:prstGeom prst="rect">
            <a:avLst/>
          </a:prstGeom>
          <a:noFill/>
        </p:spPr>
        <p:txBody>
          <a:bodyPr wrap="square" rtlCol="0">
            <a:spAutoFit/>
          </a:bodyPr>
          <a:lstStyle/>
          <a:p>
            <a:r>
              <a:rPr lang="en-US" sz="1200" dirty="0" err="1">
                <a:solidFill>
                  <a:schemeClr val="tx2"/>
                </a:solidFill>
              </a:rPr>
              <a:t>uc_cpu</a:t>
            </a:r>
            <a:endParaRPr lang="en-US" sz="1200" dirty="0">
              <a:solidFill>
                <a:schemeClr val="tx2"/>
              </a:solidFill>
            </a:endParaRPr>
          </a:p>
        </p:txBody>
      </p:sp>
      <p:grpSp>
        <p:nvGrpSpPr>
          <p:cNvPr id="2" name="Google Shape;2839;p65">
            <a:extLst>
              <a:ext uri="{FF2B5EF4-FFF2-40B4-BE49-F238E27FC236}">
                <a16:creationId xmlns:a16="http://schemas.microsoft.com/office/drawing/2014/main" id="{798B6260-9C7E-F99F-EA91-81C4B8BE65F9}"/>
              </a:ext>
            </a:extLst>
          </p:cNvPr>
          <p:cNvGrpSpPr/>
          <p:nvPr/>
        </p:nvGrpSpPr>
        <p:grpSpPr>
          <a:xfrm>
            <a:off x="8176082" y="2267377"/>
            <a:ext cx="205918" cy="277000"/>
            <a:chOff x="2390298" y="2185817"/>
            <a:chExt cx="367522" cy="476707"/>
          </a:xfrm>
        </p:grpSpPr>
        <p:sp>
          <p:nvSpPr>
            <p:cNvPr id="3" name="Google Shape;2840;p65">
              <a:extLst>
                <a:ext uri="{FF2B5EF4-FFF2-40B4-BE49-F238E27FC236}">
                  <a16:creationId xmlns:a16="http://schemas.microsoft.com/office/drawing/2014/main" id="{60FA7C44-231C-B7DE-214E-35C7C30F2242}"/>
                </a:ext>
              </a:extLst>
            </p:cNvPr>
            <p:cNvSpPr/>
            <p:nvPr/>
          </p:nvSpPr>
          <p:spPr>
            <a:xfrm>
              <a:off x="2390298" y="2185817"/>
              <a:ext cx="367522" cy="476707"/>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841;p65">
              <a:extLst>
                <a:ext uri="{FF2B5EF4-FFF2-40B4-BE49-F238E27FC236}">
                  <a16:creationId xmlns:a16="http://schemas.microsoft.com/office/drawing/2014/main" id="{A80E9A45-B9FF-B8D2-5014-3CE19527DF7F}"/>
                </a:ext>
              </a:extLst>
            </p:cNvPr>
            <p:cNvSpPr/>
            <p:nvPr/>
          </p:nvSpPr>
          <p:spPr>
            <a:xfrm>
              <a:off x="2497386" y="2463287"/>
              <a:ext cx="71603" cy="83650"/>
            </a:xfrm>
            <a:custGeom>
              <a:avLst/>
              <a:gdLst/>
              <a:ahLst/>
              <a:cxnLst/>
              <a:rect l="l" t="t" r="r" b="b"/>
              <a:pathLst>
                <a:path w="1890" h="2208" extrusionOk="0">
                  <a:moveTo>
                    <a:pt x="1104" y="1"/>
                  </a:moveTo>
                  <a:cubicBezTo>
                    <a:pt x="495" y="1"/>
                    <a:pt x="1" y="495"/>
                    <a:pt x="1" y="1103"/>
                  </a:cubicBezTo>
                  <a:cubicBezTo>
                    <a:pt x="1" y="1713"/>
                    <a:pt x="495" y="2207"/>
                    <a:pt x="1104" y="2207"/>
                  </a:cubicBezTo>
                  <a:cubicBezTo>
                    <a:pt x="1347" y="2207"/>
                    <a:pt x="1562" y="2128"/>
                    <a:pt x="1731" y="1978"/>
                  </a:cubicBezTo>
                  <a:cubicBezTo>
                    <a:pt x="1764" y="1950"/>
                    <a:pt x="1795" y="1916"/>
                    <a:pt x="1824" y="1883"/>
                  </a:cubicBezTo>
                  <a:cubicBezTo>
                    <a:pt x="1889" y="1805"/>
                    <a:pt x="1879" y="1689"/>
                    <a:pt x="1802" y="1624"/>
                  </a:cubicBezTo>
                  <a:cubicBezTo>
                    <a:pt x="1768" y="1595"/>
                    <a:pt x="1726" y="1580"/>
                    <a:pt x="1684" y="1580"/>
                  </a:cubicBezTo>
                  <a:cubicBezTo>
                    <a:pt x="1632" y="1580"/>
                    <a:pt x="1579" y="1603"/>
                    <a:pt x="1543" y="1646"/>
                  </a:cubicBezTo>
                  <a:cubicBezTo>
                    <a:pt x="1526" y="1667"/>
                    <a:pt x="1506" y="1687"/>
                    <a:pt x="1486" y="1704"/>
                  </a:cubicBezTo>
                  <a:cubicBezTo>
                    <a:pt x="1385" y="1794"/>
                    <a:pt x="1256" y="1840"/>
                    <a:pt x="1104" y="1840"/>
                  </a:cubicBezTo>
                  <a:cubicBezTo>
                    <a:pt x="698" y="1840"/>
                    <a:pt x="368" y="1510"/>
                    <a:pt x="368" y="1103"/>
                  </a:cubicBezTo>
                  <a:cubicBezTo>
                    <a:pt x="368" y="698"/>
                    <a:pt x="698" y="368"/>
                    <a:pt x="1104" y="368"/>
                  </a:cubicBezTo>
                  <a:cubicBezTo>
                    <a:pt x="1252" y="368"/>
                    <a:pt x="1394" y="411"/>
                    <a:pt x="1515" y="494"/>
                  </a:cubicBezTo>
                  <a:cubicBezTo>
                    <a:pt x="1547" y="515"/>
                    <a:pt x="1583" y="525"/>
                    <a:pt x="1618" y="525"/>
                  </a:cubicBezTo>
                  <a:cubicBezTo>
                    <a:pt x="1678" y="525"/>
                    <a:pt x="1736" y="497"/>
                    <a:pt x="1771" y="444"/>
                  </a:cubicBezTo>
                  <a:cubicBezTo>
                    <a:pt x="1826" y="360"/>
                    <a:pt x="1805" y="245"/>
                    <a:pt x="1721" y="189"/>
                  </a:cubicBezTo>
                  <a:cubicBezTo>
                    <a:pt x="1538" y="66"/>
                    <a:pt x="1326" y="1"/>
                    <a:pt x="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 name="Google Shape;2840;p65">
            <a:extLst>
              <a:ext uri="{FF2B5EF4-FFF2-40B4-BE49-F238E27FC236}">
                <a16:creationId xmlns:a16="http://schemas.microsoft.com/office/drawing/2014/main" id="{EECEA110-8637-208A-788D-C8996F651057}"/>
              </a:ext>
            </a:extLst>
          </p:cNvPr>
          <p:cNvSpPr/>
          <p:nvPr/>
        </p:nvSpPr>
        <p:spPr>
          <a:xfrm>
            <a:off x="7784187" y="2266164"/>
            <a:ext cx="205918" cy="273397"/>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81;p65">
            <a:extLst>
              <a:ext uri="{FF2B5EF4-FFF2-40B4-BE49-F238E27FC236}">
                <a16:creationId xmlns:a16="http://schemas.microsoft.com/office/drawing/2014/main" id="{C71641C6-AEF1-D114-D57E-33C97586DE22}"/>
              </a:ext>
            </a:extLst>
          </p:cNvPr>
          <p:cNvSpPr/>
          <p:nvPr/>
        </p:nvSpPr>
        <p:spPr>
          <a:xfrm>
            <a:off x="7841555" y="2422843"/>
            <a:ext cx="45719" cy="54369"/>
          </a:xfrm>
          <a:custGeom>
            <a:avLst/>
            <a:gdLst/>
            <a:ahLst/>
            <a:cxnLst/>
            <a:rect l="l" t="t" r="r" b="b"/>
            <a:pathLst>
              <a:path w="1276" h="1683" extrusionOk="0">
                <a:moveTo>
                  <a:pt x="1096" y="0"/>
                </a:moveTo>
                <a:cubicBezTo>
                  <a:pt x="997" y="0"/>
                  <a:pt x="917" y="81"/>
                  <a:pt x="917" y="180"/>
                </a:cubicBezTo>
                <a:lnTo>
                  <a:pt x="917" y="638"/>
                </a:lnTo>
                <a:lnTo>
                  <a:pt x="359" y="638"/>
                </a:lnTo>
                <a:lnTo>
                  <a:pt x="359" y="180"/>
                </a:lnTo>
                <a:cubicBezTo>
                  <a:pt x="362" y="81"/>
                  <a:pt x="280" y="1"/>
                  <a:pt x="180" y="1"/>
                </a:cubicBezTo>
                <a:cubicBezTo>
                  <a:pt x="81" y="1"/>
                  <a:pt x="0" y="82"/>
                  <a:pt x="0" y="181"/>
                </a:cubicBezTo>
                <a:lnTo>
                  <a:pt x="0" y="1494"/>
                </a:lnTo>
                <a:cubicBezTo>
                  <a:pt x="0" y="1589"/>
                  <a:pt x="69" y="1674"/>
                  <a:pt x="164" y="1682"/>
                </a:cubicBezTo>
                <a:cubicBezTo>
                  <a:pt x="169" y="1682"/>
                  <a:pt x="173" y="1683"/>
                  <a:pt x="178" y="1683"/>
                </a:cubicBezTo>
                <a:cubicBezTo>
                  <a:pt x="279" y="1683"/>
                  <a:pt x="359" y="1602"/>
                  <a:pt x="359" y="1502"/>
                </a:cubicBezTo>
                <a:lnTo>
                  <a:pt x="359" y="998"/>
                </a:lnTo>
                <a:lnTo>
                  <a:pt x="917" y="998"/>
                </a:lnTo>
                <a:lnTo>
                  <a:pt x="917" y="1494"/>
                </a:lnTo>
                <a:cubicBezTo>
                  <a:pt x="917" y="1589"/>
                  <a:pt x="986" y="1674"/>
                  <a:pt x="1080" y="1682"/>
                </a:cubicBezTo>
                <a:cubicBezTo>
                  <a:pt x="1085" y="1682"/>
                  <a:pt x="1090" y="1683"/>
                  <a:pt x="1095" y="1683"/>
                </a:cubicBezTo>
                <a:cubicBezTo>
                  <a:pt x="1195" y="1683"/>
                  <a:pt x="1276" y="1602"/>
                  <a:pt x="1276" y="1502"/>
                </a:cubicBezTo>
                <a:lnTo>
                  <a:pt x="1276" y="189"/>
                </a:lnTo>
                <a:cubicBezTo>
                  <a:pt x="1276" y="93"/>
                  <a:pt x="1207" y="8"/>
                  <a:pt x="1113" y="1"/>
                </a:cubicBezTo>
                <a:cubicBezTo>
                  <a:pt x="1107" y="1"/>
                  <a:pt x="1102" y="0"/>
                  <a:pt x="1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40;p65">
            <a:extLst>
              <a:ext uri="{FF2B5EF4-FFF2-40B4-BE49-F238E27FC236}">
                <a16:creationId xmlns:a16="http://schemas.microsoft.com/office/drawing/2014/main" id="{4C97A74A-6849-D92C-FBF6-601B6E6FBC63}"/>
              </a:ext>
            </a:extLst>
          </p:cNvPr>
          <p:cNvSpPr/>
          <p:nvPr/>
        </p:nvSpPr>
        <p:spPr>
          <a:xfrm>
            <a:off x="7392294" y="2262561"/>
            <a:ext cx="205918" cy="277000"/>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TextBox 21">
            <a:extLst>
              <a:ext uri="{FF2B5EF4-FFF2-40B4-BE49-F238E27FC236}">
                <a16:creationId xmlns:a16="http://schemas.microsoft.com/office/drawing/2014/main" id="{EADFCCAB-ED3A-707F-C945-1E9EEC415D8C}"/>
              </a:ext>
            </a:extLst>
          </p:cNvPr>
          <p:cNvSpPr txBox="1"/>
          <p:nvPr/>
        </p:nvSpPr>
        <p:spPr>
          <a:xfrm>
            <a:off x="7318713" y="2365388"/>
            <a:ext cx="372486" cy="169277"/>
          </a:xfrm>
          <a:prstGeom prst="rect">
            <a:avLst/>
          </a:prstGeom>
          <a:noFill/>
        </p:spPr>
        <p:txBody>
          <a:bodyPr wrap="square" rtlCol="0">
            <a:spAutoFit/>
          </a:bodyPr>
          <a:lstStyle/>
          <a:p>
            <a:r>
              <a:rPr lang="en-US" sz="500" b="1" dirty="0">
                <a:solidFill>
                  <a:schemeClr val="tx2"/>
                </a:solidFill>
              </a:rPr>
              <a:t>asm</a:t>
            </a:r>
          </a:p>
        </p:txBody>
      </p:sp>
    </p:spTree>
    <p:extLst>
      <p:ext uri="{BB962C8B-B14F-4D97-AF65-F5344CB8AC3E}">
        <p14:creationId xmlns:p14="http://schemas.microsoft.com/office/powerpoint/2010/main" val="3465859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Configuring </a:t>
            </a:r>
            <a:r>
              <a:rPr lang="en-US" dirty="0" err="1"/>
              <a:t>Micrium</a:t>
            </a:r>
            <a:r>
              <a:rPr lang="en-US" dirty="0"/>
              <a:t> OS</a:t>
            </a:r>
            <a:endParaRPr dirty="0"/>
          </a:p>
        </p:txBody>
      </p:sp>
      <p:pic>
        <p:nvPicPr>
          <p:cNvPr id="30" name="Picture 29" descr="A black and grey text&#10;&#10;Description automatically generated">
            <a:extLst>
              <a:ext uri="{FF2B5EF4-FFF2-40B4-BE49-F238E27FC236}">
                <a16:creationId xmlns:a16="http://schemas.microsoft.com/office/drawing/2014/main" id="{5C7ED0D9-CC2C-DFA0-971C-2A17F256099A}"/>
              </a:ext>
            </a:extLst>
          </p:cNvPr>
          <p:cNvPicPr>
            <a:picLocks noChangeAspect="1"/>
          </p:cNvPicPr>
          <p:nvPr/>
        </p:nvPicPr>
        <p:blipFill>
          <a:blip r:embed="rId3"/>
          <a:stretch>
            <a:fillRect/>
          </a:stretch>
        </p:blipFill>
        <p:spPr>
          <a:xfrm>
            <a:off x="6270466" y="731375"/>
            <a:ext cx="2572276" cy="595472"/>
          </a:xfrm>
          <a:prstGeom prst="rect">
            <a:avLst/>
          </a:prstGeom>
        </p:spPr>
      </p:pic>
      <p:sp>
        <p:nvSpPr>
          <p:cNvPr id="31" name="Google Shape;1736;p43">
            <a:extLst>
              <a:ext uri="{FF2B5EF4-FFF2-40B4-BE49-F238E27FC236}">
                <a16:creationId xmlns:a16="http://schemas.microsoft.com/office/drawing/2014/main" id="{D3D86481-FFD1-C659-6D4C-66F3CC7B395A}"/>
              </a:ext>
            </a:extLst>
          </p:cNvPr>
          <p:cNvSpPr txBox="1">
            <a:spLocks/>
          </p:cNvSpPr>
          <p:nvPr/>
        </p:nvSpPr>
        <p:spPr>
          <a:xfrm>
            <a:off x="720000" y="1179876"/>
            <a:ext cx="4953777" cy="7652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In depth explanation on porting process</a:t>
            </a:r>
          </a:p>
        </p:txBody>
      </p:sp>
      <p:sp>
        <p:nvSpPr>
          <p:cNvPr id="36" name="Google Shape;1741;p43">
            <a:extLst>
              <a:ext uri="{FF2B5EF4-FFF2-40B4-BE49-F238E27FC236}">
                <a16:creationId xmlns:a16="http://schemas.microsoft.com/office/drawing/2014/main" id="{573B93DF-D61F-2C18-4D59-464FEB53B491}"/>
              </a:ext>
            </a:extLst>
          </p:cNvPr>
          <p:cNvSpPr txBox="1">
            <a:spLocks noGrp="1"/>
          </p:cNvSpPr>
          <p:nvPr>
            <p:ph type="subTitle" idx="1"/>
          </p:nvPr>
        </p:nvSpPr>
        <p:spPr>
          <a:xfrm>
            <a:off x="679576" y="1839504"/>
            <a:ext cx="5034624" cy="2793456"/>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b="1" i="1"/>
              <a:t>uC_LIB </a:t>
            </a:r>
            <a:r>
              <a:rPr lang="en-GB" b="1"/>
              <a:t>:</a:t>
            </a:r>
            <a:r>
              <a:rPr lang="en-GB" b="1" i="1" dirty="0"/>
              <a:t> </a:t>
            </a:r>
            <a:r>
              <a:rPr lang="en-GB"/>
              <a:t>was designed for the vast variety of </a:t>
            </a:r>
            <a:r>
              <a:rPr lang="en-GB" dirty="0"/>
              <a:t>embedded applications. The source code for µC/LIB is designed to be independent of and used with any processor (CPU) and compiler. </a:t>
            </a:r>
          </a:p>
          <a:p>
            <a:pPr marL="285750" lvl="0" indent="-285750" algn="l" rtl="0">
              <a:spcBef>
                <a:spcPts val="0"/>
              </a:spcBef>
              <a:spcAft>
                <a:spcPts val="0"/>
              </a:spcAft>
              <a:buFont typeface="Arial" panose="020B0604020202020204" pitchFamily="34" charset="0"/>
              <a:buChar char="•"/>
            </a:pPr>
            <a:r>
              <a:rPr lang="en-GB" dirty="0"/>
              <a:t> Components in this folder encompass standard C library functions, memory management utilities, string manipulation functions, and mathematical operations.</a:t>
            </a:r>
          </a:p>
          <a:p>
            <a:pPr marL="285750" lvl="0" indent="-285750" algn="l" rtl="0">
              <a:spcBef>
                <a:spcPts val="0"/>
              </a:spcBef>
              <a:spcAft>
                <a:spcPts val="0"/>
              </a:spcAft>
              <a:buFont typeface="Arial" panose="020B0604020202020204" pitchFamily="34" charset="0"/>
              <a:buChar char="•"/>
            </a:pPr>
            <a:endParaRPr lang="en-GB" i="1" dirty="0"/>
          </a:p>
          <a:p>
            <a:pPr marL="285750" lvl="0" indent="-285750" algn="l" rtl="0">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endParaRPr lang="en-GB" dirty="0"/>
          </a:p>
          <a:p>
            <a:pPr marL="0" lvl="0" indent="0" algn="l" rtl="0">
              <a:spcBef>
                <a:spcPts val="0"/>
              </a:spcBef>
              <a:spcAft>
                <a:spcPts val="0"/>
              </a:spcAft>
              <a:buNone/>
            </a:pPr>
            <a:endParaRPr dirty="0"/>
          </a:p>
        </p:txBody>
      </p:sp>
      <p:sp>
        <p:nvSpPr>
          <p:cNvPr id="9" name="Google Shape;2640;p65">
            <a:extLst>
              <a:ext uri="{FF2B5EF4-FFF2-40B4-BE49-F238E27FC236}">
                <a16:creationId xmlns:a16="http://schemas.microsoft.com/office/drawing/2014/main" id="{7A979E42-1834-EBAD-261C-974B330CA4CB}"/>
              </a:ext>
            </a:extLst>
          </p:cNvPr>
          <p:cNvSpPr/>
          <p:nvPr/>
        </p:nvSpPr>
        <p:spPr>
          <a:xfrm>
            <a:off x="7412997" y="1880661"/>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a:extLst>
              <a:ext uri="{FF2B5EF4-FFF2-40B4-BE49-F238E27FC236}">
                <a16:creationId xmlns:a16="http://schemas.microsoft.com/office/drawing/2014/main" id="{A28E9C81-16C7-9177-4069-542F5520C5A6}"/>
              </a:ext>
            </a:extLst>
          </p:cNvPr>
          <p:cNvSpPr txBox="1"/>
          <p:nvPr/>
        </p:nvSpPr>
        <p:spPr>
          <a:xfrm>
            <a:off x="7210031" y="1571539"/>
            <a:ext cx="662361" cy="276999"/>
          </a:xfrm>
          <a:prstGeom prst="rect">
            <a:avLst/>
          </a:prstGeom>
          <a:noFill/>
        </p:spPr>
        <p:txBody>
          <a:bodyPr wrap="none" rtlCol="0">
            <a:spAutoFit/>
          </a:bodyPr>
          <a:lstStyle/>
          <a:p>
            <a:r>
              <a:rPr lang="en-US" sz="1200" dirty="0" err="1">
                <a:solidFill>
                  <a:schemeClr val="tx2"/>
                </a:solidFill>
              </a:rPr>
              <a:t>uc_LIB</a:t>
            </a:r>
            <a:endParaRPr lang="en-US" sz="1200" dirty="0">
              <a:solidFill>
                <a:schemeClr val="tx2"/>
              </a:solidFill>
            </a:endParaRPr>
          </a:p>
        </p:txBody>
      </p:sp>
    </p:spTree>
    <p:extLst>
      <p:ext uri="{BB962C8B-B14F-4D97-AF65-F5344CB8AC3E}">
        <p14:creationId xmlns:p14="http://schemas.microsoft.com/office/powerpoint/2010/main" val="2574263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Configuring </a:t>
            </a:r>
            <a:r>
              <a:rPr lang="en-US" dirty="0" err="1"/>
              <a:t>Micrium</a:t>
            </a:r>
            <a:r>
              <a:rPr lang="en-US" dirty="0"/>
              <a:t> OS</a:t>
            </a:r>
            <a:endParaRPr dirty="0"/>
          </a:p>
        </p:txBody>
      </p:sp>
      <p:pic>
        <p:nvPicPr>
          <p:cNvPr id="30" name="Picture 29" descr="A black and grey text&#10;&#10;Description automatically generated">
            <a:extLst>
              <a:ext uri="{FF2B5EF4-FFF2-40B4-BE49-F238E27FC236}">
                <a16:creationId xmlns:a16="http://schemas.microsoft.com/office/drawing/2014/main" id="{5C7ED0D9-CC2C-DFA0-971C-2A17F256099A}"/>
              </a:ext>
            </a:extLst>
          </p:cNvPr>
          <p:cNvPicPr>
            <a:picLocks noChangeAspect="1"/>
          </p:cNvPicPr>
          <p:nvPr/>
        </p:nvPicPr>
        <p:blipFill>
          <a:blip r:embed="rId3"/>
          <a:stretch>
            <a:fillRect/>
          </a:stretch>
        </p:blipFill>
        <p:spPr>
          <a:xfrm>
            <a:off x="6270466" y="731375"/>
            <a:ext cx="2572276" cy="595472"/>
          </a:xfrm>
          <a:prstGeom prst="rect">
            <a:avLst/>
          </a:prstGeom>
        </p:spPr>
      </p:pic>
      <p:sp>
        <p:nvSpPr>
          <p:cNvPr id="31" name="Google Shape;1736;p43">
            <a:extLst>
              <a:ext uri="{FF2B5EF4-FFF2-40B4-BE49-F238E27FC236}">
                <a16:creationId xmlns:a16="http://schemas.microsoft.com/office/drawing/2014/main" id="{D3D86481-FFD1-C659-6D4C-66F3CC7B395A}"/>
              </a:ext>
            </a:extLst>
          </p:cNvPr>
          <p:cNvSpPr txBox="1">
            <a:spLocks/>
          </p:cNvSpPr>
          <p:nvPr/>
        </p:nvSpPr>
        <p:spPr>
          <a:xfrm>
            <a:off x="720000" y="1084626"/>
            <a:ext cx="4953777" cy="7652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In depth explanation on porting process</a:t>
            </a:r>
          </a:p>
        </p:txBody>
      </p:sp>
      <p:sp>
        <p:nvSpPr>
          <p:cNvPr id="36" name="Google Shape;1741;p43">
            <a:extLst>
              <a:ext uri="{FF2B5EF4-FFF2-40B4-BE49-F238E27FC236}">
                <a16:creationId xmlns:a16="http://schemas.microsoft.com/office/drawing/2014/main" id="{573B93DF-D61F-2C18-4D59-464FEB53B491}"/>
              </a:ext>
            </a:extLst>
          </p:cNvPr>
          <p:cNvSpPr txBox="1">
            <a:spLocks noGrp="1"/>
          </p:cNvSpPr>
          <p:nvPr>
            <p:ph type="subTitle" idx="1"/>
          </p:nvPr>
        </p:nvSpPr>
        <p:spPr>
          <a:xfrm>
            <a:off x="720000" y="1650828"/>
            <a:ext cx="5083392" cy="3062967"/>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b="1" i="1"/>
              <a:t>uC_LIB</a:t>
            </a:r>
            <a:r>
              <a:rPr lang="en-GB" b="1" dirty="0"/>
              <a:t> : </a:t>
            </a:r>
            <a:r>
              <a:rPr lang="en-GB" dirty="0"/>
              <a:t>The main files that are contained under </a:t>
            </a:r>
            <a:r>
              <a:rPr lang="en-GB"/>
              <a:t>µC/LIB are </a:t>
            </a:r>
            <a:r>
              <a:rPr lang="en-GB" b="1"/>
              <a:t>lib_cfg.h </a:t>
            </a:r>
            <a:r>
              <a:rPr lang="en-GB"/>
              <a:t>config file, and µC/LIB source files which are </a:t>
            </a:r>
            <a:r>
              <a:rPr lang="en-GB" b="1"/>
              <a:t>lib_ascii.c</a:t>
            </a:r>
            <a:r>
              <a:rPr lang="en-GB"/>
              <a:t>, </a:t>
            </a:r>
            <a:r>
              <a:rPr lang="en-GB" b="1" err="1"/>
              <a:t>lib_math.c</a:t>
            </a:r>
            <a:r>
              <a:rPr lang="en-GB" b="1"/>
              <a:t>,</a:t>
            </a:r>
            <a:r>
              <a:rPr lang="en-GB" dirty="0"/>
              <a:t> </a:t>
            </a:r>
            <a:r>
              <a:rPr lang="en-GB" b="1" err="1"/>
              <a:t>lib_mem.c</a:t>
            </a:r>
            <a:r>
              <a:rPr lang="en-GB"/>
              <a:t>, </a:t>
            </a:r>
            <a:r>
              <a:rPr lang="en-GB" b="1"/>
              <a:t>lib_str.c</a:t>
            </a:r>
            <a:r>
              <a:rPr lang="en-GB" dirty="0"/>
              <a:t>.</a:t>
            </a:r>
          </a:p>
          <a:p>
            <a:pPr marL="285750" indent="-285750">
              <a:lnSpc>
                <a:spcPct val="114999"/>
              </a:lnSpc>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r>
              <a:rPr lang="en-GB" b="1" err="1"/>
              <a:t>lib_cfg.h</a:t>
            </a:r>
            <a:r>
              <a:rPr lang="en-GB" b="1" dirty="0"/>
              <a:t>: </a:t>
            </a:r>
            <a:r>
              <a:rPr lang="en-GB"/>
              <a:t>Can be customized to enable or disable </a:t>
            </a:r>
            <a:r>
              <a:rPr lang="en-GB" dirty="0"/>
              <a:t>specific features of the library according to the application requirements. Configuration include settings related to memory management, string manipulation, mathematical functions, and ASCII </a:t>
            </a:r>
            <a:r>
              <a:rPr lang="en-GB"/>
              <a:t>character handling. By adjusting configurations in </a:t>
            </a:r>
            <a:r>
              <a:rPr lang="en-GB" err="1"/>
              <a:t>lib_cfg.h</a:t>
            </a:r>
            <a:r>
              <a:rPr lang="en-GB"/>
              <a:t>, developers the </a:t>
            </a:r>
            <a:r>
              <a:rPr lang="en-GB" err="1"/>
              <a:t>behavior</a:t>
            </a:r>
            <a:r>
              <a:rPr lang="en-GB" dirty="0"/>
              <a:t> and functionality of the µC/LIB can be tailored.</a:t>
            </a:r>
          </a:p>
          <a:p>
            <a:pPr marL="285750" lvl="0" indent="-285750" algn="l" rtl="0">
              <a:spcBef>
                <a:spcPts val="0"/>
              </a:spcBef>
              <a:spcAft>
                <a:spcPts val="0"/>
              </a:spcAft>
              <a:buFont typeface="Arial" panose="020B0604020202020204" pitchFamily="34" charset="0"/>
              <a:buChar char="•"/>
            </a:pPr>
            <a:endParaRPr lang="en-GB" dirty="0"/>
          </a:p>
          <a:p>
            <a:pPr marL="0" lvl="0" indent="0" algn="l" rtl="0">
              <a:spcBef>
                <a:spcPts val="0"/>
              </a:spcBef>
              <a:spcAft>
                <a:spcPts val="0"/>
              </a:spcAft>
              <a:buNone/>
            </a:pPr>
            <a:endParaRPr dirty="0"/>
          </a:p>
        </p:txBody>
      </p:sp>
      <p:sp>
        <p:nvSpPr>
          <p:cNvPr id="9" name="Google Shape;2640;p65">
            <a:extLst>
              <a:ext uri="{FF2B5EF4-FFF2-40B4-BE49-F238E27FC236}">
                <a16:creationId xmlns:a16="http://schemas.microsoft.com/office/drawing/2014/main" id="{7A979E42-1834-EBAD-261C-974B330CA4CB}"/>
              </a:ext>
            </a:extLst>
          </p:cNvPr>
          <p:cNvSpPr/>
          <p:nvPr/>
        </p:nvSpPr>
        <p:spPr>
          <a:xfrm>
            <a:off x="7412997" y="1880661"/>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a:extLst>
              <a:ext uri="{FF2B5EF4-FFF2-40B4-BE49-F238E27FC236}">
                <a16:creationId xmlns:a16="http://schemas.microsoft.com/office/drawing/2014/main" id="{A28E9C81-16C7-9177-4069-542F5520C5A6}"/>
              </a:ext>
            </a:extLst>
          </p:cNvPr>
          <p:cNvSpPr txBox="1"/>
          <p:nvPr/>
        </p:nvSpPr>
        <p:spPr>
          <a:xfrm>
            <a:off x="7210031" y="1571539"/>
            <a:ext cx="662361" cy="276999"/>
          </a:xfrm>
          <a:prstGeom prst="rect">
            <a:avLst/>
          </a:prstGeom>
          <a:noFill/>
        </p:spPr>
        <p:txBody>
          <a:bodyPr wrap="none" rtlCol="0">
            <a:spAutoFit/>
          </a:bodyPr>
          <a:lstStyle/>
          <a:p>
            <a:r>
              <a:rPr lang="en-US" sz="1200" dirty="0" err="1">
                <a:solidFill>
                  <a:schemeClr val="tx2"/>
                </a:solidFill>
              </a:rPr>
              <a:t>uc_LIB</a:t>
            </a:r>
            <a:endParaRPr lang="en-US" sz="1200" dirty="0">
              <a:solidFill>
                <a:schemeClr val="tx2"/>
              </a:solidFill>
            </a:endParaRPr>
          </a:p>
        </p:txBody>
      </p:sp>
      <p:grpSp>
        <p:nvGrpSpPr>
          <p:cNvPr id="5" name="Google Shape;2839;p65">
            <a:extLst>
              <a:ext uri="{FF2B5EF4-FFF2-40B4-BE49-F238E27FC236}">
                <a16:creationId xmlns:a16="http://schemas.microsoft.com/office/drawing/2014/main" id="{CC561968-F3E7-EE96-818D-3C10BD32C4B3}"/>
              </a:ext>
            </a:extLst>
          </p:cNvPr>
          <p:cNvGrpSpPr/>
          <p:nvPr/>
        </p:nvGrpSpPr>
        <p:grpSpPr>
          <a:xfrm>
            <a:off x="7810957" y="2267377"/>
            <a:ext cx="205918" cy="277000"/>
            <a:chOff x="2390298" y="2185817"/>
            <a:chExt cx="367522" cy="476707"/>
          </a:xfrm>
        </p:grpSpPr>
        <p:sp>
          <p:nvSpPr>
            <p:cNvPr id="3" name="Google Shape;2840;p65">
              <a:extLst>
                <a:ext uri="{FF2B5EF4-FFF2-40B4-BE49-F238E27FC236}">
                  <a16:creationId xmlns:a16="http://schemas.microsoft.com/office/drawing/2014/main" id="{0FDE19D7-575E-F389-2DE8-83DAE720369C}"/>
                </a:ext>
              </a:extLst>
            </p:cNvPr>
            <p:cNvSpPr/>
            <p:nvPr/>
          </p:nvSpPr>
          <p:spPr>
            <a:xfrm>
              <a:off x="2390298" y="2185817"/>
              <a:ext cx="367522" cy="476707"/>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841;p65">
              <a:extLst>
                <a:ext uri="{FF2B5EF4-FFF2-40B4-BE49-F238E27FC236}">
                  <a16:creationId xmlns:a16="http://schemas.microsoft.com/office/drawing/2014/main" id="{5D806AC3-0CBC-3E95-244F-815A19D2C945}"/>
                </a:ext>
              </a:extLst>
            </p:cNvPr>
            <p:cNvSpPr/>
            <p:nvPr/>
          </p:nvSpPr>
          <p:spPr>
            <a:xfrm>
              <a:off x="2497386" y="2463287"/>
              <a:ext cx="71603" cy="83650"/>
            </a:xfrm>
            <a:custGeom>
              <a:avLst/>
              <a:gdLst/>
              <a:ahLst/>
              <a:cxnLst/>
              <a:rect l="l" t="t" r="r" b="b"/>
              <a:pathLst>
                <a:path w="1890" h="2208" extrusionOk="0">
                  <a:moveTo>
                    <a:pt x="1104" y="1"/>
                  </a:moveTo>
                  <a:cubicBezTo>
                    <a:pt x="495" y="1"/>
                    <a:pt x="1" y="495"/>
                    <a:pt x="1" y="1103"/>
                  </a:cubicBezTo>
                  <a:cubicBezTo>
                    <a:pt x="1" y="1713"/>
                    <a:pt x="495" y="2207"/>
                    <a:pt x="1104" y="2207"/>
                  </a:cubicBezTo>
                  <a:cubicBezTo>
                    <a:pt x="1347" y="2207"/>
                    <a:pt x="1562" y="2128"/>
                    <a:pt x="1731" y="1978"/>
                  </a:cubicBezTo>
                  <a:cubicBezTo>
                    <a:pt x="1764" y="1950"/>
                    <a:pt x="1795" y="1916"/>
                    <a:pt x="1824" y="1883"/>
                  </a:cubicBezTo>
                  <a:cubicBezTo>
                    <a:pt x="1889" y="1805"/>
                    <a:pt x="1879" y="1689"/>
                    <a:pt x="1802" y="1624"/>
                  </a:cubicBezTo>
                  <a:cubicBezTo>
                    <a:pt x="1768" y="1595"/>
                    <a:pt x="1726" y="1580"/>
                    <a:pt x="1684" y="1580"/>
                  </a:cubicBezTo>
                  <a:cubicBezTo>
                    <a:pt x="1632" y="1580"/>
                    <a:pt x="1579" y="1603"/>
                    <a:pt x="1543" y="1646"/>
                  </a:cubicBezTo>
                  <a:cubicBezTo>
                    <a:pt x="1526" y="1667"/>
                    <a:pt x="1506" y="1687"/>
                    <a:pt x="1486" y="1704"/>
                  </a:cubicBezTo>
                  <a:cubicBezTo>
                    <a:pt x="1385" y="1794"/>
                    <a:pt x="1256" y="1840"/>
                    <a:pt x="1104" y="1840"/>
                  </a:cubicBezTo>
                  <a:cubicBezTo>
                    <a:pt x="698" y="1840"/>
                    <a:pt x="368" y="1510"/>
                    <a:pt x="368" y="1103"/>
                  </a:cubicBezTo>
                  <a:cubicBezTo>
                    <a:pt x="368" y="698"/>
                    <a:pt x="698" y="368"/>
                    <a:pt x="1104" y="368"/>
                  </a:cubicBezTo>
                  <a:cubicBezTo>
                    <a:pt x="1252" y="368"/>
                    <a:pt x="1394" y="411"/>
                    <a:pt x="1515" y="494"/>
                  </a:cubicBezTo>
                  <a:cubicBezTo>
                    <a:pt x="1547" y="515"/>
                    <a:pt x="1583" y="525"/>
                    <a:pt x="1618" y="525"/>
                  </a:cubicBezTo>
                  <a:cubicBezTo>
                    <a:pt x="1678" y="525"/>
                    <a:pt x="1736" y="497"/>
                    <a:pt x="1771" y="444"/>
                  </a:cubicBezTo>
                  <a:cubicBezTo>
                    <a:pt x="1826" y="360"/>
                    <a:pt x="1805" y="245"/>
                    <a:pt x="1721" y="189"/>
                  </a:cubicBezTo>
                  <a:cubicBezTo>
                    <a:pt x="1538" y="66"/>
                    <a:pt x="1326" y="1"/>
                    <a:pt x="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 name="Google Shape;2840;p65">
            <a:extLst>
              <a:ext uri="{FF2B5EF4-FFF2-40B4-BE49-F238E27FC236}">
                <a16:creationId xmlns:a16="http://schemas.microsoft.com/office/drawing/2014/main" id="{59F03002-E4FA-B58B-BFF6-512B3FA9D663}"/>
              </a:ext>
            </a:extLst>
          </p:cNvPr>
          <p:cNvSpPr/>
          <p:nvPr/>
        </p:nvSpPr>
        <p:spPr>
          <a:xfrm>
            <a:off x="7419062" y="2266164"/>
            <a:ext cx="205918" cy="273397"/>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81;p65">
            <a:extLst>
              <a:ext uri="{FF2B5EF4-FFF2-40B4-BE49-F238E27FC236}">
                <a16:creationId xmlns:a16="http://schemas.microsoft.com/office/drawing/2014/main" id="{6E66E0B0-33EB-D1C4-FCF3-AF93EB61E824}"/>
              </a:ext>
            </a:extLst>
          </p:cNvPr>
          <p:cNvSpPr/>
          <p:nvPr/>
        </p:nvSpPr>
        <p:spPr>
          <a:xfrm>
            <a:off x="7476430" y="2422843"/>
            <a:ext cx="45719" cy="54369"/>
          </a:xfrm>
          <a:custGeom>
            <a:avLst/>
            <a:gdLst/>
            <a:ahLst/>
            <a:cxnLst/>
            <a:rect l="l" t="t" r="r" b="b"/>
            <a:pathLst>
              <a:path w="1276" h="1683" extrusionOk="0">
                <a:moveTo>
                  <a:pt x="1096" y="0"/>
                </a:moveTo>
                <a:cubicBezTo>
                  <a:pt x="997" y="0"/>
                  <a:pt x="917" y="81"/>
                  <a:pt x="917" y="180"/>
                </a:cubicBezTo>
                <a:lnTo>
                  <a:pt x="917" y="638"/>
                </a:lnTo>
                <a:lnTo>
                  <a:pt x="359" y="638"/>
                </a:lnTo>
                <a:lnTo>
                  <a:pt x="359" y="180"/>
                </a:lnTo>
                <a:cubicBezTo>
                  <a:pt x="362" y="81"/>
                  <a:pt x="280" y="1"/>
                  <a:pt x="180" y="1"/>
                </a:cubicBezTo>
                <a:cubicBezTo>
                  <a:pt x="81" y="1"/>
                  <a:pt x="0" y="82"/>
                  <a:pt x="0" y="181"/>
                </a:cubicBezTo>
                <a:lnTo>
                  <a:pt x="0" y="1494"/>
                </a:lnTo>
                <a:cubicBezTo>
                  <a:pt x="0" y="1589"/>
                  <a:pt x="69" y="1674"/>
                  <a:pt x="164" y="1682"/>
                </a:cubicBezTo>
                <a:cubicBezTo>
                  <a:pt x="169" y="1682"/>
                  <a:pt x="173" y="1683"/>
                  <a:pt x="178" y="1683"/>
                </a:cubicBezTo>
                <a:cubicBezTo>
                  <a:pt x="279" y="1683"/>
                  <a:pt x="359" y="1602"/>
                  <a:pt x="359" y="1502"/>
                </a:cubicBezTo>
                <a:lnTo>
                  <a:pt x="359" y="998"/>
                </a:lnTo>
                <a:lnTo>
                  <a:pt x="917" y="998"/>
                </a:lnTo>
                <a:lnTo>
                  <a:pt x="917" y="1494"/>
                </a:lnTo>
                <a:cubicBezTo>
                  <a:pt x="917" y="1589"/>
                  <a:pt x="986" y="1674"/>
                  <a:pt x="1080" y="1682"/>
                </a:cubicBezTo>
                <a:cubicBezTo>
                  <a:pt x="1085" y="1682"/>
                  <a:pt x="1090" y="1683"/>
                  <a:pt x="1095" y="1683"/>
                </a:cubicBezTo>
                <a:cubicBezTo>
                  <a:pt x="1195" y="1683"/>
                  <a:pt x="1276" y="1602"/>
                  <a:pt x="1276" y="1502"/>
                </a:cubicBezTo>
                <a:lnTo>
                  <a:pt x="1276" y="189"/>
                </a:lnTo>
                <a:cubicBezTo>
                  <a:pt x="1276" y="93"/>
                  <a:pt x="1207" y="8"/>
                  <a:pt x="1113" y="1"/>
                </a:cubicBezTo>
                <a:cubicBezTo>
                  <a:pt x="1107" y="1"/>
                  <a:pt x="1102" y="0"/>
                  <a:pt x="1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40;p65">
            <a:extLst>
              <a:ext uri="{FF2B5EF4-FFF2-40B4-BE49-F238E27FC236}">
                <a16:creationId xmlns:a16="http://schemas.microsoft.com/office/drawing/2014/main" id="{C52CCFEA-C3FE-3858-D9EF-450008143C9B}"/>
              </a:ext>
            </a:extLst>
          </p:cNvPr>
          <p:cNvSpPr/>
          <p:nvPr/>
        </p:nvSpPr>
        <p:spPr>
          <a:xfrm>
            <a:off x="7027169" y="2262561"/>
            <a:ext cx="205918" cy="277000"/>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TextBox 21">
            <a:extLst>
              <a:ext uri="{FF2B5EF4-FFF2-40B4-BE49-F238E27FC236}">
                <a16:creationId xmlns:a16="http://schemas.microsoft.com/office/drawing/2014/main" id="{6B6DAF2B-0C61-9C80-9EEE-8E9DC7AE9028}"/>
              </a:ext>
            </a:extLst>
          </p:cNvPr>
          <p:cNvSpPr txBox="1"/>
          <p:nvPr/>
        </p:nvSpPr>
        <p:spPr>
          <a:xfrm>
            <a:off x="6953588" y="2365388"/>
            <a:ext cx="372486" cy="169277"/>
          </a:xfrm>
          <a:prstGeom prst="rect">
            <a:avLst/>
          </a:prstGeom>
          <a:noFill/>
        </p:spPr>
        <p:txBody>
          <a:bodyPr wrap="square" rtlCol="0">
            <a:spAutoFit/>
          </a:bodyPr>
          <a:lstStyle/>
          <a:p>
            <a:r>
              <a:rPr lang="en-US" sz="500" b="1" dirty="0">
                <a:solidFill>
                  <a:schemeClr val="tx2"/>
                </a:solidFill>
              </a:rPr>
              <a:t>asm</a:t>
            </a:r>
          </a:p>
        </p:txBody>
      </p:sp>
    </p:spTree>
    <p:extLst>
      <p:ext uri="{BB962C8B-B14F-4D97-AF65-F5344CB8AC3E}">
        <p14:creationId xmlns:p14="http://schemas.microsoft.com/office/powerpoint/2010/main" val="1925900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Configuring </a:t>
            </a:r>
            <a:r>
              <a:rPr lang="en-US" dirty="0" err="1"/>
              <a:t>Micrium</a:t>
            </a:r>
            <a:r>
              <a:rPr lang="en-US" dirty="0"/>
              <a:t> OS</a:t>
            </a:r>
            <a:endParaRPr dirty="0"/>
          </a:p>
        </p:txBody>
      </p:sp>
      <p:pic>
        <p:nvPicPr>
          <p:cNvPr id="30" name="Picture 29" descr="A black and grey text&#10;&#10;Description automatically generated">
            <a:extLst>
              <a:ext uri="{FF2B5EF4-FFF2-40B4-BE49-F238E27FC236}">
                <a16:creationId xmlns:a16="http://schemas.microsoft.com/office/drawing/2014/main" id="{5C7ED0D9-CC2C-DFA0-971C-2A17F256099A}"/>
              </a:ext>
            </a:extLst>
          </p:cNvPr>
          <p:cNvPicPr>
            <a:picLocks noChangeAspect="1"/>
          </p:cNvPicPr>
          <p:nvPr/>
        </p:nvPicPr>
        <p:blipFill>
          <a:blip r:embed="rId3"/>
          <a:stretch>
            <a:fillRect/>
          </a:stretch>
        </p:blipFill>
        <p:spPr>
          <a:xfrm>
            <a:off x="6270466" y="731375"/>
            <a:ext cx="2572276" cy="595472"/>
          </a:xfrm>
          <a:prstGeom prst="rect">
            <a:avLst/>
          </a:prstGeom>
        </p:spPr>
      </p:pic>
      <p:sp>
        <p:nvSpPr>
          <p:cNvPr id="31" name="Google Shape;1736;p43">
            <a:extLst>
              <a:ext uri="{FF2B5EF4-FFF2-40B4-BE49-F238E27FC236}">
                <a16:creationId xmlns:a16="http://schemas.microsoft.com/office/drawing/2014/main" id="{D3D86481-FFD1-C659-6D4C-66F3CC7B395A}"/>
              </a:ext>
            </a:extLst>
          </p:cNvPr>
          <p:cNvSpPr txBox="1">
            <a:spLocks/>
          </p:cNvSpPr>
          <p:nvPr/>
        </p:nvSpPr>
        <p:spPr>
          <a:xfrm>
            <a:off x="720000" y="1179876"/>
            <a:ext cx="4953777" cy="7652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In depth explanation on porting process</a:t>
            </a:r>
          </a:p>
        </p:txBody>
      </p:sp>
      <p:sp>
        <p:nvSpPr>
          <p:cNvPr id="36" name="Google Shape;1741;p43">
            <a:extLst>
              <a:ext uri="{FF2B5EF4-FFF2-40B4-BE49-F238E27FC236}">
                <a16:creationId xmlns:a16="http://schemas.microsoft.com/office/drawing/2014/main" id="{573B93DF-D61F-2C18-4D59-464FEB53B491}"/>
              </a:ext>
            </a:extLst>
          </p:cNvPr>
          <p:cNvSpPr txBox="1">
            <a:spLocks noGrp="1"/>
          </p:cNvSpPr>
          <p:nvPr>
            <p:ph type="subTitle" idx="1"/>
          </p:nvPr>
        </p:nvSpPr>
        <p:spPr>
          <a:xfrm>
            <a:off x="720000" y="1801640"/>
            <a:ext cx="5083392" cy="3062967"/>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b="1" i="1"/>
              <a:t>uC_LIB </a:t>
            </a:r>
            <a:r>
              <a:rPr lang="en-GB" b="1" dirty="0"/>
              <a:t>:</a:t>
            </a:r>
          </a:p>
          <a:p>
            <a:pPr marL="285750" indent="-285750">
              <a:lnSpc>
                <a:spcPct val="114999"/>
              </a:lnSpc>
              <a:buFont typeface="Arial" panose="020B0604020202020204" pitchFamily="34" charset="0"/>
              <a:buChar char="•"/>
            </a:pPr>
            <a:endParaRPr lang="en-GB" b="1" dirty="0"/>
          </a:p>
          <a:p>
            <a:pPr marL="285750" lvl="0" indent="-285750" algn="l" rtl="0">
              <a:spcBef>
                <a:spcPts val="0"/>
              </a:spcBef>
              <a:spcAft>
                <a:spcPts val="0"/>
              </a:spcAft>
              <a:buFont typeface="Arial" panose="020B0604020202020204" pitchFamily="34" charset="0"/>
              <a:buChar char="•"/>
            </a:pPr>
            <a:r>
              <a:rPr lang="en-GB" b="1" err="1"/>
              <a:t>lib_ascii.c</a:t>
            </a:r>
            <a:r>
              <a:rPr lang="en-GB" b="1" dirty="0"/>
              <a:t>: </a:t>
            </a:r>
            <a:r>
              <a:rPr lang="en-GB" dirty="0"/>
              <a:t>This file contains implementations of ASCII character manipulation functions. These ASCII manipulation functions are essential for processing character data in the application.</a:t>
            </a:r>
          </a:p>
          <a:p>
            <a:pPr marL="285750" lvl="0" indent="-285750" algn="l" rtl="0">
              <a:spcBef>
                <a:spcPts val="0"/>
              </a:spcBef>
              <a:spcAft>
                <a:spcPts val="0"/>
              </a:spcAft>
              <a:buFont typeface="Arial" panose="020B0604020202020204" pitchFamily="34" charset="0"/>
              <a:buChar char="•"/>
            </a:pPr>
            <a:r>
              <a:rPr lang="en-GB" b="1" err="1"/>
              <a:t>lib_math.c</a:t>
            </a:r>
            <a:r>
              <a:rPr lang="en-GB" b="1" dirty="0"/>
              <a:t>: </a:t>
            </a:r>
            <a:r>
              <a:rPr lang="en-GB" dirty="0"/>
              <a:t>This file contains implementations of mathematical functions and operations commonly used. </a:t>
            </a:r>
          </a:p>
          <a:p>
            <a:pPr marL="285750" lvl="0" indent="-285750" algn="l" rtl="0">
              <a:spcBef>
                <a:spcPts val="0"/>
              </a:spcBef>
              <a:spcAft>
                <a:spcPts val="0"/>
              </a:spcAft>
              <a:buFont typeface="Arial" panose="020B0604020202020204" pitchFamily="34" charset="0"/>
              <a:buChar char="•"/>
            </a:pPr>
            <a:r>
              <a:rPr lang="en-GB" b="1" err="1"/>
              <a:t>lib_mem.c</a:t>
            </a:r>
            <a:r>
              <a:rPr lang="en-GB" b="1" dirty="0"/>
              <a:t>: </a:t>
            </a:r>
            <a:r>
              <a:rPr lang="en-GB" dirty="0"/>
              <a:t>This file contains implementations of memory management functions for allocating, deallocating, and manipulating memory blocks.</a:t>
            </a:r>
          </a:p>
          <a:p>
            <a:pPr marL="285750" lvl="0" indent="-285750" algn="l" rtl="0">
              <a:spcBef>
                <a:spcPts val="0"/>
              </a:spcBef>
              <a:spcAft>
                <a:spcPts val="0"/>
              </a:spcAft>
              <a:buFont typeface="Arial" panose="020B0604020202020204" pitchFamily="34" charset="0"/>
              <a:buChar char="•"/>
            </a:pPr>
            <a:endParaRPr lang="en-GB" dirty="0"/>
          </a:p>
          <a:p>
            <a:pPr marL="0" lvl="0" indent="0" algn="l" rtl="0">
              <a:spcBef>
                <a:spcPts val="0"/>
              </a:spcBef>
              <a:spcAft>
                <a:spcPts val="0"/>
              </a:spcAft>
              <a:buNone/>
            </a:pPr>
            <a:endParaRPr dirty="0"/>
          </a:p>
        </p:txBody>
      </p:sp>
      <p:sp>
        <p:nvSpPr>
          <p:cNvPr id="9" name="Google Shape;2640;p65">
            <a:extLst>
              <a:ext uri="{FF2B5EF4-FFF2-40B4-BE49-F238E27FC236}">
                <a16:creationId xmlns:a16="http://schemas.microsoft.com/office/drawing/2014/main" id="{7A979E42-1834-EBAD-261C-974B330CA4CB}"/>
              </a:ext>
            </a:extLst>
          </p:cNvPr>
          <p:cNvSpPr/>
          <p:nvPr/>
        </p:nvSpPr>
        <p:spPr>
          <a:xfrm>
            <a:off x="7412997" y="1880661"/>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a:extLst>
              <a:ext uri="{FF2B5EF4-FFF2-40B4-BE49-F238E27FC236}">
                <a16:creationId xmlns:a16="http://schemas.microsoft.com/office/drawing/2014/main" id="{A28E9C81-16C7-9177-4069-542F5520C5A6}"/>
              </a:ext>
            </a:extLst>
          </p:cNvPr>
          <p:cNvSpPr txBox="1"/>
          <p:nvPr/>
        </p:nvSpPr>
        <p:spPr>
          <a:xfrm>
            <a:off x="7210031" y="1571539"/>
            <a:ext cx="662361" cy="276999"/>
          </a:xfrm>
          <a:prstGeom prst="rect">
            <a:avLst/>
          </a:prstGeom>
          <a:noFill/>
        </p:spPr>
        <p:txBody>
          <a:bodyPr wrap="none" rtlCol="0">
            <a:spAutoFit/>
          </a:bodyPr>
          <a:lstStyle/>
          <a:p>
            <a:r>
              <a:rPr lang="en-US" sz="1200" dirty="0" err="1">
                <a:solidFill>
                  <a:schemeClr val="tx2"/>
                </a:solidFill>
              </a:rPr>
              <a:t>uc_LIB</a:t>
            </a:r>
            <a:endParaRPr lang="en-US" sz="1200" dirty="0">
              <a:solidFill>
                <a:schemeClr val="tx2"/>
              </a:solidFill>
            </a:endParaRPr>
          </a:p>
        </p:txBody>
      </p:sp>
      <p:grpSp>
        <p:nvGrpSpPr>
          <p:cNvPr id="19" name="Google Shape;2839;p65">
            <a:extLst>
              <a:ext uri="{FF2B5EF4-FFF2-40B4-BE49-F238E27FC236}">
                <a16:creationId xmlns:a16="http://schemas.microsoft.com/office/drawing/2014/main" id="{6469E312-395B-0C39-2566-8DCAD730A63C}"/>
              </a:ext>
            </a:extLst>
          </p:cNvPr>
          <p:cNvGrpSpPr/>
          <p:nvPr/>
        </p:nvGrpSpPr>
        <p:grpSpPr>
          <a:xfrm>
            <a:off x="7810957" y="2267377"/>
            <a:ext cx="205918" cy="277000"/>
            <a:chOff x="2390298" y="2185817"/>
            <a:chExt cx="367522" cy="476707"/>
          </a:xfrm>
        </p:grpSpPr>
        <p:sp>
          <p:nvSpPr>
            <p:cNvPr id="17" name="Google Shape;2840;p65">
              <a:extLst>
                <a:ext uri="{FF2B5EF4-FFF2-40B4-BE49-F238E27FC236}">
                  <a16:creationId xmlns:a16="http://schemas.microsoft.com/office/drawing/2014/main" id="{D73A944E-BF66-999C-2C3B-A78C770659D9}"/>
                </a:ext>
              </a:extLst>
            </p:cNvPr>
            <p:cNvSpPr/>
            <p:nvPr/>
          </p:nvSpPr>
          <p:spPr>
            <a:xfrm>
              <a:off x="2390298" y="2185817"/>
              <a:ext cx="367522" cy="476707"/>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41;p65">
              <a:extLst>
                <a:ext uri="{FF2B5EF4-FFF2-40B4-BE49-F238E27FC236}">
                  <a16:creationId xmlns:a16="http://schemas.microsoft.com/office/drawing/2014/main" id="{FF1CA876-A1A8-5CD3-A928-851411901BA8}"/>
                </a:ext>
              </a:extLst>
            </p:cNvPr>
            <p:cNvSpPr/>
            <p:nvPr/>
          </p:nvSpPr>
          <p:spPr>
            <a:xfrm>
              <a:off x="2497386" y="2463287"/>
              <a:ext cx="71603" cy="83650"/>
            </a:xfrm>
            <a:custGeom>
              <a:avLst/>
              <a:gdLst/>
              <a:ahLst/>
              <a:cxnLst/>
              <a:rect l="l" t="t" r="r" b="b"/>
              <a:pathLst>
                <a:path w="1890" h="2208" extrusionOk="0">
                  <a:moveTo>
                    <a:pt x="1104" y="1"/>
                  </a:moveTo>
                  <a:cubicBezTo>
                    <a:pt x="495" y="1"/>
                    <a:pt x="1" y="495"/>
                    <a:pt x="1" y="1103"/>
                  </a:cubicBezTo>
                  <a:cubicBezTo>
                    <a:pt x="1" y="1713"/>
                    <a:pt x="495" y="2207"/>
                    <a:pt x="1104" y="2207"/>
                  </a:cubicBezTo>
                  <a:cubicBezTo>
                    <a:pt x="1347" y="2207"/>
                    <a:pt x="1562" y="2128"/>
                    <a:pt x="1731" y="1978"/>
                  </a:cubicBezTo>
                  <a:cubicBezTo>
                    <a:pt x="1764" y="1950"/>
                    <a:pt x="1795" y="1916"/>
                    <a:pt x="1824" y="1883"/>
                  </a:cubicBezTo>
                  <a:cubicBezTo>
                    <a:pt x="1889" y="1805"/>
                    <a:pt x="1879" y="1689"/>
                    <a:pt x="1802" y="1624"/>
                  </a:cubicBezTo>
                  <a:cubicBezTo>
                    <a:pt x="1768" y="1595"/>
                    <a:pt x="1726" y="1580"/>
                    <a:pt x="1684" y="1580"/>
                  </a:cubicBezTo>
                  <a:cubicBezTo>
                    <a:pt x="1632" y="1580"/>
                    <a:pt x="1579" y="1603"/>
                    <a:pt x="1543" y="1646"/>
                  </a:cubicBezTo>
                  <a:cubicBezTo>
                    <a:pt x="1526" y="1667"/>
                    <a:pt x="1506" y="1687"/>
                    <a:pt x="1486" y="1704"/>
                  </a:cubicBezTo>
                  <a:cubicBezTo>
                    <a:pt x="1385" y="1794"/>
                    <a:pt x="1256" y="1840"/>
                    <a:pt x="1104" y="1840"/>
                  </a:cubicBezTo>
                  <a:cubicBezTo>
                    <a:pt x="698" y="1840"/>
                    <a:pt x="368" y="1510"/>
                    <a:pt x="368" y="1103"/>
                  </a:cubicBezTo>
                  <a:cubicBezTo>
                    <a:pt x="368" y="698"/>
                    <a:pt x="698" y="368"/>
                    <a:pt x="1104" y="368"/>
                  </a:cubicBezTo>
                  <a:cubicBezTo>
                    <a:pt x="1252" y="368"/>
                    <a:pt x="1394" y="411"/>
                    <a:pt x="1515" y="494"/>
                  </a:cubicBezTo>
                  <a:cubicBezTo>
                    <a:pt x="1547" y="515"/>
                    <a:pt x="1583" y="525"/>
                    <a:pt x="1618" y="525"/>
                  </a:cubicBezTo>
                  <a:cubicBezTo>
                    <a:pt x="1678" y="525"/>
                    <a:pt x="1736" y="497"/>
                    <a:pt x="1771" y="444"/>
                  </a:cubicBezTo>
                  <a:cubicBezTo>
                    <a:pt x="1826" y="360"/>
                    <a:pt x="1805" y="245"/>
                    <a:pt x="1721" y="189"/>
                  </a:cubicBezTo>
                  <a:cubicBezTo>
                    <a:pt x="1538" y="66"/>
                    <a:pt x="1326" y="1"/>
                    <a:pt x="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 name="Google Shape;2840;p65">
            <a:extLst>
              <a:ext uri="{FF2B5EF4-FFF2-40B4-BE49-F238E27FC236}">
                <a16:creationId xmlns:a16="http://schemas.microsoft.com/office/drawing/2014/main" id="{9A21E8EB-7D57-6EF1-662E-A0B1C9A3DCD8}"/>
              </a:ext>
            </a:extLst>
          </p:cNvPr>
          <p:cNvSpPr/>
          <p:nvPr/>
        </p:nvSpPr>
        <p:spPr>
          <a:xfrm>
            <a:off x="7419062" y="2266164"/>
            <a:ext cx="205918" cy="273397"/>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81;p65">
            <a:extLst>
              <a:ext uri="{FF2B5EF4-FFF2-40B4-BE49-F238E27FC236}">
                <a16:creationId xmlns:a16="http://schemas.microsoft.com/office/drawing/2014/main" id="{90A5750D-B9DF-5798-B48E-E73DDD50F154}"/>
              </a:ext>
            </a:extLst>
          </p:cNvPr>
          <p:cNvSpPr/>
          <p:nvPr/>
        </p:nvSpPr>
        <p:spPr>
          <a:xfrm>
            <a:off x="7476430" y="2422843"/>
            <a:ext cx="45719" cy="54369"/>
          </a:xfrm>
          <a:custGeom>
            <a:avLst/>
            <a:gdLst/>
            <a:ahLst/>
            <a:cxnLst/>
            <a:rect l="l" t="t" r="r" b="b"/>
            <a:pathLst>
              <a:path w="1276" h="1683" extrusionOk="0">
                <a:moveTo>
                  <a:pt x="1096" y="0"/>
                </a:moveTo>
                <a:cubicBezTo>
                  <a:pt x="997" y="0"/>
                  <a:pt x="917" y="81"/>
                  <a:pt x="917" y="180"/>
                </a:cubicBezTo>
                <a:lnTo>
                  <a:pt x="917" y="638"/>
                </a:lnTo>
                <a:lnTo>
                  <a:pt x="359" y="638"/>
                </a:lnTo>
                <a:lnTo>
                  <a:pt x="359" y="180"/>
                </a:lnTo>
                <a:cubicBezTo>
                  <a:pt x="362" y="81"/>
                  <a:pt x="280" y="1"/>
                  <a:pt x="180" y="1"/>
                </a:cubicBezTo>
                <a:cubicBezTo>
                  <a:pt x="81" y="1"/>
                  <a:pt x="0" y="82"/>
                  <a:pt x="0" y="181"/>
                </a:cubicBezTo>
                <a:lnTo>
                  <a:pt x="0" y="1494"/>
                </a:lnTo>
                <a:cubicBezTo>
                  <a:pt x="0" y="1589"/>
                  <a:pt x="69" y="1674"/>
                  <a:pt x="164" y="1682"/>
                </a:cubicBezTo>
                <a:cubicBezTo>
                  <a:pt x="169" y="1682"/>
                  <a:pt x="173" y="1683"/>
                  <a:pt x="178" y="1683"/>
                </a:cubicBezTo>
                <a:cubicBezTo>
                  <a:pt x="279" y="1683"/>
                  <a:pt x="359" y="1602"/>
                  <a:pt x="359" y="1502"/>
                </a:cubicBezTo>
                <a:lnTo>
                  <a:pt x="359" y="998"/>
                </a:lnTo>
                <a:lnTo>
                  <a:pt x="917" y="998"/>
                </a:lnTo>
                <a:lnTo>
                  <a:pt x="917" y="1494"/>
                </a:lnTo>
                <a:cubicBezTo>
                  <a:pt x="917" y="1589"/>
                  <a:pt x="986" y="1674"/>
                  <a:pt x="1080" y="1682"/>
                </a:cubicBezTo>
                <a:cubicBezTo>
                  <a:pt x="1085" y="1682"/>
                  <a:pt x="1090" y="1683"/>
                  <a:pt x="1095" y="1683"/>
                </a:cubicBezTo>
                <a:cubicBezTo>
                  <a:pt x="1195" y="1683"/>
                  <a:pt x="1276" y="1602"/>
                  <a:pt x="1276" y="1502"/>
                </a:cubicBezTo>
                <a:lnTo>
                  <a:pt x="1276" y="189"/>
                </a:lnTo>
                <a:cubicBezTo>
                  <a:pt x="1276" y="93"/>
                  <a:pt x="1207" y="8"/>
                  <a:pt x="1113" y="1"/>
                </a:cubicBezTo>
                <a:cubicBezTo>
                  <a:pt x="1107" y="1"/>
                  <a:pt x="1102" y="0"/>
                  <a:pt x="1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40;p65">
            <a:extLst>
              <a:ext uri="{FF2B5EF4-FFF2-40B4-BE49-F238E27FC236}">
                <a16:creationId xmlns:a16="http://schemas.microsoft.com/office/drawing/2014/main" id="{D776D5DD-A58F-0232-2317-62FCFBF0D2E7}"/>
              </a:ext>
            </a:extLst>
          </p:cNvPr>
          <p:cNvSpPr/>
          <p:nvPr/>
        </p:nvSpPr>
        <p:spPr>
          <a:xfrm>
            <a:off x="7027169" y="2262561"/>
            <a:ext cx="205918" cy="277000"/>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1">
            <a:extLst>
              <a:ext uri="{FF2B5EF4-FFF2-40B4-BE49-F238E27FC236}">
                <a16:creationId xmlns:a16="http://schemas.microsoft.com/office/drawing/2014/main" id="{0E41F5B1-51E5-195F-4898-7B61B62A71A2}"/>
              </a:ext>
            </a:extLst>
          </p:cNvPr>
          <p:cNvSpPr txBox="1"/>
          <p:nvPr/>
        </p:nvSpPr>
        <p:spPr>
          <a:xfrm>
            <a:off x="6953588" y="2365388"/>
            <a:ext cx="372486" cy="169277"/>
          </a:xfrm>
          <a:prstGeom prst="rect">
            <a:avLst/>
          </a:prstGeom>
          <a:noFill/>
        </p:spPr>
        <p:txBody>
          <a:bodyPr wrap="square" rtlCol="0">
            <a:spAutoFit/>
          </a:bodyPr>
          <a:lstStyle/>
          <a:p>
            <a:r>
              <a:rPr lang="en-US" sz="500" b="1" dirty="0">
                <a:solidFill>
                  <a:schemeClr val="tx2"/>
                </a:solidFill>
              </a:rPr>
              <a:t>asm</a:t>
            </a:r>
          </a:p>
        </p:txBody>
      </p:sp>
    </p:spTree>
    <p:extLst>
      <p:ext uri="{BB962C8B-B14F-4D97-AF65-F5344CB8AC3E}">
        <p14:creationId xmlns:p14="http://schemas.microsoft.com/office/powerpoint/2010/main" val="450298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Configuring </a:t>
            </a:r>
            <a:r>
              <a:rPr lang="en-US" dirty="0" err="1"/>
              <a:t>Micrium</a:t>
            </a:r>
            <a:r>
              <a:rPr lang="en-US" dirty="0"/>
              <a:t> OS</a:t>
            </a:r>
            <a:endParaRPr dirty="0"/>
          </a:p>
        </p:txBody>
      </p:sp>
      <p:pic>
        <p:nvPicPr>
          <p:cNvPr id="30" name="Picture 29" descr="A black and grey text&#10;&#10;Description automatically generated">
            <a:extLst>
              <a:ext uri="{FF2B5EF4-FFF2-40B4-BE49-F238E27FC236}">
                <a16:creationId xmlns:a16="http://schemas.microsoft.com/office/drawing/2014/main" id="{5C7ED0D9-CC2C-DFA0-971C-2A17F256099A}"/>
              </a:ext>
            </a:extLst>
          </p:cNvPr>
          <p:cNvPicPr>
            <a:picLocks noChangeAspect="1"/>
          </p:cNvPicPr>
          <p:nvPr/>
        </p:nvPicPr>
        <p:blipFill>
          <a:blip r:embed="rId3"/>
          <a:stretch>
            <a:fillRect/>
          </a:stretch>
        </p:blipFill>
        <p:spPr>
          <a:xfrm>
            <a:off x="6270466" y="731375"/>
            <a:ext cx="2572276" cy="595472"/>
          </a:xfrm>
          <a:prstGeom prst="rect">
            <a:avLst/>
          </a:prstGeom>
        </p:spPr>
      </p:pic>
      <p:sp>
        <p:nvSpPr>
          <p:cNvPr id="31" name="Google Shape;1736;p43">
            <a:extLst>
              <a:ext uri="{FF2B5EF4-FFF2-40B4-BE49-F238E27FC236}">
                <a16:creationId xmlns:a16="http://schemas.microsoft.com/office/drawing/2014/main" id="{D3D86481-FFD1-C659-6D4C-66F3CC7B395A}"/>
              </a:ext>
            </a:extLst>
          </p:cNvPr>
          <p:cNvSpPr txBox="1">
            <a:spLocks/>
          </p:cNvSpPr>
          <p:nvPr/>
        </p:nvSpPr>
        <p:spPr>
          <a:xfrm>
            <a:off x="720000" y="1179876"/>
            <a:ext cx="4953777" cy="7652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In depth explanation on porting process</a:t>
            </a:r>
          </a:p>
        </p:txBody>
      </p:sp>
      <p:sp>
        <p:nvSpPr>
          <p:cNvPr id="36" name="Google Shape;1741;p43">
            <a:extLst>
              <a:ext uri="{FF2B5EF4-FFF2-40B4-BE49-F238E27FC236}">
                <a16:creationId xmlns:a16="http://schemas.microsoft.com/office/drawing/2014/main" id="{573B93DF-D61F-2C18-4D59-464FEB53B491}"/>
              </a:ext>
            </a:extLst>
          </p:cNvPr>
          <p:cNvSpPr txBox="1">
            <a:spLocks noGrp="1"/>
          </p:cNvSpPr>
          <p:nvPr>
            <p:ph type="subTitle" idx="1"/>
          </p:nvPr>
        </p:nvSpPr>
        <p:spPr>
          <a:xfrm>
            <a:off x="720000" y="1801640"/>
            <a:ext cx="5083392" cy="3062967"/>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b="1" i="1"/>
              <a:t>uC_LIB </a:t>
            </a:r>
            <a:r>
              <a:rPr lang="en-GB" b="1" dirty="0"/>
              <a:t>:</a:t>
            </a:r>
          </a:p>
          <a:p>
            <a:pPr marL="285750" indent="-285750">
              <a:lnSpc>
                <a:spcPct val="114999"/>
              </a:lnSpc>
              <a:buFont typeface="Arial" panose="020B0604020202020204" pitchFamily="34" charset="0"/>
              <a:buChar char="•"/>
            </a:pPr>
            <a:endParaRPr lang="en-GB" b="1" dirty="0"/>
          </a:p>
          <a:p>
            <a:pPr marL="285750" lvl="0" indent="-285750" algn="l" rtl="0">
              <a:spcBef>
                <a:spcPts val="0"/>
              </a:spcBef>
              <a:spcAft>
                <a:spcPts val="0"/>
              </a:spcAft>
              <a:buFont typeface="Arial" panose="020B0604020202020204" pitchFamily="34" charset="0"/>
              <a:buChar char="•"/>
            </a:pPr>
            <a:r>
              <a:rPr lang="en-GB" b="1" err="1"/>
              <a:t>lib_ascii.c</a:t>
            </a:r>
            <a:r>
              <a:rPr lang="en-GB" b="1" dirty="0"/>
              <a:t>: </a:t>
            </a:r>
            <a:r>
              <a:rPr lang="en-GB" dirty="0"/>
              <a:t>This file contains implementations of string manipulation functions for handling character strings.</a:t>
            </a:r>
          </a:p>
          <a:p>
            <a:pPr marL="0" lvl="0" indent="0" algn="l" rtl="0">
              <a:spcBef>
                <a:spcPts val="0"/>
              </a:spcBef>
              <a:spcAft>
                <a:spcPts val="0"/>
              </a:spcAft>
              <a:buNone/>
            </a:pPr>
            <a:endParaRPr dirty="0"/>
          </a:p>
        </p:txBody>
      </p:sp>
      <p:sp>
        <p:nvSpPr>
          <p:cNvPr id="9" name="Google Shape;2640;p65">
            <a:extLst>
              <a:ext uri="{FF2B5EF4-FFF2-40B4-BE49-F238E27FC236}">
                <a16:creationId xmlns:a16="http://schemas.microsoft.com/office/drawing/2014/main" id="{7A979E42-1834-EBAD-261C-974B330CA4CB}"/>
              </a:ext>
            </a:extLst>
          </p:cNvPr>
          <p:cNvSpPr/>
          <p:nvPr/>
        </p:nvSpPr>
        <p:spPr>
          <a:xfrm>
            <a:off x="7412997" y="1880661"/>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a:extLst>
              <a:ext uri="{FF2B5EF4-FFF2-40B4-BE49-F238E27FC236}">
                <a16:creationId xmlns:a16="http://schemas.microsoft.com/office/drawing/2014/main" id="{A28E9C81-16C7-9177-4069-542F5520C5A6}"/>
              </a:ext>
            </a:extLst>
          </p:cNvPr>
          <p:cNvSpPr txBox="1"/>
          <p:nvPr/>
        </p:nvSpPr>
        <p:spPr>
          <a:xfrm>
            <a:off x="7210031" y="1571539"/>
            <a:ext cx="662361" cy="276999"/>
          </a:xfrm>
          <a:prstGeom prst="rect">
            <a:avLst/>
          </a:prstGeom>
          <a:noFill/>
        </p:spPr>
        <p:txBody>
          <a:bodyPr wrap="none" rtlCol="0">
            <a:spAutoFit/>
          </a:bodyPr>
          <a:lstStyle/>
          <a:p>
            <a:r>
              <a:rPr lang="en-US" sz="1200" dirty="0" err="1">
                <a:solidFill>
                  <a:schemeClr val="tx2"/>
                </a:solidFill>
              </a:rPr>
              <a:t>uc_LIB</a:t>
            </a:r>
            <a:endParaRPr lang="en-US" sz="1200" dirty="0">
              <a:solidFill>
                <a:schemeClr val="tx2"/>
              </a:solidFill>
            </a:endParaRPr>
          </a:p>
        </p:txBody>
      </p:sp>
      <p:grpSp>
        <p:nvGrpSpPr>
          <p:cNvPr id="5" name="Google Shape;2839;p65">
            <a:extLst>
              <a:ext uri="{FF2B5EF4-FFF2-40B4-BE49-F238E27FC236}">
                <a16:creationId xmlns:a16="http://schemas.microsoft.com/office/drawing/2014/main" id="{629AF5F4-AA56-0F89-0785-CADCCCE16760}"/>
              </a:ext>
            </a:extLst>
          </p:cNvPr>
          <p:cNvGrpSpPr/>
          <p:nvPr/>
        </p:nvGrpSpPr>
        <p:grpSpPr>
          <a:xfrm>
            <a:off x="7810957" y="2267377"/>
            <a:ext cx="205918" cy="277000"/>
            <a:chOff x="2390298" y="2185817"/>
            <a:chExt cx="367522" cy="476707"/>
          </a:xfrm>
        </p:grpSpPr>
        <p:sp>
          <p:nvSpPr>
            <p:cNvPr id="3" name="Google Shape;2840;p65">
              <a:extLst>
                <a:ext uri="{FF2B5EF4-FFF2-40B4-BE49-F238E27FC236}">
                  <a16:creationId xmlns:a16="http://schemas.microsoft.com/office/drawing/2014/main" id="{A876D5B9-02F9-851F-4B31-E4EA94450672}"/>
                </a:ext>
              </a:extLst>
            </p:cNvPr>
            <p:cNvSpPr/>
            <p:nvPr/>
          </p:nvSpPr>
          <p:spPr>
            <a:xfrm>
              <a:off x="2390298" y="2185817"/>
              <a:ext cx="367522" cy="476707"/>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841;p65">
              <a:extLst>
                <a:ext uri="{FF2B5EF4-FFF2-40B4-BE49-F238E27FC236}">
                  <a16:creationId xmlns:a16="http://schemas.microsoft.com/office/drawing/2014/main" id="{FD5864A6-AB28-B182-3CA7-3ED3A174DDBD}"/>
                </a:ext>
              </a:extLst>
            </p:cNvPr>
            <p:cNvSpPr/>
            <p:nvPr/>
          </p:nvSpPr>
          <p:spPr>
            <a:xfrm>
              <a:off x="2497386" y="2463287"/>
              <a:ext cx="71603" cy="83650"/>
            </a:xfrm>
            <a:custGeom>
              <a:avLst/>
              <a:gdLst/>
              <a:ahLst/>
              <a:cxnLst/>
              <a:rect l="l" t="t" r="r" b="b"/>
              <a:pathLst>
                <a:path w="1890" h="2208" extrusionOk="0">
                  <a:moveTo>
                    <a:pt x="1104" y="1"/>
                  </a:moveTo>
                  <a:cubicBezTo>
                    <a:pt x="495" y="1"/>
                    <a:pt x="1" y="495"/>
                    <a:pt x="1" y="1103"/>
                  </a:cubicBezTo>
                  <a:cubicBezTo>
                    <a:pt x="1" y="1713"/>
                    <a:pt x="495" y="2207"/>
                    <a:pt x="1104" y="2207"/>
                  </a:cubicBezTo>
                  <a:cubicBezTo>
                    <a:pt x="1347" y="2207"/>
                    <a:pt x="1562" y="2128"/>
                    <a:pt x="1731" y="1978"/>
                  </a:cubicBezTo>
                  <a:cubicBezTo>
                    <a:pt x="1764" y="1950"/>
                    <a:pt x="1795" y="1916"/>
                    <a:pt x="1824" y="1883"/>
                  </a:cubicBezTo>
                  <a:cubicBezTo>
                    <a:pt x="1889" y="1805"/>
                    <a:pt x="1879" y="1689"/>
                    <a:pt x="1802" y="1624"/>
                  </a:cubicBezTo>
                  <a:cubicBezTo>
                    <a:pt x="1768" y="1595"/>
                    <a:pt x="1726" y="1580"/>
                    <a:pt x="1684" y="1580"/>
                  </a:cubicBezTo>
                  <a:cubicBezTo>
                    <a:pt x="1632" y="1580"/>
                    <a:pt x="1579" y="1603"/>
                    <a:pt x="1543" y="1646"/>
                  </a:cubicBezTo>
                  <a:cubicBezTo>
                    <a:pt x="1526" y="1667"/>
                    <a:pt x="1506" y="1687"/>
                    <a:pt x="1486" y="1704"/>
                  </a:cubicBezTo>
                  <a:cubicBezTo>
                    <a:pt x="1385" y="1794"/>
                    <a:pt x="1256" y="1840"/>
                    <a:pt x="1104" y="1840"/>
                  </a:cubicBezTo>
                  <a:cubicBezTo>
                    <a:pt x="698" y="1840"/>
                    <a:pt x="368" y="1510"/>
                    <a:pt x="368" y="1103"/>
                  </a:cubicBezTo>
                  <a:cubicBezTo>
                    <a:pt x="368" y="698"/>
                    <a:pt x="698" y="368"/>
                    <a:pt x="1104" y="368"/>
                  </a:cubicBezTo>
                  <a:cubicBezTo>
                    <a:pt x="1252" y="368"/>
                    <a:pt x="1394" y="411"/>
                    <a:pt x="1515" y="494"/>
                  </a:cubicBezTo>
                  <a:cubicBezTo>
                    <a:pt x="1547" y="515"/>
                    <a:pt x="1583" y="525"/>
                    <a:pt x="1618" y="525"/>
                  </a:cubicBezTo>
                  <a:cubicBezTo>
                    <a:pt x="1678" y="525"/>
                    <a:pt x="1736" y="497"/>
                    <a:pt x="1771" y="444"/>
                  </a:cubicBezTo>
                  <a:cubicBezTo>
                    <a:pt x="1826" y="360"/>
                    <a:pt x="1805" y="245"/>
                    <a:pt x="1721" y="189"/>
                  </a:cubicBezTo>
                  <a:cubicBezTo>
                    <a:pt x="1538" y="66"/>
                    <a:pt x="1326" y="1"/>
                    <a:pt x="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 name="Google Shape;2840;p65">
            <a:extLst>
              <a:ext uri="{FF2B5EF4-FFF2-40B4-BE49-F238E27FC236}">
                <a16:creationId xmlns:a16="http://schemas.microsoft.com/office/drawing/2014/main" id="{8891B08C-BDA5-FD2D-1F2C-987E86C6798C}"/>
              </a:ext>
            </a:extLst>
          </p:cNvPr>
          <p:cNvSpPr/>
          <p:nvPr/>
        </p:nvSpPr>
        <p:spPr>
          <a:xfrm>
            <a:off x="7419062" y="2266164"/>
            <a:ext cx="205918" cy="273397"/>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81;p65">
            <a:extLst>
              <a:ext uri="{FF2B5EF4-FFF2-40B4-BE49-F238E27FC236}">
                <a16:creationId xmlns:a16="http://schemas.microsoft.com/office/drawing/2014/main" id="{4BDED1F4-30A8-3F70-9E1C-EB4931E15296}"/>
              </a:ext>
            </a:extLst>
          </p:cNvPr>
          <p:cNvSpPr/>
          <p:nvPr/>
        </p:nvSpPr>
        <p:spPr>
          <a:xfrm>
            <a:off x="7476430" y="2422843"/>
            <a:ext cx="45719" cy="54369"/>
          </a:xfrm>
          <a:custGeom>
            <a:avLst/>
            <a:gdLst/>
            <a:ahLst/>
            <a:cxnLst/>
            <a:rect l="l" t="t" r="r" b="b"/>
            <a:pathLst>
              <a:path w="1276" h="1683" extrusionOk="0">
                <a:moveTo>
                  <a:pt x="1096" y="0"/>
                </a:moveTo>
                <a:cubicBezTo>
                  <a:pt x="997" y="0"/>
                  <a:pt x="917" y="81"/>
                  <a:pt x="917" y="180"/>
                </a:cubicBezTo>
                <a:lnTo>
                  <a:pt x="917" y="638"/>
                </a:lnTo>
                <a:lnTo>
                  <a:pt x="359" y="638"/>
                </a:lnTo>
                <a:lnTo>
                  <a:pt x="359" y="180"/>
                </a:lnTo>
                <a:cubicBezTo>
                  <a:pt x="362" y="81"/>
                  <a:pt x="280" y="1"/>
                  <a:pt x="180" y="1"/>
                </a:cubicBezTo>
                <a:cubicBezTo>
                  <a:pt x="81" y="1"/>
                  <a:pt x="0" y="82"/>
                  <a:pt x="0" y="181"/>
                </a:cubicBezTo>
                <a:lnTo>
                  <a:pt x="0" y="1494"/>
                </a:lnTo>
                <a:cubicBezTo>
                  <a:pt x="0" y="1589"/>
                  <a:pt x="69" y="1674"/>
                  <a:pt x="164" y="1682"/>
                </a:cubicBezTo>
                <a:cubicBezTo>
                  <a:pt x="169" y="1682"/>
                  <a:pt x="173" y="1683"/>
                  <a:pt x="178" y="1683"/>
                </a:cubicBezTo>
                <a:cubicBezTo>
                  <a:pt x="279" y="1683"/>
                  <a:pt x="359" y="1602"/>
                  <a:pt x="359" y="1502"/>
                </a:cubicBezTo>
                <a:lnTo>
                  <a:pt x="359" y="998"/>
                </a:lnTo>
                <a:lnTo>
                  <a:pt x="917" y="998"/>
                </a:lnTo>
                <a:lnTo>
                  <a:pt x="917" y="1494"/>
                </a:lnTo>
                <a:cubicBezTo>
                  <a:pt x="917" y="1589"/>
                  <a:pt x="986" y="1674"/>
                  <a:pt x="1080" y="1682"/>
                </a:cubicBezTo>
                <a:cubicBezTo>
                  <a:pt x="1085" y="1682"/>
                  <a:pt x="1090" y="1683"/>
                  <a:pt x="1095" y="1683"/>
                </a:cubicBezTo>
                <a:cubicBezTo>
                  <a:pt x="1195" y="1683"/>
                  <a:pt x="1276" y="1602"/>
                  <a:pt x="1276" y="1502"/>
                </a:cubicBezTo>
                <a:lnTo>
                  <a:pt x="1276" y="189"/>
                </a:lnTo>
                <a:cubicBezTo>
                  <a:pt x="1276" y="93"/>
                  <a:pt x="1207" y="8"/>
                  <a:pt x="1113" y="1"/>
                </a:cubicBezTo>
                <a:cubicBezTo>
                  <a:pt x="1107" y="1"/>
                  <a:pt x="1102" y="0"/>
                  <a:pt x="1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40;p65">
            <a:extLst>
              <a:ext uri="{FF2B5EF4-FFF2-40B4-BE49-F238E27FC236}">
                <a16:creationId xmlns:a16="http://schemas.microsoft.com/office/drawing/2014/main" id="{53A7EF37-CD34-DFCB-A9D5-341D81A67563}"/>
              </a:ext>
            </a:extLst>
          </p:cNvPr>
          <p:cNvSpPr/>
          <p:nvPr/>
        </p:nvSpPr>
        <p:spPr>
          <a:xfrm>
            <a:off x="7027169" y="2262561"/>
            <a:ext cx="205918" cy="277000"/>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TextBox 21">
            <a:extLst>
              <a:ext uri="{FF2B5EF4-FFF2-40B4-BE49-F238E27FC236}">
                <a16:creationId xmlns:a16="http://schemas.microsoft.com/office/drawing/2014/main" id="{183516F9-AA57-87F1-46FC-8D5F623A385F}"/>
              </a:ext>
            </a:extLst>
          </p:cNvPr>
          <p:cNvSpPr txBox="1"/>
          <p:nvPr/>
        </p:nvSpPr>
        <p:spPr>
          <a:xfrm>
            <a:off x="6953588" y="2365388"/>
            <a:ext cx="372486" cy="169277"/>
          </a:xfrm>
          <a:prstGeom prst="rect">
            <a:avLst/>
          </a:prstGeom>
          <a:noFill/>
        </p:spPr>
        <p:txBody>
          <a:bodyPr wrap="square" rtlCol="0">
            <a:spAutoFit/>
          </a:bodyPr>
          <a:lstStyle/>
          <a:p>
            <a:r>
              <a:rPr lang="en-US" sz="500" b="1" dirty="0">
                <a:solidFill>
                  <a:schemeClr val="tx2"/>
                </a:solidFill>
              </a:rPr>
              <a:t>asm</a:t>
            </a:r>
          </a:p>
        </p:txBody>
      </p:sp>
    </p:spTree>
    <p:extLst>
      <p:ext uri="{BB962C8B-B14F-4D97-AF65-F5344CB8AC3E}">
        <p14:creationId xmlns:p14="http://schemas.microsoft.com/office/powerpoint/2010/main" val="1574826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Configuring </a:t>
            </a:r>
            <a:r>
              <a:rPr lang="en-US" dirty="0" err="1"/>
              <a:t>Micrium</a:t>
            </a:r>
            <a:r>
              <a:rPr lang="en-US" dirty="0"/>
              <a:t> OS</a:t>
            </a:r>
            <a:endParaRPr dirty="0"/>
          </a:p>
        </p:txBody>
      </p:sp>
      <p:pic>
        <p:nvPicPr>
          <p:cNvPr id="30" name="Picture 29" descr="A black and grey text&#10;&#10;Description automatically generated">
            <a:extLst>
              <a:ext uri="{FF2B5EF4-FFF2-40B4-BE49-F238E27FC236}">
                <a16:creationId xmlns:a16="http://schemas.microsoft.com/office/drawing/2014/main" id="{5C7ED0D9-CC2C-DFA0-971C-2A17F256099A}"/>
              </a:ext>
            </a:extLst>
          </p:cNvPr>
          <p:cNvPicPr>
            <a:picLocks noChangeAspect="1"/>
          </p:cNvPicPr>
          <p:nvPr/>
        </p:nvPicPr>
        <p:blipFill>
          <a:blip r:embed="rId3"/>
          <a:stretch>
            <a:fillRect/>
          </a:stretch>
        </p:blipFill>
        <p:spPr>
          <a:xfrm>
            <a:off x="6270466" y="731375"/>
            <a:ext cx="2572276" cy="595472"/>
          </a:xfrm>
          <a:prstGeom prst="rect">
            <a:avLst/>
          </a:prstGeom>
        </p:spPr>
      </p:pic>
      <p:sp>
        <p:nvSpPr>
          <p:cNvPr id="31" name="Google Shape;1736;p43">
            <a:extLst>
              <a:ext uri="{FF2B5EF4-FFF2-40B4-BE49-F238E27FC236}">
                <a16:creationId xmlns:a16="http://schemas.microsoft.com/office/drawing/2014/main" id="{D3D86481-FFD1-C659-6D4C-66F3CC7B395A}"/>
              </a:ext>
            </a:extLst>
          </p:cNvPr>
          <p:cNvSpPr txBox="1">
            <a:spLocks/>
          </p:cNvSpPr>
          <p:nvPr/>
        </p:nvSpPr>
        <p:spPr>
          <a:xfrm>
            <a:off x="720000" y="1179876"/>
            <a:ext cx="4953777" cy="7652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In depth explanation on porting process</a:t>
            </a:r>
          </a:p>
        </p:txBody>
      </p:sp>
      <p:sp>
        <p:nvSpPr>
          <p:cNvPr id="36" name="Google Shape;1741;p43">
            <a:extLst>
              <a:ext uri="{FF2B5EF4-FFF2-40B4-BE49-F238E27FC236}">
                <a16:creationId xmlns:a16="http://schemas.microsoft.com/office/drawing/2014/main" id="{573B93DF-D61F-2C18-4D59-464FEB53B491}"/>
              </a:ext>
            </a:extLst>
          </p:cNvPr>
          <p:cNvSpPr txBox="1">
            <a:spLocks noGrp="1"/>
          </p:cNvSpPr>
          <p:nvPr>
            <p:ph type="subTitle" idx="1"/>
          </p:nvPr>
        </p:nvSpPr>
        <p:spPr>
          <a:xfrm>
            <a:off x="679576" y="1839503"/>
            <a:ext cx="5034624" cy="2858972"/>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b="1" i="1"/>
              <a:t>uC_OS3 </a:t>
            </a:r>
            <a:r>
              <a:rPr lang="en-GB" b="1" dirty="0"/>
              <a:t>:</a:t>
            </a:r>
            <a:r>
              <a:rPr lang="en-GB" b="1" i="1" dirty="0"/>
              <a:t> </a:t>
            </a:r>
            <a:r>
              <a:rPr lang="en-GB"/>
              <a:t>This folder serves as the foundation for adapting </a:t>
            </a:r>
            <a:r>
              <a:rPr lang="en-GB" err="1"/>
              <a:t>Micrium</a:t>
            </a:r>
            <a:r>
              <a:rPr lang="en-GB" dirty="0"/>
              <a:t> OS to the target hardware. </a:t>
            </a:r>
          </a:p>
          <a:p>
            <a:pPr marL="285750" lvl="0" indent="-285750" algn="l" rtl="0">
              <a:spcBef>
                <a:spcPts val="0"/>
              </a:spcBef>
              <a:spcAft>
                <a:spcPts val="0"/>
              </a:spcAft>
              <a:buFont typeface="Arial" panose="020B0604020202020204" pitchFamily="34" charset="0"/>
              <a:buChar char="•"/>
            </a:pPr>
            <a:r>
              <a:rPr lang="en-GB" dirty="0"/>
              <a:t>uC_OS3_develop contains the core components of </a:t>
            </a:r>
            <a:r>
              <a:rPr lang="en-GB" err="1"/>
              <a:t>Micrium</a:t>
            </a:r>
            <a:r>
              <a:rPr lang="en-GB" dirty="0"/>
              <a:t> OS, including the kernel, task management, synchronization primitives, and inter-task communication mechanisms.</a:t>
            </a:r>
          </a:p>
          <a:p>
            <a:pPr marL="285750" lvl="0" indent="-285750" algn="l" rtl="0">
              <a:spcBef>
                <a:spcPts val="0"/>
              </a:spcBef>
              <a:spcAft>
                <a:spcPts val="0"/>
              </a:spcAft>
              <a:buFont typeface="Arial" panose="020B0604020202020204" pitchFamily="34" charset="0"/>
              <a:buChar char="•"/>
            </a:pPr>
            <a:r>
              <a:rPr lang="en-GB" dirty="0"/>
              <a:t>uC_OS3_develop contains the core source code for the </a:t>
            </a:r>
            <a:r>
              <a:rPr lang="en-GB" err="1"/>
              <a:t>Micrium</a:t>
            </a:r>
            <a:r>
              <a:rPr lang="en-GB" dirty="0"/>
              <a:t> OS kernel, this kernel provides the fundamental functionalities for building multitasking embedded systems applications.</a:t>
            </a:r>
          </a:p>
          <a:p>
            <a:pPr marL="285750" lvl="0" indent="-285750" algn="l" rtl="0">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endParaRPr lang="en-GB" dirty="0"/>
          </a:p>
          <a:p>
            <a:pPr marL="0" lvl="0" indent="0" algn="l" rtl="0">
              <a:spcBef>
                <a:spcPts val="0"/>
              </a:spcBef>
              <a:spcAft>
                <a:spcPts val="0"/>
              </a:spcAft>
              <a:buNone/>
            </a:pPr>
            <a:endParaRPr dirty="0"/>
          </a:p>
        </p:txBody>
      </p:sp>
      <p:sp>
        <p:nvSpPr>
          <p:cNvPr id="8" name="Google Shape;2640;p65">
            <a:extLst>
              <a:ext uri="{FF2B5EF4-FFF2-40B4-BE49-F238E27FC236}">
                <a16:creationId xmlns:a16="http://schemas.microsoft.com/office/drawing/2014/main" id="{51D26DAB-DE63-D50B-A705-383CF0E93F9E}"/>
              </a:ext>
            </a:extLst>
          </p:cNvPr>
          <p:cNvSpPr/>
          <p:nvPr/>
        </p:nvSpPr>
        <p:spPr>
          <a:xfrm>
            <a:off x="7410460" y="1911066"/>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a:extLst>
              <a:ext uri="{FF2B5EF4-FFF2-40B4-BE49-F238E27FC236}">
                <a16:creationId xmlns:a16="http://schemas.microsoft.com/office/drawing/2014/main" id="{D16DB6D3-A577-BDAB-2EEE-D663939B6E6B}"/>
              </a:ext>
            </a:extLst>
          </p:cNvPr>
          <p:cNvSpPr txBox="1"/>
          <p:nvPr/>
        </p:nvSpPr>
        <p:spPr>
          <a:xfrm>
            <a:off x="7169022" y="1613197"/>
            <a:ext cx="739305" cy="276999"/>
          </a:xfrm>
          <a:prstGeom prst="rect">
            <a:avLst/>
          </a:prstGeom>
          <a:noFill/>
        </p:spPr>
        <p:txBody>
          <a:bodyPr wrap="none" rtlCol="0">
            <a:spAutoFit/>
          </a:bodyPr>
          <a:lstStyle/>
          <a:p>
            <a:r>
              <a:rPr lang="en-US" sz="1200" dirty="0">
                <a:solidFill>
                  <a:schemeClr val="tx2"/>
                </a:solidFill>
              </a:rPr>
              <a:t>uc_OS3</a:t>
            </a:r>
          </a:p>
        </p:txBody>
      </p:sp>
    </p:spTree>
    <p:extLst>
      <p:ext uri="{BB962C8B-B14F-4D97-AF65-F5344CB8AC3E}">
        <p14:creationId xmlns:p14="http://schemas.microsoft.com/office/powerpoint/2010/main" val="386095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1458" name="Google Shape;1458;p36"/>
          <p:cNvSpPr txBox="1">
            <a:spLocks noGrp="1"/>
          </p:cNvSpPr>
          <p:nvPr>
            <p:ph type="title"/>
          </p:nvPr>
        </p:nvSpPr>
        <p:spPr>
          <a:xfrm>
            <a:off x="720000" y="60053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dk2"/>
                </a:solidFill>
                <a:latin typeface="IBM Plex Mono"/>
                <a:ea typeface="IBM Plex Mono"/>
                <a:cs typeface="IBM Plex Mono"/>
                <a:sym typeface="IBM Plex Mono"/>
              </a:rPr>
              <a:t>Table of contents</a:t>
            </a:r>
            <a:endParaRPr dirty="0"/>
          </a:p>
        </p:txBody>
      </p:sp>
      <p:graphicFrame>
        <p:nvGraphicFramePr>
          <p:cNvPr id="1460" name="Google Shape;1460;p36"/>
          <p:cNvGraphicFramePr/>
          <p:nvPr>
            <p:extLst>
              <p:ext uri="{D42A27DB-BD31-4B8C-83A1-F6EECF244321}">
                <p14:modId xmlns:p14="http://schemas.microsoft.com/office/powerpoint/2010/main" val="4148993313"/>
              </p:ext>
            </p:extLst>
          </p:nvPr>
        </p:nvGraphicFramePr>
        <p:xfrm>
          <a:off x="720000" y="1504205"/>
          <a:ext cx="7704000" cy="2349926"/>
        </p:xfrm>
        <a:graphic>
          <a:graphicData uri="http://schemas.openxmlformats.org/drawingml/2006/table">
            <a:tbl>
              <a:tblPr>
                <a:noFill/>
                <a:tableStyleId>{3783CE7E-CA06-4D31-B0DB-4E883282B6FC}</a:tableStyleId>
              </a:tblPr>
              <a:tblGrid>
                <a:gridCol w="2638000">
                  <a:extLst>
                    <a:ext uri="{9D8B030D-6E8A-4147-A177-3AD203B41FA5}">
                      <a16:colId xmlns:a16="http://schemas.microsoft.com/office/drawing/2014/main" val="20000"/>
                    </a:ext>
                  </a:extLst>
                </a:gridCol>
                <a:gridCol w="5066000">
                  <a:extLst>
                    <a:ext uri="{9D8B030D-6E8A-4147-A177-3AD203B41FA5}">
                      <a16:colId xmlns:a16="http://schemas.microsoft.com/office/drawing/2014/main" val="20001"/>
                    </a:ext>
                  </a:extLst>
                </a:gridCol>
              </a:tblGrid>
              <a:tr h="405537">
                <a:tc>
                  <a:txBody>
                    <a:bodyPr/>
                    <a:lstStyle/>
                    <a:p>
                      <a:pPr marL="0" lvl="0" indent="0" algn="l" rtl="0">
                        <a:lnSpc>
                          <a:spcPct val="115000"/>
                        </a:lnSpc>
                        <a:spcBef>
                          <a:spcPts val="0"/>
                        </a:spcBef>
                        <a:spcAft>
                          <a:spcPts val="0"/>
                        </a:spcAft>
                        <a:buNone/>
                      </a:pPr>
                      <a:r>
                        <a:rPr lang="en" sz="1000" b="1" u="sng" dirty="0">
                          <a:solidFill>
                            <a:schemeClr val="dk1"/>
                          </a:solidFill>
                          <a:latin typeface="IBM Plex Mono"/>
                          <a:ea typeface="IBM Plex Mono"/>
                          <a:cs typeface="IBM Plex Mono"/>
                          <a:sym typeface="IBM Plex Mono"/>
                        </a:rPr>
                        <a:t>Introduction</a:t>
                      </a:r>
                      <a:endParaRPr sz="1000" b="1" u="sng" dirty="0">
                        <a:solidFill>
                          <a:schemeClr val="dk1"/>
                        </a:solidFill>
                        <a:latin typeface="IBM Plex Mono"/>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1600"/>
                        </a:spcAft>
                        <a:buNone/>
                      </a:pPr>
                      <a:r>
                        <a:rPr lang="en-GB" sz="900" dirty="0">
                          <a:solidFill>
                            <a:schemeClr val="dk1"/>
                          </a:solidFill>
                          <a:latin typeface="Poppins"/>
                          <a:ea typeface="Poppins"/>
                          <a:cs typeface="Poppins"/>
                          <a:sym typeface="Poppins"/>
                        </a:rPr>
                        <a:t>Briefly introduce the project goal &amp; the tools used</a:t>
                      </a:r>
                      <a:endParaRPr sz="900" dirty="0">
                        <a:solidFill>
                          <a:schemeClr val="dk1"/>
                        </a:solidFill>
                        <a:latin typeface="Poppins"/>
                        <a:ea typeface="Poppins"/>
                        <a:cs typeface="Poppins"/>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05537">
                <a:tc>
                  <a:txBody>
                    <a:bodyPr/>
                    <a:lstStyle/>
                    <a:p>
                      <a:pPr marL="0" lvl="0" indent="0" algn="l" rtl="0">
                        <a:lnSpc>
                          <a:spcPct val="115000"/>
                        </a:lnSpc>
                        <a:spcBef>
                          <a:spcPts val="0"/>
                        </a:spcBef>
                        <a:spcAft>
                          <a:spcPts val="0"/>
                        </a:spcAft>
                        <a:buNone/>
                      </a:pPr>
                      <a:r>
                        <a:rPr lang="en-US" sz="1000" b="1" u="sng" dirty="0">
                          <a:solidFill>
                            <a:schemeClr val="dk1"/>
                          </a:solidFill>
                          <a:latin typeface="IBM Plex Mono"/>
                          <a:ea typeface="IBM Plex Mono"/>
                          <a:cs typeface="IBM Plex Mono"/>
                          <a:sym typeface="IBM Plex Mono"/>
                        </a:rPr>
                        <a:t>Nucleo-F446RE Setup</a:t>
                      </a:r>
                      <a:endParaRPr sz="1000" b="1" u="sng" dirty="0">
                        <a:solidFill>
                          <a:schemeClr val="dk1"/>
                        </a:solidFill>
                        <a:latin typeface="IBM Plex Mono"/>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1600"/>
                        </a:spcAft>
                        <a:buNone/>
                      </a:pPr>
                      <a:r>
                        <a:rPr lang="en-GB" sz="900" dirty="0">
                          <a:solidFill>
                            <a:schemeClr val="dk1"/>
                          </a:solidFill>
                          <a:latin typeface="Poppins"/>
                          <a:ea typeface="Poppins"/>
                          <a:cs typeface="Poppins"/>
                          <a:sym typeface="Poppins"/>
                        </a:rPr>
                        <a:t>configure for Nucleo-F446RE by utilizing Board Support Package (BSP) &amp; interfacing with the HAL layer. </a:t>
                      </a:r>
                      <a:endParaRPr sz="900" dirty="0">
                        <a:solidFill>
                          <a:schemeClr val="dk1"/>
                        </a:solidFill>
                        <a:latin typeface="Poppins"/>
                        <a:ea typeface="Poppins"/>
                        <a:cs typeface="Poppins"/>
                        <a:sym typeface="Poppins"/>
                      </a:endParaRPr>
                    </a:p>
                  </a:txBody>
                  <a:tcPr marL="91425" marR="91425" marT="0" marB="0" anchor="ctr">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43202">
                <a:tc>
                  <a:txBody>
                    <a:bodyPr/>
                    <a:lstStyle/>
                    <a:p>
                      <a:pPr marL="0" lvl="0" indent="0" algn="l" rtl="0">
                        <a:lnSpc>
                          <a:spcPct val="115000"/>
                        </a:lnSpc>
                        <a:spcBef>
                          <a:spcPts val="0"/>
                        </a:spcBef>
                        <a:spcAft>
                          <a:spcPts val="0"/>
                        </a:spcAft>
                        <a:buNone/>
                      </a:pPr>
                      <a:r>
                        <a:rPr lang="en-US" sz="1000" b="1" u="sng" dirty="0">
                          <a:solidFill>
                            <a:schemeClr val="hlink"/>
                          </a:solidFill>
                          <a:latin typeface="IBM Plex Mono"/>
                          <a:ea typeface="IBM Plex Mono"/>
                          <a:cs typeface="IBM Plex Mono"/>
                          <a:sym typeface="IBM Plex Mono"/>
                        </a:rPr>
                        <a:t>Porting </a:t>
                      </a:r>
                      <a:r>
                        <a:rPr lang="en-US" sz="1000" b="1" u="sng" err="1">
                          <a:solidFill>
                            <a:schemeClr val="hlink"/>
                          </a:solidFill>
                          <a:latin typeface="IBM Plex Mono"/>
                          <a:ea typeface="IBM Plex Mono"/>
                          <a:cs typeface="IBM Plex Mono"/>
                          <a:sym typeface="IBM Plex Mono"/>
                        </a:rPr>
                        <a:t>Micrium</a:t>
                      </a:r>
                      <a:r>
                        <a:rPr lang="en-US" sz="1000" b="1" u="sng" dirty="0">
                          <a:solidFill>
                            <a:schemeClr val="hlink"/>
                          </a:solidFill>
                          <a:latin typeface="IBM Plex Mono"/>
                          <a:ea typeface="IBM Plex Mono"/>
                          <a:cs typeface="IBM Plex Mono"/>
                          <a:sym typeface="IBM Plex Mono"/>
                        </a:rPr>
                        <a:t> OS</a:t>
                      </a:r>
                      <a:endParaRPr sz="1000" b="1" u="sng" dirty="0">
                        <a:solidFill>
                          <a:schemeClr val="dk1"/>
                        </a:solidFill>
                        <a:latin typeface="IBM Plex Mono"/>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1600"/>
                        </a:spcAft>
                        <a:buNone/>
                      </a:pPr>
                      <a:r>
                        <a:rPr lang="en" sz="900" dirty="0">
                          <a:solidFill>
                            <a:schemeClr val="dk1"/>
                          </a:solidFill>
                          <a:latin typeface="Poppins"/>
                          <a:ea typeface="Poppins"/>
                          <a:cs typeface="Poppins"/>
                          <a:sym typeface="Poppins"/>
                        </a:rPr>
                        <a:t>C</a:t>
                      </a:r>
                      <a:r>
                        <a:rPr lang="en-GB" sz="900" err="1">
                          <a:solidFill>
                            <a:schemeClr val="dk1"/>
                          </a:solidFill>
                          <a:latin typeface="Poppins"/>
                          <a:ea typeface="Poppins"/>
                          <a:cs typeface="Poppins"/>
                          <a:sym typeface="Poppins"/>
                        </a:rPr>
                        <a:t>onfiguring</a:t>
                      </a:r>
                      <a:r>
                        <a:rPr lang="en-GB" sz="900" dirty="0">
                          <a:solidFill>
                            <a:schemeClr val="dk1"/>
                          </a:solidFill>
                          <a:latin typeface="Poppins"/>
                          <a:ea typeface="Poppins"/>
                          <a:cs typeface="Poppins"/>
                          <a:sym typeface="Poppins"/>
                        </a:rPr>
                        <a:t> </a:t>
                      </a:r>
                      <a:r>
                        <a:rPr lang="en-GB" sz="900" err="1">
                          <a:solidFill>
                            <a:schemeClr val="dk1"/>
                          </a:solidFill>
                          <a:latin typeface="Poppins"/>
                          <a:ea typeface="Poppins"/>
                          <a:cs typeface="Poppins"/>
                          <a:sym typeface="Poppins"/>
                        </a:rPr>
                        <a:t>Micrium</a:t>
                      </a:r>
                      <a:r>
                        <a:rPr lang="en-GB" sz="900" dirty="0">
                          <a:solidFill>
                            <a:schemeClr val="dk1"/>
                          </a:solidFill>
                          <a:latin typeface="Poppins"/>
                          <a:ea typeface="Poppins"/>
                          <a:cs typeface="Poppins"/>
                          <a:sym typeface="Poppins"/>
                        </a:rPr>
                        <a:t> OS to work with the specific hardware features and peripherals of the target microcontroller.</a:t>
                      </a: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10271">
                <a:tc>
                  <a:txBody>
                    <a:bodyPr/>
                    <a:lstStyle/>
                    <a:p>
                      <a:pPr marL="0" lvl="0" indent="0" algn="l" rtl="0">
                        <a:lnSpc>
                          <a:spcPct val="115000"/>
                        </a:lnSpc>
                        <a:spcBef>
                          <a:spcPts val="0"/>
                        </a:spcBef>
                        <a:spcAft>
                          <a:spcPts val="0"/>
                        </a:spcAft>
                        <a:buNone/>
                      </a:pPr>
                      <a:r>
                        <a:rPr lang="en-GB" sz="1000" b="1" u="sng" dirty="0">
                          <a:solidFill>
                            <a:schemeClr val="dk1"/>
                          </a:solidFill>
                          <a:latin typeface="IBM Plex Mono"/>
                          <a:ea typeface="IBM Plex Mono"/>
                          <a:cs typeface="IBM Plex Mono"/>
                          <a:sym typeface="IBM Plex Mono"/>
                        </a:rPr>
                        <a:t>Code Structure and Task Creation for Blinking LED with Switching</a:t>
                      </a:r>
                      <a:endParaRPr sz="1000" b="1" u="sng" dirty="0">
                        <a:solidFill>
                          <a:schemeClr val="dk1"/>
                        </a:solidFill>
                        <a:latin typeface="IBM Plex Mono"/>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0"/>
                        </a:spcAft>
                        <a:buNone/>
                      </a:pPr>
                      <a:r>
                        <a:rPr lang="en-GB" sz="900" dirty="0">
                          <a:solidFill>
                            <a:schemeClr val="dk1"/>
                          </a:solidFill>
                          <a:latin typeface="Poppins"/>
                          <a:ea typeface="Poppins"/>
                          <a:cs typeface="Poppins"/>
                          <a:sym typeface="Poppins"/>
                        </a:rPr>
                        <a:t>High-level diagram or flowchart illustrating the overall program structure &amp; show the main function, task creation, and the main loop where context switching might occur.</a:t>
                      </a: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10271">
                <a:tc>
                  <a:txBody>
                    <a:bodyPr/>
                    <a:lstStyle/>
                    <a:p>
                      <a:pPr marL="0" lvl="0" indent="0" algn="l" rtl="0">
                        <a:lnSpc>
                          <a:spcPct val="115000"/>
                        </a:lnSpc>
                        <a:spcBef>
                          <a:spcPts val="0"/>
                        </a:spcBef>
                        <a:spcAft>
                          <a:spcPts val="0"/>
                        </a:spcAft>
                        <a:buNone/>
                      </a:pPr>
                      <a:r>
                        <a:rPr lang="en-US" sz="1000" b="1" u="sng" dirty="0">
                          <a:solidFill>
                            <a:schemeClr val="dk1"/>
                          </a:solidFill>
                          <a:latin typeface="IBM Plex Mono"/>
                          <a:ea typeface="IBM Plex Mono"/>
                          <a:cs typeface="IBM Plex Mono"/>
                          <a:sym typeface="IBM Plex Mono"/>
                        </a:rPr>
                        <a:t>Task Scheduling</a:t>
                      </a:r>
                      <a:r>
                        <a:rPr lang="en" sz="1000" b="1" u="sng" dirty="0">
                          <a:solidFill>
                            <a:schemeClr val="dk1"/>
                          </a:solidFill>
                          <a:latin typeface="IBM Plex Mono"/>
                          <a:ea typeface="IBM Plex Mono"/>
                          <a:cs typeface="IBM Plex Mono"/>
                          <a:sym typeface="IBM Plex Mono"/>
                        </a:rPr>
                        <a:t> </a:t>
                      </a:r>
                      <a:endParaRPr sz="1000" b="1" u="sng" dirty="0">
                        <a:solidFill>
                          <a:schemeClr val="dk1"/>
                        </a:solidFill>
                        <a:latin typeface="IBM Plex Mono"/>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1600"/>
                        </a:spcAft>
                        <a:buNone/>
                      </a:pPr>
                      <a:r>
                        <a:rPr lang="en-GB" sz="900" dirty="0">
                          <a:solidFill>
                            <a:schemeClr val="dk1"/>
                          </a:solidFill>
                          <a:latin typeface="Poppins"/>
                          <a:ea typeface="Poppins"/>
                          <a:cs typeface="Poppins"/>
                          <a:sym typeface="Poppins"/>
                        </a:rPr>
                        <a:t>How </a:t>
                      </a:r>
                      <a:r>
                        <a:rPr lang="en-GB" sz="900" err="1">
                          <a:solidFill>
                            <a:schemeClr val="dk1"/>
                          </a:solidFill>
                          <a:latin typeface="Poppins"/>
                          <a:ea typeface="Poppins"/>
                          <a:cs typeface="Poppins"/>
                          <a:sym typeface="Poppins"/>
                        </a:rPr>
                        <a:t>Micrium</a:t>
                      </a:r>
                      <a:r>
                        <a:rPr lang="en-GB" sz="900" dirty="0">
                          <a:solidFill>
                            <a:schemeClr val="dk1"/>
                          </a:solidFill>
                          <a:latin typeface="Poppins"/>
                          <a:ea typeface="Poppins"/>
                          <a:cs typeface="Poppins"/>
                          <a:sym typeface="Poppins"/>
                        </a:rPr>
                        <a:t> OS manages their execution.</a:t>
                      </a:r>
                      <a:endParaRPr sz="900" dirty="0">
                        <a:solidFill>
                          <a:schemeClr val="dk1"/>
                        </a:solidFill>
                        <a:latin typeface="Poppins"/>
                        <a:ea typeface="Poppins"/>
                        <a:cs typeface="Poppins"/>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10271">
                <a:tc>
                  <a:txBody>
                    <a:bodyPr/>
                    <a:lstStyle/>
                    <a:p>
                      <a:pPr marL="0" lvl="0" indent="0" algn="l" rtl="0">
                        <a:lnSpc>
                          <a:spcPct val="115000"/>
                        </a:lnSpc>
                        <a:spcBef>
                          <a:spcPts val="0"/>
                        </a:spcBef>
                        <a:spcAft>
                          <a:spcPts val="0"/>
                        </a:spcAft>
                        <a:buNone/>
                      </a:pPr>
                      <a:r>
                        <a:rPr lang="en-US" sz="1000" b="1" u="sng" dirty="0">
                          <a:solidFill>
                            <a:schemeClr val="dk1"/>
                          </a:solidFill>
                          <a:latin typeface="IBM Plex Mono"/>
                          <a:ea typeface="IBM Plex Mono"/>
                          <a:cs typeface="IBM Plex Mono"/>
                          <a:sym typeface="IBM Plex Mono"/>
                        </a:rPr>
                        <a:t>Deployment</a:t>
                      </a:r>
                      <a:endParaRPr sz="1000" b="1" u="sng" dirty="0">
                        <a:solidFill>
                          <a:schemeClr val="dk1"/>
                        </a:solidFill>
                        <a:latin typeface="IBM Plex Mono"/>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1600"/>
                        </a:spcAft>
                        <a:buNone/>
                      </a:pPr>
                      <a:r>
                        <a:rPr lang="en-GB" sz="900" dirty="0">
                          <a:solidFill>
                            <a:schemeClr val="dk1"/>
                          </a:solidFill>
                          <a:latin typeface="Poppins"/>
                          <a:ea typeface="Poppins"/>
                          <a:cs typeface="Poppins"/>
                          <a:sym typeface="Poppins"/>
                        </a:rPr>
                        <a:t>packaging the final build of the project &amp; deployed to the Nucleo-F446RE board.</a:t>
                      </a:r>
                      <a:endParaRPr sz="900" dirty="0">
                        <a:solidFill>
                          <a:schemeClr val="dk1"/>
                        </a:solidFill>
                        <a:latin typeface="Poppins"/>
                        <a:ea typeface="Poppins"/>
                        <a:cs typeface="Poppins"/>
                        <a:sym typeface="Poppins"/>
                      </a:endParaRPr>
                    </a:p>
                  </a:txBody>
                  <a:tcPr marL="91425" marR="91425" marT="0" marB="0" anchor="ctr">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3947807942"/>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Configuring </a:t>
            </a:r>
            <a:r>
              <a:rPr lang="en-US" dirty="0" err="1"/>
              <a:t>Micrium</a:t>
            </a:r>
            <a:r>
              <a:rPr lang="en-US" dirty="0"/>
              <a:t> OS</a:t>
            </a:r>
            <a:endParaRPr dirty="0"/>
          </a:p>
        </p:txBody>
      </p:sp>
      <p:pic>
        <p:nvPicPr>
          <p:cNvPr id="30" name="Picture 29" descr="A black and grey text&#10;&#10;Description automatically generated">
            <a:extLst>
              <a:ext uri="{FF2B5EF4-FFF2-40B4-BE49-F238E27FC236}">
                <a16:creationId xmlns:a16="http://schemas.microsoft.com/office/drawing/2014/main" id="{5C7ED0D9-CC2C-DFA0-971C-2A17F256099A}"/>
              </a:ext>
            </a:extLst>
          </p:cNvPr>
          <p:cNvPicPr>
            <a:picLocks noChangeAspect="1"/>
          </p:cNvPicPr>
          <p:nvPr/>
        </p:nvPicPr>
        <p:blipFill>
          <a:blip r:embed="rId3"/>
          <a:stretch>
            <a:fillRect/>
          </a:stretch>
        </p:blipFill>
        <p:spPr>
          <a:xfrm>
            <a:off x="6270466" y="731375"/>
            <a:ext cx="2572276" cy="595472"/>
          </a:xfrm>
          <a:prstGeom prst="rect">
            <a:avLst/>
          </a:prstGeom>
        </p:spPr>
      </p:pic>
      <p:sp>
        <p:nvSpPr>
          <p:cNvPr id="31" name="Google Shape;1736;p43">
            <a:extLst>
              <a:ext uri="{FF2B5EF4-FFF2-40B4-BE49-F238E27FC236}">
                <a16:creationId xmlns:a16="http://schemas.microsoft.com/office/drawing/2014/main" id="{D3D86481-FFD1-C659-6D4C-66F3CC7B395A}"/>
              </a:ext>
            </a:extLst>
          </p:cNvPr>
          <p:cNvSpPr txBox="1">
            <a:spLocks/>
          </p:cNvSpPr>
          <p:nvPr/>
        </p:nvSpPr>
        <p:spPr>
          <a:xfrm>
            <a:off x="720000" y="1179876"/>
            <a:ext cx="4953777" cy="7652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In depth explanation on porting process</a:t>
            </a:r>
          </a:p>
        </p:txBody>
      </p:sp>
      <p:sp>
        <p:nvSpPr>
          <p:cNvPr id="36" name="Google Shape;1741;p43">
            <a:extLst>
              <a:ext uri="{FF2B5EF4-FFF2-40B4-BE49-F238E27FC236}">
                <a16:creationId xmlns:a16="http://schemas.microsoft.com/office/drawing/2014/main" id="{573B93DF-D61F-2C18-4D59-464FEB53B491}"/>
              </a:ext>
            </a:extLst>
          </p:cNvPr>
          <p:cNvSpPr txBox="1">
            <a:spLocks noGrp="1"/>
          </p:cNvSpPr>
          <p:nvPr>
            <p:ph type="subTitle" idx="1"/>
          </p:nvPr>
        </p:nvSpPr>
        <p:spPr>
          <a:xfrm>
            <a:off x="679576" y="1839503"/>
            <a:ext cx="5034624" cy="2858972"/>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a:t>uC_OS3 :</a:t>
            </a:r>
            <a:r>
              <a:rPr lang="en-GB" dirty="0"/>
              <a:t> </a:t>
            </a:r>
            <a:r>
              <a:rPr lang="en-GB"/>
              <a:t>Here we can find a set of configuration files that heavily affect the capabilities and features of the specific application we are going to run on Micrium: these are os_app_hooks.c, os_app_hooks.h, os_cfg.h, os_cfg_app.h.</a:t>
            </a:r>
            <a:endParaRPr lang="it-IT"/>
          </a:p>
          <a:p>
            <a:pPr marL="285750" indent="-285750">
              <a:lnSpc>
                <a:spcPct val="114999"/>
              </a:lnSpc>
              <a:buFont typeface="Arial" panose="020B0604020202020204" pitchFamily="34" charset="0"/>
              <a:buChar char="•"/>
            </a:pPr>
            <a:r>
              <a:rPr lang="en-GB"/>
              <a:t>There are also some utilities files containing macro functions providing asm implementation of context switching mechanisms, and the OS_CPU_SysTickHandler() function that feeds the main os clock, the SysTick, directly driven by the processor clock. These files are provided by Silicon Labs.</a:t>
            </a:r>
          </a:p>
          <a:p>
            <a:pPr marL="285750" lvl="0" indent="-285750" algn="l">
              <a:lnSpc>
                <a:spcPct val="114999"/>
              </a:lnSpc>
              <a:spcBef>
                <a:spcPts val="0"/>
              </a:spcBef>
              <a:spcAft>
                <a:spcPts val="0"/>
              </a:spcAft>
              <a:buFont typeface="Arial" panose="020B0604020202020204" pitchFamily="34" charset="0"/>
              <a:buChar char="•"/>
            </a:pPr>
            <a:endParaRPr lang="en-GB" dirty="0"/>
          </a:p>
          <a:p>
            <a:pPr marL="285750" lvl="0" indent="-285750" algn="l">
              <a:lnSpc>
                <a:spcPct val="114999"/>
              </a:lnSpc>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0" indent="0"/>
            <a:endParaRPr lang="it-IT" dirty="0"/>
          </a:p>
        </p:txBody>
      </p:sp>
      <p:sp>
        <p:nvSpPr>
          <p:cNvPr id="8" name="Google Shape;2640;p65">
            <a:extLst>
              <a:ext uri="{FF2B5EF4-FFF2-40B4-BE49-F238E27FC236}">
                <a16:creationId xmlns:a16="http://schemas.microsoft.com/office/drawing/2014/main" id="{51D26DAB-DE63-D50B-A705-383CF0E93F9E}"/>
              </a:ext>
            </a:extLst>
          </p:cNvPr>
          <p:cNvSpPr/>
          <p:nvPr/>
        </p:nvSpPr>
        <p:spPr>
          <a:xfrm>
            <a:off x="7410460" y="1911066"/>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a:extLst>
              <a:ext uri="{FF2B5EF4-FFF2-40B4-BE49-F238E27FC236}">
                <a16:creationId xmlns:a16="http://schemas.microsoft.com/office/drawing/2014/main" id="{D16DB6D3-A577-BDAB-2EEE-D663939B6E6B}"/>
              </a:ext>
            </a:extLst>
          </p:cNvPr>
          <p:cNvSpPr txBox="1"/>
          <p:nvPr/>
        </p:nvSpPr>
        <p:spPr>
          <a:xfrm>
            <a:off x="7169022" y="1613197"/>
            <a:ext cx="739305" cy="276999"/>
          </a:xfrm>
          <a:prstGeom prst="rect">
            <a:avLst/>
          </a:prstGeom>
          <a:noFill/>
        </p:spPr>
        <p:txBody>
          <a:bodyPr wrap="none" rtlCol="0">
            <a:spAutoFit/>
          </a:bodyPr>
          <a:lstStyle/>
          <a:p>
            <a:r>
              <a:rPr lang="en-US" sz="1200" dirty="0">
                <a:solidFill>
                  <a:schemeClr val="tx2"/>
                </a:solidFill>
              </a:rPr>
              <a:t>uc_OS3</a:t>
            </a:r>
          </a:p>
        </p:txBody>
      </p:sp>
      <p:grpSp>
        <p:nvGrpSpPr>
          <p:cNvPr id="5" name="Google Shape;2839;p65">
            <a:extLst>
              <a:ext uri="{FF2B5EF4-FFF2-40B4-BE49-F238E27FC236}">
                <a16:creationId xmlns:a16="http://schemas.microsoft.com/office/drawing/2014/main" id="{E1078D9E-5E76-FF34-B135-5286B422C7BF}"/>
              </a:ext>
            </a:extLst>
          </p:cNvPr>
          <p:cNvGrpSpPr/>
          <p:nvPr/>
        </p:nvGrpSpPr>
        <p:grpSpPr>
          <a:xfrm>
            <a:off x="7810957" y="2267377"/>
            <a:ext cx="205918" cy="277000"/>
            <a:chOff x="2390298" y="2185817"/>
            <a:chExt cx="367522" cy="476707"/>
          </a:xfrm>
        </p:grpSpPr>
        <p:sp>
          <p:nvSpPr>
            <p:cNvPr id="3" name="Google Shape;2840;p65">
              <a:extLst>
                <a:ext uri="{FF2B5EF4-FFF2-40B4-BE49-F238E27FC236}">
                  <a16:creationId xmlns:a16="http://schemas.microsoft.com/office/drawing/2014/main" id="{A7A67B3F-A46C-FF24-EFD0-0F7287C6E167}"/>
                </a:ext>
              </a:extLst>
            </p:cNvPr>
            <p:cNvSpPr/>
            <p:nvPr/>
          </p:nvSpPr>
          <p:spPr>
            <a:xfrm>
              <a:off x="2390298" y="2185817"/>
              <a:ext cx="367522" cy="476707"/>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841;p65">
              <a:extLst>
                <a:ext uri="{FF2B5EF4-FFF2-40B4-BE49-F238E27FC236}">
                  <a16:creationId xmlns:a16="http://schemas.microsoft.com/office/drawing/2014/main" id="{1D26183E-9EDF-CE92-0202-2F34AC7DA8AE}"/>
                </a:ext>
              </a:extLst>
            </p:cNvPr>
            <p:cNvSpPr/>
            <p:nvPr/>
          </p:nvSpPr>
          <p:spPr>
            <a:xfrm>
              <a:off x="2497386" y="2463287"/>
              <a:ext cx="71603" cy="83650"/>
            </a:xfrm>
            <a:custGeom>
              <a:avLst/>
              <a:gdLst/>
              <a:ahLst/>
              <a:cxnLst/>
              <a:rect l="l" t="t" r="r" b="b"/>
              <a:pathLst>
                <a:path w="1890" h="2208" extrusionOk="0">
                  <a:moveTo>
                    <a:pt x="1104" y="1"/>
                  </a:moveTo>
                  <a:cubicBezTo>
                    <a:pt x="495" y="1"/>
                    <a:pt x="1" y="495"/>
                    <a:pt x="1" y="1103"/>
                  </a:cubicBezTo>
                  <a:cubicBezTo>
                    <a:pt x="1" y="1713"/>
                    <a:pt x="495" y="2207"/>
                    <a:pt x="1104" y="2207"/>
                  </a:cubicBezTo>
                  <a:cubicBezTo>
                    <a:pt x="1347" y="2207"/>
                    <a:pt x="1562" y="2128"/>
                    <a:pt x="1731" y="1978"/>
                  </a:cubicBezTo>
                  <a:cubicBezTo>
                    <a:pt x="1764" y="1950"/>
                    <a:pt x="1795" y="1916"/>
                    <a:pt x="1824" y="1883"/>
                  </a:cubicBezTo>
                  <a:cubicBezTo>
                    <a:pt x="1889" y="1805"/>
                    <a:pt x="1879" y="1689"/>
                    <a:pt x="1802" y="1624"/>
                  </a:cubicBezTo>
                  <a:cubicBezTo>
                    <a:pt x="1768" y="1595"/>
                    <a:pt x="1726" y="1580"/>
                    <a:pt x="1684" y="1580"/>
                  </a:cubicBezTo>
                  <a:cubicBezTo>
                    <a:pt x="1632" y="1580"/>
                    <a:pt x="1579" y="1603"/>
                    <a:pt x="1543" y="1646"/>
                  </a:cubicBezTo>
                  <a:cubicBezTo>
                    <a:pt x="1526" y="1667"/>
                    <a:pt x="1506" y="1687"/>
                    <a:pt x="1486" y="1704"/>
                  </a:cubicBezTo>
                  <a:cubicBezTo>
                    <a:pt x="1385" y="1794"/>
                    <a:pt x="1256" y="1840"/>
                    <a:pt x="1104" y="1840"/>
                  </a:cubicBezTo>
                  <a:cubicBezTo>
                    <a:pt x="698" y="1840"/>
                    <a:pt x="368" y="1510"/>
                    <a:pt x="368" y="1103"/>
                  </a:cubicBezTo>
                  <a:cubicBezTo>
                    <a:pt x="368" y="698"/>
                    <a:pt x="698" y="368"/>
                    <a:pt x="1104" y="368"/>
                  </a:cubicBezTo>
                  <a:cubicBezTo>
                    <a:pt x="1252" y="368"/>
                    <a:pt x="1394" y="411"/>
                    <a:pt x="1515" y="494"/>
                  </a:cubicBezTo>
                  <a:cubicBezTo>
                    <a:pt x="1547" y="515"/>
                    <a:pt x="1583" y="525"/>
                    <a:pt x="1618" y="525"/>
                  </a:cubicBezTo>
                  <a:cubicBezTo>
                    <a:pt x="1678" y="525"/>
                    <a:pt x="1736" y="497"/>
                    <a:pt x="1771" y="444"/>
                  </a:cubicBezTo>
                  <a:cubicBezTo>
                    <a:pt x="1826" y="360"/>
                    <a:pt x="1805" y="245"/>
                    <a:pt x="1721" y="189"/>
                  </a:cubicBezTo>
                  <a:cubicBezTo>
                    <a:pt x="1538" y="66"/>
                    <a:pt x="1326" y="1"/>
                    <a:pt x="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 name="Google Shape;2840;p65">
            <a:extLst>
              <a:ext uri="{FF2B5EF4-FFF2-40B4-BE49-F238E27FC236}">
                <a16:creationId xmlns:a16="http://schemas.microsoft.com/office/drawing/2014/main" id="{7F0250B8-43B5-B488-3537-048150B91F3D}"/>
              </a:ext>
            </a:extLst>
          </p:cNvPr>
          <p:cNvSpPr/>
          <p:nvPr/>
        </p:nvSpPr>
        <p:spPr>
          <a:xfrm>
            <a:off x="7419062" y="2266164"/>
            <a:ext cx="205918" cy="273397"/>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81;p65">
            <a:extLst>
              <a:ext uri="{FF2B5EF4-FFF2-40B4-BE49-F238E27FC236}">
                <a16:creationId xmlns:a16="http://schemas.microsoft.com/office/drawing/2014/main" id="{9CA68245-0296-D1B7-7D08-7F5A59622690}"/>
              </a:ext>
            </a:extLst>
          </p:cNvPr>
          <p:cNvSpPr/>
          <p:nvPr/>
        </p:nvSpPr>
        <p:spPr>
          <a:xfrm>
            <a:off x="7476430" y="2422843"/>
            <a:ext cx="45719" cy="54369"/>
          </a:xfrm>
          <a:custGeom>
            <a:avLst/>
            <a:gdLst/>
            <a:ahLst/>
            <a:cxnLst/>
            <a:rect l="l" t="t" r="r" b="b"/>
            <a:pathLst>
              <a:path w="1276" h="1683" extrusionOk="0">
                <a:moveTo>
                  <a:pt x="1096" y="0"/>
                </a:moveTo>
                <a:cubicBezTo>
                  <a:pt x="997" y="0"/>
                  <a:pt x="917" y="81"/>
                  <a:pt x="917" y="180"/>
                </a:cubicBezTo>
                <a:lnTo>
                  <a:pt x="917" y="638"/>
                </a:lnTo>
                <a:lnTo>
                  <a:pt x="359" y="638"/>
                </a:lnTo>
                <a:lnTo>
                  <a:pt x="359" y="180"/>
                </a:lnTo>
                <a:cubicBezTo>
                  <a:pt x="362" y="81"/>
                  <a:pt x="280" y="1"/>
                  <a:pt x="180" y="1"/>
                </a:cubicBezTo>
                <a:cubicBezTo>
                  <a:pt x="81" y="1"/>
                  <a:pt x="0" y="82"/>
                  <a:pt x="0" y="181"/>
                </a:cubicBezTo>
                <a:lnTo>
                  <a:pt x="0" y="1494"/>
                </a:lnTo>
                <a:cubicBezTo>
                  <a:pt x="0" y="1589"/>
                  <a:pt x="69" y="1674"/>
                  <a:pt x="164" y="1682"/>
                </a:cubicBezTo>
                <a:cubicBezTo>
                  <a:pt x="169" y="1682"/>
                  <a:pt x="173" y="1683"/>
                  <a:pt x="178" y="1683"/>
                </a:cubicBezTo>
                <a:cubicBezTo>
                  <a:pt x="279" y="1683"/>
                  <a:pt x="359" y="1602"/>
                  <a:pt x="359" y="1502"/>
                </a:cubicBezTo>
                <a:lnTo>
                  <a:pt x="359" y="998"/>
                </a:lnTo>
                <a:lnTo>
                  <a:pt x="917" y="998"/>
                </a:lnTo>
                <a:lnTo>
                  <a:pt x="917" y="1494"/>
                </a:lnTo>
                <a:cubicBezTo>
                  <a:pt x="917" y="1589"/>
                  <a:pt x="986" y="1674"/>
                  <a:pt x="1080" y="1682"/>
                </a:cubicBezTo>
                <a:cubicBezTo>
                  <a:pt x="1085" y="1682"/>
                  <a:pt x="1090" y="1683"/>
                  <a:pt x="1095" y="1683"/>
                </a:cubicBezTo>
                <a:cubicBezTo>
                  <a:pt x="1195" y="1683"/>
                  <a:pt x="1276" y="1602"/>
                  <a:pt x="1276" y="1502"/>
                </a:cubicBezTo>
                <a:lnTo>
                  <a:pt x="1276" y="189"/>
                </a:lnTo>
                <a:cubicBezTo>
                  <a:pt x="1276" y="93"/>
                  <a:pt x="1207" y="8"/>
                  <a:pt x="1113" y="1"/>
                </a:cubicBezTo>
                <a:cubicBezTo>
                  <a:pt x="1107" y="1"/>
                  <a:pt x="1102" y="0"/>
                  <a:pt x="1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40;p65">
            <a:extLst>
              <a:ext uri="{FF2B5EF4-FFF2-40B4-BE49-F238E27FC236}">
                <a16:creationId xmlns:a16="http://schemas.microsoft.com/office/drawing/2014/main" id="{7FD1DA27-D167-04E7-04E0-A05087575BF7}"/>
              </a:ext>
            </a:extLst>
          </p:cNvPr>
          <p:cNvSpPr/>
          <p:nvPr/>
        </p:nvSpPr>
        <p:spPr>
          <a:xfrm>
            <a:off x="7027169" y="2262561"/>
            <a:ext cx="205918" cy="277000"/>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TextBox 21">
            <a:extLst>
              <a:ext uri="{FF2B5EF4-FFF2-40B4-BE49-F238E27FC236}">
                <a16:creationId xmlns:a16="http://schemas.microsoft.com/office/drawing/2014/main" id="{7330B2D7-75ED-6273-0C30-6672AFF75AC2}"/>
              </a:ext>
            </a:extLst>
          </p:cNvPr>
          <p:cNvSpPr txBox="1"/>
          <p:nvPr/>
        </p:nvSpPr>
        <p:spPr>
          <a:xfrm>
            <a:off x="6953588" y="2365388"/>
            <a:ext cx="372486" cy="169277"/>
          </a:xfrm>
          <a:prstGeom prst="rect">
            <a:avLst/>
          </a:prstGeom>
          <a:noFill/>
        </p:spPr>
        <p:txBody>
          <a:bodyPr wrap="square" rtlCol="0">
            <a:spAutoFit/>
          </a:bodyPr>
          <a:lstStyle/>
          <a:p>
            <a:r>
              <a:rPr lang="en-US" sz="500" b="1" dirty="0">
                <a:solidFill>
                  <a:schemeClr val="tx2"/>
                </a:solidFill>
              </a:rPr>
              <a:t>asm</a:t>
            </a:r>
          </a:p>
        </p:txBody>
      </p:sp>
    </p:spTree>
    <p:extLst>
      <p:ext uri="{BB962C8B-B14F-4D97-AF65-F5344CB8AC3E}">
        <p14:creationId xmlns:p14="http://schemas.microsoft.com/office/powerpoint/2010/main" val="3138646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Configuring </a:t>
            </a:r>
            <a:r>
              <a:rPr lang="en-US" dirty="0" err="1"/>
              <a:t>Micrium</a:t>
            </a:r>
            <a:r>
              <a:rPr lang="en-US" dirty="0"/>
              <a:t> OS</a:t>
            </a:r>
            <a:endParaRPr dirty="0"/>
          </a:p>
        </p:txBody>
      </p:sp>
      <p:pic>
        <p:nvPicPr>
          <p:cNvPr id="30" name="Picture 29" descr="A black and grey text&#10;&#10;Description automatically generated">
            <a:extLst>
              <a:ext uri="{FF2B5EF4-FFF2-40B4-BE49-F238E27FC236}">
                <a16:creationId xmlns:a16="http://schemas.microsoft.com/office/drawing/2014/main" id="{5C7ED0D9-CC2C-DFA0-971C-2A17F256099A}"/>
              </a:ext>
            </a:extLst>
          </p:cNvPr>
          <p:cNvPicPr>
            <a:picLocks noChangeAspect="1"/>
          </p:cNvPicPr>
          <p:nvPr/>
        </p:nvPicPr>
        <p:blipFill>
          <a:blip r:embed="rId3"/>
          <a:stretch>
            <a:fillRect/>
          </a:stretch>
        </p:blipFill>
        <p:spPr>
          <a:xfrm>
            <a:off x="6270466" y="731375"/>
            <a:ext cx="2572276" cy="595472"/>
          </a:xfrm>
          <a:prstGeom prst="rect">
            <a:avLst/>
          </a:prstGeom>
        </p:spPr>
      </p:pic>
      <p:sp>
        <p:nvSpPr>
          <p:cNvPr id="31" name="Google Shape;1736;p43">
            <a:extLst>
              <a:ext uri="{FF2B5EF4-FFF2-40B4-BE49-F238E27FC236}">
                <a16:creationId xmlns:a16="http://schemas.microsoft.com/office/drawing/2014/main" id="{D3D86481-FFD1-C659-6D4C-66F3CC7B395A}"/>
              </a:ext>
            </a:extLst>
          </p:cNvPr>
          <p:cNvSpPr txBox="1">
            <a:spLocks/>
          </p:cNvSpPr>
          <p:nvPr/>
        </p:nvSpPr>
        <p:spPr>
          <a:xfrm>
            <a:off x="720000" y="1179876"/>
            <a:ext cx="4953777" cy="7652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In depth explanation on porting process</a:t>
            </a:r>
          </a:p>
        </p:txBody>
      </p:sp>
      <p:sp>
        <p:nvSpPr>
          <p:cNvPr id="36" name="Google Shape;1741;p43">
            <a:extLst>
              <a:ext uri="{FF2B5EF4-FFF2-40B4-BE49-F238E27FC236}">
                <a16:creationId xmlns:a16="http://schemas.microsoft.com/office/drawing/2014/main" id="{573B93DF-D61F-2C18-4D59-464FEB53B491}"/>
              </a:ext>
            </a:extLst>
          </p:cNvPr>
          <p:cNvSpPr txBox="1">
            <a:spLocks noGrp="1"/>
          </p:cNvSpPr>
          <p:nvPr>
            <p:ph type="subTitle" idx="1"/>
          </p:nvPr>
        </p:nvSpPr>
        <p:spPr>
          <a:xfrm>
            <a:off x="679576" y="1839503"/>
            <a:ext cx="5034624" cy="2858972"/>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a:t>Since an abstraction of the hardware is already provided to the os, our goal is to configure the peripherals of the microcontroller (RCC, NVIC, timers, LED ecc.) to make the os run our application.</a:t>
            </a:r>
            <a:endParaRPr lang="it-IT"/>
          </a:p>
          <a:p>
            <a:pPr marL="285750" indent="-285750">
              <a:lnSpc>
                <a:spcPct val="114999"/>
              </a:lnSpc>
              <a:buFont typeface="Arial" panose="020B0604020202020204" pitchFamily="34" charset="0"/>
              <a:buChar char="•"/>
            </a:pPr>
            <a:r>
              <a:rPr lang="en-GB"/>
              <a:t>In particular, the system needs a </a:t>
            </a:r>
            <a:r>
              <a:rPr lang="en-GB" b="1"/>
              <a:t>SysTick</a:t>
            </a:r>
            <a:r>
              <a:rPr lang="en-GB"/>
              <a:t> to schedule the tasks. The OS_CPU_SysTickHandler() function provided by Silicon Labs expects to be called when the processor clock</a:t>
            </a:r>
            <a:r>
              <a:rPr lang="en-GB" dirty="0"/>
              <a:t> </a:t>
            </a:r>
            <a:r>
              <a:rPr lang="en-GB"/>
              <a:t>performs a certain  number of ticks, in a way that sets the SysTick frequency value to the one specified in </a:t>
            </a:r>
            <a:r>
              <a:rPr lang="en-GB" b="1"/>
              <a:t>os_cfg_app.h</a:t>
            </a:r>
            <a:r>
              <a:rPr lang="en-GB"/>
              <a:t>. </a:t>
            </a:r>
          </a:p>
          <a:p>
            <a:pPr marL="285750" lvl="0" indent="-285750" algn="l">
              <a:lnSpc>
                <a:spcPct val="114999"/>
              </a:lnSpc>
              <a:spcBef>
                <a:spcPts val="0"/>
              </a:spcBef>
              <a:spcAft>
                <a:spcPts val="0"/>
              </a:spcAft>
              <a:buFont typeface="Arial" panose="020B0604020202020204" pitchFamily="34" charset="0"/>
              <a:buChar char="•"/>
            </a:pPr>
            <a:endParaRPr lang="en-GB" dirty="0"/>
          </a:p>
          <a:p>
            <a:pPr marL="285750" lvl="0" indent="-285750" algn="l">
              <a:lnSpc>
                <a:spcPct val="114999"/>
              </a:lnSpc>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0" indent="0"/>
            <a:endParaRPr lang="it-IT" dirty="0"/>
          </a:p>
        </p:txBody>
      </p:sp>
    </p:spTree>
    <p:extLst>
      <p:ext uri="{BB962C8B-B14F-4D97-AF65-F5344CB8AC3E}">
        <p14:creationId xmlns:p14="http://schemas.microsoft.com/office/powerpoint/2010/main" val="2905796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Configuring </a:t>
            </a:r>
            <a:r>
              <a:rPr lang="en-US" dirty="0" err="1"/>
              <a:t>Micrium</a:t>
            </a:r>
            <a:r>
              <a:rPr lang="en-US" dirty="0"/>
              <a:t> OS</a:t>
            </a:r>
            <a:endParaRPr dirty="0"/>
          </a:p>
        </p:txBody>
      </p:sp>
      <p:pic>
        <p:nvPicPr>
          <p:cNvPr id="30" name="Picture 29" descr="A black and grey text&#10;&#10;Description automatically generated">
            <a:extLst>
              <a:ext uri="{FF2B5EF4-FFF2-40B4-BE49-F238E27FC236}">
                <a16:creationId xmlns:a16="http://schemas.microsoft.com/office/drawing/2014/main" id="{5C7ED0D9-CC2C-DFA0-971C-2A17F256099A}"/>
              </a:ext>
            </a:extLst>
          </p:cNvPr>
          <p:cNvPicPr>
            <a:picLocks noChangeAspect="1"/>
          </p:cNvPicPr>
          <p:nvPr/>
        </p:nvPicPr>
        <p:blipFill>
          <a:blip r:embed="rId3"/>
          <a:stretch>
            <a:fillRect/>
          </a:stretch>
        </p:blipFill>
        <p:spPr>
          <a:xfrm>
            <a:off x="6270466" y="731375"/>
            <a:ext cx="2572276" cy="595472"/>
          </a:xfrm>
          <a:prstGeom prst="rect">
            <a:avLst/>
          </a:prstGeom>
        </p:spPr>
      </p:pic>
      <p:sp>
        <p:nvSpPr>
          <p:cNvPr id="31" name="Google Shape;1736;p43">
            <a:extLst>
              <a:ext uri="{FF2B5EF4-FFF2-40B4-BE49-F238E27FC236}">
                <a16:creationId xmlns:a16="http://schemas.microsoft.com/office/drawing/2014/main" id="{D3D86481-FFD1-C659-6D4C-66F3CC7B395A}"/>
              </a:ext>
            </a:extLst>
          </p:cNvPr>
          <p:cNvSpPr txBox="1">
            <a:spLocks/>
          </p:cNvSpPr>
          <p:nvPr/>
        </p:nvSpPr>
        <p:spPr>
          <a:xfrm>
            <a:off x="720000" y="1179876"/>
            <a:ext cx="4953777" cy="7652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In depth explanation on porting process</a:t>
            </a:r>
          </a:p>
        </p:txBody>
      </p:sp>
      <p:sp>
        <p:nvSpPr>
          <p:cNvPr id="36" name="Google Shape;1741;p43">
            <a:extLst>
              <a:ext uri="{FF2B5EF4-FFF2-40B4-BE49-F238E27FC236}">
                <a16:creationId xmlns:a16="http://schemas.microsoft.com/office/drawing/2014/main" id="{573B93DF-D61F-2C18-4D59-464FEB53B491}"/>
              </a:ext>
            </a:extLst>
          </p:cNvPr>
          <p:cNvSpPr txBox="1">
            <a:spLocks noGrp="1"/>
          </p:cNvSpPr>
          <p:nvPr>
            <p:ph type="subTitle" idx="1"/>
          </p:nvPr>
        </p:nvSpPr>
        <p:spPr>
          <a:xfrm>
            <a:off x="679576" y="1839503"/>
            <a:ext cx="5034624" cy="2858972"/>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a:t>This operation is performed by </a:t>
            </a:r>
            <a:r>
              <a:rPr lang="en-GB" b="1"/>
              <a:t>BSP_OS_TickInit()</a:t>
            </a:r>
            <a:r>
              <a:rPr lang="en-GB" dirty="0"/>
              <a:t> </a:t>
            </a:r>
            <a:r>
              <a:rPr lang="en-GB"/>
              <a:t>function in the bsp_os.c file, written by us.</a:t>
            </a:r>
            <a:endParaRPr lang="en-GB" dirty="0"/>
          </a:p>
          <a:p>
            <a:pPr marL="285750" indent="-285750">
              <a:lnSpc>
                <a:spcPct val="114999"/>
              </a:lnSpc>
              <a:buFont typeface="Arial" panose="020B0604020202020204" pitchFamily="34" charset="0"/>
              <a:buChar char="•"/>
            </a:pPr>
            <a:r>
              <a:rPr lang="en-GB"/>
              <a:t>Also</a:t>
            </a:r>
            <a:r>
              <a:rPr lang="en-GB" dirty="0"/>
              <a:t> </a:t>
            </a:r>
            <a:r>
              <a:rPr lang="en-GB" b="1"/>
              <a:t>BSP_OS_TickEnable() </a:t>
            </a:r>
            <a:r>
              <a:rPr lang="en-GB"/>
              <a:t>and </a:t>
            </a:r>
            <a:r>
              <a:rPr lang="en-GB" b="1"/>
              <a:t>BSP_OS_TickDisable() </a:t>
            </a:r>
            <a:r>
              <a:rPr lang="en-GB"/>
              <a:t>functions were implemented by us, using the utilities from cpu.h file. </a:t>
            </a:r>
          </a:p>
          <a:p>
            <a:pPr marL="285750" indent="-285750">
              <a:lnSpc>
                <a:spcPct val="114999"/>
              </a:lnSpc>
              <a:buFont typeface="Arial" panose="020B0604020202020204" pitchFamily="34" charset="0"/>
              <a:buChar char="•"/>
            </a:pPr>
            <a:r>
              <a:rPr lang="en-GB"/>
              <a:t>The BSP_OS_TickISR() (which calls OS_CPU_SysTickHandler) and OS_CPU_PendSVHandler() (used during context switching) functions were already implemented, but not connected to the NVIC array. </a:t>
            </a:r>
            <a:r>
              <a:rPr lang="en-GB" b="1"/>
              <a:t>bsp_os_a.asm</a:t>
            </a:r>
            <a:r>
              <a:rPr lang="en-GB"/>
              <a:t>, written by us, covers this issue.</a:t>
            </a:r>
            <a:endParaRPr lang="en-GB" dirty="0"/>
          </a:p>
          <a:p>
            <a:pPr marL="285750" lvl="0" indent="-285750" algn="l" rtl="0">
              <a:lnSpc>
                <a:spcPct val="114999"/>
              </a:lnSpc>
              <a:spcBef>
                <a:spcPts val="0"/>
              </a:spcBef>
              <a:spcAft>
                <a:spcPts val="0"/>
              </a:spcAft>
              <a:buFont typeface="Arial" panose="020B0604020202020204" pitchFamily="34" charset="0"/>
              <a:buChar char="•"/>
            </a:pPr>
            <a:endParaRPr lang="en-GB" dirty="0"/>
          </a:p>
          <a:p>
            <a:pPr marL="285750" indent="-285750">
              <a:lnSpc>
                <a:spcPct val="114999"/>
              </a:lnSpc>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0" indent="0"/>
            <a:endParaRPr lang="it-IT" dirty="0"/>
          </a:p>
        </p:txBody>
      </p:sp>
    </p:spTree>
    <p:extLst>
      <p:ext uri="{BB962C8B-B14F-4D97-AF65-F5344CB8AC3E}">
        <p14:creationId xmlns:p14="http://schemas.microsoft.com/office/powerpoint/2010/main" val="3089318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1" y="8691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377" y="1994026"/>
            <a:ext cx="4462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Code Structure </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15951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program flow and structure</a:t>
            </a:r>
            <a:endParaRPr dirty="0"/>
          </a:p>
        </p:txBody>
      </p:sp>
      <p:sp>
        <p:nvSpPr>
          <p:cNvPr id="21" name="Subtitle 20">
            <a:extLst>
              <a:ext uri="{FF2B5EF4-FFF2-40B4-BE49-F238E27FC236}">
                <a16:creationId xmlns:a16="http://schemas.microsoft.com/office/drawing/2014/main" id="{E39E6BB6-2106-FE30-AC55-9C015FC085F1}"/>
              </a:ext>
            </a:extLst>
          </p:cNvPr>
          <p:cNvSpPr>
            <a:spLocks noGrp="1"/>
          </p:cNvSpPr>
          <p:nvPr>
            <p:ph type="subTitle" idx="9"/>
          </p:nvPr>
        </p:nvSpPr>
        <p:spPr>
          <a:xfrm>
            <a:off x="720000" y="1124304"/>
            <a:ext cx="3777049" cy="402300"/>
          </a:xfrm>
        </p:spPr>
        <p:txBody>
          <a:bodyPr/>
          <a:lstStyle/>
          <a:p>
            <a:r>
              <a:rPr lang="en-US" dirty="0"/>
              <a:t>Header Inclusions</a:t>
            </a:r>
          </a:p>
        </p:txBody>
      </p:sp>
      <p:sp>
        <p:nvSpPr>
          <p:cNvPr id="26" name="Rectangle 1">
            <a:extLst>
              <a:ext uri="{FF2B5EF4-FFF2-40B4-BE49-F238E27FC236}">
                <a16:creationId xmlns:a16="http://schemas.microsoft.com/office/drawing/2014/main" id="{B63DCFC9-CA60-5CA7-E7C3-15534E7BA84A}"/>
              </a:ext>
            </a:extLst>
          </p:cNvPr>
          <p:cNvSpPr>
            <a:spLocks noGrp="1" noChangeArrowheads="1"/>
          </p:cNvSpPr>
          <p:nvPr>
            <p:ph type="subTitle" idx="3"/>
          </p:nvPr>
        </p:nvSpPr>
        <p:spPr bwMode="auto">
          <a:xfrm>
            <a:off x="824932" y="1325454"/>
            <a:ext cx="6302891"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sng" strike="noStrike" cap="none" normalizeH="0" baseline="0" dirty="0">
                <a:ln>
                  <a:noFill/>
                </a:ln>
                <a:solidFill>
                  <a:schemeClr val="tx1"/>
                </a:solidFill>
                <a:effectLst/>
                <a:latin typeface="Arial" panose="020B0604020202020204" pitchFamily="34" charset="0"/>
              </a:rPr>
              <a:t>The code includes headers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core_cm4.h: </a:t>
            </a:r>
            <a:r>
              <a:rPr kumimoji="0" lang="en-US" altLang="en-US" sz="1600" b="0" i="0" u="none" strike="noStrike" cap="none" normalizeH="0" baseline="0" dirty="0">
                <a:ln>
                  <a:noFill/>
                </a:ln>
                <a:solidFill>
                  <a:schemeClr val="tx1"/>
                </a:solidFill>
                <a:effectLst/>
                <a:latin typeface="+mn-lt"/>
              </a:rPr>
              <a:t>ARM Cortex-M4 core definitions.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os.h</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The RTOS header, defining the kernel's API.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n-lt"/>
              </a:rPr>
              <a:t>Other headers for board support package (BSP), application configuration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a:t>
            </a:r>
            <a:r>
              <a:rPr kumimoji="0" lang="en-US" altLang="en-US" sz="1600" b="1" i="0" u="none" strike="noStrike" cap="none" normalizeH="0" baseline="0" dirty="0" err="1">
                <a:ln>
                  <a:noFill/>
                </a:ln>
                <a:solidFill>
                  <a:schemeClr val="tx1"/>
                </a:solidFill>
                <a:effectLst/>
                <a:latin typeface="+mn-lt"/>
              </a:rPr>
              <a:t>app_cfg.h</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and peripherals like LEDs and buttons.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Subtitle 20">
            <a:extLst>
              <a:ext uri="{FF2B5EF4-FFF2-40B4-BE49-F238E27FC236}">
                <a16:creationId xmlns:a16="http://schemas.microsoft.com/office/drawing/2014/main" id="{F0D93CC5-9BF1-2F99-174A-0DD4ADFDDA3E}"/>
              </a:ext>
            </a:extLst>
          </p:cNvPr>
          <p:cNvSpPr txBox="1">
            <a:spLocks/>
          </p:cNvSpPr>
          <p:nvPr/>
        </p:nvSpPr>
        <p:spPr>
          <a:xfrm>
            <a:off x="720000" y="3190432"/>
            <a:ext cx="4751410"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r>
              <a:rPr lang="en-US" dirty="0"/>
              <a:t>Task Control Blocks (TCBs)</a:t>
            </a:r>
          </a:p>
        </p:txBody>
      </p:sp>
      <p:sp>
        <p:nvSpPr>
          <p:cNvPr id="30" name="Rectangle 3">
            <a:extLst>
              <a:ext uri="{FF2B5EF4-FFF2-40B4-BE49-F238E27FC236}">
                <a16:creationId xmlns:a16="http://schemas.microsoft.com/office/drawing/2014/main" id="{2E39DC2C-DB57-2DCB-5A96-466C9E035FD5}"/>
              </a:ext>
            </a:extLst>
          </p:cNvPr>
          <p:cNvSpPr>
            <a:spLocks noChangeArrowheads="1"/>
          </p:cNvSpPr>
          <p:nvPr/>
        </p:nvSpPr>
        <p:spPr bwMode="auto">
          <a:xfrm>
            <a:off x="824932" y="3376932"/>
            <a:ext cx="483978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sng" strike="noStrike" cap="none" normalizeH="0" baseline="0" dirty="0">
                <a:ln>
                  <a:noFill/>
                </a:ln>
                <a:solidFill>
                  <a:schemeClr val="tx1"/>
                </a:solidFill>
                <a:effectLst/>
                <a:latin typeface="Arial" panose="020B0604020202020204" pitchFamily="34" charset="0"/>
              </a:rPr>
              <a:t>Task Control Blocks (TCBs) for various tasks: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start_tsk_tcb</a:t>
            </a:r>
            <a:r>
              <a:rPr kumimoji="0" lang="en-US" altLang="en-US" sz="1600" b="1" i="0" u="none" strike="noStrike" cap="none" normalizeH="0" baseline="0" dirty="0">
                <a:ln>
                  <a:noFill/>
                </a:ln>
                <a:solidFill>
                  <a:schemeClr val="tx1"/>
                </a:solidFill>
                <a:effectLst/>
                <a:latin typeface="+mn-lt"/>
              </a:rPr>
              <a:t>: </a:t>
            </a:r>
            <a:r>
              <a:rPr kumimoji="0" lang="en-US" altLang="en-US" sz="1600" b="0" i="0" u="none" strike="noStrike" cap="none" normalizeH="0" baseline="0" dirty="0">
                <a:ln>
                  <a:noFill/>
                </a:ln>
                <a:solidFill>
                  <a:schemeClr val="tx1"/>
                </a:solidFill>
                <a:effectLst/>
                <a:latin typeface="+mn-lt"/>
              </a:rPr>
              <a:t>TCB for the start task.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led1_tcb: </a:t>
            </a:r>
            <a:r>
              <a:rPr kumimoji="0" lang="en-US" altLang="en-US" sz="1600" b="0" i="0" u="none" strike="noStrike" cap="none" normalizeH="0" baseline="0" dirty="0">
                <a:ln>
                  <a:noFill/>
                </a:ln>
                <a:solidFill>
                  <a:schemeClr val="tx1"/>
                </a:solidFill>
                <a:effectLst/>
                <a:latin typeface="+mn-lt"/>
              </a:rPr>
              <a:t>TCB for the LED1 task.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led2_tcb: </a:t>
            </a:r>
            <a:r>
              <a:rPr kumimoji="0" lang="en-US" altLang="en-US" sz="1600" b="0" i="0" u="none" strike="noStrike" cap="none" normalizeH="0" baseline="0" dirty="0">
                <a:ln>
                  <a:noFill/>
                </a:ln>
                <a:solidFill>
                  <a:schemeClr val="tx1"/>
                </a:solidFill>
                <a:effectLst/>
                <a:latin typeface="+mn-lt"/>
              </a:rPr>
              <a:t>TCB for the LED2 task.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6287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program flow and structure Cont.</a:t>
            </a:r>
            <a:endParaRPr dirty="0"/>
          </a:p>
        </p:txBody>
      </p:sp>
      <p:sp>
        <p:nvSpPr>
          <p:cNvPr id="21" name="Subtitle 20">
            <a:extLst>
              <a:ext uri="{FF2B5EF4-FFF2-40B4-BE49-F238E27FC236}">
                <a16:creationId xmlns:a16="http://schemas.microsoft.com/office/drawing/2014/main" id="{E39E6BB6-2106-FE30-AC55-9C015FC085F1}"/>
              </a:ext>
            </a:extLst>
          </p:cNvPr>
          <p:cNvSpPr>
            <a:spLocks noGrp="1"/>
          </p:cNvSpPr>
          <p:nvPr>
            <p:ph type="subTitle" idx="9"/>
          </p:nvPr>
        </p:nvSpPr>
        <p:spPr>
          <a:xfrm>
            <a:off x="720000" y="1124304"/>
            <a:ext cx="3777049" cy="402300"/>
          </a:xfrm>
        </p:spPr>
        <p:txBody>
          <a:bodyPr/>
          <a:lstStyle/>
          <a:p>
            <a:r>
              <a:rPr lang="en-US" u="sng" dirty="0"/>
              <a:t>Task Stacks</a:t>
            </a:r>
          </a:p>
        </p:txBody>
      </p:sp>
      <p:sp>
        <p:nvSpPr>
          <p:cNvPr id="27" name="Subtitle 20">
            <a:extLst>
              <a:ext uri="{FF2B5EF4-FFF2-40B4-BE49-F238E27FC236}">
                <a16:creationId xmlns:a16="http://schemas.microsoft.com/office/drawing/2014/main" id="{F0D93CC5-9BF1-2F99-174A-0DD4ADFDDA3E}"/>
              </a:ext>
            </a:extLst>
          </p:cNvPr>
          <p:cNvSpPr txBox="1">
            <a:spLocks/>
          </p:cNvSpPr>
          <p:nvPr/>
        </p:nvSpPr>
        <p:spPr>
          <a:xfrm>
            <a:off x="720000" y="2911599"/>
            <a:ext cx="4751410"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r>
              <a:rPr lang="en-US" u="sng" dirty="0"/>
              <a:t>Mutexes</a:t>
            </a:r>
          </a:p>
        </p:txBody>
      </p:sp>
      <p:sp>
        <p:nvSpPr>
          <p:cNvPr id="3" name="Subtitle 2">
            <a:extLst>
              <a:ext uri="{FF2B5EF4-FFF2-40B4-BE49-F238E27FC236}">
                <a16:creationId xmlns:a16="http://schemas.microsoft.com/office/drawing/2014/main" id="{5D128FCA-A4C3-F220-EF2A-08D7FF4F69B7}"/>
              </a:ext>
            </a:extLst>
          </p:cNvPr>
          <p:cNvSpPr>
            <a:spLocks noGrp="1" noChangeArrowheads="1"/>
          </p:cNvSpPr>
          <p:nvPr>
            <p:ph type="subTitle" idx="3"/>
          </p:nvPr>
        </p:nvSpPr>
        <p:spPr bwMode="auto">
          <a:xfrm>
            <a:off x="897345" y="1420025"/>
            <a:ext cx="719940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sng" strike="noStrike" cap="none" normalizeH="0" baseline="0" dirty="0">
                <a:ln>
                  <a:noFill/>
                </a:ln>
                <a:solidFill>
                  <a:schemeClr val="tx1"/>
                </a:solidFill>
                <a:effectLst/>
                <a:latin typeface="+mj-lt"/>
              </a:rPr>
              <a:t>Each task is allocated a stack, defined as arrays of CPU_STK_SIZE: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start_tsk_stack</a:t>
            </a:r>
            <a:r>
              <a:rPr kumimoji="0" lang="en-US" altLang="en-US" sz="1600" b="1" i="0" u="none" strike="noStrike" cap="none" normalizeH="0" baseline="0" dirty="0">
                <a:ln>
                  <a:noFill/>
                </a:ln>
                <a:solidFill>
                  <a:schemeClr val="tx1"/>
                </a:solidFill>
                <a:effectLst/>
                <a:latin typeface="+mn-lt"/>
              </a:rPr>
              <a:t>: </a:t>
            </a:r>
            <a:r>
              <a:rPr kumimoji="0" lang="en-US" altLang="en-US" sz="1600" b="0" i="0" u="none" strike="noStrike" cap="none" normalizeH="0" baseline="0" dirty="0">
                <a:ln>
                  <a:noFill/>
                </a:ln>
                <a:solidFill>
                  <a:schemeClr val="tx1"/>
                </a:solidFill>
                <a:effectLst/>
                <a:latin typeface="+mn-lt"/>
              </a:rPr>
              <a:t>Stack for the start task.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led1_tsk_stack: </a:t>
            </a:r>
            <a:r>
              <a:rPr kumimoji="0" lang="en-US" altLang="en-US" sz="1600" b="0" i="0" u="none" strike="noStrike" cap="none" normalizeH="0" baseline="0" dirty="0">
                <a:ln>
                  <a:noFill/>
                </a:ln>
                <a:solidFill>
                  <a:schemeClr val="tx1"/>
                </a:solidFill>
                <a:effectLst/>
                <a:latin typeface="+mn-lt"/>
              </a:rPr>
              <a:t>Stack for the LED1 task.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led2_tsk_stack: </a:t>
            </a:r>
            <a:r>
              <a:rPr kumimoji="0" lang="en-US" altLang="en-US" sz="1600" b="0" i="0" u="none" strike="noStrike" cap="none" normalizeH="0" baseline="0" dirty="0">
                <a:ln>
                  <a:noFill/>
                </a:ln>
                <a:solidFill>
                  <a:schemeClr val="tx1"/>
                </a:solidFill>
                <a:effectLst/>
                <a:latin typeface="+mn-lt"/>
              </a:rPr>
              <a:t>Stack for the LED2 task.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8">
            <a:extLst>
              <a:ext uri="{FF2B5EF4-FFF2-40B4-BE49-F238E27FC236}">
                <a16:creationId xmlns:a16="http://schemas.microsoft.com/office/drawing/2014/main" id="{3730E03B-8D7B-BDD4-50EF-4D4DA262A00D}"/>
              </a:ext>
            </a:extLst>
          </p:cNvPr>
          <p:cNvSpPr>
            <a:spLocks noChangeArrowheads="1"/>
          </p:cNvSpPr>
          <p:nvPr/>
        </p:nvSpPr>
        <p:spPr bwMode="auto">
          <a:xfrm>
            <a:off x="897345" y="3207320"/>
            <a:ext cx="557091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n-lt"/>
              </a:rPr>
              <a:t>mutex: A mutex object is defined, likely for synchronizing    shared resources between tasks.</a:t>
            </a:r>
          </a:p>
        </p:txBody>
      </p:sp>
    </p:spTree>
    <p:extLst>
      <p:ext uri="{BB962C8B-B14F-4D97-AF65-F5344CB8AC3E}">
        <p14:creationId xmlns:p14="http://schemas.microsoft.com/office/powerpoint/2010/main" val="611523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program flow and structure Cont.</a:t>
            </a:r>
            <a:endParaRPr dirty="0"/>
          </a:p>
        </p:txBody>
      </p:sp>
      <p:sp>
        <p:nvSpPr>
          <p:cNvPr id="21" name="Subtitle 20">
            <a:extLst>
              <a:ext uri="{FF2B5EF4-FFF2-40B4-BE49-F238E27FC236}">
                <a16:creationId xmlns:a16="http://schemas.microsoft.com/office/drawing/2014/main" id="{E39E6BB6-2106-FE30-AC55-9C015FC085F1}"/>
              </a:ext>
            </a:extLst>
          </p:cNvPr>
          <p:cNvSpPr>
            <a:spLocks noGrp="1"/>
          </p:cNvSpPr>
          <p:nvPr>
            <p:ph type="subTitle" idx="9"/>
          </p:nvPr>
        </p:nvSpPr>
        <p:spPr>
          <a:xfrm>
            <a:off x="720000" y="1304186"/>
            <a:ext cx="3777049" cy="402300"/>
          </a:xfrm>
        </p:spPr>
        <p:txBody>
          <a:bodyPr/>
          <a:lstStyle/>
          <a:p>
            <a:r>
              <a:rPr lang="en-US" u="sng" dirty="0"/>
              <a:t>Function Prototypes</a:t>
            </a:r>
          </a:p>
        </p:txBody>
      </p:sp>
      <p:sp>
        <p:nvSpPr>
          <p:cNvPr id="2" name="Rectangle 1">
            <a:extLst>
              <a:ext uri="{FF2B5EF4-FFF2-40B4-BE49-F238E27FC236}">
                <a16:creationId xmlns:a16="http://schemas.microsoft.com/office/drawing/2014/main" id="{6863F47A-D3F5-A67E-8659-DE936296EB7F}"/>
              </a:ext>
            </a:extLst>
          </p:cNvPr>
          <p:cNvSpPr>
            <a:spLocks noChangeArrowheads="1"/>
          </p:cNvSpPr>
          <p:nvPr/>
        </p:nvSpPr>
        <p:spPr bwMode="auto">
          <a:xfrm>
            <a:off x="884893" y="1706486"/>
            <a:ext cx="4546437"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sng" strike="noStrike" cap="none" normalizeH="0" baseline="0" dirty="0">
                <a:ln>
                  <a:noFill/>
                </a:ln>
                <a:solidFill>
                  <a:schemeClr val="tx1"/>
                </a:solidFill>
                <a:effectLst/>
                <a:latin typeface="Arial" panose="020B0604020202020204" pitchFamily="34" charset="0"/>
              </a:rPr>
              <a:t>The main tasks and utilities are declared: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start_task</a:t>
            </a:r>
            <a:r>
              <a:rPr kumimoji="0" lang="en-US" altLang="en-US" sz="1600" b="1" i="0" u="none" strike="noStrike" cap="none" normalizeH="0" baseline="0" dirty="0">
                <a:ln>
                  <a:noFill/>
                </a:ln>
                <a:solidFill>
                  <a:schemeClr val="tx1"/>
                </a:solidFill>
                <a:effectLst/>
                <a:latin typeface="+mn-lt"/>
              </a:rPr>
              <a:t>(void *</a:t>
            </a:r>
            <a:r>
              <a:rPr kumimoji="0" lang="en-US" altLang="en-US" sz="1600" b="1" i="0" u="none" strike="noStrike" cap="none" normalizeH="0" baseline="0" dirty="0" err="1">
                <a:ln>
                  <a:noFill/>
                </a:ln>
                <a:solidFill>
                  <a:schemeClr val="tx1"/>
                </a:solidFill>
                <a:effectLst/>
                <a:latin typeface="+mn-lt"/>
              </a:rPr>
              <a:t>p_arg</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The main start task.</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led1_task(void *</a:t>
            </a:r>
            <a:r>
              <a:rPr kumimoji="0" lang="en-US" altLang="en-US" sz="1600" b="1" i="0" u="none" strike="noStrike" cap="none" normalizeH="0" baseline="0" dirty="0" err="1">
                <a:ln>
                  <a:noFill/>
                </a:ln>
                <a:solidFill>
                  <a:schemeClr val="tx1"/>
                </a:solidFill>
                <a:effectLst/>
                <a:latin typeface="+mn-lt"/>
              </a:rPr>
              <a:t>p_arg</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Task to control LED1.</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led2_task(void *</a:t>
            </a:r>
            <a:r>
              <a:rPr kumimoji="0" lang="en-US" altLang="en-US" sz="1600" b="1" i="0" u="none" strike="noStrike" cap="none" normalizeH="0" baseline="0" dirty="0" err="1">
                <a:ln>
                  <a:noFill/>
                </a:ln>
                <a:solidFill>
                  <a:schemeClr val="tx1"/>
                </a:solidFill>
                <a:effectLst/>
                <a:latin typeface="+mn-lt"/>
              </a:rPr>
              <a:t>p_arg</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Task to control LED2.</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Delay(uint32_t </a:t>
            </a:r>
            <a:r>
              <a:rPr kumimoji="0" lang="en-US" altLang="en-US" sz="1600" b="1" i="0" u="none" strike="noStrike" cap="none" normalizeH="0" baseline="0" dirty="0" err="1">
                <a:ln>
                  <a:noFill/>
                </a:ln>
                <a:solidFill>
                  <a:schemeClr val="tx1"/>
                </a:solidFill>
                <a:effectLst/>
                <a:latin typeface="+mn-lt"/>
              </a:rPr>
              <a:t>dlyTicks</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A delay utility.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652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program flow and structure Cont.</a:t>
            </a:r>
            <a:endParaRPr dirty="0"/>
          </a:p>
        </p:txBody>
      </p:sp>
      <p:sp>
        <p:nvSpPr>
          <p:cNvPr id="21" name="Subtitle 20">
            <a:extLst>
              <a:ext uri="{FF2B5EF4-FFF2-40B4-BE49-F238E27FC236}">
                <a16:creationId xmlns:a16="http://schemas.microsoft.com/office/drawing/2014/main" id="{E39E6BB6-2106-FE30-AC55-9C015FC085F1}"/>
              </a:ext>
            </a:extLst>
          </p:cNvPr>
          <p:cNvSpPr>
            <a:spLocks noGrp="1"/>
          </p:cNvSpPr>
          <p:nvPr>
            <p:ph type="subTitle" idx="9"/>
          </p:nvPr>
        </p:nvSpPr>
        <p:spPr>
          <a:xfrm>
            <a:off x="720000" y="1124304"/>
            <a:ext cx="3777049" cy="402300"/>
          </a:xfrm>
        </p:spPr>
        <p:txBody>
          <a:bodyPr/>
          <a:lstStyle/>
          <a:p>
            <a:r>
              <a:rPr lang="en-US" u="sng" dirty="0"/>
              <a:t>Main Function</a:t>
            </a:r>
          </a:p>
        </p:txBody>
      </p:sp>
      <p:sp>
        <p:nvSpPr>
          <p:cNvPr id="3" name="Subtitle 2">
            <a:extLst>
              <a:ext uri="{FF2B5EF4-FFF2-40B4-BE49-F238E27FC236}">
                <a16:creationId xmlns:a16="http://schemas.microsoft.com/office/drawing/2014/main" id="{5D128FCA-A4C3-F220-EF2A-08D7FF4F69B7}"/>
              </a:ext>
            </a:extLst>
          </p:cNvPr>
          <p:cNvSpPr>
            <a:spLocks noGrp="1" noChangeArrowheads="1"/>
          </p:cNvSpPr>
          <p:nvPr>
            <p:ph type="subTitle" idx="3"/>
          </p:nvPr>
        </p:nvSpPr>
        <p:spPr bwMode="auto">
          <a:xfrm>
            <a:off x="817436" y="1524016"/>
            <a:ext cx="6732933"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sng" strike="noStrike" cap="none" normalizeH="0" baseline="0" dirty="0">
                <a:ln>
                  <a:noFill/>
                </a:ln>
                <a:solidFill>
                  <a:schemeClr val="tx1"/>
                </a:solidFill>
                <a:effectLst/>
                <a:latin typeface="+mn-lt"/>
              </a:rPr>
              <a:t>The main function is responsible for initializing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Initialization</a:t>
            </a:r>
            <a:r>
              <a:rPr kumimoji="0" lang="en-US" altLang="en-US" sz="1600" b="0" i="0" u="none" strike="noStrike" cap="none" normalizeH="0" baseline="0" dirty="0">
                <a:ln>
                  <a:noFill/>
                </a:ln>
                <a:solidFill>
                  <a:schemeClr val="tx1"/>
                </a:solidFill>
                <a:effectLst/>
                <a:latin typeface="+mn-l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BSP_Init</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Initializes the board support package.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CPU_IntDis</a:t>
            </a:r>
            <a:r>
              <a:rPr kumimoji="0" lang="en-US" altLang="en-US" sz="1600" b="1" i="0" u="none" strike="noStrike" cap="none" normalizeH="0" baseline="0" dirty="0">
                <a:ln>
                  <a:noFill/>
                </a:ln>
                <a:solidFill>
                  <a:schemeClr val="tx1"/>
                </a:solidFill>
                <a:effectLst/>
                <a:latin typeface="+mn-lt"/>
              </a:rPr>
              <a:t>(): </a:t>
            </a:r>
            <a:r>
              <a:rPr kumimoji="0" lang="en-US" altLang="en-US" sz="1600" b="0" i="0" u="none" strike="noStrike" cap="none" normalizeH="0" baseline="0" dirty="0">
                <a:ln>
                  <a:noFill/>
                </a:ln>
                <a:solidFill>
                  <a:schemeClr val="tx1"/>
                </a:solidFill>
                <a:effectLst/>
                <a:latin typeface="+mn-lt"/>
              </a:rPr>
              <a:t>Disables interrupts during initialization.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CPU_Init</a:t>
            </a:r>
            <a:r>
              <a:rPr kumimoji="0" lang="en-US" altLang="en-US" sz="1600" b="1" i="0" u="none" strike="noStrike" cap="none" normalizeH="0" baseline="0" dirty="0">
                <a:ln>
                  <a:noFill/>
                </a:ln>
                <a:solidFill>
                  <a:schemeClr val="tx1"/>
                </a:solidFill>
                <a:effectLst/>
                <a:latin typeface="+mn-lt"/>
              </a:rPr>
              <a:t>(): </a:t>
            </a:r>
            <a:r>
              <a:rPr kumimoji="0" lang="en-US" altLang="en-US" sz="1600" b="0" i="0" u="none" strike="noStrike" cap="none" normalizeH="0" baseline="0" dirty="0">
                <a:ln>
                  <a:noFill/>
                </a:ln>
                <a:solidFill>
                  <a:schemeClr val="tx1"/>
                </a:solidFill>
                <a:effectLst/>
                <a:latin typeface="+mn-lt"/>
              </a:rPr>
              <a:t>Initializes the CPU for handling interrupts.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LED_Initialize</a:t>
            </a:r>
            <a:r>
              <a:rPr kumimoji="0" lang="en-US" altLang="en-US" sz="1600" b="1" i="0" u="none" strike="noStrike" cap="none" normalizeH="0" baseline="0" dirty="0">
                <a:ln>
                  <a:noFill/>
                </a:ln>
                <a:solidFill>
                  <a:schemeClr val="tx1"/>
                </a:solidFill>
                <a:effectLst/>
                <a:latin typeface="+mn-lt"/>
              </a:rPr>
              <a:t>() and </a:t>
            </a:r>
            <a:r>
              <a:rPr kumimoji="0" lang="en-US" altLang="en-US" sz="1600" b="1" i="0" u="none" strike="noStrike" cap="none" normalizeH="0" baseline="0" dirty="0" err="1">
                <a:ln>
                  <a:noFill/>
                </a:ln>
                <a:solidFill>
                  <a:schemeClr val="tx1"/>
                </a:solidFill>
                <a:effectLst/>
                <a:latin typeface="+mn-lt"/>
              </a:rPr>
              <a:t>Buttons_Initialize</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Initializes the LED and </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mn-lt"/>
              </a:rPr>
              <a:t> button peripherals.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DADC1494-56D0-37BA-AB12-51E3FD694CF7}"/>
              </a:ext>
            </a:extLst>
          </p:cNvPr>
          <p:cNvSpPr>
            <a:spLocks noChangeArrowheads="1"/>
          </p:cNvSpPr>
          <p:nvPr/>
        </p:nvSpPr>
        <p:spPr bwMode="auto">
          <a:xfrm>
            <a:off x="817436" y="3403924"/>
            <a:ext cx="803425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sng" strike="noStrike" cap="none" normalizeH="0" baseline="0" dirty="0">
                <a:ln>
                  <a:noFill/>
                </a:ln>
                <a:solidFill>
                  <a:schemeClr val="tx1"/>
                </a:solidFill>
                <a:effectLst/>
                <a:latin typeface="+mn-lt"/>
              </a:rPr>
              <a:t>After starting the OS, the main() function enters an infinite loop: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while(DEF_ON)</a:t>
            </a:r>
            <a:r>
              <a:rPr kumimoji="0" lang="en-US" altLang="en-US" sz="1600" b="0" i="0" u="none" strike="noStrike" cap="none" normalizeH="0" baseline="0" dirty="0">
                <a:ln>
                  <a:noFill/>
                </a:ln>
                <a:solidFill>
                  <a:schemeClr val="tx1"/>
                </a:solidFill>
                <a:effectLst/>
                <a:latin typeface="+mn-lt"/>
              </a:rPr>
              <a:t>: This loop should never be executed, as the OS takes control once </a:t>
            </a:r>
            <a:r>
              <a:rPr kumimoji="0" lang="en-US" altLang="en-US" sz="1600" b="0" i="0" u="none" strike="noStrike" cap="none" normalizeH="0" baseline="0" dirty="0" err="1">
                <a:ln>
                  <a:noFill/>
                </a:ln>
                <a:solidFill>
                  <a:schemeClr val="tx1"/>
                </a:solidFill>
                <a:effectLst/>
                <a:latin typeface="+mn-lt"/>
              </a:rPr>
              <a:t>OSStart</a:t>
            </a:r>
            <a:r>
              <a:rPr kumimoji="0" lang="en-US" altLang="en-US" sz="1600" b="0" i="0" u="none" strike="noStrike" cap="none" normalizeH="0" baseline="0" dirty="0">
                <a:ln>
                  <a:noFill/>
                </a:ln>
                <a:solidFill>
                  <a:schemeClr val="tx1"/>
                </a:solidFill>
                <a:effectLst/>
                <a:latin typeface="+mn-lt"/>
              </a:rPr>
              <a:t>() is called.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122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program flow and structure Cont.</a:t>
            </a:r>
            <a:endParaRPr dirty="0"/>
          </a:p>
        </p:txBody>
      </p:sp>
      <p:sp>
        <p:nvSpPr>
          <p:cNvPr id="21" name="Subtitle 20">
            <a:extLst>
              <a:ext uri="{FF2B5EF4-FFF2-40B4-BE49-F238E27FC236}">
                <a16:creationId xmlns:a16="http://schemas.microsoft.com/office/drawing/2014/main" id="{E39E6BB6-2106-FE30-AC55-9C015FC085F1}"/>
              </a:ext>
            </a:extLst>
          </p:cNvPr>
          <p:cNvSpPr>
            <a:spLocks noGrp="1"/>
          </p:cNvSpPr>
          <p:nvPr>
            <p:ph type="subTitle" idx="9"/>
          </p:nvPr>
        </p:nvSpPr>
        <p:spPr>
          <a:xfrm>
            <a:off x="652544" y="1321569"/>
            <a:ext cx="3777049" cy="402300"/>
          </a:xfrm>
        </p:spPr>
        <p:txBody>
          <a:bodyPr/>
          <a:lstStyle/>
          <a:p>
            <a:r>
              <a:rPr lang="en-US" u="sng" dirty="0"/>
              <a:t>RTOS Initialization</a:t>
            </a:r>
          </a:p>
        </p:txBody>
      </p:sp>
      <p:sp>
        <p:nvSpPr>
          <p:cNvPr id="3" name="Rectangle 1">
            <a:extLst>
              <a:ext uri="{FF2B5EF4-FFF2-40B4-BE49-F238E27FC236}">
                <a16:creationId xmlns:a16="http://schemas.microsoft.com/office/drawing/2014/main" id="{ACA5E223-8040-6F36-71D0-65E88CFF4865}"/>
              </a:ext>
            </a:extLst>
          </p:cNvPr>
          <p:cNvSpPr>
            <a:spLocks noChangeArrowheads="1"/>
          </p:cNvSpPr>
          <p:nvPr/>
        </p:nvSpPr>
        <p:spPr bwMode="auto">
          <a:xfrm>
            <a:off x="764498" y="1648420"/>
            <a:ext cx="600356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chemeClr val="tx1"/>
                </a:solidFill>
                <a:effectLst/>
                <a:latin typeface="Arial Unicode MS"/>
              </a:rPr>
              <a:t>OSInit</a:t>
            </a:r>
            <a:r>
              <a:rPr kumimoji="0" lang="en-US" altLang="en-US" sz="1800" b="1" i="0" u="none" strike="noStrike" cap="none" normalizeH="0" baseline="0" dirty="0">
                <a:ln>
                  <a:noFill/>
                </a:ln>
                <a:solidFill>
                  <a:schemeClr val="tx1"/>
                </a:solidFill>
                <a:effectLst/>
                <a:latin typeface="Arial Unicode MS"/>
              </a:rPr>
              <a:t>(&amp;err)</a:t>
            </a:r>
            <a:r>
              <a:rPr kumimoji="0" lang="en-US" altLang="en-US" sz="1800" b="0" i="0" u="none" strike="noStrike" cap="none" normalizeH="0" baseline="0" dirty="0">
                <a:ln>
                  <a:noFill/>
                </a:ln>
                <a:solidFill>
                  <a:schemeClr val="tx1"/>
                </a:solidFill>
                <a:effectLst/>
              </a:rPr>
              <a:t>: Initializes the RTOS. This function sets up the kernel and prepares the system for multitasking, but does not start it yet.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1117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program flow and structure Cont.</a:t>
            </a:r>
            <a:endParaRPr dirty="0"/>
          </a:p>
        </p:txBody>
      </p:sp>
      <p:sp>
        <p:nvSpPr>
          <p:cNvPr id="21" name="Subtitle 20">
            <a:extLst>
              <a:ext uri="{FF2B5EF4-FFF2-40B4-BE49-F238E27FC236}">
                <a16:creationId xmlns:a16="http://schemas.microsoft.com/office/drawing/2014/main" id="{E39E6BB6-2106-FE30-AC55-9C015FC085F1}"/>
              </a:ext>
            </a:extLst>
          </p:cNvPr>
          <p:cNvSpPr>
            <a:spLocks noGrp="1"/>
          </p:cNvSpPr>
          <p:nvPr>
            <p:ph type="subTitle" idx="9"/>
          </p:nvPr>
        </p:nvSpPr>
        <p:spPr>
          <a:xfrm>
            <a:off x="615069" y="1169276"/>
            <a:ext cx="3777049" cy="402300"/>
          </a:xfrm>
        </p:spPr>
        <p:txBody>
          <a:bodyPr/>
          <a:lstStyle/>
          <a:p>
            <a:r>
              <a:rPr lang="en-US" u="sng" dirty="0"/>
              <a:t>Task Creation</a:t>
            </a:r>
          </a:p>
        </p:txBody>
      </p:sp>
      <p:sp>
        <p:nvSpPr>
          <p:cNvPr id="2" name="Rectangle 1">
            <a:extLst>
              <a:ext uri="{FF2B5EF4-FFF2-40B4-BE49-F238E27FC236}">
                <a16:creationId xmlns:a16="http://schemas.microsoft.com/office/drawing/2014/main" id="{DF8238EC-D8B7-B2E5-5902-558AD1DBC528}"/>
              </a:ext>
            </a:extLst>
          </p:cNvPr>
          <p:cNvSpPr>
            <a:spLocks noChangeArrowheads="1"/>
          </p:cNvSpPr>
          <p:nvPr/>
        </p:nvSpPr>
        <p:spPr bwMode="auto">
          <a:xfrm>
            <a:off x="869429" y="1437881"/>
            <a:ext cx="858186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rPr>
              <a:t>start task </a:t>
            </a:r>
            <a:r>
              <a:rPr kumimoji="0" lang="en-US" altLang="en-US" sz="1600" b="0" i="0" u="none" strike="noStrike" cap="none" normalizeH="0" baseline="0" dirty="0">
                <a:ln>
                  <a:noFill/>
                </a:ln>
                <a:solidFill>
                  <a:schemeClr val="tx1"/>
                </a:solidFill>
                <a:effectLst/>
                <a:latin typeface="+mn-lt"/>
              </a:rPr>
              <a:t>will be responsible for creating other tasks.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OSTaskCreate</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This function creates a task and adds it to the OS scheduler. The parameters include: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start_tsk_tcb</a:t>
            </a:r>
            <a:r>
              <a:rPr kumimoji="0" lang="en-US" altLang="en-US" sz="1600" b="1" i="0" u="none" strike="noStrike" cap="none" normalizeH="0" baseline="0" dirty="0">
                <a:ln>
                  <a:noFill/>
                </a:ln>
                <a:solidFill>
                  <a:schemeClr val="tx1"/>
                </a:solidFill>
                <a:effectLst/>
                <a:latin typeface="+mn-lt"/>
              </a:rPr>
              <a:t>: </a:t>
            </a:r>
            <a:r>
              <a:rPr kumimoji="0" lang="en-US" altLang="en-US" sz="1600" b="0" i="0" u="none" strike="noStrike" cap="none" normalizeH="0" baseline="0" dirty="0">
                <a:ln>
                  <a:noFill/>
                </a:ln>
                <a:solidFill>
                  <a:schemeClr val="tx1"/>
                </a:solidFill>
                <a:effectLst/>
                <a:latin typeface="+mn-lt"/>
              </a:rPr>
              <a:t>The TCB (Task Control Block) for the start task.</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"start task": </a:t>
            </a:r>
            <a:r>
              <a:rPr kumimoji="0" lang="en-US" altLang="en-US" sz="1600" b="0" i="0" u="none" strike="noStrike" cap="none" normalizeH="0" baseline="0" dirty="0">
                <a:ln>
                  <a:noFill/>
                </a:ln>
                <a:solidFill>
                  <a:schemeClr val="tx1"/>
                </a:solidFill>
                <a:effectLst/>
                <a:latin typeface="+mn-lt"/>
              </a:rPr>
              <a:t>The name of the task.</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start_task</a:t>
            </a:r>
            <a:r>
              <a:rPr kumimoji="0" lang="en-US" altLang="en-US" sz="1600" b="0" i="0" u="none" strike="noStrike" cap="none" normalizeH="0" baseline="0" dirty="0">
                <a:ln>
                  <a:noFill/>
                </a:ln>
                <a:solidFill>
                  <a:schemeClr val="tx1"/>
                </a:solidFill>
                <a:effectLst/>
                <a:latin typeface="+mn-lt"/>
              </a:rPr>
              <a:t>: The function that implements the task logic.</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0</a:t>
            </a:r>
            <a:r>
              <a:rPr kumimoji="0" lang="en-US" altLang="en-US" sz="1600" b="0" i="0" u="none" strike="noStrike" cap="none" normalizeH="0" baseline="0" dirty="0">
                <a:ln>
                  <a:noFill/>
                </a:ln>
                <a:solidFill>
                  <a:schemeClr val="tx1"/>
                </a:solidFill>
                <a:effectLst/>
                <a:latin typeface="+mn-lt"/>
              </a:rPr>
              <a:t>: The argument passed to the task (unused here).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APP_CFG_TASK_PRIO</a:t>
            </a:r>
            <a:r>
              <a:rPr kumimoji="0" lang="en-US" altLang="en-US" sz="1600" b="0" i="0" u="none" strike="noStrike" cap="none" normalizeH="0" baseline="0" dirty="0">
                <a:ln>
                  <a:noFill/>
                </a:ln>
                <a:solidFill>
                  <a:schemeClr val="tx1"/>
                </a:solidFill>
                <a:effectLst/>
                <a:latin typeface="+mn-lt"/>
              </a:rPr>
              <a:t>: The task priority.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start_tsk_stack</a:t>
            </a:r>
            <a:r>
              <a:rPr kumimoji="0" lang="en-US" altLang="en-US" sz="1600" b="0" i="0" u="none" strike="noStrike" cap="none" normalizeH="0" baseline="0" dirty="0">
                <a:ln>
                  <a:noFill/>
                </a:ln>
                <a:solidFill>
                  <a:schemeClr val="tx1"/>
                </a:solidFill>
                <a:effectLst/>
                <a:latin typeface="+mn-lt"/>
              </a:rPr>
              <a:t>: The stack for the task.</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n-lt"/>
              </a:rPr>
              <a:t>Stack size and other options.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rPr>
              <a:t>Once the start task is created, the OS can be started: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OSStart</a:t>
            </a:r>
            <a:r>
              <a:rPr kumimoji="0" lang="en-US" altLang="en-US" sz="1600" b="1" i="0" u="none" strike="noStrike" cap="none" normalizeH="0" baseline="0" dirty="0">
                <a:ln>
                  <a:noFill/>
                </a:ln>
                <a:solidFill>
                  <a:schemeClr val="tx1"/>
                </a:solidFill>
                <a:effectLst/>
                <a:latin typeface="+mn-lt"/>
              </a:rPr>
              <a:t>(&amp;err)</a:t>
            </a:r>
            <a:r>
              <a:rPr kumimoji="0" lang="en-US" altLang="en-US" sz="1600" b="0" i="0" u="none" strike="noStrike" cap="none" normalizeH="0" baseline="0" dirty="0">
                <a:ln>
                  <a:noFill/>
                </a:ln>
                <a:solidFill>
                  <a:schemeClr val="tx1"/>
                </a:solidFill>
                <a:effectLst/>
                <a:latin typeface="+mn-lt"/>
              </a:rPr>
              <a:t>: This function starts the multitasking. From this point, the control is handed over to the RTOS, and tasks will be scheduled according to their priorities and the RTOS configuration.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858808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ottotitolo 2">
            <a:extLst>
              <a:ext uri="{FF2B5EF4-FFF2-40B4-BE49-F238E27FC236}">
                <a16:creationId xmlns:a16="http://schemas.microsoft.com/office/drawing/2014/main" id="{36445554-CAEA-3200-F4F9-A72862AC6C82}"/>
              </a:ext>
            </a:extLst>
          </p:cNvPr>
          <p:cNvSpPr>
            <a:spLocks noGrp="1"/>
          </p:cNvSpPr>
          <p:nvPr>
            <p:ph type="subTitle" idx="1"/>
          </p:nvPr>
        </p:nvSpPr>
        <p:spPr/>
        <p:txBody>
          <a:bodyPr/>
          <a:lstStyle/>
          <a:p>
            <a:endParaRPr lang="it-IT"/>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program flow and structure Cont.</a:t>
            </a:r>
            <a:endParaRPr dirty="0"/>
          </a:p>
        </p:txBody>
      </p:sp>
      <p:sp>
        <p:nvSpPr>
          <p:cNvPr id="4" name="Subtitle 20">
            <a:extLst>
              <a:ext uri="{FF2B5EF4-FFF2-40B4-BE49-F238E27FC236}">
                <a16:creationId xmlns:a16="http://schemas.microsoft.com/office/drawing/2014/main" id="{B1DB125A-6FFE-194E-312E-8FD6476A7BEA}"/>
              </a:ext>
            </a:extLst>
          </p:cNvPr>
          <p:cNvSpPr txBox="1">
            <a:spLocks noGrp="1"/>
          </p:cNvSpPr>
          <p:nvPr>
            <p:ph type="subTitle" idx="9"/>
          </p:nvPr>
        </p:nvSpPr>
        <p:spPr>
          <a:xfrm>
            <a:off x="720725" y="1304925"/>
            <a:ext cx="3776663" cy="40163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r>
              <a:rPr lang="en-US" u="sng" dirty="0"/>
              <a:t>Start Task</a:t>
            </a:r>
          </a:p>
        </p:txBody>
      </p:sp>
      <p:sp>
        <p:nvSpPr>
          <p:cNvPr id="7" name="Rectangle 3">
            <a:extLst>
              <a:ext uri="{FF2B5EF4-FFF2-40B4-BE49-F238E27FC236}">
                <a16:creationId xmlns:a16="http://schemas.microsoft.com/office/drawing/2014/main" id="{B2AAEBAF-F269-7686-A214-D49BE37533F6}"/>
              </a:ext>
            </a:extLst>
          </p:cNvPr>
          <p:cNvSpPr>
            <a:spLocks noChangeArrowheads="1"/>
          </p:cNvSpPr>
          <p:nvPr/>
        </p:nvSpPr>
        <p:spPr bwMode="auto">
          <a:xfrm>
            <a:off x="839451" y="1587750"/>
            <a:ext cx="7195278"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sng" strike="noStrike" cap="none" normalizeH="0" baseline="0" dirty="0">
                <a:ln>
                  <a:noFill/>
                </a:ln>
                <a:solidFill>
                  <a:schemeClr val="tx1"/>
                </a:solidFill>
                <a:effectLst/>
                <a:latin typeface="+mn-lt"/>
              </a:rPr>
              <a:t>The </a:t>
            </a:r>
            <a:r>
              <a:rPr kumimoji="0" lang="en-US" altLang="en-US" sz="1600" b="0" i="1" u="sng" strike="noStrike" cap="none" normalizeH="0" baseline="0" dirty="0" err="1">
                <a:ln>
                  <a:noFill/>
                </a:ln>
                <a:solidFill>
                  <a:schemeClr val="tx1"/>
                </a:solidFill>
                <a:effectLst/>
                <a:latin typeface="+mn-lt"/>
              </a:rPr>
              <a:t>start_task</a:t>
            </a:r>
            <a:r>
              <a:rPr kumimoji="0" lang="en-US" altLang="en-US" sz="1600" b="0" i="1" u="sng" strike="noStrike" cap="none" normalizeH="0" baseline="0" dirty="0">
                <a:ln>
                  <a:noFill/>
                </a:ln>
                <a:solidFill>
                  <a:schemeClr val="tx1"/>
                </a:solidFill>
                <a:effectLst/>
                <a:latin typeface="+mn-lt"/>
              </a:rPr>
              <a:t>() function performs further system setup: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BSP_OS_TickEnable</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Enables the tick timer for the OS, which was initially disabled.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OSSchedRoundRobinCfg</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Configures Round Robin scheduling, allowing tasks to share CPU time equally, with a time slice of 6000 ticks.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OSMutexCreate</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Creates a mutex, which will be used for synchronizing access to shared resources between tasks.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n-lt"/>
            </a:endParaRPr>
          </a:p>
        </p:txBody>
      </p:sp>
      <p:sp>
        <p:nvSpPr>
          <p:cNvPr id="5" name="Rectangle 1">
            <a:extLst>
              <a:ext uri="{FF2B5EF4-FFF2-40B4-BE49-F238E27FC236}">
                <a16:creationId xmlns:a16="http://schemas.microsoft.com/office/drawing/2014/main" id="{ADDC74DC-1A43-315A-3DFF-931ED1F37052}"/>
              </a:ext>
            </a:extLst>
          </p:cNvPr>
          <p:cNvSpPr>
            <a:spLocks noChangeArrowheads="1"/>
          </p:cNvSpPr>
          <p:nvPr/>
        </p:nvSpPr>
        <p:spPr bwMode="auto">
          <a:xfrm>
            <a:off x="839451" y="3594124"/>
            <a:ext cx="799691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context switching occurs during the OS's scheduling phase, after the call to </a:t>
            </a:r>
            <a:r>
              <a:rPr kumimoji="0" lang="en-US" altLang="en-US" b="1" i="0" u="none" strike="noStrike" cap="none" normalizeH="0" baseline="0" dirty="0" err="1">
                <a:ln>
                  <a:noFill/>
                </a:ln>
                <a:solidFill>
                  <a:schemeClr val="tx1"/>
                </a:solidFill>
                <a:effectLst/>
                <a:latin typeface="Arial Unicode MS"/>
              </a:rPr>
              <a:t>OSStart</a:t>
            </a:r>
            <a:r>
              <a:rPr kumimoji="0" lang="en-US" altLang="en-US" b="1" i="0" u="none" strike="noStrike" cap="none" normalizeH="0" baseline="0" dirty="0">
                <a:ln>
                  <a:noFill/>
                </a:ln>
                <a:solidFill>
                  <a:schemeClr val="tx1"/>
                </a:solidFill>
                <a:effectLst/>
                <a:latin typeface="Arial Unicode MS"/>
              </a:rPr>
              <a:t>()</a:t>
            </a:r>
            <a:r>
              <a:rPr kumimoji="0" lang="en-US" altLang="en-US" b="0" i="0" u="none" strike="noStrike" cap="none" normalizeH="0" baseline="0" dirty="0">
                <a:ln>
                  <a:noFill/>
                </a:ln>
                <a:solidFill>
                  <a:schemeClr val="tx1"/>
                </a:solidFill>
                <a:effectLst/>
              </a:rPr>
              <a:t>. The RTOS will switch between tasks based on their priorities, whether they are ready to run, and according to the configured Round Robin scheduling.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9845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program flow and structure Cont.</a:t>
            </a:r>
            <a:endParaRPr dirty="0"/>
          </a:p>
        </p:txBody>
      </p:sp>
      <p:sp>
        <p:nvSpPr>
          <p:cNvPr id="21" name="Subtitle 20">
            <a:extLst>
              <a:ext uri="{FF2B5EF4-FFF2-40B4-BE49-F238E27FC236}">
                <a16:creationId xmlns:a16="http://schemas.microsoft.com/office/drawing/2014/main" id="{E39E6BB6-2106-FE30-AC55-9C015FC085F1}"/>
              </a:ext>
            </a:extLst>
          </p:cNvPr>
          <p:cNvSpPr>
            <a:spLocks noGrp="1"/>
          </p:cNvSpPr>
          <p:nvPr>
            <p:ph type="subTitle" idx="9"/>
          </p:nvPr>
        </p:nvSpPr>
        <p:spPr>
          <a:xfrm>
            <a:off x="637554" y="1296691"/>
            <a:ext cx="4031882" cy="402300"/>
          </a:xfrm>
        </p:spPr>
        <p:txBody>
          <a:bodyPr/>
          <a:lstStyle/>
          <a:p>
            <a:r>
              <a:rPr lang="en-US" u="sng" dirty="0"/>
              <a:t>Additional Task Creation</a:t>
            </a:r>
          </a:p>
        </p:txBody>
      </p:sp>
      <p:sp>
        <p:nvSpPr>
          <p:cNvPr id="2" name="Rectangle 1">
            <a:extLst>
              <a:ext uri="{FF2B5EF4-FFF2-40B4-BE49-F238E27FC236}">
                <a16:creationId xmlns:a16="http://schemas.microsoft.com/office/drawing/2014/main" id="{0588196B-5A4B-1AE4-236E-ECFD7E5B3667}"/>
              </a:ext>
            </a:extLst>
          </p:cNvPr>
          <p:cNvSpPr>
            <a:spLocks noChangeArrowheads="1"/>
          </p:cNvSpPr>
          <p:nvPr/>
        </p:nvSpPr>
        <p:spPr bwMode="auto">
          <a:xfrm>
            <a:off x="779488" y="1590356"/>
            <a:ext cx="7375160"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sng" strike="noStrike" cap="none" normalizeH="0" baseline="0" dirty="0">
                <a:ln>
                  <a:noFill/>
                </a:ln>
                <a:solidFill>
                  <a:schemeClr val="tx1"/>
                </a:solidFill>
                <a:effectLst/>
                <a:latin typeface="+mn-lt"/>
              </a:rPr>
              <a:t>After the </a:t>
            </a:r>
            <a:r>
              <a:rPr kumimoji="0" lang="en-US" altLang="en-US" sz="1600" b="0" i="1" u="sng" strike="noStrike" cap="none" normalizeH="0" baseline="0" dirty="0" err="1">
                <a:ln>
                  <a:noFill/>
                </a:ln>
                <a:solidFill>
                  <a:schemeClr val="tx1"/>
                </a:solidFill>
                <a:effectLst/>
                <a:latin typeface="+mn-lt"/>
              </a:rPr>
              <a:t>start_task</a:t>
            </a:r>
            <a:r>
              <a:rPr kumimoji="0" lang="en-US" altLang="en-US" sz="1600" b="0" i="1" u="sng" strike="noStrike" cap="none" normalizeH="0" baseline="0" dirty="0">
                <a:ln>
                  <a:noFill/>
                </a:ln>
                <a:solidFill>
                  <a:schemeClr val="tx1"/>
                </a:solidFill>
                <a:effectLst/>
                <a:latin typeface="+mn-lt"/>
              </a:rPr>
              <a:t>, other tasks are created: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led1_task</a:t>
            </a:r>
            <a:r>
              <a:rPr kumimoji="0" lang="en-US" altLang="en-US" sz="1600" b="0" i="0" u="none" strike="noStrike" cap="none" normalizeH="0" baseline="0" dirty="0">
                <a:ln>
                  <a:noFill/>
                </a:ln>
                <a:solidFill>
                  <a:schemeClr val="tx1"/>
                </a:solidFill>
                <a:effectLst/>
                <a:latin typeface="+mn-lt"/>
              </a:rPr>
              <a:t> and </a:t>
            </a:r>
            <a:r>
              <a:rPr kumimoji="0" lang="en-US" altLang="en-US" sz="1600" b="1" i="0" u="none" strike="noStrike" cap="none" normalizeH="0" baseline="0" dirty="0">
                <a:ln>
                  <a:noFill/>
                </a:ln>
                <a:solidFill>
                  <a:schemeClr val="tx1"/>
                </a:solidFill>
                <a:effectLst/>
                <a:latin typeface="+mn-lt"/>
              </a:rPr>
              <a:t>led2_task</a:t>
            </a:r>
            <a:r>
              <a:rPr kumimoji="0" lang="en-US" altLang="en-US" sz="1600" b="0" i="0" u="none" strike="noStrike" cap="none" normalizeH="0" baseline="0" dirty="0">
                <a:ln>
                  <a:noFill/>
                </a:ln>
                <a:solidFill>
                  <a:schemeClr val="tx1"/>
                </a:solidFill>
                <a:effectLst/>
                <a:latin typeface="+mn-lt"/>
              </a:rPr>
              <a:t> are created using </a:t>
            </a:r>
            <a:r>
              <a:rPr kumimoji="0" lang="en-US" altLang="en-US" sz="1600" b="1" i="0" u="none" strike="noStrike" cap="none" normalizeH="0" baseline="0" dirty="0" err="1">
                <a:ln>
                  <a:noFill/>
                </a:ln>
                <a:solidFill>
                  <a:schemeClr val="tx1"/>
                </a:solidFill>
                <a:effectLst/>
                <a:latin typeface="+mn-lt"/>
              </a:rPr>
              <a:t>OSTaskCreate</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similar to the                    </a:t>
            </a:r>
            <a:r>
              <a:rPr kumimoji="0" lang="en-US" altLang="en-US" sz="1600" b="0" i="0" u="none" strike="noStrike" cap="none" normalizeH="0" baseline="0" dirty="0" err="1">
                <a:ln>
                  <a:noFill/>
                </a:ln>
                <a:solidFill>
                  <a:schemeClr val="tx1"/>
                </a:solidFill>
                <a:effectLst/>
                <a:latin typeface="+mn-lt"/>
              </a:rPr>
              <a:t>start_task</a:t>
            </a:r>
            <a:r>
              <a:rPr kumimoji="0" lang="en-US" altLang="en-US" sz="1600" b="0" i="0" u="none" strike="noStrike" cap="none" normalizeH="0" baseline="0" dirty="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n-lt"/>
              </a:rPr>
              <a:t>The parameters include: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n-lt"/>
              </a:rPr>
              <a:t>Task Control Block (TCB), task name, task function, priority, stack, and options.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Subtitle 20">
            <a:extLst>
              <a:ext uri="{FF2B5EF4-FFF2-40B4-BE49-F238E27FC236}">
                <a16:creationId xmlns:a16="http://schemas.microsoft.com/office/drawing/2014/main" id="{68954E68-EEF8-AB7E-5639-559D3C8FE8CE}"/>
              </a:ext>
            </a:extLst>
          </p:cNvPr>
          <p:cNvSpPr txBox="1">
            <a:spLocks/>
          </p:cNvSpPr>
          <p:nvPr/>
        </p:nvSpPr>
        <p:spPr>
          <a:xfrm>
            <a:off x="637554" y="3243360"/>
            <a:ext cx="2539888"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endParaRPr lang="en-US" u="sng" dirty="0"/>
          </a:p>
        </p:txBody>
      </p:sp>
    </p:spTree>
    <p:extLst>
      <p:ext uri="{BB962C8B-B14F-4D97-AF65-F5344CB8AC3E}">
        <p14:creationId xmlns:p14="http://schemas.microsoft.com/office/powerpoint/2010/main" val="2274327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program flow and structure Cont.</a:t>
            </a:r>
            <a:endParaRPr dirty="0"/>
          </a:p>
        </p:txBody>
      </p:sp>
      <p:sp>
        <p:nvSpPr>
          <p:cNvPr id="21" name="Subtitle 20">
            <a:extLst>
              <a:ext uri="{FF2B5EF4-FFF2-40B4-BE49-F238E27FC236}">
                <a16:creationId xmlns:a16="http://schemas.microsoft.com/office/drawing/2014/main" id="{E39E6BB6-2106-FE30-AC55-9C015FC085F1}"/>
              </a:ext>
            </a:extLst>
          </p:cNvPr>
          <p:cNvSpPr>
            <a:spLocks noGrp="1"/>
          </p:cNvSpPr>
          <p:nvPr>
            <p:ph type="subTitle" idx="9"/>
          </p:nvPr>
        </p:nvSpPr>
        <p:spPr>
          <a:xfrm>
            <a:off x="720000" y="1304186"/>
            <a:ext cx="3777049" cy="402300"/>
          </a:xfrm>
        </p:spPr>
        <p:txBody>
          <a:bodyPr/>
          <a:lstStyle/>
          <a:p>
            <a:r>
              <a:rPr lang="en-US" u="sng" dirty="0"/>
              <a:t>Task Implementations</a:t>
            </a:r>
          </a:p>
        </p:txBody>
      </p:sp>
      <p:sp>
        <p:nvSpPr>
          <p:cNvPr id="4" name="Rectangle 2">
            <a:extLst>
              <a:ext uri="{FF2B5EF4-FFF2-40B4-BE49-F238E27FC236}">
                <a16:creationId xmlns:a16="http://schemas.microsoft.com/office/drawing/2014/main" id="{0C398622-00D2-006E-EB90-6E207DFAB35E}"/>
              </a:ext>
            </a:extLst>
          </p:cNvPr>
          <p:cNvSpPr>
            <a:spLocks noChangeArrowheads="1"/>
          </p:cNvSpPr>
          <p:nvPr/>
        </p:nvSpPr>
        <p:spPr bwMode="auto">
          <a:xfrm>
            <a:off x="850692" y="1615801"/>
            <a:ext cx="744261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led1_task()</a:t>
            </a:r>
            <a:r>
              <a:rPr kumimoji="0" lang="en-US" altLang="en-US" sz="1600" b="0" i="0" u="none" strike="noStrike" cap="none" normalizeH="0" baseline="0" dirty="0">
                <a:ln>
                  <a:noFill/>
                </a:ln>
                <a:solidFill>
                  <a:schemeClr val="tx1"/>
                </a:solidFill>
                <a:effectLst/>
                <a:latin typeface="+mn-lt"/>
              </a:rPr>
              <a:t>: This task enters an infinite loop (while (DEF_TRUE)) and repeatedly turns an LED on and off with a 200ms delay between states. The specific LED controlled is determined by </a:t>
            </a:r>
            <a:r>
              <a:rPr kumimoji="0" lang="en-US" altLang="en-US" sz="1600" b="0" i="0" u="none" strike="noStrike" cap="none" normalizeH="0" baseline="0" dirty="0" err="1">
                <a:ln>
                  <a:noFill/>
                </a:ln>
                <a:solidFill>
                  <a:schemeClr val="tx1"/>
                </a:solidFill>
                <a:effectLst/>
                <a:latin typeface="+mn-lt"/>
              </a:rPr>
              <a:t>blnk_LED</a:t>
            </a:r>
            <a:r>
              <a:rPr kumimoji="0" lang="en-US" altLang="en-US" sz="1600" b="0" i="0" u="none" strike="noStrike" cap="none" normalizeH="0" baseline="0" dirty="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led2_task()</a:t>
            </a:r>
            <a:r>
              <a:rPr kumimoji="0" lang="en-US" altLang="en-US" sz="1600" b="0" i="0" u="none" strike="noStrike" cap="none" normalizeH="0" baseline="0" dirty="0">
                <a:ln>
                  <a:noFill/>
                </a:ln>
                <a:solidFill>
                  <a:schemeClr val="tx1"/>
                </a:solidFill>
                <a:effectLst/>
                <a:latin typeface="+mn-lt"/>
              </a:rPr>
              <a:t>: Similar to led1_task, this task toggles an LED on and off with a 400ms delay. </a:t>
            </a:r>
          </a:p>
        </p:txBody>
      </p:sp>
    </p:spTree>
    <p:extLst>
      <p:ext uri="{BB962C8B-B14F-4D97-AF65-F5344CB8AC3E}">
        <p14:creationId xmlns:p14="http://schemas.microsoft.com/office/powerpoint/2010/main" val="3060524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program flow and structure Cont.</a:t>
            </a:r>
            <a:endParaRPr dirty="0"/>
          </a:p>
        </p:txBody>
      </p:sp>
      <p:sp>
        <p:nvSpPr>
          <p:cNvPr id="7" name="Subtitle 20">
            <a:extLst>
              <a:ext uri="{FF2B5EF4-FFF2-40B4-BE49-F238E27FC236}">
                <a16:creationId xmlns:a16="http://schemas.microsoft.com/office/drawing/2014/main" id="{E676D1E3-EDC6-470A-1FB4-44B229041717}"/>
              </a:ext>
            </a:extLst>
          </p:cNvPr>
          <p:cNvSpPr txBox="1">
            <a:spLocks/>
          </p:cNvSpPr>
          <p:nvPr/>
        </p:nvSpPr>
        <p:spPr>
          <a:xfrm>
            <a:off x="645047" y="1289146"/>
            <a:ext cx="3777049"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r>
              <a:rPr lang="en-US" u="sng" dirty="0"/>
              <a:t>Context Switching</a:t>
            </a:r>
          </a:p>
        </p:txBody>
      </p:sp>
      <p:sp>
        <p:nvSpPr>
          <p:cNvPr id="9" name="Rectangle 3">
            <a:extLst>
              <a:ext uri="{FF2B5EF4-FFF2-40B4-BE49-F238E27FC236}">
                <a16:creationId xmlns:a16="http://schemas.microsoft.com/office/drawing/2014/main" id="{7B5D4F37-30AC-2A46-1D59-76E9D11759AB}"/>
              </a:ext>
            </a:extLst>
          </p:cNvPr>
          <p:cNvSpPr>
            <a:spLocks noChangeArrowheads="1"/>
          </p:cNvSpPr>
          <p:nvPr/>
        </p:nvSpPr>
        <p:spPr bwMode="auto">
          <a:xfrm>
            <a:off x="850692" y="1433806"/>
            <a:ext cx="744261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n-lt"/>
              </a:rPr>
              <a:t>The RTOS handles context switching between tasks once the OS is started via </a:t>
            </a:r>
            <a:r>
              <a:rPr kumimoji="0" lang="en-US" altLang="en-US" sz="1600" b="1" i="0" u="none" strike="noStrike" cap="none" normalizeH="0" baseline="0" dirty="0" err="1">
                <a:ln>
                  <a:noFill/>
                </a:ln>
                <a:solidFill>
                  <a:schemeClr val="tx1"/>
                </a:solidFill>
                <a:effectLst/>
                <a:latin typeface="+mn-lt"/>
              </a:rPr>
              <a:t>OSStart</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n-lt"/>
              </a:rPr>
              <a:t>Tasks such as led1_task and led2_task will share CPU time according to the Round Robin scheduling (</a:t>
            </a:r>
            <a:r>
              <a:rPr kumimoji="0" lang="en-US" altLang="en-US" sz="1600" b="1" i="0" u="none" strike="noStrike" cap="none" normalizeH="0" baseline="0" dirty="0" err="1">
                <a:ln>
                  <a:noFill/>
                </a:ln>
                <a:solidFill>
                  <a:schemeClr val="tx1"/>
                </a:solidFill>
                <a:effectLst/>
                <a:latin typeface="+mn-lt"/>
              </a:rPr>
              <a:t>OSSchedRoundRobinCfg</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meaning each task gets a fixed time slice to run before the OS switches to another task.</a:t>
            </a:r>
          </a:p>
        </p:txBody>
      </p:sp>
    </p:spTree>
    <p:extLst>
      <p:ext uri="{BB962C8B-B14F-4D97-AF65-F5344CB8AC3E}">
        <p14:creationId xmlns:p14="http://schemas.microsoft.com/office/powerpoint/2010/main" val="42152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1" y="8691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377" y="1994026"/>
            <a:ext cx="4462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Tasks Structure </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34259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Tasks structure</a:t>
            </a:r>
            <a:endParaRPr dirty="0"/>
          </a:p>
        </p:txBody>
      </p:sp>
      <p:sp>
        <p:nvSpPr>
          <p:cNvPr id="2075" name="Google Shape;2075;p51"/>
          <p:cNvSpPr txBox="1">
            <a:spLocks noGrp="1"/>
          </p:cNvSpPr>
          <p:nvPr>
            <p:ph type="subTitle" idx="1"/>
          </p:nvPr>
        </p:nvSpPr>
        <p:spPr>
          <a:xfrm>
            <a:off x="720000" y="1160775"/>
            <a:ext cx="7710900" cy="3455700"/>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rPr>
              <a:t>Task Control Blocks (TCBs)</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b="1" dirty="0"/>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Definition of the Task Control Blocks for three tasks */</a:t>
            </a:r>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static  OS_TCB        </a:t>
            </a:r>
            <a:r>
              <a:rPr lang="en-GB" dirty="0" err="1">
                <a:solidFill>
                  <a:schemeClr val="dk2"/>
                </a:solidFill>
                <a:latin typeface="IBM Plex Mono Medium"/>
                <a:ea typeface="IBM Plex Mono Medium"/>
                <a:cs typeface="IBM Plex Mono Medium"/>
                <a:sym typeface="IBM Plex Mono Medium"/>
              </a:rPr>
              <a:t>start_tsk_tcb</a:t>
            </a:r>
            <a:r>
              <a:rPr lang="en-GB" dirty="0">
                <a:solidFill>
                  <a:schemeClr val="dk2"/>
                </a:solidFill>
                <a:latin typeface="IBM Plex Mono Medium"/>
                <a:ea typeface="IBM Plex Mono Medium"/>
                <a:cs typeface="IBM Plex Mono Medium"/>
                <a:sym typeface="IBM Plex Mono Medium"/>
              </a:rPr>
              <a:t>;</a:t>
            </a:r>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static  OS_TCB        led1_tcb;</a:t>
            </a:r>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static  OS_TCB        led2_tcb;</a:t>
            </a:r>
          </a:p>
          <a:p>
            <a:pPr marL="742950" indent="-285750">
              <a:buFont typeface="Arial" panose="020B0604020202020204" pitchFamily="34" charset="0"/>
              <a:buChar char="•"/>
            </a:pPr>
            <a:r>
              <a:rPr lang="en-GB" dirty="0"/>
              <a:t>The TCB is essential for the RTOS to manage </a:t>
            </a:r>
            <a:r>
              <a:rPr lang="en-GB" b="1" dirty="0"/>
              <a:t>task states</a:t>
            </a:r>
            <a:r>
              <a:rPr lang="en-GB" dirty="0"/>
              <a:t>, </a:t>
            </a:r>
            <a:r>
              <a:rPr lang="en-GB" b="1" dirty="0"/>
              <a:t>priorities</a:t>
            </a:r>
            <a:r>
              <a:rPr lang="en-GB" dirty="0"/>
              <a:t>, </a:t>
            </a:r>
            <a:r>
              <a:rPr lang="en-GB" b="1" dirty="0"/>
              <a:t>stack pointers</a:t>
            </a:r>
            <a:r>
              <a:rPr lang="en-GB" dirty="0"/>
              <a:t>, this structure is of type OS_TCB. Other task-specific data :-</a:t>
            </a:r>
          </a:p>
          <a:p>
            <a:pPr indent="0">
              <a:buNone/>
            </a:pPr>
            <a:endParaRPr lang="en-GB" dirty="0"/>
          </a:p>
          <a:p>
            <a:pPr marL="742950" indent="-285750">
              <a:buFont typeface="Arial" panose="020B0604020202020204" pitchFamily="34" charset="0"/>
              <a:buChar char="•"/>
            </a:pPr>
            <a:endParaRPr lang="en-GB" b="1" dirty="0"/>
          </a:p>
          <a:p>
            <a:pPr marL="457200" lvl="0" indent="0" algn="l" rtl="0">
              <a:spcBef>
                <a:spcPts val="0"/>
              </a:spcBef>
              <a:spcAft>
                <a:spcPts val="0"/>
              </a:spcAft>
              <a:buNone/>
            </a:pP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
        <p:nvSpPr>
          <p:cNvPr id="6" name="TextBox 5">
            <a:extLst>
              <a:ext uri="{FF2B5EF4-FFF2-40B4-BE49-F238E27FC236}">
                <a16:creationId xmlns:a16="http://schemas.microsoft.com/office/drawing/2014/main" id="{A4AB0F41-0772-2058-7AB3-D0489A908619}"/>
              </a:ext>
            </a:extLst>
          </p:cNvPr>
          <p:cNvSpPr txBox="1"/>
          <p:nvPr/>
        </p:nvSpPr>
        <p:spPr>
          <a:xfrm>
            <a:off x="1756230" y="3539687"/>
            <a:ext cx="2496456" cy="954107"/>
          </a:xfrm>
          <a:prstGeom prst="rect">
            <a:avLst/>
          </a:prstGeom>
          <a:noFill/>
        </p:spPr>
        <p:txBody>
          <a:bodyPr wrap="square" rtlCol="0">
            <a:spAutoFit/>
          </a:bodyPr>
          <a:lstStyle/>
          <a:p>
            <a:pPr marL="285750" indent="-285750">
              <a:buFont typeface="Arial" panose="020B0604020202020204" pitchFamily="34" charset="0"/>
              <a:buChar char="•"/>
            </a:pPr>
            <a:r>
              <a:rPr lang="en-US" b="1" dirty="0"/>
              <a:t>Task Name </a:t>
            </a:r>
          </a:p>
          <a:p>
            <a:pPr marL="285750" indent="-285750">
              <a:buFont typeface="Arial" panose="020B0604020202020204" pitchFamily="34" charset="0"/>
              <a:buChar char="•"/>
            </a:pPr>
            <a:r>
              <a:rPr lang="en-US" b="1" dirty="0"/>
              <a:t>Task Time Quanta</a:t>
            </a:r>
          </a:p>
          <a:p>
            <a:pPr marL="285750" indent="-285750">
              <a:buFont typeface="Arial" panose="020B0604020202020204" pitchFamily="34" charset="0"/>
              <a:buChar char="•"/>
            </a:pPr>
            <a:r>
              <a:rPr lang="en-US" b="1" dirty="0"/>
              <a:t>Message Queue</a:t>
            </a:r>
          </a:p>
          <a:p>
            <a:pPr marL="285750" indent="-285750">
              <a:buFont typeface="Arial" panose="020B0604020202020204" pitchFamily="34" charset="0"/>
              <a:buChar char="•"/>
            </a:pPr>
            <a:r>
              <a:rPr lang="en-US" b="1" dirty="0"/>
              <a:t>Event Wait List</a:t>
            </a:r>
          </a:p>
        </p:txBody>
      </p:sp>
      <p:sp>
        <p:nvSpPr>
          <p:cNvPr id="7" name="TextBox 6">
            <a:extLst>
              <a:ext uri="{FF2B5EF4-FFF2-40B4-BE49-F238E27FC236}">
                <a16:creationId xmlns:a16="http://schemas.microsoft.com/office/drawing/2014/main" id="{9C561292-6120-E299-6834-E3304218F9B8}"/>
              </a:ext>
            </a:extLst>
          </p:cNvPr>
          <p:cNvSpPr txBox="1"/>
          <p:nvPr/>
        </p:nvSpPr>
        <p:spPr>
          <a:xfrm>
            <a:off x="4572000" y="3539686"/>
            <a:ext cx="2496456" cy="738664"/>
          </a:xfrm>
          <a:prstGeom prst="rect">
            <a:avLst/>
          </a:prstGeom>
          <a:noFill/>
        </p:spPr>
        <p:txBody>
          <a:bodyPr wrap="square" rtlCol="0">
            <a:spAutoFit/>
          </a:bodyPr>
          <a:lstStyle/>
          <a:p>
            <a:pPr marL="285750" indent="-285750">
              <a:buFont typeface="Arial" panose="020B0604020202020204" pitchFamily="34" charset="0"/>
              <a:buChar char="•"/>
            </a:pPr>
            <a:r>
              <a:rPr lang="en-US" b="1" dirty="0"/>
              <a:t>Task Delay </a:t>
            </a:r>
          </a:p>
          <a:p>
            <a:pPr marL="285750" indent="-285750">
              <a:buFont typeface="Arial" panose="020B0604020202020204" pitchFamily="34" charset="0"/>
              <a:buChar char="•"/>
            </a:pPr>
            <a:r>
              <a:rPr lang="en-US" b="1" dirty="0"/>
              <a:t>Mutex Nesting Level </a:t>
            </a:r>
          </a:p>
          <a:p>
            <a:pPr marL="285750" indent="-285750">
              <a:buFont typeface="Arial" panose="020B0604020202020204" pitchFamily="34" charset="0"/>
              <a:buChar char="•"/>
            </a:pPr>
            <a:r>
              <a:rPr lang="en-US" b="1" dirty="0"/>
              <a:t>Task CPU Usage</a:t>
            </a:r>
          </a:p>
        </p:txBody>
      </p:sp>
    </p:spTree>
    <p:extLst>
      <p:ext uri="{BB962C8B-B14F-4D97-AF65-F5344CB8AC3E}">
        <p14:creationId xmlns:p14="http://schemas.microsoft.com/office/powerpoint/2010/main" val="2270080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Tasks structure – cont.</a:t>
            </a:r>
          </a:p>
        </p:txBody>
      </p:sp>
      <p:sp>
        <p:nvSpPr>
          <p:cNvPr id="2075" name="Google Shape;2075;p51"/>
          <p:cNvSpPr txBox="1">
            <a:spLocks noGrp="1"/>
          </p:cNvSpPr>
          <p:nvPr>
            <p:ph type="subTitle" idx="1"/>
          </p:nvPr>
        </p:nvSpPr>
        <p:spPr>
          <a:xfrm>
            <a:off x="720000" y="1160775"/>
            <a:ext cx="7710900" cy="3455700"/>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main()</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b="1" dirty="0"/>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OS_ERR  err;</a:t>
            </a:r>
          </a:p>
          <a:p>
            <a:pPr marL="742950" indent="-285750">
              <a:buFont typeface="Arial" panose="020B0604020202020204" pitchFamily="34" charset="0"/>
              <a:buChar char="•"/>
            </a:pPr>
            <a:r>
              <a:rPr lang="en-GB" dirty="0"/>
              <a:t>This variable </a:t>
            </a:r>
            <a:r>
              <a:rPr lang="en-GB" b="1" dirty="0"/>
              <a:t>(err) </a:t>
            </a:r>
            <a:r>
              <a:rPr lang="en-GB" dirty="0"/>
              <a:t>is of type </a:t>
            </a:r>
            <a:r>
              <a:rPr lang="en-GB" b="1" dirty="0"/>
              <a:t>OS_ERR</a:t>
            </a:r>
            <a:r>
              <a:rPr lang="en-GB" dirty="0"/>
              <a:t>, is used by to store error codes that result from various OS operations.</a:t>
            </a:r>
          </a:p>
          <a:p>
            <a:pPr marL="742950" indent="-285750">
              <a:buFont typeface="Arial" panose="020B0604020202020204" pitchFamily="34" charset="0"/>
              <a:buChar char="•"/>
            </a:pPr>
            <a:endParaRPr lang="en-GB" b="1" dirty="0"/>
          </a:p>
          <a:p>
            <a:pPr marL="457200" lvl="0" indent="0" algn="l" rtl="0">
              <a:spcBef>
                <a:spcPts val="0"/>
              </a:spcBef>
              <a:spcAft>
                <a:spcPts val="0"/>
              </a:spcAft>
              <a:buNone/>
            </a:pP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
        <p:nvSpPr>
          <p:cNvPr id="2" name="Google Shape;2075;p51">
            <a:extLst>
              <a:ext uri="{FF2B5EF4-FFF2-40B4-BE49-F238E27FC236}">
                <a16:creationId xmlns:a16="http://schemas.microsoft.com/office/drawing/2014/main" id="{A6BDC9EE-8688-7ED0-4366-E9EF4C6C6CC1}"/>
              </a:ext>
            </a:extLst>
          </p:cNvPr>
          <p:cNvSpPr txBox="1">
            <a:spLocks/>
          </p:cNvSpPr>
          <p:nvPr/>
        </p:nvSpPr>
        <p:spPr>
          <a:xfrm>
            <a:off x="720000" y="2571750"/>
            <a:ext cx="7710900" cy="22905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AutoNum type="arabicPeriod"/>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rgbClr val="999999"/>
              </a:buClr>
              <a:buSzPts val="800"/>
              <a:buFont typeface="Open Sans"/>
              <a:buAutoNum type="alphaLcPeriod"/>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rgbClr val="999999"/>
              </a:buClr>
              <a:buSzPts val="800"/>
              <a:buFont typeface="Open Sans"/>
              <a:buAutoNum type="romanLcPeriod"/>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rgbClr val="999999"/>
              </a:buClr>
              <a:buSzPts val="800"/>
              <a:buFont typeface="Open Sans"/>
              <a:buAutoNum type="arabicPeriod"/>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rgbClr val="999999"/>
              </a:buClr>
              <a:buSzPts val="1200"/>
              <a:buFont typeface="Open Sans"/>
              <a:buAutoNum type="alphaLcPeriod"/>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rgbClr val="999999"/>
              </a:buClr>
              <a:buSzPts val="1200"/>
              <a:buFont typeface="Open Sans"/>
              <a:buAutoNum type="romanLcPeriod"/>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rgbClr val="999999"/>
              </a:buClr>
              <a:buSzPts val="700"/>
              <a:buFont typeface="Open Sans"/>
              <a:buAutoNum type="arabicPeriod"/>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rgbClr val="999999"/>
              </a:buClr>
              <a:buSzPts val="700"/>
              <a:buFont typeface="Open Sans"/>
              <a:buAutoNum type="alphaLcPeriod"/>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rgbClr val="999999"/>
              </a:buClr>
              <a:buSzPts val="600"/>
              <a:buFont typeface="Open Sans"/>
              <a:buAutoNum type="romanLcPeriod"/>
              <a:defRPr sz="1400" b="0" i="0" u="none" strike="noStrike" cap="none">
                <a:solidFill>
                  <a:schemeClr val="dk1"/>
                </a:solidFill>
                <a:latin typeface="Poppins"/>
                <a:ea typeface="Poppins"/>
                <a:cs typeface="Poppins"/>
                <a:sym typeface="Poppins"/>
              </a:defRPr>
            </a:lvl9pPr>
          </a:lstStyle>
          <a:p>
            <a:pPr marL="0" indent="0">
              <a:spcBef>
                <a:spcPts val="1000"/>
              </a:spcBef>
              <a:buFont typeface="Poppins"/>
              <a:buNone/>
            </a:pPr>
            <a:r>
              <a:rPr lang="en-GB" b="1" dirty="0"/>
              <a:t>Code Snippet:</a:t>
            </a:r>
          </a:p>
          <a:p>
            <a:pPr indent="0">
              <a:buFont typeface="Poppins"/>
              <a:buNone/>
            </a:pPr>
            <a:r>
              <a:rPr lang="fr-FR" dirty="0">
                <a:solidFill>
                  <a:schemeClr val="dk2"/>
                </a:solidFill>
                <a:latin typeface="IBM Plex Mono Medium"/>
                <a:ea typeface="IBM Plex Mono Medium"/>
                <a:cs typeface="IBM Plex Mono Medium"/>
                <a:sym typeface="IBM Plex Mono Medium"/>
              </a:rPr>
              <a:t>	</a:t>
            </a:r>
            <a:r>
              <a:rPr lang="fr-FR" dirty="0" err="1">
                <a:solidFill>
                  <a:schemeClr val="dk2"/>
                </a:solidFill>
                <a:latin typeface="IBM Plex Mono Medium"/>
                <a:ea typeface="IBM Plex Mono Medium"/>
                <a:cs typeface="IBM Plex Mono Medium"/>
                <a:sym typeface="IBM Plex Mono Medium"/>
              </a:rPr>
              <a:t>BSP_Init</a:t>
            </a:r>
            <a:r>
              <a:rPr lang="fr-FR" dirty="0">
                <a:solidFill>
                  <a:schemeClr val="dk2"/>
                </a:solidFill>
                <a:latin typeface="IBM Plex Mono Medium"/>
                <a:ea typeface="IBM Plex Mono Medium"/>
                <a:cs typeface="IBM Plex Mono Medium"/>
                <a:sym typeface="IBM Plex Mono Medium"/>
              </a:rPr>
              <a:t>();</a:t>
            </a:r>
          </a:p>
          <a:p>
            <a:pPr indent="0">
              <a:buFont typeface="Poppins"/>
              <a:buNone/>
            </a:pPr>
            <a:r>
              <a:rPr lang="fr-FR" dirty="0">
                <a:solidFill>
                  <a:schemeClr val="dk2"/>
                </a:solidFill>
                <a:latin typeface="IBM Plex Mono Medium"/>
                <a:ea typeface="IBM Plex Mono Medium"/>
                <a:cs typeface="IBM Plex Mono Medium"/>
                <a:sym typeface="IBM Plex Mono Medium"/>
              </a:rPr>
              <a:t>	</a:t>
            </a:r>
            <a:r>
              <a:rPr lang="fr-FR" dirty="0" err="1">
                <a:solidFill>
                  <a:schemeClr val="dk2"/>
                </a:solidFill>
                <a:latin typeface="IBM Plex Mono Medium"/>
                <a:ea typeface="IBM Plex Mono Medium"/>
                <a:cs typeface="IBM Plex Mono Medium"/>
                <a:sym typeface="IBM Plex Mono Medium"/>
              </a:rPr>
              <a:t>CPU_IntDis</a:t>
            </a:r>
            <a:r>
              <a:rPr lang="fr-FR" dirty="0">
                <a:solidFill>
                  <a:schemeClr val="dk2"/>
                </a:solidFill>
                <a:latin typeface="IBM Plex Mono Medium"/>
                <a:ea typeface="IBM Plex Mono Medium"/>
                <a:cs typeface="IBM Plex Mono Medium"/>
                <a:sym typeface="IBM Plex Mono Medium"/>
              </a:rPr>
              <a:t>(); 				</a:t>
            </a:r>
          </a:p>
          <a:p>
            <a:pPr indent="0">
              <a:buFont typeface="Poppins"/>
              <a:buNone/>
            </a:pPr>
            <a:r>
              <a:rPr lang="fr-FR" dirty="0">
                <a:solidFill>
                  <a:schemeClr val="dk2"/>
                </a:solidFill>
                <a:latin typeface="IBM Plex Mono Medium"/>
                <a:ea typeface="IBM Plex Mono Medium"/>
                <a:cs typeface="IBM Plex Mono Medium"/>
                <a:sym typeface="IBM Plex Mono Medium"/>
              </a:rPr>
              <a:t>    </a:t>
            </a:r>
            <a:r>
              <a:rPr lang="fr-FR" dirty="0" err="1">
                <a:solidFill>
                  <a:schemeClr val="dk2"/>
                </a:solidFill>
                <a:latin typeface="IBM Plex Mono Medium"/>
                <a:ea typeface="IBM Plex Mono Medium"/>
                <a:cs typeface="IBM Plex Mono Medium"/>
                <a:sym typeface="IBM Plex Mono Medium"/>
              </a:rPr>
              <a:t>CPU_Init</a:t>
            </a:r>
            <a:r>
              <a:rPr lang="fr-FR" dirty="0">
                <a:solidFill>
                  <a:schemeClr val="dk2"/>
                </a:solidFill>
                <a:latin typeface="IBM Plex Mono Medium"/>
                <a:ea typeface="IBM Plex Mono Medium"/>
                <a:cs typeface="IBM Plex Mono Medium"/>
                <a:sym typeface="IBM Plex Mono Medium"/>
              </a:rPr>
              <a:t>(); </a:t>
            </a:r>
            <a:endParaRPr lang="en-GB" dirty="0">
              <a:solidFill>
                <a:schemeClr val="dk2"/>
              </a:solidFill>
              <a:latin typeface="IBM Plex Mono Medium"/>
              <a:ea typeface="IBM Plex Mono Medium"/>
              <a:cs typeface="IBM Plex Mono Medium"/>
              <a:sym typeface="IBM Plex Mono Medium"/>
            </a:endParaRPr>
          </a:p>
          <a:p>
            <a:pPr marL="742950" indent="-285750">
              <a:buFont typeface="Arial" panose="020B0604020202020204" pitchFamily="34" charset="0"/>
              <a:buChar char="•"/>
            </a:pPr>
            <a:r>
              <a:rPr lang="en-GB" dirty="0"/>
              <a:t>The </a:t>
            </a:r>
            <a:r>
              <a:rPr lang="en-GB" b="1" dirty="0" err="1"/>
              <a:t>BSP_Init</a:t>
            </a:r>
            <a:r>
              <a:rPr lang="en-GB" b="1" dirty="0"/>
              <a:t>()</a:t>
            </a:r>
            <a:r>
              <a:rPr lang="en-GB" dirty="0"/>
              <a:t> function is responsible for initializing the Board Support Package (BSP).The </a:t>
            </a:r>
            <a:r>
              <a:rPr lang="en-GB" b="1" dirty="0" err="1"/>
              <a:t>CPU_IntDis</a:t>
            </a:r>
            <a:r>
              <a:rPr lang="en-GB" b="1" dirty="0"/>
              <a:t>()</a:t>
            </a:r>
            <a:r>
              <a:rPr lang="en-GB" dirty="0"/>
              <a:t> function is used to disable all CPU interrupts globally. </a:t>
            </a:r>
            <a:r>
              <a:rPr lang="en-GB" b="1" dirty="0"/>
              <a:t>The </a:t>
            </a:r>
            <a:r>
              <a:rPr lang="en-GB" b="1" dirty="0" err="1"/>
              <a:t>CPU_Init</a:t>
            </a:r>
            <a:r>
              <a:rPr lang="en-GB" b="1" dirty="0"/>
              <a:t>()</a:t>
            </a:r>
            <a:r>
              <a:rPr lang="en-GB" dirty="0"/>
              <a:t> function initializes the CPU and any CPU-specific features or resources.</a:t>
            </a:r>
            <a:endParaRPr lang="en-GB" b="1" dirty="0"/>
          </a:p>
          <a:p>
            <a:pPr indent="0">
              <a:buFont typeface="Poppins"/>
              <a:buNone/>
            </a:pPr>
            <a:endParaRPr lang="en-GB" dirty="0">
              <a:solidFill>
                <a:schemeClr val="dk2"/>
              </a:solidFill>
              <a:latin typeface="IBM Plex Mono Medium"/>
              <a:ea typeface="IBM Plex Mono Medium"/>
              <a:cs typeface="IBM Plex Mono Medium"/>
              <a:sym typeface="IBM Plex Mono Medium"/>
            </a:endParaRPr>
          </a:p>
          <a:p>
            <a:pPr indent="0">
              <a:spcBef>
                <a:spcPts val="1000"/>
              </a:spcBef>
              <a:buFont typeface="Poppins"/>
              <a:buNone/>
            </a:pPr>
            <a:endParaRPr lang="en-GB" dirty="0"/>
          </a:p>
          <a:p>
            <a:pPr indent="0">
              <a:spcBef>
                <a:spcPts val="1000"/>
              </a:spcBef>
              <a:buFont typeface="Poppins"/>
              <a:buNone/>
            </a:pPr>
            <a:endParaRPr lang="en-GB" dirty="0"/>
          </a:p>
          <a:p>
            <a:pPr indent="0">
              <a:spcBef>
                <a:spcPts val="1000"/>
              </a:spcBef>
              <a:buFont typeface="Poppins"/>
              <a:buNone/>
            </a:pPr>
            <a:endParaRPr lang="en-GB" dirty="0"/>
          </a:p>
          <a:p>
            <a:pPr indent="0">
              <a:spcBef>
                <a:spcPts val="1000"/>
              </a:spcBef>
              <a:spcAft>
                <a:spcPts val="1000"/>
              </a:spcAft>
              <a:buFont typeface="Poppins"/>
              <a:buNone/>
            </a:pPr>
            <a:endParaRPr lang="en-GB" dirty="0"/>
          </a:p>
        </p:txBody>
      </p:sp>
    </p:spTree>
    <p:extLst>
      <p:ext uri="{BB962C8B-B14F-4D97-AF65-F5344CB8AC3E}">
        <p14:creationId xmlns:p14="http://schemas.microsoft.com/office/powerpoint/2010/main" val="40914345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Tasks structure – cont.</a:t>
            </a:r>
            <a:endParaRPr dirty="0"/>
          </a:p>
        </p:txBody>
      </p:sp>
      <p:sp>
        <p:nvSpPr>
          <p:cNvPr id="2075" name="Google Shape;2075;p51"/>
          <p:cNvSpPr txBox="1">
            <a:spLocks noGrp="1"/>
          </p:cNvSpPr>
          <p:nvPr>
            <p:ph type="subTitle" idx="1"/>
          </p:nvPr>
        </p:nvSpPr>
        <p:spPr>
          <a:xfrm>
            <a:off x="720000" y="1160775"/>
            <a:ext cx="7710900" cy="3455700"/>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main()</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b="1" dirty="0"/>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a:t>
            </a:r>
            <a:r>
              <a:rPr lang="en-GB" dirty="0" err="1">
                <a:solidFill>
                  <a:schemeClr val="dk2"/>
                </a:solidFill>
                <a:latin typeface="IBM Plex Mono Medium"/>
                <a:ea typeface="IBM Plex Mono Medium"/>
                <a:cs typeface="IBM Plex Mono Medium"/>
                <a:sym typeface="IBM Plex Mono Medium"/>
              </a:rPr>
              <a:t>LED_Initialize</a:t>
            </a:r>
            <a:r>
              <a:rPr lang="en-GB" dirty="0">
                <a:solidFill>
                  <a:schemeClr val="dk2"/>
                </a:solidFill>
                <a:latin typeface="IBM Plex Mono Medium"/>
                <a:ea typeface="IBM Plex Mono Medium"/>
                <a:cs typeface="IBM Plex Mono Medium"/>
                <a:sym typeface="IBM Plex Mono Medium"/>
              </a:rPr>
              <a:t>();     			</a:t>
            </a:r>
          </a:p>
          <a:p>
            <a:pPr marL="742950" indent="-285750">
              <a:buFont typeface="Arial" panose="020B0604020202020204" pitchFamily="34" charset="0"/>
              <a:buChar char="•"/>
            </a:pPr>
            <a:r>
              <a:rPr lang="en-GB" b="1" dirty="0"/>
              <a:t>‘</a:t>
            </a:r>
            <a:r>
              <a:rPr lang="en-GB" b="1" dirty="0" err="1"/>
              <a:t>LED_Initialize</a:t>
            </a:r>
            <a:r>
              <a:rPr lang="en-GB" b="1" dirty="0"/>
              <a:t>()’</a:t>
            </a:r>
            <a:r>
              <a:rPr lang="en-GB" dirty="0"/>
              <a:t> Responsible for initializing the LEDs on the hardware, involves configuring the GPIO pins connected to the LEDs as output pins and setting an initial state.</a:t>
            </a: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27866349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Tasks structure – cont.</a:t>
            </a:r>
            <a:endParaRPr dirty="0"/>
          </a:p>
        </p:txBody>
      </p:sp>
      <p:sp>
        <p:nvSpPr>
          <p:cNvPr id="2075" name="Google Shape;2075;p51"/>
          <p:cNvSpPr txBox="1">
            <a:spLocks noGrp="1"/>
          </p:cNvSpPr>
          <p:nvPr>
            <p:ph type="subTitle" idx="1"/>
          </p:nvPr>
        </p:nvSpPr>
        <p:spPr>
          <a:xfrm>
            <a:off x="720000" y="1160775"/>
            <a:ext cx="7710900" cy="3455700"/>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main()</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b="1" dirty="0"/>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a:t>
            </a:r>
            <a:r>
              <a:rPr lang="en-GB" dirty="0" err="1">
                <a:solidFill>
                  <a:schemeClr val="dk2"/>
                </a:solidFill>
                <a:latin typeface="IBM Plex Mono Medium"/>
                <a:ea typeface="IBM Plex Mono Medium"/>
                <a:cs typeface="IBM Plex Mono Medium"/>
                <a:sym typeface="IBM Plex Mono Medium"/>
              </a:rPr>
              <a:t>OSInit</a:t>
            </a:r>
            <a:r>
              <a:rPr lang="en-GB" dirty="0">
                <a:solidFill>
                  <a:schemeClr val="dk2"/>
                </a:solidFill>
                <a:latin typeface="IBM Plex Mono Medium"/>
                <a:ea typeface="IBM Plex Mono Medium"/>
                <a:cs typeface="IBM Plex Mono Medium"/>
                <a:sym typeface="IBM Plex Mono Medium"/>
              </a:rPr>
              <a:t>(&amp;err);			</a:t>
            </a:r>
          </a:p>
          <a:p>
            <a:pPr marL="742950" indent="-285750">
              <a:buFont typeface="Arial" panose="020B0604020202020204" pitchFamily="34" charset="0"/>
              <a:buChar char="•"/>
            </a:pPr>
            <a:r>
              <a:rPr lang="en-GB" dirty="0"/>
              <a:t>The </a:t>
            </a:r>
            <a:r>
              <a:rPr lang="en-GB" b="1" dirty="0" err="1"/>
              <a:t>OSInit</a:t>
            </a:r>
            <a:r>
              <a:rPr lang="en-GB" b="1" dirty="0"/>
              <a:t>() </a:t>
            </a:r>
            <a:r>
              <a:rPr lang="en-GB" dirty="0"/>
              <a:t>function initializes the operating system . It sets up all necessary internal data structures, initializes kernel, timers, and semaphores, and prepares the OS for task scheduling. After calling </a:t>
            </a:r>
            <a:r>
              <a:rPr lang="en-GB" b="1" dirty="0" err="1"/>
              <a:t>OSInit</a:t>
            </a:r>
            <a:r>
              <a:rPr lang="en-GB" b="1" dirty="0"/>
              <a:t>()</a:t>
            </a:r>
            <a:r>
              <a:rPr lang="en-GB" dirty="0"/>
              <a:t>, the RTOS is ready to start creating and managing tasks.</a:t>
            </a:r>
          </a:p>
          <a:p>
            <a:pPr marL="742950" indent="-285750">
              <a:buFont typeface="Arial" panose="020B0604020202020204" pitchFamily="34" charset="0"/>
              <a:buChar char="•"/>
            </a:pPr>
            <a:r>
              <a:rPr lang="en-GB" dirty="0"/>
              <a:t> </a:t>
            </a:r>
            <a:r>
              <a:rPr lang="en-GB" b="1" dirty="0"/>
              <a:t>Kernel Data Structures</a:t>
            </a:r>
            <a:r>
              <a:rPr lang="en-GB" dirty="0"/>
              <a:t>: Initializes the internal data structures required by the RTOS, such as task control blocks (TCBs), ready lists.</a:t>
            </a:r>
          </a:p>
          <a:p>
            <a:pPr marL="742950" indent="-285750">
              <a:buFont typeface="Arial" panose="020B0604020202020204" pitchFamily="34" charset="0"/>
              <a:buChar char="•"/>
            </a:pPr>
            <a:r>
              <a:rPr lang="en-GB" b="1" dirty="0"/>
              <a:t>‘Task Management</a:t>
            </a:r>
            <a:r>
              <a:rPr lang="en-GB" dirty="0"/>
              <a:t>: Sets up the task management system, including the creation of idle tasks.</a:t>
            </a:r>
          </a:p>
          <a:p>
            <a:pPr marL="742950" indent="-285750">
              <a:buFont typeface="Arial" panose="020B0604020202020204" pitchFamily="34" charset="0"/>
              <a:buChar char="•"/>
            </a:pPr>
            <a:r>
              <a:rPr lang="en-GB" b="1" dirty="0">
                <a:solidFill>
                  <a:schemeClr val="tx1"/>
                </a:solidFill>
                <a:latin typeface="Poppins" panose="00000500000000000000" pitchFamily="2" charset="0"/>
                <a:ea typeface="IBM Plex Mono Medium"/>
                <a:cs typeface="Poppins" panose="00000500000000000000" pitchFamily="2" charset="0"/>
                <a:sym typeface="IBM Plex Mono Medium"/>
              </a:rPr>
              <a:t>Error Handling:</a:t>
            </a:r>
            <a:r>
              <a:rPr lang="en-GB" dirty="0">
                <a:solidFill>
                  <a:schemeClr val="tx1"/>
                </a:solidFill>
                <a:latin typeface="Poppins" panose="00000500000000000000" pitchFamily="2" charset="0"/>
                <a:ea typeface="IBM Plex Mono Medium"/>
                <a:cs typeface="Poppins" panose="00000500000000000000" pitchFamily="2" charset="0"/>
                <a:sym typeface="IBM Plex Mono Medium"/>
              </a:rPr>
              <a:t> The err parameter captures any errors that occur during the initialization process.</a:t>
            </a: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4119691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Tasks structure – cont.</a:t>
            </a:r>
            <a:endParaRPr dirty="0"/>
          </a:p>
        </p:txBody>
      </p:sp>
      <p:sp>
        <p:nvSpPr>
          <p:cNvPr id="2075" name="Google Shape;2075;p51"/>
          <p:cNvSpPr txBox="1">
            <a:spLocks noGrp="1"/>
          </p:cNvSpPr>
          <p:nvPr>
            <p:ph type="subTitle" idx="1"/>
          </p:nvPr>
        </p:nvSpPr>
        <p:spPr>
          <a:xfrm>
            <a:off x="720000" y="1160775"/>
            <a:ext cx="7710900" cy="3455700"/>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main()</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b="1" dirty="0"/>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a:t>
            </a:r>
            <a:r>
              <a:rPr lang="en-GB" dirty="0" err="1">
                <a:solidFill>
                  <a:schemeClr val="dk2"/>
                </a:solidFill>
                <a:latin typeface="IBM Plex Mono Medium"/>
                <a:ea typeface="IBM Plex Mono Medium"/>
                <a:cs typeface="IBM Plex Mono Medium"/>
                <a:sym typeface="IBM Plex Mono Medium"/>
              </a:rPr>
              <a:t>OSTaskCreate</a:t>
            </a:r>
            <a:r>
              <a:rPr lang="en-GB" dirty="0">
                <a:solidFill>
                  <a:schemeClr val="dk2"/>
                </a:solidFill>
                <a:latin typeface="IBM Plex Mono Medium"/>
                <a:ea typeface="IBM Plex Mono Medium"/>
                <a:cs typeface="IBM Plex Mono Medium"/>
                <a:sym typeface="IBM Plex Mono Medium"/>
              </a:rPr>
              <a:t>(…);</a:t>
            </a:r>
          </a:p>
          <a:p>
            <a:pPr marL="742950" indent="-285750">
              <a:buFont typeface="Arial" panose="020B0604020202020204" pitchFamily="34" charset="0"/>
              <a:buChar char="•"/>
            </a:pPr>
            <a:r>
              <a:rPr lang="en-GB" dirty="0"/>
              <a:t>This function creates and initializes a task in the RTOS. which will be responsible for further system initialization and creating other tasks.</a:t>
            </a:r>
          </a:p>
          <a:p>
            <a:pPr marL="742950" indent="-285750">
              <a:buFont typeface="Arial" panose="020B0604020202020204" pitchFamily="34" charset="0"/>
              <a:buChar char="•"/>
            </a:pPr>
            <a:r>
              <a:rPr lang="en-GB" b="1" dirty="0"/>
              <a:t>OS_TCB *</a:t>
            </a:r>
            <a:r>
              <a:rPr lang="en-GB" b="1" dirty="0" err="1"/>
              <a:t>start_tsk_tcb</a:t>
            </a:r>
            <a:r>
              <a:rPr lang="en-GB" b="1" dirty="0"/>
              <a:t>: </a:t>
            </a:r>
            <a:r>
              <a:rPr lang="en-GB" dirty="0"/>
              <a:t>A pointer to the Task Control Block (TCB) for the start task.</a:t>
            </a:r>
          </a:p>
          <a:p>
            <a:pPr marL="742950" indent="-285750">
              <a:buFont typeface="Arial" panose="020B0604020202020204" pitchFamily="34" charset="0"/>
              <a:buChar char="•"/>
            </a:pPr>
            <a:r>
              <a:rPr lang="en-GB" b="1" dirty="0"/>
              <a:t>CPU_CHAR *"Start Task": </a:t>
            </a:r>
            <a:r>
              <a:rPr lang="en-GB" dirty="0"/>
              <a:t>A string representing the task name.</a:t>
            </a:r>
          </a:p>
          <a:p>
            <a:pPr marL="742950" indent="-285750">
              <a:buFont typeface="Arial" panose="020B0604020202020204" pitchFamily="34" charset="0"/>
              <a:buChar char="•"/>
            </a:pPr>
            <a:r>
              <a:rPr lang="en-GB" b="1" dirty="0"/>
              <a:t>OS_TASK_PTR </a:t>
            </a:r>
            <a:r>
              <a:rPr lang="en-GB" b="1" dirty="0" err="1"/>
              <a:t>start_task</a:t>
            </a:r>
            <a:r>
              <a:rPr lang="en-GB" b="1" dirty="0"/>
              <a:t>: </a:t>
            </a:r>
            <a:r>
              <a:rPr lang="en-GB" dirty="0"/>
              <a:t>A pointer to the task function that will be executed (</a:t>
            </a:r>
            <a:r>
              <a:rPr lang="en-GB" b="1" dirty="0" err="1"/>
              <a:t>start_task</a:t>
            </a:r>
            <a:r>
              <a:rPr lang="en-GB" b="1" dirty="0"/>
              <a:t>()</a:t>
            </a:r>
            <a:r>
              <a:rPr lang="en-GB" dirty="0"/>
              <a:t>).</a:t>
            </a:r>
          </a:p>
          <a:p>
            <a:pPr marL="742950" indent="-285750">
              <a:buFont typeface="Arial" panose="020B0604020202020204" pitchFamily="34" charset="0"/>
              <a:buChar char="•"/>
            </a:pPr>
            <a:r>
              <a:rPr lang="en-GB" b="1" dirty="0"/>
              <a:t>void *0:</a:t>
            </a:r>
            <a:r>
              <a:rPr lang="en-GB" dirty="0"/>
              <a:t> A pointer to any arguments passed to the task. In this case, no arguments are passed, so it’s set to 0.</a:t>
            </a:r>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b="1" dirty="0"/>
          </a:p>
          <a:p>
            <a:pPr marL="457200" lvl="0" indent="0" algn="l" rtl="0">
              <a:spcBef>
                <a:spcPts val="0"/>
              </a:spcBef>
              <a:spcAft>
                <a:spcPts val="0"/>
              </a:spcAft>
              <a:buNone/>
            </a:pP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2776293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1533" name="Google Shape;1533;p39"/>
          <p:cNvSpPr txBox="1">
            <a:spLocks noGrp="1"/>
          </p:cNvSpPr>
          <p:nvPr>
            <p:ph type="subTitle" idx="2"/>
          </p:nvPr>
        </p:nvSpPr>
        <p:spPr>
          <a:xfrm>
            <a:off x="719994" y="1105634"/>
            <a:ext cx="3543000" cy="4568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Projcet Overview:</a:t>
            </a:r>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extBox 2">
            <a:extLst>
              <a:ext uri="{FF2B5EF4-FFF2-40B4-BE49-F238E27FC236}">
                <a16:creationId xmlns:a16="http://schemas.microsoft.com/office/drawing/2014/main" id="{0032C91F-ED6D-3C69-696C-D7ED8289E64F}"/>
              </a:ext>
            </a:extLst>
          </p:cNvPr>
          <p:cNvSpPr txBox="1"/>
          <p:nvPr/>
        </p:nvSpPr>
        <p:spPr>
          <a:xfrm>
            <a:off x="646077" y="3263795"/>
            <a:ext cx="3684860" cy="954107"/>
          </a:xfrm>
          <a:prstGeom prst="rect">
            <a:avLst/>
          </a:prstGeom>
          <a:noFill/>
        </p:spPr>
        <p:txBody>
          <a:bodyPr wrap="square" lIns="91440" tIns="45720" rIns="91440" bIns="45720" rtlCol="0" anchor="t">
            <a:spAutoFit/>
          </a:bodyPr>
          <a:lstStyle/>
          <a:p>
            <a:r>
              <a:rPr lang="en-GB" b="1" i="1" dirty="0"/>
              <a:t>Goal: </a:t>
            </a:r>
            <a:r>
              <a:rPr lang="en-GB" dirty="0"/>
              <a:t>Port µC/OS-III on Nucleo-F446RE </a:t>
            </a:r>
            <a:r>
              <a:rPr lang="en-GB"/>
              <a:t>and develop an application that uses Micrium</a:t>
            </a:r>
            <a:r>
              <a:rPr lang="en-GB" dirty="0"/>
              <a:t> OS to control the switching between tasks.</a:t>
            </a:r>
            <a:endParaRPr lang="en-US" dirty="0"/>
          </a:p>
        </p:txBody>
      </p:sp>
      <p:pic>
        <p:nvPicPr>
          <p:cNvPr id="9" name="Picture 8" descr="A blue and black logo&#10;&#10;Description automatically generated">
            <a:extLst>
              <a:ext uri="{FF2B5EF4-FFF2-40B4-BE49-F238E27FC236}">
                <a16:creationId xmlns:a16="http://schemas.microsoft.com/office/drawing/2014/main" id="{11517033-46EA-392D-F17C-D103204EECCF}"/>
              </a:ext>
            </a:extLst>
          </p:cNvPr>
          <p:cNvPicPr>
            <a:picLocks noChangeAspect="1"/>
          </p:cNvPicPr>
          <p:nvPr/>
        </p:nvPicPr>
        <p:blipFill>
          <a:blip r:embed="rId3"/>
          <a:stretch>
            <a:fillRect/>
          </a:stretch>
        </p:blipFill>
        <p:spPr>
          <a:xfrm>
            <a:off x="4638397" y="1177071"/>
            <a:ext cx="1405095" cy="988250"/>
          </a:xfrm>
          <a:prstGeom prst="rect">
            <a:avLst/>
          </a:prstGeom>
        </p:spPr>
      </p:pic>
      <p:pic>
        <p:nvPicPr>
          <p:cNvPr id="15" name="Picture 14" descr="A black and grey text&#10;&#10;Description automatically generated">
            <a:extLst>
              <a:ext uri="{FF2B5EF4-FFF2-40B4-BE49-F238E27FC236}">
                <a16:creationId xmlns:a16="http://schemas.microsoft.com/office/drawing/2014/main" id="{D1B7E20E-AAF5-D225-17F9-AC35391608BC}"/>
              </a:ext>
            </a:extLst>
          </p:cNvPr>
          <p:cNvPicPr>
            <a:picLocks noChangeAspect="1"/>
          </p:cNvPicPr>
          <p:nvPr/>
        </p:nvPicPr>
        <p:blipFill>
          <a:blip r:embed="rId4"/>
          <a:stretch>
            <a:fillRect/>
          </a:stretch>
        </p:blipFill>
        <p:spPr>
          <a:xfrm>
            <a:off x="6418895" y="1336189"/>
            <a:ext cx="2572276" cy="595472"/>
          </a:xfrm>
          <a:prstGeom prst="rect">
            <a:avLst/>
          </a:prstGeom>
        </p:spPr>
      </p:pic>
      <p:pic>
        <p:nvPicPr>
          <p:cNvPr id="19" name="Picture 18" descr="A close-up of a circuit board&#10;&#10;Description automatically generated">
            <a:extLst>
              <a:ext uri="{FF2B5EF4-FFF2-40B4-BE49-F238E27FC236}">
                <a16:creationId xmlns:a16="http://schemas.microsoft.com/office/drawing/2014/main" id="{78D80B3D-94EA-7D7B-23FD-4F59D5846A67}"/>
              </a:ext>
            </a:extLst>
          </p:cNvPr>
          <p:cNvPicPr>
            <a:picLocks noChangeAspect="1"/>
          </p:cNvPicPr>
          <p:nvPr/>
        </p:nvPicPr>
        <p:blipFill>
          <a:blip r:embed="rId5"/>
          <a:stretch>
            <a:fillRect/>
          </a:stretch>
        </p:blipFill>
        <p:spPr>
          <a:xfrm>
            <a:off x="5010150" y="2165321"/>
            <a:ext cx="3543000" cy="2362000"/>
          </a:xfrm>
          <a:prstGeom prst="rect">
            <a:avLst/>
          </a:prstGeom>
        </p:spPr>
      </p:pic>
      <p:sp>
        <p:nvSpPr>
          <p:cNvPr id="20" name="TextBox 19">
            <a:extLst>
              <a:ext uri="{FF2B5EF4-FFF2-40B4-BE49-F238E27FC236}">
                <a16:creationId xmlns:a16="http://schemas.microsoft.com/office/drawing/2014/main" id="{FDD5C9AC-6A26-BDA6-DC7D-F54C7ADF43A4}"/>
              </a:ext>
            </a:extLst>
          </p:cNvPr>
          <p:cNvSpPr txBox="1"/>
          <p:nvPr/>
        </p:nvSpPr>
        <p:spPr>
          <a:xfrm>
            <a:off x="846994" y="1631509"/>
            <a:ext cx="2872292" cy="1600438"/>
          </a:xfrm>
          <a:prstGeom prst="rect">
            <a:avLst/>
          </a:prstGeom>
          <a:noFill/>
        </p:spPr>
        <p:txBody>
          <a:bodyPr wrap="square" lIns="91440" tIns="45720" rIns="91440" bIns="45720" rtlCol="0" anchor="t">
            <a:spAutoFit/>
          </a:bodyPr>
          <a:lstStyle/>
          <a:p>
            <a:r>
              <a:rPr lang="en-US" b="1" i="1" dirty="0"/>
              <a:t>Main resources used: </a:t>
            </a:r>
          </a:p>
          <a:p>
            <a:r>
              <a:rPr lang="en-US" dirty="0"/>
              <a:t>1) STM32 Nucleo-F446RE - Development board</a:t>
            </a:r>
          </a:p>
          <a:p>
            <a:r>
              <a:rPr lang="en-US" dirty="0"/>
              <a:t>2) </a:t>
            </a:r>
            <a:r>
              <a:rPr lang="en-US" err="1"/>
              <a:t>Micrium</a:t>
            </a:r>
            <a:r>
              <a:rPr lang="en-US" dirty="0"/>
              <a:t> OS (µC/OS-III)</a:t>
            </a:r>
          </a:p>
          <a:p>
            <a:r>
              <a:rPr lang="en-US"/>
              <a:t>3) Keil uVision5 IDE</a:t>
            </a:r>
          </a:p>
          <a:p>
            <a:r>
              <a:rPr lang="en-US"/>
              <a:t>4) STLINKv2 driver</a:t>
            </a:r>
            <a:endParaRPr lang="en-US" dirty="0"/>
          </a:p>
          <a:p>
            <a:r>
              <a:rPr lang="en-US"/>
              <a:t>5) CMSIS core for F446 family</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Tasks structure – cont.</a:t>
            </a:r>
            <a:endParaRPr dirty="0"/>
          </a:p>
        </p:txBody>
      </p:sp>
      <p:sp>
        <p:nvSpPr>
          <p:cNvPr id="2075" name="Google Shape;2075;p51"/>
          <p:cNvSpPr txBox="1">
            <a:spLocks noGrp="1"/>
          </p:cNvSpPr>
          <p:nvPr>
            <p:ph type="subTitle" idx="1"/>
          </p:nvPr>
        </p:nvSpPr>
        <p:spPr>
          <a:xfrm>
            <a:off x="720000" y="1160774"/>
            <a:ext cx="7710900" cy="3803111"/>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main()</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b="1" dirty="0"/>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a:t>
            </a:r>
            <a:r>
              <a:rPr lang="en-GB" dirty="0" err="1">
                <a:solidFill>
                  <a:schemeClr val="dk2"/>
                </a:solidFill>
                <a:latin typeface="IBM Plex Mono Medium"/>
                <a:ea typeface="IBM Plex Mono Medium"/>
                <a:cs typeface="IBM Plex Mono Medium"/>
                <a:sym typeface="IBM Plex Mono Medium"/>
              </a:rPr>
              <a:t>OSTaskCreate</a:t>
            </a:r>
            <a:r>
              <a:rPr lang="en-GB" dirty="0">
                <a:solidFill>
                  <a:schemeClr val="dk2"/>
                </a:solidFill>
                <a:latin typeface="IBM Plex Mono Medium"/>
                <a:ea typeface="IBM Plex Mono Medium"/>
                <a:cs typeface="IBM Plex Mono Medium"/>
                <a:sym typeface="IBM Plex Mono Medium"/>
              </a:rPr>
              <a:t>(…);</a:t>
            </a:r>
          </a:p>
          <a:p>
            <a:pPr marL="742950" indent="-285750">
              <a:buFont typeface="Arial" panose="020B0604020202020204" pitchFamily="34" charset="0"/>
              <a:buChar char="•"/>
            </a:pPr>
            <a:r>
              <a:rPr lang="en-GB" b="1" dirty="0"/>
              <a:t>OS_PRIO APP_CFG_TASK_PRIO: </a:t>
            </a:r>
            <a:r>
              <a:rPr lang="en-GB" dirty="0"/>
              <a:t>The priority of the task. The priority determines the order in which tasks are scheduled. The value is defined in </a:t>
            </a:r>
            <a:r>
              <a:rPr lang="en-GB" b="1" dirty="0" err="1"/>
              <a:t>app_cfg.h</a:t>
            </a:r>
            <a:r>
              <a:rPr lang="en-GB" dirty="0"/>
              <a:t>.</a:t>
            </a:r>
          </a:p>
          <a:p>
            <a:pPr marL="742950" indent="-285750">
              <a:buFont typeface="Arial" panose="020B0604020202020204" pitchFamily="34" charset="0"/>
              <a:buChar char="•"/>
            </a:pPr>
            <a:r>
              <a:rPr lang="en-GB" b="1" dirty="0"/>
              <a:t>CPU_STK *</a:t>
            </a:r>
            <a:r>
              <a:rPr lang="en-GB" b="1" dirty="0" err="1"/>
              <a:t>start_tsk_stack</a:t>
            </a:r>
            <a:r>
              <a:rPr lang="en-GB" b="1" dirty="0"/>
              <a:t>[0]:</a:t>
            </a:r>
            <a:r>
              <a:rPr lang="en-GB" dirty="0"/>
              <a:t> A pointer to the stack allocated for the task.</a:t>
            </a:r>
          </a:p>
          <a:p>
            <a:pPr marL="742950" indent="-285750">
              <a:buFont typeface="Arial" panose="020B0604020202020204" pitchFamily="34" charset="0"/>
              <a:buChar char="•"/>
            </a:pPr>
            <a:r>
              <a:rPr lang="en-GB" b="1" dirty="0"/>
              <a:t>CPU_STK (APP_CFG_TASK_STK_SIZE / 10u): </a:t>
            </a:r>
            <a:r>
              <a:rPr lang="en-GB" dirty="0"/>
              <a:t>Specifies the stack’s limit , which helps with stack overflow detection.</a:t>
            </a:r>
          </a:p>
          <a:p>
            <a:pPr marL="742950" indent="-285750">
              <a:buFont typeface="Arial" panose="020B0604020202020204" pitchFamily="34" charset="0"/>
              <a:buChar char="•"/>
            </a:pPr>
            <a:r>
              <a:rPr lang="en-GB" b="1" dirty="0"/>
              <a:t>CPU_STK_SIZE APP_CFG_TASK_STK_SIZE:</a:t>
            </a:r>
            <a:r>
              <a:rPr lang="en-GB" dirty="0"/>
              <a:t> The size of the stack for this task, defined in </a:t>
            </a:r>
            <a:r>
              <a:rPr lang="en-GB" b="1" dirty="0" err="1"/>
              <a:t>app_cfg.h</a:t>
            </a:r>
            <a:r>
              <a:rPr lang="en-GB" dirty="0"/>
              <a:t>.</a:t>
            </a:r>
          </a:p>
          <a:p>
            <a:pPr marL="742950" indent="-285750">
              <a:buFont typeface="Arial" panose="020B0604020202020204" pitchFamily="34" charset="0"/>
              <a:buChar char="•"/>
            </a:pPr>
            <a:r>
              <a:rPr lang="en-GB" b="1" dirty="0"/>
              <a:t>OS_MSG_QTY 0: </a:t>
            </a:r>
            <a:r>
              <a:rPr lang="en-GB" dirty="0"/>
              <a:t>The number of messages the task can handle, which is 0 in this case since it doesn’t use a message queue.</a:t>
            </a:r>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b="1" dirty="0"/>
          </a:p>
          <a:p>
            <a:pPr marL="457200" lvl="0" indent="0" algn="l" rtl="0">
              <a:spcBef>
                <a:spcPts val="0"/>
              </a:spcBef>
              <a:spcAft>
                <a:spcPts val="0"/>
              </a:spcAft>
              <a:buNone/>
            </a:pP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3693494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Tasks structure – cont.</a:t>
            </a:r>
            <a:endParaRPr dirty="0"/>
          </a:p>
        </p:txBody>
      </p:sp>
      <p:sp>
        <p:nvSpPr>
          <p:cNvPr id="2075" name="Google Shape;2075;p51"/>
          <p:cNvSpPr txBox="1">
            <a:spLocks noGrp="1"/>
          </p:cNvSpPr>
          <p:nvPr>
            <p:ph type="subTitle" idx="1"/>
          </p:nvPr>
        </p:nvSpPr>
        <p:spPr>
          <a:xfrm>
            <a:off x="720000" y="1160774"/>
            <a:ext cx="7710900" cy="3803111"/>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main()</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b="1" dirty="0"/>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a:t>
            </a:r>
            <a:r>
              <a:rPr lang="en-GB" dirty="0" err="1">
                <a:solidFill>
                  <a:schemeClr val="dk2"/>
                </a:solidFill>
                <a:latin typeface="IBM Plex Mono Medium"/>
                <a:ea typeface="IBM Plex Mono Medium"/>
                <a:cs typeface="IBM Plex Mono Medium"/>
                <a:sym typeface="IBM Plex Mono Medium"/>
              </a:rPr>
              <a:t>OSTaskCreate</a:t>
            </a:r>
            <a:r>
              <a:rPr lang="en-GB" dirty="0">
                <a:solidFill>
                  <a:schemeClr val="dk2"/>
                </a:solidFill>
                <a:latin typeface="IBM Plex Mono Medium"/>
                <a:ea typeface="IBM Plex Mono Medium"/>
                <a:cs typeface="IBM Plex Mono Medium"/>
                <a:sym typeface="IBM Plex Mono Medium"/>
              </a:rPr>
              <a:t>(…);</a:t>
            </a:r>
          </a:p>
          <a:p>
            <a:pPr marL="742950" indent="-285750">
              <a:buFont typeface="Arial" panose="020B0604020202020204" pitchFamily="34" charset="0"/>
              <a:buChar char="•"/>
            </a:pPr>
            <a:r>
              <a:rPr lang="en-GB" b="1" dirty="0"/>
              <a:t>OS_TICK 0: </a:t>
            </a:r>
            <a:r>
              <a:rPr lang="en-GB" dirty="0"/>
              <a:t>The time slice allocated to the task, which is set to 0, indicating no time slicing.</a:t>
            </a:r>
          </a:p>
          <a:p>
            <a:pPr marL="742950" indent="-285750">
              <a:buFont typeface="Arial" panose="020B0604020202020204" pitchFamily="34" charset="0"/>
              <a:buChar char="•"/>
            </a:pPr>
            <a:r>
              <a:rPr lang="en-GB" b="1" dirty="0"/>
              <a:t>void *0: </a:t>
            </a:r>
            <a:r>
              <a:rPr lang="en-GB" dirty="0"/>
              <a:t>Additional options passed to the task, which is NULL here.</a:t>
            </a:r>
          </a:p>
          <a:p>
            <a:pPr marL="742950" indent="-285750">
              <a:buFont typeface="Arial" panose="020B0604020202020204" pitchFamily="34" charset="0"/>
              <a:buChar char="•"/>
            </a:pPr>
            <a:r>
              <a:rPr lang="en-GB" b="1" dirty="0"/>
              <a:t>OS_OPT (OS_OPT_TASK_STK_CHK | OS_OPT_TASK_STK_CLR): </a:t>
            </a:r>
            <a:r>
              <a:rPr lang="en-GB" dirty="0"/>
              <a:t>Enable stack checking and clearing, which help in debugging and stack overflow detection.</a:t>
            </a:r>
          </a:p>
          <a:p>
            <a:pPr marL="742950" indent="-285750">
              <a:buFont typeface="Arial" panose="020B0604020202020204" pitchFamily="34" charset="0"/>
              <a:buChar char="•"/>
            </a:pPr>
            <a:r>
              <a:rPr lang="en-GB" b="1" dirty="0"/>
              <a:t>OS_ERR *err: </a:t>
            </a:r>
            <a:r>
              <a:rPr lang="en-GB" dirty="0"/>
              <a:t>A pointer to the error code that will indicate if the task creation was successful or not.</a:t>
            </a:r>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b="1" dirty="0"/>
          </a:p>
          <a:p>
            <a:pPr marL="457200" lvl="0" indent="0" algn="l" rtl="0">
              <a:spcBef>
                <a:spcPts val="0"/>
              </a:spcBef>
              <a:spcAft>
                <a:spcPts val="0"/>
              </a:spcAft>
              <a:buNone/>
            </a:pP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3023789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Tasks structure – cont.</a:t>
            </a:r>
            <a:endParaRPr dirty="0"/>
          </a:p>
        </p:txBody>
      </p:sp>
      <p:sp>
        <p:nvSpPr>
          <p:cNvPr id="2075" name="Google Shape;2075;p51"/>
          <p:cNvSpPr txBox="1">
            <a:spLocks noGrp="1"/>
          </p:cNvSpPr>
          <p:nvPr>
            <p:ph type="subTitle" idx="1"/>
          </p:nvPr>
        </p:nvSpPr>
        <p:spPr>
          <a:xfrm>
            <a:off x="720000" y="1160774"/>
            <a:ext cx="7710900" cy="3982725"/>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a:t>
            </a:r>
            <a:r>
              <a:rPr lang="en-US" sz="2000" b="1" dirty="0" err="1">
                <a:latin typeface="IBM Plex Mono" panose="020B0509050203000203" pitchFamily="49" charset="0"/>
                <a:ea typeface="IBM Plex Mono"/>
                <a:cs typeface="IBM Plex Mono"/>
                <a:sym typeface="IBM Plex Mono"/>
              </a:rPr>
              <a:t>start_task</a:t>
            </a:r>
            <a:r>
              <a:rPr lang="en-US" sz="2000" b="1" dirty="0">
                <a:latin typeface="IBM Plex Mono" panose="020B0509050203000203" pitchFamily="49" charset="0"/>
                <a:ea typeface="IBM Plex Mono"/>
                <a:cs typeface="IBM Plex Mono"/>
                <a:sym typeface="IBM Plex Mono"/>
              </a:rPr>
              <a:t>(…)</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static void </a:t>
            </a:r>
            <a:r>
              <a:rPr lang="en-GB" dirty="0" err="1">
                <a:solidFill>
                  <a:schemeClr val="dk2"/>
                </a:solidFill>
                <a:latin typeface="IBM Plex Mono Medium"/>
                <a:ea typeface="IBM Plex Mono Medium"/>
                <a:cs typeface="IBM Plex Mono Medium"/>
                <a:sym typeface="IBM Plex Mono Medium"/>
              </a:rPr>
              <a:t>start_task</a:t>
            </a:r>
            <a:r>
              <a:rPr lang="en-GB" dirty="0">
                <a:solidFill>
                  <a:schemeClr val="dk2"/>
                </a:solidFill>
                <a:latin typeface="IBM Plex Mono Medium"/>
                <a:ea typeface="IBM Plex Mono Medium"/>
                <a:cs typeface="IBM Plex Mono Medium"/>
                <a:sym typeface="IBM Plex Mono Medium"/>
              </a:rPr>
              <a:t>(void *</a:t>
            </a:r>
            <a:r>
              <a:rPr lang="en-GB" dirty="0" err="1">
                <a:solidFill>
                  <a:schemeClr val="dk2"/>
                </a:solidFill>
                <a:latin typeface="IBM Plex Mono Medium"/>
                <a:ea typeface="IBM Plex Mono Medium"/>
                <a:cs typeface="IBM Plex Mono Medium"/>
                <a:sym typeface="IBM Plex Mono Medium"/>
              </a:rPr>
              <a:t>p_arg</a:t>
            </a:r>
            <a:r>
              <a:rPr lang="en-GB" dirty="0">
                <a:solidFill>
                  <a:schemeClr val="dk2"/>
                </a:solidFill>
                <a:latin typeface="IBM Plex Mono Medium"/>
                <a:ea typeface="IBM Plex Mono Medium"/>
                <a:cs typeface="IBM Plex Mono Medium"/>
                <a:sym typeface="IBM Plex Mono Medium"/>
              </a:rPr>
              <a:t>){…} </a:t>
            </a:r>
            <a:r>
              <a:rPr lang="en-GB" dirty="0">
                <a:solidFill>
                  <a:schemeClr val="accent1">
                    <a:lumMod val="60000"/>
                    <a:lumOff val="40000"/>
                  </a:schemeClr>
                </a:solidFill>
                <a:latin typeface="IBM Plex Mono Medium"/>
                <a:ea typeface="IBM Plex Mono Medium"/>
                <a:cs typeface="IBM Plex Mono Medium"/>
                <a:sym typeface="IBM Plex Mono Medium"/>
              </a:rPr>
              <a:t>[1]</a:t>
            </a:r>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a:t>
            </a:r>
            <a:r>
              <a:rPr lang="en-GB" dirty="0" err="1">
                <a:solidFill>
                  <a:schemeClr val="dk2"/>
                </a:solidFill>
                <a:latin typeface="IBM Plex Mono Medium"/>
                <a:ea typeface="IBM Plex Mono Medium"/>
                <a:cs typeface="IBM Plex Mono Medium"/>
                <a:sym typeface="IBM Plex Mono Medium"/>
              </a:rPr>
              <a:t>BSP_OS_TickEnable</a:t>
            </a:r>
            <a:r>
              <a:rPr lang="en-GB" dirty="0">
                <a:solidFill>
                  <a:schemeClr val="dk2"/>
                </a:solidFill>
                <a:latin typeface="IBM Plex Mono Medium"/>
                <a:ea typeface="IBM Plex Mono Medium"/>
                <a:cs typeface="IBM Plex Mono Medium"/>
                <a:sym typeface="IBM Plex Mono Medium"/>
              </a:rPr>
              <a:t>(); </a:t>
            </a:r>
            <a:r>
              <a:rPr lang="en-GB" dirty="0">
                <a:solidFill>
                  <a:schemeClr val="accent1">
                    <a:lumMod val="60000"/>
                    <a:lumOff val="40000"/>
                  </a:schemeClr>
                </a:solidFill>
                <a:latin typeface="IBM Plex Mono Medium"/>
                <a:ea typeface="IBM Plex Mono Medium"/>
                <a:cs typeface="IBM Plex Mono Medium"/>
                <a:sym typeface="IBM Plex Mono Medium"/>
              </a:rPr>
              <a:t>[2]</a:t>
            </a:r>
          </a:p>
          <a:p>
            <a:pPr marL="742950" indent="-285750">
              <a:buFont typeface="Arial" panose="020B0604020202020204" pitchFamily="34" charset="0"/>
              <a:buChar char="•"/>
            </a:pPr>
            <a:r>
              <a:rPr lang="en-GB" dirty="0"/>
              <a:t>[1] The function </a:t>
            </a:r>
            <a:r>
              <a:rPr lang="en-GB" b="1" dirty="0" err="1"/>
              <a:t>start_task</a:t>
            </a:r>
            <a:r>
              <a:rPr lang="en-GB" b="1" dirty="0"/>
              <a:t> </a:t>
            </a:r>
            <a:r>
              <a:rPr lang="en-GB" dirty="0"/>
              <a:t>is the entry point for the initial task that runs when the system starts.</a:t>
            </a:r>
          </a:p>
          <a:p>
            <a:pPr marL="742950" indent="-285750">
              <a:buFont typeface="Arial" panose="020B0604020202020204" pitchFamily="34" charset="0"/>
              <a:buChar char="•"/>
            </a:pPr>
            <a:r>
              <a:rPr lang="en-GB" dirty="0"/>
              <a:t>[1] </a:t>
            </a:r>
            <a:r>
              <a:rPr lang="en-GB" b="1" dirty="0" err="1"/>
              <a:t>p_arg</a:t>
            </a:r>
            <a:r>
              <a:rPr lang="en-GB" b="1" dirty="0"/>
              <a:t>: </a:t>
            </a:r>
            <a:r>
              <a:rPr lang="en-GB" dirty="0"/>
              <a:t>This parameter allows the task to receive an argument when it is created. However, in this case, it is not used, so (</a:t>
            </a:r>
            <a:r>
              <a:rPr lang="en-GB" b="1" dirty="0"/>
              <a:t>void</a:t>
            </a:r>
            <a:r>
              <a:rPr lang="en-GB" dirty="0"/>
              <a:t>)</a:t>
            </a:r>
            <a:r>
              <a:rPr lang="en-GB" b="1" dirty="0" err="1"/>
              <a:t>p_arg</a:t>
            </a:r>
            <a:r>
              <a:rPr lang="en-GB" b="1" dirty="0"/>
              <a:t> </a:t>
            </a:r>
            <a:r>
              <a:rPr lang="en-GB" dirty="0"/>
              <a:t>is a common way to prevent compiler warnings about unused parameters.</a:t>
            </a:r>
          </a:p>
          <a:p>
            <a:pPr marL="742950" indent="-285750">
              <a:buFont typeface="Arial" panose="020B0604020202020204" pitchFamily="34" charset="0"/>
              <a:buChar char="•"/>
            </a:pPr>
            <a:r>
              <a:rPr lang="en-GB" dirty="0"/>
              <a:t>[2] This function enables the OS tick timer and the corresponding interrupt.as it provides the periodic "ticks" that the OS uses to keep track of time and manage task scheduling. This call re-enables the tick timer after the system initialization is complete.</a:t>
            </a:r>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b="1" dirty="0"/>
          </a:p>
          <a:p>
            <a:pPr marL="457200" lvl="0" indent="0" algn="l" rtl="0">
              <a:spcBef>
                <a:spcPts val="0"/>
              </a:spcBef>
              <a:spcAft>
                <a:spcPts val="0"/>
              </a:spcAft>
              <a:buNone/>
            </a:pP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175202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Tasks structure – cont.</a:t>
            </a:r>
            <a:endParaRPr dirty="0"/>
          </a:p>
        </p:txBody>
      </p:sp>
      <p:sp>
        <p:nvSpPr>
          <p:cNvPr id="2075" name="Google Shape;2075;p51"/>
          <p:cNvSpPr txBox="1">
            <a:spLocks noGrp="1"/>
          </p:cNvSpPr>
          <p:nvPr>
            <p:ph type="subTitle" idx="1"/>
          </p:nvPr>
        </p:nvSpPr>
        <p:spPr>
          <a:xfrm>
            <a:off x="720000" y="1160774"/>
            <a:ext cx="7710900" cy="3982725"/>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a:t>
            </a:r>
            <a:r>
              <a:rPr lang="en-US" sz="2000" b="1" dirty="0" err="1">
                <a:latin typeface="IBM Plex Mono" panose="020B0509050203000203" pitchFamily="49" charset="0"/>
                <a:ea typeface="IBM Plex Mono"/>
                <a:cs typeface="IBM Plex Mono"/>
                <a:sym typeface="IBM Plex Mono"/>
              </a:rPr>
              <a:t>start_task</a:t>
            </a:r>
            <a:r>
              <a:rPr lang="en-US" sz="2000" b="1" dirty="0">
                <a:latin typeface="IBM Plex Mono" panose="020B0509050203000203" pitchFamily="49" charset="0"/>
                <a:ea typeface="IBM Plex Mono"/>
                <a:cs typeface="IBM Plex Mono"/>
                <a:sym typeface="IBM Plex Mono"/>
              </a:rPr>
              <a:t>(…)</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a:t>
            </a:r>
            <a:r>
              <a:rPr lang="en-GB" dirty="0" err="1">
                <a:solidFill>
                  <a:schemeClr val="dk2"/>
                </a:solidFill>
                <a:latin typeface="IBM Plex Mono Medium"/>
                <a:ea typeface="IBM Plex Mono Medium"/>
                <a:cs typeface="IBM Plex Mono Medium"/>
                <a:sym typeface="IBM Plex Mono Medium"/>
              </a:rPr>
              <a:t>OSSchedRoundRobinCfg</a:t>
            </a:r>
            <a:r>
              <a:rPr lang="en-GB" dirty="0">
                <a:solidFill>
                  <a:schemeClr val="dk2"/>
                </a:solidFill>
                <a:latin typeface="IBM Plex Mono Medium"/>
                <a:ea typeface="IBM Plex Mono Medium"/>
                <a:cs typeface="IBM Plex Mono Medium"/>
                <a:sym typeface="IBM Plex Mono Medium"/>
              </a:rPr>
              <a:t>(…) </a:t>
            </a:r>
            <a:r>
              <a:rPr lang="en-GB" dirty="0">
                <a:solidFill>
                  <a:schemeClr val="accent1">
                    <a:lumMod val="60000"/>
                    <a:lumOff val="40000"/>
                  </a:schemeClr>
                </a:solidFill>
                <a:latin typeface="IBM Plex Mono Medium"/>
                <a:ea typeface="IBM Plex Mono Medium"/>
                <a:cs typeface="IBM Plex Mono Medium"/>
                <a:sym typeface="IBM Plex Mono Medium"/>
              </a:rPr>
              <a:t>[1]</a:t>
            </a:r>
          </a:p>
          <a:p>
            <a:pPr marL="742950" indent="-285750">
              <a:buFont typeface="Arial" panose="020B0604020202020204" pitchFamily="34" charset="0"/>
              <a:buChar char="•"/>
            </a:pPr>
            <a:r>
              <a:rPr lang="en-GB" dirty="0"/>
              <a:t>[1] This configures the RTOS's round-robin scheduling. Round-robin scheduling allows tasks of the same priority to share the CPU by switching between them at regular intervals.</a:t>
            </a:r>
          </a:p>
          <a:p>
            <a:pPr marL="742950" indent="-285750">
              <a:buFont typeface="Arial" panose="020B0604020202020204" pitchFamily="34" charset="0"/>
              <a:buChar char="•"/>
            </a:pPr>
            <a:r>
              <a:rPr lang="en-GB" b="1" dirty="0"/>
              <a:t>DEF_TRUE: </a:t>
            </a:r>
            <a:r>
              <a:rPr lang="en-GB" dirty="0"/>
              <a:t>Enables round-robin scheduling.</a:t>
            </a:r>
          </a:p>
          <a:p>
            <a:pPr marL="742950" indent="-285750">
              <a:buFont typeface="Arial" panose="020B0604020202020204" pitchFamily="34" charset="0"/>
              <a:buChar char="•"/>
            </a:pPr>
            <a:r>
              <a:rPr lang="en-GB" b="1" dirty="0"/>
              <a:t>6000u:</a:t>
            </a:r>
            <a:r>
              <a:rPr lang="en-GB" dirty="0"/>
              <a:t> Specifies the number of OS ticks that each task will run before the OS switches to the next task in the round-robin pool. In this case, a task will run for 6000 ticks before being switched out.</a:t>
            </a:r>
          </a:p>
          <a:p>
            <a:pPr marL="742950" indent="-285750">
              <a:buFont typeface="Arial" panose="020B0604020202020204" pitchFamily="34" charset="0"/>
              <a:buChar char="•"/>
            </a:pPr>
            <a:r>
              <a:rPr lang="en-GB" b="1" dirty="0"/>
              <a:t>Error Handling: </a:t>
            </a:r>
            <a:r>
              <a:rPr lang="en-GB" dirty="0"/>
              <a:t>The result of this configuration is stored in the err variable, which can be checked later to ensure that the operation was successful.</a:t>
            </a:r>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b="1" dirty="0"/>
          </a:p>
          <a:p>
            <a:pPr marL="457200" lvl="0" indent="0" algn="l" rtl="0">
              <a:spcBef>
                <a:spcPts val="0"/>
              </a:spcBef>
              <a:spcAft>
                <a:spcPts val="0"/>
              </a:spcAft>
              <a:buNone/>
            </a:pP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42798271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Tasks structure – cont.</a:t>
            </a:r>
            <a:endParaRPr dirty="0"/>
          </a:p>
        </p:txBody>
      </p:sp>
      <p:sp>
        <p:nvSpPr>
          <p:cNvPr id="2075" name="Google Shape;2075;p51"/>
          <p:cNvSpPr txBox="1">
            <a:spLocks noGrp="1"/>
          </p:cNvSpPr>
          <p:nvPr>
            <p:ph type="subTitle" idx="1"/>
          </p:nvPr>
        </p:nvSpPr>
        <p:spPr>
          <a:xfrm>
            <a:off x="720000" y="1160774"/>
            <a:ext cx="7710900" cy="3982725"/>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a:t>
            </a:r>
            <a:r>
              <a:rPr lang="en-US" sz="2000" b="1" dirty="0" err="1">
                <a:latin typeface="IBM Plex Mono" panose="020B0509050203000203" pitchFamily="49" charset="0"/>
                <a:ea typeface="IBM Plex Mono"/>
                <a:cs typeface="IBM Plex Mono"/>
                <a:sym typeface="IBM Plex Mono"/>
              </a:rPr>
              <a:t>start_task</a:t>
            </a:r>
            <a:r>
              <a:rPr lang="en-US" sz="2000" b="1" dirty="0">
                <a:latin typeface="IBM Plex Mono" panose="020B0509050203000203" pitchFamily="49" charset="0"/>
                <a:ea typeface="IBM Plex Mono"/>
                <a:cs typeface="IBM Plex Mono"/>
                <a:sym typeface="IBM Plex Mono"/>
              </a:rPr>
              <a:t>(…)</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a:t>
            </a:r>
            <a:r>
              <a:rPr lang="en-GB" dirty="0" err="1">
                <a:solidFill>
                  <a:schemeClr val="dk2"/>
                </a:solidFill>
                <a:latin typeface="IBM Plex Mono Medium"/>
                <a:ea typeface="IBM Plex Mono Medium"/>
                <a:cs typeface="IBM Plex Mono Medium"/>
                <a:sym typeface="IBM Plex Mono Medium"/>
              </a:rPr>
              <a:t>OSMutexCreate</a:t>
            </a:r>
            <a:r>
              <a:rPr lang="en-GB" dirty="0">
                <a:solidFill>
                  <a:schemeClr val="dk2"/>
                </a:solidFill>
                <a:latin typeface="IBM Plex Mono Medium"/>
                <a:ea typeface="IBM Plex Mono Medium"/>
                <a:cs typeface="IBM Plex Mono Medium"/>
                <a:sym typeface="IBM Plex Mono Medium"/>
              </a:rPr>
              <a:t>(…) </a:t>
            </a:r>
            <a:r>
              <a:rPr lang="en-GB" dirty="0">
                <a:solidFill>
                  <a:schemeClr val="accent1">
                    <a:lumMod val="60000"/>
                    <a:lumOff val="40000"/>
                  </a:schemeClr>
                </a:solidFill>
                <a:latin typeface="IBM Plex Mono Medium"/>
                <a:ea typeface="IBM Plex Mono Medium"/>
                <a:cs typeface="IBM Plex Mono Medium"/>
                <a:sym typeface="IBM Plex Mono Medium"/>
              </a:rPr>
              <a:t>[1]</a:t>
            </a:r>
          </a:p>
          <a:p>
            <a:pPr marL="742950" indent="-285750">
              <a:buFont typeface="Arial" panose="020B0604020202020204" pitchFamily="34" charset="0"/>
              <a:buChar char="•"/>
            </a:pPr>
            <a:r>
              <a:rPr lang="en-GB" dirty="0"/>
              <a:t>[1] Creates a mutex (mutual exclusion object) which can be used by tasks to ensure exclusive access to shared resources. </a:t>
            </a:r>
          </a:p>
          <a:p>
            <a:pPr marL="742950" indent="-285750">
              <a:buFont typeface="Arial" panose="020B0604020202020204" pitchFamily="34" charset="0"/>
              <a:buChar char="•"/>
            </a:pPr>
            <a:r>
              <a:rPr lang="en-GB" b="1" dirty="0"/>
              <a:t>&amp;mutex: </a:t>
            </a:r>
            <a:r>
              <a:rPr lang="en-GB" dirty="0"/>
              <a:t>A reference to the global OS_MUTEX variable that holds the mutex object.</a:t>
            </a:r>
          </a:p>
          <a:p>
            <a:pPr marL="742950" indent="-285750">
              <a:buFont typeface="Arial" panose="020B0604020202020204" pitchFamily="34" charset="0"/>
              <a:buChar char="•"/>
            </a:pPr>
            <a:r>
              <a:rPr lang="en-GB" b="1" dirty="0"/>
              <a:t>"mutex": </a:t>
            </a:r>
            <a:r>
              <a:rPr lang="en-GB" dirty="0"/>
              <a:t>A human-readable name for the mutex, useful for debugging purposes.</a:t>
            </a:r>
          </a:p>
          <a:p>
            <a:pPr marL="742950" indent="-285750">
              <a:buFont typeface="Arial" panose="020B0604020202020204" pitchFamily="34" charset="0"/>
              <a:buChar char="•"/>
            </a:pPr>
            <a:r>
              <a:rPr lang="en-GB" b="1" dirty="0"/>
              <a:t>Error Handling: </a:t>
            </a:r>
            <a:r>
              <a:rPr lang="en-GB" dirty="0"/>
              <a:t>Again, the err variable is used to check whether the mutex creation was successful.</a:t>
            </a:r>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b="1" dirty="0"/>
          </a:p>
          <a:p>
            <a:pPr marL="457200" lvl="0" indent="0" algn="l" rtl="0">
              <a:spcBef>
                <a:spcPts val="0"/>
              </a:spcBef>
              <a:spcAft>
                <a:spcPts val="0"/>
              </a:spcAft>
              <a:buNone/>
            </a:pP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27447473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Tasks structure – cont.</a:t>
            </a:r>
            <a:endParaRPr dirty="0"/>
          </a:p>
        </p:txBody>
      </p:sp>
      <p:sp>
        <p:nvSpPr>
          <p:cNvPr id="2075" name="Google Shape;2075;p51"/>
          <p:cNvSpPr txBox="1">
            <a:spLocks noGrp="1"/>
          </p:cNvSpPr>
          <p:nvPr>
            <p:ph type="subTitle" idx="1"/>
          </p:nvPr>
        </p:nvSpPr>
        <p:spPr>
          <a:xfrm>
            <a:off x="720000" y="1160774"/>
            <a:ext cx="7710900" cy="3982725"/>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a:t>
            </a:r>
            <a:r>
              <a:rPr lang="en-US" sz="2000" b="1" dirty="0" err="1">
                <a:latin typeface="IBM Plex Mono" panose="020B0509050203000203" pitchFamily="49" charset="0"/>
                <a:ea typeface="IBM Plex Mono"/>
                <a:cs typeface="IBM Plex Mono"/>
                <a:sym typeface="IBM Plex Mono"/>
              </a:rPr>
              <a:t>start_task</a:t>
            </a:r>
            <a:r>
              <a:rPr lang="en-US" sz="2000" b="1" dirty="0">
                <a:latin typeface="IBM Plex Mono" panose="020B0509050203000203" pitchFamily="49" charset="0"/>
                <a:ea typeface="IBM Plex Mono"/>
                <a:cs typeface="IBM Plex Mono"/>
                <a:sym typeface="IBM Plex Mono"/>
              </a:rPr>
              <a:t>(…)</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a:t>
            </a:r>
            <a:r>
              <a:rPr lang="en-GB" dirty="0" err="1">
                <a:solidFill>
                  <a:schemeClr val="dk2"/>
                </a:solidFill>
                <a:latin typeface="IBM Plex Mono Medium"/>
                <a:ea typeface="IBM Plex Mono Medium"/>
                <a:cs typeface="IBM Plex Mono Medium"/>
                <a:sym typeface="IBM Plex Mono Medium"/>
              </a:rPr>
              <a:t>OSTaskCreate</a:t>
            </a:r>
            <a:r>
              <a:rPr lang="en-GB" dirty="0">
                <a:solidFill>
                  <a:schemeClr val="dk2"/>
                </a:solidFill>
                <a:latin typeface="IBM Plex Mono Medium"/>
                <a:ea typeface="IBM Plex Mono Medium"/>
                <a:cs typeface="IBM Plex Mono Medium"/>
                <a:sym typeface="IBM Plex Mono Medium"/>
              </a:rPr>
              <a:t>(…) </a:t>
            </a:r>
            <a:r>
              <a:rPr lang="en-GB" dirty="0">
                <a:solidFill>
                  <a:schemeClr val="accent1">
                    <a:lumMod val="60000"/>
                    <a:lumOff val="40000"/>
                  </a:schemeClr>
                </a:solidFill>
                <a:latin typeface="IBM Plex Mono Medium"/>
                <a:ea typeface="IBM Plex Mono Medium"/>
                <a:cs typeface="IBM Plex Mono Medium"/>
                <a:sym typeface="IBM Plex Mono Medium"/>
              </a:rPr>
              <a:t>[1]</a:t>
            </a:r>
          </a:p>
          <a:p>
            <a:pPr marL="742950" indent="-285750">
              <a:buFont typeface="Arial" panose="020B0604020202020204" pitchFamily="34" charset="0"/>
              <a:buChar char="•"/>
            </a:pPr>
            <a:r>
              <a:rPr lang="en-GB" dirty="0"/>
              <a:t>[1] This creates the led1_task, which is one of the tasks that will run concurrently in the system.</a:t>
            </a:r>
          </a:p>
          <a:p>
            <a:pPr marL="742950" indent="-285750">
              <a:buFont typeface="Arial" panose="020B0604020202020204" pitchFamily="34" charset="0"/>
              <a:buChar char="•"/>
            </a:pPr>
            <a:r>
              <a:rPr lang="en-GB" dirty="0"/>
              <a:t>Task Control Block (TCB): The &amp;led1_tcb is a pointer to the TCB for the task. </a:t>
            </a:r>
          </a:p>
          <a:p>
            <a:pPr marL="742950" indent="-285750">
              <a:buFont typeface="Arial" panose="020B0604020202020204" pitchFamily="34" charset="0"/>
              <a:buChar char="•"/>
            </a:pPr>
            <a:r>
              <a:rPr lang="en-GB" dirty="0"/>
              <a:t>Task Name: The string "led1 task" is the name of the task.</a:t>
            </a:r>
          </a:p>
          <a:p>
            <a:pPr marL="742950" indent="-285750">
              <a:buFont typeface="Arial" panose="020B0604020202020204" pitchFamily="34" charset="0"/>
              <a:buChar char="•"/>
            </a:pPr>
            <a:r>
              <a:rPr lang="en-GB" dirty="0"/>
              <a:t>Priority: APP_CFG_L1_TASK_PRIO is the priority assigned to this task. The lower the number, the higher the priority.</a:t>
            </a:r>
          </a:p>
          <a:p>
            <a:pPr marL="742950" indent="-285750">
              <a:buFont typeface="Arial" panose="020B0604020202020204" pitchFamily="34" charset="0"/>
              <a:buChar char="•"/>
            </a:pPr>
            <a:r>
              <a:rPr lang="en-GB" dirty="0"/>
              <a:t>Stack: The stack for this task is defined by &amp;led1_tsk_stack[0], and its size is set by APP_CFG_TASK_STK_SIZE.</a:t>
            </a:r>
          </a:p>
          <a:p>
            <a:pPr marL="742950" indent="-285750">
              <a:buFont typeface="Arial" panose="020B0604020202020204" pitchFamily="34" charset="0"/>
              <a:buChar char="•"/>
            </a:pPr>
            <a:r>
              <a:rPr lang="en-GB" dirty="0"/>
              <a:t>Options: OS_OPT_TASK_STK_CHK | OS_OPT_TASK_STK_CLR specifies options to check and clear the task stack.</a:t>
            </a:r>
          </a:p>
          <a:p>
            <a:pPr marL="742950" indent="-285750">
              <a:buFont typeface="Arial" panose="020B0604020202020204" pitchFamily="34" charset="0"/>
              <a:buChar char="•"/>
            </a:pPr>
            <a:r>
              <a:rPr lang="en-GB" dirty="0"/>
              <a:t>Error Handling: The err variable captures the success or failure of the task creation.</a:t>
            </a:r>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b="1" dirty="0"/>
          </a:p>
          <a:p>
            <a:pPr marL="457200" lvl="0" indent="0" algn="l" rtl="0">
              <a:spcBef>
                <a:spcPts val="0"/>
              </a:spcBef>
              <a:spcAft>
                <a:spcPts val="0"/>
              </a:spcAft>
              <a:buNone/>
            </a:pP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15077206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Tasks structure – cont.</a:t>
            </a:r>
            <a:endParaRPr dirty="0"/>
          </a:p>
        </p:txBody>
      </p:sp>
      <p:sp>
        <p:nvSpPr>
          <p:cNvPr id="2075" name="Google Shape;2075;p51"/>
          <p:cNvSpPr txBox="1">
            <a:spLocks noGrp="1"/>
          </p:cNvSpPr>
          <p:nvPr>
            <p:ph type="subTitle" idx="1"/>
          </p:nvPr>
        </p:nvSpPr>
        <p:spPr>
          <a:xfrm>
            <a:off x="720000" y="1160774"/>
            <a:ext cx="7710900" cy="3982725"/>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a:t>
            </a:r>
            <a:r>
              <a:rPr lang="en-US" sz="2000" b="1" dirty="0" err="1">
                <a:latin typeface="IBM Plex Mono" panose="020B0509050203000203" pitchFamily="49" charset="0"/>
                <a:ea typeface="IBM Plex Mono"/>
                <a:cs typeface="IBM Plex Mono"/>
                <a:sym typeface="IBM Plex Mono"/>
              </a:rPr>
              <a:t>start_task</a:t>
            </a:r>
            <a:r>
              <a:rPr lang="en-US" sz="2000" b="1" dirty="0">
                <a:latin typeface="IBM Plex Mono" panose="020B0509050203000203" pitchFamily="49" charset="0"/>
                <a:ea typeface="IBM Plex Mono"/>
                <a:cs typeface="IBM Plex Mono"/>
                <a:sym typeface="IBM Plex Mono"/>
              </a:rPr>
              <a:t>(…)</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a:t>
            </a:r>
            <a:r>
              <a:rPr lang="en-GB" dirty="0" err="1">
                <a:solidFill>
                  <a:schemeClr val="dk2"/>
                </a:solidFill>
                <a:latin typeface="IBM Plex Mono Medium"/>
                <a:ea typeface="IBM Plex Mono Medium"/>
                <a:cs typeface="IBM Plex Mono Medium"/>
                <a:sym typeface="IBM Plex Mono Medium"/>
              </a:rPr>
              <a:t>OSTaskCreate</a:t>
            </a:r>
            <a:r>
              <a:rPr lang="en-GB" dirty="0">
                <a:solidFill>
                  <a:schemeClr val="dk2"/>
                </a:solidFill>
                <a:latin typeface="IBM Plex Mono Medium"/>
                <a:ea typeface="IBM Plex Mono Medium"/>
                <a:cs typeface="IBM Plex Mono Medium"/>
                <a:sym typeface="IBM Plex Mono Medium"/>
              </a:rPr>
              <a:t>(…) </a:t>
            </a:r>
            <a:r>
              <a:rPr lang="en-GB" dirty="0">
                <a:solidFill>
                  <a:schemeClr val="accent1">
                    <a:lumMod val="60000"/>
                    <a:lumOff val="40000"/>
                  </a:schemeClr>
                </a:solidFill>
                <a:latin typeface="IBM Plex Mono Medium"/>
                <a:ea typeface="IBM Plex Mono Medium"/>
                <a:cs typeface="IBM Plex Mono Medium"/>
                <a:sym typeface="IBM Plex Mono Medium"/>
              </a:rPr>
              <a:t>[1]</a:t>
            </a:r>
          </a:p>
          <a:p>
            <a:pPr marL="742950" indent="-285750">
              <a:buFont typeface="Arial" panose="020B0604020202020204" pitchFamily="34" charset="0"/>
              <a:buChar char="•"/>
            </a:pPr>
            <a:r>
              <a:rPr lang="en-GB" dirty="0"/>
              <a:t>[1] Create the LED2 Task : Similar to the led1_task, this creates the led2_task, which is another task that will run concurrently in the system.</a:t>
            </a:r>
          </a:p>
          <a:p>
            <a:pPr marL="742950" indent="-285750">
              <a:buFont typeface="Arial" panose="020B0604020202020204" pitchFamily="34" charset="0"/>
              <a:buChar char="•"/>
            </a:pPr>
            <a:r>
              <a:rPr lang="en-GB" dirty="0"/>
              <a:t>TCB, Stack, Priority: The same concepts apply as with the led1_task, but here it uses led2_tcb, led2_task, and APP_CFG_L2_TASK_PRIO for the task control block, task function, and priority, respectively.</a:t>
            </a:r>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b="1" dirty="0"/>
          </a:p>
          <a:p>
            <a:pPr marL="457200" lvl="0" indent="0" algn="l" rtl="0">
              <a:spcBef>
                <a:spcPts val="0"/>
              </a:spcBef>
              <a:spcAft>
                <a:spcPts val="0"/>
              </a:spcAft>
              <a:buNone/>
            </a:pP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10698895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Tasks structure – cont.</a:t>
            </a:r>
            <a:endParaRPr lang="en-US" b="0" dirty="0"/>
          </a:p>
          <a:p>
            <a:pPr marL="0" lvl="0" indent="0" algn="l">
              <a:spcBef>
                <a:spcPts val="0"/>
              </a:spcBef>
              <a:spcAft>
                <a:spcPts val="0"/>
              </a:spcAft>
              <a:buNone/>
            </a:pPr>
            <a:endParaRPr lang="en" dirty="0"/>
          </a:p>
        </p:txBody>
      </p:sp>
      <p:sp>
        <p:nvSpPr>
          <p:cNvPr id="2075" name="Google Shape;2075;p51"/>
          <p:cNvSpPr txBox="1">
            <a:spLocks noGrp="1"/>
          </p:cNvSpPr>
          <p:nvPr>
            <p:ph type="subTitle" idx="1"/>
          </p:nvPr>
        </p:nvSpPr>
        <p:spPr>
          <a:xfrm>
            <a:off x="720000" y="1160774"/>
            <a:ext cx="7710900" cy="3982725"/>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led1_task &amp; led2_task</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b="1" dirty="0"/>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static void led1_task (void *</a:t>
            </a:r>
            <a:r>
              <a:rPr lang="en-GB" dirty="0" err="1">
                <a:solidFill>
                  <a:schemeClr val="dk2"/>
                </a:solidFill>
                <a:latin typeface="IBM Plex Mono Medium"/>
                <a:ea typeface="IBM Plex Mono Medium"/>
                <a:cs typeface="IBM Plex Mono Medium"/>
                <a:sym typeface="IBM Plex Mono Medium"/>
              </a:rPr>
              <a:t>p_arg</a:t>
            </a:r>
            <a:r>
              <a:rPr lang="en-GB" dirty="0">
                <a:solidFill>
                  <a:schemeClr val="dk2"/>
                </a:solidFill>
                <a:latin typeface="IBM Plex Mono Medium"/>
                <a:ea typeface="IBM Plex Mono Medium"/>
                <a:cs typeface="IBM Plex Mono Medium"/>
                <a:sym typeface="IBM Plex Mono Medium"/>
              </a:rPr>
              <a:t>) {…}</a:t>
            </a:r>
          </a:p>
          <a:p>
            <a:pPr indent="0">
              <a:buNone/>
            </a:pPr>
            <a:r>
              <a:rPr lang="en-GB" dirty="0">
                <a:solidFill>
                  <a:schemeClr val="dk2"/>
                </a:solidFill>
                <a:latin typeface="IBM Plex Mono Medium"/>
                <a:ea typeface="IBM Plex Mono Medium"/>
                <a:cs typeface="IBM Plex Mono Medium"/>
                <a:sym typeface="IBM Plex Mono Medium"/>
              </a:rPr>
              <a:t>static void led2_task (void *</a:t>
            </a:r>
            <a:r>
              <a:rPr lang="en-GB" dirty="0" err="1">
                <a:solidFill>
                  <a:schemeClr val="dk2"/>
                </a:solidFill>
                <a:latin typeface="IBM Plex Mono Medium"/>
                <a:ea typeface="IBM Plex Mono Medium"/>
                <a:cs typeface="IBM Plex Mono Medium"/>
                <a:sym typeface="IBM Plex Mono Medium"/>
              </a:rPr>
              <a:t>p_arg</a:t>
            </a:r>
            <a:r>
              <a:rPr lang="en-GB" dirty="0">
                <a:solidFill>
                  <a:schemeClr val="dk2"/>
                </a:solidFill>
                <a:latin typeface="IBM Plex Mono Medium"/>
                <a:ea typeface="IBM Plex Mono Medium"/>
                <a:cs typeface="IBM Plex Mono Medium"/>
                <a:sym typeface="IBM Plex Mono Medium"/>
              </a:rPr>
              <a:t>) {…}</a:t>
            </a:r>
          </a:p>
          <a:p>
            <a:pPr marL="742950" indent="-285750">
              <a:buFont typeface="Arial" panose="020B0604020202020204" pitchFamily="34" charset="0"/>
              <a:buChar char="•"/>
            </a:pPr>
            <a:r>
              <a:rPr lang="en-GB" dirty="0"/>
              <a:t>The two tasks led1_task and led2_task in the provided code are responsible for controlling the </a:t>
            </a:r>
            <a:r>
              <a:rPr lang="en-GB" dirty="0" err="1"/>
              <a:t>behavior</a:t>
            </a:r>
            <a:r>
              <a:rPr lang="en-GB" dirty="0"/>
              <a:t> of LEDs. Both tasks run in an infinite loop and toggle the state of a specified LED, </a:t>
            </a:r>
            <a:r>
              <a:rPr lang="en-GB" b="1" u="sng" dirty="0"/>
              <a:t>but with different timing intervals</a:t>
            </a:r>
            <a:r>
              <a:rPr lang="en-GB" dirty="0"/>
              <a:t>. </a:t>
            </a:r>
          </a:p>
          <a:p>
            <a:pPr marL="742950" indent="-285750">
              <a:buFont typeface="Arial" panose="020B0604020202020204" pitchFamily="34" charset="0"/>
              <a:buChar char="•"/>
            </a:pPr>
            <a:r>
              <a:rPr lang="en-GB" dirty="0"/>
              <a:t>The </a:t>
            </a:r>
            <a:r>
              <a:rPr lang="en-GB" b="1" dirty="0"/>
              <a:t>led1_task </a:t>
            </a:r>
            <a:r>
              <a:rPr lang="en-GB" dirty="0"/>
              <a:t>is responsible for blinking an LED with shorter on and off intervals. It continuously toggles the LED on and off, with each state lasting for 200 ticks.</a:t>
            </a:r>
          </a:p>
          <a:p>
            <a:pPr marL="742950" indent="-285750">
              <a:buFont typeface="Arial" panose="020B0604020202020204" pitchFamily="34" charset="0"/>
              <a:buChar char="•"/>
            </a:pPr>
            <a:r>
              <a:rPr lang="en-GB" dirty="0"/>
              <a:t>Key Elements: Infinite Loop (</a:t>
            </a:r>
            <a:r>
              <a:rPr lang="en-GB" b="1" dirty="0"/>
              <a:t>while (DEF_TRUE)</a:t>
            </a:r>
            <a:r>
              <a:rPr lang="en-GB" dirty="0"/>
              <a:t>): This ensures that the task runs continuously, as tasks in a real-time operating system typically do not exit. </a:t>
            </a:r>
            <a:r>
              <a:rPr lang="en-GB" b="1" dirty="0"/>
              <a:t>DEF_TRUE</a:t>
            </a:r>
            <a:r>
              <a:rPr lang="en-GB" dirty="0"/>
              <a:t> is a constant that equates to </a:t>
            </a:r>
            <a:r>
              <a:rPr lang="en-GB" b="1" dirty="0"/>
              <a:t>1</a:t>
            </a:r>
            <a:r>
              <a:rPr lang="en-GB" dirty="0"/>
              <a:t>, making the condition always true.</a:t>
            </a:r>
          </a:p>
          <a:p>
            <a:pPr indent="0">
              <a:buNone/>
            </a:pPr>
            <a:endParaRPr lang="en-GB" dirty="0"/>
          </a:p>
          <a:p>
            <a:pPr marL="742950" indent="-285750">
              <a:buFont typeface="Arial" panose="020B0604020202020204" pitchFamily="34" charset="0"/>
              <a:buChar char="•"/>
            </a:pPr>
            <a:endParaRPr lang="en-GB" b="1" dirty="0"/>
          </a:p>
          <a:p>
            <a:pPr marL="457200" lvl="0" indent="0" algn="l" rtl="0">
              <a:spcBef>
                <a:spcPts val="0"/>
              </a:spcBef>
              <a:spcAft>
                <a:spcPts val="0"/>
              </a:spcAft>
              <a:buNone/>
            </a:pP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41460355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Tasks structure – cont.</a:t>
            </a:r>
            <a:endParaRPr lang="en-US" b="0" dirty="0"/>
          </a:p>
          <a:p>
            <a:pPr marL="0" lvl="0" indent="0" algn="l">
              <a:spcBef>
                <a:spcPts val="0"/>
              </a:spcBef>
              <a:spcAft>
                <a:spcPts val="0"/>
              </a:spcAft>
              <a:buNone/>
            </a:pPr>
            <a:endParaRPr lang="en" dirty="0"/>
          </a:p>
        </p:txBody>
      </p:sp>
      <p:sp>
        <p:nvSpPr>
          <p:cNvPr id="2075" name="Google Shape;2075;p51"/>
          <p:cNvSpPr txBox="1">
            <a:spLocks noGrp="1"/>
          </p:cNvSpPr>
          <p:nvPr>
            <p:ph type="subTitle" idx="1"/>
          </p:nvPr>
        </p:nvSpPr>
        <p:spPr>
          <a:xfrm>
            <a:off x="720000" y="1160775"/>
            <a:ext cx="7710900" cy="3455700"/>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led1_task &amp; led2_task</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b="1" dirty="0"/>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static void led1_task (void *</a:t>
            </a:r>
            <a:r>
              <a:rPr lang="en-GB" dirty="0" err="1">
                <a:solidFill>
                  <a:schemeClr val="dk2"/>
                </a:solidFill>
                <a:latin typeface="IBM Plex Mono Medium"/>
                <a:ea typeface="IBM Plex Mono Medium"/>
                <a:cs typeface="IBM Plex Mono Medium"/>
                <a:sym typeface="IBM Plex Mono Medium"/>
              </a:rPr>
              <a:t>p_arg</a:t>
            </a:r>
            <a:r>
              <a:rPr lang="en-GB" dirty="0">
                <a:solidFill>
                  <a:schemeClr val="dk2"/>
                </a:solidFill>
                <a:latin typeface="IBM Plex Mono Medium"/>
                <a:ea typeface="IBM Plex Mono Medium"/>
                <a:cs typeface="IBM Plex Mono Medium"/>
                <a:sym typeface="IBM Plex Mono Medium"/>
              </a:rPr>
              <a:t>) {…}</a:t>
            </a:r>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static void led2_task (void *</a:t>
            </a:r>
            <a:r>
              <a:rPr lang="en-GB" dirty="0" err="1">
                <a:solidFill>
                  <a:schemeClr val="dk2"/>
                </a:solidFill>
                <a:latin typeface="IBM Plex Mono Medium"/>
                <a:ea typeface="IBM Plex Mono Medium"/>
                <a:cs typeface="IBM Plex Mono Medium"/>
                <a:sym typeface="IBM Plex Mono Medium"/>
              </a:rPr>
              <a:t>p_arg</a:t>
            </a:r>
            <a:r>
              <a:rPr lang="en-GB" dirty="0">
                <a:solidFill>
                  <a:schemeClr val="dk2"/>
                </a:solidFill>
                <a:latin typeface="IBM Plex Mono Medium"/>
                <a:ea typeface="IBM Plex Mono Medium"/>
                <a:cs typeface="IBM Plex Mono Medium"/>
                <a:sym typeface="IBM Plex Mono Medium"/>
              </a:rPr>
              <a:t>) {…}</a:t>
            </a:r>
          </a:p>
          <a:p>
            <a:pPr marL="742950" indent="-285750">
              <a:buFont typeface="Arial" panose="020B0604020202020204" pitchFamily="34" charset="0"/>
              <a:buChar char="•"/>
            </a:pPr>
            <a:r>
              <a:rPr lang="en-GB" b="1" dirty="0" err="1"/>
              <a:t>LED_On</a:t>
            </a:r>
            <a:r>
              <a:rPr lang="en-GB" b="1" dirty="0"/>
              <a:t>(</a:t>
            </a:r>
            <a:r>
              <a:rPr lang="en-GB" b="1" dirty="0" err="1"/>
              <a:t>blnk_LED</a:t>
            </a:r>
            <a:r>
              <a:rPr lang="en-GB" b="1" dirty="0"/>
              <a:t>): </a:t>
            </a:r>
            <a:r>
              <a:rPr lang="en-GB" dirty="0"/>
              <a:t>This function turns on the LED specified by </a:t>
            </a:r>
            <a:r>
              <a:rPr lang="en-GB" b="1" dirty="0" err="1"/>
              <a:t>blnk_LED</a:t>
            </a:r>
            <a:r>
              <a:rPr lang="en-GB" dirty="0"/>
              <a:t>. The </a:t>
            </a:r>
            <a:r>
              <a:rPr lang="en-GB" b="1" dirty="0" err="1"/>
              <a:t>blnk_LED</a:t>
            </a:r>
            <a:r>
              <a:rPr lang="en-GB" b="1" dirty="0"/>
              <a:t> </a:t>
            </a:r>
            <a:r>
              <a:rPr lang="en-GB" dirty="0"/>
              <a:t>variable likely refers to a particular LED that has been set elsewhere in the code.</a:t>
            </a:r>
          </a:p>
          <a:p>
            <a:pPr marL="742950" indent="-285750">
              <a:buFont typeface="Arial" panose="020B0604020202020204" pitchFamily="34" charset="0"/>
              <a:buChar char="•"/>
            </a:pPr>
            <a:r>
              <a:rPr lang="en-GB" b="1" dirty="0"/>
              <a:t>Delay(200): </a:t>
            </a:r>
            <a:r>
              <a:rPr lang="en-GB" dirty="0"/>
              <a:t>The task waits for 200 ticks after turning on the LED. The Delay function introduces a pause in the task, during which the RTOS can switch to other tasks.</a:t>
            </a:r>
          </a:p>
          <a:p>
            <a:pPr marL="742950" indent="-285750">
              <a:buFont typeface="Arial" panose="020B0604020202020204" pitchFamily="34" charset="0"/>
              <a:buChar char="•"/>
            </a:pPr>
            <a:r>
              <a:rPr lang="en-GB" b="1" dirty="0" err="1"/>
              <a:t>LED_Off</a:t>
            </a:r>
            <a:r>
              <a:rPr lang="en-GB" b="1" dirty="0"/>
              <a:t>(</a:t>
            </a:r>
            <a:r>
              <a:rPr lang="en-GB" b="1" dirty="0" err="1"/>
              <a:t>blnk_LED</a:t>
            </a:r>
            <a:r>
              <a:rPr lang="en-GB" b="1" dirty="0"/>
              <a:t>): </a:t>
            </a:r>
            <a:r>
              <a:rPr lang="en-GB" dirty="0"/>
              <a:t>This function turns off the specified LED.</a:t>
            </a:r>
          </a:p>
          <a:p>
            <a:pPr marL="742950" indent="-285750">
              <a:buFont typeface="Arial" panose="020B0604020202020204" pitchFamily="34" charset="0"/>
              <a:buChar char="•"/>
            </a:pPr>
            <a:r>
              <a:rPr lang="en-GB" b="1" dirty="0"/>
              <a:t>Delay(200): </a:t>
            </a:r>
            <a:r>
              <a:rPr lang="en-GB" dirty="0"/>
              <a:t>The task waits for another 200 ticks after turning off the LED.</a:t>
            </a:r>
          </a:p>
          <a:p>
            <a:pPr marL="742950" indent="-285750">
              <a:buFont typeface="Arial" panose="020B0604020202020204" pitchFamily="34" charset="0"/>
              <a:buChar char="•"/>
            </a:pPr>
            <a:r>
              <a:rPr lang="en-GB" b="1" dirty="0"/>
              <a:t>Timing:</a:t>
            </a:r>
            <a:r>
              <a:rPr lang="en-GB" dirty="0"/>
              <a:t> The total cycle time for this task (on + off) is 400 ticks, meaning the LED will blink with a period of 400 ticks (200 ticks on, 200 ticks off).</a:t>
            </a:r>
          </a:p>
          <a:p>
            <a:pPr indent="0">
              <a:buNone/>
            </a:pPr>
            <a:endParaRPr lang="en-GB" dirty="0"/>
          </a:p>
          <a:p>
            <a:pPr marL="742950" indent="-285750">
              <a:buFont typeface="Arial" panose="020B0604020202020204" pitchFamily="34" charset="0"/>
              <a:buChar char="•"/>
            </a:pPr>
            <a:endParaRPr lang="en-GB" b="1" dirty="0"/>
          </a:p>
          <a:p>
            <a:pPr marL="457200" lvl="0" indent="0" algn="l" rtl="0">
              <a:spcBef>
                <a:spcPts val="0"/>
              </a:spcBef>
              <a:spcAft>
                <a:spcPts val="0"/>
              </a:spcAft>
              <a:buNone/>
            </a:pP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18426912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1" y="8691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377" y="1994026"/>
            <a:ext cx="4462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Deployment</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96515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1533" name="Google Shape;1533;p39"/>
          <p:cNvSpPr txBox="1">
            <a:spLocks noGrp="1"/>
          </p:cNvSpPr>
          <p:nvPr>
            <p:ph type="subTitle" idx="2"/>
          </p:nvPr>
        </p:nvSpPr>
        <p:spPr>
          <a:xfrm>
            <a:off x="719999" y="1134669"/>
            <a:ext cx="3543000" cy="4568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Projcet Overview:</a:t>
            </a:r>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9" name="Picture 8" descr="A blue and black logo&#10;&#10;Description automatically generated">
            <a:extLst>
              <a:ext uri="{FF2B5EF4-FFF2-40B4-BE49-F238E27FC236}">
                <a16:creationId xmlns:a16="http://schemas.microsoft.com/office/drawing/2014/main" id="{11517033-46EA-392D-F17C-D103204EECCF}"/>
              </a:ext>
            </a:extLst>
          </p:cNvPr>
          <p:cNvPicPr>
            <a:picLocks noChangeAspect="1"/>
          </p:cNvPicPr>
          <p:nvPr/>
        </p:nvPicPr>
        <p:blipFill>
          <a:blip r:embed="rId3"/>
          <a:stretch>
            <a:fillRect/>
          </a:stretch>
        </p:blipFill>
        <p:spPr>
          <a:xfrm>
            <a:off x="5640952" y="935531"/>
            <a:ext cx="1405095" cy="988250"/>
          </a:xfrm>
          <a:prstGeom prst="rect">
            <a:avLst/>
          </a:prstGeom>
        </p:spPr>
      </p:pic>
      <p:pic>
        <p:nvPicPr>
          <p:cNvPr id="19" name="Picture 18" descr="A close-up of a circuit board&#10;&#10;Description automatically generated">
            <a:extLst>
              <a:ext uri="{FF2B5EF4-FFF2-40B4-BE49-F238E27FC236}">
                <a16:creationId xmlns:a16="http://schemas.microsoft.com/office/drawing/2014/main" id="{78D80B3D-94EA-7D7B-23FD-4F59D5846A67}"/>
              </a:ext>
            </a:extLst>
          </p:cNvPr>
          <p:cNvPicPr>
            <a:picLocks noChangeAspect="1"/>
          </p:cNvPicPr>
          <p:nvPr/>
        </p:nvPicPr>
        <p:blipFill>
          <a:blip r:embed="rId4"/>
          <a:stretch>
            <a:fillRect/>
          </a:stretch>
        </p:blipFill>
        <p:spPr>
          <a:xfrm>
            <a:off x="4572000" y="1841587"/>
            <a:ext cx="3543000" cy="2362000"/>
          </a:xfrm>
          <a:prstGeom prst="rect">
            <a:avLst/>
          </a:prstGeom>
        </p:spPr>
      </p:pic>
      <p:sp>
        <p:nvSpPr>
          <p:cNvPr id="20" name="TextBox 19">
            <a:extLst>
              <a:ext uri="{FF2B5EF4-FFF2-40B4-BE49-F238E27FC236}">
                <a16:creationId xmlns:a16="http://schemas.microsoft.com/office/drawing/2014/main" id="{FDD5C9AC-6A26-BDA6-DC7D-F54C7ADF43A4}"/>
              </a:ext>
            </a:extLst>
          </p:cNvPr>
          <p:cNvSpPr txBox="1"/>
          <p:nvPr/>
        </p:nvSpPr>
        <p:spPr>
          <a:xfrm>
            <a:off x="719994" y="1628430"/>
            <a:ext cx="2872292" cy="738664"/>
          </a:xfrm>
          <a:prstGeom prst="rect">
            <a:avLst/>
          </a:prstGeom>
          <a:noFill/>
        </p:spPr>
        <p:txBody>
          <a:bodyPr wrap="square" rtlCol="0">
            <a:spAutoFit/>
          </a:bodyPr>
          <a:lstStyle/>
          <a:p>
            <a:r>
              <a:rPr lang="en-US" b="1" i="1" dirty="0"/>
              <a:t>STM32 Nucleo-F446RE Features:</a:t>
            </a:r>
          </a:p>
          <a:p>
            <a:pPr marL="285750" indent="-285750">
              <a:buFont typeface="Arial" panose="020B0604020202020204" pitchFamily="34" charset="0"/>
              <a:buChar char="•"/>
            </a:pPr>
            <a:endParaRPr lang="en-US" dirty="0"/>
          </a:p>
        </p:txBody>
      </p:sp>
      <p:sp>
        <p:nvSpPr>
          <p:cNvPr id="2" name="TextBox 1">
            <a:extLst>
              <a:ext uri="{FF2B5EF4-FFF2-40B4-BE49-F238E27FC236}">
                <a16:creationId xmlns:a16="http://schemas.microsoft.com/office/drawing/2014/main" id="{2220BD9C-402D-D881-8FDE-980A417EE3B2}"/>
              </a:ext>
            </a:extLst>
          </p:cNvPr>
          <p:cNvSpPr txBox="1"/>
          <p:nvPr/>
        </p:nvSpPr>
        <p:spPr>
          <a:xfrm>
            <a:off x="719994" y="2078904"/>
            <a:ext cx="4022707" cy="2462213"/>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GB" dirty="0"/>
              <a:t>The Nucleo-F446RE is a development board based on the STM32F446RE microcontroller, which belongs to the STM32F4 series of ARM Cortex-M4-based microcontrollers.</a:t>
            </a:r>
          </a:p>
          <a:p>
            <a:pPr marL="285750" indent="-285750">
              <a:buFont typeface="Arial" panose="020B0604020202020204" pitchFamily="34" charset="0"/>
              <a:buChar char="•"/>
            </a:pPr>
            <a:r>
              <a:rPr lang="en-GB" dirty="0"/>
              <a:t>The microcontroller is programmed using the ARM Cortex-M4 core, which supports Thumb-2 instruction set and hardware </a:t>
            </a:r>
            <a:r>
              <a:rPr lang="en-GB"/>
              <a:t>floating-point unit (FPU).</a:t>
            </a:r>
          </a:p>
          <a:p>
            <a:pPr marL="285750" indent="-285750">
              <a:buFont typeface="Arial" panose="020B0604020202020204" pitchFamily="34" charset="0"/>
              <a:buChar char="•"/>
            </a:pPr>
            <a:endParaRPr lang="en-GB" dirty="0"/>
          </a:p>
          <a:p>
            <a:endParaRPr lang="en-US" dirty="0"/>
          </a:p>
        </p:txBody>
      </p:sp>
    </p:spTree>
    <p:extLst>
      <p:ext uri="{BB962C8B-B14F-4D97-AF65-F5344CB8AC3E}">
        <p14:creationId xmlns:p14="http://schemas.microsoft.com/office/powerpoint/2010/main" val="19669343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147"/>
        <p:cNvGrpSpPr/>
        <p:nvPr/>
      </p:nvGrpSpPr>
      <p:grpSpPr>
        <a:xfrm>
          <a:off x="0" y="0"/>
          <a:ext cx="0" cy="0"/>
          <a:chOff x="0" y="0"/>
          <a:chExt cx="0" cy="0"/>
        </a:xfrm>
      </p:grpSpPr>
      <p:sp>
        <p:nvSpPr>
          <p:cNvPr id="2151" name="Google Shape;2151;p5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Sequence</a:t>
            </a:r>
            <a:endParaRPr dirty="0"/>
          </a:p>
        </p:txBody>
      </p:sp>
      <p:sp>
        <p:nvSpPr>
          <p:cNvPr id="2152" name="Google Shape;2152;p55"/>
          <p:cNvSpPr txBox="1"/>
          <p:nvPr/>
        </p:nvSpPr>
        <p:spPr>
          <a:xfrm>
            <a:off x="686100" y="1664288"/>
            <a:ext cx="22584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b="1" dirty="0">
                <a:solidFill>
                  <a:schemeClr val="dk1"/>
                </a:solidFill>
                <a:latin typeface="IBM Plex Mono"/>
                <a:ea typeface="IBM Plex Mono"/>
                <a:cs typeface="IBM Plex Mono"/>
                <a:sym typeface="IBM Plex Mono"/>
              </a:rPr>
              <a:t>Board Setup</a:t>
            </a:r>
            <a:endParaRPr sz="2000" b="1" dirty="0">
              <a:solidFill>
                <a:schemeClr val="dk1"/>
              </a:solidFill>
              <a:latin typeface="IBM Plex Mono"/>
              <a:ea typeface="IBM Plex Mono"/>
              <a:cs typeface="IBM Plex Mono"/>
              <a:sym typeface="IBM Plex Mono"/>
            </a:endParaRPr>
          </a:p>
        </p:txBody>
      </p:sp>
      <p:sp>
        <p:nvSpPr>
          <p:cNvPr id="2153" name="Google Shape;2153;p55"/>
          <p:cNvSpPr txBox="1"/>
          <p:nvPr/>
        </p:nvSpPr>
        <p:spPr>
          <a:xfrm>
            <a:off x="3774899" y="1685788"/>
            <a:ext cx="15942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b="1" dirty="0">
                <a:solidFill>
                  <a:schemeClr val="dk1"/>
                </a:solidFill>
                <a:latin typeface="IBM Plex Mono"/>
                <a:ea typeface="IBM Plex Mono"/>
                <a:cs typeface="IBM Plex Mono"/>
                <a:sym typeface="IBM Plex Mono"/>
              </a:rPr>
              <a:t>Porting</a:t>
            </a:r>
            <a:endParaRPr sz="2000" b="1" dirty="0">
              <a:solidFill>
                <a:schemeClr val="dk1"/>
              </a:solidFill>
              <a:latin typeface="IBM Plex Mono"/>
              <a:ea typeface="IBM Plex Mono"/>
              <a:cs typeface="IBM Plex Mono"/>
              <a:sym typeface="IBM Plex Mono"/>
            </a:endParaRPr>
          </a:p>
        </p:txBody>
      </p:sp>
      <p:sp>
        <p:nvSpPr>
          <p:cNvPr id="2154" name="Google Shape;2154;p55"/>
          <p:cNvSpPr txBox="1"/>
          <p:nvPr/>
        </p:nvSpPr>
        <p:spPr>
          <a:xfrm>
            <a:off x="6305019" y="1685788"/>
            <a:ext cx="2046157"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b="1" dirty="0">
                <a:solidFill>
                  <a:schemeClr val="dk1"/>
                </a:solidFill>
                <a:latin typeface="IBM Plex Mono"/>
                <a:ea typeface="IBM Plex Mono"/>
                <a:cs typeface="IBM Plex Mono"/>
                <a:sym typeface="IBM Plex Mono"/>
              </a:rPr>
              <a:t>Devlopment</a:t>
            </a:r>
            <a:endParaRPr sz="2000" b="1" dirty="0">
              <a:solidFill>
                <a:schemeClr val="dk1"/>
              </a:solidFill>
              <a:latin typeface="IBM Plex Mono"/>
              <a:ea typeface="IBM Plex Mono"/>
              <a:cs typeface="IBM Plex Mono"/>
              <a:sym typeface="IBM Plex Mono"/>
            </a:endParaRPr>
          </a:p>
        </p:txBody>
      </p:sp>
      <p:sp>
        <p:nvSpPr>
          <p:cNvPr id="2156" name="Google Shape;2156;p55"/>
          <p:cNvSpPr txBox="1"/>
          <p:nvPr/>
        </p:nvSpPr>
        <p:spPr>
          <a:xfrm>
            <a:off x="1033950" y="3607575"/>
            <a:ext cx="1562400" cy="504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dirty="0">
                <a:solidFill>
                  <a:schemeClr val="dk1"/>
                </a:solidFill>
                <a:latin typeface="IBM Plex Mono"/>
                <a:ea typeface="IBM Plex Mono"/>
                <a:cs typeface="IBM Plex Mono"/>
                <a:sym typeface="IBM Plex Mono"/>
              </a:rPr>
              <a:t>Building</a:t>
            </a:r>
            <a:endParaRPr sz="2000" b="1" dirty="0">
              <a:solidFill>
                <a:schemeClr val="dk1"/>
              </a:solidFill>
              <a:latin typeface="IBM Plex Mono"/>
              <a:ea typeface="IBM Plex Mono"/>
              <a:cs typeface="IBM Plex Mono"/>
              <a:sym typeface="IBM Plex Mono"/>
            </a:endParaRPr>
          </a:p>
        </p:txBody>
      </p:sp>
      <p:sp>
        <p:nvSpPr>
          <p:cNvPr id="2158" name="Google Shape;2158;p55"/>
          <p:cNvSpPr txBox="1"/>
          <p:nvPr/>
        </p:nvSpPr>
        <p:spPr>
          <a:xfrm>
            <a:off x="3924299" y="3613730"/>
            <a:ext cx="1295399" cy="504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dirty="0">
                <a:solidFill>
                  <a:schemeClr val="dk1"/>
                </a:solidFill>
                <a:latin typeface="IBM Plex Mono"/>
                <a:ea typeface="IBM Plex Mono"/>
                <a:cs typeface="IBM Plex Mono"/>
                <a:sym typeface="IBM Plex Mono"/>
              </a:rPr>
              <a:t>Release</a:t>
            </a:r>
            <a:endParaRPr sz="2000" b="1" dirty="0">
              <a:solidFill>
                <a:schemeClr val="dk1"/>
              </a:solidFill>
              <a:latin typeface="IBM Plex Mono"/>
              <a:ea typeface="IBM Plex Mono"/>
              <a:cs typeface="IBM Plex Mono"/>
              <a:sym typeface="IBM Plex Mono"/>
            </a:endParaRPr>
          </a:p>
        </p:txBody>
      </p:sp>
      <p:cxnSp>
        <p:nvCxnSpPr>
          <p:cNvPr id="2161" name="Google Shape;2161;p55"/>
          <p:cNvCxnSpPr>
            <a:cxnSpLocks/>
            <a:stCxn id="2162" idx="4"/>
            <a:endCxn id="2156" idx="0"/>
          </p:cNvCxnSpPr>
          <p:nvPr/>
        </p:nvCxnSpPr>
        <p:spPr>
          <a:xfrm rot="5400000">
            <a:off x="1627894" y="3419553"/>
            <a:ext cx="375278" cy="766"/>
          </a:xfrm>
          <a:prstGeom prst="bentConnector3">
            <a:avLst>
              <a:gd name="adj1" fmla="val 50000"/>
            </a:avLst>
          </a:prstGeom>
          <a:noFill/>
          <a:ln w="9525" cap="flat" cmpd="sng">
            <a:solidFill>
              <a:schemeClr val="lt2"/>
            </a:solidFill>
            <a:prstDash val="solid"/>
            <a:round/>
            <a:headEnd type="none" w="med" len="med"/>
            <a:tailEnd type="oval" w="med" len="med"/>
          </a:ln>
        </p:spPr>
      </p:cxnSp>
      <p:grpSp>
        <p:nvGrpSpPr>
          <p:cNvPr id="2166" name="Google Shape;2166;p55"/>
          <p:cNvGrpSpPr/>
          <p:nvPr/>
        </p:nvGrpSpPr>
        <p:grpSpPr>
          <a:xfrm>
            <a:off x="1726066" y="2580534"/>
            <a:ext cx="179668" cy="179626"/>
            <a:chOff x="1726066" y="2580534"/>
            <a:chExt cx="179668" cy="179626"/>
          </a:xfrm>
        </p:grpSpPr>
        <p:sp>
          <p:nvSpPr>
            <p:cNvPr id="2167" name="Google Shape;2167;p55"/>
            <p:cNvSpPr/>
            <p:nvPr/>
          </p:nvSpPr>
          <p:spPr>
            <a:xfrm>
              <a:off x="1726066" y="2580534"/>
              <a:ext cx="179668" cy="179626"/>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55"/>
            <p:cNvSpPr/>
            <p:nvPr/>
          </p:nvSpPr>
          <p:spPr>
            <a:xfrm>
              <a:off x="1761754" y="2616214"/>
              <a:ext cx="108290" cy="10826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69" name="Google Shape;2169;p55"/>
          <p:cNvCxnSpPr>
            <a:cxnSpLocks/>
            <a:stCxn id="2152" idx="2"/>
            <a:endCxn id="2167" idx="0"/>
          </p:cNvCxnSpPr>
          <p:nvPr/>
        </p:nvCxnSpPr>
        <p:spPr>
          <a:xfrm rot="16200000" flipH="1">
            <a:off x="1609477" y="2374111"/>
            <a:ext cx="412246" cy="600"/>
          </a:xfrm>
          <a:prstGeom prst="bentConnector3">
            <a:avLst>
              <a:gd name="adj1" fmla="val 50000"/>
            </a:avLst>
          </a:prstGeom>
          <a:noFill/>
          <a:ln w="9525" cap="flat" cmpd="sng">
            <a:solidFill>
              <a:schemeClr val="lt2"/>
            </a:solidFill>
            <a:prstDash val="solid"/>
            <a:round/>
            <a:headEnd type="oval" w="med" len="med"/>
            <a:tailEnd type="none" w="med" len="med"/>
          </a:ln>
        </p:spPr>
      </p:cxnSp>
      <p:cxnSp>
        <p:nvCxnSpPr>
          <p:cNvPr id="2170" name="Google Shape;2170;p55"/>
          <p:cNvCxnSpPr>
            <a:cxnSpLocks/>
            <a:stCxn id="2153" idx="2"/>
            <a:endCxn id="2171" idx="0"/>
          </p:cNvCxnSpPr>
          <p:nvPr/>
        </p:nvCxnSpPr>
        <p:spPr>
          <a:xfrm rot="16200000" flipH="1">
            <a:off x="4374914" y="2386872"/>
            <a:ext cx="394171" cy="1"/>
          </a:xfrm>
          <a:prstGeom prst="bentConnector3">
            <a:avLst>
              <a:gd name="adj1" fmla="val 50000"/>
            </a:avLst>
          </a:prstGeom>
          <a:noFill/>
          <a:ln w="9525" cap="flat" cmpd="sng">
            <a:solidFill>
              <a:schemeClr val="lt2"/>
            </a:solidFill>
            <a:prstDash val="solid"/>
            <a:round/>
            <a:headEnd type="oval" w="med" len="med"/>
            <a:tailEnd type="none" w="med" len="med"/>
          </a:ln>
        </p:spPr>
      </p:cxnSp>
      <p:cxnSp>
        <p:nvCxnSpPr>
          <p:cNvPr id="2172" name="Google Shape;2172;p55"/>
          <p:cNvCxnSpPr>
            <a:cxnSpLocks/>
            <a:stCxn id="2154" idx="2"/>
            <a:endCxn id="2173" idx="0"/>
          </p:cNvCxnSpPr>
          <p:nvPr/>
        </p:nvCxnSpPr>
        <p:spPr>
          <a:xfrm rot="16200000" flipH="1">
            <a:off x="7131040" y="2386846"/>
            <a:ext cx="394134" cy="18"/>
          </a:xfrm>
          <a:prstGeom prst="bentConnector3">
            <a:avLst>
              <a:gd name="adj1" fmla="val 50000"/>
            </a:avLst>
          </a:prstGeom>
          <a:noFill/>
          <a:ln w="9525" cap="flat" cmpd="sng">
            <a:solidFill>
              <a:schemeClr val="lt2"/>
            </a:solidFill>
            <a:prstDash val="solid"/>
            <a:round/>
            <a:headEnd type="oval" w="med" len="med"/>
            <a:tailEnd type="none" w="med" len="med"/>
          </a:ln>
        </p:spPr>
      </p:cxnSp>
      <p:cxnSp>
        <p:nvCxnSpPr>
          <p:cNvPr id="2174" name="Google Shape;2174;p55"/>
          <p:cNvCxnSpPr>
            <a:cxnSpLocks/>
            <a:stCxn id="2158" idx="0"/>
            <a:endCxn id="2175" idx="4"/>
          </p:cNvCxnSpPr>
          <p:nvPr/>
        </p:nvCxnSpPr>
        <p:spPr>
          <a:xfrm rot="5400000" flipH="1" flipV="1">
            <a:off x="4381291" y="3423006"/>
            <a:ext cx="381433" cy="17"/>
          </a:xfrm>
          <a:prstGeom prst="bentConnector3">
            <a:avLst>
              <a:gd name="adj1" fmla="val 50000"/>
            </a:avLst>
          </a:prstGeom>
          <a:noFill/>
          <a:ln w="9525" cap="flat" cmpd="sng">
            <a:solidFill>
              <a:schemeClr val="lt2"/>
            </a:solidFill>
            <a:prstDash val="solid"/>
            <a:round/>
            <a:headEnd type="oval" w="med" len="med"/>
            <a:tailEnd type="none" w="med" len="med"/>
          </a:ln>
        </p:spPr>
      </p:cxnSp>
      <p:cxnSp>
        <p:nvCxnSpPr>
          <p:cNvPr id="2177" name="Google Shape;2177;p55"/>
          <p:cNvCxnSpPr>
            <a:stCxn id="2167" idx="6"/>
            <a:endCxn id="2171" idx="2"/>
          </p:cNvCxnSpPr>
          <p:nvPr/>
        </p:nvCxnSpPr>
        <p:spPr>
          <a:xfrm>
            <a:off x="1905734" y="2670348"/>
            <a:ext cx="2576400" cy="3300"/>
          </a:xfrm>
          <a:prstGeom prst="bentConnector3">
            <a:avLst>
              <a:gd name="adj1" fmla="val 50001"/>
            </a:avLst>
          </a:prstGeom>
          <a:noFill/>
          <a:ln w="9525" cap="flat" cmpd="sng">
            <a:solidFill>
              <a:schemeClr val="lt2"/>
            </a:solidFill>
            <a:prstDash val="solid"/>
            <a:round/>
            <a:headEnd type="none" w="med" len="med"/>
            <a:tailEnd type="none" w="med" len="med"/>
          </a:ln>
        </p:spPr>
      </p:cxnSp>
      <p:cxnSp>
        <p:nvCxnSpPr>
          <p:cNvPr id="2178" name="Google Shape;2178;p55"/>
          <p:cNvCxnSpPr>
            <a:stCxn id="2171" idx="6"/>
            <a:endCxn id="2173" idx="2"/>
          </p:cNvCxnSpPr>
          <p:nvPr/>
        </p:nvCxnSpPr>
        <p:spPr>
          <a:xfrm>
            <a:off x="4661834" y="2673772"/>
            <a:ext cx="2576400" cy="600"/>
          </a:xfrm>
          <a:prstGeom prst="bentConnector3">
            <a:avLst>
              <a:gd name="adj1" fmla="val 50001"/>
            </a:avLst>
          </a:prstGeom>
          <a:noFill/>
          <a:ln w="9525" cap="flat" cmpd="sng">
            <a:solidFill>
              <a:schemeClr val="lt2"/>
            </a:solidFill>
            <a:prstDash val="solid"/>
            <a:round/>
            <a:headEnd type="none" w="med" len="med"/>
            <a:tailEnd type="none" w="med" len="med"/>
          </a:ln>
        </p:spPr>
      </p:cxnSp>
      <p:cxnSp>
        <p:nvCxnSpPr>
          <p:cNvPr id="2179" name="Google Shape;2179;p55"/>
          <p:cNvCxnSpPr>
            <a:stCxn id="2173" idx="6"/>
            <a:endCxn id="2162" idx="2"/>
          </p:cNvCxnSpPr>
          <p:nvPr/>
        </p:nvCxnSpPr>
        <p:spPr>
          <a:xfrm flipH="1">
            <a:off x="1726066" y="2673772"/>
            <a:ext cx="5691900" cy="468600"/>
          </a:xfrm>
          <a:prstGeom prst="bentConnector5">
            <a:avLst>
              <a:gd name="adj1" fmla="val -4184"/>
              <a:gd name="adj2" fmla="val 50008"/>
              <a:gd name="adj3" fmla="val 104184"/>
            </a:avLst>
          </a:prstGeom>
          <a:noFill/>
          <a:ln w="9525" cap="flat" cmpd="sng">
            <a:solidFill>
              <a:schemeClr val="lt2"/>
            </a:solidFill>
            <a:prstDash val="solid"/>
            <a:round/>
            <a:headEnd type="none" w="med" len="med"/>
            <a:tailEnd type="none" w="med" len="med"/>
          </a:ln>
        </p:spPr>
      </p:cxnSp>
      <p:cxnSp>
        <p:nvCxnSpPr>
          <p:cNvPr id="2181" name="Google Shape;2181;p55"/>
          <p:cNvCxnSpPr>
            <a:stCxn id="2175" idx="2"/>
            <a:endCxn id="2162" idx="6"/>
          </p:cNvCxnSpPr>
          <p:nvPr/>
        </p:nvCxnSpPr>
        <p:spPr>
          <a:xfrm flipH="1">
            <a:off x="1905766" y="3142447"/>
            <a:ext cx="2576400" cy="600"/>
          </a:xfrm>
          <a:prstGeom prst="bentConnector3">
            <a:avLst>
              <a:gd name="adj1" fmla="val 50000"/>
            </a:avLst>
          </a:prstGeom>
          <a:noFill/>
          <a:ln w="9525" cap="flat" cmpd="sng">
            <a:solidFill>
              <a:schemeClr val="lt2"/>
            </a:solidFill>
            <a:prstDash val="solid"/>
            <a:round/>
            <a:headEnd type="none" w="med" len="med"/>
            <a:tailEnd type="none" w="med" len="med"/>
          </a:ln>
        </p:spPr>
      </p:cxnSp>
      <p:grpSp>
        <p:nvGrpSpPr>
          <p:cNvPr id="2182" name="Google Shape;2182;p55"/>
          <p:cNvGrpSpPr/>
          <p:nvPr/>
        </p:nvGrpSpPr>
        <p:grpSpPr>
          <a:xfrm>
            <a:off x="1726066" y="3052597"/>
            <a:ext cx="179700" cy="179700"/>
            <a:chOff x="1726066" y="2580534"/>
            <a:chExt cx="179700" cy="179700"/>
          </a:xfrm>
        </p:grpSpPr>
        <p:sp>
          <p:nvSpPr>
            <p:cNvPr id="2162" name="Google Shape;2162;p55"/>
            <p:cNvSpPr/>
            <p:nvPr/>
          </p:nvSpPr>
          <p:spPr>
            <a:xfrm>
              <a:off x="1726066" y="2580534"/>
              <a:ext cx="179700" cy="1797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5"/>
            <p:cNvSpPr/>
            <p:nvPr/>
          </p:nvSpPr>
          <p:spPr>
            <a:xfrm>
              <a:off x="1761754" y="2616214"/>
              <a:ext cx="108300" cy="108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4" name="Google Shape;2184;p55"/>
          <p:cNvGrpSpPr/>
          <p:nvPr/>
        </p:nvGrpSpPr>
        <p:grpSpPr>
          <a:xfrm>
            <a:off x="4482166" y="2583959"/>
            <a:ext cx="179668" cy="179626"/>
            <a:chOff x="4482166" y="2580534"/>
            <a:chExt cx="179668" cy="179626"/>
          </a:xfrm>
        </p:grpSpPr>
        <p:sp>
          <p:nvSpPr>
            <p:cNvPr id="2171" name="Google Shape;2171;p55"/>
            <p:cNvSpPr/>
            <p:nvPr/>
          </p:nvSpPr>
          <p:spPr>
            <a:xfrm>
              <a:off x="4482166" y="2580534"/>
              <a:ext cx="179668" cy="179626"/>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5"/>
            <p:cNvSpPr/>
            <p:nvPr/>
          </p:nvSpPr>
          <p:spPr>
            <a:xfrm>
              <a:off x="4517854" y="2616214"/>
              <a:ext cx="108290" cy="10826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6" name="Google Shape;2186;p55"/>
          <p:cNvGrpSpPr/>
          <p:nvPr/>
        </p:nvGrpSpPr>
        <p:grpSpPr>
          <a:xfrm>
            <a:off x="4482166" y="3052597"/>
            <a:ext cx="179700" cy="179700"/>
            <a:chOff x="4482166" y="2580534"/>
            <a:chExt cx="179700" cy="179700"/>
          </a:xfrm>
        </p:grpSpPr>
        <p:sp>
          <p:nvSpPr>
            <p:cNvPr id="2175" name="Google Shape;2175;p55"/>
            <p:cNvSpPr/>
            <p:nvPr/>
          </p:nvSpPr>
          <p:spPr>
            <a:xfrm>
              <a:off x="4482166" y="2580534"/>
              <a:ext cx="179700" cy="1797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55"/>
            <p:cNvSpPr/>
            <p:nvPr/>
          </p:nvSpPr>
          <p:spPr>
            <a:xfrm>
              <a:off x="4517854" y="2616214"/>
              <a:ext cx="108300" cy="108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8" name="Google Shape;2188;p55"/>
          <p:cNvGrpSpPr/>
          <p:nvPr/>
        </p:nvGrpSpPr>
        <p:grpSpPr>
          <a:xfrm>
            <a:off x="7238266" y="2583922"/>
            <a:ext cx="179700" cy="179700"/>
            <a:chOff x="7238266" y="3053222"/>
            <a:chExt cx="179700" cy="179700"/>
          </a:xfrm>
        </p:grpSpPr>
        <p:sp>
          <p:nvSpPr>
            <p:cNvPr id="2173" name="Google Shape;2173;p55"/>
            <p:cNvSpPr/>
            <p:nvPr/>
          </p:nvSpPr>
          <p:spPr>
            <a:xfrm>
              <a:off x="7238266" y="3053222"/>
              <a:ext cx="179700" cy="1797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5"/>
            <p:cNvSpPr/>
            <p:nvPr/>
          </p:nvSpPr>
          <p:spPr>
            <a:xfrm>
              <a:off x="7273954" y="3088901"/>
              <a:ext cx="108300" cy="108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2965;p65">
            <a:extLst>
              <a:ext uri="{FF2B5EF4-FFF2-40B4-BE49-F238E27FC236}">
                <a16:creationId xmlns:a16="http://schemas.microsoft.com/office/drawing/2014/main" id="{D9549678-8F1E-12DD-F774-473E22E940FE}"/>
              </a:ext>
            </a:extLst>
          </p:cNvPr>
          <p:cNvGrpSpPr/>
          <p:nvPr/>
        </p:nvGrpSpPr>
        <p:grpSpPr>
          <a:xfrm>
            <a:off x="1564456" y="4111575"/>
            <a:ext cx="458755" cy="524289"/>
            <a:chOff x="742339" y="1436604"/>
            <a:chExt cx="418402" cy="476366"/>
          </a:xfrm>
        </p:grpSpPr>
        <p:sp>
          <p:nvSpPr>
            <p:cNvPr id="14" name="Google Shape;2966;p65">
              <a:extLst>
                <a:ext uri="{FF2B5EF4-FFF2-40B4-BE49-F238E27FC236}">
                  <a16:creationId xmlns:a16="http://schemas.microsoft.com/office/drawing/2014/main" id="{DE60971C-1C08-6561-512C-C222CD0AD04B}"/>
                </a:ext>
              </a:extLst>
            </p:cNvPr>
            <p:cNvSpPr/>
            <p:nvPr/>
          </p:nvSpPr>
          <p:spPr>
            <a:xfrm>
              <a:off x="836180" y="1697442"/>
              <a:ext cx="98615" cy="215528"/>
            </a:xfrm>
            <a:custGeom>
              <a:avLst/>
              <a:gdLst/>
              <a:ahLst/>
              <a:cxnLst/>
              <a:rect l="l" t="t" r="r" b="b"/>
              <a:pathLst>
                <a:path w="2603" h="5689" extrusionOk="0">
                  <a:moveTo>
                    <a:pt x="205" y="0"/>
                  </a:moveTo>
                  <a:cubicBezTo>
                    <a:pt x="168" y="0"/>
                    <a:pt x="130" y="12"/>
                    <a:pt x="98" y="36"/>
                  </a:cubicBezTo>
                  <a:cubicBezTo>
                    <a:pt x="17" y="96"/>
                    <a:pt x="0" y="209"/>
                    <a:pt x="61" y="290"/>
                  </a:cubicBezTo>
                  <a:lnTo>
                    <a:pt x="931" y="1459"/>
                  </a:lnTo>
                  <a:lnTo>
                    <a:pt x="931" y="4503"/>
                  </a:lnTo>
                  <a:cubicBezTo>
                    <a:pt x="931" y="4560"/>
                    <a:pt x="957" y="4613"/>
                    <a:pt x="1004" y="4649"/>
                  </a:cubicBezTo>
                  <a:lnTo>
                    <a:pt x="2310" y="5650"/>
                  </a:lnTo>
                  <a:cubicBezTo>
                    <a:pt x="2342" y="5675"/>
                    <a:pt x="2382" y="5689"/>
                    <a:pt x="2421" y="5689"/>
                  </a:cubicBezTo>
                  <a:cubicBezTo>
                    <a:pt x="2522" y="5689"/>
                    <a:pt x="2603" y="5607"/>
                    <a:pt x="2603" y="5507"/>
                  </a:cubicBezTo>
                  <a:lnTo>
                    <a:pt x="2603" y="4240"/>
                  </a:lnTo>
                  <a:cubicBezTo>
                    <a:pt x="2602" y="4141"/>
                    <a:pt x="2522" y="4060"/>
                    <a:pt x="2423" y="4060"/>
                  </a:cubicBezTo>
                  <a:cubicBezTo>
                    <a:pt x="2323" y="4060"/>
                    <a:pt x="2241" y="4141"/>
                    <a:pt x="2241" y="4240"/>
                  </a:cubicBezTo>
                  <a:lnTo>
                    <a:pt x="2241" y="5137"/>
                  </a:lnTo>
                  <a:lnTo>
                    <a:pt x="1292" y="4408"/>
                  </a:lnTo>
                  <a:lnTo>
                    <a:pt x="1292" y="1398"/>
                  </a:lnTo>
                  <a:cubicBezTo>
                    <a:pt x="1292" y="1359"/>
                    <a:pt x="1278" y="1322"/>
                    <a:pt x="1256" y="1291"/>
                  </a:cubicBezTo>
                  <a:lnTo>
                    <a:pt x="350" y="73"/>
                  </a:lnTo>
                  <a:cubicBezTo>
                    <a:pt x="314" y="26"/>
                    <a:pt x="260" y="0"/>
                    <a:pt x="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67;p65">
              <a:extLst>
                <a:ext uri="{FF2B5EF4-FFF2-40B4-BE49-F238E27FC236}">
                  <a16:creationId xmlns:a16="http://schemas.microsoft.com/office/drawing/2014/main" id="{C5F3D067-031B-F91F-EACB-EE97B2A07913}"/>
                </a:ext>
              </a:extLst>
            </p:cNvPr>
            <p:cNvSpPr/>
            <p:nvPr/>
          </p:nvSpPr>
          <p:spPr>
            <a:xfrm>
              <a:off x="818487" y="1437664"/>
              <a:ext cx="25686" cy="55502"/>
            </a:xfrm>
            <a:custGeom>
              <a:avLst/>
              <a:gdLst/>
              <a:ahLst/>
              <a:cxnLst/>
              <a:rect l="l" t="t" r="r" b="b"/>
              <a:pathLst>
                <a:path w="678" h="1465" extrusionOk="0">
                  <a:moveTo>
                    <a:pt x="196" y="1"/>
                  </a:moveTo>
                  <a:cubicBezTo>
                    <a:pt x="181" y="1"/>
                    <a:pt x="168" y="6"/>
                    <a:pt x="158" y="16"/>
                  </a:cubicBezTo>
                  <a:cubicBezTo>
                    <a:pt x="0" y="172"/>
                    <a:pt x="109" y="362"/>
                    <a:pt x="261" y="362"/>
                  </a:cubicBezTo>
                  <a:lnTo>
                    <a:pt x="316" y="362"/>
                  </a:lnTo>
                  <a:lnTo>
                    <a:pt x="316" y="1350"/>
                  </a:lnTo>
                  <a:cubicBezTo>
                    <a:pt x="316" y="1363"/>
                    <a:pt x="322" y="1378"/>
                    <a:pt x="332" y="1387"/>
                  </a:cubicBezTo>
                  <a:cubicBezTo>
                    <a:pt x="386" y="1442"/>
                    <a:pt x="444" y="1465"/>
                    <a:pt x="497" y="1465"/>
                  </a:cubicBezTo>
                  <a:cubicBezTo>
                    <a:pt x="597" y="1465"/>
                    <a:pt x="678" y="1384"/>
                    <a:pt x="678" y="1285"/>
                  </a:cubicBezTo>
                  <a:lnTo>
                    <a:pt x="678" y="54"/>
                  </a:lnTo>
                  <a:cubicBezTo>
                    <a:pt x="678" y="26"/>
                    <a:pt x="655" y="1"/>
                    <a:pt x="6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68;p65">
              <a:extLst>
                <a:ext uri="{FF2B5EF4-FFF2-40B4-BE49-F238E27FC236}">
                  <a16:creationId xmlns:a16="http://schemas.microsoft.com/office/drawing/2014/main" id="{C9173D4A-E45C-77CC-D4A8-2E66BFA758E9}"/>
                </a:ext>
              </a:extLst>
            </p:cNvPr>
            <p:cNvSpPr/>
            <p:nvPr/>
          </p:nvSpPr>
          <p:spPr>
            <a:xfrm>
              <a:off x="875807" y="1510934"/>
              <a:ext cx="22996" cy="55502"/>
            </a:xfrm>
            <a:custGeom>
              <a:avLst/>
              <a:gdLst/>
              <a:ahLst/>
              <a:cxnLst/>
              <a:rect l="l" t="t" r="r" b="b"/>
              <a:pathLst>
                <a:path w="607" h="1465" extrusionOk="0">
                  <a:moveTo>
                    <a:pt x="198" y="0"/>
                  </a:moveTo>
                  <a:cubicBezTo>
                    <a:pt x="102" y="0"/>
                    <a:pt x="17" y="70"/>
                    <a:pt x="10" y="164"/>
                  </a:cubicBezTo>
                  <a:cubicBezTo>
                    <a:pt x="0" y="271"/>
                    <a:pt x="84" y="360"/>
                    <a:pt x="189" y="360"/>
                  </a:cubicBezTo>
                  <a:lnTo>
                    <a:pt x="246" y="360"/>
                  </a:lnTo>
                  <a:lnTo>
                    <a:pt x="246" y="1283"/>
                  </a:lnTo>
                  <a:cubicBezTo>
                    <a:pt x="246" y="1385"/>
                    <a:pt x="326" y="1464"/>
                    <a:pt x="426" y="1464"/>
                  </a:cubicBezTo>
                  <a:cubicBezTo>
                    <a:pt x="525" y="1464"/>
                    <a:pt x="607" y="1383"/>
                    <a:pt x="607" y="1283"/>
                  </a:cubicBezTo>
                  <a:lnTo>
                    <a:pt x="607" y="183"/>
                  </a:lnTo>
                  <a:cubicBezTo>
                    <a:pt x="607" y="82"/>
                    <a:pt x="524" y="0"/>
                    <a:pt x="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69;p65">
              <a:extLst>
                <a:ext uri="{FF2B5EF4-FFF2-40B4-BE49-F238E27FC236}">
                  <a16:creationId xmlns:a16="http://schemas.microsoft.com/office/drawing/2014/main" id="{D499B904-1AD8-FA7B-29EB-F50B7373041E}"/>
                </a:ext>
              </a:extLst>
            </p:cNvPr>
            <p:cNvSpPr/>
            <p:nvPr/>
          </p:nvSpPr>
          <p:spPr>
            <a:xfrm>
              <a:off x="909108" y="1437664"/>
              <a:ext cx="25686" cy="55502"/>
            </a:xfrm>
            <a:custGeom>
              <a:avLst/>
              <a:gdLst/>
              <a:ahLst/>
              <a:cxnLst/>
              <a:rect l="l" t="t" r="r" b="b"/>
              <a:pathLst>
                <a:path w="678" h="1465" extrusionOk="0">
                  <a:moveTo>
                    <a:pt x="196" y="1"/>
                  </a:moveTo>
                  <a:cubicBezTo>
                    <a:pt x="181" y="1"/>
                    <a:pt x="168" y="6"/>
                    <a:pt x="158" y="16"/>
                  </a:cubicBezTo>
                  <a:cubicBezTo>
                    <a:pt x="0" y="172"/>
                    <a:pt x="108" y="362"/>
                    <a:pt x="260" y="362"/>
                  </a:cubicBezTo>
                  <a:lnTo>
                    <a:pt x="316" y="362"/>
                  </a:lnTo>
                  <a:lnTo>
                    <a:pt x="316" y="1350"/>
                  </a:lnTo>
                  <a:cubicBezTo>
                    <a:pt x="316" y="1363"/>
                    <a:pt x="322" y="1378"/>
                    <a:pt x="332" y="1387"/>
                  </a:cubicBezTo>
                  <a:cubicBezTo>
                    <a:pt x="386" y="1442"/>
                    <a:pt x="444" y="1464"/>
                    <a:pt x="497" y="1464"/>
                  </a:cubicBezTo>
                  <a:cubicBezTo>
                    <a:pt x="597" y="1464"/>
                    <a:pt x="678" y="1384"/>
                    <a:pt x="678" y="1284"/>
                  </a:cubicBezTo>
                  <a:lnTo>
                    <a:pt x="678" y="54"/>
                  </a:lnTo>
                  <a:cubicBezTo>
                    <a:pt x="678" y="25"/>
                    <a:pt x="655" y="1"/>
                    <a:pt x="6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70;p65">
              <a:extLst>
                <a:ext uri="{FF2B5EF4-FFF2-40B4-BE49-F238E27FC236}">
                  <a16:creationId xmlns:a16="http://schemas.microsoft.com/office/drawing/2014/main" id="{C30C3BA3-0A14-2DD0-B15C-2CB9E6C331DF}"/>
                </a:ext>
              </a:extLst>
            </p:cNvPr>
            <p:cNvSpPr/>
            <p:nvPr/>
          </p:nvSpPr>
          <p:spPr>
            <a:xfrm>
              <a:off x="772116" y="1436604"/>
              <a:ext cx="38529" cy="58078"/>
            </a:xfrm>
            <a:custGeom>
              <a:avLst/>
              <a:gdLst/>
              <a:ahLst/>
              <a:cxnLst/>
              <a:rect l="l" t="t" r="r" b="b"/>
              <a:pathLst>
                <a:path w="1017" h="1533" extrusionOk="0">
                  <a:moveTo>
                    <a:pt x="510" y="349"/>
                  </a:moveTo>
                  <a:cubicBezTo>
                    <a:pt x="591" y="349"/>
                    <a:pt x="657" y="415"/>
                    <a:pt x="657" y="496"/>
                  </a:cubicBezTo>
                  <a:lnTo>
                    <a:pt x="657" y="1035"/>
                  </a:lnTo>
                  <a:cubicBezTo>
                    <a:pt x="657" y="1116"/>
                    <a:pt x="592" y="1183"/>
                    <a:pt x="510" y="1183"/>
                  </a:cubicBezTo>
                  <a:cubicBezTo>
                    <a:pt x="493" y="1183"/>
                    <a:pt x="477" y="1180"/>
                    <a:pt x="459" y="1174"/>
                  </a:cubicBezTo>
                  <a:cubicBezTo>
                    <a:pt x="401" y="1155"/>
                    <a:pt x="361" y="1097"/>
                    <a:pt x="361" y="1034"/>
                  </a:cubicBezTo>
                  <a:lnTo>
                    <a:pt x="361" y="498"/>
                  </a:lnTo>
                  <a:cubicBezTo>
                    <a:pt x="361" y="435"/>
                    <a:pt x="399" y="377"/>
                    <a:pt x="459" y="357"/>
                  </a:cubicBezTo>
                  <a:cubicBezTo>
                    <a:pt x="476" y="352"/>
                    <a:pt x="493" y="349"/>
                    <a:pt x="510" y="349"/>
                  </a:cubicBezTo>
                  <a:close/>
                  <a:moveTo>
                    <a:pt x="510" y="1"/>
                  </a:moveTo>
                  <a:cubicBezTo>
                    <a:pt x="502" y="1"/>
                    <a:pt x="494" y="1"/>
                    <a:pt x="486" y="1"/>
                  </a:cubicBezTo>
                  <a:cubicBezTo>
                    <a:pt x="212" y="14"/>
                    <a:pt x="1" y="250"/>
                    <a:pt x="1" y="525"/>
                  </a:cubicBezTo>
                  <a:lnTo>
                    <a:pt x="1" y="1027"/>
                  </a:lnTo>
                  <a:cubicBezTo>
                    <a:pt x="1" y="1305"/>
                    <a:pt x="229" y="1533"/>
                    <a:pt x="509" y="1533"/>
                  </a:cubicBezTo>
                  <a:cubicBezTo>
                    <a:pt x="789" y="1533"/>
                    <a:pt x="1017" y="1305"/>
                    <a:pt x="1017" y="1027"/>
                  </a:cubicBezTo>
                  <a:lnTo>
                    <a:pt x="1017" y="508"/>
                  </a:lnTo>
                  <a:cubicBezTo>
                    <a:pt x="1017" y="228"/>
                    <a:pt x="789" y="1"/>
                    <a:pt x="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71;p65">
              <a:extLst>
                <a:ext uri="{FF2B5EF4-FFF2-40B4-BE49-F238E27FC236}">
                  <a16:creationId xmlns:a16="http://schemas.microsoft.com/office/drawing/2014/main" id="{F6CFC89C-B7A1-998D-1B51-04D6B7813887}"/>
                </a:ext>
              </a:extLst>
            </p:cNvPr>
            <p:cNvSpPr/>
            <p:nvPr/>
          </p:nvSpPr>
          <p:spPr>
            <a:xfrm>
              <a:off x="772116" y="1510025"/>
              <a:ext cx="38529" cy="58078"/>
            </a:xfrm>
            <a:custGeom>
              <a:avLst/>
              <a:gdLst/>
              <a:ahLst/>
              <a:cxnLst/>
              <a:rect l="l" t="t" r="r" b="b"/>
              <a:pathLst>
                <a:path w="1017" h="1533" extrusionOk="0">
                  <a:moveTo>
                    <a:pt x="510" y="349"/>
                  </a:moveTo>
                  <a:cubicBezTo>
                    <a:pt x="591" y="349"/>
                    <a:pt x="657" y="415"/>
                    <a:pt x="657" y="495"/>
                  </a:cubicBezTo>
                  <a:lnTo>
                    <a:pt x="657" y="1035"/>
                  </a:lnTo>
                  <a:cubicBezTo>
                    <a:pt x="657" y="1116"/>
                    <a:pt x="590" y="1181"/>
                    <a:pt x="509" y="1181"/>
                  </a:cubicBezTo>
                  <a:cubicBezTo>
                    <a:pt x="428" y="1181"/>
                    <a:pt x="361" y="1116"/>
                    <a:pt x="361" y="1035"/>
                  </a:cubicBezTo>
                  <a:lnTo>
                    <a:pt x="361" y="497"/>
                  </a:lnTo>
                  <a:cubicBezTo>
                    <a:pt x="361" y="435"/>
                    <a:pt x="399" y="377"/>
                    <a:pt x="459" y="357"/>
                  </a:cubicBezTo>
                  <a:cubicBezTo>
                    <a:pt x="476" y="351"/>
                    <a:pt x="493" y="349"/>
                    <a:pt x="510" y="349"/>
                  </a:cubicBezTo>
                  <a:close/>
                  <a:moveTo>
                    <a:pt x="510" y="0"/>
                  </a:moveTo>
                  <a:cubicBezTo>
                    <a:pt x="502" y="0"/>
                    <a:pt x="494" y="1"/>
                    <a:pt x="486" y="1"/>
                  </a:cubicBezTo>
                  <a:cubicBezTo>
                    <a:pt x="212" y="14"/>
                    <a:pt x="1" y="249"/>
                    <a:pt x="1" y="525"/>
                  </a:cubicBezTo>
                  <a:lnTo>
                    <a:pt x="1" y="1026"/>
                  </a:lnTo>
                  <a:cubicBezTo>
                    <a:pt x="1" y="1305"/>
                    <a:pt x="229" y="1532"/>
                    <a:pt x="509" y="1532"/>
                  </a:cubicBezTo>
                  <a:cubicBezTo>
                    <a:pt x="789" y="1532"/>
                    <a:pt x="1017" y="1305"/>
                    <a:pt x="1017" y="1026"/>
                  </a:cubicBezTo>
                  <a:lnTo>
                    <a:pt x="1017" y="508"/>
                  </a:lnTo>
                  <a:cubicBezTo>
                    <a:pt x="1017" y="228"/>
                    <a:pt x="789" y="0"/>
                    <a:pt x="5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72;p65">
              <a:extLst>
                <a:ext uri="{FF2B5EF4-FFF2-40B4-BE49-F238E27FC236}">
                  <a16:creationId xmlns:a16="http://schemas.microsoft.com/office/drawing/2014/main" id="{8F6E1181-96A5-2E62-A1C3-370B597EC493}"/>
                </a:ext>
              </a:extLst>
            </p:cNvPr>
            <p:cNvSpPr/>
            <p:nvPr/>
          </p:nvSpPr>
          <p:spPr>
            <a:xfrm>
              <a:off x="825496" y="1509987"/>
              <a:ext cx="38491" cy="58078"/>
            </a:xfrm>
            <a:custGeom>
              <a:avLst/>
              <a:gdLst/>
              <a:ahLst/>
              <a:cxnLst/>
              <a:rect l="l" t="t" r="r" b="b"/>
              <a:pathLst>
                <a:path w="1016" h="1533" extrusionOk="0">
                  <a:moveTo>
                    <a:pt x="509" y="350"/>
                  </a:moveTo>
                  <a:cubicBezTo>
                    <a:pt x="590" y="350"/>
                    <a:pt x="655" y="416"/>
                    <a:pt x="655" y="496"/>
                  </a:cubicBezTo>
                  <a:lnTo>
                    <a:pt x="655" y="1036"/>
                  </a:lnTo>
                  <a:cubicBezTo>
                    <a:pt x="655" y="1117"/>
                    <a:pt x="590" y="1182"/>
                    <a:pt x="507" y="1182"/>
                  </a:cubicBezTo>
                  <a:cubicBezTo>
                    <a:pt x="427" y="1182"/>
                    <a:pt x="360" y="1117"/>
                    <a:pt x="360" y="1036"/>
                  </a:cubicBezTo>
                  <a:lnTo>
                    <a:pt x="360" y="498"/>
                  </a:lnTo>
                  <a:lnTo>
                    <a:pt x="361" y="498"/>
                  </a:lnTo>
                  <a:cubicBezTo>
                    <a:pt x="361" y="436"/>
                    <a:pt x="398" y="378"/>
                    <a:pt x="459" y="358"/>
                  </a:cubicBezTo>
                  <a:cubicBezTo>
                    <a:pt x="476" y="352"/>
                    <a:pt x="493" y="350"/>
                    <a:pt x="509" y="350"/>
                  </a:cubicBezTo>
                  <a:close/>
                  <a:moveTo>
                    <a:pt x="507" y="1"/>
                  </a:moveTo>
                  <a:cubicBezTo>
                    <a:pt x="229" y="1"/>
                    <a:pt x="0" y="228"/>
                    <a:pt x="0" y="507"/>
                  </a:cubicBezTo>
                  <a:lnTo>
                    <a:pt x="0" y="1008"/>
                  </a:lnTo>
                  <a:cubicBezTo>
                    <a:pt x="0" y="1282"/>
                    <a:pt x="210" y="1520"/>
                    <a:pt x="484" y="1532"/>
                  </a:cubicBezTo>
                  <a:cubicBezTo>
                    <a:pt x="492" y="1533"/>
                    <a:pt x="500" y="1533"/>
                    <a:pt x="509" y="1533"/>
                  </a:cubicBezTo>
                  <a:cubicBezTo>
                    <a:pt x="788" y="1533"/>
                    <a:pt x="1015" y="1305"/>
                    <a:pt x="1015" y="1025"/>
                  </a:cubicBezTo>
                  <a:lnTo>
                    <a:pt x="1015" y="507"/>
                  </a:lnTo>
                  <a:cubicBezTo>
                    <a:pt x="1015" y="227"/>
                    <a:pt x="788" y="1"/>
                    <a:pt x="5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973;p65">
              <a:extLst>
                <a:ext uri="{FF2B5EF4-FFF2-40B4-BE49-F238E27FC236}">
                  <a16:creationId xmlns:a16="http://schemas.microsoft.com/office/drawing/2014/main" id="{6D12D618-8DD1-D74C-DDD6-D5412D93A27A}"/>
                </a:ext>
              </a:extLst>
            </p:cNvPr>
            <p:cNvSpPr/>
            <p:nvPr/>
          </p:nvSpPr>
          <p:spPr>
            <a:xfrm>
              <a:off x="913655" y="1509987"/>
              <a:ext cx="38529" cy="58078"/>
            </a:xfrm>
            <a:custGeom>
              <a:avLst/>
              <a:gdLst/>
              <a:ahLst/>
              <a:cxnLst/>
              <a:rect l="l" t="t" r="r" b="b"/>
              <a:pathLst>
                <a:path w="1017" h="1533" extrusionOk="0">
                  <a:moveTo>
                    <a:pt x="506" y="350"/>
                  </a:moveTo>
                  <a:cubicBezTo>
                    <a:pt x="589" y="350"/>
                    <a:pt x="655" y="416"/>
                    <a:pt x="655" y="496"/>
                  </a:cubicBezTo>
                  <a:lnTo>
                    <a:pt x="655" y="1036"/>
                  </a:lnTo>
                  <a:cubicBezTo>
                    <a:pt x="655" y="1117"/>
                    <a:pt x="589" y="1182"/>
                    <a:pt x="506" y="1182"/>
                  </a:cubicBezTo>
                  <a:cubicBezTo>
                    <a:pt x="426" y="1182"/>
                    <a:pt x="359" y="1117"/>
                    <a:pt x="359" y="1036"/>
                  </a:cubicBezTo>
                  <a:lnTo>
                    <a:pt x="359" y="496"/>
                  </a:lnTo>
                  <a:cubicBezTo>
                    <a:pt x="359" y="416"/>
                    <a:pt x="426" y="350"/>
                    <a:pt x="506" y="350"/>
                  </a:cubicBezTo>
                  <a:close/>
                  <a:moveTo>
                    <a:pt x="508" y="0"/>
                  </a:moveTo>
                  <a:cubicBezTo>
                    <a:pt x="228" y="0"/>
                    <a:pt x="1" y="229"/>
                    <a:pt x="1" y="507"/>
                  </a:cubicBezTo>
                  <a:lnTo>
                    <a:pt x="1" y="1025"/>
                  </a:lnTo>
                  <a:cubicBezTo>
                    <a:pt x="1" y="1306"/>
                    <a:pt x="228" y="1532"/>
                    <a:pt x="509" y="1532"/>
                  </a:cubicBezTo>
                  <a:cubicBezTo>
                    <a:pt x="788" y="1532"/>
                    <a:pt x="1017" y="1305"/>
                    <a:pt x="1017" y="1025"/>
                  </a:cubicBezTo>
                  <a:lnTo>
                    <a:pt x="1017" y="525"/>
                  </a:lnTo>
                  <a:cubicBezTo>
                    <a:pt x="1017" y="250"/>
                    <a:pt x="807" y="14"/>
                    <a:pt x="532" y="1"/>
                  </a:cubicBezTo>
                  <a:cubicBezTo>
                    <a:pt x="524" y="1"/>
                    <a:pt x="516" y="0"/>
                    <a:pt x="5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974;p65">
              <a:extLst>
                <a:ext uri="{FF2B5EF4-FFF2-40B4-BE49-F238E27FC236}">
                  <a16:creationId xmlns:a16="http://schemas.microsoft.com/office/drawing/2014/main" id="{3F3826A9-F3CA-4DBB-41BE-DFCB9A72F9F9}"/>
                </a:ext>
              </a:extLst>
            </p:cNvPr>
            <p:cNvSpPr/>
            <p:nvPr/>
          </p:nvSpPr>
          <p:spPr>
            <a:xfrm>
              <a:off x="860275" y="1436604"/>
              <a:ext cx="38529" cy="58078"/>
            </a:xfrm>
            <a:custGeom>
              <a:avLst/>
              <a:gdLst/>
              <a:ahLst/>
              <a:cxnLst/>
              <a:rect l="l" t="t" r="r" b="b"/>
              <a:pathLst>
                <a:path w="1017" h="1533" extrusionOk="0">
                  <a:moveTo>
                    <a:pt x="509" y="349"/>
                  </a:moveTo>
                  <a:cubicBezTo>
                    <a:pt x="590" y="349"/>
                    <a:pt x="657" y="415"/>
                    <a:pt x="657" y="496"/>
                  </a:cubicBezTo>
                  <a:lnTo>
                    <a:pt x="657" y="1035"/>
                  </a:lnTo>
                  <a:cubicBezTo>
                    <a:pt x="657" y="1117"/>
                    <a:pt x="591" y="1182"/>
                    <a:pt x="509" y="1182"/>
                  </a:cubicBezTo>
                  <a:cubicBezTo>
                    <a:pt x="427" y="1182"/>
                    <a:pt x="360" y="1117"/>
                    <a:pt x="360" y="1035"/>
                  </a:cubicBezTo>
                  <a:lnTo>
                    <a:pt x="360" y="496"/>
                  </a:lnTo>
                  <a:cubicBezTo>
                    <a:pt x="360" y="415"/>
                    <a:pt x="426" y="349"/>
                    <a:pt x="509" y="349"/>
                  </a:cubicBezTo>
                  <a:close/>
                  <a:moveTo>
                    <a:pt x="509" y="1"/>
                  </a:moveTo>
                  <a:cubicBezTo>
                    <a:pt x="230" y="1"/>
                    <a:pt x="2" y="228"/>
                    <a:pt x="2" y="508"/>
                  </a:cubicBezTo>
                  <a:lnTo>
                    <a:pt x="2" y="1027"/>
                  </a:lnTo>
                  <a:cubicBezTo>
                    <a:pt x="1" y="1305"/>
                    <a:pt x="228" y="1533"/>
                    <a:pt x="509" y="1533"/>
                  </a:cubicBezTo>
                  <a:cubicBezTo>
                    <a:pt x="789" y="1533"/>
                    <a:pt x="1017" y="1305"/>
                    <a:pt x="1017" y="1027"/>
                  </a:cubicBezTo>
                  <a:lnTo>
                    <a:pt x="1017" y="525"/>
                  </a:lnTo>
                  <a:cubicBezTo>
                    <a:pt x="1017" y="252"/>
                    <a:pt x="807" y="14"/>
                    <a:pt x="533" y="1"/>
                  </a:cubicBezTo>
                  <a:cubicBezTo>
                    <a:pt x="525" y="1"/>
                    <a:pt x="517" y="1"/>
                    <a:pt x="5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975;p65">
              <a:extLst>
                <a:ext uri="{FF2B5EF4-FFF2-40B4-BE49-F238E27FC236}">
                  <a16:creationId xmlns:a16="http://schemas.microsoft.com/office/drawing/2014/main" id="{168E66D9-50B3-F15B-8CB7-C62D6839C927}"/>
                </a:ext>
              </a:extLst>
            </p:cNvPr>
            <p:cNvSpPr/>
            <p:nvPr/>
          </p:nvSpPr>
          <p:spPr>
            <a:xfrm>
              <a:off x="954608" y="1436604"/>
              <a:ext cx="38529" cy="58078"/>
            </a:xfrm>
            <a:custGeom>
              <a:avLst/>
              <a:gdLst/>
              <a:ahLst/>
              <a:cxnLst/>
              <a:rect l="l" t="t" r="r" b="b"/>
              <a:pathLst>
                <a:path w="1017" h="1533" extrusionOk="0">
                  <a:moveTo>
                    <a:pt x="508" y="349"/>
                  </a:moveTo>
                  <a:cubicBezTo>
                    <a:pt x="590" y="349"/>
                    <a:pt x="656" y="415"/>
                    <a:pt x="656" y="496"/>
                  </a:cubicBezTo>
                  <a:lnTo>
                    <a:pt x="656" y="1035"/>
                  </a:lnTo>
                  <a:cubicBezTo>
                    <a:pt x="656" y="1117"/>
                    <a:pt x="591" y="1182"/>
                    <a:pt x="508" y="1182"/>
                  </a:cubicBezTo>
                  <a:cubicBezTo>
                    <a:pt x="427" y="1182"/>
                    <a:pt x="361" y="1117"/>
                    <a:pt x="361" y="1035"/>
                  </a:cubicBezTo>
                  <a:lnTo>
                    <a:pt x="361" y="496"/>
                  </a:lnTo>
                  <a:cubicBezTo>
                    <a:pt x="361" y="415"/>
                    <a:pt x="426" y="349"/>
                    <a:pt x="508" y="349"/>
                  </a:cubicBezTo>
                  <a:close/>
                  <a:moveTo>
                    <a:pt x="509" y="1"/>
                  </a:moveTo>
                  <a:cubicBezTo>
                    <a:pt x="229" y="1"/>
                    <a:pt x="2" y="228"/>
                    <a:pt x="2" y="508"/>
                  </a:cubicBezTo>
                  <a:lnTo>
                    <a:pt x="2" y="1027"/>
                  </a:lnTo>
                  <a:cubicBezTo>
                    <a:pt x="0" y="1305"/>
                    <a:pt x="229" y="1533"/>
                    <a:pt x="508" y="1533"/>
                  </a:cubicBezTo>
                  <a:cubicBezTo>
                    <a:pt x="789" y="1533"/>
                    <a:pt x="1016" y="1305"/>
                    <a:pt x="1016" y="1027"/>
                  </a:cubicBezTo>
                  <a:lnTo>
                    <a:pt x="1016" y="525"/>
                  </a:lnTo>
                  <a:cubicBezTo>
                    <a:pt x="1016" y="252"/>
                    <a:pt x="807" y="14"/>
                    <a:pt x="534" y="1"/>
                  </a:cubicBezTo>
                  <a:cubicBezTo>
                    <a:pt x="525" y="1"/>
                    <a:pt x="517" y="1"/>
                    <a:pt x="5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976;p65">
              <a:extLst>
                <a:ext uri="{FF2B5EF4-FFF2-40B4-BE49-F238E27FC236}">
                  <a16:creationId xmlns:a16="http://schemas.microsoft.com/office/drawing/2014/main" id="{0BC6F00F-4AC9-1D1B-E2D0-FF46AC32D107}"/>
                </a:ext>
              </a:extLst>
            </p:cNvPr>
            <p:cNvSpPr/>
            <p:nvPr/>
          </p:nvSpPr>
          <p:spPr>
            <a:xfrm>
              <a:off x="742339" y="1479944"/>
              <a:ext cx="418402" cy="352937"/>
            </a:xfrm>
            <a:custGeom>
              <a:avLst/>
              <a:gdLst/>
              <a:ahLst/>
              <a:cxnLst/>
              <a:rect l="l" t="t" r="r" b="b"/>
              <a:pathLst>
                <a:path w="11044" h="9316" extrusionOk="0">
                  <a:moveTo>
                    <a:pt x="5751" y="2983"/>
                  </a:moveTo>
                  <a:cubicBezTo>
                    <a:pt x="5763" y="3147"/>
                    <a:pt x="5901" y="3277"/>
                    <a:pt x="6070" y="3277"/>
                  </a:cubicBezTo>
                  <a:lnTo>
                    <a:pt x="6428" y="3277"/>
                  </a:lnTo>
                  <a:cubicBezTo>
                    <a:pt x="6470" y="3414"/>
                    <a:pt x="6525" y="3548"/>
                    <a:pt x="6593" y="3675"/>
                  </a:cubicBezTo>
                  <a:lnTo>
                    <a:pt x="6531" y="3735"/>
                  </a:lnTo>
                  <a:lnTo>
                    <a:pt x="729" y="3735"/>
                  </a:lnTo>
                  <a:cubicBezTo>
                    <a:pt x="527" y="3735"/>
                    <a:pt x="362" y="3570"/>
                    <a:pt x="362" y="3367"/>
                  </a:cubicBezTo>
                  <a:lnTo>
                    <a:pt x="362" y="3116"/>
                  </a:lnTo>
                  <a:cubicBezTo>
                    <a:pt x="362" y="3043"/>
                    <a:pt x="422" y="2983"/>
                    <a:pt x="496" y="2983"/>
                  </a:cubicBezTo>
                  <a:close/>
                  <a:moveTo>
                    <a:pt x="8620" y="360"/>
                  </a:moveTo>
                  <a:lnTo>
                    <a:pt x="8620" y="869"/>
                  </a:lnTo>
                  <a:cubicBezTo>
                    <a:pt x="8620" y="955"/>
                    <a:pt x="8681" y="1031"/>
                    <a:pt x="8764" y="1048"/>
                  </a:cubicBezTo>
                  <a:cubicBezTo>
                    <a:pt x="8956" y="1090"/>
                    <a:pt x="9139" y="1165"/>
                    <a:pt x="9307" y="1267"/>
                  </a:cubicBezTo>
                  <a:cubicBezTo>
                    <a:pt x="9337" y="1286"/>
                    <a:pt x="9370" y="1294"/>
                    <a:pt x="9404" y="1294"/>
                  </a:cubicBezTo>
                  <a:cubicBezTo>
                    <a:pt x="9451" y="1294"/>
                    <a:pt x="9499" y="1277"/>
                    <a:pt x="9534" y="1242"/>
                  </a:cubicBezTo>
                  <a:lnTo>
                    <a:pt x="9843" y="942"/>
                  </a:lnTo>
                  <a:lnTo>
                    <a:pt x="10176" y="1266"/>
                  </a:lnTo>
                  <a:lnTo>
                    <a:pt x="9867" y="1567"/>
                  </a:lnTo>
                  <a:cubicBezTo>
                    <a:pt x="9808" y="1626"/>
                    <a:pt x="9797" y="1718"/>
                    <a:pt x="9843" y="1788"/>
                  </a:cubicBezTo>
                  <a:cubicBezTo>
                    <a:pt x="9949" y="1952"/>
                    <a:pt x="10024" y="2130"/>
                    <a:pt x="10069" y="2319"/>
                  </a:cubicBezTo>
                  <a:cubicBezTo>
                    <a:pt x="10087" y="2400"/>
                    <a:pt x="10163" y="2457"/>
                    <a:pt x="10247" y="2457"/>
                  </a:cubicBezTo>
                  <a:lnTo>
                    <a:pt x="10684" y="2457"/>
                  </a:lnTo>
                  <a:lnTo>
                    <a:pt x="10682" y="2916"/>
                  </a:lnTo>
                  <a:lnTo>
                    <a:pt x="10200" y="2916"/>
                  </a:lnTo>
                  <a:cubicBezTo>
                    <a:pt x="10116" y="2916"/>
                    <a:pt x="10044" y="2975"/>
                    <a:pt x="10027" y="3058"/>
                  </a:cubicBezTo>
                  <a:cubicBezTo>
                    <a:pt x="9986" y="3252"/>
                    <a:pt x="9911" y="3435"/>
                    <a:pt x="9808" y="3603"/>
                  </a:cubicBezTo>
                  <a:cubicBezTo>
                    <a:pt x="9762" y="3675"/>
                    <a:pt x="9773" y="3769"/>
                    <a:pt x="9833" y="3829"/>
                  </a:cubicBezTo>
                  <a:lnTo>
                    <a:pt x="10133" y="4138"/>
                  </a:lnTo>
                  <a:lnTo>
                    <a:pt x="9809" y="4472"/>
                  </a:lnTo>
                  <a:lnTo>
                    <a:pt x="9513" y="4169"/>
                  </a:lnTo>
                  <a:cubicBezTo>
                    <a:pt x="9477" y="4132"/>
                    <a:pt x="9430" y="4113"/>
                    <a:pt x="9382" y="4113"/>
                  </a:cubicBezTo>
                  <a:cubicBezTo>
                    <a:pt x="9347" y="4113"/>
                    <a:pt x="9312" y="4123"/>
                    <a:pt x="9281" y="4142"/>
                  </a:cubicBezTo>
                  <a:cubicBezTo>
                    <a:pt x="9120" y="4246"/>
                    <a:pt x="8945" y="4320"/>
                    <a:pt x="8760" y="4363"/>
                  </a:cubicBezTo>
                  <a:cubicBezTo>
                    <a:pt x="8677" y="4383"/>
                    <a:pt x="8619" y="4458"/>
                    <a:pt x="8619" y="4543"/>
                  </a:cubicBezTo>
                  <a:lnTo>
                    <a:pt x="8619" y="4980"/>
                  </a:lnTo>
                  <a:lnTo>
                    <a:pt x="8160" y="4980"/>
                  </a:lnTo>
                  <a:lnTo>
                    <a:pt x="8160" y="4606"/>
                  </a:lnTo>
                  <a:cubicBezTo>
                    <a:pt x="8160" y="4520"/>
                    <a:pt x="8101" y="4446"/>
                    <a:pt x="8019" y="4426"/>
                  </a:cubicBezTo>
                  <a:cubicBezTo>
                    <a:pt x="7822" y="4382"/>
                    <a:pt x="7634" y="4303"/>
                    <a:pt x="7463" y="4191"/>
                  </a:cubicBezTo>
                  <a:cubicBezTo>
                    <a:pt x="7432" y="4170"/>
                    <a:pt x="7398" y="4161"/>
                    <a:pt x="7364" y="4161"/>
                  </a:cubicBezTo>
                  <a:cubicBezTo>
                    <a:pt x="7316" y="4161"/>
                    <a:pt x="7268" y="4180"/>
                    <a:pt x="7232" y="4217"/>
                  </a:cubicBezTo>
                  <a:lnTo>
                    <a:pt x="6918" y="4539"/>
                  </a:lnTo>
                  <a:lnTo>
                    <a:pt x="6579" y="4191"/>
                  </a:lnTo>
                  <a:lnTo>
                    <a:pt x="6893" y="3869"/>
                  </a:lnTo>
                  <a:cubicBezTo>
                    <a:pt x="6955" y="3806"/>
                    <a:pt x="6965" y="3708"/>
                    <a:pt x="6918" y="3631"/>
                  </a:cubicBezTo>
                  <a:cubicBezTo>
                    <a:pt x="6809" y="3456"/>
                    <a:pt x="6733" y="3267"/>
                    <a:pt x="6689" y="3064"/>
                  </a:cubicBezTo>
                  <a:cubicBezTo>
                    <a:pt x="6670" y="2977"/>
                    <a:pt x="6594" y="2915"/>
                    <a:pt x="6508" y="2915"/>
                  </a:cubicBezTo>
                  <a:lnTo>
                    <a:pt x="6064" y="2915"/>
                  </a:lnTo>
                  <a:lnTo>
                    <a:pt x="6064" y="2424"/>
                  </a:lnTo>
                  <a:lnTo>
                    <a:pt x="6579" y="2424"/>
                  </a:lnTo>
                  <a:cubicBezTo>
                    <a:pt x="6662" y="2424"/>
                    <a:pt x="6735" y="2365"/>
                    <a:pt x="6751" y="2281"/>
                  </a:cubicBezTo>
                  <a:cubicBezTo>
                    <a:pt x="6793" y="2087"/>
                    <a:pt x="6869" y="1904"/>
                    <a:pt x="6971" y="1737"/>
                  </a:cubicBezTo>
                  <a:cubicBezTo>
                    <a:pt x="7016" y="1664"/>
                    <a:pt x="7006" y="1570"/>
                    <a:pt x="6947" y="1509"/>
                  </a:cubicBezTo>
                  <a:lnTo>
                    <a:pt x="6646" y="1200"/>
                  </a:lnTo>
                  <a:lnTo>
                    <a:pt x="6970" y="866"/>
                  </a:lnTo>
                  <a:lnTo>
                    <a:pt x="7272" y="1176"/>
                  </a:lnTo>
                  <a:cubicBezTo>
                    <a:pt x="7306" y="1211"/>
                    <a:pt x="7351" y="1229"/>
                    <a:pt x="7397" y="1229"/>
                  </a:cubicBezTo>
                  <a:cubicBezTo>
                    <a:pt x="7430" y="1229"/>
                    <a:pt x="7463" y="1220"/>
                    <a:pt x="7493" y="1200"/>
                  </a:cubicBezTo>
                  <a:cubicBezTo>
                    <a:pt x="7656" y="1095"/>
                    <a:pt x="7834" y="1019"/>
                    <a:pt x="8023" y="975"/>
                  </a:cubicBezTo>
                  <a:cubicBezTo>
                    <a:pt x="8105" y="957"/>
                    <a:pt x="8162" y="882"/>
                    <a:pt x="8162" y="797"/>
                  </a:cubicBezTo>
                  <a:lnTo>
                    <a:pt x="8162" y="360"/>
                  </a:lnTo>
                  <a:close/>
                  <a:moveTo>
                    <a:pt x="8080" y="0"/>
                  </a:moveTo>
                  <a:cubicBezTo>
                    <a:pt x="7907" y="0"/>
                    <a:pt x="7765" y="141"/>
                    <a:pt x="7765" y="315"/>
                  </a:cubicBezTo>
                  <a:lnTo>
                    <a:pt x="7765" y="663"/>
                  </a:lnTo>
                  <a:cubicBezTo>
                    <a:pt x="7630" y="703"/>
                    <a:pt x="7499" y="757"/>
                    <a:pt x="7375" y="825"/>
                  </a:cubicBezTo>
                  <a:lnTo>
                    <a:pt x="7133" y="582"/>
                  </a:lnTo>
                  <a:cubicBezTo>
                    <a:pt x="7091" y="540"/>
                    <a:pt x="7039" y="508"/>
                    <a:pt x="6982" y="495"/>
                  </a:cubicBezTo>
                  <a:cubicBezTo>
                    <a:pt x="6956" y="489"/>
                    <a:pt x="6931" y="486"/>
                    <a:pt x="6906" y="486"/>
                  </a:cubicBezTo>
                  <a:cubicBezTo>
                    <a:pt x="6823" y="486"/>
                    <a:pt x="6744" y="519"/>
                    <a:pt x="6685" y="577"/>
                  </a:cubicBezTo>
                  <a:lnTo>
                    <a:pt x="6278" y="985"/>
                  </a:lnTo>
                  <a:cubicBezTo>
                    <a:pt x="6219" y="1043"/>
                    <a:pt x="6186" y="1122"/>
                    <a:pt x="6186" y="1206"/>
                  </a:cubicBezTo>
                  <a:cubicBezTo>
                    <a:pt x="6186" y="1289"/>
                    <a:pt x="6219" y="1368"/>
                    <a:pt x="6278" y="1428"/>
                  </a:cubicBezTo>
                  <a:lnTo>
                    <a:pt x="6524" y="1674"/>
                  </a:lnTo>
                  <a:cubicBezTo>
                    <a:pt x="6457" y="1797"/>
                    <a:pt x="6403" y="1928"/>
                    <a:pt x="6362" y="2063"/>
                  </a:cubicBezTo>
                  <a:lnTo>
                    <a:pt x="6016" y="2063"/>
                  </a:lnTo>
                  <a:cubicBezTo>
                    <a:pt x="5842" y="2063"/>
                    <a:pt x="5701" y="2205"/>
                    <a:pt x="5701" y="2379"/>
                  </a:cubicBezTo>
                  <a:lnTo>
                    <a:pt x="5701" y="2622"/>
                  </a:lnTo>
                  <a:lnTo>
                    <a:pt x="502" y="2622"/>
                  </a:lnTo>
                  <a:cubicBezTo>
                    <a:pt x="225" y="2622"/>
                    <a:pt x="0" y="2845"/>
                    <a:pt x="0" y="3122"/>
                  </a:cubicBezTo>
                  <a:lnTo>
                    <a:pt x="0" y="3360"/>
                  </a:lnTo>
                  <a:cubicBezTo>
                    <a:pt x="0" y="3766"/>
                    <a:pt x="330" y="4095"/>
                    <a:pt x="736" y="4095"/>
                  </a:cubicBezTo>
                  <a:lnTo>
                    <a:pt x="1106" y="4095"/>
                  </a:lnTo>
                  <a:lnTo>
                    <a:pt x="2019" y="5335"/>
                  </a:lnTo>
                  <a:cubicBezTo>
                    <a:pt x="2055" y="5383"/>
                    <a:pt x="2111" y="5409"/>
                    <a:pt x="2167" y="5409"/>
                  </a:cubicBezTo>
                  <a:cubicBezTo>
                    <a:pt x="2205" y="5409"/>
                    <a:pt x="2244" y="5397"/>
                    <a:pt x="2277" y="5373"/>
                  </a:cubicBezTo>
                  <a:cubicBezTo>
                    <a:pt x="2358" y="5313"/>
                    <a:pt x="2376" y="5198"/>
                    <a:pt x="2315" y="5116"/>
                  </a:cubicBezTo>
                  <a:lnTo>
                    <a:pt x="1566" y="4096"/>
                  </a:lnTo>
                  <a:lnTo>
                    <a:pt x="6183" y="4096"/>
                  </a:lnTo>
                  <a:cubicBezTo>
                    <a:pt x="6169" y="4205"/>
                    <a:pt x="6199" y="4304"/>
                    <a:pt x="6272" y="4377"/>
                  </a:cubicBezTo>
                  <a:lnTo>
                    <a:pt x="6549" y="4654"/>
                  </a:lnTo>
                  <a:lnTo>
                    <a:pt x="4769" y="7047"/>
                  </a:lnTo>
                  <a:cubicBezTo>
                    <a:pt x="4745" y="7078"/>
                    <a:pt x="4732" y="7117"/>
                    <a:pt x="4751" y="7157"/>
                  </a:cubicBezTo>
                  <a:lnTo>
                    <a:pt x="4751" y="9132"/>
                  </a:lnTo>
                  <a:cubicBezTo>
                    <a:pt x="4733" y="9234"/>
                    <a:pt x="4814" y="9315"/>
                    <a:pt x="4916" y="9315"/>
                  </a:cubicBezTo>
                  <a:cubicBezTo>
                    <a:pt x="5018" y="9315"/>
                    <a:pt x="5111" y="9132"/>
                    <a:pt x="5111" y="9132"/>
                  </a:cubicBezTo>
                  <a:lnTo>
                    <a:pt x="5111" y="7225"/>
                  </a:lnTo>
                  <a:lnTo>
                    <a:pt x="6846" y="4881"/>
                  </a:lnTo>
                  <a:cubicBezTo>
                    <a:pt x="6866" y="4885"/>
                    <a:pt x="6886" y="4887"/>
                    <a:pt x="6906" y="4887"/>
                  </a:cubicBezTo>
                  <a:cubicBezTo>
                    <a:pt x="6986" y="4887"/>
                    <a:pt x="7067" y="4856"/>
                    <a:pt x="7127" y="4794"/>
                  </a:cubicBezTo>
                  <a:lnTo>
                    <a:pt x="7373" y="4547"/>
                  </a:lnTo>
                  <a:cubicBezTo>
                    <a:pt x="7498" y="4615"/>
                    <a:pt x="7629" y="4669"/>
                    <a:pt x="7765" y="4709"/>
                  </a:cubicBezTo>
                  <a:lnTo>
                    <a:pt x="7765" y="5060"/>
                  </a:lnTo>
                  <a:cubicBezTo>
                    <a:pt x="7765" y="5235"/>
                    <a:pt x="7907" y="5376"/>
                    <a:pt x="8080" y="5376"/>
                  </a:cubicBezTo>
                  <a:lnTo>
                    <a:pt x="8662" y="5376"/>
                  </a:lnTo>
                  <a:cubicBezTo>
                    <a:pt x="8836" y="5376"/>
                    <a:pt x="8977" y="5235"/>
                    <a:pt x="8977" y="5060"/>
                  </a:cubicBezTo>
                  <a:lnTo>
                    <a:pt x="8977" y="4714"/>
                  </a:lnTo>
                  <a:cubicBezTo>
                    <a:pt x="9112" y="4673"/>
                    <a:pt x="9243" y="4620"/>
                    <a:pt x="9368" y="4552"/>
                  </a:cubicBezTo>
                  <a:lnTo>
                    <a:pt x="9613" y="4797"/>
                  </a:lnTo>
                  <a:cubicBezTo>
                    <a:pt x="9674" y="4859"/>
                    <a:pt x="9754" y="4890"/>
                    <a:pt x="9835" y="4890"/>
                  </a:cubicBezTo>
                  <a:cubicBezTo>
                    <a:pt x="9916" y="4890"/>
                    <a:pt x="9997" y="4859"/>
                    <a:pt x="10059" y="4797"/>
                  </a:cubicBezTo>
                  <a:lnTo>
                    <a:pt x="10464" y="4392"/>
                  </a:lnTo>
                  <a:cubicBezTo>
                    <a:pt x="10586" y="4269"/>
                    <a:pt x="10586" y="4070"/>
                    <a:pt x="10464" y="3949"/>
                  </a:cubicBezTo>
                  <a:lnTo>
                    <a:pt x="10218" y="3702"/>
                  </a:lnTo>
                  <a:cubicBezTo>
                    <a:pt x="10285" y="3578"/>
                    <a:pt x="10340" y="3447"/>
                    <a:pt x="10380" y="3312"/>
                  </a:cubicBezTo>
                  <a:lnTo>
                    <a:pt x="10728" y="3312"/>
                  </a:lnTo>
                  <a:cubicBezTo>
                    <a:pt x="10902" y="3312"/>
                    <a:pt x="11043" y="3170"/>
                    <a:pt x="11043" y="2997"/>
                  </a:cubicBezTo>
                  <a:lnTo>
                    <a:pt x="11043" y="2380"/>
                  </a:lnTo>
                  <a:cubicBezTo>
                    <a:pt x="11042" y="2204"/>
                    <a:pt x="10902" y="2063"/>
                    <a:pt x="10729" y="2063"/>
                  </a:cubicBezTo>
                  <a:lnTo>
                    <a:pt x="10380" y="2063"/>
                  </a:lnTo>
                  <a:cubicBezTo>
                    <a:pt x="10341" y="1928"/>
                    <a:pt x="10286" y="1797"/>
                    <a:pt x="10218" y="1674"/>
                  </a:cubicBezTo>
                  <a:lnTo>
                    <a:pt x="10464" y="1427"/>
                  </a:lnTo>
                  <a:cubicBezTo>
                    <a:pt x="10523" y="1368"/>
                    <a:pt x="10556" y="1289"/>
                    <a:pt x="10556" y="1206"/>
                  </a:cubicBezTo>
                  <a:cubicBezTo>
                    <a:pt x="10556" y="1122"/>
                    <a:pt x="10523" y="1043"/>
                    <a:pt x="10464" y="985"/>
                  </a:cubicBezTo>
                  <a:lnTo>
                    <a:pt x="10059" y="579"/>
                  </a:lnTo>
                  <a:cubicBezTo>
                    <a:pt x="9997" y="517"/>
                    <a:pt x="9916" y="487"/>
                    <a:pt x="9836" y="487"/>
                  </a:cubicBezTo>
                  <a:cubicBezTo>
                    <a:pt x="9755" y="487"/>
                    <a:pt x="9675" y="517"/>
                    <a:pt x="9613" y="579"/>
                  </a:cubicBezTo>
                  <a:lnTo>
                    <a:pt x="9368" y="823"/>
                  </a:lnTo>
                  <a:cubicBezTo>
                    <a:pt x="9243" y="757"/>
                    <a:pt x="9112" y="702"/>
                    <a:pt x="8977" y="661"/>
                  </a:cubicBezTo>
                  <a:lnTo>
                    <a:pt x="8977" y="315"/>
                  </a:lnTo>
                  <a:cubicBezTo>
                    <a:pt x="8977" y="141"/>
                    <a:pt x="8836" y="0"/>
                    <a:pt x="8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977;p65">
              <a:extLst>
                <a:ext uri="{FF2B5EF4-FFF2-40B4-BE49-F238E27FC236}">
                  <a16:creationId xmlns:a16="http://schemas.microsoft.com/office/drawing/2014/main" id="{3239F63E-2D38-3237-61EA-B9EA383C5FC3}"/>
                </a:ext>
              </a:extLst>
            </p:cNvPr>
            <p:cNvSpPr/>
            <p:nvPr/>
          </p:nvSpPr>
          <p:spPr>
            <a:xfrm>
              <a:off x="1008367" y="1531051"/>
              <a:ext cx="105169" cy="101039"/>
            </a:xfrm>
            <a:custGeom>
              <a:avLst/>
              <a:gdLst/>
              <a:ahLst/>
              <a:cxnLst/>
              <a:rect l="l" t="t" r="r" b="b"/>
              <a:pathLst>
                <a:path w="2776" h="2667" extrusionOk="0">
                  <a:moveTo>
                    <a:pt x="1005" y="1631"/>
                  </a:moveTo>
                  <a:cubicBezTo>
                    <a:pt x="1078" y="1631"/>
                    <a:pt x="1138" y="1692"/>
                    <a:pt x="1138" y="1765"/>
                  </a:cubicBezTo>
                  <a:lnTo>
                    <a:pt x="1138" y="2008"/>
                  </a:lnTo>
                  <a:lnTo>
                    <a:pt x="1137" y="2008"/>
                  </a:lnTo>
                  <a:cubicBezTo>
                    <a:pt x="1137" y="2095"/>
                    <a:pt x="1107" y="2174"/>
                    <a:pt x="1056" y="2237"/>
                  </a:cubicBezTo>
                  <a:cubicBezTo>
                    <a:pt x="913" y="2191"/>
                    <a:pt x="782" y="2111"/>
                    <a:pt x="672" y="2000"/>
                  </a:cubicBezTo>
                  <a:cubicBezTo>
                    <a:pt x="566" y="1894"/>
                    <a:pt x="488" y="1768"/>
                    <a:pt x="442" y="1631"/>
                  </a:cubicBezTo>
                  <a:close/>
                  <a:moveTo>
                    <a:pt x="1344" y="361"/>
                  </a:moveTo>
                  <a:cubicBezTo>
                    <a:pt x="1605" y="361"/>
                    <a:pt x="1865" y="471"/>
                    <a:pt x="2044" y="660"/>
                  </a:cubicBezTo>
                  <a:cubicBezTo>
                    <a:pt x="2305" y="930"/>
                    <a:pt x="2375" y="1322"/>
                    <a:pt x="2233" y="1682"/>
                  </a:cubicBezTo>
                  <a:cubicBezTo>
                    <a:pt x="2096" y="2024"/>
                    <a:pt x="1798" y="2252"/>
                    <a:pt x="1446" y="2286"/>
                  </a:cubicBezTo>
                  <a:cubicBezTo>
                    <a:pt x="1478" y="2203"/>
                    <a:pt x="1497" y="2111"/>
                    <a:pt x="1497" y="2016"/>
                  </a:cubicBezTo>
                  <a:lnTo>
                    <a:pt x="1497" y="1773"/>
                  </a:lnTo>
                  <a:cubicBezTo>
                    <a:pt x="1497" y="1498"/>
                    <a:pt x="1273" y="1273"/>
                    <a:pt x="996" y="1273"/>
                  </a:cubicBezTo>
                  <a:lnTo>
                    <a:pt x="383" y="1273"/>
                  </a:lnTo>
                  <a:cubicBezTo>
                    <a:pt x="409" y="787"/>
                    <a:pt x="810" y="388"/>
                    <a:pt x="1295" y="362"/>
                  </a:cubicBezTo>
                  <a:cubicBezTo>
                    <a:pt x="1311" y="362"/>
                    <a:pt x="1328" y="361"/>
                    <a:pt x="1344" y="361"/>
                  </a:cubicBezTo>
                  <a:close/>
                  <a:moveTo>
                    <a:pt x="1350" y="0"/>
                  </a:moveTo>
                  <a:cubicBezTo>
                    <a:pt x="1327" y="0"/>
                    <a:pt x="1304" y="1"/>
                    <a:pt x="1282" y="2"/>
                  </a:cubicBezTo>
                  <a:cubicBezTo>
                    <a:pt x="607" y="37"/>
                    <a:pt x="53" y="592"/>
                    <a:pt x="19" y="1265"/>
                  </a:cubicBezTo>
                  <a:cubicBezTo>
                    <a:pt x="1" y="1642"/>
                    <a:pt x="142" y="2011"/>
                    <a:pt x="408" y="2276"/>
                  </a:cubicBezTo>
                  <a:cubicBezTo>
                    <a:pt x="658" y="2526"/>
                    <a:pt x="1000" y="2667"/>
                    <a:pt x="1353" y="2667"/>
                  </a:cubicBezTo>
                  <a:cubicBezTo>
                    <a:pt x="1895" y="2667"/>
                    <a:pt x="2378" y="2326"/>
                    <a:pt x="2577" y="1825"/>
                  </a:cubicBezTo>
                  <a:cubicBezTo>
                    <a:pt x="2775" y="1330"/>
                    <a:pt x="2675" y="788"/>
                    <a:pt x="2315" y="412"/>
                  </a:cubicBezTo>
                  <a:cubicBezTo>
                    <a:pt x="2063" y="149"/>
                    <a:pt x="1714" y="0"/>
                    <a:pt x="13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 name="Picture 29" descr="A black and grey text&#10;&#10;Description automatically generated">
            <a:extLst>
              <a:ext uri="{FF2B5EF4-FFF2-40B4-BE49-F238E27FC236}">
                <a16:creationId xmlns:a16="http://schemas.microsoft.com/office/drawing/2014/main" id="{1732610C-CDD9-CC72-45EC-AB7ABCD2E663}"/>
              </a:ext>
            </a:extLst>
          </p:cNvPr>
          <p:cNvPicPr>
            <a:picLocks noChangeAspect="1"/>
          </p:cNvPicPr>
          <p:nvPr/>
        </p:nvPicPr>
        <p:blipFill>
          <a:blip r:embed="rId3"/>
          <a:stretch>
            <a:fillRect/>
          </a:stretch>
        </p:blipFill>
        <p:spPr>
          <a:xfrm>
            <a:off x="3949323" y="1354585"/>
            <a:ext cx="1353642" cy="313363"/>
          </a:xfrm>
          <a:prstGeom prst="rect">
            <a:avLst/>
          </a:prstGeom>
        </p:spPr>
      </p:pic>
      <p:pic>
        <p:nvPicPr>
          <p:cNvPr id="31" name="Picture 30" descr="A blue and black logo&#10;&#10;Description automatically generated">
            <a:extLst>
              <a:ext uri="{FF2B5EF4-FFF2-40B4-BE49-F238E27FC236}">
                <a16:creationId xmlns:a16="http://schemas.microsoft.com/office/drawing/2014/main" id="{82521EED-A6BC-11D9-1189-EB9AF619B8AD}"/>
              </a:ext>
            </a:extLst>
          </p:cNvPr>
          <p:cNvPicPr>
            <a:picLocks noChangeAspect="1"/>
          </p:cNvPicPr>
          <p:nvPr/>
        </p:nvPicPr>
        <p:blipFill>
          <a:blip r:embed="rId4"/>
          <a:stretch>
            <a:fillRect/>
          </a:stretch>
        </p:blipFill>
        <p:spPr>
          <a:xfrm>
            <a:off x="1454857" y="1244879"/>
            <a:ext cx="720585" cy="506812"/>
          </a:xfrm>
          <a:prstGeom prst="rect">
            <a:avLst/>
          </a:prstGeom>
        </p:spPr>
      </p:pic>
      <p:grpSp>
        <p:nvGrpSpPr>
          <p:cNvPr id="32" name="Google Shape;2816;p65">
            <a:extLst>
              <a:ext uri="{FF2B5EF4-FFF2-40B4-BE49-F238E27FC236}">
                <a16:creationId xmlns:a16="http://schemas.microsoft.com/office/drawing/2014/main" id="{79EE7350-874E-22AC-3E40-A596994AFBFF}"/>
              </a:ext>
            </a:extLst>
          </p:cNvPr>
          <p:cNvGrpSpPr/>
          <p:nvPr/>
        </p:nvGrpSpPr>
        <p:grpSpPr>
          <a:xfrm>
            <a:off x="7116417" y="1337525"/>
            <a:ext cx="531673" cy="413458"/>
            <a:chOff x="3902933" y="2254086"/>
            <a:chExt cx="477692" cy="340207"/>
          </a:xfrm>
        </p:grpSpPr>
        <p:sp>
          <p:nvSpPr>
            <p:cNvPr id="33" name="Google Shape;2817;p65">
              <a:extLst>
                <a:ext uri="{FF2B5EF4-FFF2-40B4-BE49-F238E27FC236}">
                  <a16:creationId xmlns:a16="http://schemas.microsoft.com/office/drawing/2014/main" id="{2C524CE1-BA37-3C61-74CC-D8CCC5297BCF}"/>
                </a:ext>
              </a:extLst>
            </p:cNvPr>
            <p:cNvSpPr/>
            <p:nvPr/>
          </p:nvSpPr>
          <p:spPr>
            <a:xfrm>
              <a:off x="3902933" y="2254086"/>
              <a:ext cx="477692" cy="340207"/>
            </a:xfrm>
            <a:custGeom>
              <a:avLst/>
              <a:gdLst/>
              <a:ahLst/>
              <a:cxnLst/>
              <a:rect l="l" t="t" r="r" b="b"/>
              <a:pathLst>
                <a:path w="12609" h="8980" extrusionOk="0">
                  <a:moveTo>
                    <a:pt x="11125" y="361"/>
                  </a:moveTo>
                  <a:cubicBezTo>
                    <a:pt x="11384" y="361"/>
                    <a:pt x="11594" y="571"/>
                    <a:pt x="11594" y="830"/>
                  </a:cubicBezTo>
                  <a:lnTo>
                    <a:pt x="11594" y="6936"/>
                  </a:lnTo>
                  <a:cubicBezTo>
                    <a:pt x="11594" y="7195"/>
                    <a:pt x="11384" y="7406"/>
                    <a:pt x="11125" y="7406"/>
                  </a:cubicBezTo>
                  <a:lnTo>
                    <a:pt x="1481" y="7406"/>
                  </a:lnTo>
                  <a:cubicBezTo>
                    <a:pt x="1221" y="7406"/>
                    <a:pt x="1011" y="7196"/>
                    <a:pt x="1011" y="6938"/>
                  </a:cubicBezTo>
                  <a:lnTo>
                    <a:pt x="1011" y="830"/>
                  </a:lnTo>
                  <a:cubicBezTo>
                    <a:pt x="1011" y="571"/>
                    <a:pt x="1221" y="361"/>
                    <a:pt x="1481" y="361"/>
                  </a:cubicBezTo>
                  <a:close/>
                  <a:moveTo>
                    <a:pt x="7433" y="7798"/>
                  </a:moveTo>
                  <a:lnTo>
                    <a:pt x="7433" y="7846"/>
                  </a:lnTo>
                  <a:cubicBezTo>
                    <a:pt x="7433" y="7947"/>
                    <a:pt x="7352" y="8028"/>
                    <a:pt x="7251" y="8028"/>
                  </a:cubicBezTo>
                  <a:lnTo>
                    <a:pt x="5387" y="8028"/>
                  </a:lnTo>
                  <a:cubicBezTo>
                    <a:pt x="5286" y="8028"/>
                    <a:pt x="5205" y="7946"/>
                    <a:pt x="5205" y="7846"/>
                  </a:cubicBezTo>
                  <a:lnTo>
                    <a:pt x="5205" y="7798"/>
                  </a:lnTo>
                  <a:close/>
                  <a:moveTo>
                    <a:pt x="1487" y="1"/>
                  </a:moveTo>
                  <a:cubicBezTo>
                    <a:pt x="1025" y="1"/>
                    <a:pt x="649" y="376"/>
                    <a:pt x="649" y="839"/>
                  </a:cubicBezTo>
                  <a:lnTo>
                    <a:pt x="649" y="6933"/>
                  </a:lnTo>
                  <a:cubicBezTo>
                    <a:pt x="649" y="7109"/>
                    <a:pt x="702" y="7272"/>
                    <a:pt x="795" y="7406"/>
                  </a:cubicBezTo>
                  <a:lnTo>
                    <a:pt x="497" y="7406"/>
                  </a:lnTo>
                  <a:cubicBezTo>
                    <a:pt x="232" y="7406"/>
                    <a:pt x="12" y="7617"/>
                    <a:pt x="9" y="7882"/>
                  </a:cubicBezTo>
                  <a:cubicBezTo>
                    <a:pt x="1" y="8486"/>
                    <a:pt x="488" y="8980"/>
                    <a:pt x="1089" y="8980"/>
                  </a:cubicBezTo>
                  <a:lnTo>
                    <a:pt x="8220" y="8980"/>
                  </a:lnTo>
                  <a:cubicBezTo>
                    <a:pt x="8316" y="8980"/>
                    <a:pt x="8400" y="8910"/>
                    <a:pt x="8409" y="8815"/>
                  </a:cubicBezTo>
                  <a:cubicBezTo>
                    <a:pt x="8417" y="8709"/>
                    <a:pt x="8333" y="8620"/>
                    <a:pt x="8229" y="8620"/>
                  </a:cubicBezTo>
                  <a:lnTo>
                    <a:pt x="1093" y="8620"/>
                  </a:lnTo>
                  <a:cubicBezTo>
                    <a:pt x="707" y="8620"/>
                    <a:pt x="390" y="8304"/>
                    <a:pt x="392" y="7918"/>
                  </a:cubicBezTo>
                  <a:cubicBezTo>
                    <a:pt x="392" y="7852"/>
                    <a:pt x="447" y="7802"/>
                    <a:pt x="513" y="7802"/>
                  </a:cubicBezTo>
                  <a:lnTo>
                    <a:pt x="4844" y="7802"/>
                  </a:lnTo>
                  <a:lnTo>
                    <a:pt x="4844" y="7840"/>
                  </a:lnTo>
                  <a:cubicBezTo>
                    <a:pt x="4844" y="8144"/>
                    <a:pt x="5090" y="8390"/>
                    <a:pt x="5393" y="8390"/>
                  </a:cubicBezTo>
                  <a:lnTo>
                    <a:pt x="7242" y="8390"/>
                  </a:lnTo>
                  <a:cubicBezTo>
                    <a:pt x="7546" y="8390"/>
                    <a:pt x="7792" y="8144"/>
                    <a:pt x="7792" y="7840"/>
                  </a:cubicBezTo>
                  <a:lnTo>
                    <a:pt x="7792" y="7802"/>
                  </a:lnTo>
                  <a:lnTo>
                    <a:pt x="12086" y="7802"/>
                  </a:lnTo>
                  <a:cubicBezTo>
                    <a:pt x="12151" y="7802"/>
                    <a:pt x="12205" y="7854"/>
                    <a:pt x="12206" y="7918"/>
                  </a:cubicBezTo>
                  <a:cubicBezTo>
                    <a:pt x="12207" y="8305"/>
                    <a:pt x="11893" y="8620"/>
                    <a:pt x="11506" y="8620"/>
                  </a:cubicBezTo>
                  <a:lnTo>
                    <a:pt x="9071" y="8620"/>
                  </a:lnTo>
                  <a:cubicBezTo>
                    <a:pt x="8975" y="8620"/>
                    <a:pt x="8889" y="8689"/>
                    <a:pt x="8882" y="8783"/>
                  </a:cubicBezTo>
                  <a:cubicBezTo>
                    <a:pt x="8873" y="8891"/>
                    <a:pt x="8956" y="8980"/>
                    <a:pt x="9061" y="8980"/>
                  </a:cubicBezTo>
                  <a:lnTo>
                    <a:pt x="11527" y="8980"/>
                  </a:lnTo>
                  <a:cubicBezTo>
                    <a:pt x="12123" y="8980"/>
                    <a:pt x="12609" y="8495"/>
                    <a:pt x="12609" y="7898"/>
                  </a:cubicBezTo>
                  <a:cubicBezTo>
                    <a:pt x="12609" y="7626"/>
                    <a:pt x="12387" y="7406"/>
                    <a:pt x="12116" y="7406"/>
                  </a:cubicBezTo>
                  <a:lnTo>
                    <a:pt x="11809" y="7406"/>
                  </a:lnTo>
                  <a:cubicBezTo>
                    <a:pt x="11900" y="7273"/>
                    <a:pt x="11954" y="7111"/>
                    <a:pt x="11954" y="6939"/>
                  </a:cubicBezTo>
                  <a:lnTo>
                    <a:pt x="11954" y="839"/>
                  </a:lnTo>
                  <a:cubicBezTo>
                    <a:pt x="11954" y="377"/>
                    <a:pt x="11579" y="1"/>
                    <a:pt x="11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18;p65">
              <a:extLst>
                <a:ext uri="{FF2B5EF4-FFF2-40B4-BE49-F238E27FC236}">
                  <a16:creationId xmlns:a16="http://schemas.microsoft.com/office/drawing/2014/main" id="{CAC75523-5AF3-EDA0-DF7D-8CEFF060F837}"/>
                </a:ext>
              </a:extLst>
            </p:cNvPr>
            <p:cNvSpPr/>
            <p:nvPr/>
          </p:nvSpPr>
          <p:spPr>
            <a:xfrm>
              <a:off x="3992644" y="2322431"/>
              <a:ext cx="25610" cy="13639"/>
            </a:xfrm>
            <a:custGeom>
              <a:avLst/>
              <a:gdLst/>
              <a:ahLst/>
              <a:cxnLst/>
              <a:rect l="l" t="t" r="r" b="b"/>
              <a:pathLst>
                <a:path w="676" h="360" extrusionOk="0">
                  <a:moveTo>
                    <a:pt x="198" y="0"/>
                  </a:moveTo>
                  <a:cubicBezTo>
                    <a:pt x="101" y="0"/>
                    <a:pt x="16" y="70"/>
                    <a:pt x="9" y="164"/>
                  </a:cubicBezTo>
                  <a:cubicBezTo>
                    <a:pt x="1" y="270"/>
                    <a:pt x="84" y="360"/>
                    <a:pt x="189" y="360"/>
                  </a:cubicBezTo>
                  <a:lnTo>
                    <a:pt x="477" y="360"/>
                  </a:lnTo>
                  <a:cubicBezTo>
                    <a:pt x="574" y="360"/>
                    <a:pt x="658" y="291"/>
                    <a:pt x="666" y="196"/>
                  </a:cubicBezTo>
                  <a:cubicBezTo>
                    <a:pt x="675" y="89"/>
                    <a:pt x="591" y="0"/>
                    <a:pt x="4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19;p65">
              <a:extLst>
                <a:ext uri="{FF2B5EF4-FFF2-40B4-BE49-F238E27FC236}">
                  <a16:creationId xmlns:a16="http://schemas.microsoft.com/office/drawing/2014/main" id="{D8F64AD0-5DED-783C-0FBD-A7B2FF6BA644}"/>
                </a:ext>
              </a:extLst>
            </p:cNvPr>
            <p:cNvSpPr/>
            <p:nvPr/>
          </p:nvSpPr>
          <p:spPr>
            <a:xfrm>
              <a:off x="3992947" y="2350920"/>
              <a:ext cx="25307" cy="13676"/>
            </a:xfrm>
            <a:custGeom>
              <a:avLst/>
              <a:gdLst/>
              <a:ahLst/>
              <a:cxnLst/>
              <a:rect l="l" t="t" r="r" b="b"/>
              <a:pathLst>
                <a:path w="668" h="361" extrusionOk="0">
                  <a:moveTo>
                    <a:pt x="180" y="0"/>
                  </a:moveTo>
                  <a:cubicBezTo>
                    <a:pt x="81" y="0"/>
                    <a:pt x="0" y="82"/>
                    <a:pt x="0" y="182"/>
                  </a:cubicBezTo>
                  <a:cubicBezTo>
                    <a:pt x="1" y="281"/>
                    <a:pt x="82" y="361"/>
                    <a:pt x="181" y="361"/>
                  </a:cubicBezTo>
                  <a:lnTo>
                    <a:pt x="469" y="361"/>
                  </a:lnTo>
                  <a:cubicBezTo>
                    <a:pt x="566" y="361"/>
                    <a:pt x="650" y="292"/>
                    <a:pt x="658" y="197"/>
                  </a:cubicBezTo>
                  <a:cubicBezTo>
                    <a:pt x="667" y="89"/>
                    <a:pt x="583" y="0"/>
                    <a:pt x="4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820;p65">
              <a:extLst>
                <a:ext uri="{FF2B5EF4-FFF2-40B4-BE49-F238E27FC236}">
                  <a16:creationId xmlns:a16="http://schemas.microsoft.com/office/drawing/2014/main" id="{C68ADCF3-BD82-9571-95D6-6424A8786D7F}"/>
                </a:ext>
              </a:extLst>
            </p:cNvPr>
            <p:cNvSpPr/>
            <p:nvPr/>
          </p:nvSpPr>
          <p:spPr>
            <a:xfrm>
              <a:off x="3992644" y="2380774"/>
              <a:ext cx="25610" cy="13639"/>
            </a:xfrm>
            <a:custGeom>
              <a:avLst/>
              <a:gdLst/>
              <a:ahLst/>
              <a:cxnLst/>
              <a:rect l="l" t="t" r="r" b="b"/>
              <a:pathLst>
                <a:path w="676" h="360" extrusionOk="0">
                  <a:moveTo>
                    <a:pt x="199" y="0"/>
                  </a:moveTo>
                  <a:cubicBezTo>
                    <a:pt x="103" y="0"/>
                    <a:pt x="18" y="69"/>
                    <a:pt x="10" y="163"/>
                  </a:cubicBezTo>
                  <a:cubicBezTo>
                    <a:pt x="1" y="269"/>
                    <a:pt x="84" y="359"/>
                    <a:pt x="189" y="359"/>
                  </a:cubicBezTo>
                  <a:lnTo>
                    <a:pt x="477" y="359"/>
                  </a:lnTo>
                  <a:cubicBezTo>
                    <a:pt x="574" y="359"/>
                    <a:pt x="658" y="290"/>
                    <a:pt x="666" y="196"/>
                  </a:cubicBezTo>
                  <a:cubicBezTo>
                    <a:pt x="675" y="89"/>
                    <a:pt x="591" y="0"/>
                    <a:pt x="4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821;p65">
              <a:extLst>
                <a:ext uri="{FF2B5EF4-FFF2-40B4-BE49-F238E27FC236}">
                  <a16:creationId xmlns:a16="http://schemas.microsoft.com/office/drawing/2014/main" id="{505140B2-3462-0CDB-4DBD-1EEB0BEAAD8D}"/>
                </a:ext>
              </a:extLst>
            </p:cNvPr>
            <p:cNvSpPr/>
            <p:nvPr/>
          </p:nvSpPr>
          <p:spPr>
            <a:xfrm>
              <a:off x="3992985" y="2409263"/>
              <a:ext cx="25269" cy="13676"/>
            </a:xfrm>
            <a:custGeom>
              <a:avLst/>
              <a:gdLst/>
              <a:ahLst/>
              <a:cxnLst/>
              <a:rect l="l" t="t" r="r" b="b"/>
              <a:pathLst>
                <a:path w="667" h="361" extrusionOk="0">
                  <a:moveTo>
                    <a:pt x="180" y="0"/>
                  </a:moveTo>
                  <a:cubicBezTo>
                    <a:pt x="81" y="0"/>
                    <a:pt x="0" y="82"/>
                    <a:pt x="0" y="181"/>
                  </a:cubicBezTo>
                  <a:cubicBezTo>
                    <a:pt x="0" y="281"/>
                    <a:pt x="81" y="360"/>
                    <a:pt x="180" y="360"/>
                  </a:cubicBezTo>
                  <a:lnTo>
                    <a:pt x="468" y="360"/>
                  </a:lnTo>
                  <a:cubicBezTo>
                    <a:pt x="565" y="360"/>
                    <a:pt x="649" y="291"/>
                    <a:pt x="657" y="197"/>
                  </a:cubicBezTo>
                  <a:cubicBezTo>
                    <a:pt x="666" y="89"/>
                    <a:pt x="582" y="0"/>
                    <a:pt x="4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822;p65">
              <a:extLst>
                <a:ext uri="{FF2B5EF4-FFF2-40B4-BE49-F238E27FC236}">
                  <a16:creationId xmlns:a16="http://schemas.microsoft.com/office/drawing/2014/main" id="{9F9DF3AD-A521-B864-0BF0-0F4FA2221291}"/>
                </a:ext>
              </a:extLst>
            </p:cNvPr>
            <p:cNvSpPr/>
            <p:nvPr/>
          </p:nvSpPr>
          <p:spPr>
            <a:xfrm>
              <a:off x="3992644" y="2439079"/>
              <a:ext cx="25610" cy="13639"/>
            </a:xfrm>
            <a:custGeom>
              <a:avLst/>
              <a:gdLst/>
              <a:ahLst/>
              <a:cxnLst/>
              <a:rect l="l" t="t" r="r" b="b"/>
              <a:pathLst>
                <a:path w="676" h="360" extrusionOk="0">
                  <a:moveTo>
                    <a:pt x="198" y="1"/>
                  </a:moveTo>
                  <a:cubicBezTo>
                    <a:pt x="101" y="1"/>
                    <a:pt x="16" y="70"/>
                    <a:pt x="9" y="164"/>
                  </a:cubicBezTo>
                  <a:cubicBezTo>
                    <a:pt x="1" y="271"/>
                    <a:pt x="84" y="360"/>
                    <a:pt x="189" y="360"/>
                  </a:cubicBezTo>
                  <a:lnTo>
                    <a:pt x="477" y="360"/>
                  </a:lnTo>
                  <a:cubicBezTo>
                    <a:pt x="574" y="360"/>
                    <a:pt x="658" y="291"/>
                    <a:pt x="666" y="197"/>
                  </a:cubicBezTo>
                  <a:cubicBezTo>
                    <a:pt x="675" y="90"/>
                    <a:pt x="591" y="1"/>
                    <a:pt x="4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823;p65">
              <a:extLst>
                <a:ext uri="{FF2B5EF4-FFF2-40B4-BE49-F238E27FC236}">
                  <a16:creationId xmlns:a16="http://schemas.microsoft.com/office/drawing/2014/main" id="{18754D98-AB76-1A57-DB81-F550195377CC}"/>
                </a:ext>
              </a:extLst>
            </p:cNvPr>
            <p:cNvSpPr/>
            <p:nvPr/>
          </p:nvSpPr>
          <p:spPr>
            <a:xfrm>
              <a:off x="3992985" y="2467644"/>
              <a:ext cx="25269" cy="13676"/>
            </a:xfrm>
            <a:custGeom>
              <a:avLst/>
              <a:gdLst/>
              <a:ahLst/>
              <a:cxnLst/>
              <a:rect l="l" t="t" r="r" b="b"/>
              <a:pathLst>
                <a:path w="667" h="361" extrusionOk="0">
                  <a:moveTo>
                    <a:pt x="180" y="1"/>
                  </a:moveTo>
                  <a:cubicBezTo>
                    <a:pt x="81" y="1"/>
                    <a:pt x="0" y="81"/>
                    <a:pt x="0" y="181"/>
                  </a:cubicBezTo>
                  <a:cubicBezTo>
                    <a:pt x="0" y="279"/>
                    <a:pt x="81" y="360"/>
                    <a:pt x="180" y="360"/>
                  </a:cubicBezTo>
                  <a:lnTo>
                    <a:pt x="468" y="360"/>
                  </a:lnTo>
                  <a:cubicBezTo>
                    <a:pt x="565" y="360"/>
                    <a:pt x="649" y="291"/>
                    <a:pt x="657" y="197"/>
                  </a:cubicBezTo>
                  <a:cubicBezTo>
                    <a:pt x="666" y="90"/>
                    <a:pt x="582" y="1"/>
                    <a:pt x="4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824;p65">
              <a:extLst>
                <a:ext uri="{FF2B5EF4-FFF2-40B4-BE49-F238E27FC236}">
                  <a16:creationId xmlns:a16="http://schemas.microsoft.com/office/drawing/2014/main" id="{B529A6E2-C7D6-A839-DA89-00908B1B5E39}"/>
                </a:ext>
              </a:extLst>
            </p:cNvPr>
            <p:cNvSpPr/>
            <p:nvPr/>
          </p:nvSpPr>
          <p:spPr>
            <a:xfrm>
              <a:off x="4069778" y="2322431"/>
              <a:ext cx="35839" cy="13639"/>
            </a:xfrm>
            <a:custGeom>
              <a:avLst/>
              <a:gdLst/>
              <a:ahLst/>
              <a:cxnLst/>
              <a:rect l="l" t="t" r="r" b="b"/>
              <a:pathLst>
                <a:path w="946" h="360" extrusionOk="0">
                  <a:moveTo>
                    <a:pt x="199" y="0"/>
                  </a:moveTo>
                  <a:cubicBezTo>
                    <a:pt x="103" y="0"/>
                    <a:pt x="17" y="70"/>
                    <a:pt x="10" y="164"/>
                  </a:cubicBezTo>
                  <a:cubicBezTo>
                    <a:pt x="1" y="270"/>
                    <a:pt x="85" y="360"/>
                    <a:pt x="189" y="360"/>
                  </a:cubicBezTo>
                  <a:lnTo>
                    <a:pt x="749" y="360"/>
                  </a:lnTo>
                  <a:cubicBezTo>
                    <a:pt x="844" y="360"/>
                    <a:pt x="929" y="291"/>
                    <a:pt x="937" y="196"/>
                  </a:cubicBezTo>
                  <a:cubicBezTo>
                    <a:pt x="945" y="89"/>
                    <a:pt x="863" y="0"/>
                    <a:pt x="7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825;p65">
              <a:extLst>
                <a:ext uri="{FF2B5EF4-FFF2-40B4-BE49-F238E27FC236}">
                  <a16:creationId xmlns:a16="http://schemas.microsoft.com/office/drawing/2014/main" id="{DB6331F4-909B-906D-3660-3286CAE6CBE4}"/>
                </a:ext>
              </a:extLst>
            </p:cNvPr>
            <p:cNvSpPr/>
            <p:nvPr/>
          </p:nvSpPr>
          <p:spPr>
            <a:xfrm>
              <a:off x="4069399" y="2467568"/>
              <a:ext cx="180370" cy="13676"/>
            </a:xfrm>
            <a:custGeom>
              <a:avLst/>
              <a:gdLst/>
              <a:ahLst/>
              <a:cxnLst/>
              <a:rect l="l" t="t" r="r" b="b"/>
              <a:pathLst>
                <a:path w="4761" h="361" extrusionOk="0">
                  <a:moveTo>
                    <a:pt x="199" y="1"/>
                  </a:moveTo>
                  <a:cubicBezTo>
                    <a:pt x="104" y="1"/>
                    <a:pt x="19" y="71"/>
                    <a:pt x="10" y="165"/>
                  </a:cubicBezTo>
                  <a:cubicBezTo>
                    <a:pt x="0" y="272"/>
                    <a:pt x="85" y="361"/>
                    <a:pt x="193" y="361"/>
                  </a:cubicBezTo>
                  <a:lnTo>
                    <a:pt x="4560" y="361"/>
                  </a:lnTo>
                  <a:cubicBezTo>
                    <a:pt x="4656" y="361"/>
                    <a:pt x="4741" y="292"/>
                    <a:pt x="4750" y="198"/>
                  </a:cubicBezTo>
                  <a:cubicBezTo>
                    <a:pt x="4760" y="92"/>
                    <a:pt x="4675" y="1"/>
                    <a:pt x="45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826;p65">
              <a:extLst>
                <a:ext uri="{FF2B5EF4-FFF2-40B4-BE49-F238E27FC236}">
                  <a16:creationId xmlns:a16="http://schemas.microsoft.com/office/drawing/2014/main" id="{43D1D068-4410-3361-004F-33B0CF0051DC}"/>
                </a:ext>
              </a:extLst>
            </p:cNvPr>
            <p:cNvSpPr/>
            <p:nvPr/>
          </p:nvSpPr>
          <p:spPr>
            <a:xfrm>
              <a:off x="4069778" y="2380774"/>
              <a:ext cx="35839" cy="13639"/>
            </a:xfrm>
            <a:custGeom>
              <a:avLst/>
              <a:gdLst/>
              <a:ahLst/>
              <a:cxnLst/>
              <a:rect l="l" t="t" r="r" b="b"/>
              <a:pathLst>
                <a:path w="946" h="360" extrusionOk="0">
                  <a:moveTo>
                    <a:pt x="199" y="0"/>
                  </a:moveTo>
                  <a:cubicBezTo>
                    <a:pt x="103" y="0"/>
                    <a:pt x="17" y="69"/>
                    <a:pt x="10" y="163"/>
                  </a:cubicBezTo>
                  <a:cubicBezTo>
                    <a:pt x="1" y="269"/>
                    <a:pt x="85" y="359"/>
                    <a:pt x="189" y="359"/>
                  </a:cubicBezTo>
                  <a:lnTo>
                    <a:pt x="749" y="359"/>
                  </a:lnTo>
                  <a:cubicBezTo>
                    <a:pt x="844" y="359"/>
                    <a:pt x="929" y="290"/>
                    <a:pt x="937" y="196"/>
                  </a:cubicBezTo>
                  <a:cubicBezTo>
                    <a:pt x="945" y="89"/>
                    <a:pt x="863" y="0"/>
                    <a:pt x="7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827;p65">
              <a:extLst>
                <a:ext uri="{FF2B5EF4-FFF2-40B4-BE49-F238E27FC236}">
                  <a16:creationId xmlns:a16="http://schemas.microsoft.com/office/drawing/2014/main" id="{68654F0A-D6A5-1104-FE96-80DC9F4CB037}"/>
                </a:ext>
              </a:extLst>
            </p:cNvPr>
            <p:cNvSpPr/>
            <p:nvPr/>
          </p:nvSpPr>
          <p:spPr>
            <a:xfrm>
              <a:off x="4069778" y="2409263"/>
              <a:ext cx="35839" cy="13676"/>
            </a:xfrm>
            <a:custGeom>
              <a:avLst/>
              <a:gdLst/>
              <a:ahLst/>
              <a:cxnLst/>
              <a:rect l="l" t="t" r="r" b="b"/>
              <a:pathLst>
                <a:path w="946" h="361" extrusionOk="0">
                  <a:moveTo>
                    <a:pt x="199" y="0"/>
                  </a:moveTo>
                  <a:cubicBezTo>
                    <a:pt x="103" y="0"/>
                    <a:pt x="17" y="70"/>
                    <a:pt x="10" y="165"/>
                  </a:cubicBezTo>
                  <a:cubicBezTo>
                    <a:pt x="1" y="271"/>
                    <a:pt x="85" y="360"/>
                    <a:pt x="189" y="360"/>
                  </a:cubicBezTo>
                  <a:lnTo>
                    <a:pt x="749" y="360"/>
                  </a:lnTo>
                  <a:cubicBezTo>
                    <a:pt x="844" y="360"/>
                    <a:pt x="929" y="291"/>
                    <a:pt x="937" y="197"/>
                  </a:cubicBezTo>
                  <a:cubicBezTo>
                    <a:pt x="945" y="89"/>
                    <a:pt x="863" y="0"/>
                    <a:pt x="7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828;p65">
              <a:extLst>
                <a:ext uri="{FF2B5EF4-FFF2-40B4-BE49-F238E27FC236}">
                  <a16:creationId xmlns:a16="http://schemas.microsoft.com/office/drawing/2014/main" id="{C46D8B89-1719-E4D7-0993-02A7199692E3}"/>
                </a:ext>
              </a:extLst>
            </p:cNvPr>
            <p:cNvSpPr/>
            <p:nvPr/>
          </p:nvSpPr>
          <p:spPr>
            <a:xfrm>
              <a:off x="4167597" y="2439079"/>
              <a:ext cx="35877" cy="13639"/>
            </a:xfrm>
            <a:custGeom>
              <a:avLst/>
              <a:gdLst/>
              <a:ahLst/>
              <a:cxnLst/>
              <a:rect l="l" t="t" r="r" b="b"/>
              <a:pathLst>
                <a:path w="947" h="360" extrusionOk="0">
                  <a:moveTo>
                    <a:pt x="198" y="1"/>
                  </a:moveTo>
                  <a:cubicBezTo>
                    <a:pt x="103" y="1"/>
                    <a:pt x="17" y="70"/>
                    <a:pt x="10" y="164"/>
                  </a:cubicBezTo>
                  <a:cubicBezTo>
                    <a:pt x="0" y="271"/>
                    <a:pt x="84" y="360"/>
                    <a:pt x="189" y="360"/>
                  </a:cubicBezTo>
                  <a:lnTo>
                    <a:pt x="758" y="360"/>
                  </a:lnTo>
                  <a:cubicBezTo>
                    <a:pt x="862" y="360"/>
                    <a:pt x="946" y="271"/>
                    <a:pt x="937" y="164"/>
                  </a:cubicBezTo>
                  <a:cubicBezTo>
                    <a:pt x="928" y="70"/>
                    <a:pt x="843" y="1"/>
                    <a:pt x="7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29;p65">
              <a:extLst>
                <a:ext uri="{FF2B5EF4-FFF2-40B4-BE49-F238E27FC236}">
                  <a16:creationId xmlns:a16="http://schemas.microsoft.com/office/drawing/2014/main" id="{A35383BE-383C-4799-4740-D89AEC14A619}"/>
                </a:ext>
              </a:extLst>
            </p:cNvPr>
            <p:cNvSpPr/>
            <p:nvPr/>
          </p:nvSpPr>
          <p:spPr>
            <a:xfrm>
              <a:off x="4070309" y="2439079"/>
              <a:ext cx="78270" cy="13639"/>
            </a:xfrm>
            <a:custGeom>
              <a:avLst/>
              <a:gdLst/>
              <a:ahLst/>
              <a:cxnLst/>
              <a:rect l="l" t="t" r="r" b="b"/>
              <a:pathLst>
                <a:path w="2066" h="360" extrusionOk="0">
                  <a:moveTo>
                    <a:pt x="197" y="1"/>
                  </a:moveTo>
                  <a:cubicBezTo>
                    <a:pt x="102" y="1"/>
                    <a:pt x="17" y="70"/>
                    <a:pt x="9" y="164"/>
                  </a:cubicBezTo>
                  <a:cubicBezTo>
                    <a:pt x="0" y="271"/>
                    <a:pt x="84" y="360"/>
                    <a:pt x="189" y="360"/>
                  </a:cubicBezTo>
                  <a:lnTo>
                    <a:pt x="1868" y="360"/>
                  </a:lnTo>
                  <a:cubicBezTo>
                    <a:pt x="1964" y="360"/>
                    <a:pt x="2049" y="291"/>
                    <a:pt x="2056" y="197"/>
                  </a:cubicBezTo>
                  <a:cubicBezTo>
                    <a:pt x="2066" y="90"/>
                    <a:pt x="1982" y="1"/>
                    <a:pt x="1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830;p65">
              <a:extLst>
                <a:ext uri="{FF2B5EF4-FFF2-40B4-BE49-F238E27FC236}">
                  <a16:creationId xmlns:a16="http://schemas.microsoft.com/office/drawing/2014/main" id="{90C39D80-2AEF-BDF8-0AAC-0D50B00579C3}"/>
                </a:ext>
              </a:extLst>
            </p:cNvPr>
            <p:cNvSpPr/>
            <p:nvPr/>
          </p:nvSpPr>
          <p:spPr>
            <a:xfrm>
              <a:off x="4124333" y="2380774"/>
              <a:ext cx="35839" cy="13639"/>
            </a:xfrm>
            <a:custGeom>
              <a:avLst/>
              <a:gdLst/>
              <a:ahLst/>
              <a:cxnLst/>
              <a:rect l="l" t="t" r="r" b="b"/>
              <a:pathLst>
                <a:path w="946" h="360" extrusionOk="0">
                  <a:moveTo>
                    <a:pt x="199" y="0"/>
                  </a:moveTo>
                  <a:cubicBezTo>
                    <a:pt x="103" y="0"/>
                    <a:pt x="18" y="69"/>
                    <a:pt x="10" y="163"/>
                  </a:cubicBezTo>
                  <a:cubicBezTo>
                    <a:pt x="1" y="270"/>
                    <a:pt x="85" y="359"/>
                    <a:pt x="189" y="359"/>
                  </a:cubicBezTo>
                  <a:lnTo>
                    <a:pt x="758" y="359"/>
                  </a:lnTo>
                  <a:cubicBezTo>
                    <a:pt x="863" y="359"/>
                    <a:pt x="946" y="270"/>
                    <a:pt x="937" y="163"/>
                  </a:cubicBezTo>
                  <a:cubicBezTo>
                    <a:pt x="929" y="69"/>
                    <a:pt x="843" y="0"/>
                    <a:pt x="7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831;p65">
              <a:extLst>
                <a:ext uri="{FF2B5EF4-FFF2-40B4-BE49-F238E27FC236}">
                  <a16:creationId xmlns:a16="http://schemas.microsoft.com/office/drawing/2014/main" id="{D7DF608E-BA0C-2327-592C-19DDF9E0A34C}"/>
                </a:ext>
              </a:extLst>
            </p:cNvPr>
            <p:cNvSpPr/>
            <p:nvPr/>
          </p:nvSpPr>
          <p:spPr>
            <a:xfrm>
              <a:off x="4173697" y="2380660"/>
              <a:ext cx="75240" cy="13714"/>
            </a:xfrm>
            <a:custGeom>
              <a:avLst/>
              <a:gdLst/>
              <a:ahLst/>
              <a:cxnLst/>
              <a:rect l="l" t="t" r="r" b="b"/>
              <a:pathLst>
                <a:path w="1986" h="362" extrusionOk="0">
                  <a:moveTo>
                    <a:pt x="199" y="1"/>
                  </a:moveTo>
                  <a:cubicBezTo>
                    <a:pt x="102" y="1"/>
                    <a:pt x="17" y="71"/>
                    <a:pt x="10" y="165"/>
                  </a:cubicBezTo>
                  <a:cubicBezTo>
                    <a:pt x="1" y="272"/>
                    <a:pt x="85" y="361"/>
                    <a:pt x="189" y="361"/>
                  </a:cubicBezTo>
                  <a:lnTo>
                    <a:pt x="1788" y="361"/>
                  </a:lnTo>
                  <a:cubicBezTo>
                    <a:pt x="1883" y="361"/>
                    <a:pt x="1969" y="292"/>
                    <a:pt x="1976" y="198"/>
                  </a:cubicBezTo>
                  <a:cubicBezTo>
                    <a:pt x="1985" y="92"/>
                    <a:pt x="1902" y="1"/>
                    <a:pt x="1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832;p65">
              <a:extLst>
                <a:ext uri="{FF2B5EF4-FFF2-40B4-BE49-F238E27FC236}">
                  <a16:creationId xmlns:a16="http://schemas.microsoft.com/office/drawing/2014/main" id="{D00A08AB-9677-D9A6-13E9-C2FF9C23A8E9}"/>
                </a:ext>
              </a:extLst>
            </p:cNvPr>
            <p:cNvSpPr/>
            <p:nvPr/>
          </p:nvSpPr>
          <p:spPr>
            <a:xfrm>
              <a:off x="4125734" y="2322355"/>
              <a:ext cx="163133" cy="13676"/>
            </a:xfrm>
            <a:custGeom>
              <a:avLst/>
              <a:gdLst/>
              <a:ahLst/>
              <a:cxnLst/>
              <a:rect l="l" t="t" r="r" b="b"/>
              <a:pathLst>
                <a:path w="4306" h="361" extrusionOk="0">
                  <a:moveTo>
                    <a:pt x="198" y="0"/>
                  </a:moveTo>
                  <a:cubicBezTo>
                    <a:pt x="103" y="0"/>
                    <a:pt x="17" y="71"/>
                    <a:pt x="10" y="165"/>
                  </a:cubicBezTo>
                  <a:cubicBezTo>
                    <a:pt x="0" y="272"/>
                    <a:pt x="84" y="361"/>
                    <a:pt x="189" y="361"/>
                  </a:cubicBezTo>
                  <a:lnTo>
                    <a:pt x="4106" y="361"/>
                  </a:lnTo>
                  <a:cubicBezTo>
                    <a:pt x="4201" y="361"/>
                    <a:pt x="4287" y="292"/>
                    <a:pt x="4295" y="197"/>
                  </a:cubicBezTo>
                  <a:cubicBezTo>
                    <a:pt x="4305" y="91"/>
                    <a:pt x="4221" y="0"/>
                    <a:pt x="4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833;p65">
              <a:extLst>
                <a:ext uri="{FF2B5EF4-FFF2-40B4-BE49-F238E27FC236}">
                  <a16:creationId xmlns:a16="http://schemas.microsoft.com/office/drawing/2014/main" id="{FB24E5E1-3A28-0E7B-B53C-670772FFEBD9}"/>
                </a:ext>
              </a:extLst>
            </p:cNvPr>
            <p:cNvSpPr/>
            <p:nvPr/>
          </p:nvSpPr>
          <p:spPr>
            <a:xfrm>
              <a:off x="4069399" y="2350920"/>
              <a:ext cx="180370" cy="13676"/>
            </a:xfrm>
            <a:custGeom>
              <a:avLst/>
              <a:gdLst/>
              <a:ahLst/>
              <a:cxnLst/>
              <a:rect l="l" t="t" r="r" b="b"/>
              <a:pathLst>
                <a:path w="4761" h="361" extrusionOk="0">
                  <a:moveTo>
                    <a:pt x="199" y="0"/>
                  </a:moveTo>
                  <a:cubicBezTo>
                    <a:pt x="104" y="0"/>
                    <a:pt x="19" y="71"/>
                    <a:pt x="10" y="165"/>
                  </a:cubicBezTo>
                  <a:cubicBezTo>
                    <a:pt x="0" y="272"/>
                    <a:pt x="85" y="361"/>
                    <a:pt x="193" y="361"/>
                  </a:cubicBezTo>
                  <a:lnTo>
                    <a:pt x="4560" y="361"/>
                  </a:lnTo>
                  <a:cubicBezTo>
                    <a:pt x="4656" y="361"/>
                    <a:pt x="4741" y="292"/>
                    <a:pt x="4750" y="197"/>
                  </a:cubicBezTo>
                  <a:cubicBezTo>
                    <a:pt x="4760" y="89"/>
                    <a:pt x="4675" y="0"/>
                    <a:pt x="45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834;p65">
              <a:extLst>
                <a:ext uri="{FF2B5EF4-FFF2-40B4-BE49-F238E27FC236}">
                  <a16:creationId xmlns:a16="http://schemas.microsoft.com/office/drawing/2014/main" id="{D0DC14A2-2BDF-60F1-8A53-5EB736B7E69A}"/>
                </a:ext>
              </a:extLst>
            </p:cNvPr>
            <p:cNvSpPr/>
            <p:nvPr/>
          </p:nvSpPr>
          <p:spPr>
            <a:xfrm>
              <a:off x="3957335" y="2286364"/>
              <a:ext cx="368735" cy="229621"/>
            </a:xfrm>
            <a:custGeom>
              <a:avLst/>
              <a:gdLst/>
              <a:ahLst/>
              <a:cxnLst/>
              <a:rect l="l" t="t" r="r" b="b"/>
              <a:pathLst>
                <a:path w="9733" h="6061" extrusionOk="0">
                  <a:moveTo>
                    <a:pt x="9256" y="394"/>
                  </a:moveTo>
                  <a:cubicBezTo>
                    <a:pt x="9319" y="394"/>
                    <a:pt x="9369" y="446"/>
                    <a:pt x="9369" y="508"/>
                  </a:cubicBezTo>
                  <a:lnTo>
                    <a:pt x="9369" y="5604"/>
                  </a:lnTo>
                  <a:lnTo>
                    <a:pt x="9378" y="5604"/>
                  </a:lnTo>
                  <a:cubicBezTo>
                    <a:pt x="9378" y="5648"/>
                    <a:pt x="9263" y="5702"/>
                    <a:pt x="9263" y="5702"/>
                  </a:cubicBezTo>
                  <a:lnTo>
                    <a:pt x="2523" y="5702"/>
                  </a:lnTo>
                  <a:lnTo>
                    <a:pt x="2523" y="394"/>
                  </a:lnTo>
                  <a:close/>
                  <a:moveTo>
                    <a:pt x="192" y="0"/>
                  </a:moveTo>
                  <a:cubicBezTo>
                    <a:pt x="86" y="0"/>
                    <a:pt x="1" y="85"/>
                    <a:pt x="1" y="191"/>
                  </a:cubicBezTo>
                  <a:lnTo>
                    <a:pt x="1" y="1073"/>
                  </a:lnTo>
                  <a:cubicBezTo>
                    <a:pt x="1" y="1094"/>
                    <a:pt x="10" y="1115"/>
                    <a:pt x="25" y="1128"/>
                  </a:cubicBezTo>
                  <a:cubicBezTo>
                    <a:pt x="76" y="1178"/>
                    <a:pt x="131" y="1199"/>
                    <a:pt x="181" y="1199"/>
                  </a:cubicBezTo>
                  <a:cubicBezTo>
                    <a:pt x="280" y="1199"/>
                    <a:pt x="361" y="1117"/>
                    <a:pt x="361" y="1015"/>
                  </a:cubicBezTo>
                  <a:lnTo>
                    <a:pt x="361" y="508"/>
                  </a:lnTo>
                  <a:cubicBezTo>
                    <a:pt x="361" y="446"/>
                    <a:pt x="412" y="393"/>
                    <a:pt x="476" y="393"/>
                  </a:cubicBezTo>
                  <a:lnTo>
                    <a:pt x="2163" y="393"/>
                  </a:lnTo>
                  <a:lnTo>
                    <a:pt x="2163" y="5700"/>
                  </a:lnTo>
                  <a:lnTo>
                    <a:pt x="475" y="5700"/>
                  </a:lnTo>
                  <a:cubicBezTo>
                    <a:pt x="412" y="5700"/>
                    <a:pt x="361" y="5650"/>
                    <a:pt x="361" y="5587"/>
                  </a:cubicBezTo>
                  <a:lnTo>
                    <a:pt x="361" y="1897"/>
                  </a:lnTo>
                  <a:cubicBezTo>
                    <a:pt x="361" y="1802"/>
                    <a:pt x="292" y="1717"/>
                    <a:pt x="197" y="1708"/>
                  </a:cubicBezTo>
                  <a:cubicBezTo>
                    <a:pt x="192" y="1707"/>
                    <a:pt x="186" y="1707"/>
                    <a:pt x="181" y="1707"/>
                  </a:cubicBezTo>
                  <a:cubicBezTo>
                    <a:pt x="81" y="1707"/>
                    <a:pt x="1" y="1789"/>
                    <a:pt x="1" y="1891"/>
                  </a:cubicBezTo>
                  <a:lnTo>
                    <a:pt x="1" y="5578"/>
                  </a:lnTo>
                  <a:cubicBezTo>
                    <a:pt x="1" y="5845"/>
                    <a:pt x="217" y="6060"/>
                    <a:pt x="483" y="6060"/>
                  </a:cubicBezTo>
                  <a:lnTo>
                    <a:pt x="9249" y="6060"/>
                  </a:lnTo>
                  <a:cubicBezTo>
                    <a:pt x="9516" y="6060"/>
                    <a:pt x="9731" y="5845"/>
                    <a:pt x="9731" y="5578"/>
                  </a:cubicBezTo>
                  <a:lnTo>
                    <a:pt x="9731" y="483"/>
                  </a:lnTo>
                  <a:cubicBezTo>
                    <a:pt x="9732" y="217"/>
                    <a:pt x="9515" y="0"/>
                    <a:pt x="92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2499;p65">
            <a:extLst>
              <a:ext uri="{FF2B5EF4-FFF2-40B4-BE49-F238E27FC236}">
                <a16:creationId xmlns:a16="http://schemas.microsoft.com/office/drawing/2014/main" id="{F849CC5C-BC00-D199-CC2C-662964AAE757}"/>
              </a:ext>
            </a:extLst>
          </p:cNvPr>
          <p:cNvSpPr/>
          <p:nvPr/>
        </p:nvSpPr>
        <p:spPr>
          <a:xfrm>
            <a:off x="4398728" y="4052200"/>
            <a:ext cx="346539" cy="449439"/>
          </a:xfrm>
          <a:custGeom>
            <a:avLst/>
            <a:gdLst/>
            <a:ahLst/>
            <a:cxnLst/>
            <a:rect l="l" t="t" r="r" b="b"/>
            <a:pathLst>
              <a:path w="9699" h="12579" extrusionOk="0">
                <a:moveTo>
                  <a:pt x="7274" y="362"/>
                </a:moveTo>
                <a:lnTo>
                  <a:pt x="7274" y="2551"/>
                </a:lnTo>
                <a:cubicBezTo>
                  <a:pt x="7274" y="2551"/>
                  <a:pt x="7359" y="2734"/>
                  <a:pt x="7459" y="2753"/>
                </a:cubicBezTo>
                <a:lnTo>
                  <a:pt x="7940" y="2753"/>
                </a:lnTo>
                <a:cubicBezTo>
                  <a:pt x="8042" y="2735"/>
                  <a:pt x="8123" y="2652"/>
                  <a:pt x="8123" y="2551"/>
                </a:cubicBezTo>
                <a:cubicBezTo>
                  <a:pt x="8123" y="2448"/>
                  <a:pt x="8041" y="2367"/>
                  <a:pt x="7940" y="2359"/>
                </a:cubicBezTo>
                <a:lnTo>
                  <a:pt x="7632" y="2359"/>
                </a:lnTo>
                <a:lnTo>
                  <a:pt x="7632" y="674"/>
                </a:lnTo>
                <a:lnTo>
                  <a:pt x="9119" y="2359"/>
                </a:lnTo>
                <a:lnTo>
                  <a:pt x="8798" y="2359"/>
                </a:lnTo>
                <a:cubicBezTo>
                  <a:pt x="8695" y="2365"/>
                  <a:pt x="8615" y="2448"/>
                  <a:pt x="8615" y="2551"/>
                </a:cubicBezTo>
                <a:cubicBezTo>
                  <a:pt x="8615" y="2652"/>
                  <a:pt x="8798" y="2753"/>
                  <a:pt x="8798" y="2753"/>
                </a:cubicBezTo>
                <a:lnTo>
                  <a:pt x="9337" y="2753"/>
                </a:lnTo>
                <a:lnTo>
                  <a:pt x="9337" y="12221"/>
                </a:lnTo>
                <a:lnTo>
                  <a:pt x="1081" y="12221"/>
                </a:lnTo>
                <a:lnTo>
                  <a:pt x="1081" y="10419"/>
                </a:lnTo>
                <a:lnTo>
                  <a:pt x="7450" y="10419"/>
                </a:lnTo>
                <a:cubicBezTo>
                  <a:pt x="7553" y="10419"/>
                  <a:pt x="7633" y="10338"/>
                  <a:pt x="7633" y="10236"/>
                </a:cubicBezTo>
                <a:lnTo>
                  <a:pt x="7633" y="6637"/>
                </a:lnTo>
                <a:cubicBezTo>
                  <a:pt x="7633" y="6537"/>
                  <a:pt x="7553" y="6455"/>
                  <a:pt x="7452" y="6455"/>
                </a:cubicBezTo>
                <a:lnTo>
                  <a:pt x="3196" y="6455"/>
                </a:lnTo>
                <a:cubicBezTo>
                  <a:pt x="3100" y="6455"/>
                  <a:pt x="3014" y="6525"/>
                  <a:pt x="3007" y="6620"/>
                </a:cubicBezTo>
                <a:cubicBezTo>
                  <a:pt x="2998" y="6726"/>
                  <a:pt x="3081" y="6815"/>
                  <a:pt x="3186" y="6815"/>
                </a:cubicBezTo>
                <a:lnTo>
                  <a:pt x="7274" y="6815"/>
                </a:lnTo>
                <a:lnTo>
                  <a:pt x="7274" y="10060"/>
                </a:lnTo>
                <a:lnTo>
                  <a:pt x="359" y="10060"/>
                </a:lnTo>
                <a:lnTo>
                  <a:pt x="359" y="6815"/>
                </a:lnTo>
                <a:lnTo>
                  <a:pt x="2227" y="6815"/>
                </a:lnTo>
                <a:cubicBezTo>
                  <a:pt x="2310" y="6815"/>
                  <a:pt x="2386" y="6763"/>
                  <a:pt x="2410" y="6683"/>
                </a:cubicBezTo>
                <a:cubicBezTo>
                  <a:pt x="2451" y="6547"/>
                  <a:pt x="2357" y="6423"/>
                  <a:pt x="2236" y="6423"/>
                </a:cubicBezTo>
                <a:lnTo>
                  <a:pt x="1081" y="6423"/>
                </a:lnTo>
                <a:lnTo>
                  <a:pt x="1081" y="362"/>
                </a:lnTo>
                <a:close/>
                <a:moveTo>
                  <a:pt x="904" y="0"/>
                </a:moveTo>
                <a:cubicBezTo>
                  <a:pt x="802" y="0"/>
                  <a:pt x="720" y="82"/>
                  <a:pt x="720" y="184"/>
                </a:cubicBezTo>
                <a:lnTo>
                  <a:pt x="720" y="6454"/>
                </a:lnTo>
                <a:lnTo>
                  <a:pt x="183" y="6454"/>
                </a:lnTo>
                <a:cubicBezTo>
                  <a:pt x="81" y="6454"/>
                  <a:pt x="0" y="6537"/>
                  <a:pt x="0" y="6637"/>
                </a:cubicBezTo>
                <a:lnTo>
                  <a:pt x="0" y="10234"/>
                </a:lnTo>
                <a:cubicBezTo>
                  <a:pt x="0" y="10336"/>
                  <a:pt x="82" y="10417"/>
                  <a:pt x="183" y="10417"/>
                </a:cubicBezTo>
                <a:lnTo>
                  <a:pt x="720" y="10417"/>
                </a:lnTo>
                <a:lnTo>
                  <a:pt x="720" y="12396"/>
                </a:lnTo>
                <a:cubicBezTo>
                  <a:pt x="720" y="12497"/>
                  <a:pt x="802" y="12579"/>
                  <a:pt x="903" y="12579"/>
                </a:cubicBezTo>
                <a:lnTo>
                  <a:pt x="9512" y="12579"/>
                </a:lnTo>
                <a:cubicBezTo>
                  <a:pt x="9615" y="12579"/>
                  <a:pt x="9695" y="12496"/>
                  <a:pt x="9695" y="12396"/>
                </a:cubicBezTo>
                <a:lnTo>
                  <a:pt x="9695" y="2547"/>
                </a:lnTo>
                <a:cubicBezTo>
                  <a:pt x="9699" y="2505"/>
                  <a:pt x="9683" y="2462"/>
                  <a:pt x="9654" y="2428"/>
                </a:cubicBezTo>
                <a:lnTo>
                  <a:pt x="7588" y="63"/>
                </a:lnTo>
                <a:cubicBezTo>
                  <a:pt x="7553" y="22"/>
                  <a:pt x="7502"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TextBox 58">
            <a:extLst>
              <a:ext uri="{FF2B5EF4-FFF2-40B4-BE49-F238E27FC236}">
                <a16:creationId xmlns:a16="http://schemas.microsoft.com/office/drawing/2014/main" id="{1B25E8BB-CD16-7B39-14E4-CE067317798C}"/>
              </a:ext>
            </a:extLst>
          </p:cNvPr>
          <p:cNvSpPr txBox="1"/>
          <p:nvPr/>
        </p:nvSpPr>
        <p:spPr>
          <a:xfrm>
            <a:off x="4355351" y="4249621"/>
            <a:ext cx="389916" cy="207749"/>
          </a:xfrm>
          <a:prstGeom prst="rect">
            <a:avLst/>
          </a:prstGeom>
          <a:noFill/>
        </p:spPr>
        <p:txBody>
          <a:bodyPr wrap="square" rtlCol="0">
            <a:spAutoFit/>
          </a:bodyPr>
          <a:lstStyle/>
          <a:p>
            <a:r>
              <a:rPr lang="en-US" sz="750" b="1" dirty="0">
                <a:solidFill>
                  <a:schemeClr val="tx2"/>
                </a:solidFill>
              </a:rPr>
              <a:t>ELF</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160"/>
        <p:cNvGrpSpPr/>
        <p:nvPr/>
      </p:nvGrpSpPr>
      <p:grpSpPr>
        <a:xfrm>
          <a:off x="0" y="0"/>
          <a:ext cx="0" cy="0"/>
          <a:chOff x="0" y="0"/>
          <a:chExt cx="0" cy="0"/>
        </a:xfrm>
      </p:grpSpPr>
      <p:sp>
        <p:nvSpPr>
          <p:cNvPr id="3161" name="Google Shape;3161;p6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sp>
        <p:nvSpPr>
          <p:cNvPr id="3" name="Segnaposto testo 2">
            <a:extLst>
              <a:ext uri="{FF2B5EF4-FFF2-40B4-BE49-F238E27FC236}">
                <a16:creationId xmlns:a16="http://schemas.microsoft.com/office/drawing/2014/main" id="{5777CC8E-05EA-8549-55F1-0C525596C525}"/>
              </a:ext>
            </a:extLst>
          </p:cNvPr>
          <p:cNvSpPr>
            <a:spLocks noGrp="1"/>
          </p:cNvSpPr>
          <p:nvPr>
            <p:ph type="body" idx="1"/>
          </p:nvPr>
        </p:nvSpPr>
        <p:spPr>
          <a:xfrm>
            <a:off x="720000" y="1711050"/>
            <a:ext cx="4290900" cy="3431400"/>
          </a:xfrm>
        </p:spPr>
        <p:txBody>
          <a:bodyPr/>
          <a:lstStyle/>
          <a:p>
            <a:r>
              <a:rPr lang="it-IT" dirty="0">
                <a:hlinkClick r:id="rId3"/>
              </a:rPr>
              <a:t>https://micrium.atlassian.net/wiki/spaces</a:t>
            </a:r>
            <a:endParaRPr lang="it-IT"/>
          </a:p>
          <a:p>
            <a:pPr>
              <a:lnSpc>
                <a:spcPct val="114999"/>
              </a:lnSpc>
            </a:pPr>
            <a:endParaRPr lang="it-IT" dirty="0"/>
          </a:p>
          <a:p>
            <a:pPr>
              <a:lnSpc>
                <a:spcPct val="114999"/>
              </a:lnSpc>
            </a:pPr>
            <a:r>
              <a:rPr lang="it-IT" dirty="0"/>
              <a:t>https://github.com/weston-embedded/uC-OS3</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160"/>
        <p:cNvGrpSpPr/>
        <p:nvPr/>
      </p:nvGrpSpPr>
      <p:grpSpPr>
        <a:xfrm>
          <a:off x="0" y="0"/>
          <a:ext cx="0" cy="0"/>
          <a:chOff x="0" y="0"/>
          <a:chExt cx="0" cy="0"/>
        </a:xfrm>
      </p:grpSpPr>
      <p:sp>
        <p:nvSpPr>
          <p:cNvPr id="8" name="Google Shape;2412;p64">
            <a:extLst>
              <a:ext uri="{FF2B5EF4-FFF2-40B4-BE49-F238E27FC236}">
                <a16:creationId xmlns:a16="http://schemas.microsoft.com/office/drawing/2014/main" id="{CAFE5A37-19C5-F693-DBBF-D6BB77495BE5}"/>
              </a:ext>
            </a:extLst>
          </p:cNvPr>
          <p:cNvSpPr txBox="1">
            <a:spLocks noGrp="1"/>
          </p:cNvSpPr>
          <p:nvPr>
            <p:ph type="title"/>
          </p:nvPr>
        </p:nvSpPr>
        <p:spPr>
          <a:xfrm>
            <a:off x="723657" y="1611586"/>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000" dirty="0"/>
              <a:t>Thanks!</a:t>
            </a:r>
            <a:endParaRPr sz="7000" dirty="0"/>
          </a:p>
        </p:txBody>
      </p:sp>
      <p:sp>
        <p:nvSpPr>
          <p:cNvPr id="9" name="Google Shape;2413;p64">
            <a:extLst>
              <a:ext uri="{FF2B5EF4-FFF2-40B4-BE49-F238E27FC236}">
                <a16:creationId xmlns:a16="http://schemas.microsoft.com/office/drawing/2014/main" id="{0E726EEE-32C5-4AE0-93D7-4C635FD6EA6E}"/>
              </a:ext>
            </a:extLst>
          </p:cNvPr>
          <p:cNvSpPr txBox="1">
            <a:spLocks/>
          </p:cNvSpPr>
          <p:nvPr/>
        </p:nvSpPr>
        <p:spPr>
          <a:xfrm>
            <a:off x="921955" y="2873988"/>
            <a:ext cx="2117192" cy="1007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Poppins"/>
              <a:buChar char="●"/>
              <a:defRPr sz="1200" b="0" i="0" u="none" strike="noStrike" cap="none">
                <a:solidFill>
                  <a:srgbClr val="191919"/>
                </a:solidFill>
                <a:latin typeface="Poppins"/>
                <a:ea typeface="Poppins"/>
                <a:cs typeface="Poppins"/>
                <a:sym typeface="Poppins"/>
              </a:defRPr>
            </a:lvl1pPr>
            <a:lvl2pPr marL="914400" marR="0" lvl="1"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Poppins"/>
                <a:ea typeface="Poppins"/>
                <a:cs typeface="Poppins"/>
                <a:sym typeface="Poppins"/>
              </a:defRPr>
            </a:lvl9pPr>
          </a:lstStyle>
          <a:p>
            <a:pPr marL="0" indent="0">
              <a:buFont typeface="Poppins"/>
              <a:buNone/>
            </a:pPr>
            <a:r>
              <a:rPr lang="en-US" sz="1400" b="1" dirty="0"/>
              <a:t>Credits</a:t>
            </a:r>
          </a:p>
          <a:p>
            <a:pPr marL="0" indent="0">
              <a:buFont typeface="Poppins"/>
              <a:buNone/>
            </a:pPr>
            <a:r>
              <a:rPr lang="en-US" sz="1400" dirty="0"/>
              <a:t>Mohamed Hossam</a:t>
            </a:r>
            <a:endParaRPr lang="en-US" dirty="0"/>
          </a:p>
          <a:p>
            <a:pPr marL="0" indent="0">
              <a:buFont typeface="Poppins"/>
              <a:buNone/>
            </a:pPr>
            <a:r>
              <a:rPr lang="en-US" sz="1400" dirty="0"/>
              <a:t>Gino Fachechi</a:t>
            </a:r>
          </a:p>
        </p:txBody>
      </p:sp>
      <p:grpSp>
        <p:nvGrpSpPr>
          <p:cNvPr id="11" name="Google Shape;2433;p64">
            <a:extLst>
              <a:ext uri="{FF2B5EF4-FFF2-40B4-BE49-F238E27FC236}">
                <a16:creationId xmlns:a16="http://schemas.microsoft.com/office/drawing/2014/main" id="{57AC9517-CBE4-4B88-794D-02986B1A240D}"/>
              </a:ext>
            </a:extLst>
          </p:cNvPr>
          <p:cNvGrpSpPr/>
          <p:nvPr/>
        </p:nvGrpSpPr>
        <p:grpSpPr>
          <a:xfrm rot="10800000" flipH="1">
            <a:off x="6773992" y="-1205456"/>
            <a:ext cx="4151819" cy="5527900"/>
            <a:chOff x="6309526" y="836950"/>
            <a:chExt cx="3920509" cy="5219925"/>
          </a:xfrm>
        </p:grpSpPr>
        <p:pic>
          <p:nvPicPr>
            <p:cNvPr id="12" name="Google Shape;2434;p64">
              <a:extLst>
                <a:ext uri="{FF2B5EF4-FFF2-40B4-BE49-F238E27FC236}">
                  <a16:creationId xmlns:a16="http://schemas.microsoft.com/office/drawing/2014/main" id="{4EEE6939-B11E-41C3-6C20-27DD23094A67}"/>
                </a:ext>
              </a:extLst>
            </p:cNvPr>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13" name="Google Shape;2435;p64">
              <a:extLst>
                <a:ext uri="{FF2B5EF4-FFF2-40B4-BE49-F238E27FC236}">
                  <a16:creationId xmlns:a16="http://schemas.microsoft.com/office/drawing/2014/main" id="{67D5CC72-5377-CB27-74DD-B0D193773446}"/>
                </a:ext>
              </a:extLst>
            </p:cNvPr>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36;p64">
              <a:extLst>
                <a:ext uri="{FF2B5EF4-FFF2-40B4-BE49-F238E27FC236}">
                  <a16:creationId xmlns:a16="http://schemas.microsoft.com/office/drawing/2014/main" id="{ABB1E393-FF8C-0888-EA6E-9A539176F4F2}"/>
                </a:ext>
              </a:extLst>
            </p:cNvPr>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37;p64">
              <a:extLst>
                <a:ext uri="{FF2B5EF4-FFF2-40B4-BE49-F238E27FC236}">
                  <a16:creationId xmlns:a16="http://schemas.microsoft.com/office/drawing/2014/main" id="{18B899CC-5CF5-BDA1-79CE-5C277A4DA4C5}"/>
                </a:ext>
              </a:extLst>
            </p:cNvPr>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2438;p64">
              <a:extLst>
                <a:ext uri="{FF2B5EF4-FFF2-40B4-BE49-F238E27FC236}">
                  <a16:creationId xmlns:a16="http://schemas.microsoft.com/office/drawing/2014/main" id="{09BE3A9F-E1D3-C744-5D76-77D25AFCB6E7}"/>
                </a:ext>
              </a:extLst>
            </p:cNvPr>
            <p:cNvGrpSpPr/>
            <p:nvPr/>
          </p:nvGrpSpPr>
          <p:grpSpPr>
            <a:xfrm>
              <a:off x="7280400" y="3719575"/>
              <a:ext cx="582050" cy="582425"/>
              <a:chOff x="959750" y="3039275"/>
              <a:chExt cx="582050" cy="582425"/>
            </a:xfrm>
          </p:grpSpPr>
          <p:sp>
            <p:nvSpPr>
              <p:cNvPr id="36" name="Google Shape;2439;p64">
                <a:extLst>
                  <a:ext uri="{FF2B5EF4-FFF2-40B4-BE49-F238E27FC236}">
                    <a16:creationId xmlns:a16="http://schemas.microsoft.com/office/drawing/2014/main" id="{5D46CC8B-A22D-686F-76DD-8D8310431400}"/>
                  </a:ext>
                </a:extLst>
              </p:cNvPr>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40;p64">
                <a:extLst>
                  <a:ext uri="{FF2B5EF4-FFF2-40B4-BE49-F238E27FC236}">
                    <a16:creationId xmlns:a16="http://schemas.microsoft.com/office/drawing/2014/main" id="{47B72B9E-53EF-76CE-0E0F-437D8267E40C}"/>
                  </a:ext>
                </a:extLst>
              </p:cNvPr>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41;p64">
                <a:extLst>
                  <a:ext uri="{FF2B5EF4-FFF2-40B4-BE49-F238E27FC236}">
                    <a16:creationId xmlns:a16="http://schemas.microsoft.com/office/drawing/2014/main" id="{646BA85D-B4D8-1AF1-A667-E7B880F3E889}"/>
                  </a:ext>
                </a:extLst>
              </p:cNvPr>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42;p64">
                <a:extLst>
                  <a:ext uri="{FF2B5EF4-FFF2-40B4-BE49-F238E27FC236}">
                    <a16:creationId xmlns:a16="http://schemas.microsoft.com/office/drawing/2014/main" id="{5AC00178-C7D3-C8B9-3CA6-07F69ACEE3C4}"/>
                  </a:ext>
                </a:extLst>
              </p:cNvPr>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43;p64">
                <a:extLst>
                  <a:ext uri="{FF2B5EF4-FFF2-40B4-BE49-F238E27FC236}">
                    <a16:creationId xmlns:a16="http://schemas.microsoft.com/office/drawing/2014/main" id="{032B1FE1-E818-234D-53AE-D74FEA0E0A7D}"/>
                  </a:ext>
                </a:extLst>
              </p:cNvPr>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44;p64">
                <a:extLst>
                  <a:ext uri="{FF2B5EF4-FFF2-40B4-BE49-F238E27FC236}">
                    <a16:creationId xmlns:a16="http://schemas.microsoft.com/office/drawing/2014/main" id="{A4D6D001-6271-E1C5-8335-6341E6E353F0}"/>
                  </a:ext>
                </a:extLst>
              </p:cNvPr>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45;p64">
                <a:extLst>
                  <a:ext uri="{FF2B5EF4-FFF2-40B4-BE49-F238E27FC236}">
                    <a16:creationId xmlns:a16="http://schemas.microsoft.com/office/drawing/2014/main" id="{1C7E36C7-A07A-1E5D-8CDE-9D48025F0C57}"/>
                  </a:ext>
                </a:extLst>
              </p:cNvPr>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2446;p64">
              <a:extLst>
                <a:ext uri="{FF2B5EF4-FFF2-40B4-BE49-F238E27FC236}">
                  <a16:creationId xmlns:a16="http://schemas.microsoft.com/office/drawing/2014/main" id="{7C6F121B-4255-8E78-BD89-4914400F22FC}"/>
                </a:ext>
              </a:extLst>
            </p:cNvPr>
            <p:cNvGrpSpPr/>
            <p:nvPr/>
          </p:nvGrpSpPr>
          <p:grpSpPr>
            <a:xfrm>
              <a:off x="7728436" y="3524084"/>
              <a:ext cx="134004" cy="134004"/>
              <a:chOff x="8356813" y="1074288"/>
              <a:chExt cx="351900" cy="351900"/>
            </a:xfrm>
          </p:grpSpPr>
          <p:sp>
            <p:nvSpPr>
              <p:cNvPr id="34" name="Google Shape;2447;p64">
                <a:extLst>
                  <a:ext uri="{FF2B5EF4-FFF2-40B4-BE49-F238E27FC236}">
                    <a16:creationId xmlns:a16="http://schemas.microsoft.com/office/drawing/2014/main" id="{3900202D-7A5B-753A-C1CA-C96652D2DFD4}"/>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48;p64">
                <a:extLst>
                  <a:ext uri="{FF2B5EF4-FFF2-40B4-BE49-F238E27FC236}">
                    <a16:creationId xmlns:a16="http://schemas.microsoft.com/office/drawing/2014/main" id="{1A1DACDB-6C31-D784-050D-7F48E5D2092D}"/>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2449;p64">
              <a:extLst>
                <a:ext uri="{FF2B5EF4-FFF2-40B4-BE49-F238E27FC236}">
                  <a16:creationId xmlns:a16="http://schemas.microsoft.com/office/drawing/2014/main" id="{82459408-D01D-38FA-2F84-76D18ADB2F38}"/>
                </a:ext>
              </a:extLst>
            </p:cNvPr>
            <p:cNvGrpSpPr/>
            <p:nvPr/>
          </p:nvGrpSpPr>
          <p:grpSpPr>
            <a:xfrm>
              <a:off x="7344361" y="3150259"/>
              <a:ext cx="134004" cy="134004"/>
              <a:chOff x="8356813" y="1074288"/>
              <a:chExt cx="351900" cy="351900"/>
            </a:xfrm>
          </p:grpSpPr>
          <p:sp>
            <p:nvSpPr>
              <p:cNvPr id="32" name="Google Shape;2450;p64">
                <a:extLst>
                  <a:ext uri="{FF2B5EF4-FFF2-40B4-BE49-F238E27FC236}">
                    <a16:creationId xmlns:a16="http://schemas.microsoft.com/office/drawing/2014/main" id="{9DAB347C-36F9-CE40-522C-53AC53B746B1}"/>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51;p64">
                <a:extLst>
                  <a:ext uri="{FF2B5EF4-FFF2-40B4-BE49-F238E27FC236}">
                    <a16:creationId xmlns:a16="http://schemas.microsoft.com/office/drawing/2014/main" id="{20275BF6-ABB5-34CA-14AE-D94EC901F0FC}"/>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2452;p64">
              <a:extLst>
                <a:ext uri="{FF2B5EF4-FFF2-40B4-BE49-F238E27FC236}">
                  <a16:creationId xmlns:a16="http://schemas.microsoft.com/office/drawing/2014/main" id="{0B198BFD-606D-3283-01A4-D18FBD5771BD}"/>
                </a:ext>
              </a:extLst>
            </p:cNvPr>
            <p:cNvGrpSpPr/>
            <p:nvPr/>
          </p:nvGrpSpPr>
          <p:grpSpPr>
            <a:xfrm>
              <a:off x="8337811" y="2464059"/>
              <a:ext cx="134004" cy="134004"/>
              <a:chOff x="8356813" y="1074288"/>
              <a:chExt cx="351900" cy="351900"/>
            </a:xfrm>
          </p:grpSpPr>
          <p:sp>
            <p:nvSpPr>
              <p:cNvPr id="30" name="Google Shape;2453;p64">
                <a:extLst>
                  <a:ext uri="{FF2B5EF4-FFF2-40B4-BE49-F238E27FC236}">
                    <a16:creationId xmlns:a16="http://schemas.microsoft.com/office/drawing/2014/main" id="{9E3B2661-C2F7-1DA6-A5A3-2C6806632D71}"/>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54;p64">
                <a:extLst>
                  <a:ext uri="{FF2B5EF4-FFF2-40B4-BE49-F238E27FC236}">
                    <a16:creationId xmlns:a16="http://schemas.microsoft.com/office/drawing/2014/main" id="{D35C51ED-93CA-794A-9A12-910B637654A5}"/>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455;p64">
              <a:extLst>
                <a:ext uri="{FF2B5EF4-FFF2-40B4-BE49-F238E27FC236}">
                  <a16:creationId xmlns:a16="http://schemas.microsoft.com/office/drawing/2014/main" id="{3077BE89-1AD2-B600-AFCD-2E645B7420A2}"/>
                </a:ext>
              </a:extLst>
            </p:cNvPr>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456;p64">
              <a:extLst>
                <a:ext uri="{FF2B5EF4-FFF2-40B4-BE49-F238E27FC236}">
                  <a16:creationId xmlns:a16="http://schemas.microsoft.com/office/drawing/2014/main" id="{4E644D8C-E6B8-B578-D273-A61016AD1006}"/>
                </a:ext>
              </a:extLst>
            </p:cNvPr>
            <p:cNvGrpSpPr/>
            <p:nvPr/>
          </p:nvGrpSpPr>
          <p:grpSpPr>
            <a:xfrm>
              <a:off x="8337812" y="3492483"/>
              <a:ext cx="699928" cy="1651024"/>
              <a:chOff x="8337812" y="3492483"/>
              <a:chExt cx="699928" cy="1651024"/>
            </a:xfrm>
          </p:grpSpPr>
          <p:sp>
            <p:nvSpPr>
              <p:cNvPr id="27" name="Google Shape;2457;p64">
                <a:extLst>
                  <a:ext uri="{FF2B5EF4-FFF2-40B4-BE49-F238E27FC236}">
                    <a16:creationId xmlns:a16="http://schemas.microsoft.com/office/drawing/2014/main" id="{71778C8B-3B3C-C5F2-484E-84F3ED74EFA3}"/>
                  </a:ext>
                </a:extLst>
              </p:cNvPr>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58;p64">
                <a:extLst>
                  <a:ext uri="{FF2B5EF4-FFF2-40B4-BE49-F238E27FC236}">
                    <a16:creationId xmlns:a16="http://schemas.microsoft.com/office/drawing/2014/main" id="{1167B79B-47BB-DEB6-2FA1-A3690EBD2F4D}"/>
                  </a:ext>
                </a:extLst>
              </p:cNvPr>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59;p64">
                <a:extLst>
                  <a:ext uri="{FF2B5EF4-FFF2-40B4-BE49-F238E27FC236}">
                    <a16:creationId xmlns:a16="http://schemas.microsoft.com/office/drawing/2014/main" id="{C4BC0458-9792-3493-C3A1-E9922846F467}"/>
                  </a:ext>
                </a:extLst>
              </p:cNvPr>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460;p64">
              <a:extLst>
                <a:ext uri="{FF2B5EF4-FFF2-40B4-BE49-F238E27FC236}">
                  <a16:creationId xmlns:a16="http://schemas.microsoft.com/office/drawing/2014/main" id="{F67FED9F-3B4D-27D2-4401-7AE8B6346AB3}"/>
                </a:ext>
              </a:extLst>
            </p:cNvPr>
            <p:cNvGrpSpPr/>
            <p:nvPr/>
          </p:nvGrpSpPr>
          <p:grpSpPr>
            <a:xfrm>
              <a:off x="7945225" y="4302000"/>
              <a:ext cx="904666" cy="726121"/>
              <a:chOff x="7945225" y="4302000"/>
              <a:chExt cx="904666" cy="726121"/>
            </a:xfrm>
          </p:grpSpPr>
          <p:sp>
            <p:nvSpPr>
              <p:cNvPr id="24" name="Google Shape;2461;p64">
                <a:extLst>
                  <a:ext uri="{FF2B5EF4-FFF2-40B4-BE49-F238E27FC236}">
                    <a16:creationId xmlns:a16="http://schemas.microsoft.com/office/drawing/2014/main" id="{B0BE7FDF-C2DC-2CAA-ADD9-319FCBDBA7FB}"/>
                  </a:ext>
                </a:extLst>
              </p:cNvPr>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62;p64">
                <a:extLst>
                  <a:ext uri="{FF2B5EF4-FFF2-40B4-BE49-F238E27FC236}">
                    <a16:creationId xmlns:a16="http://schemas.microsoft.com/office/drawing/2014/main" id="{5CECB9B3-7A51-BC4D-ADD7-D289E910C9CB}"/>
                  </a:ext>
                </a:extLst>
              </p:cNvPr>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63;p64">
                <a:extLst>
                  <a:ext uri="{FF2B5EF4-FFF2-40B4-BE49-F238E27FC236}">
                    <a16:creationId xmlns:a16="http://schemas.microsoft.com/office/drawing/2014/main" id="{DEDA2287-6EF7-257C-2A14-29A515613491}"/>
                  </a:ext>
                </a:extLst>
              </p:cNvPr>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464;p64">
              <a:extLst>
                <a:ext uri="{FF2B5EF4-FFF2-40B4-BE49-F238E27FC236}">
                  <a16:creationId xmlns:a16="http://schemas.microsoft.com/office/drawing/2014/main" id="{37FFBA77-E99A-AB45-5E2C-D8141ECAE34E}"/>
                </a:ext>
              </a:extLst>
            </p:cNvPr>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99065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1533" name="Google Shape;1533;p39"/>
          <p:cNvSpPr txBox="1">
            <a:spLocks noGrp="1"/>
          </p:cNvSpPr>
          <p:nvPr>
            <p:ph type="subTitle" idx="2"/>
          </p:nvPr>
        </p:nvSpPr>
        <p:spPr>
          <a:xfrm>
            <a:off x="719994" y="1147292"/>
            <a:ext cx="3543000" cy="4568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Projcet Overview:</a:t>
            </a:r>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5" name="Picture 14" descr="A black and grey text&#10;&#10;Description automatically generated">
            <a:extLst>
              <a:ext uri="{FF2B5EF4-FFF2-40B4-BE49-F238E27FC236}">
                <a16:creationId xmlns:a16="http://schemas.microsoft.com/office/drawing/2014/main" id="{D1B7E20E-AAF5-D225-17F9-AC35391608BC}"/>
              </a:ext>
            </a:extLst>
          </p:cNvPr>
          <p:cNvPicPr>
            <a:picLocks noChangeAspect="1"/>
          </p:cNvPicPr>
          <p:nvPr/>
        </p:nvPicPr>
        <p:blipFill>
          <a:blip r:embed="rId3"/>
          <a:stretch>
            <a:fillRect/>
          </a:stretch>
        </p:blipFill>
        <p:spPr>
          <a:xfrm>
            <a:off x="5057362" y="1229612"/>
            <a:ext cx="2572276" cy="595472"/>
          </a:xfrm>
          <a:prstGeom prst="rect">
            <a:avLst/>
          </a:prstGeom>
        </p:spPr>
      </p:pic>
      <p:pic>
        <p:nvPicPr>
          <p:cNvPr id="19" name="Picture 18" descr="A close-up of a circuit board&#10;&#10;Description automatically generated">
            <a:extLst>
              <a:ext uri="{FF2B5EF4-FFF2-40B4-BE49-F238E27FC236}">
                <a16:creationId xmlns:a16="http://schemas.microsoft.com/office/drawing/2014/main" id="{78D80B3D-94EA-7D7B-23FD-4F59D5846A67}"/>
              </a:ext>
            </a:extLst>
          </p:cNvPr>
          <p:cNvPicPr>
            <a:picLocks noChangeAspect="1"/>
          </p:cNvPicPr>
          <p:nvPr/>
        </p:nvPicPr>
        <p:blipFill>
          <a:blip r:embed="rId4"/>
          <a:stretch>
            <a:fillRect/>
          </a:stretch>
        </p:blipFill>
        <p:spPr>
          <a:xfrm>
            <a:off x="4572000" y="1825084"/>
            <a:ext cx="3543000" cy="2362000"/>
          </a:xfrm>
          <a:prstGeom prst="rect">
            <a:avLst/>
          </a:prstGeom>
        </p:spPr>
      </p:pic>
      <p:sp>
        <p:nvSpPr>
          <p:cNvPr id="20" name="TextBox 19">
            <a:extLst>
              <a:ext uri="{FF2B5EF4-FFF2-40B4-BE49-F238E27FC236}">
                <a16:creationId xmlns:a16="http://schemas.microsoft.com/office/drawing/2014/main" id="{FDD5C9AC-6A26-BDA6-DC7D-F54C7ADF43A4}"/>
              </a:ext>
            </a:extLst>
          </p:cNvPr>
          <p:cNvSpPr txBox="1"/>
          <p:nvPr/>
        </p:nvSpPr>
        <p:spPr>
          <a:xfrm>
            <a:off x="719994" y="1619747"/>
            <a:ext cx="2872292" cy="954107"/>
          </a:xfrm>
          <a:prstGeom prst="rect">
            <a:avLst/>
          </a:prstGeom>
          <a:noFill/>
        </p:spPr>
        <p:txBody>
          <a:bodyPr wrap="square" rtlCol="0">
            <a:spAutoFit/>
          </a:bodyPr>
          <a:lstStyle/>
          <a:p>
            <a:r>
              <a:rPr lang="en-US" b="1" i="1" dirty="0">
                <a:solidFill>
                  <a:schemeClr val="tx1"/>
                </a:solidFill>
              </a:rPr>
              <a:t>Quick look on </a:t>
            </a:r>
            <a:r>
              <a:rPr lang="en-US" b="1" i="1" dirty="0" err="1">
                <a:solidFill>
                  <a:schemeClr val="tx1"/>
                </a:solidFill>
              </a:rPr>
              <a:t>Micrium</a:t>
            </a:r>
            <a:r>
              <a:rPr lang="en-US" b="1" i="1" dirty="0">
                <a:solidFill>
                  <a:schemeClr val="tx1"/>
                </a:solidFill>
              </a:rPr>
              <a:t> OS (µC/OS-III):</a:t>
            </a:r>
          </a:p>
          <a:p>
            <a:endParaRPr lang="en-US" b="1" i="1" dirty="0">
              <a:solidFill>
                <a:schemeClr val="tx1"/>
              </a:solidFill>
            </a:endParaRPr>
          </a:p>
          <a:p>
            <a:endParaRPr lang="en-US" dirty="0">
              <a:solidFill>
                <a:schemeClr val="tx1"/>
              </a:solidFill>
            </a:endParaRPr>
          </a:p>
        </p:txBody>
      </p:sp>
      <p:sp>
        <p:nvSpPr>
          <p:cNvPr id="2" name="TextBox 1">
            <a:extLst>
              <a:ext uri="{FF2B5EF4-FFF2-40B4-BE49-F238E27FC236}">
                <a16:creationId xmlns:a16="http://schemas.microsoft.com/office/drawing/2014/main" id="{BAD895C0-AC66-5D3D-647B-75B0E551AC1A}"/>
              </a:ext>
            </a:extLst>
          </p:cNvPr>
          <p:cNvSpPr txBox="1"/>
          <p:nvPr/>
        </p:nvSpPr>
        <p:spPr>
          <a:xfrm>
            <a:off x="719994" y="2093914"/>
            <a:ext cx="4022707" cy="2246769"/>
          </a:xfrm>
          <a:prstGeom prst="rect">
            <a:avLst/>
          </a:prstGeom>
          <a:noFill/>
        </p:spPr>
        <p:txBody>
          <a:bodyPr wrap="square" rtlCol="0">
            <a:spAutoFit/>
          </a:bodyPr>
          <a:lstStyle/>
          <a:p>
            <a:pPr marL="285750" indent="-285750">
              <a:buFont typeface="Arial" panose="020B0604020202020204" pitchFamily="34" charset="0"/>
              <a:buChar char="•"/>
            </a:pPr>
            <a:r>
              <a:rPr lang="en-GB" dirty="0" err="1"/>
              <a:t>Micrium</a:t>
            </a:r>
            <a:r>
              <a:rPr lang="en-GB" dirty="0"/>
              <a:t> OS provides kernel services such as task scheduling, memory management, synchronization primitives, and inter-task communication.</a:t>
            </a:r>
          </a:p>
          <a:p>
            <a:pPr marL="285750" indent="-285750">
              <a:buFont typeface="Arial" panose="020B0604020202020204" pitchFamily="34" charset="0"/>
              <a:buChar char="•"/>
            </a:pPr>
            <a:r>
              <a:rPr lang="en-GB" dirty="0" err="1"/>
              <a:t>Micrium</a:t>
            </a:r>
            <a:r>
              <a:rPr lang="en-GB" dirty="0"/>
              <a:t> OS organizes tasks as independent execution units, each with its own stack and priority level.</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endParaRPr lang="en-US" dirty="0"/>
          </a:p>
        </p:txBody>
      </p:sp>
    </p:spTree>
    <p:extLst>
      <p:ext uri="{BB962C8B-B14F-4D97-AF65-F5344CB8AC3E}">
        <p14:creationId xmlns:p14="http://schemas.microsoft.com/office/powerpoint/2010/main" val="3481440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1" y="798586"/>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1093" y="1926307"/>
            <a:ext cx="6364471"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Nucleo-F446RE Setup</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87481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Development Environment Setup</a:t>
            </a:r>
            <a:endParaRPr dirty="0"/>
          </a:p>
        </p:txBody>
      </p:sp>
      <p:sp>
        <p:nvSpPr>
          <p:cNvPr id="1736" name="Google Shape;1736;p43"/>
          <p:cNvSpPr txBox="1">
            <a:spLocks noGrp="1"/>
          </p:cNvSpPr>
          <p:nvPr>
            <p:ph type="subTitle" idx="5"/>
          </p:nvPr>
        </p:nvSpPr>
        <p:spPr>
          <a:xfrm>
            <a:off x="720000" y="1162122"/>
            <a:ext cx="6022176" cy="405600"/>
          </a:xfrm>
          <a:prstGeom prst="rect">
            <a:avLst/>
          </a:prstGeom>
        </p:spPr>
        <p:txBody>
          <a:bodyPr spcFirstLastPara="1" wrap="square" lIns="91425" tIns="91425" rIns="91425" bIns="91425" anchor="b" anchorCtr="0">
            <a:noAutofit/>
          </a:bodyPr>
          <a:lstStyle/>
          <a:p>
            <a:pPr marL="0" indent="0"/>
            <a:r>
              <a:rPr lang="en" dirty="0"/>
              <a:t>1)</a:t>
            </a:r>
            <a:r>
              <a:rPr lang="en-US"/>
              <a:t>Installation of Keil uVision5</a:t>
            </a:r>
            <a:r>
              <a:rPr lang="en-US" dirty="0"/>
              <a:t> </a:t>
            </a:r>
            <a:endParaRPr dirty="0"/>
          </a:p>
        </p:txBody>
      </p:sp>
      <p:sp>
        <p:nvSpPr>
          <p:cNvPr id="1741" name="Google Shape;1741;p43"/>
          <p:cNvSpPr txBox="1">
            <a:spLocks noGrp="1"/>
          </p:cNvSpPr>
          <p:nvPr>
            <p:ph type="subTitle" idx="1"/>
          </p:nvPr>
        </p:nvSpPr>
        <p:spPr>
          <a:xfrm>
            <a:off x="793152" y="1529468"/>
            <a:ext cx="5034624" cy="887708"/>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a:t>Keil uVision5</a:t>
            </a:r>
            <a:r>
              <a:rPr lang="en-US" dirty="0"/>
              <a:t> </a:t>
            </a:r>
            <a:r>
              <a:rPr lang="en-GB"/>
              <a:t>is an integrated development environment tailored for microcontroller </a:t>
            </a:r>
            <a:r>
              <a:rPr lang="en-GB" dirty="0"/>
              <a:t>development.</a:t>
            </a:r>
          </a:p>
          <a:p>
            <a:pPr marL="0" lvl="0" indent="0" algn="l" rtl="0">
              <a:spcBef>
                <a:spcPts val="0"/>
              </a:spcBef>
              <a:spcAft>
                <a:spcPts val="0"/>
              </a:spcAft>
            </a:pPr>
            <a:endParaRPr lang="en-GB" dirty="0"/>
          </a:p>
          <a:p>
            <a:pPr marL="0" lvl="0" indent="0" algn="l" rtl="0">
              <a:spcBef>
                <a:spcPts val="0"/>
              </a:spcBef>
              <a:spcAft>
                <a:spcPts val="0"/>
              </a:spcAft>
              <a:buNone/>
            </a:pPr>
            <a:endParaRPr dirty="0"/>
          </a:p>
        </p:txBody>
      </p:sp>
      <p:pic>
        <p:nvPicPr>
          <p:cNvPr id="2" name="Picture 1" descr="A blue and black logo&#10;&#10;Description automatically generated">
            <a:extLst>
              <a:ext uri="{FF2B5EF4-FFF2-40B4-BE49-F238E27FC236}">
                <a16:creationId xmlns:a16="http://schemas.microsoft.com/office/drawing/2014/main" id="{B39CC3FA-EB4E-29A7-A101-7A0D59451B49}"/>
              </a:ext>
            </a:extLst>
          </p:cNvPr>
          <p:cNvPicPr>
            <a:picLocks noChangeAspect="1"/>
          </p:cNvPicPr>
          <p:nvPr/>
        </p:nvPicPr>
        <p:blipFill>
          <a:blip r:embed="rId3"/>
          <a:stretch>
            <a:fillRect/>
          </a:stretch>
        </p:blipFill>
        <p:spPr>
          <a:xfrm>
            <a:off x="6669951" y="1205457"/>
            <a:ext cx="1405095" cy="988250"/>
          </a:xfrm>
          <a:prstGeom prst="rect">
            <a:avLst/>
          </a:prstGeom>
        </p:spPr>
      </p:pic>
      <p:pic>
        <p:nvPicPr>
          <p:cNvPr id="3" name="Picture 2" descr="A close-up of a circuit board&#10;&#10;Description automatically generated">
            <a:extLst>
              <a:ext uri="{FF2B5EF4-FFF2-40B4-BE49-F238E27FC236}">
                <a16:creationId xmlns:a16="http://schemas.microsoft.com/office/drawing/2014/main" id="{DE237D13-BC3E-DAEF-6452-81F24DD807C3}"/>
              </a:ext>
            </a:extLst>
          </p:cNvPr>
          <p:cNvPicPr>
            <a:picLocks noChangeAspect="1"/>
          </p:cNvPicPr>
          <p:nvPr/>
        </p:nvPicPr>
        <p:blipFill>
          <a:blip r:embed="rId4"/>
          <a:stretch>
            <a:fillRect/>
          </a:stretch>
        </p:blipFill>
        <p:spPr>
          <a:xfrm>
            <a:off x="5600999" y="2188193"/>
            <a:ext cx="3543000" cy="2362000"/>
          </a:xfrm>
          <a:prstGeom prst="rect">
            <a:avLst/>
          </a:prstGeom>
        </p:spPr>
      </p:pic>
      <p:sp>
        <p:nvSpPr>
          <p:cNvPr id="4" name="Google Shape;1736;p43">
            <a:extLst>
              <a:ext uri="{FF2B5EF4-FFF2-40B4-BE49-F238E27FC236}">
                <a16:creationId xmlns:a16="http://schemas.microsoft.com/office/drawing/2014/main" id="{498B517C-4CEB-3FFC-39CD-C8EAF0F99A58}"/>
              </a:ext>
            </a:extLst>
          </p:cNvPr>
          <p:cNvSpPr txBox="1">
            <a:spLocks/>
          </p:cNvSpPr>
          <p:nvPr/>
        </p:nvSpPr>
        <p:spPr>
          <a:xfrm>
            <a:off x="720000" y="2688070"/>
            <a:ext cx="6022176"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a:t>2)Setting the Toolchain</a:t>
            </a:r>
            <a:endParaRPr lang="it-IT"/>
          </a:p>
          <a:p>
            <a:pPr marL="0" indent="0">
              <a:lnSpc>
                <a:spcPct val="114999"/>
              </a:lnSpc>
            </a:pPr>
            <a:r>
              <a:rPr lang="en-GB"/>
              <a:t>   for Nucleo-F446RE</a:t>
            </a:r>
          </a:p>
        </p:txBody>
      </p:sp>
      <p:sp>
        <p:nvSpPr>
          <p:cNvPr id="5" name="Google Shape;1741;p43">
            <a:extLst>
              <a:ext uri="{FF2B5EF4-FFF2-40B4-BE49-F238E27FC236}">
                <a16:creationId xmlns:a16="http://schemas.microsoft.com/office/drawing/2014/main" id="{00DE8489-A2A3-6BCA-ADD0-C2667066D2A8}"/>
              </a:ext>
            </a:extLst>
          </p:cNvPr>
          <p:cNvSpPr txBox="1">
            <a:spLocks/>
          </p:cNvSpPr>
          <p:nvPr/>
        </p:nvSpPr>
        <p:spPr>
          <a:xfrm>
            <a:off x="720000" y="3093670"/>
            <a:ext cx="5034624" cy="8877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285750" indent="-285750">
              <a:buFont typeface="Arial" panose="020B0604020202020204" pitchFamily="34" charset="0"/>
              <a:buChar char="•"/>
            </a:pPr>
            <a:r>
              <a:rPr lang="en-GB"/>
              <a:t>Keil uVision5 provides a package manager where we can find uitlities like the CMSIS core, the ARM compiler/linker and an STLINK hardware debugger (we have to install the STLINKv2 driver to communicate with the STLINK debug port on the Nucleo board).</a:t>
            </a:r>
            <a:endParaRPr lang="en-GB" dirty="0"/>
          </a:p>
          <a:p>
            <a:pPr marL="0" indent="0"/>
            <a:endParaRPr lang="en-GB" dirty="0"/>
          </a:p>
          <a:p>
            <a:pPr marL="0" indent="0"/>
            <a:endParaRPr lang="en-GB" dirty="0"/>
          </a:p>
        </p:txBody>
      </p:sp>
    </p:spTree>
    <p:extLst>
      <p:ext uri="{BB962C8B-B14F-4D97-AF65-F5344CB8AC3E}">
        <p14:creationId xmlns:p14="http://schemas.microsoft.com/office/powerpoint/2010/main" val="1131183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1" y="8691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377" y="1994026"/>
            <a:ext cx="436936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Porting </a:t>
            </a:r>
            <a:r>
              <a:rPr lang="en-US" dirty="0" err="1"/>
              <a:t>Micrium</a:t>
            </a:r>
            <a:r>
              <a:rPr lang="en-US" dirty="0"/>
              <a:t> OS</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29690448"/>
      </p:ext>
    </p:extLst>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795</TotalTime>
  <Words>4430</Words>
  <Application>Microsoft Office PowerPoint</Application>
  <PresentationFormat>On-screen Show (16:9)</PresentationFormat>
  <Paragraphs>464</Paragraphs>
  <Slides>52</Slides>
  <Notes>52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52</vt:i4>
      </vt:variant>
    </vt:vector>
  </HeadingPairs>
  <TitlesOfParts>
    <vt:vector size="63" baseType="lpstr">
      <vt:lpstr>Arial</vt:lpstr>
      <vt:lpstr>IBM Plex Mono</vt:lpstr>
      <vt:lpstr>Roboto Condensed Light</vt:lpstr>
      <vt:lpstr>Poppins</vt:lpstr>
      <vt:lpstr>Source Code Pro</vt:lpstr>
      <vt:lpstr>IBM Plex Mono Medium</vt:lpstr>
      <vt:lpstr>Arial Unicode MS</vt:lpstr>
      <vt:lpstr>Open Sans</vt:lpstr>
      <vt:lpstr>Proxima Nova</vt:lpstr>
      <vt:lpstr>Introduction to Coding Workshop by Slidesgo</vt:lpstr>
      <vt:lpstr>Slidesgo Final Pages</vt:lpstr>
      <vt:lpstr>Porting Micrium OS to Nucleo-F446RE</vt:lpstr>
      <vt:lpstr>Table of contents</vt:lpstr>
      <vt:lpstr>01</vt:lpstr>
      <vt:lpstr>Introduction</vt:lpstr>
      <vt:lpstr>Introduction</vt:lpstr>
      <vt:lpstr>Introduction</vt:lpstr>
      <vt:lpstr>02</vt:lpstr>
      <vt:lpstr>Development Environment Setup</vt:lpstr>
      <vt:lpstr>03</vt:lpstr>
      <vt:lpstr>Configuring Micrium OS</vt:lpstr>
      <vt:lpstr>Configuring Micrium OS</vt:lpstr>
      <vt:lpstr>Configuring Micrium OS</vt:lpstr>
      <vt:lpstr>Configuring Micrium OS</vt:lpstr>
      <vt:lpstr>Configuring Micrium OS</vt:lpstr>
      <vt:lpstr>Configuring Micrium OS</vt:lpstr>
      <vt:lpstr>Configuring Micrium OS</vt:lpstr>
      <vt:lpstr>Configuring Micrium OS</vt:lpstr>
      <vt:lpstr>Configuring Micrium OS</vt:lpstr>
      <vt:lpstr>Configuring Micrium OS</vt:lpstr>
      <vt:lpstr>Configuring Micrium OS</vt:lpstr>
      <vt:lpstr>Configuring Micrium OS</vt:lpstr>
      <vt:lpstr>Configuring Micrium OS</vt:lpstr>
      <vt:lpstr>04</vt:lpstr>
      <vt:lpstr>program flow and structure</vt:lpstr>
      <vt:lpstr>program flow and structure Cont.</vt:lpstr>
      <vt:lpstr>program flow and structure Cont.</vt:lpstr>
      <vt:lpstr>program flow and structure Cont.</vt:lpstr>
      <vt:lpstr>program flow and structure Cont.</vt:lpstr>
      <vt:lpstr>program flow and structure Cont.</vt:lpstr>
      <vt:lpstr>program flow and structure Cont.</vt:lpstr>
      <vt:lpstr>program flow and structure Cont.</vt:lpstr>
      <vt:lpstr>program flow and structure Cont.</vt:lpstr>
      <vt:lpstr>program flow and structure Cont.</vt:lpstr>
      <vt:lpstr>05</vt:lpstr>
      <vt:lpstr>Tasks structure</vt:lpstr>
      <vt:lpstr>Tasks structure – cont.</vt:lpstr>
      <vt:lpstr>Tasks structure – cont.</vt:lpstr>
      <vt:lpstr>Tasks structure – cont.</vt:lpstr>
      <vt:lpstr>Tasks structure – cont.</vt:lpstr>
      <vt:lpstr>Tasks structure – cont.</vt:lpstr>
      <vt:lpstr>Tasks structure – cont.</vt:lpstr>
      <vt:lpstr>Tasks structure – cont.</vt:lpstr>
      <vt:lpstr>Tasks structure – cont.</vt:lpstr>
      <vt:lpstr>Tasks structure – cont.</vt:lpstr>
      <vt:lpstr>Tasks structure – cont.</vt:lpstr>
      <vt:lpstr>Tasks structure – cont.</vt:lpstr>
      <vt:lpstr>Tasks structure – cont. </vt:lpstr>
      <vt:lpstr>Tasks structure – cont. </vt:lpstr>
      <vt:lpstr>06</vt:lpstr>
      <vt:lpstr>Sequence</vt:lpstr>
      <vt:lpstr>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Coding Workshop</dc:title>
  <dc:creator>Mohamed Hossam El-Din</dc:creator>
  <cp:lastModifiedBy>Mohamed Hossam El-Din</cp:lastModifiedBy>
  <cp:revision>598</cp:revision>
  <dcterms:modified xsi:type="dcterms:W3CDTF">2024-09-11T00:11:02Z</dcterms:modified>
</cp:coreProperties>
</file>