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072BF6-FA06-3F12-B1A8-F61DBC6B168C}" v="551" dt="2025-07-30T07:43:29.7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F6072BF6-FA06-3F12-B1A8-F61DBC6B168C}"/>
    <pc:docChg chg="modSld">
      <pc:chgData name="" userId="" providerId="" clId="Web-{F6072BF6-FA06-3F12-B1A8-F61DBC6B168C}" dt="2025-07-30T06:28:17.799" v="8" actId="20577"/>
      <pc:docMkLst>
        <pc:docMk/>
      </pc:docMkLst>
      <pc:sldChg chg="modSp">
        <pc:chgData name="" userId="" providerId="" clId="Web-{F6072BF6-FA06-3F12-B1A8-F61DBC6B168C}" dt="2025-07-30T06:28:17.799" v="8" actId="20577"/>
        <pc:sldMkLst>
          <pc:docMk/>
          <pc:sldMk cId="109857222" sldId="256"/>
        </pc:sldMkLst>
        <pc:spChg chg="mod">
          <ac:chgData name="" userId="" providerId="" clId="Web-{F6072BF6-FA06-3F12-B1A8-F61DBC6B168C}" dt="2025-07-30T06:27:58.079" v="6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" userId="" providerId="" clId="Web-{F6072BF6-FA06-3F12-B1A8-F61DBC6B168C}" dt="2025-07-30T06:28:17.799" v="8" actId="20577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Muhammad Huzaifa Asif" userId="S::muhammad.huzaifa.asif@uworx.co.uk::bbb3dc0d-c73b-4d64-9b05-545a23f76f85" providerId="AD" clId="Web-{F6072BF6-FA06-3F12-B1A8-F61DBC6B168C}"/>
    <pc:docChg chg="addSld modSld">
      <pc:chgData name="Muhammad Huzaifa Asif" userId="S::muhammad.huzaifa.asif@uworx.co.uk::bbb3dc0d-c73b-4d64-9b05-545a23f76f85" providerId="AD" clId="Web-{F6072BF6-FA06-3F12-B1A8-F61DBC6B168C}" dt="2025-07-30T07:44:08.584" v="508"/>
      <pc:docMkLst>
        <pc:docMk/>
      </pc:docMkLst>
      <pc:sldChg chg="modSp">
        <pc:chgData name="Muhammad Huzaifa Asif" userId="S::muhammad.huzaifa.asif@uworx.co.uk::bbb3dc0d-c73b-4d64-9b05-545a23f76f85" providerId="AD" clId="Web-{F6072BF6-FA06-3F12-B1A8-F61DBC6B168C}" dt="2025-07-30T07:03:05.742" v="22" actId="20577"/>
        <pc:sldMkLst>
          <pc:docMk/>
          <pc:sldMk cId="109857222" sldId="256"/>
        </pc:sldMkLst>
        <pc:spChg chg="mod">
          <ac:chgData name="Muhammad Huzaifa Asif" userId="S::muhammad.huzaifa.asif@uworx.co.uk::bbb3dc0d-c73b-4d64-9b05-545a23f76f85" providerId="AD" clId="Web-{F6072BF6-FA06-3F12-B1A8-F61DBC6B168C}" dt="2025-07-30T07:00:08.013" v="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Muhammad Huzaifa Asif" userId="S::muhammad.huzaifa.asif@uworx.co.uk::bbb3dc0d-c73b-4d64-9b05-545a23f76f85" providerId="AD" clId="Web-{F6072BF6-FA06-3F12-B1A8-F61DBC6B168C}" dt="2025-07-30T07:03:05.742" v="22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delSp modSp new mod setBg">
        <pc:chgData name="Muhammad Huzaifa Asif" userId="S::muhammad.huzaifa.asif@uworx.co.uk::bbb3dc0d-c73b-4d64-9b05-545a23f76f85" providerId="AD" clId="Web-{F6072BF6-FA06-3F12-B1A8-F61DBC6B168C}" dt="2025-07-30T07:29:30.466" v="480"/>
        <pc:sldMkLst>
          <pc:docMk/>
          <pc:sldMk cId="3418135651" sldId="257"/>
        </pc:sldMkLst>
        <pc:spChg chg="mod">
          <ac:chgData name="Muhammad Huzaifa Asif" userId="S::muhammad.huzaifa.asif@uworx.co.uk::bbb3dc0d-c73b-4d64-9b05-545a23f76f85" providerId="AD" clId="Web-{F6072BF6-FA06-3F12-B1A8-F61DBC6B168C}" dt="2025-07-30T07:29:30.466" v="480"/>
          <ac:spMkLst>
            <pc:docMk/>
            <pc:sldMk cId="3418135651" sldId="257"/>
            <ac:spMk id="2" creationId="{38FC6ACD-9655-8493-E5C7-AD053D4F8DAD}"/>
          </ac:spMkLst>
        </pc:spChg>
        <pc:spChg chg="add del mod">
          <ac:chgData name="Muhammad Huzaifa Asif" userId="S::muhammad.huzaifa.asif@uworx.co.uk::bbb3dc0d-c73b-4d64-9b05-545a23f76f85" providerId="AD" clId="Web-{F6072BF6-FA06-3F12-B1A8-F61DBC6B168C}" dt="2025-07-30T07:29:30.466" v="480"/>
          <ac:spMkLst>
            <pc:docMk/>
            <pc:sldMk cId="3418135651" sldId="257"/>
            <ac:spMk id="3" creationId="{59B916DE-6055-58FD-C022-C50CCEA02631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29:25.810" v="477"/>
          <ac:spMkLst>
            <pc:docMk/>
            <pc:sldMk cId="3418135651" sldId="257"/>
            <ac:spMk id="8" creationId="{18873D23-2DCF-4B31-A009-95721C06E8E1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29:30.435" v="479"/>
          <ac:spMkLst>
            <pc:docMk/>
            <pc:sldMk cId="3418135651" sldId="257"/>
            <ac:spMk id="9" creationId="{BACC6370-2D7E-4714-9D71-7542949D7D5D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29:25.810" v="477"/>
          <ac:spMkLst>
            <pc:docMk/>
            <pc:sldMk cId="3418135651" sldId="257"/>
            <ac:spMk id="10" creationId="{C13EF075-D4EF-4929-ADBC-91B27DA19955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29:30.435" v="479"/>
          <ac:spMkLst>
            <pc:docMk/>
            <pc:sldMk cId="3418135651" sldId="257"/>
            <ac:spMk id="11" creationId="{F68B3F68-107C-434F-AA38-110D5EA91B85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29:30.435" v="479"/>
          <ac:spMkLst>
            <pc:docMk/>
            <pc:sldMk cId="3418135651" sldId="257"/>
            <ac:spMk id="13" creationId="{AAD0DBB9-1A4B-4391-81D4-CB19F9AB918A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29:30.435" v="479"/>
          <ac:spMkLst>
            <pc:docMk/>
            <pc:sldMk cId="3418135651" sldId="257"/>
            <ac:spMk id="15" creationId="{063BBA22-50EA-4C4D-BE05-F1CE4E63AA56}"/>
          </ac:spMkLst>
        </pc:spChg>
        <pc:spChg chg="add">
          <ac:chgData name="Muhammad Huzaifa Asif" userId="S::muhammad.huzaifa.asif@uworx.co.uk::bbb3dc0d-c73b-4d64-9b05-545a23f76f85" providerId="AD" clId="Web-{F6072BF6-FA06-3F12-B1A8-F61DBC6B168C}" dt="2025-07-30T07:29:30.466" v="480"/>
          <ac:spMkLst>
            <pc:docMk/>
            <pc:sldMk cId="3418135651" sldId="257"/>
            <ac:spMk id="17" creationId="{18873D23-2DCF-4B31-A009-95721C06E8E1}"/>
          </ac:spMkLst>
        </pc:spChg>
        <pc:spChg chg="add">
          <ac:chgData name="Muhammad Huzaifa Asif" userId="S::muhammad.huzaifa.asif@uworx.co.uk::bbb3dc0d-c73b-4d64-9b05-545a23f76f85" providerId="AD" clId="Web-{F6072BF6-FA06-3F12-B1A8-F61DBC6B168C}" dt="2025-07-30T07:29:30.466" v="480"/>
          <ac:spMkLst>
            <pc:docMk/>
            <pc:sldMk cId="3418135651" sldId="257"/>
            <ac:spMk id="18" creationId="{C13EF075-D4EF-4929-ADBC-91B27DA19955}"/>
          </ac:spMkLst>
        </pc:spChg>
        <pc:spChg chg="add">
          <ac:chgData name="Muhammad Huzaifa Asif" userId="S::muhammad.huzaifa.asif@uworx.co.uk::bbb3dc0d-c73b-4d64-9b05-545a23f76f85" providerId="AD" clId="Web-{F6072BF6-FA06-3F12-B1A8-F61DBC6B168C}" dt="2025-07-30T07:29:30.466" v="480"/>
          <ac:spMkLst>
            <pc:docMk/>
            <pc:sldMk cId="3418135651" sldId="257"/>
            <ac:spMk id="22" creationId="{59B916DE-6055-58FD-C022-C50CCEA02631}"/>
          </ac:spMkLst>
        </pc:spChg>
        <pc:grpChg chg="add del">
          <ac:chgData name="Muhammad Huzaifa Asif" userId="S::muhammad.huzaifa.asif@uworx.co.uk::bbb3dc0d-c73b-4d64-9b05-545a23f76f85" providerId="AD" clId="Web-{F6072BF6-FA06-3F12-B1A8-F61DBC6B168C}" dt="2025-07-30T07:29:25.810" v="477"/>
          <ac:grpSpMkLst>
            <pc:docMk/>
            <pc:sldMk cId="3418135651" sldId="257"/>
            <ac:grpSpMk id="12" creationId="{DAA26DFA-AAB2-4973-9C17-16D587C7B198}"/>
          </ac:grpSpMkLst>
        </pc:grpChg>
        <pc:grpChg chg="add">
          <ac:chgData name="Muhammad Huzaifa Asif" userId="S::muhammad.huzaifa.asif@uworx.co.uk::bbb3dc0d-c73b-4d64-9b05-545a23f76f85" providerId="AD" clId="Web-{F6072BF6-FA06-3F12-B1A8-F61DBC6B168C}" dt="2025-07-30T07:29:30.466" v="480"/>
          <ac:grpSpMkLst>
            <pc:docMk/>
            <pc:sldMk cId="3418135651" sldId="257"/>
            <ac:grpSpMk id="19" creationId="{DAA26DFA-AAB2-4973-9C17-16D587C7B198}"/>
          </ac:grpSpMkLst>
        </pc:grpChg>
        <pc:graphicFrameChg chg="add del">
          <ac:chgData name="Muhammad Huzaifa Asif" userId="S::muhammad.huzaifa.asif@uworx.co.uk::bbb3dc0d-c73b-4d64-9b05-545a23f76f85" providerId="AD" clId="Web-{F6072BF6-FA06-3F12-B1A8-F61DBC6B168C}" dt="2025-07-30T07:29:30.435" v="479"/>
          <ac:graphicFrameMkLst>
            <pc:docMk/>
            <pc:sldMk cId="3418135651" sldId="257"/>
            <ac:graphicFrameMk id="5" creationId="{CFCF3B74-7288-B1DD-19F2-8C751D08E0D1}"/>
          </ac:graphicFrameMkLst>
        </pc:graphicFrameChg>
      </pc:sldChg>
      <pc:sldChg chg="addSp delSp modSp new mod setBg">
        <pc:chgData name="Muhammad Huzaifa Asif" userId="S::muhammad.huzaifa.asif@uworx.co.uk::bbb3dc0d-c73b-4d64-9b05-545a23f76f85" providerId="AD" clId="Web-{F6072BF6-FA06-3F12-B1A8-F61DBC6B168C}" dt="2025-07-30T07:29:08.168" v="475"/>
        <pc:sldMkLst>
          <pc:docMk/>
          <pc:sldMk cId="126214368" sldId="258"/>
        </pc:sldMkLst>
        <pc:spChg chg="mod">
          <ac:chgData name="Muhammad Huzaifa Asif" userId="S::muhammad.huzaifa.asif@uworx.co.uk::bbb3dc0d-c73b-4d64-9b05-545a23f76f85" providerId="AD" clId="Web-{F6072BF6-FA06-3F12-B1A8-F61DBC6B168C}" dt="2025-07-30T07:29:08.168" v="475"/>
          <ac:spMkLst>
            <pc:docMk/>
            <pc:sldMk cId="126214368" sldId="258"/>
            <ac:spMk id="2" creationId="{343C861C-D5A9-40C6-AFF6-A5955813017D}"/>
          </ac:spMkLst>
        </pc:spChg>
        <pc:spChg chg="del">
          <ac:chgData name="Muhammad Huzaifa Asif" userId="S::muhammad.huzaifa.asif@uworx.co.uk::bbb3dc0d-c73b-4d64-9b05-545a23f76f85" providerId="AD" clId="Web-{F6072BF6-FA06-3F12-B1A8-F61DBC6B168C}" dt="2025-07-30T07:07:28.446" v="82"/>
          <ac:spMkLst>
            <pc:docMk/>
            <pc:sldMk cId="126214368" sldId="258"/>
            <ac:spMk id="3" creationId="{4730A729-94D6-A165-688D-5037ECC72872}"/>
          </ac:spMkLst>
        </pc:spChg>
        <pc:spChg chg="add del mod">
          <ac:chgData name="Muhammad Huzaifa Asif" userId="S::muhammad.huzaifa.asif@uworx.co.uk::bbb3dc0d-c73b-4d64-9b05-545a23f76f85" providerId="AD" clId="Web-{F6072BF6-FA06-3F12-B1A8-F61DBC6B168C}" dt="2025-07-30T07:08:39.513" v="132"/>
          <ac:spMkLst>
            <pc:docMk/>
            <pc:sldMk cId="126214368" sldId="258"/>
            <ac:spMk id="6" creationId="{97F80C58-0AE2-08C2-8969-CE9085E3B610}"/>
          </ac:spMkLst>
        </pc:spChg>
        <pc:spChg chg="add">
          <ac:chgData name="Muhammad Huzaifa Asif" userId="S::muhammad.huzaifa.asif@uworx.co.uk::bbb3dc0d-c73b-4d64-9b05-545a23f76f85" providerId="AD" clId="Web-{F6072BF6-FA06-3F12-B1A8-F61DBC6B168C}" dt="2025-07-30T07:29:08.168" v="475"/>
          <ac:spMkLst>
            <pc:docMk/>
            <pc:sldMk cId="126214368" sldId="258"/>
            <ac:spMk id="12" creationId="{345A976A-8DE3-4B67-B94B-2044FDD12899}"/>
          </ac:spMkLst>
        </pc:spChg>
        <pc:spChg chg="add">
          <ac:chgData name="Muhammad Huzaifa Asif" userId="S::muhammad.huzaifa.asif@uworx.co.uk::bbb3dc0d-c73b-4d64-9b05-545a23f76f85" providerId="AD" clId="Web-{F6072BF6-FA06-3F12-B1A8-F61DBC6B168C}" dt="2025-07-30T07:29:08.168" v="475"/>
          <ac:spMkLst>
            <pc:docMk/>
            <pc:sldMk cId="126214368" sldId="258"/>
            <ac:spMk id="14" creationId="{6EAAA1B9-2DDB-49C9-A037-A523D2F13C15}"/>
          </ac:spMkLst>
        </pc:spChg>
        <pc:grpChg chg="add">
          <ac:chgData name="Muhammad Huzaifa Asif" userId="S::muhammad.huzaifa.asif@uworx.co.uk::bbb3dc0d-c73b-4d64-9b05-545a23f76f85" providerId="AD" clId="Web-{F6072BF6-FA06-3F12-B1A8-F61DBC6B168C}" dt="2025-07-30T07:29:08.168" v="475"/>
          <ac:grpSpMkLst>
            <pc:docMk/>
            <pc:sldMk cId="126214368" sldId="258"/>
            <ac:grpSpMk id="16" creationId="{B441F8D5-EBCE-4FB9-91A9-3425971C1F99}"/>
          </ac:grpSpMkLst>
        </pc:grpChg>
        <pc:grpChg chg="add">
          <ac:chgData name="Muhammad Huzaifa Asif" userId="S::muhammad.huzaifa.asif@uworx.co.uk::bbb3dc0d-c73b-4d64-9b05-545a23f76f85" providerId="AD" clId="Web-{F6072BF6-FA06-3F12-B1A8-F61DBC6B168C}" dt="2025-07-30T07:29:08.168" v="475"/>
          <ac:grpSpMkLst>
            <pc:docMk/>
            <pc:sldMk cId="126214368" sldId="258"/>
            <ac:grpSpMk id="22" creationId="{08701F99-7E4C-4B92-A4B5-307CDFB7A4DE}"/>
          </ac:grpSpMkLst>
        </pc:grpChg>
        <pc:graphicFrameChg chg="add del mod ord modGraphic">
          <ac:chgData name="Muhammad Huzaifa Asif" userId="S::muhammad.huzaifa.asif@uworx.co.uk::bbb3dc0d-c73b-4d64-9b05-545a23f76f85" providerId="AD" clId="Web-{F6072BF6-FA06-3F12-B1A8-F61DBC6B168C}" dt="2025-07-30T07:08:29.106" v="131"/>
          <ac:graphicFrameMkLst>
            <pc:docMk/>
            <pc:sldMk cId="126214368" sldId="258"/>
            <ac:graphicFrameMk id="4" creationId="{DBB09A39-58AA-ACD2-D2DE-A6377594567E}"/>
          </ac:graphicFrameMkLst>
        </pc:graphicFrameChg>
        <pc:graphicFrameChg chg="add mod ord modGraphic">
          <ac:chgData name="Muhammad Huzaifa Asif" userId="S::muhammad.huzaifa.asif@uworx.co.uk::bbb3dc0d-c73b-4d64-9b05-545a23f76f85" providerId="AD" clId="Web-{F6072BF6-FA06-3F12-B1A8-F61DBC6B168C}" dt="2025-07-30T07:29:08.168" v="475"/>
          <ac:graphicFrameMkLst>
            <pc:docMk/>
            <pc:sldMk cId="126214368" sldId="258"/>
            <ac:graphicFrameMk id="7" creationId="{3FDE543E-0A8E-3AE1-1925-61058D4D5DCC}"/>
          </ac:graphicFrameMkLst>
        </pc:graphicFrameChg>
      </pc:sldChg>
      <pc:sldChg chg="addSp delSp modSp new mod setBg">
        <pc:chgData name="Muhammad Huzaifa Asif" userId="S::muhammad.huzaifa.asif@uworx.co.uk::bbb3dc0d-c73b-4d64-9b05-545a23f76f85" providerId="AD" clId="Web-{F6072BF6-FA06-3F12-B1A8-F61DBC6B168C}" dt="2025-07-30T07:28:46.370" v="474" actId="20577"/>
        <pc:sldMkLst>
          <pc:docMk/>
          <pc:sldMk cId="2208904596" sldId="259"/>
        </pc:sldMkLst>
        <pc:spChg chg="mod">
          <ac:chgData name="Muhammad Huzaifa Asif" userId="S::muhammad.huzaifa.asif@uworx.co.uk::bbb3dc0d-c73b-4d64-9b05-545a23f76f85" providerId="AD" clId="Web-{F6072BF6-FA06-3F12-B1A8-F61DBC6B168C}" dt="2025-07-30T07:28:46.370" v="474" actId="20577"/>
          <ac:spMkLst>
            <pc:docMk/>
            <pc:sldMk cId="2208904596" sldId="259"/>
            <ac:spMk id="2" creationId="{10C01610-123F-A278-3973-84750FAF37EF}"/>
          </ac:spMkLst>
        </pc:spChg>
        <pc:spChg chg="del">
          <ac:chgData name="Muhammad Huzaifa Asif" userId="S::muhammad.huzaifa.asif@uworx.co.uk::bbb3dc0d-c73b-4d64-9b05-545a23f76f85" providerId="AD" clId="Web-{F6072BF6-FA06-3F12-B1A8-F61DBC6B168C}" dt="2025-07-30T07:27:50.851" v="464"/>
          <ac:spMkLst>
            <pc:docMk/>
            <pc:sldMk cId="2208904596" sldId="259"/>
            <ac:spMk id="3" creationId="{C9548CEB-F34A-6264-902B-15762FDFF6CB}"/>
          </ac:spMkLst>
        </pc:spChg>
        <pc:spChg chg="mod">
          <ac:chgData name="Muhammad Huzaifa Asif" userId="S::muhammad.huzaifa.asif@uworx.co.uk::bbb3dc0d-c73b-4d64-9b05-545a23f76f85" providerId="AD" clId="Web-{F6072BF6-FA06-3F12-B1A8-F61DBC6B168C}" dt="2025-07-30T07:28:36.213" v="473"/>
          <ac:spMkLst>
            <pc:docMk/>
            <pc:sldMk cId="2208904596" sldId="259"/>
            <ac:spMk id="4" creationId="{48718796-5FC6-D4E1-4AAC-D7B511A3E409}"/>
          </ac:spMkLst>
        </pc:spChg>
        <pc:spChg chg="add del mod">
          <ac:chgData name="Muhammad Huzaifa Asif" userId="S::muhammad.huzaifa.asif@uworx.co.uk::bbb3dc0d-c73b-4d64-9b05-545a23f76f85" providerId="AD" clId="Web-{F6072BF6-FA06-3F12-B1A8-F61DBC6B168C}" dt="2025-07-30T07:28:01.398" v="466"/>
          <ac:spMkLst>
            <pc:docMk/>
            <pc:sldMk cId="2208904596" sldId="259"/>
            <ac:spMk id="7" creationId="{F5D34ACF-0FC8-3038-1579-991578E6276C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28:30.822" v="470"/>
          <ac:spMkLst>
            <pc:docMk/>
            <pc:sldMk cId="2208904596" sldId="259"/>
            <ac:spMk id="13" creationId="{32AEEBC8-9D30-42EF-95F2-386C2653FBF0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28:30.822" v="470"/>
          <ac:spMkLst>
            <pc:docMk/>
            <pc:sldMk cId="2208904596" sldId="259"/>
            <ac:spMk id="15" creationId="{2E92FA66-67D7-4CB4-94D3-E643A9AD4757}"/>
          </ac:spMkLst>
        </pc:spChg>
        <pc:spChg chg="add">
          <ac:chgData name="Muhammad Huzaifa Asif" userId="S::muhammad.huzaifa.asif@uworx.co.uk::bbb3dc0d-c73b-4d64-9b05-545a23f76f85" providerId="AD" clId="Web-{F6072BF6-FA06-3F12-B1A8-F61DBC6B168C}" dt="2025-07-30T07:28:36.213" v="473"/>
          <ac:spMkLst>
            <pc:docMk/>
            <pc:sldMk cId="2208904596" sldId="259"/>
            <ac:spMk id="22" creationId="{1E020063-2385-44AC-BD67-258E1F0B9FCE}"/>
          </ac:spMkLst>
        </pc:spChg>
        <pc:spChg chg="add">
          <ac:chgData name="Muhammad Huzaifa Asif" userId="S::muhammad.huzaifa.asif@uworx.co.uk::bbb3dc0d-c73b-4d64-9b05-545a23f76f85" providerId="AD" clId="Web-{F6072BF6-FA06-3F12-B1A8-F61DBC6B168C}" dt="2025-07-30T07:28:36.213" v="473"/>
          <ac:spMkLst>
            <pc:docMk/>
            <pc:sldMk cId="2208904596" sldId="259"/>
            <ac:spMk id="28" creationId="{7E014A0B-5338-4077-AFE9-A90D04D4492B}"/>
          </ac:spMkLst>
        </pc:spChg>
        <pc:grpChg chg="add">
          <ac:chgData name="Muhammad Huzaifa Asif" userId="S::muhammad.huzaifa.asif@uworx.co.uk::bbb3dc0d-c73b-4d64-9b05-545a23f76f85" providerId="AD" clId="Web-{F6072BF6-FA06-3F12-B1A8-F61DBC6B168C}" dt="2025-07-30T07:28:36.213" v="473"/>
          <ac:grpSpMkLst>
            <pc:docMk/>
            <pc:sldMk cId="2208904596" sldId="259"/>
            <ac:grpSpMk id="23" creationId="{466920E5-8640-4C24-A775-8647637094A7}"/>
          </ac:grpSpMkLst>
        </pc:grpChg>
        <pc:grpChg chg="add">
          <ac:chgData name="Muhammad Huzaifa Asif" userId="S::muhammad.huzaifa.asif@uworx.co.uk::bbb3dc0d-c73b-4d64-9b05-545a23f76f85" providerId="AD" clId="Web-{F6072BF6-FA06-3F12-B1A8-F61DBC6B168C}" dt="2025-07-30T07:28:36.213" v="473"/>
          <ac:grpSpMkLst>
            <pc:docMk/>
            <pc:sldMk cId="2208904596" sldId="259"/>
            <ac:grpSpMk id="29" creationId="{78127680-150F-4A90-9950-F66392578116}"/>
          </ac:grpSpMkLst>
        </pc:grpChg>
        <pc:picChg chg="add del mod ord">
          <ac:chgData name="Muhammad Huzaifa Asif" userId="S::muhammad.huzaifa.asif@uworx.co.uk::bbb3dc0d-c73b-4d64-9b05-545a23f76f85" providerId="AD" clId="Web-{F6072BF6-FA06-3F12-B1A8-F61DBC6B168C}" dt="2025-07-30T07:27:57.664" v="465"/>
          <ac:picMkLst>
            <pc:docMk/>
            <pc:sldMk cId="2208904596" sldId="259"/>
            <ac:picMk id="5" creationId="{4A7A8CA3-DD06-DFB6-9CB6-E64C81524903}"/>
          </ac:picMkLst>
        </pc:picChg>
        <pc:picChg chg="add mod">
          <ac:chgData name="Muhammad Huzaifa Asif" userId="S::muhammad.huzaifa.asif@uworx.co.uk::bbb3dc0d-c73b-4d64-9b05-545a23f76f85" providerId="AD" clId="Web-{F6072BF6-FA06-3F12-B1A8-F61DBC6B168C}" dt="2025-07-30T07:28:36.213" v="473"/>
          <ac:picMkLst>
            <pc:docMk/>
            <pc:sldMk cId="2208904596" sldId="259"/>
            <ac:picMk id="8" creationId="{24E50AF9-2879-4230-5765-1324F381990A}"/>
          </ac:picMkLst>
        </pc:picChg>
        <pc:cxnChg chg="add del">
          <ac:chgData name="Muhammad Huzaifa Asif" userId="S::muhammad.huzaifa.asif@uworx.co.uk::bbb3dc0d-c73b-4d64-9b05-545a23f76f85" providerId="AD" clId="Web-{F6072BF6-FA06-3F12-B1A8-F61DBC6B168C}" dt="2025-07-30T07:28:36.197" v="472"/>
          <ac:cxnSpMkLst>
            <pc:docMk/>
            <pc:sldMk cId="2208904596" sldId="259"/>
            <ac:cxnSpMk id="17" creationId="{37C77032-C865-6057-7D7A-E2743CFA20F9}"/>
          </ac:cxnSpMkLst>
        </pc:cxnChg>
      </pc:sldChg>
      <pc:sldChg chg="addSp delSp modSp new mod setBg">
        <pc:chgData name="Muhammad Huzaifa Asif" userId="S::muhammad.huzaifa.asif@uworx.co.uk::bbb3dc0d-c73b-4d64-9b05-545a23f76f85" providerId="AD" clId="Web-{F6072BF6-FA06-3F12-B1A8-F61DBC6B168C}" dt="2025-07-30T07:43:13.502" v="499"/>
        <pc:sldMkLst>
          <pc:docMk/>
          <pc:sldMk cId="2324038754" sldId="260"/>
        </pc:sldMkLst>
        <pc:spChg chg="add del">
          <ac:chgData name="Muhammad Huzaifa Asif" userId="S::muhammad.huzaifa.asif@uworx.co.uk::bbb3dc0d-c73b-4d64-9b05-545a23f76f85" providerId="AD" clId="Web-{F6072BF6-FA06-3F12-B1A8-F61DBC6B168C}" dt="2025-07-30T07:26:58.535" v="462"/>
          <ac:spMkLst>
            <pc:docMk/>
            <pc:sldMk cId="2324038754" sldId="260"/>
            <ac:spMk id="7" creationId="{69D184B2-2226-4E31-BCCB-444330767440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26:58.535" v="462"/>
          <ac:spMkLst>
            <pc:docMk/>
            <pc:sldMk cId="2324038754" sldId="260"/>
            <ac:spMk id="9" creationId="{1AC4D4E3-486A-464A-8EC8-D44881097267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26:58.535" v="462"/>
          <ac:spMkLst>
            <pc:docMk/>
            <pc:sldMk cId="2324038754" sldId="260"/>
            <ac:spMk id="11" creationId="{864DE13E-58EB-4475-B79C-0D4FC651239B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32:51.088" v="490"/>
          <ac:spMkLst>
            <pc:docMk/>
            <pc:sldMk cId="2324038754" sldId="260"/>
            <ac:spMk id="13" creationId="{5F879AC3-D4CE-493C-ADC7-06205677F4F8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32:51.088" v="490"/>
          <ac:spMkLst>
            <pc:docMk/>
            <pc:sldMk cId="2324038754" sldId="260"/>
            <ac:spMk id="14" creationId="{736F0DFD-0954-464F-BF12-DD2E6F6E0380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32:51.088" v="489"/>
          <ac:spMkLst>
            <pc:docMk/>
            <pc:sldMk cId="2324038754" sldId="260"/>
            <ac:spMk id="19" creationId="{69D184B2-2226-4E31-BCCB-444330767440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32:51.088" v="489"/>
          <ac:spMkLst>
            <pc:docMk/>
            <pc:sldMk cId="2324038754" sldId="260"/>
            <ac:spMk id="21" creationId="{1AC4D4E3-486A-464A-8EC8-D44881097267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32:51.088" v="489"/>
          <ac:spMkLst>
            <pc:docMk/>
            <pc:sldMk cId="2324038754" sldId="260"/>
            <ac:spMk id="23" creationId="{864DE13E-58EB-4475-B79C-0D4FC651239B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33:16.715" v="498"/>
          <ac:spMkLst>
            <pc:docMk/>
            <pc:sldMk cId="2324038754" sldId="260"/>
            <ac:spMk id="25" creationId="{C7F55EAC-550A-4BDD-9099-3F20B8FA0EBC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33:16.715" v="498"/>
          <ac:spMkLst>
            <pc:docMk/>
            <pc:sldMk cId="2324038754" sldId="260"/>
            <ac:spMk id="26" creationId="{DC4F5A5F-493F-49AE-89B6-D5AF5EBC8B0E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33:16.715" v="497"/>
          <ac:spMkLst>
            <pc:docMk/>
            <pc:sldMk cId="2324038754" sldId="260"/>
            <ac:spMk id="31" creationId="{69D184B2-2226-4E31-BCCB-444330767440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33:16.715" v="497"/>
          <ac:spMkLst>
            <pc:docMk/>
            <pc:sldMk cId="2324038754" sldId="260"/>
            <ac:spMk id="33" creationId="{1AC4D4E3-486A-464A-8EC8-D44881097267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33:16.715" v="497"/>
          <ac:spMkLst>
            <pc:docMk/>
            <pc:sldMk cId="2324038754" sldId="260"/>
            <ac:spMk id="35" creationId="{864DE13E-58EB-4475-B79C-0D4FC651239B}"/>
          </ac:spMkLst>
        </pc:spChg>
        <pc:picChg chg="add del mod">
          <ac:chgData name="Muhammad Huzaifa Asif" userId="S::muhammad.huzaifa.asif@uworx.co.uk::bbb3dc0d-c73b-4d64-9b05-545a23f76f85" providerId="AD" clId="Web-{F6072BF6-FA06-3F12-B1A8-F61DBC6B168C}" dt="2025-07-30T07:31:43.537" v="481"/>
          <ac:picMkLst>
            <pc:docMk/>
            <pc:sldMk cId="2324038754" sldId="260"/>
            <ac:picMk id="2" creationId="{BAD79A26-6E86-22FF-2E86-F1B2EDB25799}"/>
          </ac:picMkLst>
        </pc:picChg>
        <pc:picChg chg="add del mod">
          <ac:chgData name="Muhammad Huzaifa Asif" userId="S::muhammad.huzaifa.asif@uworx.co.uk::bbb3dc0d-c73b-4d64-9b05-545a23f76f85" providerId="AD" clId="Web-{F6072BF6-FA06-3F12-B1A8-F61DBC6B168C}" dt="2025-07-30T07:31:49.225" v="483"/>
          <ac:picMkLst>
            <pc:docMk/>
            <pc:sldMk cId="2324038754" sldId="260"/>
            <ac:picMk id="3" creationId="{08D6EF05-7B19-1351-3FF6-E56A9C9D3222}"/>
          </ac:picMkLst>
        </pc:picChg>
        <pc:picChg chg="add del mod">
          <ac:chgData name="Muhammad Huzaifa Asif" userId="S::muhammad.huzaifa.asif@uworx.co.uk::bbb3dc0d-c73b-4d64-9b05-545a23f76f85" providerId="AD" clId="Web-{F6072BF6-FA06-3F12-B1A8-F61DBC6B168C}" dt="2025-07-30T07:43:13.502" v="499"/>
          <ac:picMkLst>
            <pc:docMk/>
            <pc:sldMk cId="2324038754" sldId="260"/>
            <ac:picMk id="4" creationId="{1A3153A0-9B3F-D978-2883-FDE8311F1163}"/>
          </ac:picMkLst>
        </pc:picChg>
      </pc:sldChg>
      <pc:sldChg chg="addSp delSp modSp new mod setBg">
        <pc:chgData name="Muhammad Huzaifa Asif" userId="S::muhammad.huzaifa.asif@uworx.co.uk::bbb3dc0d-c73b-4d64-9b05-545a23f76f85" providerId="AD" clId="Web-{F6072BF6-FA06-3F12-B1A8-F61DBC6B168C}" dt="2025-07-30T07:44:08.584" v="508"/>
        <pc:sldMkLst>
          <pc:docMk/>
          <pc:sldMk cId="3729968760" sldId="261"/>
        </pc:sldMkLst>
        <pc:spChg chg="mod">
          <ac:chgData name="Muhammad Huzaifa Asif" userId="S::muhammad.huzaifa.asif@uworx.co.uk::bbb3dc0d-c73b-4d64-9b05-545a23f76f85" providerId="AD" clId="Web-{F6072BF6-FA06-3F12-B1A8-F61DBC6B168C}" dt="2025-07-30T07:44:08.584" v="508"/>
          <ac:spMkLst>
            <pc:docMk/>
            <pc:sldMk cId="3729968760" sldId="261"/>
            <ac:spMk id="2" creationId="{8CBD276E-E3D6-77BE-5160-BB40A2B9A633}"/>
          </ac:spMkLst>
        </pc:spChg>
        <pc:spChg chg="del">
          <ac:chgData name="Muhammad Huzaifa Asif" userId="S::muhammad.huzaifa.asif@uworx.co.uk::bbb3dc0d-c73b-4d64-9b05-545a23f76f85" providerId="AD" clId="Web-{F6072BF6-FA06-3F12-B1A8-F61DBC6B168C}" dt="2025-07-30T07:43:29.784" v="503"/>
          <ac:spMkLst>
            <pc:docMk/>
            <pc:sldMk cId="3729968760" sldId="261"/>
            <ac:spMk id="3" creationId="{D1006241-0ACE-5D8D-5353-B4C9CC97DDCE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43:45.285" v="505"/>
          <ac:spMkLst>
            <pc:docMk/>
            <pc:sldMk cId="3729968760" sldId="261"/>
            <ac:spMk id="8" creationId="{A62EA863-DAF5-B116-970C-A0DFF6CD9C72}"/>
          </ac:spMkLst>
        </pc:spChg>
        <pc:spChg chg="add">
          <ac:chgData name="Muhammad Huzaifa Asif" userId="S::muhammad.huzaifa.asif@uworx.co.uk::bbb3dc0d-c73b-4d64-9b05-545a23f76f85" providerId="AD" clId="Web-{F6072BF6-FA06-3F12-B1A8-F61DBC6B168C}" dt="2025-07-30T07:44:08.584" v="508"/>
          <ac:spMkLst>
            <pc:docMk/>
            <pc:sldMk cId="3729968760" sldId="261"/>
            <ac:spMk id="9" creationId="{A4AC5506-6312-4701-8D3C-40187889A947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43:45.285" v="505"/>
          <ac:spMkLst>
            <pc:docMk/>
            <pc:sldMk cId="3729968760" sldId="261"/>
            <ac:spMk id="11" creationId="{7FF47CB7-972F-479F-A36D-9E72D26EC8DA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43:45.285" v="505"/>
          <ac:spMkLst>
            <pc:docMk/>
            <pc:sldMk cId="3729968760" sldId="261"/>
            <ac:spMk id="13" creationId="{0D153B68-5844-490D-8E67-F616D6D721CA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43:45.285" v="505"/>
          <ac:spMkLst>
            <pc:docMk/>
            <pc:sldMk cId="3729968760" sldId="261"/>
            <ac:spMk id="15" creationId="{9A0D773F-7A7D-4DBB-9DEA-86BB8B8F4BC8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44:08.584" v="507"/>
          <ac:spMkLst>
            <pc:docMk/>
            <pc:sldMk cId="3729968760" sldId="261"/>
            <ac:spMk id="17" creationId="{FE1EC756-41E9-4FD6-AD48-EF46A28137B7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44:08.584" v="507"/>
          <ac:spMkLst>
            <pc:docMk/>
            <pc:sldMk cId="3729968760" sldId="261"/>
            <ac:spMk id="18" creationId="{E66F6371-9EA5-9354-29DC-1D07B921F79C}"/>
          </ac:spMkLst>
        </pc:spChg>
        <pc:spChg chg="add del">
          <ac:chgData name="Muhammad Huzaifa Asif" userId="S::muhammad.huzaifa.asif@uworx.co.uk::bbb3dc0d-c73b-4d64-9b05-545a23f76f85" providerId="AD" clId="Web-{F6072BF6-FA06-3F12-B1A8-F61DBC6B168C}" dt="2025-07-30T07:44:08.584" v="507"/>
          <ac:spMkLst>
            <pc:docMk/>
            <pc:sldMk cId="3729968760" sldId="261"/>
            <ac:spMk id="19" creationId="{6AC9329D-B3FC-173C-6C7D-90A8144D3984}"/>
          </ac:spMkLst>
        </pc:spChg>
        <pc:picChg chg="add mod ord">
          <ac:chgData name="Muhammad Huzaifa Asif" userId="S::muhammad.huzaifa.asif@uworx.co.uk::bbb3dc0d-c73b-4d64-9b05-545a23f76f85" providerId="AD" clId="Web-{F6072BF6-FA06-3F12-B1A8-F61DBC6B168C}" dt="2025-07-30T07:44:08.584" v="508"/>
          <ac:picMkLst>
            <pc:docMk/>
            <pc:sldMk cId="3729968760" sldId="261"/>
            <ac:picMk id="4" creationId="{BE6F696F-BB14-6C5F-3133-70DFF2E6964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jsonplaceholder.typicode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API Testing Using Cypress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600" b="1" u="sng" dirty="0">
                <a:solidFill>
                  <a:schemeClr val="tx2">
                    <a:lumMod val="76000"/>
                    <a:lumOff val="24000"/>
                  </a:schemeClr>
                </a:solidFill>
              </a:rPr>
              <a:t>Base URL:</a:t>
            </a:r>
            <a:r>
              <a:rPr lang="en-US" sz="1600" u="sng" dirty="0">
                <a:solidFill>
                  <a:schemeClr val="tx2">
                    <a:lumMod val="76000"/>
                    <a:lumOff val="24000"/>
                  </a:schemeClr>
                </a:solidFill>
              </a:rPr>
              <a:t> </a:t>
            </a:r>
            <a:r>
              <a:rPr lang="en-US" sz="1600" u="sng" dirty="0">
                <a:solidFill>
                  <a:schemeClr val="tx2">
                    <a:lumMod val="76000"/>
                    <a:lumOff val="24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https://jsonplaceholder.typicode.com</a:t>
            </a:r>
            <a:endParaRPr lang="en-US">
              <a:solidFill>
                <a:schemeClr val="tx2">
                  <a:lumMod val="76000"/>
                  <a:lumOff val="24000"/>
                </a:schemeClr>
              </a:solidFill>
              <a:hlinkClick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sz="1600" u="sng" dirty="0">
              <a:solidFill>
                <a:schemeClr val="tx2">
                  <a:lumMod val="76000"/>
                  <a:lumOff val="24000"/>
                </a:schemeClr>
              </a:solidFill>
            </a:endParaRPr>
          </a:p>
          <a:p>
            <a:endParaRPr lang="en-US" sz="1600" b="1" dirty="0">
              <a:solidFill>
                <a:schemeClr val="tx2">
                  <a:lumMod val="76000"/>
                  <a:lumOff val="24000"/>
                </a:schemeClr>
              </a:solidFill>
              <a:ea typeface="+mn-lt"/>
              <a:cs typeface="+mn-lt"/>
            </a:endParaRPr>
          </a:p>
          <a:p>
            <a:r>
              <a:rPr lang="en-US" sz="1800" b="1" dirty="0">
                <a:ea typeface="+mn-lt"/>
                <a:cs typeface="+mn-lt"/>
              </a:rPr>
              <a:t>Presented by</a:t>
            </a:r>
            <a:br>
              <a:rPr lang="en-US" sz="1800" b="1" dirty="0">
                <a:ea typeface="+mn-lt"/>
                <a:cs typeface="+mn-lt"/>
              </a:rPr>
            </a:br>
            <a:r>
              <a:rPr lang="en-US" sz="1800" b="1" dirty="0">
                <a:ea typeface="+mn-lt"/>
                <a:cs typeface="+mn-lt"/>
              </a:rPr>
              <a:t> Muhammad Huzaifa Asif</a:t>
            </a:r>
            <a:endParaRPr lang="en-US" sz="18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FC6ACD-9655-8493-E5C7-AD053D4F8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n-US" sz="3600">
                <a:solidFill>
                  <a:schemeClr val="tx2"/>
                </a:solidFill>
              </a:rPr>
              <a:t>Project Structure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59B916DE-6055-58FD-C022-C50CCEA02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800" b="1">
                <a:solidFill>
                  <a:schemeClr val="tx2"/>
                </a:solidFill>
              </a:rPr>
              <a:t>Testing Framework:</a:t>
            </a:r>
            <a:r>
              <a:rPr lang="en-US" sz="1800">
                <a:solidFill>
                  <a:schemeClr val="tx2"/>
                </a:solidFill>
              </a:rPr>
              <a:t> Cypress</a:t>
            </a:r>
            <a:endParaRPr lang="en-US" sz="1800" b="1">
              <a:solidFill>
                <a:schemeClr val="tx2"/>
              </a:solidFill>
            </a:endParaRPr>
          </a:p>
          <a:p>
            <a:r>
              <a:rPr lang="en-US" sz="1800" b="1">
                <a:solidFill>
                  <a:schemeClr val="tx2"/>
                </a:solidFill>
              </a:rPr>
              <a:t>Mock API :</a:t>
            </a:r>
            <a:r>
              <a:rPr lang="en-US" sz="1800">
                <a:solidFill>
                  <a:schemeClr val="tx2"/>
                </a:solidFill>
              </a:rPr>
              <a:t> JSONPlaceholder</a:t>
            </a:r>
          </a:p>
          <a:p>
            <a:r>
              <a:rPr lang="en-US" sz="1800" b="1">
                <a:solidFill>
                  <a:schemeClr val="tx2"/>
                </a:solidFill>
              </a:rPr>
              <a:t>Report Tool :</a:t>
            </a:r>
            <a:r>
              <a:rPr lang="en-US" sz="1800">
                <a:solidFill>
                  <a:schemeClr val="tx2"/>
                </a:solidFill>
              </a:rPr>
              <a:t> Mochawesome</a:t>
            </a:r>
          </a:p>
          <a:p>
            <a:r>
              <a:rPr lang="en-US" sz="1800" b="1">
                <a:solidFill>
                  <a:schemeClr val="tx2"/>
                </a:solidFill>
              </a:rPr>
              <a:t>Test Runner :</a:t>
            </a:r>
            <a:r>
              <a:rPr lang="en-US" sz="1800">
                <a:solidFill>
                  <a:schemeClr val="tx2"/>
                </a:solidFill>
              </a:rPr>
              <a:t> Cypress Test Runner</a:t>
            </a:r>
          </a:p>
          <a:p>
            <a:r>
              <a:rPr lang="en-US" sz="1800">
                <a:solidFill>
                  <a:schemeClr val="tx2"/>
                </a:solidFill>
              </a:rPr>
              <a:t>Organize using </a:t>
            </a:r>
            <a:r>
              <a:rPr lang="en-US" sz="1800" b="1">
                <a:solidFill>
                  <a:schemeClr val="tx2"/>
                </a:solidFill>
              </a:rPr>
              <a:t>POM</a:t>
            </a:r>
          </a:p>
        </p:txBody>
      </p:sp>
    </p:spTree>
    <p:extLst>
      <p:ext uri="{BB962C8B-B14F-4D97-AF65-F5344CB8AC3E}">
        <p14:creationId xmlns:p14="http://schemas.microsoft.com/office/powerpoint/2010/main" val="3418135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45A976A-8DE3-4B67-B94B-2044FDD1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AAA1B9-2DDB-49C9-A037-A523D2F13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3C861C-D5A9-40C6-AFF6-A59558130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457200"/>
            <a:ext cx="10579608" cy="1188720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chemeClr val="tx2"/>
                </a:solidFill>
              </a:rPr>
              <a:t>Test Scenarios 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441F8D5-EBCE-4FB9-91A9-3425971C1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9262397" y="134260"/>
            <a:ext cx="3142400" cy="2716805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A5E80E2-35F9-41F3-A2B8-A2F17D956F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88BDEEE-0C30-49F3-8D05-B062EF890C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21E0C27-19E6-45DC-B154-4934802074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A3A55340-18E0-4A23-B406-BD1221643D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8701F99-7E4C-4B92-A4B5-307CDFB7A4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5047906"/>
            <a:ext cx="2412221" cy="1810094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41E616B-C319-43C1-9A9C-A2074B2E8A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C86BD2B-CA73-48DF-9CC8-0152EA6B1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9C1AA9D-3FCF-4B84-94D1-51F0E1517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D7CE92F-1DE7-4252-A62C-77ACF8C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3FDE543E-0A8E-3AE1-1925-61058D4D5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013144"/>
              </p:ext>
            </p:extLst>
          </p:nvPr>
        </p:nvGraphicFramePr>
        <p:xfrm>
          <a:off x="1409580" y="2543633"/>
          <a:ext cx="9372841" cy="3566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2459">
                  <a:extLst>
                    <a:ext uri="{9D8B030D-6E8A-4147-A177-3AD203B41FA5}">
                      <a16:colId xmlns:a16="http://schemas.microsoft.com/office/drawing/2014/main" val="12161626"/>
                    </a:ext>
                  </a:extLst>
                </a:gridCol>
                <a:gridCol w="2701979">
                  <a:extLst>
                    <a:ext uri="{9D8B030D-6E8A-4147-A177-3AD203B41FA5}">
                      <a16:colId xmlns:a16="http://schemas.microsoft.com/office/drawing/2014/main" val="603803311"/>
                    </a:ext>
                  </a:extLst>
                </a:gridCol>
                <a:gridCol w="4438403">
                  <a:extLst>
                    <a:ext uri="{9D8B030D-6E8A-4147-A177-3AD203B41FA5}">
                      <a16:colId xmlns:a16="http://schemas.microsoft.com/office/drawing/2014/main" val="1299100502"/>
                    </a:ext>
                  </a:extLst>
                </a:gridCol>
              </a:tblGrid>
              <a:tr h="509452">
                <a:tc>
                  <a:txBody>
                    <a:bodyPr/>
                    <a:lstStyle/>
                    <a:p>
                      <a:r>
                        <a:rPr lang="en-US" sz="2300"/>
                        <a:t>Method</a:t>
                      </a:r>
                    </a:p>
                  </a:txBody>
                  <a:tcPr marL="115784" marR="115784" marT="57892" marB="57892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Endpoint</a:t>
                      </a:r>
                    </a:p>
                  </a:txBody>
                  <a:tcPr marL="115784" marR="115784" marT="57892" marB="57892"/>
                </a:tc>
                <a:tc>
                  <a:txBody>
                    <a:bodyPr/>
                    <a:lstStyle/>
                    <a:p>
                      <a:r>
                        <a:rPr lang="en-US" sz="2300" err="1"/>
                        <a:t>Scenrio</a:t>
                      </a:r>
                    </a:p>
                  </a:txBody>
                  <a:tcPr marL="115784" marR="115784" marT="57892" marB="57892"/>
                </a:tc>
                <a:extLst>
                  <a:ext uri="{0D108BD9-81ED-4DB2-BD59-A6C34878D82A}">
                    <a16:rowId xmlns:a16="http://schemas.microsoft.com/office/drawing/2014/main" val="3713806979"/>
                  </a:ext>
                </a:extLst>
              </a:tr>
              <a:tr h="509452">
                <a:tc>
                  <a:txBody>
                    <a:bodyPr/>
                    <a:lstStyle/>
                    <a:p>
                      <a:r>
                        <a:rPr lang="en-US" sz="2300"/>
                        <a:t>GET</a:t>
                      </a:r>
                    </a:p>
                  </a:txBody>
                  <a:tcPr marL="115784" marR="115784" marT="57892" marB="57892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/posts</a:t>
                      </a:r>
                    </a:p>
                  </a:txBody>
                  <a:tcPr marL="115784" marR="115784" marT="57892" marB="57892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Get all post</a:t>
                      </a:r>
                    </a:p>
                  </a:txBody>
                  <a:tcPr marL="115784" marR="115784" marT="57892" marB="57892"/>
                </a:tc>
                <a:extLst>
                  <a:ext uri="{0D108BD9-81ED-4DB2-BD59-A6C34878D82A}">
                    <a16:rowId xmlns:a16="http://schemas.microsoft.com/office/drawing/2014/main" val="3193750052"/>
                  </a:ext>
                </a:extLst>
              </a:tr>
              <a:tr h="509452">
                <a:tc>
                  <a:txBody>
                    <a:bodyPr/>
                    <a:lstStyle/>
                    <a:p>
                      <a:r>
                        <a:rPr lang="en-US" sz="2300"/>
                        <a:t>GET</a:t>
                      </a:r>
                    </a:p>
                  </a:txBody>
                  <a:tcPr marL="115784" marR="115784" marT="57892" marB="57892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/posts/id</a:t>
                      </a:r>
                    </a:p>
                  </a:txBody>
                  <a:tcPr marL="115784" marR="115784" marT="57892" marB="57892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Get post by  valid/invalid id</a:t>
                      </a:r>
                    </a:p>
                  </a:txBody>
                  <a:tcPr marL="115784" marR="115784" marT="57892" marB="57892"/>
                </a:tc>
                <a:extLst>
                  <a:ext uri="{0D108BD9-81ED-4DB2-BD59-A6C34878D82A}">
                    <a16:rowId xmlns:a16="http://schemas.microsoft.com/office/drawing/2014/main" val="2656546897"/>
                  </a:ext>
                </a:extLst>
              </a:tr>
              <a:tr h="509452">
                <a:tc>
                  <a:txBody>
                    <a:bodyPr/>
                    <a:lstStyle/>
                    <a:p>
                      <a:r>
                        <a:rPr lang="en-US" sz="2300"/>
                        <a:t>GET</a:t>
                      </a:r>
                    </a:p>
                  </a:txBody>
                  <a:tcPr marL="115784" marR="115784" marT="57892" marB="57892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/comment</a:t>
                      </a:r>
                    </a:p>
                  </a:txBody>
                  <a:tcPr marL="115784" marR="115784" marT="57892" marB="57892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Get all comments</a:t>
                      </a:r>
                    </a:p>
                  </a:txBody>
                  <a:tcPr marL="115784" marR="115784" marT="57892" marB="57892"/>
                </a:tc>
                <a:extLst>
                  <a:ext uri="{0D108BD9-81ED-4DB2-BD59-A6C34878D82A}">
                    <a16:rowId xmlns:a16="http://schemas.microsoft.com/office/drawing/2014/main" val="2965491555"/>
                  </a:ext>
                </a:extLst>
              </a:tr>
              <a:tr h="509452">
                <a:tc>
                  <a:txBody>
                    <a:bodyPr/>
                    <a:lstStyle/>
                    <a:p>
                      <a:r>
                        <a:rPr lang="en-US" sz="2300"/>
                        <a:t>POST</a:t>
                      </a:r>
                    </a:p>
                  </a:txBody>
                  <a:tcPr marL="115784" marR="115784" marT="57892" marB="57892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/posts</a:t>
                      </a:r>
                    </a:p>
                  </a:txBody>
                  <a:tcPr marL="115784" marR="115784" marT="57892" marB="57892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Get comment by valid/invalid id</a:t>
                      </a:r>
                    </a:p>
                  </a:txBody>
                  <a:tcPr marL="115784" marR="115784" marT="57892" marB="57892"/>
                </a:tc>
                <a:extLst>
                  <a:ext uri="{0D108BD9-81ED-4DB2-BD59-A6C34878D82A}">
                    <a16:rowId xmlns:a16="http://schemas.microsoft.com/office/drawing/2014/main" val="1436663888"/>
                  </a:ext>
                </a:extLst>
              </a:tr>
              <a:tr h="509452">
                <a:tc>
                  <a:txBody>
                    <a:bodyPr/>
                    <a:lstStyle/>
                    <a:p>
                      <a:r>
                        <a:rPr lang="en-US" sz="2300"/>
                        <a:t>PUT</a:t>
                      </a:r>
                    </a:p>
                  </a:txBody>
                  <a:tcPr marL="115784" marR="115784" marT="57892" marB="57892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/posts/id</a:t>
                      </a:r>
                    </a:p>
                  </a:txBody>
                  <a:tcPr marL="115784" marR="115784" marT="57892" marB="57892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Update post</a:t>
                      </a:r>
                    </a:p>
                  </a:txBody>
                  <a:tcPr marL="115784" marR="115784" marT="57892" marB="57892"/>
                </a:tc>
                <a:extLst>
                  <a:ext uri="{0D108BD9-81ED-4DB2-BD59-A6C34878D82A}">
                    <a16:rowId xmlns:a16="http://schemas.microsoft.com/office/drawing/2014/main" val="3405469236"/>
                  </a:ext>
                </a:extLst>
              </a:tr>
              <a:tr h="509452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/>
                        <a:t>DELETE</a:t>
                      </a:r>
                    </a:p>
                  </a:txBody>
                  <a:tcPr marL="115784" marR="115784" marT="57892" marB="5789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/>
                        <a:t>/posts/id</a:t>
                      </a:r>
                    </a:p>
                  </a:txBody>
                  <a:tcPr marL="115784" marR="115784" marT="57892" marB="57892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/>
                        <a:t>Delete post</a:t>
                      </a:r>
                    </a:p>
                  </a:txBody>
                  <a:tcPr marL="115784" marR="115784" marT="57892" marB="57892"/>
                </a:tc>
                <a:extLst>
                  <a:ext uri="{0D108BD9-81ED-4DB2-BD59-A6C34878D82A}">
                    <a16:rowId xmlns:a16="http://schemas.microsoft.com/office/drawing/2014/main" val="3454392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21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C01610-123F-A278-3973-84750FAF3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Invalid Case</a:t>
            </a:r>
            <a:endParaRPr lang="en-US" sz="4000" kern="1200" dirty="0">
              <a:solidFill>
                <a:schemeClr val="tx2"/>
              </a:solidFill>
              <a:latin typeface="+mj-lt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18796-5FC6-D4E1-4AAC-D7B511A3E4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04672" y="2827419"/>
            <a:ext cx="5126896" cy="32276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sz="170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>
              <a:solidFill>
                <a:schemeClr val="tx2"/>
              </a:solidFill>
            </a:endParaRP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2"/>
                </a:solidFill>
              </a:rPr>
              <a:t>export const getpostInvalidId = (id) =&gt; {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2"/>
                </a:solidFill>
              </a:rPr>
              <a:t>  return cy.request({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2"/>
                </a:solidFill>
              </a:rPr>
              <a:t>    url: `/posts/${id}`,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2"/>
                </a:solidFill>
              </a:rPr>
              <a:t>    failOnStatusCode: false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2"/>
                </a:solidFill>
              </a:rPr>
              <a:t>  });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1700" b="1">
                <a:solidFill>
                  <a:schemeClr val="tx2"/>
                </a:solidFill>
              </a:rPr>
              <a:t>};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700">
              <a:solidFill>
                <a:schemeClr val="tx2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8" name="Picture 7" descr="A computer screen shot of a computer error&#10;&#10;AI-generated content may be incorrect.">
            <a:extLst>
              <a:ext uri="{FF2B5EF4-FFF2-40B4-BE49-F238E27FC236}">
                <a16:creationId xmlns:a16="http://schemas.microsoft.com/office/drawing/2014/main" id="{24E50AF9-2879-4230-5765-1324F3819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9378" y="3825050"/>
            <a:ext cx="4954693" cy="124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904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4038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BD276E-E3D6-77BE-5160-BB40A2B9A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Report</a:t>
            </a:r>
          </a:p>
        </p:txBody>
      </p:sp>
      <p:pic>
        <p:nvPicPr>
          <p:cNvPr id="4" name="Content Placeholder 3" descr="A white line with black text">
            <a:extLst>
              <a:ext uri="{FF2B5EF4-FFF2-40B4-BE49-F238E27FC236}">
                <a16:creationId xmlns:a16="http://schemas.microsoft.com/office/drawing/2014/main" id="{BE6F696F-BB14-6C5F-3133-70DFF2E696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6354" y="1675227"/>
            <a:ext cx="10339291" cy="4394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968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API Testing Using Cypress </vt:lpstr>
      <vt:lpstr>Project Structure</vt:lpstr>
      <vt:lpstr>Test Scenarios </vt:lpstr>
      <vt:lpstr>Invalid Case</vt:lpstr>
      <vt:lpstr>PowerPoint Presentation</vt:lpstr>
      <vt:lpstr>Report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120</cp:revision>
  <dcterms:created xsi:type="dcterms:W3CDTF">2025-07-30T06:14:09Z</dcterms:created>
  <dcterms:modified xsi:type="dcterms:W3CDTF">2025-07-30T07:44:12Z</dcterms:modified>
</cp:coreProperties>
</file>