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devgui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g.python.org/cpython" TargetMode="External"/><Relationship Id="rId2" Type="http://schemas.openxmlformats.org/officeDocument/2006/relationships/hyperlink" Target="http://hg-scm.org/gui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visualstudio/eng/downloads#d-2010-expre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Setup Python Development 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8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Developer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http://docs.python.org/devguide/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0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VS C++ 2010 Express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SCM: </a:t>
            </a:r>
            <a:r>
              <a:rPr lang="en-US" dirty="0" err="1" smtClean="0"/>
              <a:t>TortoiseHG</a:t>
            </a:r>
            <a:r>
              <a:rPr lang="en-US" dirty="0" smtClean="0"/>
              <a:t> / Mercurial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Unix: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Any C compiler (C89 / C99)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SCM: Mercurial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9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Mercurial: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http://hg-scm.org/guide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 Ubuntu:</a:t>
            </a:r>
          </a:p>
          <a:p>
            <a:pPr marL="0" indent="0">
              <a:buNone/>
            </a:pPr>
            <a:r>
              <a:rPr lang="en-US" dirty="0" err="1" smtClean="0"/>
              <a:t>sudo</a:t>
            </a:r>
            <a:r>
              <a:rPr lang="en-US" dirty="0" smtClean="0"/>
              <a:t> apt-get install mercurial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g clone </a:t>
            </a:r>
            <a:r>
              <a:rPr lang="en-US" dirty="0" smtClean="0">
                <a:hlinkClick r:id="rId3"/>
              </a:rPr>
              <a:t>http://hg.python.org/cpython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075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VS C++ 2010 Express: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www.microsoft.com/visualstudio/eng/downloads#d-2010-express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[Now it is becoming </a:t>
            </a:r>
            <a:r>
              <a:rPr lang="en-US" smtClean="0"/>
              <a:t>community version]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Registration Key:</a:t>
            </a:r>
          </a:p>
          <a:p>
            <a:pPr marL="0" indent="0">
              <a:buNone/>
            </a:pPr>
            <a:r>
              <a:rPr lang="en-US" dirty="0"/>
              <a:t>VC++ 2010 Express: </a:t>
            </a:r>
            <a:r>
              <a:rPr lang="en-US" dirty="0" smtClean="0"/>
              <a:t>6VPJ7-H3CXH-HBTPT-X4T74-3YVY7</a:t>
            </a:r>
          </a:p>
        </p:txBody>
      </p:sp>
    </p:spTree>
    <p:extLst>
      <p:ext uri="{BB962C8B-B14F-4D97-AF65-F5344CB8AC3E}">
        <p14:creationId xmlns:p14="http://schemas.microsoft.com/office/powerpoint/2010/main" val="57007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Unix:</a:t>
            </a:r>
          </a:p>
          <a:p>
            <a:pPr marL="0" indent="0">
              <a:buNone/>
            </a:pPr>
            <a:r>
              <a:rPr lang="en-US" dirty="0" smtClean="0"/>
              <a:t>./configure --with-</a:t>
            </a:r>
            <a:r>
              <a:rPr lang="en-US" dirty="0" err="1" smtClean="0"/>
              <a:t>pydebug</a:t>
            </a:r>
            <a:r>
              <a:rPr lang="en-US" dirty="0" smtClean="0"/>
              <a:t> &amp;&amp; make -j2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 Windows:</a:t>
            </a:r>
          </a:p>
          <a:p>
            <a:pPr marL="0" indent="0">
              <a:buNone/>
            </a:pPr>
            <a:r>
              <a:rPr lang="en-US" dirty="0" smtClean="0"/>
              <a:t>Open Solution File: </a:t>
            </a:r>
            <a:r>
              <a:rPr lang="en-US" dirty="0" err="1" smtClean="0"/>
              <a:t>PCbuild</a:t>
            </a:r>
            <a:r>
              <a:rPr lang="en-US" dirty="0" smtClean="0"/>
              <a:t>\pcbuild.sln in VS</a:t>
            </a:r>
          </a:p>
          <a:p>
            <a:pPr marL="0" indent="0">
              <a:buNone/>
            </a:pPr>
            <a:r>
              <a:rPr lang="en-US" dirty="0" smtClean="0"/>
              <a:t>Select Debug -&gt; Build -&gt; Build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113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Setup Python Development Env</vt:lpstr>
      <vt:lpstr>Python Developer Guide</vt:lpstr>
      <vt:lpstr>Tools</vt:lpstr>
      <vt:lpstr>Tools</vt:lpstr>
      <vt:lpstr>Tools</vt:lpstr>
      <vt:lpstr>Build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Python Development Env</dc:title>
  <dc:creator>Chen, Liang</dc:creator>
  <cp:lastModifiedBy>Chen, Liang (PSW CMS R&amp;D)</cp:lastModifiedBy>
  <cp:revision>5</cp:revision>
  <dcterms:created xsi:type="dcterms:W3CDTF">2006-08-16T00:00:00Z</dcterms:created>
  <dcterms:modified xsi:type="dcterms:W3CDTF">2015-12-18T06:01:57Z</dcterms:modified>
</cp:coreProperties>
</file>