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DB32461A-250E-4A29-9E9B-599CA3838FA1}" type="datetime1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81099-48EC-46A3-9530-F58EB96AF77C}" type="datetime1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7E24-FFB9-4C73-8C6D-E02A7AD33DB8}" type="datetime1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AD66C-382E-48AD-8F4C-E87C4D4A8B28}" type="datetime1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4ADA4-35DF-4BD1-8C53-4246F035229A}" type="datetime1">
              <a:rPr lang="en-US" smtClean="0"/>
              <a:pPr/>
              <a:t>10/7/2013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63ED-02B1-490A-8EAD-E0CB136D5388}" type="datetime1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71BB6-685D-4518-8FAD-1882B9671546}" type="datetime1">
              <a:rPr lang="en-US" smtClean="0"/>
              <a:pPr/>
              <a:t>10/7/2013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FBFE-5C08-4E0E-AF38-FB925F0B4D71}" type="datetime1">
              <a:rPr lang="en-US" smtClean="0"/>
              <a:pPr/>
              <a:t>10/7/2013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3242C-D747-4ADD-80D8-99421268E3A8}" type="datetime1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2007-CDD1-4BCF-B9F4-9D458EFEEFE1}" type="datetime1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F265-CA88-4C30-A9AD-02E6A5184734}" type="datetime1">
              <a:rPr lang="en-US" smtClean="0"/>
              <a:pPr/>
              <a:t>10/7/2013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0B41D-FD10-4A38-B39B-626510BD49B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823242C-D747-4ADD-80D8-99421268E3A8}" type="datetime1">
              <a:rPr lang="en-US" smtClean="0"/>
              <a:pPr/>
              <a:t>10/7/2013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F40B41D-FD10-4A38-B39B-626510BD49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knowledge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Oct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2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There are three production-quality implementations: CPython, Jython, and IronPython</a:t>
            </a:r>
            <a:r>
              <a:rPr lang="en-US" dirty="0"/>
              <a:t> </a:t>
            </a:r>
            <a:r>
              <a:rPr lang="en-US" dirty="0" smtClean="0"/>
              <a:t>and several other experimental implementations, such as </a:t>
            </a:r>
            <a:r>
              <a:rPr lang="en-US" dirty="0" err="1" smtClean="0"/>
              <a:t>PyPy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011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CPython is classic Python.  CPython is the fastest, most up-to-date, most solid and complete implementation of Python.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CPython is a compiler, interpreter, and set of built-in and optional extension modules, all coded in standard C.  CPython can be used on any platform where the C compiler complies with the ISO/IEC 9899: 1990 standard.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dirty="0" smtClean="0"/>
              <a:t>Jython is an implementation of Python which is designed to run on the Java Platform.  It consists of a compiler to compile Python source code down to Java </a:t>
            </a:r>
            <a:r>
              <a:rPr lang="en-US" dirty="0" err="1" smtClean="0"/>
              <a:t>bytecodes</a:t>
            </a:r>
            <a:r>
              <a:rPr lang="en-US" dirty="0" smtClean="0"/>
              <a:t> which can run directly on a JVM.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In Jython, any java class / library can be imported / used.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 smtClean="0"/>
              <a:t>Jython works with Java SE.  So no mobile app so far.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Ironpython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Microsoft…</a:t>
            </a:r>
          </a:p>
          <a:p>
            <a:pPr indent="0">
              <a:buNone/>
            </a:pPr>
            <a:r>
              <a:rPr lang="en-US" dirty="0" smtClean="0"/>
              <a:t>Like Java, IronPython is for CLR.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02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66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22</TotalTime>
  <Words>171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Couture</vt:lpstr>
      <vt:lpstr>Python knowledge</vt:lpstr>
      <vt:lpstr>Python implementations</vt:lpstr>
      <vt:lpstr>CPython</vt:lpstr>
      <vt:lpstr>jython</vt:lpstr>
      <vt:lpstr>Ironpython</vt:lpstr>
      <vt:lpstr>Python versions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 Chen</dc:creator>
  <cp:lastModifiedBy>Liang Chen</cp:lastModifiedBy>
  <cp:revision>4</cp:revision>
  <dcterms:created xsi:type="dcterms:W3CDTF">2013-10-06T16:56:19Z</dcterms:created>
  <dcterms:modified xsi:type="dcterms:W3CDTF">2013-10-06T17:18:58Z</dcterms:modified>
</cp:coreProperties>
</file>