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14436-0A32-2EB8-6E9C-F41F8EF2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1862CC-C380-21B3-93FB-EF9A0784C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1682C-106A-9F7A-93BC-9A62C89F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8494F-41F8-6081-CCD5-4790BDBD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AB153-4C33-A3C6-E6E5-5C8DA086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A9691-95DB-EF24-0F77-FF1E7692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E7E4B9-9A6F-D956-2DA3-63712AD7B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78AC1-50F4-CECA-0A81-B94210EB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20E7C1-025F-7552-568B-59CFE4CC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B4EE1-7E11-067D-6C15-89CB99B8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4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210335-B114-31CE-C54B-0FA76D98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424DB2-7FC6-BAE4-1C5D-0A0D47892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8A37A-84BE-0A6A-B12D-B0E41333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7527D-2653-F46B-6D4E-EAAB1669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B70E9-8478-A7AF-A051-FEE84E4A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3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5FB59-3AEB-CB88-8BB8-5014C00B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85588-2B51-C029-5827-11FC7A42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EBBDF-7AEF-4048-1975-B43F01CA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EDA45-435D-E182-97DE-C64A855F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1E97-5F43-CF5A-0383-3E2764E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51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A7D1F-08C8-34FE-5C7B-002E2C6A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3411A1-5316-7D0F-EF4E-B991BC10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E257C-6D38-4591-37D0-B56497AF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9923C-9D65-D059-A6A7-29CB39C9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037B1-B61E-5B33-5738-D43AE3EF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2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F9CF0-144C-66D6-B849-B752AA7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B4384-7307-1003-10C3-0B02FBE75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AE4049-3B18-0EF8-170E-91DF6F27F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FB9CB-14B2-CFD7-AE8F-672FD846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AC9A4-EFDD-00FB-F444-2FE61944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0641F-DDF9-123D-8974-42E474AD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0224A-E482-8D8F-8D96-CF172027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A2709F-5705-B400-3905-04CFDB11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278F0A-B90B-E1E9-48C7-D6081E3CC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5095CD-E53C-1128-2FCD-F19718A75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61F3B5-D31F-1A0D-58D4-3DA270E0D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8A9616-A5E4-2250-1346-05884D1A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9F616E-98D9-B02D-C05D-774D2877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BA138C-19DD-BBC3-5D40-AAD1DFDC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29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8EAFF-632E-6F50-D740-2FD818B8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A02581-40D3-6B65-326B-75B6D9FC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66C35B-04BC-D2D0-65CC-F09D3AF5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07ED9-2B8F-7E16-15A7-E4AC09B1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59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D95079-F134-65BC-B41C-9AF35AA7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C82C9E-F337-218F-DE72-71CFF6A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7CDAF-8350-8756-9886-8071CF67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49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9DD0A-06CD-186C-161C-11033741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215EE-FA95-1713-BE7F-B2761954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F4988F-D35E-8737-BCFE-B69B1C0C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858204-9BDC-EAE5-2463-A37C4E8A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FA318C-3CB8-F8E1-B7FE-A5B8B98F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DEA467-240A-DB85-033D-45FE581E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27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9CE3A-88FD-D08D-AF18-E3A2A48E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6FC9D5-1DAD-7F2C-5C73-FB3C6BD71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3B14B5-2DC3-A85B-55F8-A5F4E0090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BED09-FEDC-7422-368C-1976444E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36C81-A9F9-0489-78EA-1F26F149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D0B47-AFB1-1600-303A-FBC466F1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4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0D0C47-A7DE-BB4E-B61E-5E078C4A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B387C-9DB4-5DC7-15D4-E328F0ED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FDB4B-3FF6-B555-6773-9054A8EED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9ABE-A16E-4A4D-999C-5D3380E0EA67}" type="datetimeFigureOut">
              <a:rPr lang="de-DE" smtClean="0"/>
              <a:t>23.09.2023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BEAA77-60F0-6D27-800E-30AD39CD2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275BE-EC82-72CE-43E1-A6910F4A9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88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Überraschtes Gesicht mit einfarbiger Füllung mit einfarbiger Füllung">
            <a:extLst>
              <a:ext uri="{FF2B5EF4-FFF2-40B4-BE49-F238E27FC236}">
                <a16:creationId xmlns:a16="http://schemas.microsoft.com/office/drawing/2014/main" id="{A69A5078-1F75-BB9F-A6FD-931B4C004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9640" y="4166280"/>
            <a:ext cx="360000" cy="360000"/>
          </a:xfrm>
          <a:prstGeom prst="rect">
            <a:avLst/>
          </a:prstGeom>
        </p:spPr>
      </p:pic>
      <p:pic>
        <p:nvPicPr>
          <p:cNvPr id="7" name="Grafik 6" descr="Ausdrucksloses Gesicht mit einfarbiger Füllung mit einfarbiger Füllung">
            <a:extLst>
              <a:ext uri="{FF2B5EF4-FFF2-40B4-BE49-F238E27FC236}">
                <a16:creationId xmlns:a16="http://schemas.microsoft.com/office/drawing/2014/main" id="{5E23C94E-0DE2-5FA3-BF5B-53DAD4D43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9640" y="3730920"/>
            <a:ext cx="360000" cy="360000"/>
          </a:xfrm>
          <a:prstGeom prst="rect">
            <a:avLst/>
          </a:prstGeom>
        </p:spPr>
      </p:pic>
      <p:pic>
        <p:nvPicPr>
          <p:cNvPr id="9" name="Grafik 8" descr="Gesicht mit Sonnenbrille und einfarbiger Füllung mit einfarbiger Füllung">
            <a:extLst>
              <a:ext uri="{FF2B5EF4-FFF2-40B4-BE49-F238E27FC236}">
                <a16:creationId xmlns:a16="http://schemas.microsoft.com/office/drawing/2014/main" id="{AC2A1274-3726-C9BF-C63C-879A6C1E1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9640" y="3326640"/>
            <a:ext cx="360000" cy="360000"/>
          </a:xfrm>
          <a:prstGeom prst="rect">
            <a:avLst/>
          </a:prstGeom>
        </p:spPr>
      </p:pic>
      <p:pic>
        <p:nvPicPr>
          <p:cNvPr id="11" name="Grafik 10" descr="Verwirrtes Gesicht mit einfarbiger Füllung mit einfarbiger Füllung">
            <a:extLst>
              <a:ext uri="{FF2B5EF4-FFF2-40B4-BE49-F238E27FC236}">
                <a16:creationId xmlns:a16="http://schemas.microsoft.com/office/drawing/2014/main" id="{4FDCAD01-4FAF-8EB6-1662-1FF6BBC772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9640" y="4693920"/>
            <a:ext cx="360000" cy="360000"/>
          </a:xfrm>
          <a:prstGeom prst="rect">
            <a:avLst/>
          </a:prstGeom>
        </p:spPr>
      </p:pic>
      <p:pic>
        <p:nvPicPr>
          <p:cNvPr id="13" name="Grafik 12" descr="Marke 1 mit einfarbiger Füllung">
            <a:extLst>
              <a:ext uri="{FF2B5EF4-FFF2-40B4-BE49-F238E27FC236}">
                <a16:creationId xmlns:a16="http://schemas.microsoft.com/office/drawing/2014/main" id="{988573CC-088A-BC23-819F-40DB8F92E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61440" y="3916360"/>
            <a:ext cx="360000" cy="360000"/>
          </a:xfrm>
          <a:prstGeom prst="rect">
            <a:avLst/>
          </a:prstGeom>
        </p:spPr>
      </p:pic>
      <p:pic>
        <p:nvPicPr>
          <p:cNvPr id="15" name="Grafik 14" descr="Abzeichen mit einfarbiger Füllung">
            <a:extLst>
              <a:ext uri="{FF2B5EF4-FFF2-40B4-BE49-F238E27FC236}">
                <a16:creationId xmlns:a16="http://schemas.microsoft.com/office/drawing/2014/main" id="{4F71DC87-2B67-0ACC-B130-CCD01053B8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61440" y="3498800"/>
            <a:ext cx="360000" cy="360000"/>
          </a:xfrm>
          <a:prstGeom prst="rect">
            <a:avLst/>
          </a:prstGeom>
        </p:spPr>
      </p:pic>
      <p:pic>
        <p:nvPicPr>
          <p:cNvPr id="17" name="Grafik 16" descr="Marke 3 mit einfarbiger Füllung">
            <a:extLst>
              <a:ext uri="{FF2B5EF4-FFF2-40B4-BE49-F238E27FC236}">
                <a16:creationId xmlns:a16="http://schemas.microsoft.com/office/drawing/2014/main" id="{1B62E809-C4B9-074F-EB84-DA0804DBFE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61440" y="2984120"/>
            <a:ext cx="360000" cy="360000"/>
          </a:xfrm>
          <a:prstGeom prst="rect">
            <a:avLst/>
          </a:prstGeom>
        </p:spPr>
      </p:pic>
      <p:pic>
        <p:nvPicPr>
          <p:cNvPr id="19" name="Grafik 18" descr="Marke 4 mit einfarbiger Füllung">
            <a:extLst>
              <a:ext uri="{FF2B5EF4-FFF2-40B4-BE49-F238E27FC236}">
                <a16:creationId xmlns:a16="http://schemas.microsoft.com/office/drawing/2014/main" id="{88F61A63-E362-A846-32BF-AD88569D5B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61440" y="2541240"/>
            <a:ext cx="360000" cy="360000"/>
          </a:xfrm>
          <a:prstGeom prst="rect">
            <a:avLst/>
          </a:prstGeom>
        </p:spPr>
      </p:pic>
      <p:pic>
        <p:nvPicPr>
          <p:cNvPr id="21" name="Grafik 20" descr="Marke 5 mit einfarbiger Füllung">
            <a:extLst>
              <a:ext uri="{FF2B5EF4-FFF2-40B4-BE49-F238E27FC236}">
                <a16:creationId xmlns:a16="http://schemas.microsoft.com/office/drawing/2014/main" id="{B1DCA5B6-24C7-FCF4-9ED1-5091F9D43B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61440" y="2152460"/>
            <a:ext cx="360000" cy="360000"/>
          </a:xfrm>
          <a:prstGeom prst="rect">
            <a:avLst/>
          </a:prstGeom>
        </p:spPr>
      </p:pic>
      <p:pic>
        <p:nvPicPr>
          <p:cNvPr id="23" name="Grafik 22" descr="Marke 6 mit einfarbiger Füllung">
            <a:extLst>
              <a:ext uri="{FF2B5EF4-FFF2-40B4-BE49-F238E27FC236}">
                <a16:creationId xmlns:a16="http://schemas.microsoft.com/office/drawing/2014/main" id="{3FAB5DFE-CFB7-D1B2-0A30-15291F1802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861440" y="1792460"/>
            <a:ext cx="360000" cy="360000"/>
          </a:xfrm>
          <a:prstGeom prst="rect">
            <a:avLst/>
          </a:prstGeom>
        </p:spPr>
      </p:pic>
      <p:pic>
        <p:nvPicPr>
          <p:cNvPr id="25" name="Grafik 24" descr="Marke 7 mit einfarbiger Füllung">
            <a:extLst>
              <a:ext uri="{FF2B5EF4-FFF2-40B4-BE49-F238E27FC236}">
                <a16:creationId xmlns:a16="http://schemas.microsoft.com/office/drawing/2014/main" id="{A28DF190-FCD6-09EF-8727-E1FC976A8F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61440" y="1416040"/>
            <a:ext cx="360000" cy="360000"/>
          </a:xfrm>
          <a:prstGeom prst="rect">
            <a:avLst/>
          </a:prstGeom>
        </p:spPr>
      </p:pic>
      <p:pic>
        <p:nvPicPr>
          <p:cNvPr id="27" name="Grafik 26" descr="Marke 8 mit einfarbiger Füllung">
            <a:extLst>
              <a:ext uri="{FF2B5EF4-FFF2-40B4-BE49-F238E27FC236}">
                <a16:creationId xmlns:a16="http://schemas.microsoft.com/office/drawing/2014/main" id="{2C6515FC-4D2D-582D-0E80-536199B9FE9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861440" y="1056040"/>
            <a:ext cx="360000" cy="360000"/>
          </a:xfrm>
          <a:prstGeom prst="rect">
            <a:avLst/>
          </a:prstGeom>
        </p:spPr>
      </p:pic>
      <p:pic>
        <p:nvPicPr>
          <p:cNvPr id="29" name="Grafik 28" descr="Lesezeichen mit einfarbiger Füllung">
            <a:extLst>
              <a:ext uri="{FF2B5EF4-FFF2-40B4-BE49-F238E27FC236}">
                <a16:creationId xmlns:a16="http://schemas.microsoft.com/office/drawing/2014/main" id="{61E83446-60C8-71AD-1223-709A839BC76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969440" y="5183280"/>
            <a:ext cx="252000" cy="252000"/>
          </a:xfrm>
          <a:prstGeom prst="rect">
            <a:avLst/>
          </a:prstGeom>
        </p:spPr>
      </p:pic>
      <p:pic>
        <p:nvPicPr>
          <p:cNvPr id="31" name="Grafik 30" descr="Kollision mit einfarbiger Füllung">
            <a:extLst>
              <a:ext uri="{FF2B5EF4-FFF2-40B4-BE49-F238E27FC236}">
                <a16:creationId xmlns:a16="http://schemas.microsoft.com/office/drawing/2014/main" id="{70240314-F0B6-9182-71FC-8081EB9E92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861440" y="4513920"/>
            <a:ext cx="360000" cy="360000"/>
          </a:xfrm>
          <a:prstGeom prst="rect">
            <a:avLst/>
          </a:prstGeom>
        </p:spPr>
      </p:pic>
      <p:pic>
        <p:nvPicPr>
          <p:cNvPr id="33" name="Grafik 32" descr="Stoppuhr 75% mit einfarbiger Füllung">
            <a:extLst>
              <a:ext uri="{FF2B5EF4-FFF2-40B4-BE49-F238E27FC236}">
                <a16:creationId xmlns:a16="http://schemas.microsoft.com/office/drawing/2014/main" id="{961C5306-C5A9-F539-D9E1-1212C48985F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49640" y="5129280"/>
            <a:ext cx="360000" cy="360000"/>
          </a:xfrm>
          <a:prstGeom prst="rect">
            <a:avLst/>
          </a:prstGeom>
        </p:spPr>
      </p:pic>
      <p:pic>
        <p:nvPicPr>
          <p:cNvPr id="1026" name="Picture 2" descr="Google (Noto Emoji - Unicode 15.0)">
            <a:extLst>
              <a:ext uri="{FF2B5EF4-FFF2-40B4-BE49-F238E27FC236}">
                <a16:creationId xmlns:a16="http://schemas.microsoft.com/office/drawing/2014/main" id="{84F483B7-C06D-487C-155C-59A1FC6E0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40" y="66726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E7B3D6C-4EC9-B9B1-66E1-356E1B55A9C2}"/>
              </a:ext>
            </a:extLst>
          </p:cNvPr>
          <p:cNvSpPr txBox="1"/>
          <p:nvPr/>
        </p:nvSpPr>
        <p:spPr>
          <a:xfrm>
            <a:off x="7142480" y="2152460"/>
            <a:ext cx="132080" cy="16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Beatrice Wellmann</dc:creator>
  <cp:lastModifiedBy>Beatrice Wellmann</cp:lastModifiedBy>
  <cp:revision>2</cp:revision>
  <dcterms:created xsi:type="dcterms:W3CDTF">2023-09-23T10:03:37Z</dcterms:created>
  <dcterms:modified xsi:type="dcterms:W3CDTF">2023-09-23T14:16:28Z</dcterms:modified>
</cp:coreProperties>
</file>