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1" r:id="rId15"/>
    <p:sldId id="270" r:id="rId16"/>
    <p:sldId id="272" r:id="rId17"/>
    <p:sldId id="273"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B4B"/>
    <a:srgbClr val="FF0000"/>
    <a:srgbClr val="FF1919"/>
    <a:srgbClr val="F28A00"/>
    <a:srgbClr val="D67A00"/>
    <a:srgbClr val="0AF00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6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Arbeitsblat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Arbeitsblat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Arbeitsblat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Arbeitsblat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Arbeitsblat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Arbeitsblat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Arbeitsblat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Arbeitsblat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Arbeitsblat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Arbeitsblat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Daisy Duck</c:v>
                </c:pt>
              </c:strCache>
            </c:strRef>
          </c:tx>
          <c: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c:spPr>
          <c:invertIfNegative val="0"/>
          <c:dLbls>
            <c:dLbl>
              <c:idx val="0"/>
              <c:layout>
                <c:manualLayout>
                  <c:x val="-1.5625000000000287E-3"/>
                  <c:y val="0.16874998961921817"/>
                </c:manualLayout>
              </c:layout>
              <c:spPr>
                <a:noFill/>
                <a:ln>
                  <a:noFill/>
                </a:ln>
                <a:effectLst/>
              </c:spPr>
              <c:txPr>
                <a:bodyPr rot="0" spcFirstLastPara="1" vertOverflow="ellipsis" vert="horz" wrap="square" lIns="38100" tIns="19050" rIns="38100" bIns="19050" anchor="ctr" anchorCtr="1">
                  <a:spAutoFit/>
                </a:bodyPr>
                <a:lstStyle/>
                <a:p>
                  <a:pPr>
                    <a:defRPr sz="4800" b="0" i="0" u="none" strike="noStrike" kern="1200" baseline="0">
                      <a:solidFill>
                        <a:schemeClr val="bg1">
                          <a:lumMod val="95000"/>
                        </a:schemeClr>
                      </a:solidFill>
                      <a:latin typeface="+mn-lt"/>
                      <a:ea typeface="+mn-ea"/>
                      <a:cs typeface="+mn-cs"/>
                    </a:defRPr>
                  </a:pPr>
                  <a:endParaRPr lang="de-DE"/>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801-4BBD-826A-E011F82FA79B}"/>
                </c:ext>
              </c:extLst>
            </c:dLbl>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Tabelle1!$B$2</c:f>
              <c:numCache>
                <c:formatCode>General</c:formatCode>
                <c:ptCount val="1"/>
                <c:pt idx="0">
                  <c:v>10</c:v>
                </c:pt>
              </c:numCache>
            </c:numRef>
          </c:val>
          <c:extLst>
            <c:ext xmlns:c16="http://schemas.microsoft.com/office/drawing/2014/chart" uri="{C3380CC4-5D6E-409C-BE32-E72D297353CC}">
              <c16:uniqueId val="{00000000-C801-4BBD-826A-E011F82FA79B}"/>
            </c:ext>
          </c:extLst>
        </c:ser>
        <c:ser>
          <c:idx val="1"/>
          <c:order val="1"/>
          <c:tx>
            <c:strRef>
              <c:f>Tabelle1!$C$1</c:f>
              <c:strCache>
                <c:ptCount val="1"/>
                <c:pt idx="0">
                  <c:v>Goofy</c:v>
                </c:pt>
              </c:strCache>
            </c:strRef>
          </c:tx>
          <c:spPr>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a:effectLst/>
          </c:spPr>
          <c:invertIfNegative val="0"/>
          <c:dLbls>
            <c:dLbl>
              <c:idx val="0"/>
              <c:layout>
                <c:manualLayout>
                  <c:x val="-1.5625000000000001E-3"/>
                  <c:y val="0.138281241493526"/>
                </c:manualLayout>
              </c:layout>
              <c:tx>
                <c:rich>
                  <a:bodyPr rot="0" spcFirstLastPara="1" vertOverflow="ellipsis" vert="horz" wrap="square" lIns="38100" tIns="19050" rIns="38100" bIns="19050" anchor="ctr" anchorCtr="0">
                    <a:spAutoFit/>
                  </a:bodyPr>
                  <a:lstStyle/>
                  <a:p>
                    <a:pPr algn="ctr">
                      <a:defRPr lang="en-US" sz="4000" b="0" i="0" u="none" strike="noStrike" kern="1200" baseline="0">
                        <a:solidFill>
                          <a:schemeClr val="tx1">
                            <a:lumMod val="75000"/>
                            <a:lumOff val="25000"/>
                          </a:schemeClr>
                        </a:solidFill>
                        <a:latin typeface="+mn-lt"/>
                        <a:ea typeface="+mn-ea"/>
                        <a:cs typeface="+mn-cs"/>
                      </a:defRPr>
                    </a:pPr>
                    <a:fld id="{9CAAFD4A-61DF-4F09-B869-E36EBCD3E468}" type="VALUE">
                      <a:rPr lang="en-US" sz="4000">
                        <a:solidFill>
                          <a:schemeClr val="bg1"/>
                        </a:solidFill>
                      </a:rPr>
                      <a:pPr algn="ctr">
                        <a:defRPr lang="en-US" sz="4000"/>
                      </a:pPr>
                      <a:t>[WERT]</a:t>
                    </a:fld>
                    <a:endParaRPr lang="de-DE"/>
                  </a:p>
                </c:rich>
              </c:tx>
              <c:spPr>
                <a:noFill/>
                <a:ln>
                  <a:noFill/>
                </a:ln>
                <a:effectLst/>
              </c:spPr>
              <c:txPr>
                <a:bodyPr rot="0" spcFirstLastPara="1" vertOverflow="ellipsis" vert="horz" wrap="square" lIns="38100" tIns="19050" rIns="38100" bIns="19050" anchor="ctr" anchorCtr="0">
                  <a:spAutoFit/>
                </a:bodyPr>
                <a:lstStyle/>
                <a:p>
                  <a:pPr algn="ctr">
                    <a:defRPr lang="en-US" sz="40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48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Tabelle1!$C$2</c:f>
              <c:numCache>
                <c:formatCode>General</c:formatCode>
                <c:ptCount val="1"/>
                <c:pt idx="0">
                  <c:v>5</c:v>
                </c:pt>
              </c:numCache>
            </c:numRef>
          </c:val>
          <c:extLst>
            <c:ext xmlns:c16="http://schemas.microsoft.com/office/drawing/2014/chart" uri="{C3380CC4-5D6E-409C-BE32-E72D297353CC}">
              <c16:uniqueId val="{00000001-C801-4BBD-826A-E011F82FA79B}"/>
            </c:ext>
          </c:extLst>
        </c:ser>
        <c:ser>
          <c:idx val="2"/>
          <c:order val="2"/>
          <c:tx>
            <c:strRef>
              <c:f>Tabelle1!$D$1</c:f>
              <c:strCache>
                <c:ptCount val="1"/>
                <c:pt idx="0">
                  <c:v>Micky Maus</c:v>
                </c:pt>
              </c:strCache>
            </c:strRef>
          </c:tx>
          <c:spPr>
            <a:gradFill flip="none" rotWithShape="1">
              <a:gsLst>
                <a:gs pos="0">
                  <a:srgbClr val="FF0000"/>
                </a:gs>
                <a:gs pos="23000">
                  <a:srgbClr val="FF1919"/>
                </a:gs>
                <a:gs pos="69000">
                  <a:srgbClr val="FF0000"/>
                </a:gs>
                <a:gs pos="97000">
                  <a:srgbClr val="C00000"/>
                </a:gs>
              </a:gsLst>
              <a:path path="circle">
                <a:fillToRect l="50000" t="50000" r="50000" b="50000"/>
              </a:path>
              <a:tileRect/>
            </a:gradFill>
            <a:ln>
              <a:noFill/>
            </a:ln>
            <a:effectLst/>
          </c:spPr>
          <c:invertIfNegative val="0"/>
          <c:dLbls>
            <c:dLbl>
              <c:idx val="0"/>
              <c:layout>
                <c:manualLayout>
                  <c:x val="0"/>
                  <c:y val="0.11015624322365621"/>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3200" b="0" i="0" u="none" strike="noStrike" kern="1200" baseline="0">
                    <a:solidFill>
                      <a:schemeClr val="bg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Tabelle1!$D$2</c:f>
              <c:numCache>
                <c:formatCode>General</c:formatCode>
                <c:ptCount val="1"/>
                <c:pt idx="0">
                  <c:v>3</c:v>
                </c:pt>
              </c:numCache>
            </c:numRef>
          </c:val>
          <c:extLst>
            <c:ext xmlns:c16="http://schemas.microsoft.com/office/drawing/2014/chart" uri="{C3380CC4-5D6E-409C-BE32-E72D297353CC}">
              <c16:uniqueId val="{00000002-C801-4BBD-826A-E011F82FA79B}"/>
            </c:ext>
          </c:extLst>
        </c:ser>
        <c:dLbls>
          <c:dLblPos val="outEnd"/>
          <c:showLegendKey val="0"/>
          <c:showVal val="1"/>
          <c:showCatName val="0"/>
          <c:showSerName val="0"/>
          <c:showPercent val="0"/>
          <c:showBubbleSize val="0"/>
        </c:dLbls>
        <c:gapWidth val="80"/>
        <c:overlap val="25"/>
        <c:axId val="1946805856"/>
        <c:axId val="1946816896"/>
      </c:barChart>
      <c:catAx>
        <c:axId val="194680585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de-DE"/>
          </a:p>
        </c:txPr>
        <c:crossAx val="1946816896"/>
        <c:crosses val="autoZero"/>
        <c:auto val="1"/>
        <c:lblAlgn val="ctr"/>
        <c:lblOffset val="100"/>
        <c:noMultiLvlLbl val="0"/>
      </c:catAx>
      <c:valAx>
        <c:axId val="1946816896"/>
        <c:scaling>
          <c:orientation val="minMax"/>
        </c:scaling>
        <c:delete val="1"/>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crossAx val="194680585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1"/>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2"/>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ayout>
        <c:manualLayout>
          <c:xMode val="edge"/>
          <c:yMode val="edge"/>
          <c:x val="7.4999999999999997E-2"/>
          <c:y val="0.88123204470767447"/>
          <c:w val="0.9"/>
          <c:h val="0.10470545615739074"/>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de-DE"/>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Daisy Duck</c:v>
                </c:pt>
              </c:strCache>
            </c:strRef>
          </c:tx>
          <c: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c:spPr>
          <c:invertIfNegative val="0"/>
          <c:dLbls>
            <c:dLbl>
              <c:idx val="0"/>
              <c:layout>
                <c:manualLayout>
                  <c:x val="-1.5625000000000287E-3"/>
                  <c:y val="0.16874998961921817"/>
                </c:manualLayout>
              </c:layout>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bg1">
                          <a:lumMod val="95000"/>
                        </a:schemeClr>
                      </a:solidFill>
                      <a:latin typeface="+mn-lt"/>
                      <a:ea typeface="+mn-ea"/>
                      <a:cs typeface="+mn-cs"/>
                    </a:defRPr>
                  </a:pPr>
                  <a:endParaRPr lang="de-DE"/>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801-4BBD-826A-E011F82FA79B}"/>
                </c:ext>
              </c:extLst>
            </c:dLbl>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Tabelle1!$B$2</c:f>
              <c:numCache>
                <c:formatCode>General</c:formatCode>
                <c:ptCount val="1"/>
                <c:pt idx="0">
                  <c:v>7</c:v>
                </c:pt>
              </c:numCache>
            </c:numRef>
          </c:val>
          <c:extLst>
            <c:ext xmlns:c16="http://schemas.microsoft.com/office/drawing/2014/chart" uri="{C3380CC4-5D6E-409C-BE32-E72D297353CC}">
              <c16:uniqueId val="{00000000-C801-4BBD-826A-E011F82FA79B}"/>
            </c:ext>
          </c:extLst>
        </c:ser>
        <c:ser>
          <c:idx val="1"/>
          <c:order val="1"/>
          <c:tx>
            <c:strRef>
              <c:f>Tabelle1!$C$1</c:f>
              <c:strCache>
                <c:ptCount val="1"/>
                <c:pt idx="0">
                  <c:v>Goofy</c:v>
                </c:pt>
              </c:strCache>
            </c:strRef>
          </c:tx>
          <c:spPr>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a:effectLst/>
          </c:spPr>
          <c:invertIfNegative val="0"/>
          <c:dLbls>
            <c:dLbl>
              <c:idx val="0"/>
              <c:layout>
                <c:manualLayout>
                  <c:x val="-5.729100483608997E-17"/>
                  <c:y val="0.16406248990757322"/>
                </c:manualLayout>
              </c:layout>
              <c:tx>
                <c:rich>
                  <a:bodyPr/>
                  <a:lstStyle/>
                  <a:p>
                    <a:fld id="{9CAAFD4A-61DF-4F09-B869-E36EBCD3E468}" type="VALUE">
                      <a:rPr lang="en-US" sz="3200">
                        <a:solidFill>
                          <a:schemeClr val="bg1"/>
                        </a:solidFill>
                      </a:rPr>
                      <a:pPr/>
                      <a:t>[WERT]</a:t>
                    </a:fld>
                    <a:endParaRPr lang="de-DE"/>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32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Tabelle1!$C$2</c:f>
              <c:numCache>
                <c:formatCode>General</c:formatCode>
                <c:ptCount val="1"/>
                <c:pt idx="0">
                  <c:v>2</c:v>
                </c:pt>
              </c:numCache>
            </c:numRef>
          </c:val>
          <c:extLst>
            <c:ext xmlns:c16="http://schemas.microsoft.com/office/drawing/2014/chart" uri="{C3380CC4-5D6E-409C-BE32-E72D297353CC}">
              <c16:uniqueId val="{00000001-C801-4BBD-826A-E011F82FA79B}"/>
            </c:ext>
          </c:extLst>
        </c:ser>
        <c:ser>
          <c:idx val="2"/>
          <c:order val="2"/>
          <c:tx>
            <c:strRef>
              <c:f>Tabelle1!$D$1</c:f>
              <c:strCache>
                <c:ptCount val="1"/>
                <c:pt idx="0">
                  <c:v>Micky Maus</c:v>
                </c:pt>
              </c:strCache>
            </c:strRef>
          </c:tx>
          <c:spPr>
            <a:gradFill flip="none" rotWithShape="1">
              <a:gsLst>
                <a:gs pos="0">
                  <a:srgbClr val="FF0000"/>
                </a:gs>
                <a:gs pos="23000">
                  <a:srgbClr val="FF1919"/>
                </a:gs>
                <a:gs pos="69000">
                  <a:srgbClr val="FF0000"/>
                </a:gs>
                <a:gs pos="97000">
                  <a:srgbClr val="C00000"/>
                </a:gs>
              </a:gsLst>
              <a:path path="circle">
                <a:fillToRect l="50000" t="50000" r="50000" b="50000"/>
              </a:path>
              <a:tileRect/>
            </a:gradFill>
            <a:ln>
              <a:noFill/>
            </a:ln>
            <a:effectLst/>
          </c:spPr>
          <c:invertIfNegative val="0"/>
          <c:dLbls>
            <c:dLbl>
              <c:idx val="0"/>
              <c:layout>
                <c:manualLayout>
                  <c:x val="0"/>
                  <c:y val="0.11015624322365621"/>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3200" b="0" i="0" u="none" strike="noStrike" kern="1200" baseline="0">
                    <a:solidFill>
                      <a:schemeClr val="bg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Tabelle1!$D$2</c:f>
              <c:numCache>
                <c:formatCode>General</c:formatCode>
                <c:ptCount val="1"/>
                <c:pt idx="0">
                  <c:v>1</c:v>
                </c:pt>
              </c:numCache>
            </c:numRef>
          </c:val>
          <c:extLst>
            <c:ext xmlns:c16="http://schemas.microsoft.com/office/drawing/2014/chart" uri="{C3380CC4-5D6E-409C-BE32-E72D297353CC}">
              <c16:uniqueId val="{00000002-C801-4BBD-826A-E011F82FA79B}"/>
            </c:ext>
          </c:extLst>
        </c:ser>
        <c:dLbls>
          <c:showLegendKey val="0"/>
          <c:showVal val="0"/>
          <c:showCatName val="0"/>
          <c:showSerName val="0"/>
          <c:showPercent val="0"/>
          <c:showBubbleSize val="0"/>
        </c:dLbls>
        <c:gapWidth val="80"/>
        <c:overlap val="-18"/>
        <c:axId val="1946805856"/>
        <c:axId val="1946816896"/>
      </c:barChart>
      <c:catAx>
        <c:axId val="194680585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de-DE"/>
          </a:p>
        </c:txPr>
        <c:crossAx val="1946816896"/>
        <c:crosses val="autoZero"/>
        <c:auto val="1"/>
        <c:lblAlgn val="ctr"/>
        <c:lblOffset val="100"/>
        <c:noMultiLvlLbl val="0"/>
      </c:catAx>
      <c:valAx>
        <c:axId val="1946816896"/>
        <c:scaling>
          <c:orientation val="minMax"/>
        </c:scaling>
        <c:delete val="1"/>
        <c:axPos val="l"/>
        <c:numFmt formatCode="General" sourceLinked="1"/>
        <c:majorTickMark val="none"/>
        <c:minorTickMark val="none"/>
        <c:tickLblPos val="nextTo"/>
        <c:crossAx val="194680585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1"/>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2"/>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ayout>
        <c:manualLayout>
          <c:xMode val="edge"/>
          <c:yMode val="edge"/>
          <c:x val="7.4999999999999997E-2"/>
          <c:y val="0.88123204470767447"/>
          <c:w val="0.9"/>
          <c:h val="0.10470545615739074"/>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Daisy Duck</c:v>
                </c:pt>
              </c:strCache>
            </c:strRef>
          </c:tx>
          <c: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c:spPr>
          <c:invertIfNegative val="0"/>
          <c:dLbls>
            <c:dLbl>
              <c:idx val="0"/>
              <c:layout>
                <c:manualLayout>
                  <c:x val="-1.5625000000000287E-3"/>
                  <c:y val="0.16874998961921817"/>
                </c:manualLayout>
              </c:layout>
              <c:spPr>
                <a:noFill/>
                <a:ln>
                  <a:noFill/>
                </a:ln>
                <a:effectLst/>
              </c:spPr>
              <c:txPr>
                <a:bodyPr rot="0" spcFirstLastPara="1" vertOverflow="ellipsis" vert="horz" wrap="square" lIns="38100" tIns="19050" rIns="38100" bIns="19050" anchor="ctr" anchorCtr="1">
                  <a:spAutoFit/>
                </a:bodyPr>
                <a:lstStyle/>
                <a:p>
                  <a:pPr>
                    <a:defRPr sz="4400" b="0" i="0" u="none" strike="noStrike" kern="1200" baseline="0">
                      <a:solidFill>
                        <a:schemeClr val="bg1">
                          <a:lumMod val="95000"/>
                        </a:schemeClr>
                      </a:solidFill>
                      <a:latin typeface="+mn-lt"/>
                      <a:ea typeface="+mn-ea"/>
                      <a:cs typeface="+mn-cs"/>
                    </a:defRPr>
                  </a:pPr>
                  <a:endParaRPr lang="de-DE"/>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801-4BBD-826A-E011F82FA79B}"/>
                </c:ext>
              </c:extLst>
            </c:dLbl>
            <c:spPr>
              <a:noFill/>
              <a:ln>
                <a:noFill/>
              </a:ln>
              <a:effectLst/>
            </c:spPr>
            <c:txPr>
              <a:bodyPr rot="0" spcFirstLastPara="1" vertOverflow="ellipsis" vert="horz" wrap="square" lIns="38100" tIns="19050" rIns="38100" bIns="19050" anchor="ctr" anchorCtr="1">
                <a:spAutoFit/>
              </a:bodyPr>
              <a:lstStyle/>
              <a:p>
                <a:pPr>
                  <a:defRPr sz="44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Tabelle1!$B$2</c:f>
              <c:numCache>
                <c:formatCode>General</c:formatCode>
                <c:ptCount val="1"/>
                <c:pt idx="0">
                  <c:v>4</c:v>
                </c:pt>
              </c:numCache>
            </c:numRef>
          </c:val>
          <c:extLst>
            <c:ext xmlns:c16="http://schemas.microsoft.com/office/drawing/2014/chart" uri="{C3380CC4-5D6E-409C-BE32-E72D297353CC}">
              <c16:uniqueId val="{00000000-C801-4BBD-826A-E011F82FA79B}"/>
            </c:ext>
          </c:extLst>
        </c:ser>
        <c:ser>
          <c:idx val="1"/>
          <c:order val="1"/>
          <c:tx>
            <c:strRef>
              <c:f>Tabelle1!$C$1</c:f>
              <c:strCache>
                <c:ptCount val="1"/>
                <c:pt idx="0">
                  <c:v>Goofy</c:v>
                </c:pt>
              </c:strCache>
            </c:strRef>
          </c:tx>
          <c:spPr>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a:effectLst/>
          </c:spPr>
          <c:invertIfNegative val="0"/>
          <c:dLbls>
            <c:dLbl>
              <c:idx val="0"/>
              <c:layout>
                <c:manualLayout>
                  <c:x val="-5.729100483608997E-17"/>
                  <c:y val="0.16406248990757322"/>
                </c:manualLayout>
              </c:layout>
              <c:tx>
                <c:rich>
                  <a:bodyPr/>
                  <a:lstStyle/>
                  <a:p>
                    <a:fld id="{9CAAFD4A-61DF-4F09-B869-E36EBCD3E468}" type="VALUE">
                      <a:rPr lang="en-US" sz="5400">
                        <a:solidFill>
                          <a:schemeClr val="bg1"/>
                        </a:solidFill>
                      </a:rPr>
                      <a:pPr/>
                      <a:t>[WERT]</a:t>
                    </a:fld>
                    <a:endParaRPr lang="de-DE"/>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60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Tabelle1!$C$2</c:f>
              <c:numCache>
                <c:formatCode>General</c:formatCode>
                <c:ptCount val="1"/>
                <c:pt idx="0">
                  <c:v>5</c:v>
                </c:pt>
              </c:numCache>
            </c:numRef>
          </c:val>
          <c:extLst>
            <c:ext xmlns:c16="http://schemas.microsoft.com/office/drawing/2014/chart" uri="{C3380CC4-5D6E-409C-BE32-E72D297353CC}">
              <c16:uniqueId val="{00000001-C801-4BBD-826A-E011F82FA79B}"/>
            </c:ext>
          </c:extLst>
        </c:ser>
        <c:ser>
          <c:idx val="2"/>
          <c:order val="2"/>
          <c:tx>
            <c:strRef>
              <c:f>Tabelle1!$D$1</c:f>
              <c:strCache>
                <c:ptCount val="1"/>
                <c:pt idx="0">
                  <c:v>Micky Maus</c:v>
                </c:pt>
              </c:strCache>
            </c:strRef>
          </c:tx>
          <c:spPr>
            <a:gradFill flip="none" rotWithShape="1">
              <a:gsLst>
                <a:gs pos="0">
                  <a:srgbClr val="FF0000"/>
                </a:gs>
                <a:gs pos="23000">
                  <a:srgbClr val="FF1919"/>
                </a:gs>
                <a:gs pos="69000">
                  <a:srgbClr val="FF0000"/>
                </a:gs>
                <a:gs pos="97000">
                  <a:srgbClr val="C00000"/>
                </a:gs>
              </a:gsLst>
              <a:path path="circle">
                <a:fillToRect l="50000" t="50000" r="50000" b="50000"/>
              </a:path>
              <a:tileRect/>
            </a:gradFill>
            <a:ln>
              <a:noFill/>
            </a:ln>
            <a:effectLst/>
          </c:spPr>
          <c:invertIfNegative val="0"/>
          <c:dLbls>
            <c:dLbl>
              <c:idx val="0"/>
              <c:layout>
                <c:manualLayout>
                  <c:x val="0"/>
                  <c:y val="0.11015624322365621"/>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3200" b="0" i="0" u="none" strike="noStrike" kern="1200" baseline="0">
                    <a:solidFill>
                      <a:schemeClr val="bg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Tabelle1!$D$2</c:f>
              <c:numCache>
                <c:formatCode>General</c:formatCode>
                <c:ptCount val="1"/>
                <c:pt idx="0">
                  <c:v>2</c:v>
                </c:pt>
              </c:numCache>
            </c:numRef>
          </c:val>
          <c:extLst>
            <c:ext xmlns:c16="http://schemas.microsoft.com/office/drawing/2014/chart" uri="{C3380CC4-5D6E-409C-BE32-E72D297353CC}">
              <c16:uniqueId val="{00000002-C801-4BBD-826A-E011F82FA79B}"/>
            </c:ext>
          </c:extLst>
        </c:ser>
        <c:dLbls>
          <c:dLblPos val="outEnd"/>
          <c:showLegendKey val="0"/>
          <c:showVal val="1"/>
          <c:showCatName val="0"/>
          <c:showSerName val="0"/>
          <c:showPercent val="0"/>
          <c:showBubbleSize val="0"/>
        </c:dLbls>
        <c:gapWidth val="80"/>
        <c:overlap val="25"/>
        <c:axId val="1946805856"/>
        <c:axId val="1946816896"/>
      </c:barChart>
      <c:catAx>
        <c:axId val="194680585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de-DE"/>
          </a:p>
        </c:txPr>
        <c:crossAx val="1946816896"/>
        <c:crosses val="autoZero"/>
        <c:auto val="1"/>
        <c:lblAlgn val="ctr"/>
        <c:lblOffset val="100"/>
        <c:noMultiLvlLbl val="0"/>
      </c:catAx>
      <c:valAx>
        <c:axId val="1946816896"/>
        <c:scaling>
          <c:orientation val="minMax"/>
        </c:scaling>
        <c:delete val="1"/>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crossAx val="194680585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1"/>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2"/>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ayout>
        <c:manualLayout>
          <c:xMode val="edge"/>
          <c:yMode val="edge"/>
          <c:x val="7.4999999999999997E-2"/>
          <c:y val="0.88123204470767447"/>
          <c:w val="0.9"/>
          <c:h val="0.10470545615739074"/>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DD-Partei</c:v>
                </c:pt>
              </c:strCache>
            </c:strRef>
          </c:tx>
          <c: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c:spPr>
          <c:invertIfNegative val="0"/>
          <c:dLbls>
            <c:dLbl>
              <c:idx val="0"/>
              <c:layout>
                <c:manualLayout>
                  <c:x val="-1.5625000000000287E-3"/>
                  <c:y val="0.16874998961921817"/>
                </c:manualLayout>
              </c:layout>
              <c:spPr>
                <a:noFill/>
                <a:ln>
                  <a:noFill/>
                </a:ln>
                <a:effectLst/>
              </c:spPr>
              <c:txPr>
                <a:bodyPr rot="0" spcFirstLastPara="1" vertOverflow="ellipsis" vert="horz" wrap="square" lIns="38100" tIns="19050" rIns="38100" bIns="19050" anchor="ctr" anchorCtr="1">
                  <a:spAutoFit/>
                </a:bodyPr>
                <a:lstStyle/>
                <a:p>
                  <a:pPr>
                    <a:defRPr sz="4400" b="0" i="0" u="none" strike="noStrike" kern="1200" baseline="0">
                      <a:solidFill>
                        <a:schemeClr val="bg1">
                          <a:lumMod val="95000"/>
                        </a:schemeClr>
                      </a:solidFill>
                      <a:latin typeface="+mn-lt"/>
                      <a:ea typeface="+mn-ea"/>
                      <a:cs typeface="+mn-cs"/>
                    </a:defRPr>
                  </a:pPr>
                  <a:endParaRPr lang="de-DE"/>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801-4BBD-826A-E011F82FA79B}"/>
                </c:ext>
              </c:extLst>
            </c:dLbl>
            <c:spPr>
              <a:noFill/>
              <a:ln>
                <a:noFill/>
              </a:ln>
              <a:effectLst/>
            </c:spPr>
            <c:txPr>
              <a:bodyPr rot="0" spcFirstLastPara="1" vertOverflow="ellipsis" vert="horz" wrap="square" lIns="38100" tIns="19050" rIns="38100" bIns="19050" anchor="ctr" anchorCtr="1">
                <a:spAutoFit/>
              </a:bodyPr>
              <a:lstStyle/>
              <a:p>
                <a:pPr>
                  <a:defRPr sz="44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Tabelle1!$B$2</c:f>
              <c:numCache>
                <c:formatCode>General</c:formatCode>
                <c:ptCount val="1"/>
                <c:pt idx="0">
                  <c:v>4</c:v>
                </c:pt>
              </c:numCache>
            </c:numRef>
          </c:val>
          <c:extLst>
            <c:ext xmlns:c16="http://schemas.microsoft.com/office/drawing/2014/chart" uri="{C3380CC4-5D6E-409C-BE32-E72D297353CC}">
              <c16:uniqueId val="{00000000-C801-4BBD-826A-E011F82FA79B}"/>
            </c:ext>
          </c:extLst>
        </c:ser>
        <c:ser>
          <c:idx val="1"/>
          <c:order val="1"/>
          <c:tx>
            <c:strRef>
              <c:f>Tabelle1!$C$1</c:f>
              <c:strCache>
                <c:ptCount val="1"/>
                <c:pt idx="0">
                  <c:v>G-Partei</c:v>
                </c:pt>
              </c:strCache>
            </c:strRef>
          </c:tx>
          <c:spPr>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a:effectLst/>
          </c:spPr>
          <c:invertIfNegative val="0"/>
          <c:dLbls>
            <c:dLbl>
              <c:idx val="0"/>
              <c:layout>
                <c:manualLayout>
                  <c:x val="-5.729100483608997E-17"/>
                  <c:y val="0.16406248990757322"/>
                </c:manualLayout>
              </c:layout>
              <c:tx>
                <c:rich>
                  <a:bodyPr/>
                  <a:lstStyle/>
                  <a:p>
                    <a:fld id="{9CAAFD4A-61DF-4F09-B869-E36EBCD3E468}" type="VALUE">
                      <a:rPr lang="en-US" sz="5400">
                        <a:solidFill>
                          <a:schemeClr val="bg1"/>
                        </a:solidFill>
                      </a:rPr>
                      <a:pPr/>
                      <a:t>[WERT]</a:t>
                    </a:fld>
                    <a:endParaRPr lang="de-DE"/>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60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Tabelle1!$C$2</c:f>
              <c:numCache>
                <c:formatCode>General</c:formatCode>
                <c:ptCount val="1"/>
                <c:pt idx="0">
                  <c:v>5</c:v>
                </c:pt>
              </c:numCache>
            </c:numRef>
          </c:val>
          <c:extLst>
            <c:ext xmlns:c16="http://schemas.microsoft.com/office/drawing/2014/chart" uri="{C3380CC4-5D6E-409C-BE32-E72D297353CC}">
              <c16:uniqueId val="{00000001-C801-4BBD-826A-E011F82FA79B}"/>
            </c:ext>
          </c:extLst>
        </c:ser>
        <c:ser>
          <c:idx val="2"/>
          <c:order val="2"/>
          <c:tx>
            <c:strRef>
              <c:f>Tabelle1!$D$1</c:f>
              <c:strCache>
                <c:ptCount val="1"/>
                <c:pt idx="0">
                  <c:v>MM-Partei</c:v>
                </c:pt>
              </c:strCache>
            </c:strRef>
          </c:tx>
          <c:spPr>
            <a:gradFill flip="none" rotWithShape="1">
              <a:gsLst>
                <a:gs pos="0">
                  <a:srgbClr val="FF0000"/>
                </a:gs>
                <a:gs pos="23000">
                  <a:srgbClr val="FF1919"/>
                </a:gs>
                <a:gs pos="69000">
                  <a:srgbClr val="FF0000"/>
                </a:gs>
                <a:gs pos="97000">
                  <a:srgbClr val="C00000"/>
                </a:gs>
              </a:gsLst>
              <a:path path="circle">
                <a:fillToRect l="50000" t="50000" r="50000" b="50000"/>
              </a:path>
              <a:tileRect/>
            </a:gradFill>
            <a:ln>
              <a:noFill/>
            </a:ln>
            <a:effectLst/>
          </c:spPr>
          <c:invertIfNegative val="0"/>
          <c:dLbls>
            <c:dLbl>
              <c:idx val="0"/>
              <c:layout>
                <c:manualLayout>
                  <c:x val="0"/>
                  <c:y val="0.11015624322365621"/>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3200" b="0" i="0" u="none" strike="noStrike" kern="1200" baseline="0">
                    <a:solidFill>
                      <a:schemeClr val="bg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Tabelle1!$D$2</c:f>
              <c:numCache>
                <c:formatCode>General</c:formatCode>
                <c:ptCount val="1"/>
                <c:pt idx="0">
                  <c:v>2</c:v>
                </c:pt>
              </c:numCache>
            </c:numRef>
          </c:val>
          <c:extLst>
            <c:ext xmlns:c16="http://schemas.microsoft.com/office/drawing/2014/chart" uri="{C3380CC4-5D6E-409C-BE32-E72D297353CC}">
              <c16:uniqueId val="{00000002-C801-4BBD-826A-E011F82FA79B}"/>
            </c:ext>
          </c:extLst>
        </c:ser>
        <c:dLbls>
          <c:dLblPos val="outEnd"/>
          <c:showLegendKey val="0"/>
          <c:showVal val="1"/>
          <c:showCatName val="0"/>
          <c:showSerName val="0"/>
          <c:showPercent val="0"/>
          <c:showBubbleSize val="0"/>
        </c:dLbls>
        <c:gapWidth val="80"/>
        <c:overlap val="25"/>
        <c:axId val="1946805856"/>
        <c:axId val="1946816896"/>
      </c:barChart>
      <c:catAx>
        <c:axId val="194680585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de-DE"/>
          </a:p>
        </c:txPr>
        <c:crossAx val="1946816896"/>
        <c:crosses val="autoZero"/>
        <c:auto val="1"/>
        <c:lblAlgn val="ctr"/>
        <c:lblOffset val="100"/>
        <c:noMultiLvlLbl val="0"/>
      </c:catAx>
      <c:valAx>
        <c:axId val="1946816896"/>
        <c:scaling>
          <c:orientation val="minMax"/>
        </c:scaling>
        <c:delete val="1"/>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crossAx val="194680585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1"/>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2"/>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ayout>
        <c:manualLayout>
          <c:xMode val="edge"/>
          <c:yMode val="edge"/>
          <c:x val="7.4999999999999997E-2"/>
          <c:y val="0.88123204470767447"/>
          <c:w val="0.9"/>
          <c:h val="0.10470545615739074"/>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de-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Tabelle1!$B$2:$D$2</c:f>
              <c:strCache>
                <c:ptCount val="3"/>
                <c:pt idx="0">
                  <c:v>4</c:v>
                </c:pt>
                <c:pt idx="1">
                  <c:v>5</c:v>
                </c:pt>
                <c:pt idx="2">
                  <c:v>2</c:v>
                </c:pt>
              </c:strCache>
            </c:strRef>
          </c:tx>
          <c:dPt>
            <c:idx val="0"/>
            <c:bubble3D val="0"/>
            <c:spPr>
              <a:gradFill>
                <a:gsLst>
                  <a:gs pos="0">
                    <a:schemeClr val="accent1">
                      <a:lumMod val="89000"/>
                    </a:schemeClr>
                  </a:gs>
                  <a:gs pos="28000">
                    <a:schemeClr val="accent1">
                      <a:lumMod val="89000"/>
                    </a:schemeClr>
                  </a:gs>
                  <a:gs pos="64000">
                    <a:schemeClr val="accent1">
                      <a:lumMod val="75000"/>
                    </a:schemeClr>
                  </a:gs>
                  <a:gs pos="97000">
                    <a:schemeClr val="accent1">
                      <a:lumMod val="70000"/>
                    </a:schemeClr>
                  </a:gs>
                </a:gsLst>
                <a:path path="circle">
                  <a:fillToRect l="50000" t="50000" r="50000" b="50000"/>
                </a:path>
              </a:gradFill>
              <a:ln>
                <a:noFill/>
              </a:ln>
              <a:effectLst/>
            </c:spPr>
            <c:extLst>
              <c:ext xmlns:c16="http://schemas.microsoft.com/office/drawing/2014/chart" uri="{C3380CC4-5D6E-409C-BE32-E72D297353CC}">
                <c16:uniqueId val="{00000004-C801-4BBD-826A-E011F82FA79B}"/>
              </c:ext>
            </c:extLst>
          </c:dPt>
          <c:dPt>
            <c:idx val="1"/>
            <c:bubble3D val="0"/>
            <c:spPr>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a:effectLst/>
            </c:spPr>
            <c:extLst>
              <c:ext xmlns:c16="http://schemas.microsoft.com/office/drawing/2014/chart" uri="{C3380CC4-5D6E-409C-BE32-E72D297353CC}">
                <c16:uniqueId val="{00000001-E928-47A3-9C65-F0EE29FBFA48}"/>
              </c:ext>
            </c:extLst>
          </c:dPt>
          <c:dPt>
            <c:idx val="2"/>
            <c:bubble3D val="0"/>
            <c:spPr>
              <a:gradFill>
                <a:gsLst>
                  <a:gs pos="0">
                    <a:srgbClr val="FF4B4B"/>
                  </a:gs>
                  <a:gs pos="10000">
                    <a:srgbClr val="FF4B4B"/>
                  </a:gs>
                  <a:gs pos="71000">
                    <a:srgbClr val="FF0000"/>
                  </a:gs>
                  <a:gs pos="97000">
                    <a:srgbClr val="C00000"/>
                  </a:gs>
                </a:gsLst>
                <a:path path="circle">
                  <a:fillToRect l="50000" t="50000" r="50000" b="50000"/>
                </a:path>
              </a:gradFill>
              <a:ln>
                <a:noFill/>
              </a:ln>
              <a:effectLst/>
            </c:spPr>
            <c:extLst>
              <c:ext xmlns:c16="http://schemas.microsoft.com/office/drawing/2014/chart" uri="{C3380CC4-5D6E-409C-BE32-E72D297353CC}">
                <c16:uniqueId val="{00000002-E928-47A3-9C65-F0EE29FBFA48}"/>
              </c:ext>
            </c:extLst>
          </c:dPt>
          <c:dPt>
            <c:idx val="3"/>
            <c:bubble3D val="0"/>
            <c:spPr>
              <a:solidFill>
                <a:schemeClr val="bg1">
                  <a:alpha val="70000"/>
                </a:schemeClr>
              </a:solidFill>
              <a:ln>
                <a:noFill/>
              </a:ln>
              <a:effectLst/>
            </c:spPr>
            <c:extLst>
              <c:ext xmlns:c16="http://schemas.microsoft.com/office/drawing/2014/chart" uri="{C3380CC4-5D6E-409C-BE32-E72D297353CC}">
                <c16:uniqueId val="{00000003-E928-47A3-9C65-F0EE29FBFA48}"/>
              </c:ext>
            </c:extLst>
          </c:dPt>
          <c:cat>
            <c:strRef>
              <c:f>Tabelle1!$B$1:$D$1</c:f>
              <c:strCache>
                <c:ptCount val="3"/>
                <c:pt idx="0">
                  <c:v>DD-Partei</c:v>
                </c:pt>
                <c:pt idx="1">
                  <c:v>G-Partei</c:v>
                </c:pt>
                <c:pt idx="2">
                  <c:v>MM-Partei</c:v>
                </c:pt>
              </c:strCache>
            </c:strRef>
          </c:cat>
          <c:val>
            <c:numRef>
              <c:f>Tabelle1!$B$2:$E$2</c:f>
              <c:numCache>
                <c:formatCode>General</c:formatCode>
                <c:ptCount val="4"/>
                <c:pt idx="0">
                  <c:v>4</c:v>
                </c:pt>
                <c:pt idx="1">
                  <c:v>5</c:v>
                </c:pt>
                <c:pt idx="2">
                  <c:v>2</c:v>
                </c:pt>
                <c:pt idx="3">
                  <c:v>11</c:v>
                </c:pt>
              </c:numCache>
            </c:numRef>
          </c:val>
          <c:extLst>
            <c:ext xmlns:c16="http://schemas.microsoft.com/office/drawing/2014/chart" uri="{C3380CC4-5D6E-409C-BE32-E72D297353CC}">
              <c16:uniqueId val="{00000000-C801-4BBD-826A-E011F82FA79B}"/>
            </c:ext>
          </c:extLst>
        </c:ser>
        <c:dLbls>
          <c:showLegendKey val="0"/>
          <c:showVal val="0"/>
          <c:showCatName val="0"/>
          <c:showSerName val="0"/>
          <c:showPercent val="0"/>
          <c:showBubbleSize val="0"/>
          <c:showLeaderLines val="1"/>
        </c:dLbls>
        <c:firstSliceAng val="270"/>
        <c:extLst>
          <c:ext xmlns:c15="http://schemas.microsoft.com/office/drawing/2012/chart" uri="{02D57815-91ED-43cb-92C2-25804820EDAC}">
            <c15:filteredPieSeries>
              <c15:ser>
                <c:idx val="1"/>
                <c:order val="1"/>
                <c:tx>
                  <c:strRef>
                    <c:extLst>
                      <c:ext uri="{02D57815-91ED-43cb-92C2-25804820EDAC}">
                        <c15:formulaRef>
                          <c15:sqref>Tabelle1!$C$1</c15:sqref>
                        </c15:formulaRef>
                      </c:ext>
                    </c:extLst>
                    <c:strCache>
                      <c:ptCount val="1"/>
                      <c:pt idx="0">
                        <c:v>G-Partei</c:v>
                      </c:pt>
                    </c:strCache>
                  </c:strRef>
                </c:tx>
                <c:dPt>
                  <c:idx val="0"/>
                  <c:bubble3D val="0"/>
                  <c:spPr>
                    <a:solidFill>
                      <a:schemeClr val="accent1">
                        <a:alpha val="70000"/>
                      </a:schemeClr>
                    </a:solidFill>
                    <a:ln>
                      <a:noFill/>
                    </a:ln>
                    <a:effectLst/>
                  </c:spPr>
                  <c:extLst>
                    <c:ext xmlns:c16="http://schemas.microsoft.com/office/drawing/2014/chart" uri="{C3380CC4-5D6E-409C-BE32-E72D297353CC}">
                      <c16:uniqueId val="{00000003-C801-4BBD-826A-E011F82FA79B}"/>
                    </c:ext>
                  </c:extLst>
                </c:dPt>
                <c:cat>
                  <c:strRef>
                    <c:extLst>
                      <c:ext uri="{02D57815-91ED-43cb-92C2-25804820EDAC}">
                        <c15:formulaRef>
                          <c15:sqref>Tabelle1!$B$1:$D$1</c15:sqref>
                        </c15:formulaRef>
                      </c:ext>
                    </c:extLst>
                    <c:strCache>
                      <c:ptCount val="3"/>
                      <c:pt idx="0">
                        <c:v>DD-Partei</c:v>
                      </c:pt>
                      <c:pt idx="1">
                        <c:v>G-Partei</c:v>
                      </c:pt>
                      <c:pt idx="2">
                        <c:v>MM-Partei</c:v>
                      </c:pt>
                    </c:strCache>
                  </c:strRef>
                </c:cat>
                <c:val>
                  <c:numRef>
                    <c:extLst>
                      <c:ext uri="{02D57815-91ED-43cb-92C2-25804820EDAC}">
                        <c15:formulaRef>
                          <c15:sqref>Tabelle1!$C$2</c15:sqref>
                        </c15:formulaRef>
                      </c:ext>
                    </c:extLst>
                    <c:numCache>
                      <c:formatCode>General</c:formatCode>
                      <c:ptCount val="1"/>
                      <c:pt idx="0">
                        <c:v>5</c:v>
                      </c:pt>
                    </c:numCache>
                  </c:numRef>
                </c:val>
                <c:extLst>
                  <c:ext xmlns:c16="http://schemas.microsoft.com/office/drawing/2014/chart" uri="{C3380CC4-5D6E-409C-BE32-E72D297353CC}">
                    <c16:uniqueId val="{00000001-C801-4BBD-826A-E011F82FA79B}"/>
                  </c:ext>
                </c:extLst>
              </c15:ser>
            </c15:filteredPieSeries>
            <c15:filteredPieSeries>
              <c15:ser>
                <c:idx val="2"/>
                <c:order val="2"/>
                <c:tx>
                  <c:strRef>
                    <c:extLst xmlns:c15="http://schemas.microsoft.com/office/drawing/2012/chart">
                      <c:ext xmlns:c15="http://schemas.microsoft.com/office/drawing/2012/chart" uri="{02D57815-91ED-43cb-92C2-25804820EDAC}">
                        <c15:formulaRef>
                          <c15:sqref>Tabelle1!$D$1</c15:sqref>
                        </c15:formulaRef>
                      </c:ext>
                    </c:extLst>
                    <c:strCache>
                      <c:ptCount val="1"/>
                      <c:pt idx="0">
                        <c:v>MM-Partei</c:v>
                      </c:pt>
                    </c:strCache>
                  </c:strRef>
                </c:tx>
                <c:dPt>
                  <c:idx val="0"/>
                  <c:bubble3D val="0"/>
                  <c:spPr>
                    <a:solidFill>
                      <a:schemeClr val="accent1">
                        <a:alpha val="70000"/>
                      </a:schemeClr>
                    </a:solidFill>
                    <a:ln>
                      <a:noFill/>
                    </a:ln>
                    <a:effectLst/>
                  </c:spPr>
                  <c:extLst xmlns:c15="http://schemas.microsoft.com/office/drawing/2012/chart">
                    <c:ext xmlns:c16="http://schemas.microsoft.com/office/drawing/2014/chart" uri="{C3380CC4-5D6E-409C-BE32-E72D297353CC}">
                      <c16:uniqueId val="{00000005-C801-4BBD-826A-E011F82FA79B}"/>
                    </c:ext>
                  </c:extLst>
                </c:dPt>
                <c:cat>
                  <c:strRef>
                    <c:extLst xmlns:c15="http://schemas.microsoft.com/office/drawing/2012/chart">
                      <c:ext xmlns:c15="http://schemas.microsoft.com/office/drawing/2012/chart" uri="{02D57815-91ED-43cb-92C2-25804820EDAC}">
                        <c15:formulaRef>
                          <c15:sqref>Tabelle1!$B$1:$D$1</c15:sqref>
                        </c15:formulaRef>
                      </c:ext>
                    </c:extLst>
                    <c:strCache>
                      <c:ptCount val="3"/>
                      <c:pt idx="0">
                        <c:v>DD-Partei</c:v>
                      </c:pt>
                      <c:pt idx="1">
                        <c:v>G-Partei</c:v>
                      </c:pt>
                      <c:pt idx="2">
                        <c:v>MM-Partei</c:v>
                      </c:pt>
                    </c:strCache>
                  </c:strRef>
                </c:cat>
                <c:val>
                  <c:numRef>
                    <c:extLst xmlns:c15="http://schemas.microsoft.com/office/drawing/2012/chart">
                      <c:ext xmlns:c15="http://schemas.microsoft.com/office/drawing/2012/chart" uri="{02D57815-91ED-43cb-92C2-25804820EDAC}">
                        <c15:formulaRef>
                          <c15:sqref>Tabelle1!$D$2</c15:sqref>
                        </c15:formulaRef>
                      </c:ext>
                    </c:extLst>
                    <c:numCache>
                      <c:formatCode>General</c:formatCode>
                      <c:ptCount val="1"/>
                      <c:pt idx="0">
                        <c:v>2</c:v>
                      </c:pt>
                    </c:numCache>
                  </c:numRef>
                </c:val>
                <c:extLst xmlns:c15="http://schemas.microsoft.com/office/drawing/2012/chart">
                  <c:ext xmlns:c16="http://schemas.microsoft.com/office/drawing/2014/chart" uri="{C3380CC4-5D6E-409C-BE32-E72D297353CC}">
                    <c16:uniqueId val="{00000002-C801-4BBD-826A-E011F82FA79B}"/>
                  </c:ext>
                </c:extLst>
              </c15:ser>
            </c15:filteredPieSeries>
          </c:ext>
        </c:extLst>
      </c:pieChart>
      <c:spPr>
        <a:noFill/>
        <a:ln>
          <a:noFill/>
        </a:ln>
        <a:effectLst/>
      </c:spPr>
    </c:plotArea>
    <c:legend>
      <c:legendPos val="b"/>
      <c:layout>
        <c:manualLayout>
          <c:xMode val="edge"/>
          <c:yMode val="edge"/>
          <c:x val="0.17433821358267718"/>
          <c:y val="0.51015148190505155"/>
          <c:w val="0.72463558070866141"/>
          <c:h val="8.2036043181837909E-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de-D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Daisy Duck</c:v>
                </c:pt>
              </c:strCache>
            </c:strRef>
          </c:tx>
          <c: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c:spPr>
          <c:invertIfNegative val="0"/>
          <c:dLbls>
            <c:dLbl>
              <c:idx val="0"/>
              <c:layout>
                <c:manualLayout>
                  <c:x val="-1.5625000000000287E-3"/>
                  <c:y val="0.16874998961921817"/>
                </c:manualLayout>
              </c:layout>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bg1">
                          <a:lumMod val="95000"/>
                        </a:schemeClr>
                      </a:solidFill>
                      <a:latin typeface="+mn-lt"/>
                      <a:ea typeface="+mn-ea"/>
                      <a:cs typeface="+mn-cs"/>
                    </a:defRPr>
                  </a:pPr>
                  <a:endParaRPr lang="de-DE"/>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801-4BBD-826A-E011F82FA79B}"/>
                </c:ext>
              </c:extLst>
            </c:dLbl>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Tabelle1!$B$2</c:f>
              <c:numCache>
                <c:formatCode>General</c:formatCode>
                <c:ptCount val="1"/>
                <c:pt idx="0">
                  <c:v>6</c:v>
                </c:pt>
              </c:numCache>
            </c:numRef>
          </c:val>
          <c:extLst>
            <c:ext xmlns:c16="http://schemas.microsoft.com/office/drawing/2014/chart" uri="{C3380CC4-5D6E-409C-BE32-E72D297353CC}">
              <c16:uniqueId val="{00000000-C801-4BBD-826A-E011F82FA79B}"/>
            </c:ext>
          </c:extLst>
        </c:ser>
        <c:ser>
          <c:idx val="1"/>
          <c:order val="1"/>
          <c:tx>
            <c:strRef>
              <c:f>Tabelle1!$C$1</c:f>
              <c:strCache>
                <c:ptCount val="1"/>
                <c:pt idx="0">
                  <c:v>Goofy</c:v>
                </c:pt>
              </c:strCache>
            </c:strRef>
          </c:tx>
          <c:spPr>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a:effectLst/>
          </c:spPr>
          <c:invertIfNegative val="0"/>
          <c:dLbls>
            <c:dLbl>
              <c:idx val="0"/>
              <c:layout>
                <c:manualLayout>
                  <c:x val="-5.729100483608997E-17"/>
                  <c:y val="0.16406248990757322"/>
                </c:manualLayout>
              </c:layout>
              <c:tx>
                <c:rich>
                  <a:bodyPr/>
                  <a:lstStyle/>
                  <a:p>
                    <a:fld id="{9CAAFD4A-61DF-4F09-B869-E36EBCD3E468}" type="VALUE">
                      <a:rPr lang="en-US" sz="3200">
                        <a:solidFill>
                          <a:schemeClr val="bg1"/>
                        </a:solidFill>
                      </a:rPr>
                      <a:pPr/>
                      <a:t>[WERT]</a:t>
                    </a:fld>
                    <a:endParaRPr lang="de-DE"/>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32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Tabelle1!$C$2</c:f>
              <c:numCache>
                <c:formatCode>General</c:formatCode>
                <c:ptCount val="1"/>
                <c:pt idx="0">
                  <c:v>4</c:v>
                </c:pt>
              </c:numCache>
            </c:numRef>
          </c:val>
          <c:extLst>
            <c:ext xmlns:c16="http://schemas.microsoft.com/office/drawing/2014/chart" uri="{C3380CC4-5D6E-409C-BE32-E72D297353CC}">
              <c16:uniqueId val="{00000001-C801-4BBD-826A-E011F82FA79B}"/>
            </c:ext>
          </c:extLst>
        </c:ser>
        <c:ser>
          <c:idx val="2"/>
          <c:order val="2"/>
          <c:tx>
            <c:strRef>
              <c:f>Tabelle1!$D$1</c:f>
              <c:strCache>
                <c:ptCount val="1"/>
                <c:pt idx="0">
                  <c:v>Micky Maus</c:v>
                </c:pt>
              </c:strCache>
            </c:strRef>
          </c:tx>
          <c:spPr>
            <a:gradFill flip="none" rotWithShape="1">
              <a:gsLst>
                <a:gs pos="0">
                  <a:srgbClr val="FF0000"/>
                </a:gs>
                <a:gs pos="23000">
                  <a:srgbClr val="FF1919"/>
                </a:gs>
                <a:gs pos="69000">
                  <a:srgbClr val="FF0000"/>
                </a:gs>
                <a:gs pos="97000">
                  <a:srgbClr val="C00000"/>
                </a:gs>
              </a:gsLst>
              <a:path path="circle">
                <a:fillToRect l="50000" t="50000" r="50000" b="50000"/>
              </a:path>
              <a:tileRect/>
            </a:gradFill>
            <a:ln>
              <a:noFill/>
            </a:ln>
            <a:effectLst/>
          </c:spPr>
          <c:invertIfNegative val="0"/>
          <c:dLbls>
            <c:dLbl>
              <c:idx val="0"/>
              <c:layout>
                <c:manualLayout>
                  <c:x val="0"/>
                  <c:y val="0.11015624322365621"/>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3200" b="0" i="0" u="none" strike="noStrike" kern="1200" baseline="0">
                    <a:solidFill>
                      <a:schemeClr val="bg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Tabelle1!$D$2</c:f>
              <c:numCache>
                <c:formatCode>General</c:formatCode>
                <c:ptCount val="1"/>
                <c:pt idx="0">
                  <c:v>1</c:v>
                </c:pt>
              </c:numCache>
            </c:numRef>
          </c:val>
          <c:extLst>
            <c:ext xmlns:c16="http://schemas.microsoft.com/office/drawing/2014/chart" uri="{C3380CC4-5D6E-409C-BE32-E72D297353CC}">
              <c16:uniqueId val="{00000002-C801-4BBD-826A-E011F82FA79B}"/>
            </c:ext>
          </c:extLst>
        </c:ser>
        <c:dLbls>
          <c:showLegendKey val="0"/>
          <c:showVal val="0"/>
          <c:showCatName val="0"/>
          <c:showSerName val="0"/>
          <c:showPercent val="0"/>
          <c:showBubbleSize val="0"/>
        </c:dLbls>
        <c:gapWidth val="80"/>
        <c:overlap val="-18"/>
        <c:axId val="1946805856"/>
        <c:axId val="1946816896"/>
      </c:barChart>
      <c:catAx>
        <c:axId val="194680585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de-DE"/>
          </a:p>
        </c:txPr>
        <c:crossAx val="1946816896"/>
        <c:crosses val="autoZero"/>
        <c:auto val="1"/>
        <c:lblAlgn val="ctr"/>
        <c:lblOffset val="100"/>
        <c:noMultiLvlLbl val="0"/>
      </c:catAx>
      <c:valAx>
        <c:axId val="1946816896"/>
        <c:scaling>
          <c:orientation val="minMax"/>
        </c:scaling>
        <c:delete val="1"/>
        <c:axPos val="l"/>
        <c:numFmt formatCode="General" sourceLinked="1"/>
        <c:majorTickMark val="none"/>
        <c:minorTickMark val="none"/>
        <c:tickLblPos val="nextTo"/>
        <c:crossAx val="194680585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1"/>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2"/>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ayout>
        <c:manualLayout>
          <c:xMode val="edge"/>
          <c:yMode val="edge"/>
          <c:x val="7.4999999999999997E-2"/>
          <c:y val="0.88123204470767447"/>
          <c:w val="0.9"/>
          <c:h val="0.10470545615739074"/>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de-DE"/>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Daisy Duck</c:v>
                </c:pt>
              </c:strCache>
            </c:strRef>
          </c:tx>
          <c: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c:spPr>
          <c:invertIfNegative val="0"/>
          <c:dLbls>
            <c:dLbl>
              <c:idx val="0"/>
              <c:layout>
                <c:manualLayout>
                  <c:x val="-1.5625000000000287E-3"/>
                  <c:y val="0.16874998961921817"/>
                </c:manualLayout>
              </c:layout>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bg1">
                          <a:lumMod val="95000"/>
                        </a:schemeClr>
                      </a:solidFill>
                      <a:latin typeface="+mn-lt"/>
                      <a:ea typeface="+mn-ea"/>
                      <a:cs typeface="+mn-cs"/>
                    </a:defRPr>
                  </a:pPr>
                  <a:endParaRPr lang="de-DE"/>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801-4BBD-826A-E011F82FA79B}"/>
                </c:ext>
              </c:extLst>
            </c:dLbl>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Tabelle1!$B$2</c:f>
              <c:numCache>
                <c:formatCode>General</c:formatCode>
                <c:ptCount val="1"/>
                <c:pt idx="0">
                  <c:v>7</c:v>
                </c:pt>
              </c:numCache>
            </c:numRef>
          </c:val>
          <c:extLst>
            <c:ext xmlns:c16="http://schemas.microsoft.com/office/drawing/2014/chart" uri="{C3380CC4-5D6E-409C-BE32-E72D297353CC}">
              <c16:uniqueId val="{00000000-C801-4BBD-826A-E011F82FA79B}"/>
            </c:ext>
          </c:extLst>
        </c:ser>
        <c:ser>
          <c:idx val="1"/>
          <c:order val="1"/>
          <c:tx>
            <c:strRef>
              <c:f>Tabelle1!$C$1</c:f>
              <c:strCache>
                <c:ptCount val="1"/>
                <c:pt idx="0">
                  <c:v>Goofy</c:v>
                </c:pt>
              </c:strCache>
            </c:strRef>
          </c:tx>
          <c:spPr>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a:effectLst/>
          </c:spPr>
          <c:invertIfNegative val="0"/>
          <c:dLbls>
            <c:dLbl>
              <c:idx val="0"/>
              <c:layout>
                <c:manualLayout>
                  <c:x val="-5.729100483608997E-17"/>
                  <c:y val="0.16406248990757322"/>
                </c:manualLayout>
              </c:layout>
              <c:tx>
                <c:rich>
                  <a:bodyPr/>
                  <a:lstStyle/>
                  <a:p>
                    <a:fld id="{9CAAFD4A-61DF-4F09-B869-E36EBCD3E468}" type="VALUE">
                      <a:rPr lang="en-US" sz="3200">
                        <a:solidFill>
                          <a:schemeClr val="bg1"/>
                        </a:solidFill>
                      </a:rPr>
                      <a:pPr/>
                      <a:t>[WERT]</a:t>
                    </a:fld>
                    <a:endParaRPr lang="de-DE"/>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32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Tabelle1!$C$2</c:f>
              <c:numCache>
                <c:formatCode>General</c:formatCode>
                <c:ptCount val="1"/>
                <c:pt idx="0">
                  <c:v>3</c:v>
                </c:pt>
              </c:numCache>
            </c:numRef>
          </c:val>
          <c:extLst>
            <c:ext xmlns:c16="http://schemas.microsoft.com/office/drawing/2014/chart" uri="{C3380CC4-5D6E-409C-BE32-E72D297353CC}">
              <c16:uniqueId val="{00000001-C801-4BBD-826A-E011F82FA79B}"/>
            </c:ext>
          </c:extLst>
        </c:ser>
        <c:ser>
          <c:idx val="2"/>
          <c:order val="2"/>
          <c:tx>
            <c:strRef>
              <c:f>Tabelle1!$D$1</c:f>
              <c:strCache>
                <c:ptCount val="1"/>
                <c:pt idx="0">
                  <c:v>Micky Maus</c:v>
                </c:pt>
              </c:strCache>
            </c:strRef>
          </c:tx>
          <c:spPr>
            <a:gradFill flip="none" rotWithShape="1">
              <a:gsLst>
                <a:gs pos="0">
                  <a:srgbClr val="FF0000"/>
                </a:gs>
                <a:gs pos="23000">
                  <a:srgbClr val="FF1919"/>
                </a:gs>
                <a:gs pos="69000">
                  <a:srgbClr val="FF0000"/>
                </a:gs>
                <a:gs pos="97000">
                  <a:srgbClr val="C00000"/>
                </a:gs>
              </a:gsLst>
              <a:path path="circle">
                <a:fillToRect l="50000" t="50000" r="50000" b="50000"/>
              </a:path>
              <a:tileRect/>
            </a:gradFill>
            <a:ln>
              <a:noFill/>
            </a:ln>
            <a:effectLst/>
          </c:spPr>
          <c:invertIfNegative val="0"/>
          <c:dLbls>
            <c:dLbl>
              <c:idx val="0"/>
              <c:layout>
                <c:manualLayout>
                  <c:x val="0"/>
                  <c:y val="0.11015624322365621"/>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3200" b="0" i="0" u="none" strike="noStrike" kern="1200" baseline="0">
                    <a:solidFill>
                      <a:schemeClr val="bg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Tabelle1!$D$2</c:f>
              <c:numCache>
                <c:formatCode>General</c:formatCode>
                <c:ptCount val="1"/>
                <c:pt idx="0">
                  <c:v>1</c:v>
                </c:pt>
              </c:numCache>
            </c:numRef>
          </c:val>
          <c:extLst>
            <c:ext xmlns:c16="http://schemas.microsoft.com/office/drawing/2014/chart" uri="{C3380CC4-5D6E-409C-BE32-E72D297353CC}">
              <c16:uniqueId val="{00000002-C801-4BBD-826A-E011F82FA79B}"/>
            </c:ext>
          </c:extLst>
        </c:ser>
        <c:dLbls>
          <c:showLegendKey val="0"/>
          <c:showVal val="0"/>
          <c:showCatName val="0"/>
          <c:showSerName val="0"/>
          <c:showPercent val="0"/>
          <c:showBubbleSize val="0"/>
        </c:dLbls>
        <c:gapWidth val="80"/>
        <c:overlap val="-18"/>
        <c:axId val="1946805856"/>
        <c:axId val="1946816896"/>
      </c:barChart>
      <c:catAx>
        <c:axId val="194680585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de-DE"/>
          </a:p>
        </c:txPr>
        <c:crossAx val="1946816896"/>
        <c:crosses val="autoZero"/>
        <c:auto val="1"/>
        <c:lblAlgn val="ctr"/>
        <c:lblOffset val="100"/>
        <c:noMultiLvlLbl val="0"/>
      </c:catAx>
      <c:valAx>
        <c:axId val="1946816896"/>
        <c:scaling>
          <c:orientation val="minMax"/>
        </c:scaling>
        <c:delete val="1"/>
        <c:axPos val="l"/>
        <c:numFmt formatCode="General" sourceLinked="1"/>
        <c:majorTickMark val="none"/>
        <c:minorTickMark val="none"/>
        <c:tickLblPos val="nextTo"/>
        <c:crossAx val="194680585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1"/>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2"/>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ayout>
        <c:manualLayout>
          <c:xMode val="edge"/>
          <c:yMode val="edge"/>
          <c:x val="7.4999999999999997E-2"/>
          <c:y val="0.88123204470767447"/>
          <c:w val="0.9"/>
          <c:h val="0.10470545615739074"/>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de-DE"/>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Daisy Duck</c:v>
                </c:pt>
              </c:strCache>
            </c:strRef>
          </c:tx>
          <c: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c:spPr>
          <c:invertIfNegative val="0"/>
          <c:dLbls>
            <c:dLbl>
              <c:idx val="0"/>
              <c:layout>
                <c:manualLayout>
                  <c:x val="-1.5625000000000287E-3"/>
                  <c:y val="0.16874998961921817"/>
                </c:manualLayout>
              </c:layout>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bg1">
                          <a:lumMod val="95000"/>
                        </a:schemeClr>
                      </a:solidFill>
                      <a:latin typeface="+mn-lt"/>
                      <a:ea typeface="+mn-ea"/>
                      <a:cs typeface="+mn-cs"/>
                    </a:defRPr>
                  </a:pPr>
                  <a:endParaRPr lang="de-DE"/>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801-4BBD-826A-E011F82FA79B}"/>
                </c:ext>
              </c:extLst>
            </c:dLbl>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Tabelle1!$B$2</c:f>
              <c:numCache>
                <c:formatCode>General</c:formatCode>
                <c:ptCount val="1"/>
                <c:pt idx="0">
                  <c:v>7</c:v>
                </c:pt>
              </c:numCache>
            </c:numRef>
          </c:val>
          <c:extLst>
            <c:ext xmlns:c16="http://schemas.microsoft.com/office/drawing/2014/chart" uri="{C3380CC4-5D6E-409C-BE32-E72D297353CC}">
              <c16:uniqueId val="{00000000-C801-4BBD-826A-E011F82FA79B}"/>
            </c:ext>
          </c:extLst>
        </c:ser>
        <c:ser>
          <c:idx val="1"/>
          <c:order val="1"/>
          <c:tx>
            <c:strRef>
              <c:f>Tabelle1!$C$1</c:f>
              <c:strCache>
                <c:ptCount val="1"/>
                <c:pt idx="0">
                  <c:v>Goofy</c:v>
                </c:pt>
              </c:strCache>
            </c:strRef>
          </c:tx>
          <c:spPr>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a:effectLst/>
          </c:spPr>
          <c:invertIfNegative val="0"/>
          <c:dLbls>
            <c:dLbl>
              <c:idx val="0"/>
              <c:layout>
                <c:manualLayout>
                  <c:x val="-5.729100483608997E-17"/>
                  <c:y val="0.16406248990757322"/>
                </c:manualLayout>
              </c:layout>
              <c:tx>
                <c:rich>
                  <a:bodyPr/>
                  <a:lstStyle/>
                  <a:p>
                    <a:fld id="{9CAAFD4A-61DF-4F09-B869-E36EBCD3E468}" type="VALUE">
                      <a:rPr lang="en-US" sz="3200">
                        <a:solidFill>
                          <a:schemeClr val="bg1"/>
                        </a:solidFill>
                      </a:rPr>
                      <a:pPr/>
                      <a:t>[WERT]</a:t>
                    </a:fld>
                    <a:endParaRPr lang="de-DE"/>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32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Tabelle1!$C$2</c:f>
              <c:numCache>
                <c:formatCode>General</c:formatCode>
                <c:ptCount val="1"/>
                <c:pt idx="0">
                  <c:v>4</c:v>
                </c:pt>
              </c:numCache>
            </c:numRef>
          </c:val>
          <c:extLst>
            <c:ext xmlns:c16="http://schemas.microsoft.com/office/drawing/2014/chart" uri="{C3380CC4-5D6E-409C-BE32-E72D297353CC}">
              <c16:uniqueId val="{00000001-C801-4BBD-826A-E011F82FA79B}"/>
            </c:ext>
          </c:extLst>
        </c:ser>
        <c:ser>
          <c:idx val="2"/>
          <c:order val="2"/>
          <c:tx>
            <c:strRef>
              <c:f>Tabelle1!$D$1</c:f>
              <c:strCache>
                <c:ptCount val="1"/>
                <c:pt idx="0">
                  <c:v>Micky Maus</c:v>
                </c:pt>
              </c:strCache>
            </c:strRef>
          </c:tx>
          <c:spPr>
            <a:gradFill flip="none" rotWithShape="1">
              <a:gsLst>
                <a:gs pos="0">
                  <a:srgbClr val="FF0000"/>
                </a:gs>
                <a:gs pos="23000">
                  <a:srgbClr val="FF1919"/>
                </a:gs>
                <a:gs pos="69000">
                  <a:srgbClr val="FF0000"/>
                </a:gs>
                <a:gs pos="97000">
                  <a:srgbClr val="C00000"/>
                </a:gs>
              </a:gsLst>
              <a:path path="circle">
                <a:fillToRect l="50000" t="50000" r="50000" b="50000"/>
              </a:path>
              <a:tileRect/>
            </a:gradFill>
            <a:ln>
              <a:noFill/>
            </a:ln>
            <a:effectLst/>
          </c:spPr>
          <c:invertIfNegative val="0"/>
          <c:dLbls>
            <c:dLbl>
              <c:idx val="0"/>
              <c:layout>
                <c:manualLayout>
                  <c:x val="0"/>
                  <c:y val="0.11015624322365621"/>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3200" b="0" i="0" u="none" strike="noStrike" kern="1200" baseline="0">
                    <a:solidFill>
                      <a:schemeClr val="bg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Tabelle1!$D$2</c:f>
              <c:numCache>
                <c:formatCode>General</c:formatCode>
                <c:ptCount val="1"/>
                <c:pt idx="0">
                  <c:v>0</c:v>
                </c:pt>
              </c:numCache>
            </c:numRef>
          </c:val>
          <c:extLst>
            <c:ext xmlns:c16="http://schemas.microsoft.com/office/drawing/2014/chart" uri="{C3380CC4-5D6E-409C-BE32-E72D297353CC}">
              <c16:uniqueId val="{00000002-C801-4BBD-826A-E011F82FA79B}"/>
            </c:ext>
          </c:extLst>
        </c:ser>
        <c:dLbls>
          <c:showLegendKey val="0"/>
          <c:showVal val="0"/>
          <c:showCatName val="0"/>
          <c:showSerName val="0"/>
          <c:showPercent val="0"/>
          <c:showBubbleSize val="0"/>
        </c:dLbls>
        <c:gapWidth val="80"/>
        <c:overlap val="-18"/>
        <c:axId val="1946805856"/>
        <c:axId val="1946816896"/>
      </c:barChart>
      <c:catAx>
        <c:axId val="194680585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de-DE"/>
          </a:p>
        </c:txPr>
        <c:crossAx val="1946816896"/>
        <c:crosses val="autoZero"/>
        <c:auto val="1"/>
        <c:lblAlgn val="ctr"/>
        <c:lblOffset val="100"/>
        <c:noMultiLvlLbl val="0"/>
      </c:catAx>
      <c:valAx>
        <c:axId val="1946816896"/>
        <c:scaling>
          <c:orientation val="minMax"/>
        </c:scaling>
        <c:delete val="1"/>
        <c:axPos val="l"/>
        <c:numFmt formatCode="General" sourceLinked="1"/>
        <c:majorTickMark val="none"/>
        <c:minorTickMark val="none"/>
        <c:tickLblPos val="nextTo"/>
        <c:crossAx val="194680585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1"/>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2"/>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ayout>
        <c:manualLayout>
          <c:xMode val="edge"/>
          <c:yMode val="edge"/>
          <c:x val="7.4999999999999997E-2"/>
          <c:y val="0.88123204470767447"/>
          <c:w val="0.9"/>
          <c:h val="0.10470545615739074"/>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de-DE"/>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Daisy Duck</c:v>
                </c:pt>
              </c:strCache>
            </c:strRef>
          </c:tx>
          <c: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c:spPr>
          <c:invertIfNegative val="0"/>
          <c:dLbls>
            <c:dLbl>
              <c:idx val="0"/>
              <c:layout>
                <c:manualLayout>
                  <c:x val="-1.5625000000000287E-3"/>
                  <c:y val="0.16874998961921817"/>
                </c:manualLayout>
              </c:layout>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bg1">
                          <a:lumMod val="95000"/>
                        </a:schemeClr>
                      </a:solidFill>
                      <a:latin typeface="+mn-lt"/>
                      <a:ea typeface="+mn-ea"/>
                      <a:cs typeface="+mn-cs"/>
                    </a:defRPr>
                  </a:pPr>
                  <a:endParaRPr lang="de-DE"/>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801-4BBD-826A-E011F82FA79B}"/>
                </c:ext>
              </c:extLst>
            </c:dLbl>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Tabelle1!$B$2</c:f>
              <c:numCache>
                <c:formatCode>General</c:formatCode>
                <c:ptCount val="1"/>
                <c:pt idx="0">
                  <c:v>7</c:v>
                </c:pt>
              </c:numCache>
            </c:numRef>
          </c:val>
          <c:extLst>
            <c:ext xmlns:c16="http://schemas.microsoft.com/office/drawing/2014/chart" uri="{C3380CC4-5D6E-409C-BE32-E72D297353CC}">
              <c16:uniqueId val="{00000000-C801-4BBD-826A-E011F82FA79B}"/>
            </c:ext>
          </c:extLst>
        </c:ser>
        <c:ser>
          <c:idx val="1"/>
          <c:order val="1"/>
          <c:tx>
            <c:strRef>
              <c:f>Tabelle1!$C$1</c:f>
              <c:strCache>
                <c:ptCount val="1"/>
                <c:pt idx="0">
                  <c:v>Goofy</c:v>
                </c:pt>
              </c:strCache>
            </c:strRef>
          </c:tx>
          <c:spPr>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a:effectLst/>
          </c:spPr>
          <c:invertIfNegative val="0"/>
          <c:dLbls>
            <c:dLbl>
              <c:idx val="0"/>
              <c:layout>
                <c:manualLayout>
                  <c:x val="-5.729100483608997E-17"/>
                  <c:y val="0.16406248990757322"/>
                </c:manualLayout>
              </c:layout>
              <c:tx>
                <c:rich>
                  <a:bodyPr/>
                  <a:lstStyle/>
                  <a:p>
                    <a:fld id="{9CAAFD4A-61DF-4F09-B869-E36EBCD3E468}" type="VALUE">
                      <a:rPr lang="en-US" sz="3200">
                        <a:solidFill>
                          <a:schemeClr val="bg1"/>
                        </a:solidFill>
                      </a:rPr>
                      <a:pPr/>
                      <a:t>[WERT]</a:t>
                    </a:fld>
                    <a:endParaRPr lang="de-DE"/>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32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Tabelle1!$C$2</c:f>
              <c:numCache>
                <c:formatCode>General</c:formatCode>
                <c:ptCount val="1"/>
                <c:pt idx="0">
                  <c:v>3</c:v>
                </c:pt>
              </c:numCache>
            </c:numRef>
          </c:val>
          <c:extLst>
            <c:ext xmlns:c16="http://schemas.microsoft.com/office/drawing/2014/chart" uri="{C3380CC4-5D6E-409C-BE32-E72D297353CC}">
              <c16:uniqueId val="{00000001-C801-4BBD-826A-E011F82FA79B}"/>
            </c:ext>
          </c:extLst>
        </c:ser>
        <c:ser>
          <c:idx val="2"/>
          <c:order val="2"/>
          <c:tx>
            <c:strRef>
              <c:f>Tabelle1!$D$1</c:f>
              <c:strCache>
                <c:ptCount val="1"/>
                <c:pt idx="0">
                  <c:v>Micky Maus</c:v>
                </c:pt>
              </c:strCache>
            </c:strRef>
          </c:tx>
          <c:spPr>
            <a:gradFill flip="none" rotWithShape="1">
              <a:gsLst>
                <a:gs pos="0">
                  <a:srgbClr val="FF0000"/>
                </a:gs>
                <a:gs pos="23000">
                  <a:srgbClr val="FF1919"/>
                </a:gs>
                <a:gs pos="69000">
                  <a:srgbClr val="FF0000"/>
                </a:gs>
                <a:gs pos="97000">
                  <a:srgbClr val="C00000"/>
                </a:gs>
              </a:gsLst>
              <a:path path="circle">
                <a:fillToRect l="50000" t="50000" r="50000" b="50000"/>
              </a:path>
              <a:tileRect/>
            </a:gradFill>
            <a:ln>
              <a:noFill/>
            </a:ln>
            <a:effectLst/>
          </c:spPr>
          <c:invertIfNegative val="0"/>
          <c:dLbls>
            <c:dLbl>
              <c:idx val="0"/>
              <c:layout>
                <c:manualLayout>
                  <c:x val="0"/>
                  <c:y val="0.11015624322365621"/>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3200" b="0" i="0" u="none" strike="noStrike" kern="1200" baseline="0">
                    <a:solidFill>
                      <a:schemeClr val="bg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Tabelle1!$D$2</c:f>
              <c:numCache>
                <c:formatCode>General</c:formatCode>
                <c:ptCount val="1"/>
                <c:pt idx="0">
                  <c:v>0</c:v>
                </c:pt>
              </c:numCache>
            </c:numRef>
          </c:val>
          <c:extLst>
            <c:ext xmlns:c16="http://schemas.microsoft.com/office/drawing/2014/chart" uri="{C3380CC4-5D6E-409C-BE32-E72D297353CC}">
              <c16:uniqueId val="{00000002-C801-4BBD-826A-E011F82FA79B}"/>
            </c:ext>
          </c:extLst>
        </c:ser>
        <c:dLbls>
          <c:showLegendKey val="0"/>
          <c:showVal val="0"/>
          <c:showCatName val="0"/>
          <c:showSerName val="0"/>
          <c:showPercent val="0"/>
          <c:showBubbleSize val="0"/>
        </c:dLbls>
        <c:gapWidth val="80"/>
        <c:overlap val="-18"/>
        <c:axId val="1946805856"/>
        <c:axId val="1946816896"/>
      </c:barChart>
      <c:catAx>
        <c:axId val="194680585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de-DE"/>
          </a:p>
        </c:txPr>
        <c:crossAx val="1946816896"/>
        <c:crosses val="autoZero"/>
        <c:auto val="1"/>
        <c:lblAlgn val="ctr"/>
        <c:lblOffset val="100"/>
        <c:noMultiLvlLbl val="0"/>
      </c:catAx>
      <c:valAx>
        <c:axId val="1946816896"/>
        <c:scaling>
          <c:orientation val="minMax"/>
        </c:scaling>
        <c:delete val="1"/>
        <c:axPos val="l"/>
        <c:numFmt formatCode="General" sourceLinked="1"/>
        <c:majorTickMark val="none"/>
        <c:minorTickMark val="none"/>
        <c:tickLblPos val="nextTo"/>
        <c:crossAx val="194680585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1"/>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2"/>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ayout>
        <c:manualLayout>
          <c:xMode val="edge"/>
          <c:yMode val="edge"/>
          <c:x val="7.4999999999999997E-2"/>
          <c:y val="0.88123204470767447"/>
          <c:w val="0.9"/>
          <c:h val="0.10470545615739074"/>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de-DE"/>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Daisy Duck</c:v>
                </c:pt>
              </c:strCache>
            </c:strRef>
          </c:tx>
          <c: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c:spPr>
          <c:invertIfNegative val="0"/>
          <c:dLbls>
            <c:dLbl>
              <c:idx val="0"/>
              <c:layout>
                <c:manualLayout>
                  <c:x val="-1.5625000000000287E-3"/>
                  <c:y val="0.16874998961921817"/>
                </c:manualLayout>
              </c:layout>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bg1">
                          <a:lumMod val="95000"/>
                        </a:schemeClr>
                      </a:solidFill>
                      <a:latin typeface="+mn-lt"/>
                      <a:ea typeface="+mn-ea"/>
                      <a:cs typeface="+mn-cs"/>
                    </a:defRPr>
                  </a:pPr>
                  <a:endParaRPr lang="de-DE"/>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801-4BBD-826A-E011F82FA79B}"/>
                </c:ext>
              </c:extLst>
            </c:dLbl>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Tabelle1!$B$2</c:f>
              <c:numCache>
                <c:formatCode>General</c:formatCode>
                <c:ptCount val="1"/>
                <c:pt idx="0">
                  <c:v>6</c:v>
                </c:pt>
              </c:numCache>
            </c:numRef>
          </c:val>
          <c:extLst>
            <c:ext xmlns:c16="http://schemas.microsoft.com/office/drawing/2014/chart" uri="{C3380CC4-5D6E-409C-BE32-E72D297353CC}">
              <c16:uniqueId val="{00000000-C801-4BBD-826A-E011F82FA79B}"/>
            </c:ext>
          </c:extLst>
        </c:ser>
        <c:ser>
          <c:idx val="1"/>
          <c:order val="1"/>
          <c:tx>
            <c:strRef>
              <c:f>Tabelle1!$C$1</c:f>
              <c:strCache>
                <c:ptCount val="1"/>
                <c:pt idx="0">
                  <c:v>Goofy</c:v>
                </c:pt>
              </c:strCache>
            </c:strRef>
          </c:tx>
          <c:spPr>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a:effectLst/>
          </c:spPr>
          <c:invertIfNegative val="0"/>
          <c:dLbls>
            <c:dLbl>
              <c:idx val="0"/>
              <c:layout>
                <c:manualLayout>
                  <c:x val="-5.729100483608997E-17"/>
                  <c:y val="0.16406248990757322"/>
                </c:manualLayout>
              </c:layout>
              <c:tx>
                <c:rich>
                  <a:bodyPr/>
                  <a:lstStyle/>
                  <a:p>
                    <a:fld id="{9CAAFD4A-61DF-4F09-B869-E36EBCD3E468}" type="VALUE">
                      <a:rPr lang="en-US" sz="3200">
                        <a:solidFill>
                          <a:schemeClr val="bg1"/>
                        </a:solidFill>
                      </a:rPr>
                      <a:pPr/>
                      <a:t>[WERT]</a:t>
                    </a:fld>
                    <a:endParaRPr lang="de-DE"/>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32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Tabelle1!$C$2</c:f>
              <c:numCache>
                <c:formatCode>General</c:formatCode>
                <c:ptCount val="1"/>
                <c:pt idx="0">
                  <c:v>3</c:v>
                </c:pt>
              </c:numCache>
            </c:numRef>
          </c:val>
          <c:extLst>
            <c:ext xmlns:c16="http://schemas.microsoft.com/office/drawing/2014/chart" uri="{C3380CC4-5D6E-409C-BE32-E72D297353CC}">
              <c16:uniqueId val="{00000001-C801-4BBD-826A-E011F82FA79B}"/>
            </c:ext>
          </c:extLst>
        </c:ser>
        <c:ser>
          <c:idx val="2"/>
          <c:order val="2"/>
          <c:tx>
            <c:strRef>
              <c:f>Tabelle1!$D$1</c:f>
              <c:strCache>
                <c:ptCount val="1"/>
                <c:pt idx="0">
                  <c:v>Micky Maus</c:v>
                </c:pt>
              </c:strCache>
            </c:strRef>
          </c:tx>
          <c:spPr>
            <a:gradFill flip="none" rotWithShape="1">
              <a:gsLst>
                <a:gs pos="0">
                  <a:srgbClr val="FF0000"/>
                </a:gs>
                <a:gs pos="23000">
                  <a:srgbClr val="FF1919"/>
                </a:gs>
                <a:gs pos="69000">
                  <a:srgbClr val="FF0000"/>
                </a:gs>
                <a:gs pos="97000">
                  <a:srgbClr val="C00000"/>
                </a:gs>
              </a:gsLst>
              <a:path path="circle">
                <a:fillToRect l="50000" t="50000" r="50000" b="50000"/>
              </a:path>
              <a:tileRect/>
            </a:gradFill>
            <a:ln>
              <a:noFill/>
            </a:ln>
            <a:effectLst/>
          </c:spPr>
          <c:invertIfNegative val="0"/>
          <c:dLbls>
            <c:dLbl>
              <c:idx val="0"/>
              <c:layout>
                <c:manualLayout>
                  <c:x val="0"/>
                  <c:y val="0.11015624322365621"/>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3200" b="0" i="0" u="none" strike="noStrike" kern="1200" baseline="0">
                    <a:solidFill>
                      <a:schemeClr val="bg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Tabelle1!$D$2</c:f>
              <c:numCache>
                <c:formatCode>General</c:formatCode>
                <c:ptCount val="1"/>
                <c:pt idx="0">
                  <c:v>1</c:v>
                </c:pt>
              </c:numCache>
            </c:numRef>
          </c:val>
          <c:extLst>
            <c:ext xmlns:c16="http://schemas.microsoft.com/office/drawing/2014/chart" uri="{C3380CC4-5D6E-409C-BE32-E72D297353CC}">
              <c16:uniqueId val="{00000002-C801-4BBD-826A-E011F82FA79B}"/>
            </c:ext>
          </c:extLst>
        </c:ser>
        <c:dLbls>
          <c:showLegendKey val="0"/>
          <c:showVal val="0"/>
          <c:showCatName val="0"/>
          <c:showSerName val="0"/>
          <c:showPercent val="0"/>
          <c:showBubbleSize val="0"/>
        </c:dLbls>
        <c:gapWidth val="80"/>
        <c:overlap val="-18"/>
        <c:axId val="1946805856"/>
        <c:axId val="1946816896"/>
      </c:barChart>
      <c:catAx>
        <c:axId val="194680585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de-DE"/>
          </a:p>
        </c:txPr>
        <c:crossAx val="1946816896"/>
        <c:crosses val="autoZero"/>
        <c:auto val="1"/>
        <c:lblAlgn val="ctr"/>
        <c:lblOffset val="100"/>
        <c:noMultiLvlLbl val="0"/>
      </c:catAx>
      <c:valAx>
        <c:axId val="1946816896"/>
        <c:scaling>
          <c:orientation val="minMax"/>
        </c:scaling>
        <c:delete val="1"/>
        <c:axPos val="l"/>
        <c:numFmt formatCode="General" sourceLinked="1"/>
        <c:majorTickMark val="none"/>
        <c:minorTickMark val="none"/>
        <c:tickLblPos val="nextTo"/>
        <c:crossAx val="194680585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1"/>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2"/>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ayout>
        <c:manualLayout>
          <c:xMode val="edge"/>
          <c:yMode val="edge"/>
          <c:x val="7.4999999999999997E-2"/>
          <c:y val="0.88123204470767447"/>
          <c:w val="0.9"/>
          <c:h val="0.10470545615739074"/>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0CCA33-B89A-FCCB-FF66-E9762BDFAEF8}"/>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2AF5BEA2-F764-4154-70B9-7799950A83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B725675C-E79A-AB8E-6BF1-8BC8F96573EA}"/>
              </a:ext>
            </a:extLst>
          </p:cNvPr>
          <p:cNvSpPr>
            <a:spLocks noGrp="1"/>
          </p:cNvSpPr>
          <p:nvPr>
            <p:ph type="dt" sz="half" idx="10"/>
          </p:nvPr>
        </p:nvSpPr>
        <p:spPr/>
        <p:txBody>
          <a:bodyPr/>
          <a:lstStyle/>
          <a:p>
            <a:fld id="{A5466E53-A59D-4D07-ADCC-EAAE632957C9}" type="datetimeFigureOut">
              <a:rPr lang="de-DE" smtClean="0"/>
              <a:t>30.05.2023</a:t>
            </a:fld>
            <a:endParaRPr lang="de-DE"/>
          </a:p>
        </p:txBody>
      </p:sp>
      <p:sp>
        <p:nvSpPr>
          <p:cNvPr id="5" name="Fußzeilenplatzhalter 4">
            <a:extLst>
              <a:ext uri="{FF2B5EF4-FFF2-40B4-BE49-F238E27FC236}">
                <a16:creationId xmlns:a16="http://schemas.microsoft.com/office/drawing/2014/main" id="{9D019202-92B2-5B0E-2C71-918AA560574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76DB0BE-A7D9-4F59-9E66-94E80581B0CC}"/>
              </a:ext>
            </a:extLst>
          </p:cNvPr>
          <p:cNvSpPr>
            <a:spLocks noGrp="1"/>
          </p:cNvSpPr>
          <p:nvPr>
            <p:ph type="sldNum" sz="quarter" idx="12"/>
          </p:nvPr>
        </p:nvSpPr>
        <p:spPr/>
        <p:txBody>
          <a:bodyPr/>
          <a:lstStyle/>
          <a:p>
            <a:fld id="{5C3C1EF8-9C73-4862-A48E-EFC63B70798C}" type="slidenum">
              <a:rPr lang="de-DE" smtClean="0"/>
              <a:t>‹Nr.›</a:t>
            </a:fld>
            <a:endParaRPr lang="de-DE"/>
          </a:p>
        </p:txBody>
      </p:sp>
    </p:spTree>
    <p:extLst>
      <p:ext uri="{BB962C8B-B14F-4D97-AF65-F5344CB8AC3E}">
        <p14:creationId xmlns:p14="http://schemas.microsoft.com/office/powerpoint/2010/main" val="1181807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4373D4-3645-0763-339A-7B8623E2AEE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270CBA54-3708-3FAD-D7E6-45583A3FFD86}"/>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A4DB2B2-6186-276C-390D-2E981210E4F0}"/>
              </a:ext>
            </a:extLst>
          </p:cNvPr>
          <p:cNvSpPr>
            <a:spLocks noGrp="1"/>
          </p:cNvSpPr>
          <p:nvPr>
            <p:ph type="dt" sz="half" idx="10"/>
          </p:nvPr>
        </p:nvSpPr>
        <p:spPr/>
        <p:txBody>
          <a:bodyPr/>
          <a:lstStyle/>
          <a:p>
            <a:fld id="{A5466E53-A59D-4D07-ADCC-EAAE632957C9}" type="datetimeFigureOut">
              <a:rPr lang="de-DE" smtClean="0"/>
              <a:t>30.05.2023</a:t>
            </a:fld>
            <a:endParaRPr lang="de-DE"/>
          </a:p>
        </p:txBody>
      </p:sp>
      <p:sp>
        <p:nvSpPr>
          <p:cNvPr id="5" name="Fußzeilenplatzhalter 4">
            <a:extLst>
              <a:ext uri="{FF2B5EF4-FFF2-40B4-BE49-F238E27FC236}">
                <a16:creationId xmlns:a16="http://schemas.microsoft.com/office/drawing/2014/main" id="{51586EBE-ABC0-3762-DEFE-7B2299E1A14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82334EE-E46D-0031-BACC-CE7641CE4200}"/>
              </a:ext>
            </a:extLst>
          </p:cNvPr>
          <p:cNvSpPr>
            <a:spLocks noGrp="1"/>
          </p:cNvSpPr>
          <p:nvPr>
            <p:ph type="sldNum" sz="quarter" idx="12"/>
          </p:nvPr>
        </p:nvSpPr>
        <p:spPr/>
        <p:txBody>
          <a:bodyPr/>
          <a:lstStyle/>
          <a:p>
            <a:fld id="{5C3C1EF8-9C73-4862-A48E-EFC63B70798C}" type="slidenum">
              <a:rPr lang="de-DE" smtClean="0"/>
              <a:t>‹Nr.›</a:t>
            </a:fld>
            <a:endParaRPr lang="de-DE"/>
          </a:p>
        </p:txBody>
      </p:sp>
    </p:spTree>
    <p:extLst>
      <p:ext uri="{BB962C8B-B14F-4D97-AF65-F5344CB8AC3E}">
        <p14:creationId xmlns:p14="http://schemas.microsoft.com/office/powerpoint/2010/main" val="2907022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1E7E48A-CF83-1787-0360-BE59A94841E7}"/>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523FC9A3-4065-4257-38D9-B65D4B7D453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69B5700-E038-1539-859F-D121203FB619}"/>
              </a:ext>
            </a:extLst>
          </p:cNvPr>
          <p:cNvSpPr>
            <a:spLocks noGrp="1"/>
          </p:cNvSpPr>
          <p:nvPr>
            <p:ph type="dt" sz="half" idx="10"/>
          </p:nvPr>
        </p:nvSpPr>
        <p:spPr/>
        <p:txBody>
          <a:bodyPr/>
          <a:lstStyle/>
          <a:p>
            <a:fld id="{A5466E53-A59D-4D07-ADCC-EAAE632957C9}" type="datetimeFigureOut">
              <a:rPr lang="de-DE" smtClean="0"/>
              <a:t>30.05.2023</a:t>
            </a:fld>
            <a:endParaRPr lang="de-DE"/>
          </a:p>
        </p:txBody>
      </p:sp>
      <p:sp>
        <p:nvSpPr>
          <p:cNvPr id="5" name="Fußzeilenplatzhalter 4">
            <a:extLst>
              <a:ext uri="{FF2B5EF4-FFF2-40B4-BE49-F238E27FC236}">
                <a16:creationId xmlns:a16="http://schemas.microsoft.com/office/drawing/2014/main" id="{563F6102-F505-9A74-5923-493BFEA8612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0133583-A07D-453B-C9A5-BB5ABB5F44FD}"/>
              </a:ext>
            </a:extLst>
          </p:cNvPr>
          <p:cNvSpPr>
            <a:spLocks noGrp="1"/>
          </p:cNvSpPr>
          <p:nvPr>
            <p:ph type="sldNum" sz="quarter" idx="12"/>
          </p:nvPr>
        </p:nvSpPr>
        <p:spPr/>
        <p:txBody>
          <a:bodyPr/>
          <a:lstStyle/>
          <a:p>
            <a:fld id="{5C3C1EF8-9C73-4862-A48E-EFC63B70798C}" type="slidenum">
              <a:rPr lang="de-DE" smtClean="0"/>
              <a:t>‹Nr.›</a:t>
            </a:fld>
            <a:endParaRPr lang="de-DE"/>
          </a:p>
        </p:txBody>
      </p:sp>
    </p:spTree>
    <p:extLst>
      <p:ext uri="{BB962C8B-B14F-4D97-AF65-F5344CB8AC3E}">
        <p14:creationId xmlns:p14="http://schemas.microsoft.com/office/powerpoint/2010/main" val="3802304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4A8870-52A4-50E5-033E-D257CB1EBD3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3975332-06C0-B1BF-2B47-8D1CBD086186}"/>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B282C8F-1EBE-30BF-CB5D-2AE6AF97BF50}"/>
              </a:ext>
            </a:extLst>
          </p:cNvPr>
          <p:cNvSpPr>
            <a:spLocks noGrp="1"/>
          </p:cNvSpPr>
          <p:nvPr>
            <p:ph type="dt" sz="half" idx="10"/>
          </p:nvPr>
        </p:nvSpPr>
        <p:spPr/>
        <p:txBody>
          <a:bodyPr/>
          <a:lstStyle/>
          <a:p>
            <a:fld id="{A5466E53-A59D-4D07-ADCC-EAAE632957C9}" type="datetimeFigureOut">
              <a:rPr lang="de-DE" smtClean="0"/>
              <a:t>30.05.2023</a:t>
            </a:fld>
            <a:endParaRPr lang="de-DE"/>
          </a:p>
        </p:txBody>
      </p:sp>
      <p:sp>
        <p:nvSpPr>
          <p:cNvPr id="5" name="Fußzeilenplatzhalter 4">
            <a:extLst>
              <a:ext uri="{FF2B5EF4-FFF2-40B4-BE49-F238E27FC236}">
                <a16:creationId xmlns:a16="http://schemas.microsoft.com/office/drawing/2014/main" id="{F73ECEE8-B584-9340-5723-001F7DC4AC8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4E4959E-36D1-AD93-2AB6-28F32647E896}"/>
              </a:ext>
            </a:extLst>
          </p:cNvPr>
          <p:cNvSpPr>
            <a:spLocks noGrp="1"/>
          </p:cNvSpPr>
          <p:nvPr>
            <p:ph type="sldNum" sz="quarter" idx="12"/>
          </p:nvPr>
        </p:nvSpPr>
        <p:spPr/>
        <p:txBody>
          <a:bodyPr/>
          <a:lstStyle/>
          <a:p>
            <a:fld id="{5C3C1EF8-9C73-4862-A48E-EFC63B70798C}" type="slidenum">
              <a:rPr lang="de-DE" smtClean="0"/>
              <a:t>‹Nr.›</a:t>
            </a:fld>
            <a:endParaRPr lang="de-DE"/>
          </a:p>
        </p:txBody>
      </p:sp>
    </p:spTree>
    <p:extLst>
      <p:ext uri="{BB962C8B-B14F-4D97-AF65-F5344CB8AC3E}">
        <p14:creationId xmlns:p14="http://schemas.microsoft.com/office/powerpoint/2010/main" val="2513439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C68B6C-C6DA-EFD2-700F-AF25F3EB0A9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1517E15E-7846-B1B4-BE3C-BA15FFA98E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787189C-7B76-5F3C-D2CF-C922C8E6EC7D}"/>
              </a:ext>
            </a:extLst>
          </p:cNvPr>
          <p:cNvSpPr>
            <a:spLocks noGrp="1"/>
          </p:cNvSpPr>
          <p:nvPr>
            <p:ph type="dt" sz="half" idx="10"/>
          </p:nvPr>
        </p:nvSpPr>
        <p:spPr/>
        <p:txBody>
          <a:bodyPr/>
          <a:lstStyle/>
          <a:p>
            <a:fld id="{A5466E53-A59D-4D07-ADCC-EAAE632957C9}" type="datetimeFigureOut">
              <a:rPr lang="de-DE" smtClean="0"/>
              <a:t>30.05.2023</a:t>
            </a:fld>
            <a:endParaRPr lang="de-DE"/>
          </a:p>
        </p:txBody>
      </p:sp>
      <p:sp>
        <p:nvSpPr>
          <p:cNvPr id="5" name="Fußzeilenplatzhalter 4">
            <a:extLst>
              <a:ext uri="{FF2B5EF4-FFF2-40B4-BE49-F238E27FC236}">
                <a16:creationId xmlns:a16="http://schemas.microsoft.com/office/drawing/2014/main" id="{5A3D9312-3D3F-1B71-D3A9-7496DB5D73C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F3DEE08-4B49-8CBC-D04E-DFECBFD4F2C6}"/>
              </a:ext>
            </a:extLst>
          </p:cNvPr>
          <p:cNvSpPr>
            <a:spLocks noGrp="1"/>
          </p:cNvSpPr>
          <p:nvPr>
            <p:ph type="sldNum" sz="quarter" idx="12"/>
          </p:nvPr>
        </p:nvSpPr>
        <p:spPr/>
        <p:txBody>
          <a:bodyPr/>
          <a:lstStyle/>
          <a:p>
            <a:fld id="{5C3C1EF8-9C73-4862-A48E-EFC63B70798C}" type="slidenum">
              <a:rPr lang="de-DE" smtClean="0"/>
              <a:t>‹Nr.›</a:t>
            </a:fld>
            <a:endParaRPr lang="de-DE"/>
          </a:p>
        </p:txBody>
      </p:sp>
    </p:spTree>
    <p:extLst>
      <p:ext uri="{BB962C8B-B14F-4D97-AF65-F5344CB8AC3E}">
        <p14:creationId xmlns:p14="http://schemas.microsoft.com/office/powerpoint/2010/main" val="722125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4771AA-B7C2-14E7-7605-5D5E30FB7AA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2079C09-6040-78BC-B314-911DE70A400D}"/>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D30FFAB0-C324-E98E-823B-F08876B4E99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AF138020-BE9F-7F87-D689-2A532ECA5959}"/>
              </a:ext>
            </a:extLst>
          </p:cNvPr>
          <p:cNvSpPr>
            <a:spLocks noGrp="1"/>
          </p:cNvSpPr>
          <p:nvPr>
            <p:ph type="dt" sz="half" idx="10"/>
          </p:nvPr>
        </p:nvSpPr>
        <p:spPr/>
        <p:txBody>
          <a:bodyPr/>
          <a:lstStyle/>
          <a:p>
            <a:fld id="{A5466E53-A59D-4D07-ADCC-EAAE632957C9}" type="datetimeFigureOut">
              <a:rPr lang="de-DE" smtClean="0"/>
              <a:t>30.05.2023</a:t>
            </a:fld>
            <a:endParaRPr lang="de-DE"/>
          </a:p>
        </p:txBody>
      </p:sp>
      <p:sp>
        <p:nvSpPr>
          <p:cNvPr id="6" name="Fußzeilenplatzhalter 5">
            <a:extLst>
              <a:ext uri="{FF2B5EF4-FFF2-40B4-BE49-F238E27FC236}">
                <a16:creationId xmlns:a16="http://schemas.microsoft.com/office/drawing/2014/main" id="{F7EA1363-E953-3CEE-52A2-9E2C8930692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270B128-09BC-8F23-CAB5-6249EC262B71}"/>
              </a:ext>
            </a:extLst>
          </p:cNvPr>
          <p:cNvSpPr>
            <a:spLocks noGrp="1"/>
          </p:cNvSpPr>
          <p:nvPr>
            <p:ph type="sldNum" sz="quarter" idx="12"/>
          </p:nvPr>
        </p:nvSpPr>
        <p:spPr/>
        <p:txBody>
          <a:bodyPr/>
          <a:lstStyle/>
          <a:p>
            <a:fld id="{5C3C1EF8-9C73-4862-A48E-EFC63B70798C}" type="slidenum">
              <a:rPr lang="de-DE" smtClean="0"/>
              <a:t>‹Nr.›</a:t>
            </a:fld>
            <a:endParaRPr lang="de-DE"/>
          </a:p>
        </p:txBody>
      </p:sp>
    </p:spTree>
    <p:extLst>
      <p:ext uri="{BB962C8B-B14F-4D97-AF65-F5344CB8AC3E}">
        <p14:creationId xmlns:p14="http://schemas.microsoft.com/office/powerpoint/2010/main" val="163243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3FAC8A-1401-765A-6A7B-434FBA7CB589}"/>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59B43C8-8B69-4992-7D90-8111A51387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CD16A09-C4B6-3BB6-130A-37B55B4933C3}"/>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856F4783-8EFB-1173-BEFA-81176DA4BC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AD4A821-BB7D-778F-AD3D-985F79AD1F9F}"/>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EA6798D6-6C84-60B5-A2E8-31F0489F2714}"/>
              </a:ext>
            </a:extLst>
          </p:cNvPr>
          <p:cNvSpPr>
            <a:spLocks noGrp="1"/>
          </p:cNvSpPr>
          <p:nvPr>
            <p:ph type="dt" sz="half" idx="10"/>
          </p:nvPr>
        </p:nvSpPr>
        <p:spPr/>
        <p:txBody>
          <a:bodyPr/>
          <a:lstStyle/>
          <a:p>
            <a:fld id="{A5466E53-A59D-4D07-ADCC-EAAE632957C9}" type="datetimeFigureOut">
              <a:rPr lang="de-DE" smtClean="0"/>
              <a:t>30.05.2023</a:t>
            </a:fld>
            <a:endParaRPr lang="de-DE"/>
          </a:p>
        </p:txBody>
      </p:sp>
      <p:sp>
        <p:nvSpPr>
          <p:cNvPr id="8" name="Fußzeilenplatzhalter 7">
            <a:extLst>
              <a:ext uri="{FF2B5EF4-FFF2-40B4-BE49-F238E27FC236}">
                <a16:creationId xmlns:a16="http://schemas.microsoft.com/office/drawing/2014/main" id="{35C19C8B-57E4-C5D7-D32B-2DB89087AA67}"/>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C28C1BE-6A4E-060E-258A-FB07AFABC95B}"/>
              </a:ext>
            </a:extLst>
          </p:cNvPr>
          <p:cNvSpPr>
            <a:spLocks noGrp="1"/>
          </p:cNvSpPr>
          <p:nvPr>
            <p:ph type="sldNum" sz="quarter" idx="12"/>
          </p:nvPr>
        </p:nvSpPr>
        <p:spPr/>
        <p:txBody>
          <a:bodyPr/>
          <a:lstStyle/>
          <a:p>
            <a:fld id="{5C3C1EF8-9C73-4862-A48E-EFC63B70798C}" type="slidenum">
              <a:rPr lang="de-DE" smtClean="0"/>
              <a:t>‹Nr.›</a:t>
            </a:fld>
            <a:endParaRPr lang="de-DE"/>
          </a:p>
        </p:txBody>
      </p:sp>
    </p:spTree>
    <p:extLst>
      <p:ext uri="{BB962C8B-B14F-4D97-AF65-F5344CB8AC3E}">
        <p14:creationId xmlns:p14="http://schemas.microsoft.com/office/powerpoint/2010/main" val="923689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E93EE7-6166-8B55-9CDE-EF25544B33B6}"/>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2DC4F03-E2D4-1580-9193-C3FDAC6E467F}"/>
              </a:ext>
            </a:extLst>
          </p:cNvPr>
          <p:cNvSpPr>
            <a:spLocks noGrp="1"/>
          </p:cNvSpPr>
          <p:nvPr>
            <p:ph type="dt" sz="half" idx="10"/>
          </p:nvPr>
        </p:nvSpPr>
        <p:spPr/>
        <p:txBody>
          <a:bodyPr/>
          <a:lstStyle/>
          <a:p>
            <a:fld id="{A5466E53-A59D-4D07-ADCC-EAAE632957C9}" type="datetimeFigureOut">
              <a:rPr lang="de-DE" smtClean="0"/>
              <a:t>30.05.2023</a:t>
            </a:fld>
            <a:endParaRPr lang="de-DE"/>
          </a:p>
        </p:txBody>
      </p:sp>
      <p:sp>
        <p:nvSpPr>
          <p:cNvPr id="4" name="Fußzeilenplatzhalter 3">
            <a:extLst>
              <a:ext uri="{FF2B5EF4-FFF2-40B4-BE49-F238E27FC236}">
                <a16:creationId xmlns:a16="http://schemas.microsoft.com/office/drawing/2014/main" id="{8CEBE05A-D078-5E3B-FE08-7F5E6603A61A}"/>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FD789E3D-9096-7D2D-D3A9-58CDD620443B}"/>
              </a:ext>
            </a:extLst>
          </p:cNvPr>
          <p:cNvSpPr>
            <a:spLocks noGrp="1"/>
          </p:cNvSpPr>
          <p:nvPr>
            <p:ph type="sldNum" sz="quarter" idx="12"/>
          </p:nvPr>
        </p:nvSpPr>
        <p:spPr/>
        <p:txBody>
          <a:bodyPr/>
          <a:lstStyle/>
          <a:p>
            <a:fld id="{5C3C1EF8-9C73-4862-A48E-EFC63B70798C}" type="slidenum">
              <a:rPr lang="de-DE" smtClean="0"/>
              <a:t>‹Nr.›</a:t>
            </a:fld>
            <a:endParaRPr lang="de-DE"/>
          </a:p>
        </p:txBody>
      </p:sp>
    </p:spTree>
    <p:extLst>
      <p:ext uri="{BB962C8B-B14F-4D97-AF65-F5344CB8AC3E}">
        <p14:creationId xmlns:p14="http://schemas.microsoft.com/office/powerpoint/2010/main" val="2954143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EB7B903-7055-8B68-DC84-281777466ED7}"/>
              </a:ext>
            </a:extLst>
          </p:cNvPr>
          <p:cNvSpPr>
            <a:spLocks noGrp="1"/>
          </p:cNvSpPr>
          <p:nvPr>
            <p:ph type="dt" sz="half" idx="10"/>
          </p:nvPr>
        </p:nvSpPr>
        <p:spPr/>
        <p:txBody>
          <a:bodyPr/>
          <a:lstStyle/>
          <a:p>
            <a:fld id="{A5466E53-A59D-4D07-ADCC-EAAE632957C9}" type="datetimeFigureOut">
              <a:rPr lang="de-DE" smtClean="0"/>
              <a:t>30.05.2023</a:t>
            </a:fld>
            <a:endParaRPr lang="de-DE"/>
          </a:p>
        </p:txBody>
      </p:sp>
      <p:sp>
        <p:nvSpPr>
          <p:cNvPr id="3" name="Fußzeilenplatzhalter 2">
            <a:extLst>
              <a:ext uri="{FF2B5EF4-FFF2-40B4-BE49-F238E27FC236}">
                <a16:creationId xmlns:a16="http://schemas.microsoft.com/office/drawing/2014/main" id="{53F73CFD-AE52-A4DF-3C9C-4802BC33213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B59FB108-3E76-13C4-347B-117FD0A321F3}"/>
              </a:ext>
            </a:extLst>
          </p:cNvPr>
          <p:cNvSpPr>
            <a:spLocks noGrp="1"/>
          </p:cNvSpPr>
          <p:nvPr>
            <p:ph type="sldNum" sz="quarter" idx="12"/>
          </p:nvPr>
        </p:nvSpPr>
        <p:spPr/>
        <p:txBody>
          <a:bodyPr/>
          <a:lstStyle/>
          <a:p>
            <a:fld id="{5C3C1EF8-9C73-4862-A48E-EFC63B70798C}" type="slidenum">
              <a:rPr lang="de-DE" smtClean="0"/>
              <a:t>‹Nr.›</a:t>
            </a:fld>
            <a:endParaRPr lang="de-DE"/>
          </a:p>
        </p:txBody>
      </p:sp>
    </p:spTree>
    <p:extLst>
      <p:ext uri="{BB962C8B-B14F-4D97-AF65-F5344CB8AC3E}">
        <p14:creationId xmlns:p14="http://schemas.microsoft.com/office/powerpoint/2010/main" val="165094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1B4337-C85B-76EA-EE51-57CBD239ED0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0728E48F-4CB9-5EB4-0714-B3D3AADE75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A994879F-B3A2-8CA4-E6E4-88DC294EDF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7A9FF2D-7A73-E174-32FB-9AB7398E0E36}"/>
              </a:ext>
            </a:extLst>
          </p:cNvPr>
          <p:cNvSpPr>
            <a:spLocks noGrp="1"/>
          </p:cNvSpPr>
          <p:nvPr>
            <p:ph type="dt" sz="half" idx="10"/>
          </p:nvPr>
        </p:nvSpPr>
        <p:spPr/>
        <p:txBody>
          <a:bodyPr/>
          <a:lstStyle/>
          <a:p>
            <a:fld id="{A5466E53-A59D-4D07-ADCC-EAAE632957C9}" type="datetimeFigureOut">
              <a:rPr lang="de-DE" smtClean="0"/>
              <a:t>30.05.2023</a:t>
            </a:fld>
            <a:endParaRPr lang="de-DE"/>
          </a:p>
        </p:txBody>
      </p:sp>
      <p:sp>
        <p:nvSpPr>
          <p:cNvPr id="6" name="Fußzeilenplatzhalter 5">
            <a:extLst>
              <a:ext uri="{FF2B5EF4-FFF2-40B4-BE49-F238E27FC236}">
                <a16:creationId xmlns:a16="http://schemas.microsoft.com/office/drawing/2014/main" id="{3F0907A6-A0BD-9D66-E2DD-1B15742F411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2396C6E-64BD-C836-AECE-A0853A5F72B7}"/>
              </a:ext>
            </a:extLst>
          </p:cNvPr>
          <p:cNvSpPr>
            <a:spLocks noGrp="1"/>
          </p:cNvSpPr>
          <p:nvPr>
            <p:ph type="sldNum" sz="quarter" idx="12"/>
          </p:nvPr>
        </p:nvSpPr>
        <p:spPr/>
        <p:txBody>
          <a:bodyPr/>
          <a:lstStyle/>
          <a:p>
            <a:fld id="{5C3C1EF8-9C73-4862-A48E-EFC63B70798C}" type="slidenum">
              <a:rPr lang="de-DE" smtClean="0"/>
              <a:t>‹Nr.›</a:t>
            </a:fld>
            <a:endParaRPr lang="de-DE"/>
          </a:p>
        </p:txBody>
      </p:sp>
    </p:spTree>
    <p:extLst>
      <p:ext uri="{BB962C8B-B14F-4D97-AF65-F5344CB8AC3E}">
        <p14:creationId xmlns:p14="http://schemas.microsoft.com/office/powerpoint/2010/main" val="2590343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1F3BCB-9A69-7D01-8488-D6B2D2F541B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E66FC95-3A56-8D3E-5264-22C1745F96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23A54E14-5889-85C4-BE34-F6DD80A9BB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5B9680E-9302-1C7F-7D46-05F69B711DFB}"/>
              </a:ext>
            </a:extLst>
          </p:cNvPr>
          <p:cNvSpPr>
            <a:spLocks noGrp="1"/>
          </p:cNvSpPr>
          <p:nvPr>
            <p:ph type="dt" sz="half" idx="10"/>
          </p:nvPr>
        </p:nvSpPr>
        <p:spPr/>
        <p:txBody>
          <a:bodyPr/>
          <a:lstStyle/>
          <a:p>
            <a:fld id="{A5466E53-A59D-4D07-ADCC-EAAE632957C9}" type="datetimeFigureOut">
              <a:rPr lang="de-DE" smtClean="0"/>
              <a:t>30.05.2023</a:t>
            </a:fld>
            <a:endParaRPr lang="de-DE"/>
          </a:p>
        </p:txBody>
      </p:sp>
      <p:sp>
        <p:nvSpPr>
          <p:cNvPr id="6" name="Fußzeilenplatzhalter 5">
            <a:extLst>
              <a:ext uri="{FF2B5EF4-FFF2-40B4-BE49-F238E27FC236}">
                <a16:creationId xmlns:a16="http://schemas.microsoft.com/office/drawing/2014/main" id="{573D5D7A-879D-6EDC-3568-4208B270818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6BC3D8B-BF06-7405-1F21-837C92BFE7CB}"/>
              </a:ext>
            </a:extLst>
          </p:cNvPr>
          <p:cNvSpPr>
            <a:spLocks noGrp="1"/>
          </p:cNvSpPr>
          <p:nvPr>
            <p:ph type="sldNum" sz="quarter" idx="12"/>
          </p:nvPr>
        </p:nvSpPr>
        <p:spPr/>
        <p:txBody>
          <a:bodyPr/>
          <a:lstStyle/>
          <a:p>
            <a:fld id="{5C3C1EF8-9C73-4862-A48E-EFC63B70798C}" type="slidenum">
              <a:rPr lang="de-DE" smtClean="0"/>
              <a:t>‹Nr.›</a:t>
            </a:fld>
            <a:endParaRPr lang="de-DE"/>
          </a:p>
        </p:txBody>
      </p:sp>
    </p:spTree>
    <p:extLst>
      <p:ext uri="{BB962C8B-B14F-4D97-AF65-F5344CB8AC3E}">
        <p14:creationId xmlns:p14="http://schemas.microsoft.com/office/powerpoint/2010/main" val="4169204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BF7016F-99F5-B329-7009-DCC4910262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9E6952B-9F13-D9A6-8F8E-214A2D7521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4EB9F14-C874-E69F-5C8C-7296F91807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66E53-A59D-4D07-ADCC-EAAE632957C9}" type="datetimeFigureOut">
              <a:rPr lang="de-DE" smtClean="0"/>
              <a:t>30.05.2023</a:t>
            </a:fld>
            <a:endParaRPr lang="de-DE"/>
          </a:p>
        </p:txBody>
      </p:sp>
      <p:sp>
        <p:nvSpPr>
          <p:cNvPr id="5" name="Fußzeilenplatzhalter 4">
            <a:extLst>
              <a:ext uri="{FF2B5EF4-FFF2-40B4-BE49-F238E27FC236}">
                <a16:creationId xmlns:a16="http://schemas.microsoft.com/office/drawing/2014/main" id="{3820987A-10C5-3A41-8F7A-739EC0200C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10F9A5B9-25F9-4287-DE5B-0A902D546C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3C1EF8-9C73-4862-A48E-EFC63B70798C}" type="slidenum">
              <a:rPr lang="de-DE" smtClean="0"/>
              <a:t>‹Nr.›</a:t>
            </a:fld>
            <a:endParaRPr lang="de-DE"/>
          </a:p>
        </p:txBody>
      </p:sp>
    </p:spTree>
    <p:extLst>
      <p:ext uri="{BB962C8B-B14F-4D97-AF65-F5344CB8AC3E}">
        <p14:creationId xmlns:p14="http://schemas.microsoft.com/office/powerpoint/2010/main" val="2044447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image" Target="../media/image2.svg"/><Relationship Id="rId21" Type="http://schemas.openxmlformats.org/officeDocument/2006/relationships/image" Target="../media/image18.jpe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3.jpeg"/><Relationship Id="rId11" Type="http://schemas.openxmlformats.org/officeDocument/2006/relationships/image" Target="../media/image8.png"/><Relationship Id="rId5" Type="http://schemas.openxmlformats.org/officeDocument/2006/relationships/hyperlink" Target="https://www.bpb.de/themen/politisches-system/deutsche-demokratie/47693/wappen-und-flaggen-der-bundeslaender/" TargetMode="External"/><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2.jpe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hyperlink" Target="https://www.vecteezy.com/vector-art/409287-illustration-of-german-flag" TargetMode="Externa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image" Target="../media/image2.svg"/><Relationship Id="rId21" Type="http://schemas.openxmlformats.org/officeDocument/2006/relationships/image" Target="../media/image18.jpe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5" Type="http://schemas.openxmlformats.org/officeDocument/2006/relationships/image" Target="../media/image20.png"/><Relationship Id="rId2" Type="http://schemas.openxmlformats.org/officeDocument/2006/relationships/image" Target="../media/image1.png"/><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3.jpeg"/><Relationship Id="rId11" Type="http://schemas.openxmlformats.org/officeDocument/2006/relationships/image" Target="../media/image8.png"/><Relationship Id="rId24" Type="http://schemas.openxmlformats.org/officeDocument/2006/relationships/image" Target="../media/image21.svg"/><Relationship Id="rId5" Type="http://schemas.openxmlformats.org/officeDocument/2006/relationships/hyperlink" Target="https://www.bpb.de/themen/politisches-system/deutsche-demokratie/47693/wappen-und-flaggen-der-bundeslaender/" TargetMode="External"/><Relationship Id="rId15" Type="http://schemas.openxmlformats.org/officeDocument/2006/relationships/image" Target="../media/image12.png"/><Relationship Id="rId23" Type="http://schemas.openxmlformats.org/officeDocument/2006/relationships/image" Target="../media/image19.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2.jpe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hyperlink" Target="https://www.vecteezy.com/vector-art/409287-illustration-of-german-flag"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image" Target="../media/image2.svg"/><Relationship Id="rId21" Type="http://schemas.openxmlformats.org/officeDocument/2006/relationships/image" Target="../media/image18.jpe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3.jpeg"/><Relationship Id="rId11" Type="http://schemas.openxmlformats.org/officeDocument/2006/relationships/image" Target="../media/image8.png"/><Relationship Id="rId24" Type="http://schemas.openxmlformats.org/officeDocument/2006/relationships/image" Target="../media/image21.svg"/><Relationship Id="rId5" Type="http://schemas.openxmlformats.org/officeDocument/2006/relationships/hyperlink" Target="https://www.bpb.de/themen/politisches-system/deutsche-demokratie/47693/wappen-und-flaggen-der-bundeslaender/" TargetMode="External"/><Relationship Id="rId15" Type="http://schemas.openxmlformats.org/officeDocument/2006/relationships/image" Target="../media/image12.png"/><Relationship Id="rId23" Type="http://schemas.openxmlformats.org/officeDocument/2006/relationships/image" Target="../media/image19.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2.jpe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hyperlink" Target="https://www.vecteezy.com/vector-art/409287-illustration-of-german-flag"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image" Target="../media/image2.svg"/><Relationship Id="rId21" Type="http://schemas.openxmlformats.org/officeDocument/2006/relationships/image" Target="../media/image18.jpe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3.jpeg"/><Relationship Id="rId11" Type="http://schemas.openxmlformats.org/officeDocument/2006/relationships/image" Target="../media/image8.png"/><Relationship Id="rId24" Type="http://schemas.openxmlformats.org/officeDocument/2006/relationships/image" Target="../media/image21.svg"/><Relationship Id="rId5" Type="http://schemas.openxmlformats.org/officeDocument/2006/relationships/hyperlink" Target="https://www.bpb.de/themen/politisches-system/deutsche-demokratie/47693/wappen-und-flaggen-der-bundeslaender/" TargetMode="External"/><Relationship Id="rId15" Type="http://schemas.openxmlformats.org/officeDocument/2006/relationships/image" Target="../media/image12.png"/><Relationship Id="rId23" Type="http://schemas.openxmlformats.org/officeDocument/2006/relationships/image" Target="../media/image19.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2.jpe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hyperlink" Target="https://www.vecteezy.com/vector-art/409287-illustration-of-german-fla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D2CCF2C3-497A-931C-6487-9A4D7A3FE96C}"/>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5467" t="5185" r="46941" b="42371"/>
          <a:stretch/>
        </p:blipFill>
        <p:spPr>
          <a:xfrm>
            <a:off x="3769360" y="0"/>
            <a:ext cx="4973578" cy="6824212"/>
          </a:xfrm>
          <a:prstGeom prst="dodecagon">
            <a:avLst/>
          </a:prstGeom>
        </p:spPr>
      </p:pic>
      <p:pic>
        <p:nvPicPr>
          <p:cNvPr id="1026" name="Picture 2" descr="Das Wappen zeigt im goldenen Feld drei übereinander schreitende schwarze Löwen mit ausgeschlagener roter Zunge. Es ist das Wappen des Geschlechtes der Hohenstaufen, die im Mittelalter Herzöge von Schwaben waren. Das kleine Landeswappen trägt eine goldene Blattkrone. Die von den Monarchenkronen deutlich unterschiedene Volkskrone soll die Volkssouveränität symbolisieren. Das große Landeswappen (ohne Abb.) zeigt über dem Hauptschild die Wappen der sechs wichtigsten Teilgebiete des Landes: Franken, Hohenzollern, Baden, Württemberg, Pfalz, Vorderösterreich. Die Flagge des Landes zeigt entsprechend den Farben des Wappens Schwarz und Gold.">
            <a:extLst>
              <a:ext uri="{FF2B5EF4-FFF2-40B4-BE49-F238E27FC236}">
                <a16:creationId xmlns:a16="http://schemas.microsoft.com/office/drawing/2014/main" id="{A90E6325-D860-F671-CB86-DDEBC3BA71DC}"/>
              </a:ext>
            </a:extLst>
          </p:cNvPr>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41024" t="26460" r="1" b="23507"/>
          <a:stretch/>
        </p:blipFill>
        <p:spPr bwMode="auto">
          <a:xfrm>
            <a:off x="4958081" y="5441372"/>
            <a:ext cx="614679" cy="390467"/>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a:extLst>
              <a:ext uri="{FF2B5EF4-FFF2-40B4-BE49-F238E27FC236}">
                <a16:creationId xmlns:a16="http://schemas.microsoft.com/office/drawing/2014/main" id="{63D04C6C-F8F4-88D2-E65C-09080886DE17}"/>
              </a:ext>
            </a:extLst>
          </p:cNvPr>
          <p:cNvSpPr txBox="1"/>
          <p:nvPr/>
        </p:nvSpPr>
        <p:spPr>
          <a:xfrm>
            <a:off x="3667760" y="6283654"/>
            <a:ext cx="5394960" cy="646331"/>
          </a:xfrm>
          <a:prstGeom prst="rect">
            <a:avLst/>
          </a:prstGeom>
          <a:noFill/>
        </p:spPr>
        <p:txBody>
          <a:bodyPr wrap="square" rtlCol="0">
            <a:spAutoFit/>
          </a:bodyPr>
          <a:lstStyle/>
          <a:p>
            <a:r>
              <a:rPr lang="de-DE" sz="900" dirty="0">
                <a:solidFill>
                  <a:schemeClr val="bg2">
                    <a:lumMod val="50000"/>
                  </a:schemeClr>
                </a:solidFill>
              </a:rPr>
              <a:t>Bildquelle Flaggen: </a:t>
            </a:r>
            <a:r>
              <a:rPr lang="de-DE" sz="900" dirty="0">
                <a:solidFill>
                  <a:schemeClr val="bg2">
                    <a:lumMod val="50000"/>
                  </a:schemeClr>
                </a:solidFill>
                <a:hlinkClick r:id="rId5">
                  <a:extLst>
                    <a:ext uri="{A12FA001-AC4F-418D-AE19-62706E023703}">
                      <ahyp:hlinkClr xmlns="" xmlns:ahyp="http://schemas.microsoft.com/office/drawing/2018/hyperlinkcolor" val="tx"/>
                    </a:ext>
                  </a:extLst>
                </a:hlinkClick>
              </a:rPr>
              <a:t>https://www.bpb.de/themen/politisches-system/deutsche-demokratie/47693/wappen-und-flaggen-der-bundeslaender/</a:t>
            </a:r>
            <a:endParaRPr lang="de-DE" sz="900" dirty="0">
              <a:solidFill>
                <a:schemeClr val="bg2">
                  <a:lumMod val="50000"/>
                </a:schemeClr>
              </a:solidFill>
            </a:endParaRPr>
          </a:p>
          <a:p>
            <a:r>
              <a:rPr lang="de-DE" sz="900" dirty="0">
                <a:solidFill>
                  <a:schemeClr val="bg2">
                    <a:lumMod val="50000"/>
                  </a:schemeClr>
                </a:solidFill>
              </a:rPr>
              <a:t>Lizenz Deutschlandkarte: </a:t>
            </a:r>
            <a:r>
              <a:rPr lang="de-DE" sz="900" dirty="0" err="1">
                <a:solidFill>
                  <a:schemeClr val="bg2">
                    <a:lumMod val="50000"/>
                  </a:schemeClr>
                </a:solidFill>
              </a:rPr>
              <a:t>Designed</a:t>
            </a:r>
            <a:r>
              <a:rPr lang="de-DE" sz="900" dirty="0">
                <a:solidFill>
                  <a:schemeClr val="bg2">
                    <a:lumMod val="50000"/>
                  </a:schemeClr>
                </a:solidFill>
              </a:rPr>
              <a:t> </a:t>
            </a:r>
            <a:r>
              <a:rPr lang="de-DE" sz="900" dirty="0" err="1">
                <a:solidFill>
                  <a:schemeClr val="bg2">
                    <a:lumMod val="50000"/>
                  </a:schemeClr>
                </a:solidFill>
              </a:rPr>
              <a:t>by</a:t>
            </a:r>
            <a:r>
              <a:rPr lang="de-DE" sz="900" dirty="0">
                <a:solidFill>
                  <a:schemeClr val="bg2">
                    <a:lumMod val="50000"/>
                  </a:schemeClr>
                </a:solidFill>
              </a:rPr>
              <a:t> </a:t>
            </a:r>
            <a:r>
              <a:rPr lang="de-DE" sz="900" dirty="0" err="1">
                <a:solidFill>
                  <a:schemeClr val="bg2">
                    <a:lumMod val="50000"/>
                  </a:schemeClr>
                </a:solidFill>
              </a:rPr>
              <a:t>Freepik</a:t>
            </a:r>
            <a:endParaRPr lang="de-DE" sz="900" dirty="0">
              <a:solidFill>
                <a:schemeClr val="bg2">
                  <a:lumMod val="50000"/>
                </a:schemeClr>
              </a:solidFill>
            </a:endParaRPr>
          </a:p>
          <a:p>
            <a:endParaRPr lang="de-DE" sz="900" dirty="0">
              <a:solidFill>
                <a:schemeClr val="bg2">
                  <a:lumMod val="50000"/>
                </a:schemeClr>
              </a:solidFill>
            </a:endParaRPr>
          </a:p>
        </p:txBody>
      </p:sp>
      <p:pic>
        <p:nvPicPr>
          <p:cNvPr id="1028" name="Picture 4" descr="Das kleine Staatswappen des Freistaats, weiß-blaue Rauten, war das Wappenschild der Grafen von Bogen, eines an der Donau bei Regensburg ansässigen Geschlechts. Nach dessen Aussterben 1242 übernahmen die mit ihm verschwägerten Wittelsbacher deren Besitz und Stammwappen. Dieses Wappen des Herzogtums Bayern ist zugleich das Herzschild des großen Staatswappens (ohne Abb.), das in vier Feldern die Wappen der anderen wichtigen bayerischen Territorien enthält: Pfalz, Franken, Niederbayern, Schwaben. Die Landesfarben sind Weiß-Blau; sie können als Streifen oder als Rauten verwendet werden.">
            <a:extLst>
              <a:ext uri="{FF2B5EF4-FFF2-40B4-BE49-F238E27FC236}">
                <a16:creationId xmlns:a16="http://schemas.microsoft.com/office/drawing/2014/main" id="{4E07F262-F84C-8844-8AD6-FDA3AD6FB1D3}"/>
              </a:ext>
            </a:extLst>
          </p:cNvPr>
          <p:cNvPicPr>
            <a:picLocks noChangeAspect="1" noChangeArrowheads="1"/>
          </p:cNvPicPr>
          <p:nvPr/>
        </p:nvPicPr>
        <p:blipFill rotWithShape="1">
          <a:blip r:embed="rId6" cstate="hqprint">
            <a:extLst>
              <a:ext uri="{28A0092B-C50C-407E-A947-70E740481C1C}">
                <a14:useLocalDpi xmlns:a14="http://schemas.microsoft.com/office/drawing/2010/main" val="0"/>
              </a:ext>
            </a:extLst>
          </a:blip>
          <a:srcRect l="41717" t="26489" r="1394" b="24089"/>
          <a:stretch/>
        </p:blipFill>
        <p:spPr bwMode="auto">
          <a:xfrm>
            <a:off x="6365241" y="5209917"/>
            <a:ext cx="614679" cy="356001"/>
          </a:xfrm>
          <a:prstGeom prst="rect">
            <a:avLst/>
          </a:prstGeom>
          <a:noFill/>
          <a:extLst>
            <a:ext uri="{909E8E84-426E-40DD-AFC4-6F175D3DCCD1}">
              <a14:hiddenFill xmlns:a14="http://schemas.microsoft.com/office/drawing/2010/main">
                <a:solidFill>
                  <a:srgbClr val="FFFFFF"/>
                </a:solidFill>
              </a14:hiddenFill>
            </a:ext>
          </a:extLst>
        </p:spPr>
      </p:pic>
      <p:pic>
        <p:nvPicPr>
          <p:cNvPr id="15" name="Grafik 14">
            <a:extLst>
              <a:ext uri="{FF2B5EF4-FFF2-40B4-BE49-F238E27FC236}">
                <a16:creationId xmlns:a16="http://schemas.microsoft.com/office/drawing/2014/main" id="{A378A02F-0303-01F8-6461-3F83691C97F7}"/>
              </a:ext>
            </a:extLst>
          </p:cNvPr>
          <p:cNvPicPr>
            <a:picLocks noChangeAspect="1"/>
          </p:cNvPicPr>
          <p:nvPr/>
        </p:nvPicPr>
        <p:blipFill>
          <a:blip r:embed="rId7"/>
          <a:stretch>
            <a:fillRect/>
          </a:stretch>
        </p:blipFill>
        <p:spPr>
          <a:xfrm>
            <a:off x="7726585" y="1788160"/>
            <a:ext cx="638284" cy="375975"/>
          </a:xfrm>
          <a:prstGeom prst="rect">
            <a:avLst/>
          </a:prstGeom>
        </p:spPr>
      </p:pic>
      <p:pic>
        <p:nvPicPr>
          <p:cNvPr id="17" name="Grafik 16">
            <a:extLst>
              <a:ext uri="{FF2B5EF4-FFF2-40B4-BE49-F238E27FC236}">
                <a16:creationId xmlns:a16="http://schemas.microsoft.com/office/drawing/2014/main" id="{6AA19B95-B31E-DF05-380F-686674C17F87}"/>
              </a:ext>
            </a:extLst>
          </p:cNvPr>
          <p:cNvPicPr>
            <a:picLocks noChangeAspect="1"/>
          </p:cNvPicPr>
          <p:nvPr/>
        </p:nvPicPr>
        <p:blipFill>
          <a:blip r:embed="rId8"/>
          <a:stretch>
            <a:fillRect/>
          </a:stretch>
        </p:blipFill>
        <p:spPr>
          <a:xfrm>
            <a:off x="7449678" y="2336344"/>
            <a:ext cx="596049" cy="356002"/>
          </a:xfrm>
          <a:prstGeom prst="rect">
            <a:avLst/>
          </a:prstGeom>
        </p:spPr>
      </p:pic>
      <p:pic>
        <p:nvPicPr>
          <p:cNvPr id="19" name="Grafik 18">
            <a:extLst>
              <a:ext uri="{FF2B5EF4-FFF2-40B4-BE49-F238E27FC236}">
                <a16:creationId xmlns:a16="http://schemas.microsoft.com/office/drawing/2014/main" id="{FDBD8C23-94C2-9BF5-37E8-AD2276880B4F}"/>
              </a:ext>
            </a:extLst>
          </p:cNvPr>
          <p:cNvPicPr>
            <a:picLocks noChangeAspect="1"/>
          </p:cNvPicPr>
          <p:nvPr/>
        </p:nvPicPr>
        <p:blipFill>
          <a:blip r:embed="rId9"/>
          <a:stretch>
            <a:fillRect/>
          </a:stretch>
        </p:blipFill>
        <p:spPr>
          <a:xfrm flipV="1">
            <a:off x="4770845" y="865967"/>
            <a:ext cx="653093" cy="391187"/>
          </a:xfrm>
          <a:prstGeom prst="rect">
            <a:avLst/>
          </a:prstGeom>
        </p:spPr>
      </p:pic>
      <p:pic>
        <p:nvPicPr>
          <p:cNvPr id="21" name="Grafik 20">
            <a:extLst>
              <a:ext uri="{FF2B5EF4-FFF2-40B4-BE49-F238E27FC236}">
                <a16:creationId xmlns:a16="http://schemas.microsoft.com/office/drawing/2014/main" id="{A5E62913-D699-E299-6EA9-AB8E45625AEE}"/>
              </a:ext>
            </a:extLst>
          </p:cNvPr>
          <p:cNvPicPr>
            <a:picLocks noChangeAspect="1"/>
          </p:cNvPicPr>
          <p:nvPr/>
        </p:nvPicPr>
        <p:blipFill>
          <a:blip r:embed="rId10"/>
          <a:stretch>
            <a:fillRect/>
          </a:stretch>
        </p:blipFill>
        <p:spPr>
          <a:xfrm>
            <a:off x="5844003" y="823625"/>
            <a:ext cx="650488" cy="391187"/>
          </a:xfrm>
          <a:prstGeom prst="rect">
            <a:avLst/>
          </a:prstGeom>
        </p:spPr>
      </p:pic>
      <p:pic>
        <p:nvPicPr>
          <p:cNvPr id="23" name="Grafik 22">
            <a:extLst>
              <a:ext uri="{FF2B5EF4-FFF2-40B4-BE49-F238E27FC236}">
                <a16:creationId xmlns:a16="http://schemas.microsoft.com/office/drawing/2014/main" id="{2EA19874-3153-17F4-71C2-FE6757852DDB}"/>
              </a:ext>
            </a:extLst>
          </p:cNvPr>
          <p:cNvPicPr>
            <a:picLocks noChangeAspect="1"/>
          </p:cNvPicPr>
          <p:nvPr/>
        </p:nvPicPr>
        <p:blipFill>
          <a:blip r:embed="rId11"/>
          <a:stretch>
            <a:fillRect/>
          </a:stretch>
        </p:blipFill>
        <p:spPr>
          <a:xfrm>
            <a:off x="4919667" y="3633403"/>
            <a:ext cx="653093" cy="393661"/>
          </a:xfrm>
          <a:prstGeom prst="rect">
            <a:avLst/>
          </a:prstGeom>
        </p:spPr>
      </p:pic>
      <p:pic>
        <p:nvPicPr>
          <p:cNvPr id="25" name="Grafik 24">
            <a:extLst>
              <a:ext uri="{FF2B5EF4-FFF2-40B4-BE49-F238E27FC236}">
                <a16:creationId xmlns:a16="http://schemas.microsoft.com/office/drawing/2014/main" id="{2B998E68-2506-7AA1-4DBC-82A730641C61}"/>
              </a:ext>
            </a:extLst>
          </p:cNvPr>
          <p:cNvPicPr>
            <a:picLocks noChangeAspect="1"/>
          </p:cNvPicPr>
          <p:nvPr/>
        </p:nvPicPr>
        <p:blipFill rotWithShape="1">
          <a:blip r:embed="rId12"/>
          <a:srcRect t="557"/>
          <a:stretch/>
        </p:blipFill>
        <p:spPr>
          <a:xfrm>
            <a:off x="7094609" y="978747"/>
            <a:ext cx="653093" cy="389004"/>
          </a:xfrm>
          <a:prstGeom prst="rect">
            <a:avLst/>
          </a:prstGeom>
        </p:spPr>
      </p:pic>
      <p:pic>
        <p:nvPicPr>
          <p:cNvPr id="27" name="Grafik 26">
            <a:extLst>
              <a:ext uri="{FF2B5EF4-FFF2-40B4-BE49-F238E27FC236}">
                <a16:creationId xmlns:a16="http://schemas.microsoft.com/office/drawing/2014/main" id="{F3420D3F-DBE2-FD4E-733A-2BB32BDDDD55}"/>
              </a:ext>
            </a:extLst>
          </p:cNvPr>
          <p:cNvPicPr>
            <a:picLocks noChangeAspect="1"/>
          </p:cNvPicPr>
          <p:nvPr/>
        </p:nvPicPr>
        <p:blipFill>
          <a:blip r:embed="rId13"/>
          <a:stretch>
            <a:fillRect/>
          </a:stretch>
        </p:blipFill>
        <p:spPr>
          <a:xfrm>
            <a:off x="5611774" y="1932548"/>
            <a:ext cx="644375" cy="391187"/>
          </a:xfrm>
          <a:prstGeom prst="rect">
            <a:avLst/>
          </a:prstGeom>
        </p:spPr>
      </p:pic>
      <p:pic>
        <p:nvPicPr>
          <p:cNvPr id="29" name="Grafik 28">
            <a:extLst>
              <a:ext uri="{FF2B5EF4-FFF2-40B4-BE49-F238E27FC236}">
                <a16:creationId xmlns:a16="http://schemas.microsoft.com/office/drawing/2014/main" id="{B6484A18-E5E6-129B-F4A1-A5716D5CB278}"/>
              </a:ext>
            </a:extLst>
          </p:cNvPr>
          <p:cNvPicPr>
            <a:picLocks noChangeAspect="1"/>
          </p:cNvPicPr>
          <p:nvPr/>
        </p:nvPicPr>
        <p:blipFill>
          <a:blip r:embed="rId14"/>
          <a:stretch>
            <a:fillRect/>
          </a:stretch>
        </p:blipFill>
        <p:spPr>
          <a:xfrm>
            <a:off x="4304987" y="2590439"/>
            <a:ext cx="653094" cy="392982"/>
          </a:xfrm>
          <a:prstGeom prst="rect">
            <a:avLst/>
          </a:prstGeom>
        </p:spPr>
      </p:pic>
      <p:pic>
        <p:nvPicPr>
          <p:cNvPr id="31" name="Grafik 30">
            <a:extLst>
              <a:ext uri="{FF2B5EF4-FFF2-40B4-BE49-F238E27FC236}">
                <a16:creationId xmlns:a16="http://schemas.microsoft.com/office/drawing/2014/main" id="{5C86F4B5-DC68-B57F-2F8C-2A5B28051F45}"/>
              </a:ext>
            </a:extLst>
          </p:cNvPr>
          <p:cNvPicPr>
            <a:picLocks noChangeAspect="1"/>
          </p:cNvPicPr>
          <p:nvPr/>
        </p:nvPicPr>
        <p:blipFill>
          <a:blip r:embed="rId15"/>
          <a:stretch>
            <a:fillRect/>
          </a:stretch>
        </p:blipFill>
        <p:spPr>
          <a:xfrm>
            <a:off x="3939269" y="3828939"/>
            <a:ext cx="660616" cy="392982"/>
          </a:xfrm>
          <a:prstGeom prst="rect">
            <a:avLst/>
          </a:prstGeom>
        </p:spPr>
      </p:pic>
      <p:pic>
        <p:nvPicPr>
          <p:cNvPr id="33" name="Grafik 32">
            <a:extLst>
              <a:ext uri="{FF2B5EF4-FFF2-40B4-BE49-F238E27FC236}">
                <a16:creationId xmlns:a16="http://schemas.microsoft.com/office/drawing/2014/main" id="{BB59B61A-9118-9001-640C-DC83BA8D96A6}"/>
              </a:ext>
            </a:extLst>
          </p:cNvPr>
          <p:cNvPicPr>
            <a:picLocks noChangeAspect="1"/>
          </p:cNvPicPr>
          <p:nvPr/>
        </p:nvPicPr>
        <p:blipFill>
          <a:blip r:embed="rId16"/>
          <a:stretch>
            <a:fillRect/>
          </a:stretch>
        </p:blipFill>
        <p:spPr>
          <a:xfrm>
            <a:off x="3688080" y="4476115"/>
            <a:ext cx="660617" cy="395241"/>
          </a:xfrm>
          <a:prstGeom prst="rect">
            <a:avLst/>
          </a:prstGeom>
        </p:spPr>
      </p:pic>
      <p:pic>
        <p:nvPicPr>
          <p:cNvPr id="35" name="Grafik 34">
            <a:extLst>
              <a:ext uri="{FF2B5EF4-FFF2-40B4-BE49-F238E27FC236}">
                <a16:creationId xmlns:a16="http://schemas.microsoft.com/office/drawing/2014/main" id="{A70AF6A6-F1D2-2FDC-DDE0-99D58DD7AAA6}"/>
              </a:ext>
            </a:extLst>
          </p:cNvPr>
          <p:cNvPicPr>
            <a:picLocks noChangeAspect="1"/>
          </p:cNvPicPr>
          <p:nvPr/>
        </p:nvPicPr>
        <p:blipFill>
          <a:blip r:embed="rId17"/>
          <a:stretch>
            <a:fillRect/>
          </a:stretch>
        </p:blipFill>
        <p:spPr>
          <a:xfrm>
            <a:off x="6365240" y="2019177"/>
            <a:ext cx="653094" cy="390521"/>
          </a:xfrm>
          <a:prstGeom prst="rect">
            <a:avLst/>
          </a:prstGeom>
        </p:spPr>
      </p:pic>
      <p:pic>
        <p:nvPicPr>
          <p:cNvPr id="37" name="Grafik 36">
            <a:extLst>
              <a:ext uri="{FF2B5EF4-FFF2-40B4-BE49-F238E27FC236}">
                <a16:creationId xmlns:a16="http://schemas.microsoft.com/office/drawing/2014/main" id="{222CF541-BA60-33FA-2DEF-BAFF34BEE2ED}"/>
              </a:ext>
            </a:extLst>
          </p:cNvPr>
          <p:cNvPicPr>
            <a:picLocks noChangeAspect="1"/>
          </p:cNvPicPr>
          <p:nvPr/>
        </p:nvPicPr>
        <p:blipFill>
          <a:blip r:embed="rId18"/>
          <a:stretch>
            <a:fillRect/>
          </a:stretch>
        </p:blipFill>
        <p:spPr>
          <a:xfrm>
            <a:off x="7386992" y="3208111"/>
            <a:ext cx="658735" cy="395241"/>
          </a:xfrm>
          <a:prstGeom prst="rect">
            <a:avLst/>
          </a:prstGeom>
        </p:spPr>
      </p:pic>
      <p:pic>
        <p:nvPicPr>
          <p:cNvPr id="39" name="Grafik 38">
            <a:extLst>
              <a:ext uri="{FF2B5EF4-FFF2-40B4-BE49-F238E27FC236}">
                <a16:creationId xmlns:a16="http://schemas.microsoft.com/office/drawing/2014/main" id="{AF85A266-3F28-B996-526F-8F4A0A8852F2}"/>
              </a:ext>
            </a:extLst>
          </p:cNvPr>
          <p:cNvPicPr>
            <a:picLocks noChangeAspect="1"/>
          </p:cNvPicPr>
          <p:nvPr/>
        </p:nvPicPr>
        <p:blipFill>
          <a:blip r:embed="rId19"/>
          <a:stretch>
            <a:fillRect/>
          </a:stretch>
        </p:blipFill>
        <p:spPr>
          <a:xfrm>
            <a:off x="5765692" y="85157"/>
            <a:ext cx="660616" cy="395913"/>
          </a:xfrm>
          <a:prstGeom prst="rect">
            <a:avLst/>
          </a:prstGeom>
        </p:spPr>
      </p:pic>
      <p:pic>
        <p:nvPicPr>
          <p:cNvPr id="41" name="Grafik 40">
            <a:extLst>
              <a:ext uri="{FF2B5EF4-FFF2-40B4-BE49-F238E27FC236}">
                <a16:creationId xmlns:a16="http://schemas.microsoft.com/office/drawing/2014/main" id="{96CA8700-EDF0-5CAB-50F1-680AE05E9D7A}"/>
              </a:ext>
            </a:extLst>
          </p:cNvPr>
          <p:cNvPicPr>
            <a:picLocks noChangeAspect="1"/>
          </p:cNvPicPr>
          <p:nvPr/>
        </p:nvPicPr>
        <p:blipFill>
          <a:blip r:embed="rId20"/>
          <a:stretch>
            <a:fillRect/>
          </a:stretch>
        </p:blipFill>
        <p:spPr>
          <a:xfrm>
            <a:off x="6103565" y="2896871"/>
            <a:ext cx="660616" cy="337118"/>
          </a:xfrm>
          <a:prstGeom prst="rect">
            <a:avLst/>
          </a:prstGeom>
        </p:spPr>
      </p:pic>
      <p:pic>
        <p:nvPicPr>
          <p:cNvPr id="43" name="Grafik 42" descr="Ein Bild, das rot, Farbigkeit, gelb, orange enthält.&#10;&#10;Automatisch generierte Beschreibung">
            <a:extLst>
              <a:ext uri="{FF2B5EF4-FFF2-40B4-BE49-F238E27FC236}">
                <a16:creationId xmlns:a16="http://schemas.microsoft.com/office/drawing/2014/main" id="{E99F7DB4-8FC8-E12A-387F-B9D8DC73FB83}"/>
              </a:ext>
            </a:extLst>
          </p:cNvPr>
          <p:cNvPicPr>
            <a:picLocks noChangeAspect="1"/>
          </p:cNvPicPr>
          <p:nvPr/>
        </p:nvPicPr>
        <p:blipFill rotWithShape="1">
          <a:blip r:embed="rId21" cstate="hqprint">
            <a:extLst>
              <a:ext uri="{28A0092B-C50C-407E-A947-70E740481C1C}">
                <a14:useLocalDpi xmlns:a14="http://schemas.microsoft.com/office/drawing/2010/main" val="0"/>
              </a:ext>
              <a:ext uri="{837473B0-CC2E-450A-ABE3-18F120FF3D39}">
                <a1611:picAttrSrcUrl xmlns="" xmlns:a1611="http://schemas.microsoft.com/office/drawing/2016/11/main" r:id="rId22"/>
              </a:ext>
            </a:extLst>
          </a:blip>
          <a:srcRect r="-25932"/>
          <a:stretch/>
        </p:blipFill>
        <p:spPr>
          <a:xfrm>
            <a:off x="7814000" y="3770922"/>
            <a:ext cx="1988705" cy="1049638"/>
          </a:xfrm>
          <a:prstGeom prst="rect">
            <a:avLst/>
          </a:prstGeom>
        </p:spPr>
      </p:pic>
    </p:spTree>
    <p:extLst>
      <p:ext uri="{BB962C8B-B14F-4D97-AF65-F5344CB8AC3E}">
        <p14:creationId xmlns:p14="http://schemas.microsoft.com/office/powerpoint/2010/main" val="1940836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m 10">
            <a:extLst>
              <a:ext uri="{FF2B5EF4-FFF2-40B4-BE49-F238E27FC236}">
                <a16:creationId xmlns:a16="http://schemas.microsoft.com/office/drawing/2014/main" id="{09BBBCBE-05E1-4261-81BC-7A48B4380DCC}"/>
              </a:ext>
            </a:extLst>
          </p:cNvPr>
          <p:cNvGraphicFramePr/>
          <p:nvPr>
            <p:extLst>
              <p:ext uri="{D42A27DB-BD31-4B8C-83A1-F6EECF244321}">
                <p14:modId xmlns:p14="http://schemas.microsoft.com/office/powerpoint/2010/main" val="2203370210"/>
              </p:ext>
            </p:extLst>
          </p:nvPr>
        </p:nvGraphicFramePr>
        <p:xfrm>
          <a:off x="1534160" y="658706"/>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feld 3">
            <a:extLst>
              <a:ext uri="{FF2B5EF4-FFF2-40B4-BE49-F238E27FC236}">
                <a16:creationId xmlns:a16="http://schemas.microsoft.com/office/drawing/2014/main" id="{3063E52B-B64A-C341-A084-8E1FADAAF262}"/>
              </a:ext>
            </a:extLst>
          </p:cNvPr>
          <p:cNvSpPr txBox="1"/>
          <p:nvPr/>
        </p:nvSpPr>
        <p:spPr>
          <a:xfrm>
            <a:off x="8554720" y="1412240"/>
            <a:ext cx="396262" cy="369332"/>
          </a:xfrm>
          <a:prstGeom prst="rect">
            <a:avLst/>
          </a:prstGeom>
          <a:noFill/>
        </p:spPr>
        <p:txBody>
          <a:bodyPr wrap="none" rtlCol="0">
            <a:spAutoFit/>
          </a:bodyPr>
          <a:lstStyle/>
          <a:p>
            <a:r>
              <a:rPr lang="de-DE" dirty="0"/>
              <a:t>    </a:t>
            </a:r>
          </a:p>
        </p:txBody>
      </p:sp>
      <p:sp>
        <p:nvSpPr>
          <p:cNvPr id="3" name="Textfeld 2">
            <a:extLst>
              <a:ext uri="{FF2B5EF4-FFF2-40B4-BE49-F238E27FC236}">
                <a16:creationId xmlns:a16="http://schemas.microsoft.com/office/drawing/2014/main" id="{2FD2E34A-4D85-A713-B1FA-C6CD0BC8B4FA}"/>
              </a:ext>
            </a:extLst>
          </p:cNvPr>
          <p:cNvSpPr txBox="1"/>
          <p:nvPr/>
        </p:nvSpPr>
        <p:spPr>
          <a:xfrm>
            <a:off x="5470668" y="1366073"/>
            <a:ext cx="1250663" cy="830997"/>
          </a:xfrm>
          <a:prstGeom prst="rect">
            <a:avLst/>
          </a:prstGeom>
          <a:noFill/>
        </p:spPr>
        <p:txBody>
          <a:bodyPr wrap="none" rtlCol="0">
            <a:spAutoFit/>
          </a:bodyPr>
          <a:lstStyle/>
          <a:p>
            <a:r>
              <a:rPr lang="de-DE" sz="4800" dirty="0">
                <a:solidFill>
                  <a:schemeClr val="bg1"/>
                </a:solidFill>
              </a:rPr>
              <a:t>45%</a:t>
            </a:r>
          </a:p>
        </p:txBody>
      </p:sp>
      <p:sp>
        <p:nvSpPr>
          <p:cNvPr id="5" name="Textfeld 4">
            <a:extLst>
              <a:ext uri="{FF2B5EF4-FFF2-40B4-BE49-F238E27FC236}">
                <a16:creationId xmlns:a16="http://schemas.microsoft.com/office/drawing/2014/main" id="{E709393B-27FC-D696-CA55-C795B855508A}"/>
              </a:ext>
            </a:extLst>
          </p:cNvPr>
          <p:cNvSpPr txBox="1"/>
          <p:nvPr/>
        </p:nvSpPr>
        <p:spPr>
          <a:xfrm>
            <a:off x="3891280" y="1933971"/>
            <a:ext cx="1071127" cy="707886"/>
          </a:xfrm>
          <a:prstGeom prst="rect">
            <a:avLst/>
          </a:prstGeom>
          <a:noFill/>
        </p:spPr>
        <p:txBody>
          <a:bodyPr wrap="none" rtlCol="0">
            <a:spAutoFit/>
          </a:bodyPr>
          <a:lstStyle/>
          <a:p>
            <a:r>
              <a:rPr lang="de-DE" sz="4000" dirty="0">
                <a:solidFill>
                  <a:schemeClr val="bg1"/>
                </a:solidFill>
              </a:rPr>
              <a:t>36%</a:t>
            </a:r>
          </a:p>
        </p:txBody>
      </p:sp>
      <p:sp>
        <p:nvSpPr>
          <p:cNvPr id="6" name="Textfeld 5">
            <a:extLst>
              <a:ext uri="{FF2B5EF4-FFF2-40B4-BE49-F238E27FC236}">
                <a16:creationId xmlns:a16="http://schemas.microsoft.com/office/drawing/2014/main" id="{26365AF7-8020-7015-D12C-69DCB6189861}"/>
              </a:ext>
            </a:extLst>
          </p:cNvPr>
          <p:cNvSpPr txBox="1"/>
          <p:nvPr/>
        </p:nvSpPr>
        <p:spPr>
          <a:xfrm>
            <a:off x="6871965" y="2411024"/>
            <a:ext cx="715260" cy="461665"/>
          </a:xfrm>
          <a:prstGeom prst="rect">
            <a:avLst/>
          </a:prstGeom>
          <a:noFill/>
        </p:spPr>
        <p:txBody>
          <a:bodyPr wrap="none" rtlCol="0">
            <a:spAutoFit/>
          </a:bodyPr>
          <a:lstStyle/>
          <a:p>
            <a:r>
              <a:rPr lang="de-DE" sz="2400" dirty="0">
                <a:solidFill>
                  <a:schemeClr val="bg1"/>
                </a:solidFill>
              </a:rPr>
              <a:t>18%</a:t>
            </a:r>
          </a:p>
        </p:txBody>
      </p:sp>
      <p:sp>
        <p:nvSpPr>
          <p:cNvPr id="7" name="Textfeld 6">
            <a:extLst>
              <a:ext uri="{FF2B5EF4-FFF2-40B4-BE49-F238E27FC236}">
                <a16:creationId xmlns:a16="http://schemas.microsoft.com/office/drawing/2014/main" id="{0808E830-1932-D2EF-0FB0-C58DB7218438}"/>
              </a:ext>
            </a:extLst>
          </p:cNvPr>
          <p:cNvSpPr txBox="1"/>
          <p:nvPr/>
        </p:nvSpPr>
        <p:spPr>
          <a:xfrm>
            <a:off x="7031464" y="780627"/>
            <a:ext cx="396262" cy="369332"/>
          </a:xfrm>
          <a:prstGeom prst="rect">
            <a:avLst/>
          </a:prstGeom>
          <a:noFill/>
        </p:spPr>
        <p:txBody>
          <a:bodyPr wrap="none" rtlCol="0">
            <a:spAutoFit/>
          </a:bodyPr>
          <a:lstStyle/>
          <a:p>
            <a:r>
              <a:rPr lang="de-DE" dirty="0"/>
              <a:t>    </a:t>
            </a:r>
          </a:p>
        </p:txBody>
      </p:sp>
    </p:spTree>
    <p:extLst>
      <p:ext uri="{BB962C8B-B14F-4D97-AF65-F5344CB8AC3E}">
        <p14:creationId xmlns:p14="http://schemas.microsoft.com/office/powerpoint/2010/main" val="1331020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25808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m 10">
            <a:extLst>
              <a:ext uri="{FF2B5EF4-FFF2-40B4-BE49-F238E27FC236}">
                <a16:creationId xmlns:a16="http://schemas.microsoft.com/office/drawing/2014/main" id="{09BBBCBE-05E1-4261-81BC-7A48B4380DCC}"/>
              </a:ext>
            </a:extLst>
          </p:cNvPr>
          <p:cNvGraphicFramePr/>
          <p:nvPr>
            <p:extLst>
              <p:ext uri="{D42A27DB-BD31-4B8C-83A1-F6EECF244321}">
                <p14:modId xmlns:p14="http://schemas.microsoft.com/office/powerpoint/2010/main" val="394292101"/>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82683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m 10">
            <a:extLst>
              <a:ext uri="{FF2B5EF4-FFF2-40B4-BE49-F238E27FC236}">
                <a16:creationId xmlns:a16="http://schemas.microsoft.com/office/drawing/2014/main" id="{09BBBCBE-05E1-4261-81BC-7A48B4380DCC}"/>
              </a:ext>
            </a:extLst>
          </p:cNvPr>
          <p:cNvGraphicFramePr/>
          <p:nvPr>
            <p:extLst>
              <p:ext uri="{D42A27DB-BD31-4B8C-83A1-F6EECF244321}">
                <p14:modId xmlns:p14="http://schemas.microsoft.com/office/powerpoint/2010/main" val="3746661567"/>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49886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m 10">
            <a:extLst>
              <a:ext uri="{FF2B5EF4-FFF2-40B4-BE49-F238E27FC236}">
                <a16:creationId xmlns:a16="http://schemas.microsoft.com/office/drawing/2014/main" id="{09BBBCBE-05E1-4261-81BC-7A48B4380DCC}"/>
              </a:ext>
            </a:extLst>
          </p:cNvPr>
          <p:cNvGraphicFramePr/>
          <p:nvPr>
            <p:extLst>
              <p:ext uri="{D42A27DB-BD31-4B8C-83A1-F6EECF244321}">
                <p14:modId xmlns:p14="http://schemas.microsoft.com/office/powerpoint/2010/main" val="879187640"/>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90203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m 10">
            <a:extLst>
              <a:ext uri="{FF2B5EF4-FFF2-40B4-BE49-F238E27FC236}">
                <a16:creationId xmlns:a16="http://schemas.microsoft.com/office/drawing/2014/main" id="{09BBBCBE-05E1-4261-81BC-7A48B4380DCC}"/>
              </a:ext>
            </a:extLst>
          </p:cNvPr>
          <p:cNvGraphicFramePr/>
          <p:nvPr>
            <p:extLst>
              <p:ext uri="{D42A27DB-BD31-4B8C-83A1-F6EECF244321}">
                <p14:modId xmlns:p14="http://schemas.microsoft.com/office/powerpoint/2010/main" val="2235953613"/>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75910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m 10">
            <a:extLst>
              <a:ext uri="{FF2B5EF4-FFF2-40B4-BE49-F238E27FC236}">
                <a16:creationId xmlns:a16="http://schemas.microsoft.com/office/drawing/2014/main" id="{09BBBCBE-05E1-4261-81BC-7A48B4380DCC}"/>
              </a:ext>
            </a:extLst>
          </p:cNvPr>
          <p:cNvGraphicFramePr/>
          <p:nvPr>
            <p:extLst>
              <p:ext uri="{D42A27DB-BD31-4B8C-83A1-F6EECF244321}">
                <p14:modId xmlns:p14="http://schemas.microsoft.com/office/powerpoint/2010/main" val="2140190235"/>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60982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m 10">
            <a:extLst>
              <a:ext uri="{FF2B5EF4-FFF2-40B4-BE49-F238E27FC236}">
                <a16:creationId xmlns:a16="http://schemas.microsoft.com/office/drawing/2014/main" id="{09BBBCBE-05E1-4261-81BC-7A48B4380DCC}"/>
              </a:ext>
            </a:extLst>
          </p:cNvPr>
          <p:cNvGraphicFramePr/>
          <p:nvPr>
            <p:extLst>
              <p:ext uri="{D42A27DB-BD31-4B8C-83A1-F6EECF244321}">
                <p14:modId xmlns:p14="http://schemas.microsoft.com/office/powerpoint/2010/main" val="3080619088"/>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85169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D2CCF2C3-497A-931C-6487-9A4D7A3FE96C}"/>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5467" t="5185" r="46941" b="42371"/>
          <a:stretch/>
        </p:blipFill>
        <p:spPr>
          <a:xfrm>
            <a:off x="3769360" y="0"/>
            <a:ext cx="4973578" cy="6824212"/>
          </a:xfrm>
          <a:prstGeom prst="dodecagon">
            <a:avLst/>
          </a:prstGeom>
        </p:spPr>
      </p:pic>
      <p:pic>
        <p:nvPicPr>
          <p:cNvPr id="1026" name="Picture 2" descr="Das Wappen zeigt im goldenen Feld drei übereinander schreitende schwarze Löwen mit ausgeschlagener roter Zunge. Es ist das Wappen des Geschlechtes der Hohenstaufen, die im Mittelalter Herzöge von Schwaben waren. Das kleine Landeswappen trägt eine goldene Blattkrone. Die von den Monarchenkronen deutlich unterschiedene Volkskrone soll die Volkssouveränität symbolisieren. Das große Landeswappen (ohne Abb.) zeigt über dem Hauptschild die Wappen der sechs wichtigsten Teilgebiete des Landes: Franken, Hohenzollern, Baden, Württemberg, Pfalz, Vorderösterreich. Die Flagge des Landes zeigt entsprechend den Farben des Wappens Schwarz und Gold.">
            <a:extLst>
              <a:ext uri="{FF2B5EF4-FFF2-40B4-BE49-F238E27FC236}">
                <a16:creationId xmlns:a16="http://schemas.microsoft.com/office/drawing/2014/main" id="{A90E6325-D860-F671-CB86-DDEBC3BA71DC}"/>
              </a:ext>
            </a:extLst>
          </p:cNvPr>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41024" t="26460" r="1" b="23507"/>
          <a:stretch/>
        </p:blipFill>
        <p:spPr bwMode="auto">
          <a:xfrm>
            <a:off x="4958081" y="5441372"/>
            <a:ext cx="614679" cy="390467"/>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a:extLst>
              <a:ext uri="{FF2B5EF4-FFF2-40B4-BE49-F238E27FC236}">
                <a16:creationId xmlns:a16="http://schemas.microsoft.com/office/drawing/2014/main" id="{63D04C6C-F8F4-88D2-E65C-09080886DE17}"/>
              </a:ext>
            </a:extLst>
          </p:cNvPr>
          <p:cNvSpPr txBox="1"/>
          <p:nvPr/>
        </p:nvSpPr>
        <p:spPr>
          <a:xfrm>
            <a:off x="3667760" y="6283654"/>
            <a:ext cx="5394960" cy="646331"/>
          </a:xfrm>
          <a:prstGeom prst="rect">
            <a:avLst/>
          </a:prstGeom>
          <a:noFill/>
        </p:spPr>
        <p:txBody>
          <a:bodyPr wrap="square" rtlCol="0">
            <a:spAutoFit/>
          </a:bodyPr>
          <a:lstStyle/>
          <a:p>
            <a:r>
              <a:rPr lang="de-DE" sz="900" dirty="0">
                <a:solidFill>
                  <a:schemeClr val="bg2">
                    <a:lumMod val="50000"/>
                  </a:schemeClr>
                </a:solidFill>
              </a:rPr>
              <a:t>Bildquelle Flaggen: </a:t>
            </a:r>
            <a:r>
              <a:rPr lang="de-DE" sz="900" dirty="0">
                <a:solidFill>
                  <a:schemeClr val="bg2">
                    <a:lumMod val="50000"/>
                  </a:schemeClr>
                </a:solidFill>
                <a:hlinkClick r:id="rId5">
                  <a:extLst>
                    <a:ext uri="{A12FA001-AC4F-418D-AE19-62706E023703}">
                      <ahyp:hlinkClr xmlns="" xmlns:ahyp="http://schemas.microsoft.com/office/drawing/2018/hyperlinkcolor" val="tx"/>
                    </a:ext>
                  </a:extLst>
                </a:hlinkClick>
              </a:rPr>
              <a:t>https://www.bpb.de/themen/politisches-system/deutsche-demokratie/47693/wappen-und-flaggen-der-bundeslaender/</a:t>
            </a:r>
            <a:endParaRPr lang="de-DE" sz="900" dirty="0">
              <a:solidFill>
                <a:schemeClr val="bg2">
                  <a:lumMod val="50000"/>
                </a:schemeClr>
              </a:solidFill>
            </a:endParaRPr>
          </a:p>
          <a:p>
            <a:r>
              <a:rPr lang="de-DE" sz="900" dirty="0">
                <a:solidFill>
                  <a:schemeClr val="bg2">
                    <a:lumMod val="50000"/>
                  </a:schemeClr>
                </a:solidFill>
              </a:rPr>
              <a:t>Lizenz Deutschlandkarte: </a:t>
            </a:r>
            <a:r>
              <a:rPr lang="de-DE" sz="900" dirty="0" err="1">
                <a:solidFill>
                  <a:schemeClr val="bg2">
                    <a:lumMod val="50000"/>
                  </a:schemeClr>
                </a:solidFill>
              </a:rPr>
              <a:t>Designed</a:t>
            </a:r>
            <a:r>
              <a:rPr lang="de-DE" sz="900" dirty="0">
                <a:solidFill>
                  <a:schemeClr val="bg2">
                    <a:lumMod val="50000"/>
                  </a:schemeClr>
                </a:solidFill>
              </a:rPr>
              <a:t> </a:t>
            </a:r>
            <a:r>
              <a:rPr lang="de-DE" sz="900" dirty="0" err="1">
                <a:solidFill>
                  <a:schemeClr val="bg2">
                    <a:lumMod val="50000"/>
                  </a:schemeClr>
                </a:solidFill>
              </a:rPr>
              <a:t>by</a:t>
            </a:r>
            <a:r>
              <a:rPr lang="de-DE" sz="900" dirty="0">
                <a:solidFill>
                  <a:schemeClr val="bg2">
                    <a:lumMod val="50000"/>
                  </a:schemeClr>
                </a:solidFill>
              </a:rPr>
              <a:t> </a:t>
            </a:r>
            <a:r>
              <a:rPr lang="de-DE" sz="900" dirty="0" err="1">
                <a:solidFill>
                  <a:schemeClr val="bg2">
                    <a:lumMod val="50000"/>
                  </a:schemeClr>
                </a:solidFill>
              </a:rPr>
              <a:t>Freepik</a:t>
            </a:r>
            <a:endParaRPr lang="de-DE" sz="900" dirty="0">
              <a:solidFill>
                <a:schemeClr val="bg2">
                  <a:lumMod val="50000"/>
                </a:schemeClr>
              </a:solidFill>
            </a:endParaRPr>
          </a:p>
          <a:p>
            <a:endParaRPr lang="de-DE" sz="900" dirty="0">
              <a:solidFill>
                <a:schemeClr val="bg2">
                  <a:lumMod val="50000"/>
                </a:schemeClr>
              </a:solidFill>
            </a:endParaRPr>
          </a:p>
        </p:txBody>
      </p:sp>
      <p:pic>
        <p:nvPicPr>
          <p:cNvPr id="1028" name="Picture 4" descr="Das kleine Staatswappen des Freistaats, weiß-blaue Rauten, war das Wappenschild der Grafen von Bogen, eines an der Donau bei Regensburg ansässigen Geschlechts. Nach dessen Aussterben 1242 übernahmen die mit ihm verschwägerten Wittelsbacher deren Besitz und Stammwappen. Dieses Wappen des Herzogtums Bayern ist zugleich das Herzschild des großen Staatswappens (ohne Abb.), das in vier Feldern die Wappen der anderen wichtigen bayerischen Territorien enthält: Pfalz, Franken, Niederbayern, Schwaben. Die Landesfarben sind Weiß-Blau; sie können als Streifen oder als Rauten verwendet werden.">
            <a:extLst>
              <a:ext uri="{FF2B5EF4-FFF2-40B4-BE49-F238E27FC236}">
                <a16:creationId xmlns:a16="http://schemas.microsoft.com/office/drawing/2014/main" id="{4E07F262-F84C-8844-8AD6-FDA3AD6FB1D3}"/>
              </a:ext>
            </a:extLst>
          </p:cNvPr>
          <p:cNvPicPr>
            <a:picLocks noChangeAspect="1" noChangeArrowheads="1"/>
          </p:cNvPicPr>
          <p:nvPr/>
        </p:nvPicPr>
        <p:blipFill rotWithShape="1">
          <a:blip r:embed="rId6" cstate="hqprint">
            <a:extLst>
              <a:ext uri="{28A0092B-C50C-407E-A947-70E740481C1C}">
                <a14:useLocalDpi xmlns:a14="http://schemas.microsoft.com/office/drawing/2010/main" val="0"/>
              </a:ext>
            </a:extLst>
          </a:blip>
          <a:srcRect l="41717" t="26489" r="1394" b="24089"/>
          <a:stretch/>
        </p:blipFill>
        <p:spPr bwMode="auto">
          <a:xfrm>
            <a:off x="6365241" y="5209917"/>
            <a:ext cx="614679" cy="356001"/>
          </a:xfrm>
          <a:prstGeom prst="rect">
            <a:avLst/>
          </a:prstGeom>
          <a:noFill/>
          <a:extLst>
            <a:ext uri="{909E8E84-426E-40DD-AFC4-6F175D3DCCD1}">
              <a14:hiddenFill xmlns:a14="http://schemas.microsoft.com/office/drawing/2010/main">
                <a:solidFill>
                  <a:srgbClr val="FFFFFF"/>
                </a:solidFill>
              </a14:hiddenFill>
            </a:ext>
          </a:extLst>
        </p:spPr>
      </p:pic>
      <p:pic>
        <p:nvPicPr>
          <p:cNvPr id="15" name="Grafik 14">
            <a:extLst>
              <a:ext uri="{FF2B5EF4-FFF2-40B4-BE49-F238E27FC236}">
                <a16:creationId xmlns:a16="http://schemas.microsoft.com/office/drawing/2014/main" id="{A378A02F-0303-01F8-6461-3F83691C97F7}"/>
              </a:ext>
            </a:extLst>
          </p:cNvPr>
          <p:cNvPicPr>
            <a:picLocks noChangeAspect="1"/>
          </p:cNvPicPr>
          <p:nvPr/>
        </p:nvPicPr>
        <p:blipFill>
          <a:blip r:embed="rId7"/>
          <a:stretch>
            <a:fillRect/>
          </a:stretch>
        </p:blipFill>
        <p:spPr>
          <a:xfrm>
            <a:off x="7726585" y="1788160"/>
            <a:ext cx="638284" cy="375975"/>
          </a:xfrm>
          <a:prstGeom prst="rect">
            <a:avLst/>
          </a:prstGeom>
        </p:spPr>
      </p:pic>
      <p:pic>
        <p:nvPicPr>
          <p:cNvPr id="17" name="Grafik 16">
            <a:extLst>
              <a:ext uri="{FF2B5EF4-FFF2-40B4-BE49-F238E27FC236}">
                <a16:creationId xmlns:a16="http://schemas.microsoft.com/office/drawing/2014/main" id="{6AA19B95-B31E-DF05-380F-686674C17F87}"/>
              </a:ext>
            </a:extLst>
          </p:cNvPr>
          <p:cNvPicPr>
            <a:picLocks noChangeAspect="1"/>
          </p:cNvPicPr>
          <p:nvPr/>
        </p:nvPicPr>
        <p:blipFill>
          <a:blip r:embed="rId8"/>
          <a:stretch>
            <a:fillRect/>
          </a:stretch>
        </p:blipFill>
        <p:spPr>
          <a:xfrm>
            <a:off x="7449678" y="2336344"/>
            <a:ext cx="596049" cy="356002"/>
          </a:xfrm>
          <a:prstGeom prst="rect">
            <a:avLst/>
          </a:prstGeom>
        </p:spPr>
      </p:pic>
      <p:pic>
        <p:nvPicPr>
          <p:cNvPr id="19" name="Grafik 18">
            <a:extLst>
              <a:ext uri="{FF2B5EF4-FFF2-40B4-BE49-F238E27FC236}">
                <a16:creationId xmlns:a16="http://schemas.microsoft.com/office/drawing/2014/main" id="{FDBD8C23-94C2-9BF5-37E8-AD2276880B4F}"/>
              </a:ext>
            </a:extLst>
          </p:cNvPr>
          <p:cNvPicPr>
            <a:picLocks noChangeAspect="1"/>
          </p:cNvPicPr>
          <p:nvPr/>
        </p:nvPicPr>
        <p:blipFill>
          <a:blip r:embed="rId9"/>
          <a:stretch>
            <a:fillRect/>
          </a:stretch>
        </p:blipFill>
        <p:spPr>
          <a:xfrm flipV="1">
            <a:off x="4770845" y="865967"/>
            <a:ext cx="653093" cy="391187"/>
          </a:xfrm>
          <a:prstGeom prst="rect">
            <a:avLst/>
          </a:prstGeom>
        </p:spPr>
      </p:pic>
      <p:pic>
        <p:nvPicPr>
          <p:cNvPr id="21" name="Grafik 20">
            <a:extLst>
              <a:ext uri="{FF2B5EF4-FFF2-40B4-BE49-F238E27FC236}">
                <a16:creationId xmlns:a16="http://schemas.microsoft.com/office/drawing/2014/main" id="{A5E62913-D699-E299-6EA9-AB8E45625AEE}"/>
              </a:ext>
            </a:extLst>
          </p:cNvPr>
          <p:cNvPicPr>
            <a:picLocks noChangeAspect="1"/>
          </p:cNvPicPr>
          <p:nvPr/>
        </p:nvPicPr>
        <p:blipFill>
          <a:blip r:embed="rId10"/>
          <a:stretch>
            <a:fillRect/>
          </a:stretch>
        </p:blipFill>
        <p:spPr>
          <a:xfrm>
            <a:off x="5844003" y="823625"/>
            <a:ext cx="650488" cy="391187"/>
          </a:xfrm>
          <a:prstGeom prst="rect">
            <a:avLst/>
          </a:prstGeom>
        </p:spPr>
      </p:pic>
      <p:pic>
        <p:nvPicPr>
          <p:cNvPr id="23" name="Grafik 22">
            <a:extLst>
              <a:ext uri="{FF2B5EF4-FFF2-40B4-BE49-F238E27FC236}">
                <a16:creationId xmlns:a16="http://schemas.microsoft.com/office/drawing/2014/main" id="{2EA19874-3153-17F4-71C2-FE6757852DDB}"/>
              </a:ext>
            </a:extLst>
          </p:cNvPr>
          <p:cNvPicPr>
            <a:picLocks noChangeAspect="1"/>
          </p:cNvPicPr>
          <p:nvPr/>
        </p:nvPicPr>
        <p:blipFill>
          <a:blip r:embed="rId11"/>
          <a:stretch>
            <a:fillRect/>
          </a:stretch>
        </p:blipFill>
        <p:spPr>
          <a:xfrm>
            <a:off x="4919667" y="3633403"/>
            <a:ext cx="653093" cy="393661"/>
          </a:xfrm>
          <a:prstGeom prst="rect">
            <a:avLst/>
          </a:prstGeom>
        </p:spPr>
      </p:pic>
      <p:pic>
        <p:nvPicPr>
          <p:cNvPr id="25" name="Grafik 24">
            <a:extLst>
              <a:ext uri="{FF2B5EF4-FFF2-40B4-BE49-F238E27FC236}">
                <a16:creationId xmlns:a16="http://schemas.microsoft.com/office/drawing/2014/main" id="{2B998E68-2506-7AA1-4DBC-82A730641C61}"/>
              </a:ext>
            </a:extLst>
          </p:cNvPr>
          <p:cNvPicPr>
            <a:picLocks noChangeAspect="1"/>
          </p:cNvPicPr>
          <p:nvPr/>
        </p:nvPicPr>
        <p:blipFill rotWithShape="1">
          <a:blip r:embed="rId12"/>
          <a:srcRect t="557"/>
          <a:stretch/>
        </p:blipFill>
        <p:spPr>
          <a:xfrm>
            <a:off x="7094609" y="978747"/>
            <a:ext cx="653093" cy="389004"/>
          </a:xfrm>
          <a:prstGeom prst="rect">
            <a:avLst/>
          </a:prstGeom>
        </p:spPr>
      </p:pic>
      <p:pic>
        <p:nvPicPr>
          <p:cNvPr id="27" name="Grafik 26">
            <a:extLst>
              <a:ext uri="{FF2B5EF4-FFF2-40B4-BE49-F238E27FC236}">
                <a16:creationId xmlns:a16="http://schemas.microsoft.com/office/drawing/2014/main" id="{F3420D3F-DBE2-FD4E-733A-2BB32BDDDD55}"/>
              </a:ext>
            </a:extLst>
          </p:cNvPr>
          <p:cNvPicPr>
            <a:picLocks noChangeAspect="1"/>
          </p:cNvPicPr>
          <p:nvPr/>
        </p:nvPicPr>
        <p:blipFill>
          <a:blip r:embed="rId13"/>
          <a:stretch>
            <a:fillRect/>
          </a:stretch>
        </p:blipFill>
        <p:spPr>
          <a:xfrm>
            <a:off x="5611774" y="1932548"/>
            <a:ext cx="644375" cy="391187"/>
          </a:xfrm>
          <a:prstGeom prst="rect">
            <a:avLst/>
          </a:prstGeom>
        </p:spPr>
      </p:pic>
      <p:pic>
        <p:nvPicPr>
          <p:cNvPr id="29" name="Grafik 28">
            <a:extLst>
              <a:ext uri="{FF2B5EF4-FFF2-40B4-BE49-F238E27FC236}">
                <a16:creationId xmlns:a16="http://schemas.microsoft.com/office/drawing/2014/main" id="{B6484A18-E5E6-129B-F4A1-A5716D5CB278}"/>
              </a:ext>
            </a:extLst>
          </p:cNvPr>
          <p:cNvPicPr>
            <a:picLocks noChangeAspect="1"/>
          </p:cNvPicPr>
          <p:nvPr/>
        </p:nvPicPr>
        <p:blipFill>
          <a:blip r:embed="rId14"/>
          <a:stretch>
            <a:fillRect/>
          </a:stretch>
        </p:blipFill>
        <p:spPr>
          <a:xfrm>
            <a:off x="4304987" y="2590439"/>
            <a:ext cx="653094" cy="392982"/>
          </a:xfrm>
          <a:prstGeom prst="rect">
            <a:avLst/>
          </a:prstGeom>
        </p:spPr>
      </p:pic>
      <p:pic>
        <p:nvPicPr>
          <p:cNvPr id="31" name="Grafik 30">
            <a:extLst>
              <a:ext uri="{FF2B5EF4-FFF2-40B4-BE49-F238E27FC236}">
                <a16:creationId xmlns:a16="http://schemas.microsoft.com/office/drawing/2014/main" id="{5C86F4B5-DC68-B57F-2F8C-2A5B28051F45}"/>
              </a:ext>
            </a:extLst>
          </p:cNvPr>
          <p:cNvPicPr>
            <a:picLocks noChangeAspect="1"/>
          </p:cNvPicPr>
          <p:nvPr/>
        </p:nvPicPr>
        <p:blipFill>
          <a:blip r:embed="rId15"/>
          <a:stretch>
            <a:fillRect/>
          </a:stretch>
        </p:blipFill>
        <p:spPr>
          <a:xfrm>
            <a:off x="3939269" y="3828939"/>
            <a:ext cx="660616" cy="392982"/>
          </a:xfrm>
          <a:prstGeom prst="rect">
            <a:avLst/>
          </a:prstGeom>
        </p:spPr>
      </p:pic>
      <p:pic>
        <p:nvPicPr>
          <p:cNvPr id="33" name="Grafik 32">
            <a:extLst>
              <a:ext uri="{FF2B5EF4-FFF2-40B4-BE49-F238E27FC236}">
                <a16:creationId xmlns:a16="http://schemas.microsoft.com/office/drawing/2014/main" id="{BB59B61A-9118-9001-640C-DC83BA8D96A6}"/>
              </a:ext>
            </a:extLst>
          </p:cNvPr>
          <p:cNvPicPr>
            <a:picLocks noChangeAspect="1"/>
          </p:cNvPicPr>
          <p:nvPr/>
        </p:nvPicPr>
        <p:blipFill>
          <a:blip r:embed="rId16"/>
          <a:stretch>
            <a:fillRect/>
          </a:stretch>
        </p:blipFill>
        <p:spPr>
          <a:xfrm>
            <a:off x="3688080" y="4476115"/>
            <a:ext cx="660617" cy="395241"/>
          </a:xfrm>
          <a:prstGeom prst="rect">
            <a:avLst/>
          </a:prstGeom>
        </p:spPr>
      </p:pic>
      <p:pic>
        <p:nvPicPr>
          <p:cNvPr id="35" name="Grafik 34">
            <a:extLst>
              <a:ext uri="{FF2B5EF4-FFF2-40B4-BE49-F238E27FC236}">
                <a16:creationId xmlns:a16="http://schemas.microsoft.com/office/drawing/2014/main" id="{A70AF6A6-F1D2-2FDC-DDE0-99D58DD7AAA6}"/>
              </a:ext>
            </a:extLst>
          </p:cNvPr>
          <p:cNvPicPr>
            <a:picLocks noChangeAspect="1"/>
          </p:cNvPicPr>
          <p:nvPr/>
        </p:nvPicPr>
        <p:blipFill>
          <a:blip r:embed="rId17"/>
          <a:stretch>
            <a:fillRect/>
          </a:stretch>
        </p:blipFill>
        <p:spPr>
          <a:xfrm>
            <a:off x="6365240" y="2019177"/>
            <a:ext cx="653094" cy="390521"/>
          </a:xfrm>
          <a:prstGeom prst="rect">
            <a:avLst/>
          </a:prstGeom>
        </p:spPr>
      </p:pic>
      <p:pic>
        <p:nvPicPr>
          <p:cNvPr id="37" name="Grafik 36">
            <a:extLst>
              <a:ext uri="{FF2B5EF4-FFF2-40B4-BE49-F238E27FC236}">
                <a16:creationId xmlns:a16="http://schemas.microsoft.com/office/drawing/2014/main" id="{222CF541-BA60-33FA-2DEF-BAFF34BEE2ED}"/>
              </a:ext>
            </a:extLst>
          </p:cNvPr>
          <p:cNvPicPr>
            <a:picLocks noChangeAspect="1"/>
          </p:cNvPicPr>
          <p:nvPr/>
        </p:nvPicPr>
        <p:blipFill>
          <a:blip r:embed="rId18"/>
          <a:stretch>
            <a:fillRect/>
          </a:stretch>
        </p:blipFill>
        <p:spPr>
          <a:xfrm>
            <a:off x="7386992" y="3208111"/>
            <a:ext cx="658735" cy="395241"/>
          </a:xfrm>
          <a:prstGeom prst="rect">
            <a:avLst/>
          </a:prstGeom>
        </p:spPr>
      </p:pic>
      <p:pic>
        <p:nvPicPr>
          <p:cNvPr id="39" name="Grafik 38">
            <a:extLst>
              <a:ext uri="{FF2B5EF4-FFF2-40B4-BE49-F238E27FC236}">
                <a16:creationId xmlns:a16="http://schemas.microsoft.com/office/drawing/2014/main" id="{AF85A266-3F28-B996-526F-8F4A0A8852F2}"/>
              </a:ext>
            </a:extLst>
          </p:cNvPr>
          <p:cNvPicPr>
            <a:picLocks noChangeAspect="1"/>
          </p:cNvPicPr>
          <p:nvPr/>
        </p:nvPicPr>
        <p:blipFill>
          <a:blip r:embed="rId19"/>
          <a:stretch>
            <a:fillRect/>
          </a:stretch>
        </p:blipFill>
        <p:spPr>
          <a:xfrm>
            <a:off x="5765692" y="85157"/>
            <a:ext cx="660616" cy="395913"/>
          </a:xfrm>
          <a:prstGeom prst="rect">
            <a:avLst/>
          </a:prstGeom>
        </p:spPr>
      </p:pic>
      <p:pic>
        <p:nvPicPr>
          <p:cNvPr id="41" name="Grafik 40">
            <a:extLst>
              <a:ext uri="{FF2B5EF4-FFF2-40B4-BE49-F238E27FC236}">
                <a16:creationId xmlns:a16="http://schemas.microsoft.com/office/drawing/2014/main" id="{96CA8700-EDF0-5CAB-50F1-680AE05E9D7A}"/>
              </a:ext>
            </a:extLst>
          </p:cNvPr>
          <p:cNvPicPr>
            <a:picLocks noChangeAspect="1"/>
          </p:cNvPicPr>
          <p:nvPr/>
        </p:nvPicPr>
        <p:blipFill>
          <a:blip r:embed="rId20"/>
          <a:stretch>
            <a:fillRect/>
          </a:stretch>
        </p:blipFill>
        <p:spPr>
          <a:xfrm>
            <a:off x="6103565" y="2896871"/>
            <a:ext cx="660616" cy="337118"/>
          </a:xfrm>
          <a:prstGeom prst="rect">
            <a:avLst/>
          </a:prstGeom>
        </p:spPr>
      </p:pic>
      <p:pic>
        <p:nvPicPr>
          <p:cNvPr id="43" name="Grafik 42" descr="Ein Bild, das rot, Farbigkeit, gelb, orange enthält.&#10;&#10;Automatisch generierte Beschreibung">
            <a:extLst>
              <a:ext uri="{FF2B5EF4-FFF2-40B4-BE49-F238E27FC236}">
                <a16:creationId xmlns:a16="http://schemas.microsoft.com/office/drawing/2014/main" id="{E99F7DB4-8FC8-E12A-387F-B9D8DC73FB83}"/>
              </a:ext>
            </a:extLst>
          </p:cNvPr>
          <p:cNvPicPr>
            <a:picLocks noChangeAspect="1"/>
          </p:cNvPicPr>
          <p:nvPr/>
        </p:nvPicPr>
        <p:blipFill rotWithShape="1">
          <a:blip r:embed="rId21" cstate="hqprint">
            <a:extLst>
              <a:ext uri="{28A0092B-C50C-407E-A947-70E740481C1C}">
                <a14:useLocalDpi xmlns:a14="http://schemas.microsoft.com/office/drawing/2010/main" val="0"/>
              </a:ext>
              <a:ext uri="{837473B0-CC2E-450A-ABE3-18F120FF3D39}">
                <a1611:picAttrSrcUrl xmlns="" xmlns:a1611="http://schemas.microsoft.com/office/drawing/2016/11/main" r:id="rId22"/>
              </a:ext>
            </a:extLst>
          </a:blip>
          <a:srcRect r="-25932"/>
          <a:stretch/>
        </p:blipFill>
        <p:spPr>
          <a:xfrm>
            <a:off x="7814000" y="3770922"/>
            <a:ext cx="1988705" cy="1049638"/>
          </a:xfrm>
          <a:prstGeom prst="rect">
            <a:avLst/>
          </a:prstGeom>
        </p:spPr>
      </p:pic>
      <p:sp>
        <p:nvSpPr>
          <p:cNvPr id="44" name="Rechteck 43">
            <a:extLst>
              <a:ext uri="{FF2B5EF4-FFF2-40B4-BE49-F238E27FC236}">
                <a16:creationId xmlns:a16="http://schemas.microsoft.com/office/drawing/2014/main" id="{388F3A5E-1119-D152-EA5C-F9695F91D914}"/>
              </a:ext>
            </a:extLst>
          </p:cNvPr>
          <p:cNvSpPr/>
          <p:nvPr/>
        </p:nvSpPr>
        <p:spPr>
          <a:xfrm>
            <a:off x="7814000" y="3770922"/>
            <a:ext cx="1584000" cy="1049638"/>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Rechteck 44">
            <a:extLst>
              <a:ext uri="{FF2B5EF4-FFF2-40B4-BE49-F238E27FC236}">
                <a16:creationId xmlns:a16="http://schemas.microsoft.com/office/drawing/2014/main" id="{568634DD-90B0-7D92-911C-8E0B396B81CD}"/>
              </a:ext>
            </a:extLst>
          </p:cNvPr>
          <p:cNvSpPr/>
          <p:nvPr/>
        </p:nvSpPr>
        <p:spPr>
          <a:xfrm>
            <a:off x="4958081" y="5430073"/>
            <a:ext cx="614679" cy="390468"/>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Rechteck 45">
            <a:extLst>
              <a:ext uri="{FF2B5EF4-FFF2-40B4-BE49-F238E27FC236}">
                <a16:creationId xmlns:a16="http://schemas.microsoft.com/office/drawing/2014/main" id="{2C2BF3CD-10EE-6625-3C73-5FBB1A54CBFB}"/>
              </a:ext>
            </a:extLst>
          </p:cNvPr>
          <p:cNvSpPr/>
          <p:nvPr/>
        </p:nvSpPr>
        <p:spPr>
          <a:xfrm>
            <a:off x="6385432" y="5175450"/>
            <a:ext cx="614679" cy="390468"/>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Rechteck 46">
            <a:extLst>
              <a:ext uri="{FF2B5EF4-FFF2-40B4-BE49-F238E27FC236}">
                <a16:creationId xmlns:a16="http://schemas.microsoft.com/office/drawing/2014/main" id="{531EBF9C-38EA-E754-4BEE-A4D54B06FC5D}"/>
              </a:ext>
            </a:extLst>
          </p:cNvPr>
          <p:cNvSpPr/>
          <p:nvPr/>
        </p:nvSpPr>
        <p:spPr>
          <a:xfrm>
            <a:off x="4765241" y="880141"/>
            <a:ext cx="653092" cy="354992"/>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Rechteck 47">
            <a:extLst>
              <a:ext uri="{FF2B5EF4-FFF2-40B4-BE49-F238E27FC236}">
                <a16:creationId xmlns:a16="http://schemas.microsoft.com/office/drawing/2014/main" id="{A1F70027-7F4E-0AAF-7DB2-91482B3FE1DE}"/>
              </a:ext>
            </a:extLst>
          </p:cNvPr>
          <p:cNvSpPr/>
          <p:nvPr/>
        </p:nvSpPr>
        <p:spPr>
          <a:xfrm>
            <a:off x="5854752" y="825131"/>
            <a:ext cx="614679" cy="390468"/>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Rechteck 48">
            <a:extLst>
              <a:ext uri="{FF2B5EF4-FFF2-40B4-BE49-F238E27FC236}">
                <a16:creationId xmlns:a16="http://schemas.microsoft.com/office/drawing/2014/main" id="{0324399A-9DF3-1602-4FB4-DA03FDB6FAE0}"/>
              </a:ext>
            </a:extLst>
          </p:cNvPr>
          <p:cNvSpPr/>
          <p:nvPr/>
        </p:nvSpPr>
        <p:spPr>
          <a:xfrm>
            <a:off x="4321783" y="2596814"/>
            <a:ext cx="614679" cy="390468"/>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Rechteck 49">
            <a:extLst>
              <a:ext uri="{FF2B5EF4-FFF2-40B4-BE49-F238E27FC236}">
                <a16:creationId xmlns:a16="http://schemas.microsoft.com/office/drawing/2014/main" id="{87BE960E-65B2-4635-27DC-2C04059A929D}"/>
              </a:ext>
            </a:extLst>
          </p:cNvPr>
          <p:cNvSpPr/>
          <p:nvPr/>
        </p:nvSpPr>
        <p:spPr>
          <a:xfrm>
            <a:off x="3939140" y="3827967"/>
            <a:ext cx="660617" cy="390468"/>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Rechteck 50">
            <a:extLst>
              <a:ext uri="{FF2B5EF4-FFF2-40B4-BE49-F238E27FC236}">
                <a16:creationId xmlns:a16="http://schemas.microsoft.com/office/drawing/2014/main" id="{4C597750-6FB8-2707-3FB7-CB5AB0C13E52}"/>
              </a:ext>
            </a:extLst>
          </p:cNvPr>
          <p:cNvSpPr/>
          <p:nvPr/>
        </p:nvSpPr>
        <p:spPr>
          <a:xfrm>
            <a:off x="5770753" y="100577"/>
            <a:ext cx="644375" cy="380493"/>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3" name="Grafik 52" descr="Häkchen mit einfarbiger Füllung">
            <a:extLst>
              <a:ext uri="{FF2B5EF4-FFF2-40B4-BE49-F238E27FC236}">
                <a16:creationId xmlns:a16="http://schemas.microsoft.com/office/drawing/2014/main" id="{A9FD9E62-6579-0870-43F3-A5319A951C54}"/>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 xmlns:asvg="http://schemas.microsoft.com/office/drawing/2016/SVG/main" r:embed="rId24"/>
              </a:ext>
            </a:extLst>
          </a:blip>
          <a:stretch>
            <a:fillRect/>
          </a:stretch>
        </p:blipFill>
        <p:spPr>
          <a:xfrm>
            <a:off x="4082613" y="3592951"/>
            <a:ext cx="577166" cy="577166"/>
          </a:xfrm>
          <a:prstGeom prst="rect">
            <a:avLst/>
          </a:prstGeom>
        </p:spPr>
      </p:pic>
      <p:pic>
        <p:nvPicPr>
          <p:cNvPr id="54" name="Grafik 53" descr="Häkchen mit einfarbiger Füllung">
            <a:extLst>
              <a:ext uri="{FF2B5EF4-FFF2-40B4-BE49-F238E27FC236}">
                <a16:creationId xmlns:a16="http://schemas.microsoft.com/office/drawing/2014/main" id="{ADC5E19E-D9EA-087A-8A42-BCBD44B2F12B}"/>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 xmlns:asvg="http://schemas.microsoft.com/office/drawing/2016/SVG/main" r:embed="rId24"/>
              </a:ext>
            </a:extLst>
          </a:blip>
          <a:stretch>
            <a:fillRect/>
          </a:stretch>
        </p:blipFill>
        <p:spPr>
          <a:xfrm>
            <a:off x="5153204" y="5229585"/>
            <a:ext cx="577166" cy="577166"/>
          </a:xfrm>
          <a:prstGeom prst="rect">
            <a:avLst/>
          </a:prstGeom>
        </p:spPr>
      </p:pic>
      <p:pic>
        <p:nvPicPr>
          <p:cNvPr id="55" name="Grafik 54" descr="Häkchen mit einfarbiger Füllung">
            <a:extLst>
              <a:ext uri="{FF2B5EF4-FFF2-40B4-BE49-F238E27FC236}">
                <a16:creationId xmlns:a16="http://schemas.microsoft.com/office/drawing/2014/main" id="{D4152A5E-E656-90C4-18CF-FCFBFD7C3AD9}"/>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 xmlns:asvg="http://schemas.microsoft.com/office/drawing/2016/SVG/main" r:embed="rId24"/>
              </a:ext>
            </a:extLst>
          </a:blip>
          <a:stretch>
            <a:fillRect/>
          </a:stretch>
        </p:blipFill>
        <p:spPr>
          <a:xfrm>
            <a:off x="6562645" y="4962462"/>
            <a:ext cx="577166" cy="577166"/>
          </a:xfrm>
          <a:prstGeom prst="rect">
            <a:avLst/>
          </a:prstGeom>
        </p:spPr>
      </p:pic>
      <p:pic>
        <p:nvPicPr>
          <p:cNvPr id="56" name="Grafik 55" descr="Häkchen mit einfarbiger Füllung">
            <a:extLst>
              <a:ext uri="{FF2B5EF4-FFF2-40B4-BE49-F238E27FC236}">
                <a16:creationId xmlns:a16="http://schemas.microsoft.com/office/drawing/2014/main" id="{BDE94045-3673-2DDB-E6B3-54AFD17C8A48}"/>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 xmlns:asvg="http://schemas.microsoft.com/office/drawing/2016/SVG/main" r:embed="rId24"/>
              </a:ext>
            </a:extLst>
          </a:blip>
          <a:stretch>
            <a:fillRect/>
          </a:stretch>
        </p:blipFill>
        <p:spPr>
          <a:xfrm>
            <a:off x="8497035" y="3394467"/>
            <a:ext cx="1253398" cy="1253398"/>
          </a:xfrm>
          <a:prstGeom prst="rect">
            <a:avLst/>
          </a:prstGeom>
        </p:spPr>
      </p:pic>
      <p:pic>
        <p:nvPicPr>
          <p:cNvPr id="57" name="Grafik 56" descr="Häkchen mit einfarbiger Füllung">
            <a:extLst>
              <a:ext uri="{FF2B5EF4-FFF2-40B4-BE49-F238E27FC236}">
                <a16:creationId xmlns:a16="http://schemas.microsoft.com/office/drawing/2014/main" id="{F100483A-C891-C842-72AB-5E3DB9927A4B}"/>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 xmlns:asvg="http://schemas.microsoft.com/office/drawing/2016/SVG/main" r:embed="rId24"/>
              </a:ext>
            </a:extLst>
          </a:blip>
          <a:stretch>
            <a:fillRect/>
          </a:stretch>
        </p:blipFill>
        <p:spPr>
          <a:xfrm>
            <a:off x="4519187" y="2425574"/>
            <a:ext cx="577166" cy="577166"/>
          </a:xfrm>
          <a:prstGeom prst="rect">
            <a:avLst/>
          </a:prstGeom>
        </p:spPr>
      </p:pic>
      <p:pic>
        <p:nvPicPr>
          <p:cNvPr id="58" name="Grafik 57" descr="Häkchen mit einfarbiger Füllung">
            <a:extLst>
              <a:ext uri="{FF2B5EF4-FFF2-40B4-BE49-F238E27FC236}">
                <a16:creationId xmlns:a16="http://schemas.microsoft.com/office/drawing/2014/main" id="{45108A63-4DD6-F1BF-E17B-BBBF92397F24}"/>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 xmlns:asvg="http://schemas.microsoft.com/office/drawing/2016/SVG/main" r:embed="rId24"/>
              </a:ext>
            </a:extLst>
          </a:blip>
          <a:stretch>
            <a:fillRect/>
          </a:stretch>
        </p:blipFill>
        <p:spPr>
          <a:xfrm>
            <a:off x="4947055" y="693993"/>
            <a:ext cx="577166" cy="577166"/>
          </a:xfrm>
          <a:prstGeom prst="rect">
            <a:avLst/>
          </a:prstGeom>
        </p:spPr>
      </p:pic>
      <p:pic>
        <p:nvPicPr>
          <p:cNvPr id="59" name="Grafik 58" descr="Häkchen mit einfarbiger Füllung">
            <a:extLst>
              <a:ext uri="{FF2B5EF4-FFF2-40B4-BE49-F238E27FC236}">
                <a16:creationId xmlns:a16="http://schemas.microsoft.com/office/drawing/2014/main" id="{46D71F83-8B79-105E-015D-A7A008BC1C70}"/>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 xmlns:asvg="http://schemas.microsoft.com/office/drawing/2016/SVG/main" r:embed="rId24"/>
              </a:ext>
            </a:extLst>
          </a:blip>
          <a:stretch>
            <a:fillRect/>
          </a:stretch>
        </p:blipFill>
        <p:spPr>
          <a:xfrm>
            <a:off x="5972596" y="679248"/>
            <a:ext cx="577166" cy="577166"/>
          </a:xfrm>
          <a:prstGeom prst="rect">
            <a:avLst/>
          </a:prstGeom>
        </p:spPr>
      </p:pic>
      <p:pic>
        <p:nvPicPr>
          <p:cNvPr id="60" name="Grafik 59" descr="Häkchen mit einfarbiger Füllung">
            <a:extLst>
              <a:ext uri="{FF2B5EF4-FFF2-40B4-BE49-F238E27FC236}">
                <a16:creationId xmlns:a16="http://schemas.microsoft.com/office/drawing/2014/main" id="{45D188E2-5FA0-F665-E85C-5AD96D97D997}"/>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 xmlns:asvg="http://schemas.microsoft.com/office/drawing/2016/SVG/main" r:embed="rId24"/>
              </a:ext>
            </a:extLst>
          </a:blip>
          <a:stretch>
            <a:fillRect/>
          </a:stretch>
        </p:blipFill>
        <p:spPr>
          <a:xfrm>
            <a:off x="5917325" y="-96096"/>
            <a:ext cx="577166" cy="577166"/>
          </a:xfrm>
          <a:prstGeom prst="rect">
            <a:avLst/>
          </a:prstGeom>
        </p:spPr>
      </p:pic>
    </p:spTree>
    <p:extLst>
      <p:ext uri="{BB962C8B-B14F-4D97-AF65-F5344CB8AC3E}">
        <p14:creationId xmlns:p14="http://schemas.microsoft.com/office/powerpoint/2010/main" val="1284099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D2CCF2C3-497A-931C-6487-9A4D7A3FE96C}"/>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5467" t="5185" r="46941" b="42371"/>
          <a:stretch/>
        </p:blipFill>
        <p:spPr>
          <a:xfrm>
            <a:off x="3769360" y="0"/>
            <a:ext cx="4973578" cy="6824212"/>
          </a:xfrm>
          <a:prstGeom prst="dodecagon">
            <a:avLst/>
          </a:prstGeom>
        </p:spPr>
      </p:pic>
      <p:pic>
        <p:nvPicPr>
          <p:cNvPr id="1026" name="Picture 2" descr="Das Wappen zeigt im goldenen Feld drei übereinander schreitende schwarze Löwen mit ausgeschlagener roter Zunge. Es ist das Wappen des Geschlechtes der Hohenstaufen, die im Mittelalter Herzöge von Schwaben waren. Das kleine Landeswappen trägt eine goldene Blattkrone. Die von den Monarchenkronen deutlich unterschiedene Volkskrone soll die Volkssouveränität symbolisieren. Das große Landeswappen (ohne Abb.) zeigt über dem Hauptschild die Wappen der sechs wichtigsten Teilgebiete des Landes: Franken, Hohenzollern, Baden, Württemberg, Pfalz, Vorderösterreich. Die Flagge des Landes zeigt entsprechend den Farben des Wappens Schwarz und Gold.">
            <a:extLst>
              <a:ext uri="{FF2B5EF4-FFF2-40B4-BE49-F238E27FC236}">
                <a16:creationId xmlns:a16="http://schemas.microsoft.com/office/drawing/2014/main" id="{A90E6325-D860-F671-CB86-DDEBC3BA71DC}"/>
              </a:ext>
            </a:extLst>
          </p:cNvPr>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41024" t="26460" r="1" b="23507"/>
          <a:stretch/>
        </p:blipFill>
        <p:spPr bwMode="auto">
          <a:xfrm>
            <a:off x="4958081" y="5441372"/>
            <a:ext cx="614679" cy="390467"/>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a:extLst>
              <a:ext uri="{FF2B5EF4-FFF2-40B4-BE49-F238E27FC236}">
                <a16:creationId xmlns:a16="http://schemas.microsoft.com/office/drawing/2014/main" id="{63D04C6C-F8F4-88D2-E65C-09080886DE17}"/>
              </a:ext>
            </a:extLst>
          </p:cNvPr>
          <p:cNvSpPr txBox="1"/>
          <p:nvPr/>
        </p:nvSpPr>
        <p:spPr>
          <a:xfrm>
            <a:off x="3667760" y="6283654"/>
            <a:ext cx="5394960" cy="646331"/>
          </a:xfrm>
          <a:prstGeom prst="rect">
            <a:avLst/>
          </a:prstGeom>
          <a:noFill/>
        </p:spPr>
        <p:txBody>
          <a:bodyPr wrap="square" rtlCol="0">
            <a:spAutoFit/>
          </a:bodyPr>
          <a:lstStyle/>
          <a:p>
            <a:r>
              <a:rPr lang="de-DE" sz="900" dirty="0">
                <a:solidFill>
                  <a:schemeClr val="bg2">
                    <a:lumMod val="50000"/>
                  </a:schemeClr>
                </a:solidFill>
              </a:rPr>
              <a:t>Bildquelle Flaggen: </a:t>
            </a:r>
            <a:r>
              <a:rPr lang="de-DE" sz="900" dirty="0">
                <a:solidFill>
                  <a:schemeClr val="bg2">
                    <a:lumMod val="50000"/>
                  </a:schemeClr>
                </a:solidFill>
                <a:hlinkClick r:id="rId5">
                  <a:extLst>
                    <a:ext uri="{A12FA001-AC4F-418D-AE19-62706E023703}">
                      <ahyp:hlinkClr xmlns="" xmlns:ahyp="http://schemas.microsoft.com/office/drawing/2018/hyperlinkcolor" val="tx"/>
                    </a:ext>
                  </a:extLst>
                </a:hlinkClick>
              </a:rPr>
              <a:t>https://www.bpb.de/themen/politisches-system/deutsche-demokratie/47693/wappen-und-flaggen-der-bundeslaender/</a:t>
            </a:r>
            <a:endParaRPr lang="de-DE" sz="900" dirty="0">
              <a:solidFill>
                <a:schemeClr val="bg2">
                  <a:lumMod val="50000"/>
                </a:schemeClr>
              </a:solidFill>
            </a:endParaRPr>
          </a:p>
          <a:p>
            <a:r>
              <a:rPr lang="de-DE" sz="900" dirty="0">
                <a:solidFill>
                  <a:schemeClr val="bg2">
                    <a:lumMod val="50000"/>
                  </a:schemeClr>
                </a:solidFill>
              </a:rPr>
              <a:t>Lizenz Deutschlandkarte: </a:t>
            </a:r>
            <a:r>
              <a:rPr lang="de-DE" sz="900" dirty="0" err="1">
                <a:solidFill>
                  <a:schemeClr val="bg2">
                    <a:lumMod val="50000"/>
                  </a:schemeClr>
                </a:solidFill>
              </a:rPr>
              <a:t>Designed</a:t>
            </a:r>
            <a:r>
              <a:rPr lang="de-DE" sz="900" dirty="0">
                <a:solidFill>
                  <a:schemeClr val="bg2">
                    <a:lumMod val="50000"/>
                  </a:schemeClr>
                </a:solidFill>
              </a:rPr>
              <a:t> </a:t>
            </a:r>
            <a:r>
              <a:rPr lang="de-DE" sz="900" dirty="0" err="1">
                <a:solidFill>
                  <a:schemeClr val="bg2">
                    <a:lumMod val="50000"/>
                  </a:schemeClr>
                </a:solidFill>
              </a:rPr>
              <a:t>by</a:t>
            </a:r>
            <a:r>
              <a:rPr lang="de-DE" sz="900" dirty="0">
                <a:solidFill>
                  <a:schemeClr val="bg2">
                    <a:lumMod val="50000"/>
                  </a:schemeClr>
                </a:solidFill>
              </a:rPr>
              <a:t> </a:t>
            </a:r>
            <a:r>
              <a:rPr lang="de-DE" sz="900" dirty="0" err="1">
                <a:solidFill>
                  <a:schemeClr val="bg2">
                    <a:lumMod val="50000"/>
                  </a:schemeClr>
                </a:solidFill>
              </a:rPr>
              <a:t>Freepik</a:t>
            </a:r>
            <a:endParaRPr lang="de-DE" sz="900" dirty="0">
              <a:solidFill>
                <a:schemeClr val="bg2">
                  <a:lumMod val="50000"/>
                </a:schemeClr>
              </a:solidFill>
            </a:endParaRPr>
          </a:p>
          <a:p>
            <a:endParaRPr lang="de-DE" sz="900" dirty="0">
              <a:solidFill>
                <a:schemeClr val="bg2">
                  <a:lumMod val="50000"/>
                </a:schemeClr>
              </a:solidFill>
            </a:endParaRPr>
          </a:p>
        </p:txBody>
      </p:sp>
      <p:pic>
        <p:nvPicPr>
          <p:cNvPr id="1028" name="Picture 4" descr="Das kleine Staatswappen des Freistaats, weiß-blaue Rauten, war das Wappenschild der Grafen von Bogen, eines an der Donau bei Regensburg ansässigen Geschlechts. Nach dessen Aussterben 1242 übernahmen die mit ihm verschwägerten Wittelsbacher deren Besitz und Stammwappen. Dieses Wappen des Herzogtums Bayern ist zugleich das Herzschild des großen Staatswappens (ohne Abb.), das in vier Feldern die Wappen der anderen wichtigen bayerischen Territorien enthält: Pfalz, Franken, Niederbayern, Schwaben. Die Landesfarben sind Weiß-Blau; sie können als Streifen oder als Rauten verwendet werden.">
            <a:extLst>
              <a:ext uri="{FF2B5EF4-FFF2-40B4-BE49-F238E27FC236}">
                <a16:creationId xmlns:a16="http://schemas.microsoft.com/office/drawing/2014/main" id="{4E07F262-F84C-8844-8AD6-FDA3AD6FB1D3}"/>
              </a:ext>
            </a:extLst>
          </p:cNvPr>
          <p:cNvPicPr>
            <a:picLocks noChangeAspect="1" noChangeArrowheads="1"/>
          </p:cNvPicPr>
          <p:nvPr/>
        </p:nvPicPr>
        <p:blipFill rotWithShape="1">
          <a:blip r:embed="rId6" cstate="hqprint">
            <a:extLst>
              <a:ext uri="{28A0092B-C50C-407E-A947-70E740481C1C}">
                <a14:useLocalDpi xmlns:a14="http://schemas.microsoft.com/office/drawing/2010/main" val="0"/>
              </a:ext>
            </a:extLst>
          </a:blip>
          <a:srcRect l="41717" t="26489" r="1394" b="24089"/>
          <a:stretch/>
        </p:blipFill>
        <p:spPr bwMode="auto">
          <a:xfrm>
            <a:off x="6365241" y="5209917"/>
            <a:ext cx="614679" cy="356001"/>
          </a:xfrm>
          <a:prstGeom prst="rect">
            <a:avLst/>
          </a:prstGeom>
          <a:noFill/>
          <a:extLst>
            <a:ext uri="{909E8E84-426E-40DD-AFC4-6F175D3DCCD1}">
              <a14:hiddenFill xmlns:a14="http://schemas.microsoft.com/office/drawing/2010/main">
                <a:solidFill>
                  <a:srgbClr val="FFFFFF"/>
                </a:solidFill>
              </a14:hiddenFill>
            </a:ext>
          </a:extLst>
        </p:spPr>
      </p:pic>
      <p:pic>
        <p:nvPicPr>
          <p:cNvPr id="15" name="Grafik 14">
            <a:extLst>
              <a:ext uri="{FF2B5EF4-FFF2-40B4-BE49-F238E27FC236}">
                <a16:creationId xmlns:a16="http://schemas.microsoft.com/office/drawing/2014/main" id="{A378A02F-0303-01F8-6461-3F83691C97F7}"/>
              </a:ext>
            </a:extLst>
          </p:cNvPr>
          <p:cNvPicPr>
            <a:picLocks noChangeAspect="1"/>
          </p:cNvPicPr>
          <p:nvPr/>
        </p:nvPicPr>
        <p:blipFill>
          <a:blip r:embed="rId7"/>
          <a:stretch>
            <a:fillRect/>
          </a:stretch>
        </p:blipFill>
        <p:spPr>
          <a:xfrm>
            <a:off x="7726585" y="1788160"/>
            <a:ext cx="638284" cy="375975"/>
          </a:xfrm>
          <a:prstGeom prst="rect">
            <a:avLst/>
          </a:prstGeom>
        </p:spPr>
      </p:pic>
      <p:pic>
        <p:nvPicPr>
          <p:cNvPr id="17" name="Grafik 16">
            <a:extLst>
              <a:ext uri="{FF2B5EF4-FFF2-40B4-BE49-F238E27FC236}">
                <a16:creationId xmlns:a16="http://schemas.microsoft.com/office/drawing/2014/main" id="{6AA19B95-B31E-DF05-380F-686674C17F87}"/>
              </a:ext>
            </a:extLst>
          </p:cNvPr>
          <p:cNvPicPr>
            <a:picLocks noChangeAspect="1"/>
          </p:cNvPicPr>
          <p:nvPr/>
        </p:nvPicPr>
        <p:blipFill>
          <a:blip r:embed="rId8"/>
          <a:stretch>
            <a:fillRect/>
          </a:stretch>
        </p:blipFill>
        <p:spPr>
          <a:xfrm>
            <a:off x="7449678" y="2336344"/>
            <a:ext cx="596049" cy="356002"/>
          </a:xfrm>
          <a:prstGeom prst="rect">
            <a:avLst/>
          </a:prstGeom>
        </p:spPr>
      </p:pic>
      <p:pic>
        <p:nvPicPr>
          <p:cNvPr id="19" name="Grafik 18">
            <a:extLst>
              <a:ext uri="{FF2B5EF4-FFF2-40B4-BE49-F238E27FC236}">
                <a16:creationId xmlns:a16="http://schemas.microsoft.com/office/drawing/2014/main" id="{FDBD8C23-94C2-9BF5-37E8-AD2276880B4F}"/>
              </a:ext>
            </a:extLst>
          </p:cNvPr>
          <p:cNvPicPr>
            <a:picLocks noChangeAspect="1"/>
          </p:cNvPicPr>
          <p:nvPr/>
        </p:nvPicPr>
        <p:blipFill>
          <a:blip r:embed="rId9"/>
          <a:stretch>
            <a:fillRect/>
          </a:stretch>
        </p:blipFill>
        <p:spPr>
          <a:xfrm flipV="1">
            <a:off x="4770845" y="865967"/>
            <a:ext cx="653093" cy="391187"/>
          </a:xfrm>
          <a:prstGeom prst="rect">
            <a:avLst/>
          </a:prstGeom>
        </p:spPr>
      </p:pic>
      <p:pic>
        <p:nvPicPr>
          <p:cNvPr id="21" name="Grafik 20">
            <a:extLst>
              <a:ext uri="{FF2B5EF4-FFF2-40B4-BE49-F238E27FC236}">
                <a16:creationId xmlns:a16="http://schemas.microsoft.com/office/drawing/2014/main" id="{A5E62913-D699-E299-6EA9-AB8E45625AEE}"/>
              </a:ext>
            </a:extLst>
          </p:cNvPr>
          <p:cNvPicPr>
            <a:picLocks noChangeAspect="1"/>
          </p:cNvPicPr>
          <p:nvPr/>
        </p:nvPicPr>
        <p:blipFill>
          <a:blip r:embed="rId10"/>
          <a:stretch>
            <a:fillRect/>
          </a:stretch>
        </p:blipFill>
        <p:spPr>
          <a:xfrm>
            <a:off x="5844003" y="823625"/>
            <a:ext cx="650488" cy="391187"/>
          </a:xfrm>
          <a:prstGeom prst="rect">
            <a:avLst/>
          </a:prstGeom>
        </p:spPr>
      </p:pic>
      <p:pic>
        <p:nvPicPr>
          <p:cNvPr id="23" name="Grafik 22">
            <a:extLst>
              <a:ext uri="{FF2B5EF4-FFF2-40B4-BE49-F238E27FC236}">
                <a16:creationId xmlns:a16="http://schemas.microsoft.com/office/drawing/2014/main" id="{2EA19874-3153-17F4-71C2-FE6757852DDB}"/>
              </a:ext>
            </a:extLst>
          </p:cNvPr>
          <p:cNvPicPr>
            <a:picLocks noChangeAspect="1"/>
          </p:cNvPicPr>
          <p:nvPr/>
        </p:nvPicPr>
        <p:blipFill>
          <a:blip r:embed="rId11"/>
          <a:stretch>
            <a:fillRect/>
          </a:stretch>
        </p:blipFill>
        <p:spPr>
          <a:xfrm>
            <a:off x="4919667" y="3633403"/>
            <a:ext cx="653093" cy="393661"/>
          </a:xfrm>
          <a:prstGeom prst="rect">
            <a:avLst/>
          </a:prstGeom>
        </p:spPr>
      </p:pic>
      <p:pic>
        <p:nvPicPr>
          <p:cNvPr id="25" name="Grafik 24">
            <a:extLst>
              <a:ext uri="{FF2B5EF4-FFF2-40B4-BE49-F238E27FC236}">
                <a16:creationId xmlns:a16="http://schemas.microsoft.com/office/drawing/2014/main" id="{2B998E68-2506-7AA1-4DBC-82A730641C61}"/>
              </a:ext>
            </a:extLst>
          </p:cNvPr>
          <p:cNvPicPr>
            <a:picLocks noChangeAspect="1"/>
          </p:cNvPicPr>
          <p:nvPr/>
        </p:nvPicPr>
        <p:blipFill rotWithShape="1">
          <a:blip r:embed="rId12"/>
          <a:srcRect t="557"/>
          <a:stretch/>
        </p:blipFill>
        <p:spPr>
          <a:xfrm>
            <a:off x="7094609" y="978747"/>
            <a:ext cx="653093" cy="389004"/>
          </a:xfrm>
          <a:prstGeom prst="rect">
            <a:avLst/>
          </a:prstGeom>
        </p:spPr>
      </p:pic>
      <p:pic>
        <p:nvPicPr>
          <p:cNvPr id="27" name="Grafik 26">
            <a:extLst>
              <a:ext uri="{FF2B5EF4-FFF2-40B4-BE49-F238E27FC236}">
                <a16:creationId xmlns:a16="http://schemas.microsoft.com/office/drawing/2014/main" id="{F3420D3F-DBE2-FD4E-733A-2BB32BDDDD55}"/>
              </a:ext>
            </a:extLst>
          </p:cNvPr>
          <p:cNvPicPr>
            <a:picLocks noChangeAspect="1"/>
          </p:cNvPicPr>
          <p:nvPr/>
        </p:nvPicPr>
        <p:blipFill>
          <a:blip r:embed="rId13"/>
          <a:stretch>
            <a:fillRect/>
          </a:stretch>
        </p:blipFill>
        <p:spPr>
          <a:xfrm>
            <a:off x="5611774" y="1932548"/>
            <a:ext cx="644375" cy="391187"/>
          </a:xfrm>
          <a:prstGeom prst="rect">
            <a:avLst/>
          </a:prstGeom>
        </p:spPr>
      </p:pic>
      <p:pic>
        <p:nvPicPr>
          <p:cNvPr id="29" name="Grafik 28">
            <a:extLst>
              <a:ext uri="{FF2B5EF4-FFF2-40B4-BE49-F238E27FC236}">
                <a16:creationId xmlns:a16="http://schemas.microsoft.com/office/drawing/2014/main" id="{B6484A18-E5E6-129B-F4A1-A5716D5CB278}"/>
              </a:ext>
            </a:extLst>
          </p:cNvPr>
          <p:cNvPicPr>
            <a:picLocks noChangeAspect="1"/>
          </p:cNvPicPr>
          <p:nvPr/>
        </p:nvPicPr>
        <p:blipFill>
          <a:blip r:embed="rId14"/>
          <a:stretch>
            <a:fillRect/>
          </a:stretch>
        </p:blipFill>
        <p:spPr>
          <a:xfrm>
            <a:off x="4304987" y="2590439"/>
            <a:ext cx="653094" cy="392982"/>
          </a:xfrm>
          <a:prstGeom prst="rect">
            <a:avLst/>
          </a:prstGeom>
        </p:spPr>
      </p:pic>
      <p:pic>
        <p:nvPicPr>
          <p:cNvPr id="31" name="Grafik 30">
            <a:extLst>
              <a:ext uri="{FF2B5EF4-FFF2-40B4-BE49-F238E27FC236}">
                <a16:creationId xmlns:a16="http://schemas.microsoft.com/office/drawing/2014/main" id="{5C86F4B5-DC68-B57F-2F8C-2A5B28051F45}"/>
              </a:ext>
            </a:extLst>
          </p:cNvPr>
          <p:cNvPicPr>
            <a:picLocks noChangeAspect="1"/>
          </p:cNvPicPr>
          <p:nvPr/>
        </p:nvPicPr>
        <p:blipFill>
          <a:blip r:embed="rId15"/>
          <a:stretch>
            <a:fillRect/>
          </a:stretch>
        </p:blipFill>
        <p:spPr>
          <a:xfrm>
            <a:off x="3939269" y="3828939"/>
            <a:ext cx="660616" cy="392982"/>
          </a:xfrm>
          <a:prstGeom prst="rect">
            <a:avLst/>
          </a:prstGeom>
        </p:spPr>
      </p:pic>
      <p:pic>
        <p:nvPicPr>
          <p:cNvPr id="33" name="Grafik 32">
            <a:extLst>
              <a:ext uri="{FF2B5EF4-FFF2-40B4-BE49-F238E27FC236}">
                <a16:creationId xmlns:a16="http://schemas.microsoft.com/office/drawing/2014/main" id="{BB59B61A-9118-9001-640C-DC83BA8D96A6}"/>
              </a:ext>
            </a:extLst>
          </p:cNvPr>
          <p:cNvPicPr>
            <a:picLocks noChangeAspect="1"/>
          </p:cNvPicPr>
          <p:nvPr/>
        </p:nvPicPr>
        <p:blipFill>
          <a:blip r:embed="rId16"/>
          <a:stretch>
            <a:fillRect/>
          </a:stretch>
        </p:blipFill>
        <p:spPr>
          <a:xfrm>
            <a:off x="3688080" y="4476115"/>
            <a:ext cx="660617" cy="395241"/>
          </a:xfrm>
          <a:prstGeom prst="rect">
            <a:avLst/>
          </a:prstGeom>
        </p:spPr>
      </p:pic>
      <p:pic>
        <p:nvPicPr>
          <p:cNvPr id="35" name="Grafik 34">
            <a:extLst>
              <a:ext uri="{FF2B5EF4-FFF2-40B4-BE49-F238E27FC236}">
                <a16:creationId xmlns:a16="http://schemas.microsoft.com/office/drawing/2014/main" id="{A70AF6A6-F1D2-2FDC-DDE0-99D58DD7AAA6}"/>
              </a:ext>
            </a:extLst>
          </p:cNvPr>
          <p:cNvPicPr>
            <a:picLocks noChangeAspect="1"/>
          </p:cNvPicPr>
          <p:nvPr/>
        </p:nvPicPr>
        <p:blipFill>
          <a:blip r:embed="rId17"/>
          <a:stretch>
            <a:fillRect/>
          </a:stretch>
        </p:blipFill>
        <p:spPr>
          <a:xfrm>
            <a:off x="6365240" y="2019177"/>
            <a:ext cx="653094" cy="390521"/>
          </a:xfrm>
          <a:prstGeom prst="rect">
            <a:avLst/>
          </a:prstGeom>
        </p:spPr>
      </p:pic>
      <p:pic>
        <p:nvPicPr>
          <p:cNvPr id="37" name="Grafik 36">
            <a:extLst>
              <a:ext uri="{FF2B5EF4-FFF2-40B4-BE49-F238E27FC236}">
                <a16:creationId xmlns:a16="http://schemas.microsoft.com/office/drawing/2014/main" id="{222CF541-BA60-33FA-2DEF-BAFF34BEE2ED}"/>
              </a:ext>
            </a:extLst>
          </p:cNvPr>
          <p:cNvPicPr>
            <a:picLocks noChangeAspect="1"/>
          </p:cNvPicPr>
          <p:nvPr/>
        </p:nvPicPr>
        <p:blipFill>
          <a:blip r:embed="rId18"/>
          <a:stretch>
            <a:fillRect/>
          </a:stretch>
        </p:blipFill>
        <p:spPr>
          <a:xfrm>
            <a:off x="7386992" y="3208111"/>
            <a:ext cx="658735" cy="395241"/>
          </a:xfrm>
          <a:prstGeom prst="rect">
            <a:avLst/>
          </a:prstGeom>
        </p:spPr>
      </p:pic>
      <p:pic>
        <p:nvPicPr>
          <p:cNvPr id="39" name="Grafik 38">
            <a:extLst>
              <a:ext uri="{FF2B5EF4-FFF2-40B4-BE49-F238E27FC236}">
                <a16:creationId xmlns:a16="http://schemas.microsoft.com/office/drawing/2014/main" id="{AF85A266-3F28-B996-526F-8F4A0A8852F2}"/>
              </a:ext>
            </a:extLst>
          </p:cNvPr>
          <p:cNvPicPr>
            <a:picLocks noChangeAspect="1"/>
          </p:cNvPicPr>
          <p:nvPr/>
        </p:nvPicPr>
        <p:blipFill>
          <a:blip r:embed="rId19"/>
          <a:stretch>
            <a:fillRect/>
          </a:stretch>
        </p:blipFill>
        <p:spPr>
          <a:xfrm>
            <a:off x="5765692" y="85157"/>
            <a:ext cx="660616" cy="395913"/>
          </a:xfrm>
          <a:prstGeom prst="rect">
            <a:avLst/>
          </a:prstGeom>
        </p:spPr>
      </p:pic>
      <p:pic>
        <p:nvPicPr>
          <p:cNvPr id="41" name="Grafik 40">
            <a:extLst>
              <a:ext uri="{FF2B5EF4-FFF2-40B4-BE49-F238E27FC236}">
                <a16:creationId xmlns:a16="http://schemas.microsoft.com/office/drawing/2014/main" id="{96CA8700-EDF0-5CAB-50F1-680AE05E9D7A}"/>
              </a:ext>
            </a:extLst>
          </p:cNvPr>
          <p:cNvPicPr>
            <a:picLocks noChangeAspect="1"/>
          </p:cNvPicPr>
          <p:nvPr/>
        </p:nvPicPr>
        <p:blipFill>
          <a:blip r:embed="rId20"/>
          <a:stretch>
            <a:fillRect/>
          </a:stretch>
        </p:blipFill>
        <p:spPr>
          <a:xfrm>
            <a:off x="6103565" y="2896871"/>
            <a:ext cx="660616" cy="337118"/>
          </a:xfrm>
          <a:prstGeom prst="rect">
            <a:avLst/>
          </a:prstGeom>
        </p:spPr>
      </p:pic>
      <p:pic>
        <p:nvPicPr>
          <p:cNvPr id="43" name="Grafik 42" descr="Ein Bild, das rot, Farbigkeit, gelb, orange enthält.&#10;&#10;Automatisch generierte Beschreibung">
            <a:extLst>
              <a:ext uri="{FF2B5EF4-FFF2-40B4-BE49-F238E27FC236}">
                <a16:creationId xmlns:a16="http://schemas.microsoft.com/office/drawing/2014/main" id="{E99F7DB4-8FC8-E12A-387F-B9D8DC73FB83}"/>
              </a:ext>
            </a:extLst>
          </p:cNvPr>
          <p:cNvPicPr>
            <a:picLocks noChangeAspect="1"/>
          </p:cNvPicPr>
          <p:nvPr/>
        </p:nvPicPr>
        <p:blipFill rotWithShape="1">
          <a:blip r:embed="rId21" cstate="hqprint">
            <a:extLst>
              <a:ext uri="{28A0092B-C50C-407E-A947-70E740481C1C}">
                <a14:useLocalDpi xmlns:a14="http://schemas.microsoft.com/office/drawing/2010/main" val="0"/>
              </a:ext>
              <a:ext uri="{837473B0-CC2E-450A-ABE3-18F120FF3D39}">
                <a1611:picAttrSrcUrl xmlns="" xmlns:a1611="http://schemas.microsoft.com/office/drawing/2016/11/main" r:id="rId22"/>
              </a:ext>
            </a:extLst>
          </a:blip>
          <a:srcRect r="-25932"/>
          <a:stretch/>
        </p:blipFill>
        <p:spPr>
          <a:xfrm>
            <a:off x="7814000" y="3770922"/>
            <a:ext cx="1988705" cy="1049638"/>
          </a:xfrm>
          <a:prstGeom prst="rect">
            <a:avLst/>
          </a:prstGeom>
        </p:spPr>
      </p:pic>
      <p:sp>
        <p:nvSpPr>
          <p:cNvPr id="46" name="Rechteck 45">
            <a:extLst>
              <a:ext uri="{FF2B5EF4-FFF2-40B4-BE49-F238E27FC236}">
                <a16:creationId xmlns:a16="http://schemas.microsoft.com/office/drawing/2014/main" id="{2C2BF3CD-10EE-6625-3C73-5FBB1A54CBFB}"/>
              </a:ext>
            </a:extLst>
          </p:cNvPr>
          <p:cNvSpPr/>
          <p:nvPr/>
        </p:nvSpPr>
        <p:spPr>
          <a:xfrm>
            <a:off x="5626556" y="1945876"/>
            <a:ext cx="614679" cy="390468"/>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5" name="Grafik 54" descr="Häkchen mit einfarbiger Füllung">
            <a:extLst>
              <a:ext uri="{FF2B5EF4-FFF2-40B4-BE49-F238E27FC236}">
                <a16:creationId xmlns:a16="http://schemas.microsoft.com/office/drawing/2014/main" id="{D4152A5E-E656-90C4-18CF-FCFBFD7C3AD9}"/>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 xmlns:asvg="http://schemas.microsoft.com/office/drawing/2016/SVG/main" r:embed="rId24"/>
              </a:ext>
            </a:extLst>
          </a:blip>
          <a:stretch>
            <a:fillRect/>
          </a:stretch>
        </p:blipFill>
        <p:spPr>
          <a:xfrm>
            <a:off x="5812745" y="1742966"/>
            <a:ext cx="577166" cy="577166"/>
          </a:xfrm>
          <a:prstGeom prst="rect">
            <a:avLst/>
          </a:prstGeom>
        </p:spPr>
      </p:pic>
      <p:sp>
        <p:nvSpPr>
          <p:cNvPr id="2" name="Rechteck 1">
            <a:extLst>
              <a:ext uri="{FF2B5EF4-FFF2-40B4-BE49-F238E27FC236}">
                <a16:creationId xmlns:a16="http://schemas.microsoft.com/office/drawing/2014/main" id="{926F1F59-1AF0-EDBB-7547-7E8B02691856}"/>
              </a:ext>
            </a:extLst>
          </p:cNvPr>
          <p:cNvSpPr/>
          <p:nvPr/>
        </p:nvSpPr>
        <p:spPr>
          <a:xfrm>
            <a:off x="3688081" y="4479201"/>
            <a:ext cx="640710" cy="408470"/>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 name="Grafik 2" descr="Häkchen mit einfarbiger Füllung">
            <a:extLst>
              <a:ext uri="{FF2B5EF4-FFF2-40B4-BE49-F238E27FC236}">
                <a16:creationId xmlns:a16="http://schemas.microsoft.com/office/drawing/2014/main" id="{96FD9AD9-0836-186E-CE7A-41431580ED92}"/>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 xmlns:asvg="http://schemas.microsoft.com/office/drawing/2016/SVG/main" r:embed="rId24"/>
              </a:ext>
            </a:extLst>
          </a:blip>
          <a:stretch>
            <a:fillRect/>
          </a:stretch>
        </p:blipFill>
        <p:spPr>
          <a:xfrm>
            <a:off x="3891324" y="4266213"/>
            <a:ext cx="577166" cy="577166"/>
          </a:xfrm>
          <a:prstGeom prst="rect">
            <a:avLst/>
          </a:prstGeom>
        </p:spPr>
      </p:pic>
      <p:sp>
        <p:nvSpPr>
          <p:cNvPr id="4" name="Rechteck 3">
            <a:extLst>
              <a:ext uri="{FF2B5EF4-FFF2-40B4-BE49-F238E27FC236}">
                <a16:creationId xmlns:a16="http://schemas.microsoft.com/office/drawing/2014/main" id="{E2155665-6F46-830D-87D9-5C4CBBEDEBBE}"/>
              </a:ext>
            </a:extLst>
          </p:cNvPr>
          <p:cNvSpPr/>
          <p:nvPr/>
        </p:nvSpPr>
        <p:spPr>
          <a:xfrm>
            <a:off x="7397113" y="3227343"/>
            <a:ext cx="658735" cy="364178"/>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 name="Grafik 4" descr="Häkchen mit einfarbiger Füllung">
            <a:extLst>
              <a:ext uri="{FF2B5EF4-FFF2-40B4-BE49-F238E27FC236}">
                <a16:creationId xmlns:a16="http://schemas.microsoft.com/office/drawing/2014/main" id="{D66659B6-C58B-B956-2B97-DBC3FC478DA5}"/>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 xmlns:asvg="http://schemas.microsoft.com/office/drawing/2016/SVG/main" r:embed="rId24"/>
              </a:ext>
            </a:extLst>
          </a:blip>
          <a:stretch>
            <a:fillRect/>
          </a:stretch>
        </p:blipFill>
        <p:spPr>
          <a:xfrm>
            <a:off x="7618382" y="3014355"/>
            <a:ext cx="577166" cy="577166"/>
          </a:xfrm>
          <a:prstGeom prst="rect">
            <a:avLst/>
          </a:prstGeom>
        </p:spPr>
      </p:pic>
    </p:spTree>
    <p:extLst>
      <p:ext uri="{BB962C8B-B14F-4D97-AF65-F5344CB8AC3E}">
        <p14:creationId xmlns:p14="http://schemas.microsoft.com/office/powerpoint/2010/main" val="3859614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D2CCF2C3-497A-931C-6487-9A4D7A3FE96C}"/>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5467" t="5185" r="46941" b="42371"/>
          <a:stretch/>
        </p:blipFill>
        <p:spPr>
          <a:xfrm>
            <a:off x="3769360" y="0"/>
            <a:ext cx="4973578" cy="6824212"/>
          </a:xfrm>
          <a:prstGeom prst="dodecagon">
            <a:avLst/>
          </a:prstGeom>
        </p:spPr>
      </p:pic>
      <p:pic>
        <p:nvPicPr>
          <p:cNvPr id="1026" name="Picture 2" descr="Das Wappen zeigt im goldenen Feld drei übereinander schreitende schwarze Löwen mit ausgeschlagener roter Zunge. Es ist das Wappen des Geschlechtes der Hohenstaufen, die im Mittelalter Herzöge von Schwaben waren. Das kleine Landeswappen trägt eine goldene Blattkrone. Die von den Monarchenkronen deutlich unterschiedene Volkskrone soll die Volkssouveränität symbolisieren. Das große Landeswappen (ohne Abb.) zeigt über dem Hauptschild die Wappen der sechs wichtigsten Teilgebiete des Landes: Franken, Hohenzollern, Baden, Württemberg, Pfalz, Vorderösterreich. Die Flagge des Landes zeigt entsprechend den Farben des Wappens Schwarz und Gold.">
            <a:extLst>
              <a:ext uri="{FF2B5EF4-FFF2-40B4-BE49-F238E27FC236}">
                <a16:creationId xmlns:a16="http://schemas.microsoft.com/office/drawing/2014/main" id="{A90E6325-D860-F671-CB86-DDEBC3BA71DC}"/>
              </a:ext>
            </a:extLst>
          </p:cNvPr>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41024" t="26460" r="1" b="23507"/>
          <a:stretch/>
        </p:blipFill>
        <p:spPr bwMode="auto">
          <a:xfrm>
            <a:off x="4958081" y="5441372"/>
            <a:ext cx="614679" cy="390467"/>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a:extLst>
              <a:ext uri="{FF2B5EF4-FFF2-40B4-BE49-F238E27FC236}">
                <a16:creationId xmlns:a16="http://schemas.microsoft.com/office/drawing/2014/main" id="{63D04C6C-F8F4-88D2-E65C-09080886DE17}"/>
              </a:ext>
            </a:extLst>
          </p:cNvPr>
          <p:cNvSpPr txBox="1"/>
          <p:nvPr/>
        </p:nvSpPr>
        <p:spPr>
          <a:xfrm>
            <a:off x="3667760" y="6283654"/>
            <a:ext cx="5394960" cy="646331"/>
          </a:xfrm>
          <a:prstGeom prst="rect">
            <a:avLst/>
          </a:prstGeom>
          <a:noFill/>
        </p:spPr>
        <p:txBody>
          <a:bodyPr wrap="square" rtlCol="0">
            <a:spAutoFit/>
          </a:bodyPr>
          <a:lstStyle/>
          <a:p>
            <a:r>
              <a:rPr lang="de-DE" sz="900" dirty="0">
                <a:solidFill>
                  <a:schemeClr val="bg2">
                    <a:lumMod val="50000"/>
                  </a:schemeClr>
                </a:solidFill>
              </a:rPr>
              <a:t>Bildquelle Flaggen: </a:t>
            </a:r>
            <a:r>
              <a:rPr lang="de-DE" sz="900" dirty="0">
                <a:solidFill>
                  <a:schemeClr val="bg2">
                    <a:lumMod val="50000"/>
                  </a:schemeClr>
                </a:solidFill>
                <a:hlinkClick r:id="rId5">
                  <a:extLst>
                    <a:ext uri="{A12FA001-AC4F-418D-AE19-62706E023703}">
                      <ahyp:hlinkClr xmlns="" xmlns:ahyp="http://schemas.microsoft.com/office/drawing/2018/hyperlinkcolor" val="tx"/>
                    </a:ext>
                  </a:extLst>
                </a:hlinkClick>
              </a:rPr>
              <a:t>https://www.bpb.de/themen/politisches-system/deutsche-demokratie/47693/wappen-und-flaggen-der-bundeslaender/</a:t>
            </a:r>
            <a:endParaRPr lang="de-DE" sz="900" dirty="0">
              <a:solidFill>
                <a:schemeClr val="bg2">
                  <a:lumMod val="50000"/>
                </a:schemeClr>
              </a:solidFill>
            </a:endParaRPr>
          </a:p>
          <a:p>
            <a:r>
              <a:rPr lang="de-DE" sz="900" dirty="0">
                <a:solidFill>
                  <a:schemeClr val="bg2">
                    <a:lumMod val="50000"/>
                  </a:schemeClr>
                </a:solidFill>
              </a:rPr>
              <a:t>Lizenz Deutschlandkarte: </a:t>
            </a:r>
            <a:r>
              <a:rPr lang="de-DE" sz="900" dirty="0" err="1">
                <a:solidFill>
                  <a:schemeClr val="bg2">
                    <a:lumMod val="50000"/>
                  </a:schemeClr>
                </a:solidFill>
              </a:rPr>
              <a:t>Designed</a:t>
            </a:r>
            <a:r>
              <a:rPr lang="de-DE" sz="900" dirty="0">
                <a:solidFill>
                  <a:schemeClr val="bg2">
                    <a:lumMod val="50000"/>
                  </a:schemeClr>
                </a:solidFill>
              </a:rPr>
              <a:t> </a:t>
            </a:r>
            <a:r>
              <a:rPr lang="de-DE" sz="900" dirty="0" err="1">
                <a:solidFill>
                  <a:schemeClr val="bg2">
                    <a:lumMod val="50000"/>
                  </a:schemeClr>
                </a:solidFill>
              </a:rPr>
              <a:t>by</a:t>
            </a:r>
            <a:r>
              <a:rPr lang="de-DE" sz="900" dirty="0">
                <a:solidFill>
                  <a:schemeClr val="bg2">
                    <a:lumMod val="50000"/>
                  </a:schemeClr>
                </a:solidFill>
              </a:rPr>
              <a:t> </a:t>
            </a:r>
            <a:r>
              <a:rPr lang="de-DE" sz="900" dirty="0" err="1">
                <a:solidFill>
                  <a:schemeClr val="bg2">
                    <a:lumMod val="50000"/>
                  </a:schemeClr>
                </a:solidFill>
              </a:rPr>
              <a:t>Freepik</a:t>
            </a:r>
            <a:endParaRPr lang="de-DE" sz="900" dirty="0">
              <a:solidFill>
                <a:schemeClr val="bg2">
                  <a:lumMod val="50000"/>
                </a:schemeClr>
              </a:solidFill>
            </a:endParaRPr>
          </a:p>
          <a:p>
            <a:endParaRPr lang="de-DE" sz="900" dirty="0">
              <a:solidFill>
                <a:schemeClr val="bg2">
                  <a:lumMod val="50000"/>
                </a:schemeClr>
              </a:solidFill>
            </a:endParaRPr>
          </a:p>
        </p:txBody>
      </p:sp>
      <p:pic>
        <p:nvPicPr>
          <p:cNvPr id="1028" name="Picture 4" descr="Das kleine Staatswappen des Freistaats, weiß-blaue Rauten, war das Wappenschild der Grafen von Bogen, eines an der Donau bei Regensburg ansässigen Geschlechts. Nach dessen Aussterben 1242 übernahmen die mit ihm verschwägerten Wittelsbacher deren Besitz und Stammwappen. Dieses Wappen des Herzogtums Bayern ist zugleich das Herzschild des großen Staatswappens (ohne Abb.), das in vier Feldern die Wappen der anderen wichtigen bayerischen Territorien enthält: Pfalz, Franken, Niederbayern, Schwaben. Die Landesfarben sind Weiß-Blau; sie können als Streifen oder als Rauten verwendet werden.">
            <a:extLst>
              <a:ext uri="{FF2B5EF4-FFF2-40B4-BE49-F238E27FC236}">
                <a16:creationId xmlns:a16="http://schemas.microsoft.com/office/drawing/2014/main" id="{4E07F262-F84C-8844-8AD6-FDA3AD6FB1D3}"/>
              </a:ext>
            </a:extLst>
          </p:cNvPr>
          <p:cNvPicPr>
            <a:picLocks noChangeAspect="1" noChangeArrowheads="1"/>
          </p:cNvPicPr>
          <p:nvPr/>
        </p:nvPicPr>
        <p:blipFill rotWithShape="1">
          <a:blip r:embed="rId6" cstate="hqprint">
            <a:extLst>
              <a:ext uri="{28A0092B-C50C-407E-A947-70E740481C1C}">
                <a14:useLocalDpi xmlns:a14="http://schemas.microsoft.com/office/drawing/2010/main" val="0"/>
              </a:ext>
            </a:extLst>
          </a:blip>
          <a:srcRect l="41717" t="26489" r="1394" b="24089"/>
          <a:stretch/>
        </p:blipFill>
        <p:spPr bwMode="auto">
          <a:xfrm>
            <a:off x="6365241" y="5209917"/>
            <a:ext cx="614679" cy="356001"/>
          </a:xfrm>
          <a:prstGeom prst="rect">
            <a:avLst/>
          </a:prstGeom>
          <a:noFill/>
          <a:extLst>
            <a:ext uri="{909E8E84-426E-40DD-AFC4-6F175D3DCCD1}">
              <a14:hiddenFill xmlns:a14="http://schemas.microsoft.com/office/drawing/2010/main">
                <a:solidFill>
                  <a:srgbClr val="FFFFFF"/>
                </a:solidFill>
              </a14:hiddenFill>
            </a:ext>
          </a:extLst>
        </p:spPr>
      </p:pic>
      <p:pic>
        <p:nvPicPr>
          <p:cNvPr id="15" name="Grafik 14">
            <a:extLst>
              <a:ext uri="{FF2B5EF4-FFF2-40B4-BE49-F238E27FC236}">
                <a16:creationId xmlns:a16="http://schemas.microsoft.com/office/drawing/2014/main" id="{A378A02F-0303-01F8-6461-3F83691C97F7}"/>
              </a:ext>
            </a:extLst>
          </p:cNvPr>
          <p:cNvPicPr>
            <a:picLocks noChangeAspect="1"/>
          </p:cNvPicPr>
          <p:nvPr/>
        </p:nvPicPr>
        <p:blipFill>
          <a:blip r:embed="rId7"/>
          <a:stretch>
            <a:fillRect/>
          </a:stretch>
        </p:blipFill>
        <p:spPr>
          <a:xfrm>
            <a:off x="7726585" y="1788160"/>
            <a:ext cx="638284" cy="375975"/>
          </a:xfrm>
          <a:prstGeom prst="rect">
            <a:avLst/>
          </a:prstGeom>
        </p:spPr>
      </p:pic>
      <p:pic>
        <p:nvPicPr>
          <p:cNvPr id="17" name="Grafik 16">
            <a:extLst>
              <a:ext uri="{FF2B5EF4-FFF2-40B4-BE49-F238E27FC236}">
                <a16:creationId xmlns:a16="http://schemas.microsoft.com/office/drawing/2014/main" id="{6AA19B95-B31E-DF05-380F-686674C17F87}"/>
              </a:ext>
            </a:extLst>
          </p:cNvPr>
          <p:cNvPicPr>
            <a:picLocks noChangeAspect="1"/>
          </p:cNvPicPr>
          <p:nvPr/>
        </p:nvPicPr>
        <p:blipFill>
          <a:blip r:embed="rId8"/>
          <a:stretch>
            <a:fillRect/>
          </a:stretch>
        </p:blipFill>
        <p:spPr>
          <a:xfrm>
            <a:off x="7449678" y="2336344"/>
            <a:ext cx="596049" cy="356002"/>
          </a:xfrm>
          <a:prstGeom prst="rect">
            <a:avLst/>
          </a:prstGeom>
        </p:spPr>
      </p:pic>
      <p:pic>
        <p:nvPicPr>
          <p:cNvPr id="19" name="Grafik 18">
            <a:extLst>
              <a:ext uri="{FF2B5EF4-FFF2-40B4-BE49-F238E27FC236}">
                <a16:creationId xmlns:a16="http://schemas.microsoft.com/office/drawing/2014/main" id="{FDBD8C23-94C2-9BF5-37E8-AD2276880B4F}"/>
              </a:ext>
            </a:extLst>
          </p:cNvPr>
          <p:cNvPicPr>
            <a:picLocks noChangeAspect="1"/>
          </p:cNvPicPr>
          <p:nvPr/>
        </p:nvPicPr>
        <p:blipFill>
          <a:blip r:embed="rId9"/>
          <a:stretch>
            <a:fillRect/>
          </a:stretch>
        </p:blipFill>
        <p:spPr>
          <a:xfrm flipV="1">
            <a:off x="4770845" y="865967"/>
            <a:ext cx="653093" cy="391187"/>
          </a:xfrm>
          <a:prstGeom prst="rect">
            <a:avLst/>
          </a:prstGeom>
        </p:spPr>
      </p:pic>
      <p:pic>
        <p:nvPicPr>
          <p:cNvPr id="21" name="Grafik 20">
            <a:extLst>
              <a:ext uri="{FF2B5EF4-FFF2-40B4-BE49-F238E27FC236}">
                <a16:creationId xmlns:a16="http://schemas.microsoft.com/office/drawing/2014/main" id="{A5E62913-D699-E299-6EA9-AB8E45625AEE}"/>
              </a:ext>
            </a:extLst>
          </p:cNvPr>
          <p:cNvPicPr>
            <a:picLocks noChangeAspect="1"/>
          </p:cNvPicPr>
          <p:nvPr/>
        </p:nvPicPr>
        <p:blipFill>
          <a:blip r:embed="rId10"/>
          <a:stretch>
            <a:fillRect/>
          </a:stretch>
        </p:blipFill>
        <p:spPr>
          <a:xfrm>
            <a:off x="5844003" y="823625"/>
            <a:ext cx="650488" cy="391187"/>
          </a:xfrm>
          <a:prstGeom prst="rect">
            <a:avLst/>
          </a:prstGeom>
        </p:spPr>
      </p:pic>
      <p:pic>
        <p:nvPicPr>
          <p:cNvPr id="23" name="Grafik 22">
            <a:extLst>
              <a:ext uri="{FF2B5EF4-FFF2-40B4-BE49-F238E27FC236}">
                <a16:creationId xmlns:a16="http://schemas.microsoft.com/office/drawing/2014/main" id="{2EA19874-3153-17F4-71C2-FE6757852DDB}"/>
              </a:ext>
            </a:extLst>
          </p:cNvPr>
          <p:cNvPicPr>
            <a:picLocks noChangeAspect="1"/>
          </p:cNvPicPr>
          <p:nvPr/>
        </p:nvPicPr>
        <p:blipFill>
          <a:blip r:embed="rId11"/>
          <a:stretch>
            <a:fillRect/>
          </a:stretch>
        </p:blipFill>
        <p:spPr>
          <a:xfrm>
            <a:off x="4919667" y="3633403"/>
            <a:ext cx="653093" cy="393661"/>
          </a:xfrm>
          <a:prstGeom prst="rect">
            <a:avLst/>
          </a:prstGeom>
        </p:spPr>
      </p:pic>
      <p:pic>
        <p:nvPicPr>
          <p:cNvPr id="25" name="Grafik 24">
            <a:extLst>
              <a:ext uri="{FF2B5EF4-FFF2-40B4-BE49-F238E27FC236}">
                <a16:creationId xmlns:a16="http://schemas.microsoft.com/office/drawing/2014/main" id="{2B998E68-2506-7AA1-4DBC-82A730641C61}"/>
              </a:ext>
            </a:extLst>
          </p:cNvPr>
          <p:cNvPicPr>
            <a:picLocks noChangeAspect="1"/>
          </p:cNvPicPr>
          <p:nvPr/>
        </p:nvPicPr>
        <p:blipFill rotWithShape="1">
          <a:blip r:embed="rId12"/>
          <a:srcRect t="557"/>
          <a:stretch/>
        </p:blipFill>
        <p:spPr>
          <a:xfrm>
            <a:off x="7094609" y="978747"/>
            <a:ext cx="653093" cy="389004"/>
          </a:xfrm>
          <a:prstGeom prst="rect">
            <a:avLst/>
          </a:prstGeom>
        </p:spPr>
      </p:pic>
      <p:pic>
        <p:nvPicPr>
          <p:cNvPr id="27" name="Grafik 26">
            <a:extLst>
              <a:ext uri="{FF2B5EF4-FFF2-40B4-BE49-F238E27FC236}">
                <a16:creationId xmlns:a16="http://schemas.microsoft.com/office/drawing/2014/main" id="{F3420D3F-DBE2-FD4E-733A-2BB32BDDDD55}"/>
              </a:ext>
            </a:extLst>
          </p:cNvPr>
          <p:cNvPicPr>
            <a:picLocks noChangeAspect="1"/>
          </p:cNvPicPr>
          <p:nvPr/>
        </p:nvPicPr>
        <p:blipFill>
          <a:blip r:embed="rId13"/>
          <a:stretch>
            <a:fillRect/>
          </a:stretch>
        </p:blipFill>
        <p:spPr>
          <a:xfrm>
            <a:off x="5611774" y="1932548"/>
            <a:ext cx="644375" cy="391187"/>
          </a:xfrm>
          <a:prstGeom prst="rect">
            <a:avLst/>
          </a:prstGeom>
        </p:spPr>
      </p:pic>
      <p:pic>
        <p:nvPicPr>
          <p:cNvPr id="29" name="Grafik 28">
            <a:extLst>
              <a:ext uri="{FF2B5EF4-FFF2-40B4-BE49-F238E27FC236}">
                <a16:creationId xmlns:a16="http://schemas.microsoft.com/office/drawing/2014/main" id="{B6484A18-E5E6-129B-F4A1-A5716D5CB278}"/>
              </a:ext>
            </a:extLst>
          </p:cNvPr>
          <p:cNvPicPr>
            <a:picLocks noChangeAspect="1"/>
          </p:cNvPicPr>
          <p:nvPr/>
        </p:nvPicPr>
        <p:blipFill>
          <a:blip r:embed="rId14"/>
          <a:stretch>
            <a:fillRect/>
          </a:stretch>
        </p:blipFill>
        <p:spPr>
          <a:xfrm>
            <a:off x="4304987" y="2590439"/>
            <a:ext cx="653094" cy="392982"/>
          </a:xfrm>
          <a:prstGeom prst="rect">
            <a:avLst/>
          </a:prstGeom>
        </p:spPr>
      </p:pic>
      <p:pic>
        <p:nvPicPr>
          <p:cNvPr id="31" name="Grafik 30">
            <a:extLst>
              <a:ext uri="{FF2B5EF4-FFF2-40B4-BE49-F238E27FC236}">
                <a16:creationId xmlns:a16="http://schemas.microsoft.com/office/drawing/2014/main" id="{5C86F4B5-DC68-B57F-2F8C-2A5B28051F45}"/>
              </a:ext>
            </a:extLst>
          </p:cNvPr>
          <p:cNvPicPr>
            <a:picLocks noChangeAspect="1"/>
          </p:cNvPicPr>
          <p:nvPr/>
        </p:nvPicPr>
        <p:blipFill>
          <a:blip r:embed="rId15"/>
          <a:stretch>
            <a:fillRect/>
          </a:stretch>
        </p:blipFill>
        <p:spPr>
          <a:xfrm>
            <a:off x="3939269" y="3828939"/>
            <a:ext cx="660616" cy="392982"/>
          </a:xfrm>
          <a:prstGeom prst="rect">
            <a:avLst/>
          </a:prstGeom>
        </p:spPr>
      </p:pic>
      <p:pic>
        <p:nvPicPr>
          <p:cNvPr id="33" name="Grafik 32">
            <a:extLst>
              <a:ext uri="{FF2B5EF4-FFF2-40B4-BE49-F238E27FC236}">
                <a16:creationId xmlns:a16="http://schemas.microsoft.com/office/drawing/2014/main" id="{BB59B61A-9118-9001-640C-DC83BA8D96A6}"/>
              </a:ext>
            </a:extLst>
          </p:cNvPr>
          <p:cNvPicPr>
            <a:picLocks noChangeAspect="1"/>
          </p:cNvPicPr>
          <p:nvPr/>
        </p:nvPicPr>
        <p:blipFill>
          <a:blip r:embed="rId16"/>
          <a:stretch>
            <a:fillRect/>
          </a:stretch>
        </p:blipFill>
        <p:spPr>
          <a:xfrm>
            <a:off x="3688080" y="4476115"/>
            <a:ext cx="660617" cy="395241"/>
          </a:xfrm>
          <a:prstGeom prst="rect">
            <a:avLst/>
          </a:prstGeom>
        </p:spPr>
      </p:pic>
      <p:pic>
        <p:nvPicPr>
          <p:cNvPr id="35" name="Grafik 34">
            <a:extLst>
              <a:ext uri="{FF2B5EF4-FFF2-40B4-BE49-F238E27FC236}">
                <a16:creationId xmlns:a16="http://schemas.microsoft.com/office/drawing/2014/main" id="{A70AF6A6-F1D2-2FDC-DDE0-99D58DD7AAA6}"/>
              </a:ext>
            </a:extLst>
          </p:cNvPr>
          <p:cNvPicPr>
            <a:picLocks noChangeAspect="1"/>
          </p:cNvPicPr>
          <p:nvPr/>
        </p:nvPicPr>
        <p:blipFill>
          <a:blip r:embed="rId17"/>
          <a:stretch>
            <a:fillRect/>
          </a:stretch>
        </p:blipFill>
        <p:spPr>
          <a:xfrm>
            <a:off x="6365240" y="2019177"/>
            <a:ext cx="653094" cy="390521"/>
          </a:xfrm>
          <a:prstGeom prst="rect">
            <a:avLst/>
          </a:prstGeom>
        </p:spPr>
      </p:pic>
      <p:pic>
        <p:nvPicPr>
          <p:cNvPr id="37" name="Grafik 36">
            <a:extLst>
              <a:ext uri="{FF2B5EF4-FFF2-40B4-BE49-F238E27FC236}">
                <a16:creationId xmlns:a16="http://schemas.microsoft.com/office/drawing/2014/main" id="{222CF541-BA60-33FA-2DEF-BAFF34BEE2ED}"/>
              </a:ext>
            </a:extLst>
          </p:cNvPr>
          <p:cNvPicPr>
            <a:picLocks noChangeAspect="1"/>
          </p:cNvPicPr>
          <p:nvPr/>
        </p:nvPicPr>
        <p:blipFill>
          <a:blip r:embed="rId18"/>
          <a:stretch>
            <a:fillRect/>
          </a:stretch>
        </p:blipFill>
        <p:spPr>
          <a:xfrm>
            <a:off x="7386992" y="3208111"/>
            <a:ext cx="658735" cy="395241"/>
          </a:xfrm>
          <a:prstGeom prst="rect">
            <a:avLst/>
          </a:prstGeom>
        </p:spPr>
      </p:pic>
      <p:pic>
        <p:nvPicPr>
          <p:cNvPr id="39" name="Grafik 38">
            <a:extLst>
              <a:ext uri="{FF2B5EF4-FFF2-40B4-BE49-F238E27FC236}">
                <a16:creationId xmlns:a16="http://schemas.microsoft.com/office/drawing/2014/main" id="{AF85A266-3F28-B996-526F-8F4A0A8852F2}"/>
              </a:ext>
            </a:extLst>
          </p:cNvPr>
          <p:cNvPicPr>
            <a:picLocks noChangeAspect="1"/>
          </p:cNvPicPr>
          <p:nvPr/>
        </p:nvPicPr>
        <p:blipFill>
          <a:blip r:embed="rId19"/>
          <a:stretch>
            <a:fillRect/>
          </a:stretch>
        </p:blipFill>
        <p:spPr>
          <a:xfrm>
            <a:off x="5765692" y="85157"/>
            <a:ext cx="660616" cy="395913"/>
          </a:xfrm>
          <a:prstGeom prst="rect">
            <a:avLst/>
          </a:prstGeom>
        </p:spPr>
      </p:pic>
      <p:pic>
        <p:nvPicPr>
          <p:cNvPr id="41" name="Grafik 40">
            <a:extLst>
              <a:ext uri="{FF2B5EF4-FFF2-40B4-BE49-F238E27FC236}">
                <a16:creationId xmlns:a16="http://schemas.microsoft.com/office/drawing/2014/main" id="{96CA8700-EDF0-5CAB-50F1-680AE05E9D7A}"/>
              </a:ext>
            </a:extLst>
          </p:cNvPr>
          <p:cNvPicPr>
            <a:picLocks noChangeAspect="1"/>
          </p:cNvPicPr>
          <p:nvPr/>
        </p:nvPicPr>
        <p:blipFill>
          <a:blip r:embed="rId20"/>
          <a:stretch>
            <a:fillRect/>
          </a:stretch>
        </p:blipFill>
        <p:spPr>
          <a:xfrm>
            <a:off x="6103565" y="2896871"/>
            <a:ext cx="660616" cy="337118"/>
          </a:xfrm>
          <a:prstGeom prst="rect">
            <a:avLst/>
          </a:prstGeom>
        </p:spPr>
      </p:pic>
      <p:pic>
        <p:nvPicPr>
          <p:cNvPr id="43" name="Grafik 42" descr="Ein Bild, das rot, Farbigkeit, gelb, orange enthält.&#10;&#10;Automatisch generierte Beschreibung">
            <a:extLst>
              <a:ext uri="{FF2B5EF4-FFF2-40B4-BE49-F238E27FC236}">
                <a16:creationId xmlns:a16="http://schemas.microsoft.com/office/drawing/2014/main" id="{E99F7DB4-8FC8-E12A-387F-B9D8DC73FB83}"/>
              </a:ext>
            </a:extLst>
          </p:cNvPr>
          <p:cNvPicPr>
            <a:picLocks noChangeAspect="1"/>
          </p:cNvPicPr>
          <p:nvPr/>
        </p:nvPicPr>
        <p:blipFill rotWithShape="1">
          <a:blip r:embed="rId21" cstate="hqprint">
            <a:extLst>
              <a:ext uri="{28A0092B-C50C-407E-A947-70E740481C1C}">
                <a14:useLocalDpi xmlns:a14="http://schemas.microsoft.com/office/drawing/2010/main" val="0"/>
              </a:ext>
              <a:ext uri="{837473B0-CC2E-450A-ABE3-18F120FF3D39}">
                <a1611:picAttrSrcUrl xmlns="" xmlns:a1611="http://schemas.microsoft.com/office/drawing/2016/11/main" r:id="rId22"/>
              </a:ext>
            </a:extLst>
          </a:blip>
          <a:srcRect r="-25932"/>
          <a:stretch/>
        </p:blipFill>
        <p:spPr>
          <a:xfrm>
            <a:off x="7814000" y="3770922"/>
            <a:ext cx="1988705" cy="1049638"/>
          </a:xfrm>
          <a:prstGeom prst="rect">
            <a:avLst/>
          </a:prstGeom>
        </p:spPr>
      </p:pic>
      <p:sp>
        <p:nvSpPr>
          <p:cNvPr id="4" name="Rechteck 3">
            <a:extLst>
              <a:ext uri="{FF2B5EF4-FFF2-40B4-BE49-F238E27FC236}">
                <a16:creationId xmlns:a16="http://schemas.microsoft.com/office/drawing/2014/main" id="{E2155665-6F46-830D-87D9-5C4CBBEDEBBE}"/>
              </a:ext>
            </a:extLst>
          </p:cNvPr>
          <p:cNvSpPr/>
          <p:nvPr/>
        </p:nvSpPr>
        <p:spPr>
          <a:xfrm>
            <a:off x="7726585" y="1787349"/>
            <a:ext cx="658735" cy="364178"/>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 name="Grafik 4" descr="Häkchen mit einfarbiger Füllung">
            <a:extLst>
              <a:ext uri="{FF2B5EF4-FFF2-40B4-BE49-F238E27FC236}">
                <a16:creationId xmlns:a16="http://schemas.microsoft.com/office/drawing/2014/main" id="{D66659B6-C58B-B956-2B97-DBC3FC478DA5}"/>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 xmlns:asvg="http://schemas.microsoft.com/office/drawing/2016/SVG/main" r:embed="rId24"/>
              </a:ext>
            </a:extLst>
          </a:blip>
          <a:stretch>
            <a:fillRect/>
          </a:stretch>
        </p:blipFill>
        <p:spPr>
          <a:xfrm>
            <a:off x="7947854" y="1574361"/>
            <a:ext cx="577166" cy="577166"/>
          </a:xfrm>
          <a:prstGeom prst="rect">
            <a:avLst/>
          </a:prstGeom>
        </p:spPr>
      </p:pic>
      <p:sp>
        <p:nvSpPr>
          <p:cNvPr id="7" name="Rechteck 6">
            <a:extLst>
              <a:ext uri="{FF2B5EF4-FFF2-40B4-BE49-F238E27FC236}">
                <a16:creationId xmlns:a16="http://schemas.microsoft.com/office/drawing/2014/main" id="{A248EEE5-C77F-AB09-7CFE-207B9467344F}"/>
              </a:ext>
            </a:extLst>
          </p:cNvPr>
          <p:cNvSpPr/>
          <p:nvPr/>
        </p:nvSpPr>
        <p:spPr>
          <a:xfrm>
            <a:off x="7432631" y="2331705"/>
            <a:ext cx="614679" cy="390468"/>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descr="Häkchen mit einfarbiger Füllung">
            <a:extLst>
              <a:ext uri="{FF2B5EF4-FFF2-40B4-BE49-F238E27FC236}">
                <a16:creationId xmlns:a16="http://schemas.microsoft.com/office/drawing/2014/main" id="{6027C553-C598-DB23-0239-932AC4CE7D4D}"/>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 xmlns:asvg="http://schemas.microsoft.com/office/drawing/2016/SVG/main" r:embed="rId24"/>
              </a:ext>
            </a:extLst>
          </a:blip>
          <a:stretch>
            <a:fillRect/>
          </a:stretch>
        </p:blipFill>
        <p:spPr>
          <a:xfrm>
            <a:off x="7609844" y="2118717"/>
            <a:ext cx="577166" cy="577166"/>
          </a:xfrm>
          <a:prstGeom prst="rect">
            <a:avLst/>
          </a:prstGeom>
        </p:spPr>
      </p:pic>
      <p:sp>
        <p:nvSpPr>
          <p:cNvPr id="9" name="Rechteck 8">
            <a:extLst>
              <a:ext uri="{FF2B5EF4-FFF2-40B4-BE49-F238E27FC236}">
                <a16:creationId xmlns:a16="http://schemas.microsoft.com/office/drawing/2014/main" id="{1E39EA6F-25BF-0F7D-88B0-C84A09FF65CF}"/>
              </a:ext>
            </a:extLst>
          </p:cNvPr>
          <p:cNvSpPr/>
          <p:nvPr/>
        </p:nvSpPr>
        <p:spPr>
          <a:xfrm>
            <a:off x="4906990" y="3634908"/>
            <a:ext cx="653092" cy="392155"/>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Grafik 9" descr="Häkchen mit einfarbiger Füllung">
            <a:extLst>
              <a:ext uri="{FF2B5EF4-FFF2-40B4-BE49-F238E27FC236}">
                <a16:creationId xmlns:a16="http://schemas.microsoft.com/office/drawing/2014/main" id="{571CEED3-6B29-02E4-89A1-5C0CF59E9329}"/>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 xmlns:asvg="http://schemas.microsoft.com/office/drawing/2016/SVG/main" r:embed="rId24"/>
              </a:ext>
            </a:extLst>
          </a:blip>
          <a:stretch>
            <a:fillRect/>
          </a:stretch>
        </p:blipFill>
        <p:spPr>
          <a:xfrm>
            <a:off x="5122615" y="3421921"/>
            <a:ext cx="577166" cy="577166"/>
          </a:xfrm>
          <a:prstGeom prst="rect">
            <a:avLst/>
          </a:prstGeom>
        </p:spPr>
      </p:pic>
      <p:sp>
        <p:nvSpPr>
          <p:cNvPr id="11" name="Rechteck 10">
            <a:extLst>
              <a:ext uri="{FF2B5EF4-FFF2-40B4-BE49-F238E27FC236}">
                <a16:creationId xmlns:a16="http://schemas.microsoft.com/office/drawing/2014/main" id="{64779947-3FFA-95E1-7693-C7466F4BFDB5}"/>
              </a:ext>
            </a:extLst>
          </p:cNvPr>
          <p:cNvSpPr/>
          <p:nvPr/>
        </p:nvSpPr>
        <p:spPr>
          <a:xfrm>
            <a:off x="7106085" y="952887"/>
            <a:ext cx="653092" cy="392155"/>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2" name="Grafik 11" descr="Häkchen mit einfarbiger Füllung">
            <a:extLst>
              <a:ext uri="{FF2B5EF4-FFF2-40B4-BE49-F238E27FC236}">
                <a16:creationId xmlns:a16="http://schemas.microsoft.com/office/drawing/2014/main" id="{C0B88290-C9B5-345D-A2F6-998B735F529E}"/>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 xmlns:asvg="http://schemas.microsoft.com/office/drawing/2016/SVG/main" r:embed="rId24"/>
              </a:ext>
            </a:extLst>
          </a:blip>
          <a:stretch>
            <a:fillRect/>
          </a:stretch>
        </p:blipFill>
        <p:spPr>
          <a:xfrm>
            <a:off x="7321710" y="739900"/>
            <a:ext cx="577166" cy="577166"/>
          </a:xfrm>
          <a:prstGeom prst="rect">
            <a:avLst/>
          </a:prstGeom>
        </p:spPr>
      </p:pic>
      <p:sp>
        <p:nvSpPr>
          <p:cNvPr id="14" name="Rechteck 13">
            <a:extLst>
              <a:ext uri="{FF2B5EF4-FFF2-40B4-BE49-F238E27FC236}">
                <a16:creationId xmlns:a16="http://schemas.microsoft.com/office/drawing/2014/main" id="{91CD2A5A-407E-B2DF-FFFB-330E4B62F3E0}"/>
              </a:ext>
            </a:extLst>
          </p:cNvPr>
          <p:cNvSpPr/>
          <p:nvPr/>
        </p:nvSpPr>
        <p:spPr>
          <a:xfrm>
            <a:off x="6359551" y="2011021"/>
            <a:ext cx="653092" cy="392155"/>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6" name="Grafik 15" descr="Häkchen mit einfarbiger Füllung">
            <a:extLst>
              <a:ext uri="{FF2B5EF4-FFF2-40B4-BE49-F238E27FC236}">
                <a16:creationId xmlns:a16="http://schemas.microsoft.com/office/drawing/2014/main" id="{9EBE1272-AEC0-F0F3-C8EB-0BFDA40837ED}"/>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 xmlns:asvg="http://schemas.microsoft.com/office/drawing/2016/SVG/main" r:embed="rId24"/>
              </a:ext>
            </a:extLst>
          </a:blip>
          <a:stretch>
            <a:fillRect/>
          </a:stretch>
        </p:blipFill>
        <p:spPr>
          <a:xfrm>
            <a:off x="6575176" y="1798034"/>
            <a:ext cx="577166" cy="577166"/>
          </a:xfrm>
          <a:prstGeom prst="rect">
            <a:avLst/>
          </a:prstGeom>
        </p:spPr>
      </p:pic>
      <p:sp>
        <p:nvSpPr>
          <p:cNvPr id="18" name="Rechteck 17">
            <a:extLst>
              <a:ext uri="{FF2B5EF4-FFF2-40B4-BE49-F238E27FC236}">
                <a16:creationId xmlns:a16="http://schemas.microsoft.com/office/drawing/2014/main" id="{91047237-E359-9100-C176-42D1C06E2B43}"/>
              </a:ext>
            </a:extLst>
          </p:cNvPr>
          <p:cNvSpPr/>
          <p:nvPr/>
        </p:nvSpPr>
        <p:spPr>
          <a:xfrm>
            <a:off x="6096000" y="2861234"/>
            <a:ext cx="653092" cy="392155"/>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0" name="Grafik 19" descr="Häkchen mit einfarbiger Füllung">
            <a:extLst>
              <a:ext uri="{FF2B5EF4-FFF2-40B4-BE49-F238E27FC236}">
                <a16:creationId xmlns:a16="http://schemas.microsoft.com/office/drawing/2014/main" id="{537ECBC3-4858-BBB7-A2BE-5AC8F413D196}"/>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 xmlns:asvg="http://schemas.microsoft.com/office/drawing/2016/SVG/main" r:embed="rId24"/>
              </a:ext>
            </a:extLst>
          </a:blip>
          <a:stretch>
            <a:fillRect/>
          </a:stretch>
        </p:blipFill>
        <p:spPr>
          <a:xfrm>
            <a:off x="6311625" y="2638087"/>
            <a:ext cx="577166" cy="577166"/>
          </a:xfrm>
          <a:prstGeom prst="rect">
            <a:avLst/>
          </a:prstGeom>
        </p:spPr>
      </p:pic>
    </p:spTree>
    <p:extLst>
      <p:ext uri="{BB962C8B-B14F-4D97-AF65-F5344CB8AC3E}">
        <p14:creationId xmlns:p14="http://schemas.microsoft.com/office/powerpoint/2010/main" val="1277435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nne 3">
            <a:extLst>
              <a:ext uri="{FF2B5EF4-FFF2-40B4-BE49-F238E27FC236}">
                <a16:creationId xmlns:a16="http://schemas.microsoft.com/office/drawing/2014/main" id="{3B19EDB3-167F-9E5D-362F-1E57E668E376}"/>
              </a:ext>
            </a:extLst>
          </p:cNvPr>
          <p:cNvSpPr/>
          <p:nvPr/>
        </p:nvSpPr>
        <p:spPr>
          <a:xfrm>
            <a:off x="3779520" y="1940560"/>
            <a:ext cx="3921760" cy="3606800"/>
          </a:xfrm>
          <a:prstGeom prst="sun">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91390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A819838F-32E7-247E-7B75-369C258B0581}"/>
              </a:ext>
            </a:extLst>
          </p:cNvPr>
          <p:cNvSpPr txBox="1"/>
          <p:nvPr/>
        </p:nvSpPr>
        <p:spPr>
          <a:xfrm>
            <a:off x="809394" y="1249680"/>
            <a:ext cx="2739853" cy="584775"/>
          </a:xfrm>
          <a:prstGeom prst="rect">
            <a:avLst/>
          </a:prstGeom>
          <a:noFill/>
        </p:spPr>
        <p:txBody>
          <a:bodyPr wrap="none" rtlCol="0">
            <a:spAutoFit/>
          </a:bodyPr>
          <a:lstStyle/>
          <a:p>
            <a:r>
              <a:rPr lang="de-DE" sz="3200" dirty="0">
                <a:solidFill>
                  <a:schemeClr val="tx2">
                    <a:lumMod val="75000"/>
                  </a:schemeClr>
                </a:solidFill>
                <a:latin typeface="Abadi" panose="020B0604020104020204" pitchFamily="34" charset="0"/>
              </a:rPr>
              <a:t>Verhältniswahl</a:t>
            </a:r>
          </a:p>
        </p:txBody>
      </p:sp>
      <p:sp>
        <p:nvSpPr>
          <p:cNvPr id="6" name="Textfeld 5">
            <a:extLst>
              <a:ext uri="{FF2B5EF4-FFF2-40B4-BE49-F238E27FC236}">
                <a16:creationId xmlns:a16="http://schemas.microsoft.com/office/drawing/2014/main" id="{B4523425-2B4D-FF0B-A458-691180FE3B2B}"/>
              </a:ext>
            </a:extLst>
          </p:cNvPr>
          <p:cNvSpPr txBox="1"/>
          <p:nvPr/>
        </p:nvSpPr>
        <p:spPr>
          <a:xfrm>
            <a:off x="4323080" y="793372"/>
            <a:ext cx="2739853" cy="1077218"/>
          </a:xfrm>
          <a:prstGeom prst="rect">
            <a:avLst/>
          </a:prstGeom>
          <a:noFill/>
        </p:spPr>
        <p:txBody>
          <a:bodyPr wrap="square">
            <a:spAutoFit/>
          </a:bodyPr>
          <a:lstStyle/>
          <a:p>
            <a:pPr algn="ctr"/>
            <a:r>
              <a:rPr lang="de-DE" sz="3200" dirty="0">
                <a:solidFill>
                  <a:schemeClr val="tx2">
                    <a:lumMod val="75000"/>
                  </a:schemeClr>
                </a:solidFill>
                <a:latin typeface="Abadi" panose="020B0604020104020204" pitchFamily="34" charset="0"/>
              </a:rPr>
              <a:t>Absolute </a:t>
            </a:r>
            <a:br>
              <a:rPr lang="de-DE" sz="3200" dirty="0">
                <a:solidFill>
                  <a:schemeClr val="tx2">
                    <a:lumMod val="75000"/>
                  </a:schemeClr>
                </a:solidFill>
                <a:latin typeface="Abadi" panose="020B0604020104020204" pitchFamily="34" charset="0"/>
              </a:rPr>
            </a:br>
            <a:r>
              <a:rPr lang="de-DE" sz="3200" dirty="0">
                <a:solidFill>
                  <a:schemeClr val="tx2">
                    <a:lumMod val="75000"/>
                  </a:schemeClr>
                </a:solidFill>
                <a:latin typeface="Abadi" panose="020B0604020104020204" pitchFamily="34" charset="0"/>
              </a:rPr>
              <a:t>Mehrheitswahl</a:t>
            </a:r>
          </a:p>
        </p:txBody>
      </p:sp>
      <p:sp>
        <p:nvSpPr>
          <p:cNvPr id="7" name="Textfeld 6">
            <a:extLst>
              <a:ext uri="{FF2B5EF4-FFF2-40B4-BE49-F238E27FC236}">
                <a16:creationId xmlns:a16="http://schemas.microsoft.com/office/drawing/2014/main" id="{8BCC8AEC-219C-24A7-BAD9-74D5B90C5C63}"/>
              </a:ext>
            </a:extLst>
          </p:cNvPr>
          <p:cNvSpPr txBox="1"/>
          <p:nvPr/>
        </p:nvSpPr>
        <p:spPr>
          <a:xfrm>
            <a:off x="7984028" y="793372"/>
            <a:ext cx="2739853" cy="1077218"/>
          </a:xfrm>
          <a:prstGeom prst="rect">
            <a:avLst/>
          </a:prstGeom>
          <a:noFill/>
        </p:spPr>
        <p:txBody>
          <a:bodyPr wrap="square">
            <a:spAutoFit/>
          </a:bodyPr>
          <a:lstStyle/>
          <a:p>
            <a:pPr algn="ctr"/>
            <a:r>
              <a:rPr lang="de-DE" sz="3200" dirty="0">
                <a:solidFill>
                  <a:schemeClr val="tx2">
                    <a:lumMod val="75000"/>
                  </a:schemeClr>
                </a:solidFill>
                <a:latin typeface="Abadi" panose="020B0604020104020204" pitchFamily="34" charset="0"/>
              </a:rPr>
              <a:t>Relative </a:t>
            </a:r>
            <a:br>
              <a:rPr lang="de-DE" sz="3200" dirty="0">
                <a:solidFill>
                  <a:schemeClr val="tx2">
                    <a:lumMod val="75000"/>
                  </a:schemeClr>
                </a:solidFill>
                <a:latin typeface="Abadi" panose="020B0604020104020204" pitchFamily="34" charset="0"/>
              </a:rPr>
            </a:br>
            <a:r>
              <a:rPr lang="de-DE" sz="3200" dirty="0">
                <a:solidFill>
                  <a:schemeClr val="tx2">
                    <a:lumMod val="75000"/>
                  </a:schemeClr>
                </a:solidFill>
                <a:latin typeface="Abadi" panose="020B0604020104020204" pitchFamily="34" charset="0"/>
              </a:rPr>
              <a:t>Mehrheitswahl</a:t>
            </a:r>
          </a:p>
        </p:txBody>
      </p:sp>
      <p:cxnSp>
        <p:nvCxnSpPr>
          <p:cNvPr id="9" name="Gerader Verbinder 8">
            <a:extLst>
              <a:ext uri="{FF2B5EF4-FFF2-40B4-BE49-F238E27FC236}">
                <a16:creationId xmlns:a16="http://schemas.microsoft.com/office/drawing/2014/main" id="{2A2E03C5-D7D9-1E12-FE88-9E7AB32C53B5}"/>
              </a:ext>
            </a:extLst>
          </p:cNvPr>
          <p:cNvCxnSpPr>
            <a:cxnSpLocks/>
          </p:cNvCxnSpPr>
          <p:nvPr/>
        </p:nvCxnSpPr>
        <p:spPr>
          <a:xfrm>
            <a:off x="3962400" y="1198880"/>
            <a:ext cx="0" cy="5212080"/>
          </a:xfrm>
          <a:prstGeom prst="line">
            <a:avLst/>
          </a:prstGeom>
          <a:ln w="57150">
            <a:solidFill>
              <a:schemeClr val="tx2">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777E7AFE-8164-A6BF-FBE5-0585E1900B8E}"/>
              </a:ext>
            </a:extLst>
          </p:cNvPr>
          <p:cNvCxnSpPr>
            <a:cxnSpLocks/>
          </p:cNvCxnSpPr>
          <p:nvPr/>
        </p:nvCxnSpPr>
        <p:spPr>
          <a:xfrm>
            <a:off x="7528560" y="1249680"/>
            <a:ext cx="0" cy="5212080"/>
          </a:xfrm>
          <a:prstGeom prst="line">
            <a:avLst/>
          </a:prstGeom>
          <a:ln w="57150">
            <a:solidFill>
              <a:schemeClr val="tx2">
                <a:lumMod val="75000"/>
              </a:schemeClr>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128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m 10">
            <a:extLst>
              <a:ext uri="{FF2B5EF4-FFF2-40B4-BE49-F238E27FC236}">
                <a16:creationId xmlns:a16="http://schemas.microsoft.com/office/drawing/2014/main" id="{09BBBCBE-05E1-4261-81BC-7A48B4380DCC}"/>
              </a:ext>
            </a:extLst>
          </p:cNvPr>
          <p:cNvGraphicFramePr/>
          <p:nvPr>
            <p:extLst>
              <p:ext uri="{D42A27DB-BD31-4B8C-83A1-F6EECF244321}">
                <p14:modId xmlns:p14="http://schemas.microsoft.com/office/powerpoint/2010/main" val="3683746556"/>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feld 12">
            <a:extLst>
              <a:ext uri="{FF2B5EF4-FFF2-40B4-BE49-F238E27FC236}">
                <a16:creationId xmlns:a16="http://schemas.microsoft.com/office/drawing/2014/main" id="{589F06F5-B9D6-0E8B-416B-9B97F0F742FC}"/>
              </a:ext>
            </a:extLst>
          </p:cNvPr>
          <p:cNvSpPr txBox="1"/>
          <p:nvPr/>
        </p:nvSpPr>
        <p:spPr>
          <a:xfrm>
            <a:off x="4869313" y="738292"/>
            <a:ext cx="1843774" cy="830997"/>
          </a:xfrm>
          <a:prstGeom prst="rect">
            <a:avLst/>
          </a:prstGeom>
          <a:noFill/>
        </p:spPr>
        <p:txBody>
          <a:bodyPr wrap="none" rtlCol="0">
            <a:spAutoFit/>
          </a:bodyPr>
          <a:lstStyle/>
          <a:p>
            <a:r>
              <a:rPr lang="de-DE" sz="4800" b="1" dirty="0">
                <a:solidFill>
                  <a:srgbClr val="C00000"/>
                </a:solidFill>
              </a:rPr>
              <a:t>&gt; 50 %</a:t>
            </a:r>
          </a:p>
        </p:txBody>
      </p:sp>
      <p:pic>
        <p:nvPicPr>
          <p:cNvPr id="15" name="Grafik 14" descr="Trophäe mit einfarbiger Füllung">
            <a:extLst>
              <a:ext uri="{FF2B5EF4-FFF2-40B4-BE49-F238E27FC236}">
                <a16:creationId xmlns:a16="http://schemas.microsoft.com/office/drawing/2014/main" id="{5354C8D1-B5AF-D1D9-7067-1504B742C564}"/>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3820160" y="717972"/>
            <a:ext cx="934720" cy="934720"/>
          </a:xfrm>
          <a:prstGeom prst="rect">
            <a:avLst/>
          </a:prstGeom>
        </p:spPr>
      </p:pic>
    </p:spTree>
    <p:extLst>
      <p:ext uri="{BB962C8B-B14F-4D97-AF65-F5344CB8AC3E}">
        <p14:creationId xmlns:p14="http://schemas.microsoft.com/office/powerpoint/2010/main" val="2645438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m 10">
            <a:extLst>
              <a:ext uri="{FF2B5EF4-FFF2-40B4-BE49-F238E27FC236}">
                <a16:creationId xmlns:a16="http://schemas.microsoft.com/office/drawing/2014/main" id="{09BBBCBE-05E1-4261-81BC-7A48B4380DCC}"/>
              </a:ext>
            </a:extLst>
          </p:cNvPr>
          <p:cNvGraphicFramePr/>
          <p:nvPr>
            <p:extLst>
              <p:ext uri="{D42A27DB-BD31-4B8C-83A1-F6EECF244321}">
                <p14:modId xmlns:p14="http://schemas.microsoft.com/office/powerpoint/2010/main" val="3054370536"/>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pic>
        <p:nvPicPr>
          <p:cNvPr id="4" name="Grafik 3" descr="Trophäe mit einfarbiger Füllung">
            <a:extLst>
              <a:ext uri="{FF2B5EF4-FFF2-40B4-BE49-F238E27FC236}">
                <a16:creationId xmlns:a16="http://schemas.microsoft.com/office/drawing/2014/main" id="{EB7D9A39-D67F-7206-29F1-B7E62332F944}"/>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527040" y="719666"/>
            <a:ext cx="934720" cy="934720"/>
          </a:xfrm>
          <a:prstGeom prst="rect">
            <a:avLst/>
          </a:prstGeom>
        </p:spPr>
      </p:pic>
    </p:spTree>
    <p:extLst>
      <p:ext uri="{BB962C8B-B14F-4D97-AF65-F5344CB8AC3E}">
        <p14:creationId xmlns:p14="http://schemas.microsoft.com/office/powerpoint/2010/main" val="3878316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m 10">
            <a:extLst>
              <a:ext uri="{FF2B5EF4-FFF2-40B4-BE49-F238E27FC236}">
                <a16:creationId xmlns:a16="http://schemas.microsoft.com/office/drawing/2014/main" id="{09BBBCBE-05E1-4261-81BC-7A48B4380DCC}"/>
              </a:ext>
            </a:extLst>
          </p:cNvPr>
          <p:cNvGraphicFramePr/>
          <p:nvPr>
            <p:extLst>
              <p:ext uri="{D42A27DB-BD31-4B8C-83A1-F6EECF244321}">
                <p14:modId xmlns:p14="http://schemas.microsoft.com/office/powerpoint/2010/main" val="2199571941"/>
              </p:ext>
            </p:extLst>
          </p:nvPr>
        </p:nvGraphicFramePr>
        <p:xfrm>
          <a:off x="1534160" y="658706"/>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feld 3">
            <a:extLst>
              <a:ext uri="{FF2B5EF4-FFF2-40B4-BE49-F238E27FC236}">
                <a16:creationId xmlns:a16="http://schemas.microsoft.com/office/drawing/2014/main" id="{3063E52B-B64A-C341-A084-8E1FADAAF262}"/>
              </a:ext>
            </a:extLst>
          </p:cNvPr>
          <p:cNvSpPr txBox="1"/>
          <p:nvPr/>
        </p:nvSpPr>
        <p:spPr>
          <a:xfrm>
            <a:off x="8554720" y="1412240"/>
            <a:ext cx="396262" cy="369332"/>
          </a:xfrm>
          <a:prstGeom prst="rect">
            <a:avLst/>
          </a:prstGeom>
          <a:noFill/>
        </p:spPr>
        <p:txBody>
          <a:bodyPr wrap="none" rtlCol="0">
            <a:spAutoFit/>
          </a:bodyPr>
          <a:lstStyle/>
          <a:p>
            <a:r>
              <a:rPr lang="de-DE" dirty="0"/>
              <a:t>    </a:t>
            </a:r>
          </a:p>
        </p:txBody>
      </p:sp>
    </p:spTree>
    <p:extLst>
      <p:ext uri="{BB962C8B-B14F-4D97-AF65-F5344CB8AC3E}">
        <p14:creationId xmlns:p14="http://schemas.microsoft.com/office/powerpoint/2010/main" val="147608243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Words>
  <Application>Microsoft Office PowerPoint</Application>
  <PresentationFormat>Breitbild</PresentationFormat>
  <Paragraphs>27</Paragraphs>
  <Slides>17</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17</vt:i4>
      </vt:variant>
    </vt:vector>
  </HeadingPairs>
  <TitlesOfParts>
    <vt:vector size="22" baseType="lpstr">
      <vt:lpstr>Abadi</vt:lpstr>
      <vt:lpstr>Arial</vt:lpstr>
      <vt:lpstr>Calibri</vt:lpstr>
      <vt:lpstr>Calibri Light</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Beatrice Wellmann</dc:creator>
  <cp:lastModifiedBy>Sarah Glatt</cp:lastModifiedBy>
  <cp:revision>6</cp:revision>
  <dcterms:created xsi:type="dcterms:W3CDTF">2023-05-30T09:18:03Z</dcterms:created>
  <dcterms:modified xsi:type="dcterms:W3CDTF">2023-05-30T15:28:10Z</dcterms:modified>
</cp:coreProperties>
</file>