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2" r:id="rId4"/>
    <p:sldId id="273" r:id="rId5"/>
    <p:sldId id="265" r:id="rId6"/>
    <p:sldId id="270" r:id="rId7"/>
    <p:sldId id="271" r:id="rId8"/>
    <p:sldId id="266" r:id="rId9"/>
    <p:sldId id="261" r:id="rId10"/>
    <p:sldId id="267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</dgm:pt>
    <dgm:pt modelId="{C2340F59-BDFA-46EE-BD2F-738363041225}" type="pres">
      <dgm:prSet presAssocID="{F819FE77-6CA6-46A5-8BE6-FF7DA9E52174}" presName="connTx" presStyleLbl="sibTrans2D1" presStyleIdx="0" presStyleCnt="3"/>
      <dgm:spPr/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</dgm:pt>
    <dgm:pt modelId="{F9D33C3F-2743-481D-B078-C20429E0D12A}" type="pres">
      <dgm:prSet presAssocID="{71DAAD12-656D-4DD5-8243-D14023082501}" presName="sibTrans" presStyleLbl="sibTrans2D1" presStyleIdx="1" presStyleCnt="3"/>
      <dgm:spPr/>
    </dgm:pt>
    <dgm:pt modelId="{CD120B7F-C0D9-4228-B5EC-4B8807C8F589}" type="pres">
      <dgm:prSet presAssocID="{71DAAD12-656D-4DD5-8243-D14023082501}" presName="connTx" presStyleLbl="sibTrans2D1" presStyleIdx="1" presStyleCnt="3"/>
      <dgm:spPr/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</dgm:pt>
    <dgm:pt modelId="{B84045E2-66CA-4A62-8BD5-35D01E8625F4}" type="pres">
      <dgm:prSet presAssocID="{FBFD8C22-B48F-43B7-8E43-B7C948F91BE0}" presName="connTx" presStyleLbl="sibTrans2D1" presStyleIdx="2" presStyleCnt="3"/>
      <dgm:spPr/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Mathematik hinter 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Bild, Namen,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Bezug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Überschriften Artikel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4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5770922" y="5663079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9982200" y="5656881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/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/>
                            <m:t>Partei</m:t>
                          </m:r>
                          <m:r>
                            <a:rPr lang="de-DE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/>
                            <m:t>X</m:t>
                          </m:r>
                        </m:sub>
                      </m:sSub>
                      <m:r>
                        <a:rPr lang="de-DE" i="0"/>
                        <m:t>=</m:t>
                      </m:r>
                      <m:f>
                        <m:fPr>
                          <m:ctrlPr>
                            <a:rPr lang="de-DE"/>
                          </m:ctrlPr>
                        </m:fPr>
                        <m:num>
                          <m:sSub>
                            <m:sSubPr>
                              <m:ctrlPr>
                                <a:rPr lang="de-DE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/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/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/>
                                <m:t>tei</m:t>
                              </m:r>
                              <m:r>
                                <a:rPr lang="de-DE" i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/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/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/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/>
                            <m:t>Partei</m:t>
                          </m:r>
                          <m:r>
                            <a:rPr lang="de-DE" b="0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/>
                            <m:t>X</m:t>
                          </m:r>
                        </m:sub>
                      </m:sSub>
                      <m:r>
                        <a:rPr lang="de-DE" b="0" i="0"/>
                        <m:t>=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∗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/>
                            <m:t>Partei</m:t>
                          </m:r>
                          <m:r>
                            <a:rPr lang="de-DE" b="0" i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/>
                            <m:t>X</m:t>
                          </m:r>
                        </m:sub>
                      </m:sSub>
                      <m:r>
                        <a:rPr lang="de-DE" b="0" i="0"/>
                        <m:t>=</m:t>
                      </m:r>
                      <m:r>
                        <m:rPr>
                          <m:sty m:val="p"/>
                        </m:rPr>
                        <a:rPr lang="de-DE" b="0" i="0" smtClean="0"/>
                        <m:t>ganzzahliger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Anteil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von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/>
                        <m:t>Verteilung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restlicher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Sitze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in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absteigender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Reihenfolge</m:t>
                      </m:r>
                      <m:r>
                        <a:rPr lang="de-DE" b="0" i="0" smtClean="0"/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/>
                        <m:t>des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Nachtkommaanteils</m:t>
                      </m:r>
                      <m:r>
                        <a:rPr lang="de-DE" b="0" i="0" smtClean="0"/>
                        <m:t> </m:t>
                      </m:r>
                      <m:r>
                        <m:rPr>
                          <m:sty m:val="p"/>
                        </m:rPr>
                        <a:rPr lang="de-DE" b="0" i="0" smtClean="0"/>
                        <m:t>von</m:t>
                      </m:r>
                      <m:r>
                        <a:rPr lang="de-DE" b="0" i="0" smtClean="0"/>
                        <m:t> </m:t>
                      </m:r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/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/>
                            <m:t>Partei</m:t>
                          </m:r>
                          <m:r>
                            <a:rPr lang="de-DE" b="0" i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/>
                            <m:t>X</m:t>
                          </m:r>
                        </m:sub>
                      </m:sSub>
                      <m:r>
                        <a:rPr lang="de-DE" b="0" i="0" smtClean="0"/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Sitzzuwachs-Paradoxon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173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Mathematik hinter Wahlen</vt:lpstr>
      <vt:lpstr>Wahlsysteme</vt:lpstr>
      <vt:lpstr>Niemeyer</vt:lpstr>
      <vt:lpstr>Niemeyer</vt:lpstr>
      <vt:lpstr>Niemeyer</vt:lpstr>
      <vt:lpstr>D‘Hondt</vt:lpstr>
      <vt:lpstr>Sainte-Laguë</vt:lpstr>
      <vt:lpstr>Sitzzuwachs-Paradoxon</vt:lpstr>
      <vt:lpstr>Verzerrung Verfahren</vt:lpstr>
      <vt:lpstr>Ergebnis Menti Umfrage Entenhausen</vt:lpstr>
      <vt:lpstr>Aktueller Bezug</vt:lpstr>
      <vt:lpstr>Fazit?</vt:lpstr>
      <vt:lpstr>Puffer - Taxikosten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25</cp:revision>
  <dcterms:created xsi:type="dcterms:W3CDTF">2023-06-04T13:46:23Z</dcterms:created>
  <dcterms:modified xsi:type="dcterms:W3CDTF">2023-06-05T14:16:12Z</dcterms:modified>
</cp:coreProperties>
</file>