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74" r:id="rId4"/>
    <p:sldId id="273" r:id="rId5"/>
    <p:sldId id="275" r:id="rId6"/>
    <p:sldId id="265" r:id="rId7"/>
    <p:sldId id="276" r:id="rId8"/>
    <p:sldId id="270" r:id="rId9"/>
    <p:sldId id="271" r:id="rId10"/>
    <p:sldId id="266" r:id="rId11"/>
    <p:sldId id="261" r:id="rId12"/>
    <p:sldId id="267" r:id="rId13"/>
    <p:sldId id="277" r:id="rId14"/>
    <p:sldId id="278" r:id="rId15"/>
    <p:sldId id="263" r:id="rId16"/>
    <p:sldId id="264" r:id="rId17"/>
    <p:sldId id="268" r:id="rId18"/>
    <p:sldId id="27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D17B0-4C9B-46DA-A7A0-3FA1F2070291}" type="doc">
      <dgm:prSet loTypeId="urn:microsoft.com/office/officeart/2005/8/layout/hProcess10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150BD64A-24B4-41DB-A754-F455ED3437FD}">
      <dgm:prSet phldrT="[Text]"/>
      <dgm:spPr/>
      <dgm:t>
        <a:bodyPr/>
        <a:lstStyle/>
        <a:p>
          <a:r>
            <a:rPr lang="de-DE" dirty="0" smtClean="0"/>
            <a:t>Prozentuale Verteilung bestimmen</a:t>
          </a:r>
          <a:endParaRPr lang="de-DE" dirty="0"/>
        </a:p>
      </dgm:t>
    </dgm:pt>
    <dgm:pt modelId="{C0504333-36FA-4A86-899A-376026D1A553}" type="parTrans" cxnId="{ABCD51D9-2290-4EC0-A629-F4A2768E2098}">
      <dgm:prSet/>
      <dgm:spPr/>
      <dgm:t>
        <a:bodyPr/>
        <a:lstStyle/>
        <a:p>
          <a:endParaRPr lang="de-DE"/>
        </a:p>
      </dgm:t>
    </dgm:pt>
    <dgm:pt modelId="{1AEB96CC-59DC-487D-AECF-DD620FE31EAB}" type="sibTrans" cxnId="{ABCD51D9-2290-4EC0-A629-F4A2768E2098}">
      <dgm:prSet/>
      <dgm:spPr/>
      <dgm:t>
        <a:bodyPr/>
        <a:lstStyle/>
        <a:p>
          <a:endParaRPr lang="de-DE"/>
        </a:p>
      </dgm:t>
    </dgm:pt>
    <dgm:pt modelId="{ED6805DF-7B76-4197-B8ED-04239AB4C403}">
      <dgm:prSet phldrT="[Text]"/>
      <dgm:spPr/>
      <dgm:t>
        <a:bodyPr/>
        <a:lstStyle/>
        <a:p>
          <a:r>
            <a:rPr lang="de-DE" dirty="0" smtClean="0"/>
            <a:t>Schritt 2</a:t>
          </a:r>
          <a:endParaRPr lang="de-DE" dirty="0"/>
        </a:p>
      </dgm:t>
    </dgm:pt>
    <dgm:pt modelId="{39A31BAB-1429-46E7-BC1C-6866CEDCA8BC}" type="parTrans" cxnId="{D726A3DE-CCA7-437B-8295-1B8C63FCBF60}">
      <dgm:prSet/>
      <dgm:spPr/>
      <dgm:t>
        <a:bodyPr/>
        <a:lstStyle/>
        <a:p>
          <a:endParaRPr lang="de-DE"/>
        </a:p>
      </dgm:t>
    </dgm:pt>
    <dgm:pt modelId="{71DAAD12-656D-4DD5-8243-D14023082501}" type="sibTrans" cxnId="{D726A3DE-CCA7-437B-8295-1B8C63FCBF60}">
      <dgm:prSet/>
      <dgm:spPr/>
      <dgm:t>
        <a:bodyPr/>
        <a:lstStyle/>
        <a:p>
          <a:endParaRPr lang="de-DE"/>
        </a:p>
      </dgm:t>
    </dgm:pt>
    <dgm:pt modelId="{8DD1FAA3-4864-4264-8913-58F0F61ACDE4}">
      <dgm:prSet phldrT="[Text]"/>
      <dgm:spPr/>
      <dgm:t>
        <a:bodyPr/>
        <a:lstStyle/>
        <a:p>
          <a:r>
            <a:rPr lang="de-DE" dirty="0" smtClean="0"/>
            <a:t>Schritt 3</a:t>
          </a:r>
          <a:endParaRPr lang="de-DE" dirty="0"/>
        </a:p>
      </dgm:t>
    </dgm:pt>
    <dgm:pt modelId="{4F53E25D-9C8F-433E-8E9E-70EBF8705DDB}" type="parTrans" cxnId="{482DADF6-7F65-42CC-867C-8D17FCECD43D}">
      <dgm:prSet/>
      <dgm:spPr/>
      <dgm:t>
        <a:bodyPr/>
        <a:lstStyle/>
        <a:p>
          <a:endParaRPr lang="de-DE"/>
        </a:p>
      </dgm:t>
    </dgm:pt>
    <dgm:pt modelId="{FBFD8C22-B48F-43B7-8E43-B7C948F91BE0}" type="sibTrans" cxnId="{482DADF6-7F65-42CC-867C-8D17FCECD43D}">
      <dgm:prSet/>
      <dgm:spPr/>
      <dgm:t>
        <a:bodyPr/>
        <a:lstStyle/>
        <a:p>
          <a:endParaRPr lang="de-DE"/>
        </a:p>
      </dgm:t>
    </dgm:pt>
    <dgm:pt modelId="{9CE8B070-87EF-4FED-AAB4-F421348E17E2}">
      <dgm:prSet phldrT="[Text]"/>
      <dgm:spPr/>
      <dgm:t>
        <a:bodyPr/>
        <a:lstStyle/>
        <a:p>
          <a:r>
            <a:rPr lang="de-DE" dirty="0" smtClean="0"/>
            <a:t>Ganzzahlige Sitze verteilen</a:t>
          </a:r>
          <a:endParaRPr lang="de-DE" dirty="0"/>
        </a:p>
      </dgm:t>
    </dgm:pt>
    <dgm:pt modelId="{F12E66C9-40BD-412B-950B-AB78E113C4C6}" type="parTrans" cxnId="{F2DDAE4F-A501-422C-9375-78712695EBEB}">
      <dgm:prSet/>
      <dgm:spPr/>
      <dgm:t>
        <a:bodyPr/>
        <a:lstStyle/>
        <a:p>
          <a:endParaRPr lang="de-DE"/>
        </a:p>
      </dgm:t>
    </dgm:pt>
    <dgm:pt modelId="{5A247CBB-E6E8-4900-908B-E60178C8CF6E}" type="sibTrans" cxnId="{F2DDAE4F-A501-422C-9375-78712695EBEB}">
      <dgm:prSet/>
      <dgm:spPr/>
      <dgm:t>
        <a:bodyPr/>
        <a:lstStyle/>
        <a:p>
          <a:endParaRPr lang="de-DE"/>
        </a:p>
      </dgm:t>
    </dgm:pt>
    <dgm:pt modelId="{43F4B9FB-CF97-4F6D-8B94-97BD388165ED}">
      <dgm:prSet phldrT="[Text]"/>
      <dgm:spPr/>
      <dgm:t>
        <a:bodyPr/>
        <a:lstStyle/>
        <a:p>
          <a:r>
            <a:rPr lang="de-DE" dirty="0" smtClean="0"/>
            <a:t>Schritt 4</a:t>
          </a:r>
          <a:endParaRPr lang="de-DE" dirty="0"/>
        </a:p>
      </dgm:t>
    </dgm:pt>
    <dgm:pt modelId="{005EDF45-8562-4416-9B20-C75640B2BDB2}" type="parTrans" cxnId="{F9BBEA69-B1E6-4577-986E-AABD68F41814}">
      <dgm:prSet/>
      <dgm:spPr/>
      <dgm:t>
        <a:bodyPr/>
        <a:lstStyle/>
        <a:p>
          <a:endParaRPr lang="de-DE"/>
        </a:p>
      </dgm:t>
    </dgm:pt>
    <dgm:pt modelId="{7A5008C1-B14B-455D-BFC2-8AD64A72998C}" type="sibTrans" cxnId="{F9BBEA69-B1E6-4577-986E-AABD68F41814}">
      <dgm:prSet/>
      <dgm:spPr/>
      <dgm:t>
        <a:bodyPr/>
        <a:lstStyle/>
        <a:p>
          <a:endParaRPr lang="de-DE"/>
        </a:p>
      </dgm:t>
    </dgm:pt>
    <dgm:pt modelId="{6A3738A8-A982-4967-87AC-5B277347481C}">
      <dgm:prSet phldrT="[Text]"/>
      <dgm:spPr/>
      <dgm:t>
        <a:bodyPr/>
        <a:lstStyle/>
        <a:p>
          <a:r>
            <a:rPr lang="de-DE" dirty="0" smtClean="0"/>
            <a:t>restl. Sitze per Nachkomma-anteil verteilen</a:t>
          </a:r>
          <a:endParaRPr lang="de-DE" dirty="0"/>
        </a:p>
      </dgm:t>
    </dgm:pt>
    <dgm:pt modelId="{7FB70CDC-BA20-4C2A-851C-14B7C5306CD5}" type="parTrans" cxnId="{A2BA4EB8-C472-4DA7-BFCF-EB2A185781E6}">
      <dgm:prSet/>
      <dgm:spPr/>
      <dgm:t>
        <a:bodyPr/>
        <a:lstStyle/>
        <a:p>
          <a:endParaRPr lang="de-DE"/>
        </a:p>
      </dgm:t>
    </dgm:pt>
    <dgm:pt modelId="{8BA5B199-4347-41E6-A11B-32377A848BBC}" type="sibTrans" cxnId="{A2BA4EB8-C472-4DA7-BFCF-EB2A185781E6}">
      <dgm:prSet/>
      <dgm:spPr/>
      <dgm:t>
        <a:bodyPr/>
        <a:lstStyle/>
        <a:p>
          <a:endParaRPr lang="de-DE"/>
        </a:p>
      </dgm:t>
    </dgm:pt>
    <dgm:pt modelId="{95660A68-8A8A-4677-94C4-E4E76892CD1E}">
      <dgm:prSet/>
      <dgm:spPr/>
      <dgm:t>
        <a:bodyPr/>
        <a:lstStyle/>
        <a:p>
          <a:r>
            <a:rPr lang="de-DE" dirty="0" smtClean="0"/>
            <a:t>Prozentuale Sitzverteilung bestimmen</a:t>
          </a:r>
          <a:endParaRPr lang="de-DE" dirty="0"/>
        </a:p>
      </dgm:t>
    </dgm:pt>
    <dgm:pt modelId="{DE66CE67-1594-4149-8226-3BD01969B504}" type="parTrans" cxnId="{14CE973A-CA54-485D-BFFD-E5A18629C9A2}">
      <dgm:prSet/>
      <dgm:spPr/>
      <dgm:t>
        <a:bodyPr/>
        <a:lstStyle/>
        <a:p>
          <a:endParaRPr lang="de-DE"/>
        </a:p>
      </dgm:t>
    </dgm:pt>
    <dgm:pt modelId="{D70C6652-0B1C-4350-9C9C-F01712D4D464}" type="sibTrans" cxnId="{14CE973A-CA54-485D-BFFD-E5A18629C9A2}">
      <dgm:prSet/>
      <dgm:spPr/>
      <dgm:t>
        <a:bodyPr/>
        <a:lstStyle/>
        <a:p>
          <a:endParaRPr lang="de-DE"/>
        </a:p>
      </dgm:t>
    </dgm:pt>
    <dgm:pt modelId="{C3867085-9894-4E33-9C60-DEB46588A874}">
      <dgm:prSet phldrT="[Text]"/>
      <dgm:spPr/>
      <dgm:t>
        <a:bodyPr/>
        <a:lstStyle/>
        <a:p>
          <a:r>
            <a:rPr lang="de-DE" dirty="0" smtClean="0"/>
            <a:t>Schritt 1</a:t>
          </a:r>
          <a:endParaRPr lang="de-DE" dirty="0"/>
        </a:p>
      </dgm:t>
    </dgm:pt>
    <dgm:pt modelId="{F819FE77-6CA6-46A5-8BE6-FF7DA9E52174}" type="sibTrans" cxnId="{B8CB077B-C407-49FD-87A6-3F2BE4D71113}">
      <dgm:prSet/>
      <dgm:spPr/>
      <dgm:t>
        <a:bodyPr/>
        <a:lstStyle/>
        <a:p>
          <a:endParaRPr lang="de-DE"/>
        </a:p>
      </dgm:t>
    </dgm:pt>
    <dgm:pt modelId="{5DEC0449-4D50-4077-A4A1-6EE7A853188B}" type="parTrans" cxnId="{B8CB077B-C407-49FD-87A6-3F2BE4D71113}">
      <dgm:prSet/>
      <dgm:spPr/>
      <dgm:t>
        <a:bodyPr/>
        <a:lstStyle/>
        <a:p>
          <a:endParaRPr lang="de-DE"/>
        </a:p>
      </dgm:t>
    </dgm:pt>
    <dgm:pt modelId="{D135CEDF-D42C-4868-8F45-0745756607C4}" type="pres">
      <dgm:prSet presAssocID="{F25D17B0-4C9B-46DA-A7A0-3FA1F2070291}" presName="Name0" presStyleCnt="0">
        <dgm:presLayoutVars>
          <dgm:dir/>
          <dgm:resizeHandles val="exact"/>
        </dgm:presLayoutVars>
      </dgm:prSet>
      <dgm:spPr/>
    </dgm:pt>
    <dgm:pt modelId="{3DC82A6E-ABDD-4E2C-B08C-B998022F99DB}" type="pres">
      <dgm:prSet presAssocID="{C3867085-9894-4E33-9C60-DEB46588A874}" presName="composite" presStyleCnt="0"/>
      <dgm:spPr/>
    </dgm:pt>
    <dgm:pt modelId="{2EB895F6-B2DA-4FE9-9737-53BA3B1CEA5D}" type="pres">
      <dgm:prSet presAssocID="{C3867085-9894-4E33-9C60-DEB46588A874}" presName="imagSh" presStyleLbl="bgImgPlace1" presStyleIdx="0" presStyleCnt="4" custScaleX="99952" custScaleY="9995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5F4F538-3E45-4FBA-942E-745BE587A78B}" type="pres">
      <dgm:prSet presAssocID="{C3867085-9894-4E33-9C60-DEB46588A874}" presName="txNode" presStyleLbl="node1" presStyleIdx="0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66588B-6E24-4991-A59E-0AEB421603AD}" type="pres">
      <dgm:prSet presAssocID="{F819FE77-6CA6-46A5-8BE6-FF7DA9E52174}" presName="sibTrans" presStyleLbl="sibTrans2D1" presStyleIdx="0" presStyleCnt="3"/>
      <dgm:spPr/>
    </dgm:pt>
    <dgm:pt modelId="{C2340F59-BDFA-46EE-BD2F-738363041225}" type="pres">
      <dgm:prSet presAssocID="{F819FE77-6CA6-46A5-8BE6-FF7DA9E52174}" presName="connTx" presStyleLbl="sibTrans2D1" presStyleIdx="0" presStyleCnt="3"/>
      <dgm:spPr/>
    </dgm:pt>
    <dgm:pt modelId="{D016C248-7888-4130-BEFF-EDACE1532965}" type="pres">
      <dgm:prSet presAssocID="{ED6805DF-7B76-4197-B8ED-04239AB4C403}" presName="composite" presStyleCnt="0"/>
      <dgm:spPr/>
    </dgm:pt>
    <dgm:pt modelId="{AD56C0C5-71E7-4685-9CCB-D3EBF00DBAC6}" type="pres">
      <dgm:prSet presAssocID="{ED6805DF-7B76-4197-B8ED-04239AB4C403}" presName="imagSh" presStyleLbl="b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793E8A7-8C3D-4FFC-BBB6-2776CEDF1968}" type="pres">
      <dgm:prSet presAssocID="{ED6805DF-7B76-4197-B8ED-04239AB4C403}" presName="txNode" presStyleLbl="node1" presStyleIdx="1" presStyleCnt="4" custLinFactNeighborY="31710">
        <dgm:presLayoutVars>
          <dgm:bulletEnabled val="1"/>
        </dgm:presLayoutVars>
      </dgm:prSet>
      <dgm:spPr/>
    </dgm:pt>
    <dgm:pt modelId="{F9D33C3F-2743-481D-B078-C20429E0D12A}" type="pres">
      <dgm:prSet presAssocID="{71DAAD12-656D-4DD5-8243-D14023082501}" presName="sibTrans" presStyleLbl="sibTrans2D1" presStyleIdx="1" presStyleCnt="3"/>
      <dgm:spPr/>
    </dgm:pt>
    <dgm:pt modelId="{CD120B7F-C0D9-4228-B5EC-4B8807C8F589}" type="pres">
      <dgm:prSet presAssocID="{71DAAD12-656D-4DD5-8243-D14023082501}" presName="connTx" presStyleLbl="sibTrans2D1" presStyleIdx="1" presStyleCnt="3"/>
      <dgm:spPr/>
    </dgm:pt>
    <dgm:pt modelId="{C464ACA8-8A69-4C3D-8066-40231DDE6F13}" type="pres">
      <dgm:prSet presAssocID="{8DD1FAA3-4864-4264-8913-58F0F61ACDE4}" presName="composite" presStyleCnt="0"/>
      <dgm:spPr/>
    </dgm:pt>
    <dgm:pt modelId="{04A38FD9-27BE-4795-894F-E4AB8E99443D}" type="pres">
      <dgm:prSet presAssocID="{8DD1FAA3-4864-4264-8913-58F0F61ACDE4}" presName="imagSh" presStyleLbl="b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641E185-97F1-4D68-BC9F-238A59824466}" type="pres">
      <dgm:prSet presAssocID="{8DD1FAA3-4864-4264-8913-58F0F61ACDE4}" presName="txNode" presStyleLbl="node1" presStyleIdx="2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5341B0-8081-45CC-8B05-72E41C34E86B}" type="pres">
      <dgm:prSet presAssocID="{FBFD8C22-B48F-43B7-8E43-B7C948F91BE0}" presName="sibTrans" presStyleLbl="sibTrans2D1" presStyleIdx="2" presStyleCnt="3"/>
      <dgm:spPr/>
    </dgm:pt>
    <dgm:pt modelId="{B84045E2-66CA-4A62-8BD5-35D01E8625F4}" type="pres">
      <dgm:prSet presAssocID="{FBFD8C22-B48F-43B7-8E43-B7C948F91BE0}" presName="connTx" presStyleLbl="sibTrans2D1" presStyleIdx="2" presStyleCnt="3"/>
      <dgm:spPr/>
    </dgm:pt>
    <dgm:pt modelId="{26D68240-3AD4-4E6D-8B95-CAA10CDF0567}" type="pres">
      <dgm:prSet presAssocID="{43F4B9FB-CF97-4F6D-8B94-97BD388165ED}" presName="composite" presStyleCnt="0"/>
      <dgm:spPr/>
    </dgm:pt>
    <dgm:pt modelId="{A7BD823A-6949-4715-97F1-688783AB3F95}" type="pres">
      <dgm:prSet presAssocID="{43F4B9FB-CF97-4F6D-8B94-97BD388165ED}" presName="imagSh" presStyleLbl="bgImgPlace1" presStyleIdx="3" presStyleCnt="4" custLinFactNeighborX="64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724A645D-C68C-451B-8A25-DBB18ACB987C}" type="pres">
      <dgm:prSet presAssocID="{43F4B9FB-CF97-4F6D-8B94-97BD388165ED}" presName="txNode" presStyleLbl="node1" presStyleIdx="3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9BBEA69-B1E6-4577-986E-AABD68F41814}" srcId="{F25D17B0-4C9B-46DA-A7A0-3FA1F2070291}" destId="{43F4B9FB-CF97-4F6D-8B94-97BD388165ED}" srcOrd="3" destOrd="0" parTransId="{005EDF45-8562-4416-9B20-C75640B2BDB2}" sibTransId="{7A5008C1-B14B-455D-BFC2-8AD64A72998C}"/>
    <dgm:cxn modelId="{700E8548-6A09-4CEC-BC9C-C9A3232B5DB2}" type="presOf" srcId="{6A3738A8-A982-4967-87AC-5B277347481C}" destId="{724A645D-C68C-451B-8A25-DBB18ACB987C}" srcOrd="0" destOrd="1" presId="urn:microsoft.com/office/officeart/2005/8/layout/hProcess10"/>
    <dgm:cxn modelId="{33B64CA8-0B29-4EBA-A048-23E78238CF35}" type="presOf" srcId="{150BD64A-24B4-41DB-A754-F455ED3437FD}" destId="{C5F4F538-3E45-4FBA-942E-745BE587A78B}" srcOrd="0" destOrd="1" presId="urn:microsoft.com/office/officeart/2005/8/layout/hProcess10"/>
    <dgm:cxn modelId="{937E9754-872F-4D0A-9B57-2B35607EBD90}" type="presOf" srcId="{ED6805DF-7B76-4197-B8ED-04239AB4C403}" destId="{5793E8A7-8C3D-4FFC-BBB6-2776CEDF1968}" srcOrd="0" destOrd="0" presId="urn:microsoft.com/office/officeart/2005/8/layout/hProcess10"/>
    <dgm:cxn modelId="{D53905B6-1CDD-444C-8519-F4064175684F}" type="presOf" srcId="{C3867085-9894-4E33-9C60-DEB46588A874}" destId="{C5F4F538-3E45-4FBA-942E-745BE587A78B}" srcOrd="0" destOrd="0" presId="urn:microsoft.com/office/officeart/2005/8/layout/hProcess10"/>
    <dgm:cxn modelId="{E9C0F426-1536-450D-B44C-53D8A7231FC1}" type="presOf" srcId="{F819FE77-6CA6-46A5-8BE6-FF7DA9E52174}" destId="{5166588B-6E24-4991-A59E-0AEB421603AD}" srcOrd="0" destOrd="0" presId="urn:microsoft.com/office/officeart/2005/8/layout/hProcess10"/>
    <dgm:cxn modelId="{B8CB077B-C407-49FD-87A6-3F2BE4D71113}" srcId="{F25D17B0-4C9B-46DA-A7A0-3FA1F2070291}" destId="{C3867085-9894-4E33-9C60-DEB46588A874}" srcOrd="0" destOrd="0" parTransId="{5DEC0449-4D50-4077-A4A1-6EE7A853188B}" sibTransId="{F819FE77-6CA6-46A5-8BE6-FF7DA9E52174}"/>
    <dgm:cxn modelId="{7F259996-EAD7-4A15-8AF1-48E37FF95253}" type="presOf" srcId="{9CE8B070-87EF-4FED-AAB4-F421348E17E2}" destId="{F641E185-97F1-4D68-BC9F-238A59824466}" srcOrd="0" destOrd="1" presId="urn:microsoft.com/office/officeart/2005/8/layout/hProcess10"/>
    <dgm:cxn modelId="{A2BA4EB8-C472-4DA7-BFCF-EB2A185781E6}" srcId="{43F4B9FB-CF97-4F6D-8B94-97BD388165ED}" destId="{6A3738A8-A982-4967-87AC-5B277347481C}" srcOrd="0" destOrd="0" parTransId="{7FB70CDC-BA20-4C2A-851C-14B7C5306CD5}" sibTransId="{8BA5B199-4347-41E6-A11B-32377A848BBC}"/>
    <dgm:cxn modelId="{A41307E6-F547-4C2A-9540-855D64E530D7}" type="presOf" srcId="{43F4B9FB-CF97-4F6D-8B94-97BD388165ED}" destId="{724A645D-C68C-451B-8A25-DBB18ACB987C}" srcOrd="0" destOrd="0" presId="urn:microsoft.com/office/officeart/2005/8/layout/hProcess10"/>
    <dgm:cxn modelId="{E340BC9A-3DAB-4DCD-926F-61B989DDB053}" type="presOf" srcId="{F25D17B0-4C9B-46DA-A7A0-3FA1F2070291}" destId="{D135CEDF-D42C-4868-8F45-0745756607C4}" srcOrd="0" destOrd="0" presId="urn:microsoft.com/office/officeart/2005/8/layout/hProcess10"/>
    <dgm:cxn modelId="{C53EC1D0-3200-4FAA-A35E-C224DC77A9D2}" type="presOf" srcId="{FBFD8C22-B48F-43B7-8E43-B7C948F91BE0}" destId="{B84045E2-66CA-4A62-8BD5-35D01E8625F4}" srcOrd="1" destOrd="0" presId="urn:microsoft.com/office/officeart/2005/8/layout/hProcess10"/>
    <dgm:cxn modelId="{BAA98B8D-12B7-4483-9605-C32CA72DD190}" type="presOf" srcId="{FBFD8C22-B48F-43B7-8E43-B7C948F91BE0}" destId="{D45341B0-8081-45CC-8B05-72E41C34E86B}" srcOrd="0" destOrd="0" presId="urn:microsoft.com/office/officeart/2005/8/layout/hProcess10"/>
    <dgm:cxn modelId="{D726A3DE-CCA7-437B-8295-1B8C63FCBF60}" srcId="{F25D17B0-4C9B-46DA-A7A0-3FA1F2070291}" destId="{ED6805DF-7B76-4197-B8ED-04239AB4C403}" srcOrd="1" destOrd="0" parTransId="{39A31BAB-1429-46E7-BC1C-6866CEDCA8BC}" sibTransId="{71DAAD12-656D-4DD5-8243-D14023082501}"/>
    <dgm:cxn modelId="{482DADF6-7F65-42CC-867C-8D17FCECD43D}" srcId="{F25D17B0-4C9B-46DA-A7A0-3FA1F2070291}" destId="{8DD1FAA3-4864-4264-8913-58F0F61ACDE4}" srcOrd="2" destOrd="0" parTransId="{4F53E25D-9C8F-433E-8E9E-70EBF8705DDB}" sibTransId="{FBFD8C22-B48F-43B7-8E43-B7C948F91BE0}"/>
    <dgm:cxn modelId="{B7E35A55-4F49-43B6-960C-A753CEA3C146}" type="presOf" srcId="{71DAAD12-656D-4DD5-8243-D14023082501}" destId="{F9D33C3F-2743-481D-B078-C20429E0D12A}" srcOrd="0" destOrd="0" presId="urn:microsoft.com/office/officeart/2005/8/layout/hProcess10"/>
    <dgm:cxn modelId="{ABCD51D9-2290-4EC0-A629-F4A2768E2098}" srcId="{C3867085-9894-4E33-9C60-DEB46588A874}" destId="{150BD64A-24B4-41DB-A754-F455ED3437FD}" srcOrd="0" destOrd="0" parTransId="{C0504333-36FA-4A86-899A-376026D1A553}" sibTransId="{1AEB96CC-59DC-487D-AECF-DD620FE31EAB}"/>
    <dgm:cxn modelId="{5D0D46A1-C50F-49FD-9F83-F067B0C947E3}" type="presOf" srcId="{95660A68-8A8A-4677-94C4-E4E76892CD1E}" destId="{5793E8A7-8C3D-4FFC-BBB6-2776CEDF1968}" srcOrd="0" destOrd="1" presId="urn:microsoft.com/office/officeart/2005/8/layout/hProcess10"/>
    <dgm:cxn modelId="{46516B6A-7841-4810-AF9C-0275EB62AC6C}" type="presOf" srcId="{F819FE77-6CA6-46A5-8BE6-FF7DA9E52174}" destId="{C2340F59-BDFA-46EE-BD2F-738363041225}" srcOrd="1" destOrd="0" presId="urn:microsoft.com/office/officeart/2005/8/layout/hProcess10"/>
    <dgm:cxn modelId="{A5696950-AC98-4955-9BDB-BE328EF7FB34}" type="presOf" srcId="{71DAAD12-656D-4DD5-8243-D14023082501}" destId="{CD120B7F-C0D9-4228-B5EC-4B8807C8F589}" srcOrd="1" destOrd="0" presId="urn:microsoft.com/office/officeart/2005/8/layout/hProcess10"/>
    <dgm:cxn modelId="{F2DDAE4F-A501-422C-9375-78712695EBEB}" srcId="{8DD1FAA3-4864-4264-8913-58F0F61ACDE4}" destId="{9CE8B070-87EF-4FED-AAB4-F421348E17E2}" srcOrd="0" destOrd="0" parTransId="{F12E66C9-40BD-412B-950B-AB78E113C4C6}" sibTransId="{5A247CBB-E6E8-4900-908B-E60178C8CF6E}"/>
    <dgm:cxn modelId="{14CE973A-CA54-485D-BFFD-E5A18629C9A2}" srcId="{ED6805DF-7B76-4197-B8ED-04239AB4C403}" destId="{95660A68-8A8A-4677-94C4-E4E76892CD1E}" srcOrd="0" destOrd="0" parTransId="{DE66CE67-1594-4149-8226-3BD01969B504}" sibTransId="{D70C6652-0B1C-4350-9C9C-F01712D4D464}"/>
    <dgm:cxn modelId="{D6AE7FFF-2310-4044-8ACA-9B03C23E6198}" type="presOf" srcId="{8DD1FAA3-4864-4264-8913-58F0F61ACDE4}" destId="{F641E185-97F1-4D68-BC9F-238A59824466}" srcOrd="0" destOrd="0" presId="urn:microsoft.com/office/officeart/2005/8/layout/hProcess10"/>
    <dgm:cxn modelId="{2AB72A60-C8A1-4025-9365-07E7028A3FF4}" type="presParOf" srcId="{D135CEDF-D42C-4868-8F45-0745756607C4}" destId="{3DC82A6E-ABDD-4E2C-B08C-B998022F99DB}" srcOrd="0" destOrd="0" presId="urn:microsoft.com/office/officeart/2005/8/layout/hProcess10"/>
    <dgm:cxn modelId="{D17CD09E-CC38-4FD6-95E2-D6FABFD29588}" type="presParOf" srcId="{3DC82A6E-ABDD-4E2C-B08C-B998022F99DB}" destId="{2EB895F6-B2DA-4FE9-9737-53BA3B1CEA5D}" srcOrd="0" destOrd="0" presId="urn:microsoft.com/office/officeart/2005/8/layout/hProcess10"/>
    <dgm:cxn modelId="{1A4736D5-469F-4223-A768-64C5DF2B2223}" type="presParOf" srcId="{3DC82A6E-ABDD-4E2C-B08C-B998022F99DB}" destId="{C5F4F538-3E45-4FBA-942E-745BE587A78B}" srcOrd="1" destOrd="0" presId="urn:microsoft.com/office/officeart/2005/8/layout/hProcess10"/>
    <dgm:cxn modelId="{0F5128F4-A341-40DC-B313-A4DB02093F95}" type="presParOf" srcId="{D135CEDF-D42C-4868-8F45-0745756607C4}" destId="{5166588B-6E24-4991-A59E-0AEB421603AD}" srcOrd="1" destOrd="0" presId="urn:microsoft.com/office/officeart/2005/8/layout/hProcess10"/>
    <dgm:cxn modelId="{F593DF4F-AA23-4AD4-A71B-A89A22D22147}" type="presParOf" srcId="{5166588B-6E24-4991-A59E-0AEB421603AD}" destId="{C2340F59-BDFA-46EE-BD2F-738363041225}" srcOrd="0" destOrd="0" presId="urn:microsoft.com/office/officeart/2005/8/layout/hProcess10"/>
    <dgm:cxn modelId="{3A8D8482-EE31-46E2-B559-EFB1A16BD4C2}" type="presParOf" srcId="{D135CEDF-D42C-4868-8F45-0745756607C4}" destId="{D016C248-7888-4130-BEFF-EDACE1532965}" srcOrd="2" destOrd="0" presId="urn:microsoft.com/office/officeart/2005/8/layout/hProcess10"/>
    <dgm:cxn modelId="{5B5FB5C3-5C31-4EF0-8050-10383BFD613D}" type="presParOf" srcId="{D016C248-7888-4130-BEFF-EDACE1532965}" destId="{AD56C0C5-71E7-4685-9CCB-D3EBF00DBAC6}" srcOrd="0" destOrd="0" presId="urn:microsoft.com/office/officeart/2005/8/layout/hProcess10"/>
    <dgm:cxn modelId="{D86EDC72-F2A4-435F-A6C8-1BD679526C89}" type="presParOf" srcId="{D016C248-7888-4130-BEFF-EDACE1532965}" destId="{5793E8A7-8C3D-4FFC-BBB6-2776CEDF1968}" srcOrd="1" destOrd="0" presId="urn:microsoft.com/office/officeart/2005/8/layout/hProcess10"/>
    <dgm:cxn modelId="{3B2DD1B1-0CDA-4295-96E4-175D9BB5D31C}" type="presParOf" srcId="{D135CEDF-D42C-4868-8F45-0745756607C4}" destId="{F9D33C3F-2743-481D-B078-C20429E0D12A}" srcOrd="3" destOrd="0" presId="urn:microsoft.com/office/officeart/2005/8/layout/hProcess10"/>
    <dgm:cxn modelId="{237B9BF6-EC0D-4FC5-BB83-A909ADA26597}" type="presParOf" srcId="{F9D33C3F-2743-481D-B078-C20429E0D12A}" destId="{CD120B7F-C0D9-4228-B5EC-4B8807C8F589}" srcOrd="0" destOrd="0" presId="urn:microsoft.com/office/officeart/2005/8/layout/hProcess10"/>
    <dgm:cxn modelId="{87C79DCA-0B5A-4750-AFEE-18031ED5307F}" type="presParOf" srcId="{D135CEDF-D42C-4868-8F45-0745756607C4}" destId="{C464ACA8-8A69-4C3D-8066-40231DDE6F13}" srcOrd="4" destOrd="0" presId="urn:microsoft.com/office/officeart/2005/8/layout/hProcess10"/>
    <dgm:cxn modelId="{13A950F4-3749-4BD4-9408-460995D83DC1}" type="presParOf" srcId="{C464ACA8-8A69-4C3D-8066-40231DDE6F13}" destId="{04A38FD9-27BE-4795-894F-E4AB8E99443D}" srcOrd="0" destOrd="0" presId="urn:microsoft.com/office/officeart/2005/8/layout/hProcess10"/>
    <dgm:cxn modelId="{D006F979-9A7D-47B3-9A46-267DFA516499}" type="presParOf" srcId="{C464ACA8-8A69-4C3D-8066-40231DDE6F13}" destId="{F641E185-97F1-4D68-BC9F-238A59824466}" srcOrd="1" destOrd="0" presId="urn:microsoft.com/office/officeart/2005/8/layout/hProcess10"/>
    <dgm:cxn modelId="{906B5D3D-6F77-4213-95ED-DFF68DADABFA}" type="presParOf" srcId="{D135CEDF-D42C-4868-8F45-0745756607C4}" destId="{D45341B0-8081-45CC-8B05-72E41C34E86B}" srcOrd="5" destOrd="0" presId="urn:microsoft.com/office/officeart/2005/8/layout/hProcess10"/>
    <dgm:cxn modelId="{FF99F740-6DD6-4EEC-817B-2964A6DF4D4C}" type="presParOf" srcId="{D45341B0-8081-45CC-8B05-72E41C34E86B}" destId="{B84045E2-66CA-4A62-8BD5-35D01E8625F4}" srcOrd="0" destOrd="0" presId="urn:microsoft.com/office/officeart/2005/8/layout/hProcess10"/>
    <dgm:cxn modelId="{DBB55E82-1F66-4116-993D-940F6B6FD814}" type="presParOf" srcId="{D135CEDF-D42C-4868-8F45-0745756607C4}" destId="{26D68240-3AD4-4E6D-8B95-CAA10CDF0567}" srcOrd="6" destOrd="0" presId="urn:microsoft.com/office/officeart/2005/8/layout/hProcess10"/>
    <dgm:cxn modelId="{48538426-4C3F-4CCE-9BFB-0418CEDB0832}" type="presParOf" srcId="{26D68240-3AD4-4E6D-8B95-CAA10CDF0567}" destId="{A7BD823A-6949-4715-97F1-688783AB3F95}" srcOrd="0" destOrd="0" presId="urn:microsoft.com/office/officeart/2005/8/layout/hProcess10"/>
    <dgm:cxn modelId="{8569787A-00EA-49CE-9894-C83039EFC754}" type="presParOf" srcId="{26D68240-3AD4-4E6D-8B95-CAA10CDF0567}" destId="{724A645D-C68C-451B-8A25-DBB18ACB987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CB7A20-CD07-4E1F-A7C1-6B5798C7915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781A367B-556A-4196-814D-5A2DB68CA5BB}">
      <dgm:prSet phldrT="[Text]"/>
      <dgm:spPr/>
      <dgm:t>
        <a:bodyPr/>
        <a:lstStyle/>
        <a:p>
          <a:r>
            <a:rPr lang="de-DE" dirty="0" smtClean="0"/>
            <a:t>Schritt 1:</a:t>
          </a:r>
        </a:p>
        <a:p>
          <a:r>
            <a:rPr lang="de-DE" dirty="0" smtClean="0"/>
            <a:t>Prozentuale Verteilung</a:t>
          </a:r>
          <a:endParaRPr lang="de-DE" dirty="0"/>
        </a:p>
      </dgm:t>
    </dgm:pt>
    <dgm:pt modelId="{7EBB1A95-8CDE-4EBA-BFF0-54DC7BE8FEE9}" type="parTrans" cxnId="{EF63918D-574A-4FCF-87EC-E1A87563262D}">
      <dgm:prSet/>
      <dgm:spPr/>
      <dgm:t>
        <a:bodyPr/>
        <a:lstStyle/>
        <a:p>
          <a:endParaRPr lang="de-DE"/>
        </a:p>
      </dgm:t>
    </dgm:pt>
    <dgm:pt modelId="{AF8086B7-9ECF-4865-A4FB-BE0F4E8194D7}" type="sibTrans" cxnId="{EF63918D-574A-4FCF-87EC-E1A87563262D}">
      <dgm:prSet/>
      <dgm:spPr/>
      <dgm:t>
        <a:bodyPr/>
        <a:lstStyle/>
        <a:p>
          <a:endParaRPr lang="de-DE"/>
        </a:p>
      </dgm:t>
    </dgm:pt>
    <dgm:pt modelId="{C32DF9C7-2AC9-4E2B-8C13-AFB1A3B8549A}">
      <dgm:prSet phldrT="[Text]"/>
      <dgm:spPr/>
      <dgm:t>
        <a:bodyPr/>
        <a:lstStyle/>
        <a:p>
          <a:r>
            <a:rPr lang="de-DE" dirty="0" smtClean="0"/>
            <a:t>Schritt 2:</a:t>
          </a:r>
        </a:p>
        <a:p>
          <a:r>
            <a:rPr lang="de-DE" dirty="0" smtClean="0"/>
            <a:t>Prozentuale Sitzverteilung</a:t>
          </a:r>
          <a:endParaRPr lang="de-DE" dirty="0"/>
        </a:p>
      </dgm:t>
    </dgm:pt>
    <dgm:pt modelId="{9F7D74DC-A678-48C6-BC34-334B3B27786B}" type="parTrans" cxnId="{F57E0CA1-0A31-4E2D-888E-6D6E499F5B10}">
      <dgm:prSet/>
      <dgm:spPr/>
      <dgm:t>
        <a:bodyPr/>
        <a:lstStyle/>
        <a:p>
          <a:endParaRPr lang="de-DE"/>
        </a:p>
      </dgm:t>
    </dgm:pt>
    <dgm:pt modelId="{37DC9E5F-1A55-4082-B4C4-57378367DC72}" type="sibTrans" cxnId="{F57E0CA1-0A31-4E2D-888E-6D6E499F5B10}">
      <dgm:prSet/>
      <dgm:spPr/>
      <dgm:t>
        <a:bodyPr/>
        <a:lstStyle/>
        <a:p>
          <a:endParaRPr lang="de-DE"/>
        </a:p>
      </dgm:t>
    </dgm:pt>
    <dgm:pt modelId="{BF870222-670E-49EF-8039-2CC74A846CC6}">
      <dgm:prSet phldrT="[Text]"/>
      <dgm:spPr/>
      <dgm:t>
        <a:bodyPr/>
        <a:lstStyle/>
        <a:p>
          <a:r>
            <a:rPr lang="de-DE" dirty="0" smtClean="0"/>
            <a:t>Schritt 3:</a:t>
          </a:r>
        </a:p>
        <a:p>
          <a:r>
            <a:rPr lang="de-DE" dirty="0" smtClean="0"/>
            <a:t>Ganzzahlige Sitze</a:t>
          </a:r>
          <a:endParaRPr lang="de-DE" dirty="0"/>
        </a:p>
      </dgm:t>
    </dgm:pt>
    <dgm:pt modelId="{FD6EC4B6-AA05-45E1-86C1-0C7AE71D14C1}" type="parTrans" cxnId="{061AD85D-5636-4480-9E4C-FF7FFC622384}">
      <dgm:prSet/>
      <dgm:spPr/>
      <dgm:t>
        <a:bodyPr/>
        <a:lstStyle/>
        <a:p>
          <a:endParaRPr lang="de-DE"/>
        </a:p>
      </dgm:t>
    </dgm:pt>
    <dgm:pt modelId="{4EC3401A-C42C-4792-AC70-5EE91AAFF74A}" type="sibTrans" cxnId="{061AD85D-5636-4480-9E4C-FF7FFC622384}">
      <dgm:prSet/>
      <dgm:spPr/>
      <dgm:t>
        <a:bodyPr/>
        <a:lstStyle/>
        <a:p>
          <a:endParaRPr lang="de-DE"/>
        </a:p>
      </dgm:t>
    </dgm:pt>
    <dgm:pt modelId="{1630D122-02E7-4F81-9542-23382B5488D5}">
      <dgm:prSet/>
      <dgm:spPr/>
      <dgm:t>
        <a:bodyPr/>
        <a:lstStyle/>
        <a:p>
          <a:r>
            <a:rPr lang="de-DE" dirty="0" smtClean="0"/>
            <a:t>Schritt 4:</a:t>
          </a:r>
        </a:p>
        <a:p>
          <a:r>
            <a:rPr lang="de-DE" dirty="0" smtClean="0"/>
            <a:t>Nachkomma Sitze</a:t>
          </a:r>
          <a:endParaRPr lang="de-DE" dirty="0"/>
        </a:p>
      </dgm:t>
    </dgm:pt>
    <dgm:pt modelId="{7EB2295D-8D5A-455B-A0B7-C1D27953A9C7}" type="parTrans" cxnId="{D9D5BB28-D760-497F-90E9-ED59CB830AA8}">
      <dgm:prSet/>
      <dgm:spPr/>
      <dgm:t>
        <a:bodyPr/>
        <a:lstStyle/>
        <a:p>
          <a:endParaRPr lang="de-DE"/>
        </a:p>
      </dgm:t>
    </dgm:pt>
    <dgm:pt modelId="{B7799AAF-2A40-4061-8D4C-C85599229160}" type="sibTrans" cxnId="{D9D5BB28-D760-497F-90E9-ED59CB830AA8}">
      <dgm:prSet/>
      <dgm:spPr/>
      <dgm:t>
        <a:bodyPr/>
        <a:lstStyle/>
        <a:p>
          <a:endParaRPr lang="de-DE"/>
        </a:p>
      </dgm:t>
    </dgm:pt>
    <dgm:pt modelId="{D4689390-6733-42F8-BBD3-3B99F58C25D1}" type="pres">
      <dgm:prSet presAssocID="{52CB7A20-CD07-4E1F-A7C1-6B5798C7915C}" presName="rootnode" presStyleCnt="0">
        <dgm:presLayoutVars>
          <dgm:chMax/>
          <dgm:chPref/>
          <dgm:dir/>
          <dgm:animLvl val="lvl"/>
        </dgm:presLayoutVars>
      </dgm:prSet>
      <dgm:spPr/>
    </dgm:pt>
    <dgm:pt modelId="{D273B368-C477-4635-B6F0-77ED3102D2A2}" type="pres">
      <dgm:prSet presAssocID="{781A367B-556A-4196-814D-5A2DB68CA5BB}" presName="composite" presStyleCnt="0"/>
      <dgm:spPr/>
    </dgm:pt>
    <dgm:pt modelId="{3CCA7093-EFA7-4AA7-8040-E21384D04FCF}" type="pres">
      <dgm:prSet presAssocID="{781A367B-556A-4196-814D-5A2DB68CA5BB}" presName="bentUpArrow1" presStyleLbl="alignImgPlace1" presStyleIdx="0" presStyleCnt="3"/>
      <dgm:spPr/>
    </dgm:pt>
    <dgm:pt modelId="{87DC2CDA-CEC6-48F3-BC45-A06C49D50852}" type="pres">
      <dgm:prSet presAssocID="{781A367B-556A-4196-814D-5A2DB68CA5B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37A412-A491-419C-9AA1-4CB7B1E58240}" type="pres">
      <dgm:prSet presAssocID="{781A367B-556A-4196-814D-5A2DB68CA5BB}" presName="ChildText" presStyleLbl="revTx" presStyleIdx="0" presStyleCnt="3" custLinFactNeighborX="84340" custLinFactNeighborY="-21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3FE3E7-894C-4D89-B993-081F5ECEA4EB}" type="pres">
      <dgm:prSet presAssocID="{AF8086B7-9ECF-4865-A4FB-BE0F4E8194D7}" presName="sibTrans" presStyleCnt="0"/>
      <dgm:spPr/>
    </dgm:pt>
    <dgm:pt modelId="{9B7AC6D6-A898-4857-B1F1-83B6835B13FC}" type="pres">
      <dgm:prSet presAssocID="{C32DF9C7-2AC9-4E2B-8C13-AFB1A3B8549A}" presName="composite" presStyleCnt="0"/>
      <dgm:spPr/>
    </dgm:pt>
    <dgm:pt modelId="{1181A728-6562-4593-AD3B-8732304C7BCC}" type="pres">
      <dgm:prSet presAssocID="{C32DF9C7-2AC9-4E2B-8C13-AFB1A3B8549A}" presName="bentUpArrow1" presStyleLbl="alignImgPlace1" presStyleIdx="1" presStyleCnt="3"/>
      <dgm:spPr/>
    </dgm:pt>
    <dgm:pt modelId="{915768BB-19FA-4442-B843-60FF5A095382}" type="pres">
      <dgm:prSet presAssocID="{C32DF9C7-2AC9-4E2B-8C13-AFB1A3B8549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699F5C-CE78-4B8E-B776-F7146AA4727E}" type="pres">
      <dgm:prSet presAssocID="{C32DF9C7-2AC9-4E2B-8C13-AFB1A3B8549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4D2B87-538E-4C38-BBF3-BA4BD56DC770}" type="pres">
      <dgm:prSet presAssocID="{37DC9E5F-1A55-4082-B4C4-57378367DC72}" presName="sibTrans" presStyleCnt="0"/>
      <dgm:spPr/>
    </dgm:pt>
    <dgm:pt modelId="{94BAE52D-B3B2-407D-B39A-6D208118F55E}" type="pres">
      <dgm:prSet presAssocID="{BF870222-670E-49EF-8039-2CC74A846CC6}" presName="composite" presStyleCnt="0"/>
      <dgm:spPr/>
    </dgm:pt>
    <dgm:pt modelId="{608E7E81-627F-4B2E-8449-3E22EC50B66B}" type="pres">
      <dgm:prSet presAssocID="{BF870222-670E-49EF-8039-2CC74A846CC6}" presName="bentUpArrow1" presStyleLbl="alignImgPlace1" presStyleIdx="2" presStyleCnt="3"/>
      <dgm:spPr/>
    </dgm:pt>
    <dgm:pt modelId="{75F67E27-E13A-481E-9B30-05C36F3AB655}" type="pres">
      <dgm:prSet presAssocID="{BF870222-670E-49EF-8039-2CC74A846CC6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7842726A-1AB4-406C-AEB4-C4C3827D01B2}" type="pres">
      <dgm:prSet presAssocID="{BF870222-670E-49EF-8039-2CC74A846CC6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D626DC-D3F7-4DE4-8C7A-53372D8293C8}" type="pres">
      <dgm:prSet presAssocID="{4EC3401A-C42C-4792-AC70-5EE91AAFF74A}" presName="sibTrans" presStyleCnt="0"/>
      <dgm:spPr/>
    </dgm:pt>
    <dgm:pt modelId="{84F444CF-0A87-40D5-90AD-DD21D94B9A5C}" type="pres">
      <dgm:prSet presAssocID="{1630D122-02E7-4F81-9542-23382B5488D5}" presName="composite" presStyleCnt="0"/>
      <dgm:spPr/>
    </dgm:pt>
    <dgm:pt modelId="{BF333BF5-D1E4-4EBB-8F7E-251E0A4BF70E}" type="pres">
      <dgm:prSet presAssocID="{1630D122-02E7-4F81-9542-23382B5488D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EF63918D-574A-4FCF-87EC-E1A87563262D}" srcId="{52CB7A20-CD07-4E1F-A7C1-6B5798C7915C}" destId="{781A367B-556A-4196-814D-5A2DB68CA5BB}" srcOrd="0" destOrd="0" parTransId="{7EBB1A95-8CDE-4EBA-BFF0-54DC7BE8FEE9}" sibTransId="{AF8086B7-9ECF-4865-A4FB-BE0F4E8194D7}"/>
    <dgm:cxn modelId="{F57E0CA1-0A31-4E2D-888E-6D6E499F5B10}" srcId="{52CB7A20-CD07-4E1F-A7C1-6B5798C7915C}" destId="{C32DF9C7-2AC9-4E2B-8C13-AFB1A3B8549A}" srcOrd="1" destOrd="0" parTransId="{9F7D74DC-A678-48C6-BC34-334B3B27786B}" sibTransId="{37DC9E5F-1A55-4082-B4C4-57378367DC72}"/>
    <dgm:cxn modelId="{628562CE-49FD-4635-A0EE-8B2E3CBB1B6D}" type="presOf" srcId="{C32DF9C7-2AC9-4E2B-8C13-AFB1A3B8549A}" destId="{915768BB-19FA-4442-B843-60FF5A095382}" srcOrd="0" destOrd="0" presId="urn:microsoft.com/office/officeart/2005/8/layout/StepDownProcess"/>
    <dgm:cxn modelId="{061AD85D-5636-4480-9E4C-FF7FFC622384}" srcId="{52CB7A20-CD07-4E1F-A7C1-6B5798C7915C}" destId="{BF870222-670E-49EF-8039-2CC74A846CC6}" srcOrd="2" destOrd="0" parTransId="{FD6EC4B6-AA05-45E1-86C1-0C7AE71D14C1}" sibTransId="{4EC3401A-C42C-4792-AC70-5EE91AAFF74A}"/>
    <dgm:cxn modelId="{D0766E8F-3B0B-46D4-B202-D050F6719704}" type="presOf" srcId="{1630D122-02E7-4F81-9542-23382B5488D5}" destId="{BF333BF5-D1E4-4EBB-8F7E-251E0A4BF70E}" srcOrd="0" destOrd="0" presId="urn:microsoft.com/office/officeart/2005/8/layout/StepDownProcess"/>
    <dgm:cxn modelId="{B5793716-03D2-4A3D-AD23-A228D29F3B2C}" type="presOf" srcId="{52CB7A20-CD07-4E1F-A7C1-6B5798C7915C}" destId="{D4689390-6733-42F8-BBD3-3B99F58C25D1}" srcOrd="0" destOrd="0" presId="urn:microsoft.com/office/officeart/2005/8/layout/StepDownProcess"/>
    <dgm:cxn modelId="{C7DF33B9-9D6E-459F-8D15-2197CE1E3EB8}" type="presOf" srcId="{BF870222-670E-49EF-8039-2CC74A846CC6}" destId="{75F67E27-E13A-481E-9B30-05C36F3AB655}" srcOrd="0" destOrd="0" presId="urn:microsoft.com/office/officeart/2005/8/layout/StepDownProcess"/>
    <dgm:cxn modelId="{D9D5BB28-D760-497F-90E9-ED59CB830AA8}" srcId="{52CB7A20-CD07-4E1F-A7C1-6B5798C7915C}" destId="{1630D122-02E7-4F81-9542-23382B5488D5}" srcOrd="3" destOrd="0" parTransId="{7EB2295D-8D5A-455B-A0B7-C1D27953A9C7}" sibTransId="{B7799AAF-2A40-4061-8D4C-C85599229160}"/>
    <dgm:cxn modelId="{4F438011-6C39-4DBC-8952-52879C5BEEDD}" type="presOf" srcId="{781A367B-556A-4196-814D-5A2DB68CA5BB}" destId="{87DC2CDA-CEC6-48F3-BC45-A06C49D50852}" srcOrd="0" destOrd="0" presId="urn:microsoft.com/office/officeart/2005/8/layout/StepDownProcess"/>
    <dgm:cxn modelId="{9A2ABF2E-1750-476E-92D1-CF9EAD3C83F0}" type="presParOf" srcId="{D4689390-6733-42F8-BBD3-3B99F58C25D1}" destId="{D273B368-C477-4635-B6F0-77ED3102D2A2}" srcOrd="0" destOrd="0" presId="urn:microsoft.com/office/officeart/2005/8/layout/StepDownProcess"/>
    <dgm:cxn modelId="{D96AAA80-8181-46BD-BA72-717815B27DEF}" type="presParOf" srcId="{D273B368-C477-4635-B6F0-77ED3102D2A2}" destId="{3CCA7093-EFA7-4AA7-8040-E21384D04FCF}" srcOrd="0" destOrd="0" presId="urn:microsoft.com/office/officeart/2005/8/layout/StepDownProcess"/>
    <dgm:cxn modelId="{9C90F54C-9BF8-44C9-A8B3-671EFCA60095}" type="presParOf" srcId="{D273B368-C477-4635-B6F0-77ED3102D2A2}" destId="{87DC2CDA-CEC6-48F3-BC45-A06C49D50852}" srcOrd="1" destOrd="0" presId="urn:microsoft.com/office/officeart/2005/8/layout/StepDownProcess"/>
    <dgm:cxn modelId="{5A972B02-2DB6-45CD-A6A6-1DCE982DCCFD}" type="presParOf" srcId="{D273B368-C477-4635-B6F0-77ED3102D2A2}" destId="{9A37A412-A491-419C-9AA1-4CB7B1E58240}" srcOrd="2" destOrd="0" presId="urn:microsoft.com/office/officeart/2005/8/layout/StepDownProcess"/>
    <dgm:cxn modelId="{BA1A1E1F-961E-4AB0-AFC6-4739311A25CE}" type="presParOf" srcId="{D4689390-6733-42F8-BBD3-3B99F58C25D1}" destId="{EA3FE3E7-894C-4D89-B993-081F5ECEA4EB}" srcOrd="1" destOrd="0" presId="urn:microsoft.com/office/officeart/2005/8/layout/StepDownProcess"/>
    <dgm:cxn modelId="{AB8FE7C8-3332-48BE-BEBB-0BEDBB9CA0F5}" type="presParOf" srcId="{D4689390-6733-42F8-BBD3-3B99F58C25D1}" destId="{9B7AC6D6-A898-4857-B1F1-83B6835B13FC}" srcOrd="2" destOrd="0" presId="urn:microsoft.com/office/officeart/2005/8/layout/StepDownProcess"/>
    <dgm:cxn modelId="{AEA38BEE-4132-4231-905B-74512BB92758}" type="presParOf" srcId="{9B7AC6D6-A898-4857-B1F1-83B6835B13FC}" destId="{1181A728-6562-4593-AD3B-8732304C7BCC}" srcOrd="0" destOrd="0" presId="urn:microsoft.com/office/officeart/2005/8/layout/StepDownProcess"/>
    <dgm:cxn modelId="{DBFAC403-FB49-4B96-8CAB-5EE9516B443F}" type="presParOf" srcId="{9B7AC6D6-A898-4857-B1F1-83B6835B13FC}" destId="{915768BB-19FA-4442-B843-60FF5A095382}" srcOrd="1" destOrd="0" presId="urn:microsoft.com/office/officeart/2005/8/layout/StepDownProcess"/>
    <dgm:cxn modelId="{732148BE-B27B-4F58-BDD0-E39B55B311EC}" type="presParOf" srcId="{9B7AC6D6-A898-4857-B1F1-83B6835B13FC}" destId="{86699F5C-CE78-4B8E-B776-F7146AA4727E}" srcOrd="2" destOrd="0" presId="urn:microsoft.com/office/officeart/2005/8/layout/StepDownProcess"/>
    <dgm:cxn modelId="{35FC25E4-A8D5-4C28-9A9A-CA83BA1CDDED}" type="presParOf" srcId="{D4689390-6733-42F8-BBD3-3B99F58C25D1}" destId="{EC4D2B87-538E-4C38-BBF3-BA4BD56DC770}" srcOrd="3" destOrd="0" presId="urn:microsoft.com/office/officeart/2005/8/layout/StepDownProcess"/>
    <dgm:cxn modelId="{518AE437-13AD-41D0-82BA-47130AB8B0B8}" type="presParOf" srcId="{D4689390-6733-42F8-BBD3-3B99F58C25D1}" destId="{94BAE52D-B3B2-407D-B39A-6D208118F55E}" srcOrd="4" destOrd="0" presId="urn:microsoft.com/office/officeart/2005/8/layout/StepDownProcess"/>
    <dgm:cxn modelId="{76CD6E9F-F188-4FCF-A320-D83834D4CC21}" type="presParOf" srcId="{94BAE52D-B3B2-407D-B39A-6D208118F55E}" destId="{608E7E81-627F-4B2E-8449-3E22EC50B66B}" srcOrd="0" destOrd="0" presId="urn:microsoft.com/office/officeart/2005/8/layout/StepDownProcess"/>
    <dgm:cxn modelId="{75917ACB-ACF2-4482-95F5-433DFCE081FA}" type="presParOf" srcId="{94BAE52D-B3B2-407D-B39A-6D208118F55E}" destId="{75F67E27-E13A-481E-9B30-05C36F3AB655}" srcOrd="1" destOrd="0" presId="urn:microsoft.com/office/officeart/2005/8/layout/StepDownProcess"/>
    <dgm:cxn modelId="{C6BD4F1B-4CB5-4643-8BC2-980DFCCD5856}" type="presParOf" srcId="{94BAE52D-B3B2-407D-B39A-6D208118F55E}" destId="{7842726A-1AB4-406C-AEB4-C4C3827D01B2}" srcOrd="2" destOrd="0" presId="urn:microsoft.com/office/officeart/2005/8/layout/StepDownProcess"/>
    <dgm:cxn modelId="{C42CDD75-7F01-43FE-B691-E076D541B9D1}" type="presParOf" srcId="{D4689390-6733-42F8-BBD3-3B99F58C25D1}" destId="{71D626DC-D3F7-4DE4-8C7A-53372D8293C8}" srcOrd="5" destOrd="0" presId="urn:microsoft.com/office/officeart/2005/8/layout/StepDownProcess"/>
    <dgm:cxn modelId="{30DDF289-2AF0-478E-AC33-C534365F16C1}" type="presParOf" srcId="{D4689390-6733-42F8-BBD3-3B99F58C25D1}" destId="{84F444CF-0A87-40D5-90AD-DD21D94B9A5C}" srcOrd="6" destOrd="0" presId="urn:microsoft.com/office/officeart/2005/8/layout/StepDownProcess"/>
    <dgm:cxn modelId="{9B37A768-DE44-4FF5-BCAE-88F90071A796}" type="presParOf" srcId="{84F444CF-0A87-40D5-90AD-DD21D94B9A5C}" destId="{BF333BF5-D1E4-4EBB-8F7E-251E0A4BF70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895F6-B2DA-4FE9-9737-53BA3B1CEA5D}">
      <dsp:nvSpPr>
        <dsp:cNvPr id="0" name=""/>
        <dsp:cNvSpPr/>
      </dsp:nvSpPr>
      <dsp:spPr>
        <a:xfrm>
          <a:off x="1605" y="1262957"/>
          <a:ext cx="1807373" cy="180737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4F538-3E45-4FBA-942E-745BE587A78B}">
      <dsp:nvSpPr>
        <dsp:cNvPr id="0" name=""/>
        <dsp:cNvSpPr/>
      </dsp:nvSpPr>
      <dsp:spPr>
        <a:xfrm>
          <a:off x="295536" y="2920861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1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Prozentuale Verteilung bestimmen</a:t>
          </a:r>
          <a:endParaRPr lang="de-DE" sz="1800" kern="1200" dirty="0"/>
        </a:p>
      </dsp:txBody>
      <dsp:txXfrm>
        <a:off x="348498" y="2973823"/>
        <a:ext cx="1702317" cy="1702317"/>
      </dsp:txXfrm>
    </dsp:sp>
    <dsp:sp modelId="{5166588B-6E24-4991-A59E-0AEB421603AD}">
      <dsp:nvSpPr>
        <dsp:cNvPr id="0" name=""/>
        <dsp:cNvSpPr/>
      </dsp:nvSpPr>
      <dsp:spPr>
        <a:xfrm rot="266">
          <a:off x="2157438" y="1949506"/>
          <a:ext cx="348459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2157438" y="2036401"/>
        <a:ext cx="243921" cy="260697"/>
      </dsp:txXfrm>
    </dsp:sp>
    <dsp:sp modelId="{AD56C0C5-71E7-4685-9CCB-D3EBF00DBAC6}">
      <dsp:nvSpPr>
        <dsp:cNvPr id="0" name=""/>
        <dsp:cNvSpPr/>
      </dsp:nvSpPr>
      <dsp:spPr>
        <a:xfrm>
          <a:off x="2804577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3E8A7-8C3D-4FFC-BBB6-2776CEDF1968}">
      <dsp:nvSpPr>
        <dsp:cNvPr id="0" name=""/>
        <dsp:cNvSpPr/>
      </dsp:nvSpPr>
      <dsp:spPr>
        <a:xfrm>
          <a:off x="3098942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2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Prozentuale Sitzverteilung bestimmen</a:t>
          </a:r>
          <a:endParaRPr lang="de-DE" sz="1800" kern="1200" dirty="0"/>
        </a:p>
      </dsp:txBody>
      <dsp:txXfrm>
        <a:off x="3151904" y="2974040"/>
        <a:ext cx="1702317" cy="1702317"/>
      </dsp:txXfrm>
    </dsp:sp>
    <dsp:sp modelId="{F9D33C3F-2743-481D-B078-C20429E0D12A}">
      <dsp:nvSpPr>
        <dsp:cNvPr id="0" name=""/>
        <dsp:cNvSpPr/>
      </dsp:nvSpPr>
      <dsp:spPr>
        <a:xfrm>
          <a:off x="4961126" y="1949613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4961126" y="2036512"/>
        <a:ext cx="243815" cy="260697"/>
      </dsp:txXfrm>
    </dsp:sp>
    <dsp:sp modelId="{04A38FD9-27BE-4795-894F-E4AB8E99443D}">
      <dsp:nvSpPr>
        <dsp:cNvPr id="0" name=""/>
        <dsp:cNvSpPr/>
      </dsp:nvSpPr>
      <dsp:spPr>
        <a:xfrm>
          <a:off x="5607982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1E185-97F1-4D68-BC9F-238A59824466}">
      <dsp:nvSpPr>
        <dsp:cNvPr id="0" name=""/>
        <dsp:cNvSpPr/>
      </dsp:nvSpPr>
      <dsp:spPr>
        <a:xfrm>
          <a:off x="5902347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3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Ganzzahlige Sitze verteilen</a:t>
          </a:r>
          <a:endParaRPr lang="de-DE" sz="1800" kern="1200" dirty="0"/>
        </a:p>
      </dsp:txBody>
      <dsp:txXfrm>
        <a:off x="5955309" y="2974040"/>
        <a:ext cx="1702317" cy="1702317"/>
      </dsp:txXfrm>
    </dsp:sp>
    <dsp:sp modelId="{D45341B0-8081-45CC-8B05-72E41C34E86B}">
      <dsp:nvSpPr>
        <dsp:cNvPr id="0" name=""/>
        <dsp:cNvSpPr/>
      </dsp:nvSpPr>
      <dsp:spPr>
        <a:xfrm>
          <a:off x="7768607" y="1949613"/>
          <a:ext cx="352383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7768607" y="2036512"/>
        <a:ext cx="246668" cy="260697"/>
      </dsp:txXfrm>
    </dsp:sp>
    <dsp:sp modelId="{A7BD823A-6949-4715-97F1-688783AB3F95}">
      <dsp:nvSpPr>
        <dsp:cNvPr id="0" name=""/>
        <dsp:cNvSpPr/>
      </dsp:nvSpPr>
      <dsp:spPr>
        <a:xfrm>
          <a:off x="8423032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A645D-C68C-451B-8A25-DBB18ACB987C}">
      <dsp:nvSpPr>
        <dsp:cNvPr id="0" name=""/>
        <dsp:cNvSpPr/>
      </dsp:nvSpPr>
      <dsp:spPr>
        <a:xfrm>
          <a:off x="8705752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4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restl. Sitze per Nachkomma-anteil verteilen</a:t>
          </a:r>
          <a:endParaRPr lang="de-DE" sz="1800" kern="1200" dirty="0"/>
        </a:p>
      </dsp:txBody>
      <dsp:txXfrm>
        <a:off x="8758714" y="2974040"/>
        <a:ext cx="1702317" cy="1702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A7093-EFA7-4AA7-8040-E21384D04FCF}">
      <dsp:nvSpPr>
        <dsp:cNvPr id="0" name=""/>
        <dsp:cNvSpPr/>
      </dsp:nvSpPr>
      <dsp:spPr>
        <a:xfrm rot="5400000">
          <a:off x="1630841" y="1037526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C2CDA-CEC6-48F3-BC45-A06C49D50852}">
      <dsp:nvSpPr>
        <dsp:cNvPr id="0" name=""/>
        <dsp:cNvSpPr/>
      </dsp:nvSpPr>
      <dsp:spPr>
        <a:xfrm>
          <a:off x="1389435" y="27472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1: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Prozentuale Verteilung</a:t>
          </a:r>
          <a:endParaRPr lang="de-DE" sz="1700" kern="1200" dirty="0"/>
        </a:p>
      </dsp:txBody>
      <dsp:txXfrm>
        <a:off x="1441856" y="79893"/>
        <a:ext cx="1429038" cy="968824"/>
      </dsp:txXfrm>
    </dsp:sp>
    <dsp:sp modelId="{9A37A412-A491-419C-9AA1-4CB7B1E58240}">
      <dsp:nvSpPr>
        <dsp:cNvPr id="0" name=""/>
        <dsp:cNvSpPr/>
      </dsp:nvSpPr>
      <dsp:spPr>
        <a:xfrm>
          <a:off x="3864211" y="110796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1A728-6562-4593-AD3B-8732304C7BCC}">
      <dsp:nvSpPr>
        <dsp:cNvPr id="0" name=""/>
        <dsp:cNvSpPr/>
      </dsp:nvSpPr>
      <dsp:spPr>
        <a:xfrm rot="5400000">
          <a:off x="2902590" y="2243607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768BB-19FA-4442-B843-60FF5A095382}">
      <dsp:nvSpPr>
        <dsp:cNvPr id="0" name=""/>
        <dsp:cNvSpPr/>
      </dsp:nvSpPr>
      <dsp:spPr>
        <a:xfrm>
          <a:off x="2661185" y="1233553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2: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Prozentuale Sitzverteilung</a:t>
          </a:r>
          <a:endParaRPr lang="de-DE" sz="1700" kern="1200" dirty="0"/>
        </a:p>
      </dsp:txBody>
      <dsp:txXfrm>
        <a:off x="2713606" y="1285974"/>
        <a:ext cx="1429038" cy="968824"/>
      </dsp:txXfrm>
    </dsp:sp>
    <dsp:sp modelId="{86699F5C-CE78-4B8E-B776-F7146AA4727E}">
      <dsp:nvSpPr>
        <dsp:cNvPr id="0" name=""/>
        <dsp:cNvSpPr/>
      </dsp:nvSpPr>
      <dsp:spPr>
        <a:xfrm>
          <a:off x="4195065" y="1335952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E7E81-627F-4B2E-8449-3E22EC50B66B}">
      <dsp:nvSpPr>
        <dsp:cNvPr id="0" name=""/>
        <dsp:cNvSpPr/>
      </dsp:nvSpPr>
      <dsp:spPr>
        <a:xfrm rot="5400000">
          <a:off x="4174340" y="3449689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67E27-E13A-481E-9B30-05C36F3AB655}">
      <dsp:nvSpPr>
        <dsp:cNvPr id="0" name=""/>
        <dsp:cNvSpPr/>
      </dsp:nvSpPr>
      <dsp:spPr>
        <a:xfrm>
          <a:off x="3932934" y="2439635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3: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Ganzzahlige Sitze</a:t>
          </a:r>
          <a:endParaRPr lang="de-DE" sz="1700" kern="1200" dirty="0"/>
        </a:p>
      </dsp:txBody>
      <dsp:txXfrm>
        <a:off x="3985355" y="2492056"/>
        <a:ext cx="1429038" cy="968824"/>
      </dsp:txXfrm>
    </dsp:sp>
    <dsp:sp modelId="{7842726A-1AB4-406C-AEB4-C4C3827D01B2}">
      <dsp:nvSpPr>
        <dsp:cNvPr id="0" name=""/>
        <dsp:cNvSpPr/>
      </dsp:nvSpPr>
      <dsp:spPr>
        <a:xfrm>
          <a:off x="5466814" y="2542033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33BF5-D1E4-4EBB-8F7E-251E0A4BF70E}">
      <dsp:nvSpPr>
        <dsp:cNvPr id="0" name=""/>
        <dsp:cNvSpPr/>
      </dsp:nvSpPr>
      <dsp:spPr>
        <a:xfrm>
          <a:off x="5204684" y="3645716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4: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Nachkomma Sitze</a:t>
          </a:r>
          <a:endParaRPr lang="de-DE" sz="1700" kern="1200" dirty="0"/>
        </a:p>
      </dsp:txBody>
      <dsp:txXfrm>
        <a:off x="5257105" y="3698137"/>
        <a:ext cx="1429038" cy="968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4A486-56E9-43FB-9486-7A01D1FD06E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89DD7-E274-491F-8481-8EA82C7EA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48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93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1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91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31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5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19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5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62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0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05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9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8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kur.de/bayern/csu-chef-horst-seehofer-kritisiert-geplante-wahlrechtsreform-in-bayern-7712135.html" TargetMode="External"/><Relationship Id="rId2" Type="http://schemas.openxmlformats.org/officeDocument/2006/relationships/hyperlink" Target="https://www.bayerische-staatszeitung.de/staatszeitung/kommunales/detailansicht-kommunales/artikel/csu-will-sich-mit-geaenderter-auszaehlmethode-bei-wahlen-beguenstigen.html#topPosition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uelzener-presse.de/2022/01/14/fdp-klagt-gegen-neues-sitzverteilungsverfahren-fuer-kommunale-ausschuesse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Mathematik hinter Wahlen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Bild, Namen,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5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82124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Kann bei D‘Hondt </a:t>
            </a:r>
            <a:r>
              <a:rPr lang="de-DE" dirty="0"/>
              <a:t>und </a:t>
            </a:r>
            <a:r>
              <a:rPr lang="de-DE" dirty="0" err="1" smtClean="0"/>
              <a:t>Sainte-Laguë</a:t>
            </a:r>
            <a:r>
              <a:rPr lang="de-DE" dirty="0" smtClean="0"/>
              <a:t> das Alabama- / Sitzzuwachs- Paradoxon auftreten?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71"/>
            <a:ext cx="5231180" cy="324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557" y="2186371"/>
            <a:ext cx="5224243" cy="324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38200" y="5370287"/>
            <a:ext cx="121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D‘Hondt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9760857" y="5426371"/>
            <a:ext cx="159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/>
              <a:t>Sainte-Laguë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613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Verzerrung Verfahren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 Stimmenverteilung</a:t>
            </a:r>
          </a:p>
          <a:p>
            <a:r>
              <a:rPr lang="de-DE" dirty="0" smtClean="0"/>
              <a:t>Bilder Sitzverteilung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5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 </a:t>
            </a:r>
            <a:r>
              <a:rPr lang="de-DE" dirty="0" err="1" smtClean="0"/>
              <a:t>Menti</a:t>
            </a:r>
            <a:r>
              <a:rPr lang="de-DE" dirty="0" smtClean="0"/>
              <a:t> Umfrage Entenhausen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9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397C0CB8-B313-85DA-0968-1346484B5A77}"/>
              </a:ext>
            </a:extLst>
          </p:cNvPr>
          <p:cNvSpPr txBox="1"/>
          <p:nvPr/>
        </p:nvSpPr>
        <p:spPr>
          <a:xfrm>
            <a:off x="604520" y="1956561"/>
            <a:ext cx="10982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Mit einer Änderung des Wahlrechts will die Landtags-CSU eine Zersplitterung der Kommunal-Parlamente verhindern. „Arroganz der Macht“, „Trickserei“, schäumt die Opposition. </a:t>
            </a:r>
            <a:r>
              <a:rPr lang="de-DE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[…]</a:t>
            </a:r>
          </a:p>
          <a:p>
            <a:pPr algn="l">
              <a:lnSpc>
                <a:spcPct val="150000"/>
              </a:lnSpc>
            </a:pPr>
            <a:r>
              <a:rPr lang="de-DE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München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Florian Herrmann will die Aufregung nicht einleuchten: </a:t>
            </a:r>
            <a:r>
              <a:rPr lang="de-DE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Es gehe „nicht um Politik, sondern um Mathematik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“, sagt der CSU-Innenpolitiker zu der Ankündigung, bei der Sitzverteilung künftig wieder nach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d’Hondt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statt nach Hare/Niemeyer vorzugehen. „Wir wollen, dass der </a:t>
            </a:r>
            <a:r>
              <a:rPr lang="de-DE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Wählerwille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wieder gerecht abgebildet ist“, fügt er an. Es gehe darum, </a:t>
            </a:r>
            <a:r>
              <a:rPr lang="de-DE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„Einzelkämpfer“ 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 Gemeinde- und Stadträten sowie in den Bezirkstagen zu </a:t>
            </a:r>
            <a:r>
              <a:rPr lang="de-DE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verhindern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Sie erschwerten die kommunale Sacharbeit und die Mehrheitsfindung.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1FB9604-A432-E8AE-B5FE-3BDC8D87E8DD}"/>
              </a:ext>
            </a:extLst>
          </p:cNvPr>
          <p:cNvSpPr txBox="1"/>
          <p:nvPr/>
        </p:nvSpPr>
        <p:spPr>
          <a:xfrm rot="184204">
            <a:off x="499463" y="897629"/>
            <a:ext cx="1148513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CSU will sich mit geänderter </a:t>
            </a:r>
            <a:r>
              <a:rPr lang="de-DE" sz="2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Auszählmethode</a:t>
            </a:r>
            <a:r>
              <a:rPr lang="de-DE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 bei Wahlen begünstigen</a:t>
            </a:r>
            <a:endParaRPr lang="de-DE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DEABD4A-BB92-29FC-EE74-7B74E2AF4B0E}"/>
              </a:ext>
            </a:extLst>
          </p:cNvPr>
          <p:cNvSpPr txBox="1"/>
          <p:nvPr/>
        </p:nvSpPr>
        <p:spPr>
          <a:xfrm>
            <a:off x="8046720" y="5878413"/>
            <a:ext cx="394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2"/>
              </a:rPr>
              <a:t>Bayerische Staatszeitung </a:t>
            </a:r>
            <a:r>
              <a:rPr lang="de-DE" dirty="0"/>
              <a:t>am 13.03.2017</a:t>
            </a:r>
            <a:br>
              <a:rPr lang="de-DE" dirty="0"/>
            </a:br>
            <a:r>
              <a:rPr lang="de-DE" dirty="0">
                <a:hlinkClick r:id="rId3"/>
              </a:rPr>
              <a:t>Merkur.de </a:t>
            </a:r>
            <a:r>
              <a:rPr lang="de-DE" dirty="0"/>
              <a:t>am 13.03.2017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E52420B-6743-AEAE-9317-C3D96AE69FBC}"/>
              </a:ext>
            </a:extLst>
          </p:cNvPr>
          <p:cNvSpPr/>
          <p:nvPr/>
        </p:nvSpPr>
        <p:spPr>
          <a:xfrm>
            <a:off x="690880" y="5802280"/>
            <a:ext cx="41452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Niemeyer → </a:t>
            </a:r>
            <a:r>
              <a:rPr lang="de-DE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d‘Hondt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4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2717101-6C48-F5C1-F976-2F24134DCF29}"/>
              </a:ext>
            </a:extLst>
          </p:cNvPr>
          <p:cNvSpPr txBox="1"/>
          <p:nvPr/>
        </p:nvSpPr>
        <p:spPr>
          <a:xfrm rot="21333080">
            <a:off x="127987" y="730130"/>
            <a:ext cx="1193602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 i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FDP klagt gegen neues Sitzverteilungsverfahren für kommunale Ausschüsse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71A084-FB4A-8126-39A2-D1CE7111DAD2}"/>
              </a:ext>
            </a:extLst>
          </p:cNvPr>
          <p:cNvSpPr txBox="1"/>
          <p:nvPr/>
        </p:nvSpPr>
        <p:spPr>
          <a:xfrm>
            <a:off x="731357" y="1848830"/>
            <a:ext cx="10985412" cy="383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NIEDERSACHSEN. </a:t>
            </a:r>
            <a:r>
              <a:rPr lang="de-DE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/>
            </a:r>
            <a:br>
              <a:rPr lang="de-DE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„[…] SPD und CDU haben […] die Wahl verstreichen lassen und dann das Gesetz </a:t>
            </a:r>
            <a:r>
              <a:rPr lang="de-DE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in Kenntnis des Wahlergebnisses geändert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 Damit haben sie das Vertrauen der Wählerinnen und Wähler missbraucht und der Demokratie geschadet“, resümiert der FDP-Landesvorsitzende Stefan Birkner. </a:t>
            </a:r>
          </a:p>
          <a:p>
            <a:pPr>
              <a:lnSpc>
                <a:spcPct val="150000"/>
              </a:lnSpc>
            </a:pP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Der FDP-Innenpolitiker Marco </a:t>
            </a:r>
            <a:r>
              <a:rPr lang="de-DE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Genthe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hält darüber hinaus die Begründung der Änderung für scheinheilig: „SPD und CDU behaupten, die Änderung würde zu </a:t>
            </a:r>
            <a:r>
              <a:rPr lang="de-DE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effektiveren politischen Entscheidungen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auf kommunaler Ebene führen. Was genau sie damit meinen, konnten sie aber auch auf Nachfrage nicht erklären. Ganz offensichtlich halten sie es für sinnvoll, dass </a:t>
            </a:r>
            <a:r>
              <a:rPr lang="de-DE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kleinere Parteien weniger und größere Parteien mehr </a:t>
            </a:r>
            <a:r>
              <a:rPr lang="de-DE" b="1" i="0" dirty="0">
                <a:effectLst/>
                <a:latin typeface="Open Sans" panose="020B0606030504020204" pitchFamily="34" charset="0"/>
              </a:rPr>
              <a:t>Entscheidungsbefugnisse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bekommen. […]“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FB62DA7-3C07-DB6C-C79C-8D52AF11E087}"/>
              </a:ext>
            </a:extLst>
          </p:cNvPr>
          <p:cNvSpPr/>
          <p:nvPr/>
        </p:nvSpPr>
        <p:spPr>
          <a:xfrm>
            <a:off x="690880" y="5802280"/>
            <a:ext cx="41452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Niemeyer → </a:t>
            </a:r>
            <a:r>
              <a:rPr lang="de-DE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d‘Hondt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06983D5-C2C6-ADF8-2E41-AA81289A0E42}"/>
              </a:ext>
            </a:extLst>
          </p:cNvPr>
          <p:cNvSpPr txBox="1"/>
          <p:nvPr/>
        </p:nvSpPr>
        <p:spPr>
          <a:xfrm>
            <a:off x="8046720" y="5969853"/>
            <a:ext cx="313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2"/>
              </a:rPr>
              <a:t>Uelzener Presse </a:t>
            </a:r>
            <a:r>
              <a:rPr lang="de-DE" dirty="0"/>
              <a:t>am 14.01.2022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0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gibt nicht ein festes Wahlsystem oder so was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5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Puffer - Taxikosten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1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Niemeyer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18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149006193"/>
              </p:ext>
            </p:extLst>
          </p:nvPr>
        </p:nvGraphicFramePr>
        <p:xfrm>
          <a:off x="-442685" y="1376178"/>
          <a:ext cx="8128000" cy="4746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2580704" y="1542348"/>
                <a:ext cx="4383314" cy="694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/>
                            <m:t>Prozente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/>
                            <m:t>Partei</m:t>
                          </m:r>
                          <m:r>
                            <a:rPr lang="de-DE" i="0"/>
                            <m:t> </m:t>
                          </m:r>
                          <m:r>
                            <m:rPr>
                              <m:sty m:val="p"/>
                            </m:rPr>
                            <a:rPr lang="de-DE" i="0"/>
                            <m:t>X</m:t>
                          </m:r>
                        </m:sub>
                      </m:sSub>
                      <m:r>
                        <a:rPr lang="de-DE" i="0"/>
                        <m:t>=</m:t>
                      </m:r>
                      <m:f>
                        <m:fPr>
                          <m:ctrlPr>
                            <a:rPr lang="de-DE"/>
                          </m:ctrlPr>
                        </m:fPr>
                        <m:num>
                          <m:sSub>
                            <m:sSubPr>
                              <m:ctrlPr>
                                <a:rPr lang="de-DE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/>
                                <m:t>Stimmen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/>
                                <m:t>Pa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m:rPr>
                                  <m:sty m:val="p"/>
                                </m:rPr>
                                <a:rPr lang="de-DE" i="0"/>
                                <m:t>tei</m:t>
                              </m:r>
                              <m:r>
                                <a:rPr lang="de-DE" i="0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i="0"/>
                                <m:t>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/>
                                <m:t>Stimmen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/>
                                <m:t>gesamt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04" y="1542348"/>
                <a:ext cx="4383314" cy="6948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3744922" y="2963227"/>
                <a:ext cx="5165271" cy="39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/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/>
                            <m:t>Partei</m:t>
                          </m:r>
                          <m:r>
                            <a:rPr lang="de-DE" b="0" i="0"/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/>
                            <m:t>X</m:t>
                          </m:r>
                        </m:sub>
                      </m:sSub>
                      <m:r>
                        <a:rPr lang="de-DE" b="0" i="0"/>
                        <m:t>=</m:t>
                      </m:r>
                      <m:r>
                        <a:rPr lang="de-DE" b="0" i="0" smtClean="0"/>
                        <m:t> </m:t>
                      </m:r>
                      <m:sSub>
                        <m:sSubPr>
                          <m:ctrlPr>
                            <a:rPr lang="de-DE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/>
                            <m:t>Prozente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/>
                            <m:t>Partei</m:t>
                          </m:r>
                          <m:r>
                            <a:rPr lang="de-DE" b="0" i="0" smtClean="0"/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/>
                            <m:t>X</m:t>
                          </m:r>
                        </m:sub>
                      </m:sSub>
                      <m:r>
                        <a:rPr lang="de-DE" b="0" i="0" smtClean="0"/>
                        <m:t>∗ </m:t>
                      </m:r>
                      <m:sSub>
                        <m:sSubPr>
                          <m:ctrlPr>
                            <a:rPr lang="de-DE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/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/>
                            <m:t>gesamt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22" y="2963227"/>
                <a:ext cx="5165271" cy="395558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5078424" y="4154916"/>
                <a:ext cx="5834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/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/>
                            <m:t>Partei</m:t>
                          </m:r>
                          <m:r>
                            <a:rPr lang="de-DE" b="0" i="0"/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/>
                            <m:t>X</m:t>
                          </m:r>
                        </m:sub>
                      </m:sSub>
                      <m:r>
                        <a:rPr lang="de-DE" b="0" i="0"/>
                        <m:t>=</m:t>
                      </m:r>
                      <m:r>
                        <m:rPr>
                          <m:sty m:val="p"/>
                        </m:rPr>
                        <a:rPr lang="de-DE" b="0" i="0" smtClean="0"/>
                        <m:t>ganzzahliger</m:t>
                      </m:r>
                      <m:r>
                        <a:rPr lang="de-DE" b="0" i="0" smtClean="0"/>
                        <m:t> </m:t>
                      </m:r>
                      <m:r>
                        <m:rPr>
                          <m:sty m:val="p"/>
                        </m:rPr>
                        <a:rPr lang="de-DE" b="0" i="0" smtClean="0"/>
                        <m:t>Anteil</m:t>
                      </m:r>
                      <m:r>
                        <a:rPr lang="de-DE" b="0" i="0" smtClean="0"/>
                        <m:t> </m:t>
                      </m:r>
                      <m:r>
                        <m:rPr>
                          <m:sty m:val="p"/>
                        </m:rPr>
                        <a:rPr lang="de-DE" b="0" i="0" smtClean="0"/>
                        <m:t>von</m:t>
                      </m:r>
                      <m:r>
                        <a:rPr lang="de-DE" b="0" i="0" smtClean="0"/>
                        <m:t> </m:t>
                      </m:r>
                      <m:sSub>
                        <m:sSubPr>
                          <m:ctrlPr>
                            <a:rPr lang="de-DE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/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/>
                            <m:t>Partei</m:t>
                          </m:r>
                          <m:r>
                            <a:rPr lang="de-DE" b="0" i="0" smtClean="0"/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/>
                            <m:t>X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424" y="4154916"/>
                <a:ext cx="583474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6327557" y="5101075"/>
                <a:ext cx="58347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/>
                        <m:t>Verteilung</m:t>
                      </m:r>
                      <m:r>
                        <a:rPr lang="de-DE" b="0" i="0" smtClean="0"/>
                        <m:t> </m:t>
                      </m:r>
                      <m:r>
                        <m:rPr>
                          <m:sty m:val="p"/>
                        </m:rPr>
                        <a:rPr lang="de-DE" b="0" i="0" smtClean="0"/>
                        <m:t>restlicher</m:t>
                      </m:r>
                      <m:r>
                        <a:rPr lang="de-DE" b="0" i="0" smtClean="0"/>
                        <m:t> </m:t>
                      </m:r>
                      <m:r>
                        <m:rPr>
                          <m:sty m:val="p"/>
                        </m:rPr>
                        <a:rPr lang="de-DE" b="0" i="0" smtClean="0"/>
                        <m:t>Sitze</m:t>
                      </m:r>
                      <m:r>
                        <a:rPr lang="de-DE" b="0" i="0" smtClean="0"/>
                        <m:t> </m:t>
                      </m:r>
                      <m:r>
                        <m:rPr>
                          <m:sty m:val="p"/>
                        </m:rPr>
                        <a:rPr lang="de-DE" b="0" i="0" smtClean="0"/>
                        <m:t>in</m:t>
                      </m:r>
                      <m:r>
                        <a:rPr lang="de-DE" b="0" i="0" smtClean="0"/>
                        <m:t> </m:t>
                      </m:r>
                      <m:r>
                        <m:rPr>
                          <m:sty m:val="p"/>
                        </m:rPr>
                        <a:rPr lang="de-DE" b="0" i="0" smtClean="0"/>
                        <m:t>absteigender</m:t>
                      </m:r>
                      <m:r>
                        <a:rPr lang="de-DE" b="0" i="0" smtClean="0"/>
                        <m:t> </m:t>
                      </m:r>
                      <m:r>
                        <m:rPr>
                          <m:sty m:val="p"/>
                        </m:rPr>
                        <a:rPr lang="de-DE" b="0" i="0" smtClean="0"/>
                        <m:t>Reihenfolge</m:t>
                      </m:r>
                      <m:r>
                        <a:rPr lang="de-DE" b="0" i="0" smtClean="0"/>
                        <m:t> </m:t>
                      </m:r>
                    </m:oMath>
                  </m:oMathPara>
                </a14:m>
                <a:endParaRPr lang="de-D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/>
                        <m:t>des</m:t>
                      </m:r>
                      <m:r>
                        <a:rPr lang="de-DE" b="0" i="0" smtClean="0"/>
                        <m:t> </m:t>
                      </m:r>
                      <m:r>
                        <m:rPr>
                          <m:sty m:val="p"/>
                        </m:rPr>
                        <a:rPr lang="de-DE" b="0" i="0" smtClean="0"/>
                        <m:t>Nachtkommaanteils</m:t>
                      </m:r>
                      <m:r>
                        <a:rPr lang="de-DE" b="0" i="0" smtClean="0"/>
                        <m:t> </m:t>
                      </m:r>
                      <m:r>
                        <m:rPr>
                          <m:sty m:val="p"/>
                        </m:rPr>
                        <a:rPr lang="de-DE" b="0" i="0" smtClean="0"/>
                        <m:t>von</m:t>
                      </m:r>
                      <m:r>
                        <a:rPr lang="de-DE" b="0" i="0" smtClean="0"/>
                        <m:t> </m:t>
                      </m:r>
                      <m:sSub>
                        <m:sSubPr>
                          <m:ctrlPr>
                            <a:rPr lang="de-DE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/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/>
                            <m:t>Partei</m:t>
                          </m:r>
                          <m:r>
                            <a:rPr lang="de-DE" b="0" i="0" smtClean="0"/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/>
                            <m:t>X</m:t>
                          </m:r>
                        </m:sub>
                      </m:sSub>
                      <m:r>
                        <a:rPr lang="de-DE" b="0" i="0" smtClean="0"/>
                        <m:t>:</m:t>
                      </m:r>
                    </m:oMath>
                  </m:oMathPara>
                </a14:m>
                <a:endParaRPr lang="de-DE" b="0" i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/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/>
                            <m:t>Partei</m:t>
                          </m:r>
                          <m:r>
                            <a:rPr lang="de-DE" b="0" i="0" smtClean="0"/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/>
                            <m:t>X</m:t>
                          </m:r>
                        </m:sub>
                      </m:sSub>
                      <m:r>
                        <a:rPr lang="de-DE" b="0" i="0" smtClean="0"/>
                        <m:t>+1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557" y="5101075"/>
                <a:ext cx="5834742" cy="923330"/>
              </a:xfrm>
              <a:prstGeom prst="rect">
                <a:avLst/>
              </a:prstGeom>
              <a:blipFill>
                <a:blip r:embed="rId10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27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1602718" y="1387628"/>
            <a:ext cx="1769715" cy="1761976"/>
            <a:chOff x="8602473" y="728834"/>
            <a:chExt cx="2712026" cy="2700166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8602473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17" name="Flussdiagramm: Verzögerung 1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>
              <a:off x="10320270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Flussdiagramm: Verzögerung 1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9461371" y="1600197"/>
              <a:ext cx="994229" cy="1828803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" name="Flussdiagramm: Verzögerung 1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3" name="Grafik 22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24426" y="862136"/>
              <a:ext cx="668116" cy="668116"/>
            </a:xfrm>
            <a:prstGeom prst="rect">
              <a:avLst/>
            </a:prstGeom>
          </p:spPr>
        </p:pic>
        <p:pic>
          <p:nvPicPr>
            <p:cNvPr id="24" name="Grafik 23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65528" y="728834"/>
              <a:ext cx="668116" cy="668116"/>
            </a:xfrm>
            <a:prstGeom prst="rect">
              <a:avLst/>
            </a:prstGeom>
          </p:spPr>
        </p:pic>
        <p:pic>
          <p:nvPicPr>
            <p:cNvPr id="25" name="Grafik 2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83325" y="728834"/>
              <a:ext cx="668116" cy="668116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Wahlsysteme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 rot="19200000" flipH="1">
            <a:off x="3550296" y="1184681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/>
          <p:cNvGrpSpPr>
            <a:grpSpLocks noChangeAspect="1"/>
          </p:cNvGrpSpPr>
          <p:nvPr/>
        </p:nvGrpSpPr>
        <p:grpSpPr>
          <a:xfrm>
            <a:off x="8750539" y="1532069"/>
            <a:ext cx="630171" cy="1623969"/>
            <a:chOff x="1808439" y="866841"/>
            <a:chExt cx="994229" cy="2562159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1808439" y="1600197"/>
              <a:ext cx="994229" cy="1828803"/>
              <a:chOff x="2209805" y="2311558"/>
              <a:chExt cx="994229" cy="1828803"/>
            </a:xfrm>
          </p:grpSpPr>
          <p:sp>
            <p:nvSpPr>
              <p:cNvPr id="10" name="Flussdiagramm: Verzögerung 9"/>
              <p:cNvSpPr/>
              <p:nvPr/>
            </p:nvSpPr>
            <p:spPr>
              <a:xfrm rot="16200000">
                <a:off x="2199759" y="3136085"/>
                <a:ext cx="1014322" cy="994229"/>
              </a:xfrm>
              <a:prstGeom prst="flowChartDelay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2" name="Grafik 21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71492" y="866841"/>
              <a:ext cx="668116" cy="668116"/>
            </a:xfrm>
            <a:prstGeom prst="rect">
              <a:avLst/>
            </a:prstGeom>
          </p:spPr>
        </p:pic>
      </p:grpSp>
      <p:sp>
        <p:nvSpPr>
          <p:cNvPr id="26" name="Pfeil nach rechts 25"/>
          <p:cNvSpPr/>
          <p:nvPr/>
        </p:nvSpPr>
        <p:spPr>
          <a:xfrm rot="2400000">
            <a:off x="7585651" y="1201490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257491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Verhältniswahl</a:t>
            </a:r>
            <a:endParaRPr lang="de-DE" sz="2800" dirty="0"/>
          </a:p>
        </p:txBody>
      </p:sp>
      <p:sp>
        <p:nvSpPr>
          <p:cNvPr id="28" name="Textfeld 27"/>
          <p:cNvSpPr txBox="1"/>
          <p:nvPr/>
        </p:nvSpPr>
        <p:spPr>
          <a:xfrm>
            <a:off x="7835540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Mehrheitswahl</a:t>
            </a:r>
            <a:endParaRPr lang="de-DE" sz="2800" dirty="0"/>
          </a:p>
        </p:txBody>
      </p:sp>
      <p:grpSp>
        <p:nvGrpSpPr>
          <p:cNvPr id="57" name="Gruppieren 56"/>
          <p:cNvGrpSpPr/>
          <p:nvPr/>
        </p:nvGrpSpPr>
        <p:grpSpPr>
          <a:xfrm>
            <a:off x="6096000" y="3969545"/>
            <a:ext cx="1670097" cy="1671485"/>
            <a:chOff x="4530595" y="3415007"/>
            <a:chExt cx="1670097" cy="1671485"/>
          </a:xfrm>
        </p:grpSpPr>
        <p:grpSp>
          <p:nvGrpSpPr>
            <p:cNvPr id="34" name="Gruppieren 33"/>
            <p:cNvGrpSpPr>
              <a:grpSpLocks noChangeAspect="1"/>
            </p:cNvGrpSpPr>
            <p:nvPr/>
          </p:nvGrpSpPr>
          <p:grpSpPr>
            <a:xfrm>
              <a:off x="5691832" y="4150492"/>
              <a:ext cx="508860" cy="936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4" name="Flussdiagramm: Verzögerung 4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" name="Gruppieren 34"/>
            <p:cNvGrpSpPr>
              <a:grpSpLocks noChangeAspect="1"/>
            </p:cNvGrpSpPr>
            <p:nvPr/>
          </p:nvGrpSpPr>
          <p:grpSpPr>
            <a:xfrm>
              <a:off x="5259459" y="4436318"/>
              <a:ext cx="352288" cy="648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42" name="Flussdiagramm: Verzögerung 41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" name="Gruppieren 35"/>
            <p:cNvGrpSpPr/>
            <p:nvPr/>
          </p:nvGrpSpPr>
          <p:grpSpPr>
            <a:xfrm>
              <a:off x="4530595" y="3890944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40" name="Flussdiagramm: Verzögerung 3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7" name="Grafik 36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36996" y="3415007"/>
              <a:ext cx="435975" cy="435975"/>
            </a:xfrm>
            <a:prstGeom prst="rect">
              <a:avLst/>
            </a:prstGeom>
          </p:spPr>
        </p:pic>
      </p:grpSp>
      <p:grpSp>
        <p:nvGrpSpPr>
          <p:cNvPr id="56" name="Gruppieren 55"/>
          <p:cNvGrpSpPr/>
          <p:nvPr/>
        </p:nvGrpSpPr>
        <p:grpSpPr>
          <a:xfrm>
            <a:off x="10328300" y="3969545"/>
            <a:ext cx="1432924" cy="1669311"/>
            <a:chOff x="8805248" y="3282531"/>
            <a:chExt cx="1432924" cy="1669311"/>
          </a:xfrm>
        </p:grpSpPr>
        <p:grpSp>
          <p:nvGrpSpPr>
            <p:cNvPr id="46" name="Gruppieren 45"/>
            <p:cNvGrpSpPr>
              <a:grpSpLocks noChangeAspect="1"/>
            </p:cNvGrpSpPr>
            <p:nvPr/>
          </p:nvGrpSpPr>
          <p:grpSpPr>
            <a:xfrm>
              <a:off x="9915244" y="4357842"/>
              <a:ext cx="322928" cy="594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7" name="Flussdiagramm: Verzögerung 4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9" name="Gruppieren 48"/>
            <p:cNvGrpSpPr>
              <a:grpSpLocks noChangeAspect="1"/>
            </p:cNvGrpSpPr>
            <p:nvPr/>
          </p:nvGrpSpPr>
          <p:grpSpPr>
            <a:xfrm>
              <a:off x="9523172" y="4357842"/>
              <a:ext cx="322928" cy="594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50" name="Flussdiagramm: Verzögerung 4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" name="Gruppieren 51"/>
            <p:cNvGrpSpPr>
              <a:grpSpLocks noChangeAspect="1"/>
            </p:cNvGrpSpPr>
            <p:nvPr/>
          </p:nvGrpSpPr>
          <p:grpSpPr>
            <a:xfrm>
              <a:off x="8805248" y="3758468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3" name="Flussdiagramm: Verzögerung 52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55" name="Grafik 5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11649" y="3282531"/>
              <a:ext cx="435975" cy="435975"/>
            </a:xfrm>
            <a:prstGeom prst="rect">
              <a:avLst/>
            </a:prstGeom>
          </p:spPr>
        </p:pic>
      </p:grpSp>
      <p:sp>
        <p:nvSpPr>
          <p:cNvPr id="58" name="Textfeld 57"/>
          <p:cNvSpPr txBox="1"/>
          <p:nvPr/>
        </p:nvSpPr>
        <p:spPr>
          <a:xfrm>
            <a:off x="5770922" y="5663079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absolut</a:t>
            </a:r>
            <a:endParaRPr lang="de-DE" sz="2800" dirty="0"/>
          </a:p>
        </p:txBody>
      </p:sp>
      <p:sp>
        <p:nvSpPr>
          <p:cNvPr id="59" name="Textfeld 58"/>
          <p:cNvSpPr txBox="1"/>
          <p:nvPr/>
        </p:nvSpPr>
        <p:spPr>
          <a:xfrm>
            <a:off x="9982200" y="5656881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relativ</a:t>
            </a:r>
            <a:endParaRPr lang="de-DE" sz="2800" dirty="0"/>
          </a:p>
        </p:txBody>
      </p:sp>
      <p:sp>
        <p:nvSpPr>
          <p:cNvPr id="60" name="Pfeil nach rechts 59"/>
          <p:cNvSpPr>
            <a:spLocks noChangeAspect="1"/>
          </p:cNvSpPr>
          <p:nvPr/>
        </p:nvSpPr>
        <p:spPr>
          <a:xfrm rot="19200000" flipH="1">
            <a:off x="7796619" y="3749975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Pfeil nach rechts 60"/>
          <p:cNvSpPr>
            <a:spLocks noChangeAspect="1"/>
          </p:cNvSpPr>
          <p:nvPr/>
        </p:nvSpPr>
        <p:spPr>
          <a:xfrm rot="2400000">
            <a:off x="9475757" y="3777620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3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Euer eigenes Sitzverteilungsverfahren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8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Niemeyer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208860262"/>
              </p:ext>
            </p:extLst>
          </p:nvPr>
        </p:nvGraphicFramePr>
        <p:xfrm>
          <a:off x="838200" y="1314186"/>
          <a:ext cx="10515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bgerundetes Rechteck 9"/>
          <p:cNvSpPr/>
          <p:nvPr/>
        </p:nvSpPr>
        <p:spPr>
          <a:xfrm>
            <a:off x="838200" y="365125"/>
            <a:ext cx="1814128" cy="2054343"/>
          </a:xfrm>
          <a:prstGeom prst="roundRect">
            <a:avLst>
              <a:gd name="adj" fmla="val 10000"/>
            </a:avLst>
          </a:prstGeom>
          <a:blipFill rotWithShape="1"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uppieren 10"/>
          <p:cNvGrpSpPr/>
          <p:nvPr/>
        </p:nvGrpSpPr>
        <p:grpSpPr>
          <a:xfrm rot="5400000">
            <a:off x="1571034" y="2376450"/>
            <a:ext cx="348459" cy="434495"/>
            <a:chOff x="2157438" y="1949506"/>
            <a:chExt cx="348459" cy="434495"/>
          </a:xfrm>
        </p:grpSpPr>
        <p:sp>
          <p:nvSpPr>
            <p:cNvPr id="12" name="Pfeil nach rechts 11"/>
            <p:cNvSpPr/>
            <p:nvPr/>
          </p:nvSpPr>
          <p:spPr>
            <a:xfrm rot="266">
              <a:off x="2157438" y="1949506"/>
              <a:ext cx="348459" cy="43449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 nach rechts 4"/>
            <p:cNvSpPr txBox="1"/>
            <p:nvPr/>
          </p:nvSpPr>
          <p:spPr>
            <a:xfrm rot="266">
              <a:off x="2157438" y="2036401"/>
              <a:ext cx="243921" cy="260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6018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Anwendung Niemeyer -&gt; Gruppe A &amp; B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2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Niemeyer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r="18338"/>
          <a:stretch/>
        </p:blipFill>
        <p:spPr>
          <a:xfrm>
            <a:off x="6367675" y="1690688"/>
            <a:ext cx="4986125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10 Sitzplätze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 flipH="1">
            <a:off x="6367675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11 Sitzplätze</a:t>
            </a:r>
            <a:endParaRPr lang="de-DE" sz="2000" dirty="0"/>
          </a:p>
        </p:txBody>
      </p:sp>
      <p:sp>
        <p:nvSpPr>
          <p:cNvPr id="11" name="Pfeil nach rechts 10"/>
          <p:cNvSpPr/>
          <p:nvPr/>
        </p:nvSpPr>
        <p:spPr>
          <a:xfrm>
            <a:off x="5617502" y="1728877"/>
            <a:ext cx="590195" cy="323732"/>
          </a:xfrm>
          <a:prstGeom prst="rightArrow">
            <a:avLst>
              <a:gd name="adj1" fmla="val 3596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3532651" y="3345227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9080579" y="3363352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391254" y="5021909"/>
            <a:ext cx="540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Alabama- / Sitzzuwachs- Paradoxon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088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Neues Sitzverteilungsverfahren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92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95097"/>
              </p:ext>
            </p:extLst>
          </p:nvPr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D‘Hondt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Teiler?</a:t>
            </a:r>
          </a:p>
          <a:p>
            <a:r>
              <a:rPr lang="de-DE" sz="2000" dirty="0" smtClean="0"/>
              <a:t>Tabelle?</a:t>
            </a:r>
          </a:p>
          <a:p>
            <a:r>
              <a:rPr lang="de-DE" sz="2000" dirty="0" smtClean="0"/>
              <a:t>Einsatz Landtags- / Bundestagswahl?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2259242" y="4594145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59242" y="423202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259243" y="3827297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0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21.14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 smtClean="0"/>
                        <a:t>Teiler: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Sainte-Laguë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Teiler?</a:t>
            </a:r>
          </a:p>
          <a:p>
            <a:r>
              <a:rPr lang="de-DE" sz="2000" dirty="0" smtClean="0"/>
              <a:t>Tabelle?</a:t>
            </a:r>
          </a:p>
          <a:p>
            <a:r>
              <a:rPr lang="de-DE" sz="2000" dirty="0" smtClean="0"/>
              <a:t>Einsatz Landtags- / Bundestagswahl?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481655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59242" y="421015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259243" y="385455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0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Breitbild</PresentationFormat>
  <Paragraphs>204</Paragraphs>
  <Slides>18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Georgia</vt:lpstr>
      <vt:lpstr>Open Sans</vt:lpstr>
      <vt:lpstr>Verdana</vt:lpstr>
      <vt:lpstr>Office</vt:lpstr>
      <vt:lpstr>Mathematik hinter Wahlen</vt:lpstr>
      <vt:lpstr>Wahlsysteme</vt:lpstr>
      <vt:lpstr>Euer eigenes Sitzverteilungsverfahren</vt:lpstr>
      <vt:lpstr>Niemeyer</vt:lpstr>
      <vt:lpstr>Anwendung Niemeyer -&gt; Gruppe A &amp; B</vt:lpstr>
      <vt:lpstr>Niemeyer</vt:lpstr>
      <vt:lpstr>Neues Sitzverteilungsverfahren</vt:lpstr>
      <vt:lpstr>D‘Hondt</vt:lpstr>
      <vt:lpstr>Sainte-Laguë</vt:lpstr>
      <vt:lpstr>Kann bei D‘Hondt und Sainte-Laguë das Alabama- / Sitzzuwachs- Paradoxon auftreten?</vt:lpstr>
      <vt:lpstr>Verzerrung Verfahren</vt:lpstr>
      <vt:lpstr>Ergebnis Menti Umfrage Entenhausen</vt:lpstr>
      <vt:lpstr>PowerPoint-Präsentation</vt:lpstr>
      <vt:lpstr>PowerPoint-Präsentation</vt:lpstr>
      <vt:lpstr>Fazit?</vt:lpstr>
      <vt:lpstr>Puffer - Taxikosten</vt:lpstr>
      <vt:lpstr>Quellen</vt:lpstr>
      <vt:lpstr>Niemeyer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Glatt</dc:creator>
  <cp:lastModifiedBy>Sarah Glatt</cp:lastModifiedBy>
  <cp:revision>28</cp:revision>
  <dcterms:created xsi:type="dcterms:W3CDTF">2023-06-04T13:46:23Z</dcterms:created>
  <dcterms:modified xsi:type="dcterms:W3CDTF">2023-06-05T14:32:53Z</dcterms:modified>
</cp:coreProperties>
</file>