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86" r:id="rId5"/>
    <p:sldId id="259" r:id="rId6"/>
    <p:sldId id="287" r:id="rId7"/>
    <p:sldId id="288" r:id="rId8"/>
    <p:sldId id="262" r:id="rId9"/>
    <p:sldId id="313" r:id="rId10"/>
    <p:sldId id="264" r:id="rId11"/>
    <p:sldId id="291" r:id="rId12"/>
    <p:sldId id="266" r:id="rId13"/>
    <p:sldId id="292" r:id="rId14"/>
    <p:sldId id="293" r:id="rId15"/>
    <p:sldId id="294" r:id="rId16"/>
    <p:sldId id="270" r:id="rId17"/>
    <p:sldId id="297" r:id="rId18"/>
    <p:sldId id="298" r:id="rId19"/>
    <p:sldId id="299" r:id="rId20"/>
    <p:sldId id="301" r:id="rId21"/>
    <p:sldId id="302" r:id="rId22"/>
    <p:sldId id="304" r:id="rId23"/>
    <p:sldId id="305" r:id="rId24"/>
    <p:sldId id="306" r:id="rId25"/>
    <p:sldId id="278" r:id="rId26"/>
    <p:sldId id="279" r:id="rId27"/>
    <p:sldId id="307" r:id="rId28"/>
    <p:sldId id="281" r:id="rId29"/>
    <p:sldId id="308" r:id="rId30"/>
    <p:sldId id="310" r:id="rId31"/>
    <p:sldId id="311" r:id="rId32"/>
    <p:sldId id="282" r:id="rId33"/>
    <p:sldId id="312" r:id="rId34"/>
    <p:sldId id="283" r:id="rId35"/>
    <p:sldId id="284" r:id="rId36"/>
    <p:sldId id="285" r:id="rId37"/>
  </p:sldIdLst>
  <p:sldSz cx="9144000" cy="5143500" type="screen16x9"/>
  <p:notesSz cx="6858000" cy="9144000"/>
  <p:embeddedFontLst>
    <p:embeddedFont>
      <p:font typeface="Open Sans" panose="020B0604020202020204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  <p:embeddedFont>
      <p:font typeface="Nunito" panose="020B0604020202020204" charset="0"/>
      <p:regular r:id="rId44"/>
      <p:bold r:id="rId45"/>
      <p:italic r:id="rId46"/>
      <p:boldItalic r:id="rId47"/>
    </p:embeddedFont>
    <p:embeddedFont>
      <p:font typeface="Economica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97D"/>
    <a:srgbClr val="57B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73" autoAdjust="0"/>
  </p:normalViewPr>
  <p:slideViewPr>
    <p:cSldViewPr snapToGrid="0">
      <p:cViewPr varScale="1">
        <p:scale>
          <a:sx n="111" d="100"/>
          <a:sy n="111" d="100"/>
        </p:scale>
        <p:origin x="147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9FB311-8CE1-48E8-B4F4-96D273C6A104}" type="doc">
      <dgm:prSet loTypeId="urn:microsoft.com/office/officeart/2005/8/layout/radial4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DC1C0C31-89FE-4646-B2DC-6F5B7FFEB25D}">
      <dgm:prSet phldrT="[Text]"/>
      <dgm:spPr/>
      <dgm:t>
        <a:bodyPr/>
        <a:lstStyle/>
        <a:p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Verbindung GMK und Mathe</a:t>
          </a:r>
          <a:endParaRPr lang="de-DE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AD5C7951-D904-4CD2-AB78-1D24AD3F5BA8}" type="parTrans" cxnId="{A6E37664-3248-4CCC-A3A6-211CF482993A}">
      <dgm:prSet/>
      <dgm:spPr/>
      <dgm:t>
        <a:bodyPr/>
        <a:lstStyle/>
        <a:p>
          <a:endParaRPr lang="de-DE"/>
        </a:p>
      </dgm:t>
    </dgm:pt>
    <dgm:pt modelId="{83C1B87D-8515-4EF0-8C80-EC57A102B088}" type="sibTrans" cxnId="{A6E37664-3248-4CCC-A3A6-211CF482993A}">
      <dgm:prSet/>
      <dgm:spPr/>
      <dgm:t>
        <a:bodyPr/>
        <a:lstStyle/>
        <a:p>
          <a:endParaRPr lang="de-DE"/>
        </a:p>
      </dgm:t>
    </dgm:pt>
    <dgm:pt modelId="{2FFE865F-5901-4AF1-AA1C-6D6B9DFD6B7B}">
      <dgm:prSet phldrT="[Text]" custT="1"/>
      <dgm:spPr/>
      <dgm:t>
        <a:bodyPr/>
        <a:lstStyle/>
        <a:p>
          <a:pPr rtl="0"/>
          <a:r>
            <a:rPr lang="de-DE" sz="17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(Wie) Beeinflusst die Vorgabe mathematischer Modelle unseren Alltag?</a:t>
          </a:r>
          <a:endParaRPr lang="de-DE" sz="17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EF96A02-9157-4CC7-884C-BE72C965CC58}" type="parTrans" cxnId="{7CB35C4C-BA90-4780-9159-9C299506E0C9}">
      <dgm:prSet/>
      <dgm:spPr/>
      <dgm:t>
        <a:bodyPr/>
        <a:lstStyle/>
        <a:p>
          <a:endParaRPr lang="de-DE"/>
        </a:p>
      </dgm:t>
    </dgm:pt>
    <dgm:pt modelId="{573FB6F3-39BB-4F10-AF8C-A24788495565}" type="sibTrans" cxnId="{7CB35C4C-BA90-4780-9159-9C299506E0C9}">
      <dgm:prSet/>
      <dgm:spPr/>
      <dgm:t>
        <a:bodyPr/>
        <a:lstStyle/>
        <a:p>
          <a:endParaRPr lang="de-DE"/>
        </a:p>
      </dgm:t>
    </dgm:pt>
    <dgm:pt modelId="{ACED80DD-B3F2-4B88-A866-E5BBEC5A634C}">
      <dgm:prSet phldrT="[Text]" custT="1"/>
      <dgm:spPr/>
      <dgm:t>
        <a:bodyPr/>
        <a:lstStyle/>
        <a:p>
          <a:pPr rtl="0"/>
          <a:r>
            <a:rPr lang="de-DE" sz="17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Sind mathematisch korrekte Modelle unantastbar?</a:t>
          </a:r>
          <a:endParaRPr lang="de-DE" sz="17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03859B7E-B572-46F9-9423-E691D72A326D}" type="parTrans" cxnId="{53CA96DC-BF6B-47B4-9409-DCCDF2A704CD}">
      <dgm:prSet/>
      <dgm:spPr/>
      <dgm:t>
        <a:bodyPr/>
        <a:lstStyle/>
        <a:p>
          <a:endParaRPr lang="de-DE"/>
        </a:p>
      </dgm:t>
    </dgm:pt>
    <dgm:pt modelId="{0D537946-235C-4FE7-8F83-EDD02D9246D6}" type="sibTrans" cxnId="{53CA96DC-BF6B-47B4-9409-DCCDF2A704CD}">
      <dgm:prSet/>
      <dgm:spPr/>
      <dgm:t>
        <a:bodyPr/>
        <a:lstStyle/>
        <a:p>
          <a:endParaRPr lang="de-DE"/>
        </a:p>
      </dgm:t>
    </dgm:pt>
    <dgm:pt modelId="{DC99EE43-6E6A-4AC9-A995-5F17E6228283}">
      <dgm:prSet phldrT="[Text]" custT="1"/>
      <dgm:spPr/>
      <dgm:t>
        <a:bodyPr/>
        <a:lstStyle/>
        <a:p>
          <a:pPr rtl="0"/>
          <a:r>
            <a:rPr lang="de-DE" sz="17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Wie funktioniert eigentlich unser Wahlsystem? </a:t>
          </a:r>
          <a:br>
            <a:rPr lang="de-DE" sz="17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</a:br>
          <a:r>
            <a:rPr lang="de-DE" sz="17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Ist unser Wahlsystem (wirklich) so demokratisch?</a:t>
          </a:r>
          <a:endParaRPr lang="de-DE" sz="17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1476DDD-327D-40BB-AE4C-D1C3EC00294C}" type="parTrans" cxnId="{A7C20AEE-0911-42BF-88F8-A578A2275D20}">
      <dgm:prSet/>
      <dgm:spPr/>
      <dgm:t>
        <a:bodyPr/>
        <a:lstStyle/>
        <a:p>
          <a:endParaRPr lang="de-DE"/>
        </a:p>
      </dgm:t>
    </dgm:pt>
    <dgm:pt modelId="{5F8635C1-71D7-4291-B4F7-0585EF308EF6}" type="sibTrans" cxnId="{A7C20AEE-0911-42BF-88F8-A578A2275D20}">
      <dgm:prSet/>
      <dgm:spPr/>
      <dgm:t>
        <a:bodyPr/>
        <a:lstStyle/>
        <a:p>
          <a:endParaRPr lang="de-DE"/>
        </a:p>
      </dgm:t>
    </dgm:pt>
    <dgm:pt modelId="{322AB630-9102-48C1-A6FD-CA299A8463C5}" type="pres">
      <dgm:prSet presAssocID="{A19FB311-8CE1-48E8-B4F4-96D273C6A10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BC9080B-4D2B-4442-A2B9-88FD44B9A443}" type="pres">
      <dgm:prSet presAssocID="{DC1C0C31-89FE-4646-B2DC-6F5B7FFEB25D}" presName="centerShape" presStyleLbl="node0" presStyleIdx="0" presStyleCnt="1" custScaleX="133439" custScaleY="79940" custLinFactNeighborX="-269" custLinFactNeighborY="-46227"/>
      <dgm:spPr/>
      <dgm:t>
        <a:bodyPr/>
        <a:lstStyle/>
        <a:p>
          <a:endParaRPr lang="de-DE"/>
        </a:p>
      </dgm:t>
    </dgm:pt>
    <dgm:pt modelId="{31DDEDB3-3966-45E1-BA22-C2C094A4785F}" type="pres">
      <dgm:prSet presAssocID="{1EF96A02-9157-4CC7-884C-BE72C965CC58}" presName="parTrans" presStyleLbl="bgSibTrans2D1" presStyleIdx="0" presStyleCnt="3"/>
      <dgm:spPr/>
      <dgm:t>
        <a:bodyPr/>
        <a:lstStyle/>
        <a:p>
          <a:endParaRPr lang="de-DE"/>
        </a:p>
      </dgm:t>
    </dgm:pt>
    <dgm:pt modelId="{5ADDC7E7-CDF1-4DCF-AB8C-EF96BCC36BC8}" type="pres">
      <dgm:prSet presAssocID="{2FFE865F-5901-4AF1-AA1C-6D6B9DFD6B7B}" presName="node" presStyleLbl="node1" presStyleIdx="0" presStyleCnt="3" custScaleY="190288" custRadScaleRad="88385" custRadScaleInc="-518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6BD337-9E19-40CD-9C87-5BF528BEF978}" type="pres">
      <dgm:prSet presAssocID="{03859B7E-B572-46F9-9423-E691D72A326D}" presName="parTrans" presStyleLbl="bgSibTrans2D1" presStyleIdx="1" presStyleCnt="3"/>
      <dgm:spPr/>
      <dgm:t>
        <a:bodyPr/>
        <a:lstStyle/>
        <a:p>
          <a:endParaRPr lang="de-DE"/>
        </a:p>
      </dgm:t>
    </dgm:pt>
    <dgm:pt modelId="{63D6A59D-DEB4-4D43-BD3C-DB666515AE65}" type="pres">
      <dgm:prSet presAssocID="{ACED80DD-B3F2-4B88-A866-E5BBEC5A634C}" presName="node" presStyleLbl="node1" presStyleIdx="1" presStyleCnt="3" custScaleY="117744" custRadScaleRad="10689" custRadScaleInc="29679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A598F4E-C331-464A-B764-5E78392B9AE3}" type="pres">
      <dgm:prSet presAssocID="{91476DDD-327D-40BB-AE4C-D1C3EC00294C}" presName="parTrans" presStyleLbl="bgSibTrans2D1" presStyleIdx="2" presStyleCnt="3"/>
      <dgm:spPr/>
      <dgm:t>
        <a:bodyPr/>
        <a:lstStyle/>
        <a:p>
          <a:endParaRPr lang="de-DE"/>
        </a:p>
      </dgm:t>
    </dgm:pt>
    <dgm:pt modelId="{D80291B3-4354-4ED2-94ED-D2D671900A83}" type="pres">
      <dgm:prSet presAssocID="{DC99EE43-6E6A-4AC9-A995-5F17E6228283}" presName="node" presStyleLbl="node1" presStyleIdx="2" presStyleCnt="3" custScaleY="190187" custRadScaleRad="88218" custRadScaleInc="516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CA96DC-BF6B-47B4-9409-DCCDF2A704CD}" srcId="{DC1C0C31-89FE-4646-B2DC-6F5B7FFEB25D}" destId="{ACED80DD-B3F2-4B88-A866-E5BBEC5A634C}" srcOrd="1" destOrd="0" parTransId="{03859B7E-B572-46F9-9423-E691D72A326D}" sibTransId="{0D537946-235C-4FE7-8F83-EDD02D9246D6}"/>
    <dgm:cxn modelId="{AC4FEFC1-48C6-44C2-9380-AEE0E3C01298}" type="presOf" srcId="{DC99EE43-6E6A-4AC9-A995-5F17E6228283}" destId="{D80291B3-4354-4ED2-94ED-D2D671900A83}" srcOrd="0" destOrd="0" presId="urn:microsoft.com/office/officeart/2005/8/layout/radial4"/>
    <dgm:cxn modelId="{A6E37664-3248-4CCC-A3A6-211CF482993A}" srcId="{A19FB311-8CE1-48E8-B4F4-96D273C6A104}" destId="{DC1C0C31-89FE-4646-B2DC-6F5B7FFEB25D}" srcOrd="0" destOrd="0" parTransId="{AD5C7951-D904-4CD2-AB78-1D24AD3F5BA8}" sibTransId="{83C1B87D-8515-4EF0-8C80-EC57A102B088}"/>
    <dgm:cxn modelId="{6E8428C0-BDA3-4F7A-B3F9-EE6D8A4E3175}" type="presOf" srcId="{03859B7E-B572-46F9-9423-E691D72A326D}" destId="{316BD337-9E19-40CD-9C87-5BF528BEF978}" srcOrd="0" destOrd="0" presId="urn:microsoft.com/office/officeart/2005/8/layout/radial4"/>
    <dgm:cxn modelId="{74628B71-08C2-45D6-A72B-829B6C54569B}" type="presOf" srcId="{2FFE865F-5901-4AF1-AA1C-6D6B9DFD6B7B}" destId="{5ADDC7E7-CDF1-4DCF-AB8C-EF96BCC36BC8}" srcOrd="0" destOrd="0" presId="urn:microsoft.com/office/officeart/2005/8/layout/radial4"/>
    <dgm:cxn modelId="{235977CD-EC79-4EF9-A0FF-4311C5B9BA9C}" type="presOf" srcId="{ACED80DD-B3F2-4B88-A866-E5BBEC5A634C}" destId="{63D6A59D-DEB4-4D43-BD3C-DB666515AE65}" srcOrd="0" destOrd="0" presId="urn:microsoft.com/office/officeart/2005/8/layout/radial4"/>
    <dgm:cxn modelId="{678A9577-4D1C-4866-94CE-6DF7EC7F2246}" type="presOf" srcId="{A19FB311-8CE1-48E8-B4F4-96D273C6A104}" destId="{322AB630-9102-48C1-A6FD-CA299A8463C5}" srcOrd="0" destOrd="0" presId="urn:microsoft.com/office/officeart/2005/8/layout/radial4"/>
    <dgm:cxn modelId="{C80FFC3C-DC95-4CF1-B466-65E11ED48301}" type="presOf" srcId="{DC1C0C31-89FE-4646-B2DC-6F5B7FFEB25D}" destId="{FBC9080B-4D2B-4442-A2B9-88FD44B9A443}" srcOrd="0" destOrd="0" presId="urn:microsoft.com/office/officeart/2005/8/layout/radial4"/>
    <dgm:cxn modelId="{7CB35C4C-BA90-4780-9159-9C299506E0C9}" srcId="{DC1C0C31-89FE-4646-B2DC-6F5B7FFEB25D}" destId="{2FFE865F-5901-4AF1-AA1C-6D6B9DFD6B7B}" srcOrd="0" destOrd="0" parTransId="{1EF96A02-9157-4CC7-884C-BE72C965CC58}" sibTransId="{573FB6F3-39BB-4F10-AF8C-A24788495565}"/>
    <dgm:cxn modelId="{AE3B6FC7-2DE2-429C-8AC2-7FC854D68E64}" type="presOf" srcId="{91476DDD-327D-40BB-AE4C-D1C3EC00294C}" destId="{BA598F4E-C331-464A-B764-5E78392B9AE3}" srcOrd="0" destOrd="0" presId="urn:microsoft.com/office/officeart/2005/8/layout/radial4"/>
    <dgm:cxn modelId="{A7C20AEE-0911-42BF-88F8-A578A2275D20}" srcId="{DC1C0C31-89FE-4646-B2DC-6F5B7FFEB25D}" destId="{DC99EE43-6E6A-4AC9-A995-5F17E6228283}" srcOrd="2" destOrd="0" parTransId="{91476DDD-327D-40BB-AE4C-D1C3EC00294C}" sibTransId="{5F8635C1-71D7-4291-B4F7-0585EF308EF6}"/>
    <dgm:cxn modelId="{7AFF2F77-A832-4494-8AE6-E7A2477DB412}" type="presOf" srcId="{1EF96A02-9157-4CC7-884C-BE72C965CC58}" destId="{31DDEDB3-3966-45E1-BA22-C2C094A4785F}" srcOrd="0" destOrd="0" presId="urn:microsoft.com/office/officeart/2005/8/layout/radial4"/>
    <dgm:cxn modelId="{6F58F6C4-FFC0-4332-979D-8BA917070C70}" type="presParOf" srcId="{322AB630-9102-48C1-A6FD-CA299A8463C5}" destId="{FBC9080B-4D2B-4442-A2B9-88FD44B9A443}" srcOrd="0" destOrd="0" presId="urn:microsoft.com/office/officeart/2005/8/layout/radial4"/>
    <dgm:cxn modelId="{C0C3F022-A0F7-474A-A495-5D6B567776E2}" type="presParOf" srcId="{322AB630-9102-48C1-A6FD-CA299A8463C5}" destId="{31DDEDB3-3966-45E1-BA22-C2C094A4785F}" srcOrd="1" destOrd="0" presId="urn:microsoft.com/office/officeart/2005/8/layout/radial4"/>
    <dgm:cxn modelId="{03E12075-0226-40EC-8DE7-2BD05001ADA7}" type="presParOf" srcId="{322AB630-9102-48C1-A6FD-CA299A8463C5}" destId="{5ADDC7E7-CDF1-4DCF-AB8C-EF96BCC36BC8}" srcOrd="2" destOrd="0" presId="urn:microsoft.com/office/officeart/2005/8/layout/radial4"/>
    <dgm:cxn modelId="{B6843E60-6252-435E-B4BE-60ED8BBAD144}" type="presParOf" srcId="{322AB630-9102-48C1-A6FD-CA299A8463C5}" destId="{316BD337-9E19-40CD-9C87-5BF528BEF978}" srcOrd="3" destOrd="0" presId="urn:microsoft.com/office/officeart/2005/8/layout/radial4"/>
    <dgm:cxn modelId="{5FCB5C29-3288-46A9-8826-026686258731}" type="presParOf" srcId="{322AB630-9102-48C1-A6FD-CA299A8463C5}" destId="{63D6A59D-DEB4-4D43-BD3C-DB666515AE65}" srcOrd="4" destOrd="0" presId="urn:microsoft.com/office/officeart/2005/8/layout/radial4"/>
    <dgm:cxn modelId="{15BD1A6B-D8BC-4796-8A6E-26CCFFF9321E}" type="presParOf" srcId="{322AB630-9102-48C1-A6FD-CA299A8463C5}" destId="{BA598F4E-C331-464A-B764-5E78392B9AE3}" srcOrd="5" destOrd="0" presId="urn:microsoft.com/office/officeart/2005/8/layout/radial4"/>
    <dgm:cxn modelId="{5AE2FD75-3051-47B0-BDDB-97FE64BB1174}" type="presParOf" srcId="{322AB630-9102-48C1-A6FD-CA299A8463C5}" destId="{D80291B3-4354-4ED2-94ED-D2D671900A8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40FA07-72CC-495A-B0EE-2EFB6CBD5DF4}" type="doc">
      <dgm:prSet loTypeId="urn:microsoft.com/office/officeart/2005/8/layout/process2" loCatId="process" qsTypeId="urn:microsoft.com/office/officeart/2005/8/quickstyle/simple1" qsCatId="simple" csTypeId="urn:microsoft.com/office/officeart/2005/8/colors/accent3_1" csCatId="accent3" phldr="1"/>
      <dgm:spPr/>
    </dgm:pt>
    <dgm:pt modelId="{EEED5819-7B5B-4723-A06E-3A43E2F4623E}">
      <dgm:prSet phldrT="[Text]"/>
      <dgm:spPr>
        <a:solidFill>
          <a:schemeClr val="bg1"/>
        </a:solidFill>
        <a:ln w="28575">
          <a:solidFill>
            <a:srgbClr val="4EA97D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Einstieg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Umfrage</a:t>
          </a:r>
        </a:p>
      </dgm:t>
    </dgm:pt>
    <dgm:pt modelId="{6203E1D1-861D-42D6-A554-A997DE4E0B14}" type="parTrans" cxnId="{4683674E-483E-4131-BF2C-11DA62A4580E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818BFAFD-C84F-4E89-AA91-D5F964577919}" type="sibTrans" cxnId="{4683674E-483E-4131-BF2C-11DA62A4580E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0472381F-FD72-42C6-95A8-7077D0CBEC37}">
      <dgm:prSet phldrT="[Text]"/>
      <dgm:spPr>
        <a:solidFill>
          <a:schemeClr val="bg1"/>
        </a:solidFill>
        <a:ln w="28575">
          <a:solidFill>
            <a:srgbClr val="4EA97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Wahlsysteme</a:t>
          </a:r>
          <a:endParaRPr lang="de-DE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9BBA1F3-921D-4252-82AD-59F48C500FE8}" type="parTrans" cxnId="{693F0454-7437-4DD3-A60C-CE025B151B37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8843546-2EE8-4379-B39B-0853D9420113}" type="sibTrans" cxnId="{693F0454-7437-4DD3-A60C-CE025B151B37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7740E92-E105-4B26-9859-0FDC1E09CE42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Eigenes Sitzverteilungsverfahren</a:t>
          </a:r>
          <a:endParaRPr lang="de-DE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62E49F9-43EA-452C-8DA8-935688BE79D8}" type="parTrans" cxnId="{55583B18-4AA5-4030-9F7D-3729D81C1313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8FFB772A-0685-4071-8029-BF194345DDF2}" type="sibTrans" cxnId="{55583B18-4AA5-4030-9F7D-3729D81C1313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864971E6-58C5-40C3-A3B1-D710A555BF57}">
      <dgm:prSet/>
      <dgm:spPr>
        <a:solidFill>
          <a:schemeClr val="bg1"/>
        </a:solidFill>
        <a:ln>
          <a:solidFill>
            <a:srgbClr val="4EA97D"/>
          </a:solidFill>
          <a:prstDash val="sysDot"/>
        </a:ln>
      </dgm:spPr>
      <dgm:t>
        <a:bodyPr/>
        <a:lstStyle/>
        <a:p>
          <a:pPr>
            <a:spcAft>
              <a:spcPts val="0"/>
            </a:spcAft>
          </a:pP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Besprechung Verfahren</a:t>
          </a:r>
        </a:p>
        <a:p>
          <a:pPr>
            <a:spcAft>
              <a:spcPts val="0"/>
            </a:spcAft>
          </a:pP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Qualitätskriterien</a:t>
          </a:r>
          <a:endParaRPr lang="de-DE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A2EA8DBF-B1EC-4DE8-8784-9D73F6248B7A}" type="parTrans" cxnId="{F8C89151-8389-4F39-96C6-D68508DEF491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52ACB65F-D199-4AA0-A97F-62D4E61CF7F0}" type="sibTrans" cxnId="{F8C89151-8389-4F39-96C6-D68508DEF491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F2CF2C0-20BD-407B-9F35-E5E721185A1E}">
      <dgm:prSet/>
      <dgm:spPr>
        <a:noFill/>
        <a:ln>
          <a:noFill/>
        </a:ln>
      </dgm:spPr>
      <dgm:t>
        <a:bodyPr/>
        <a:lstStyle/>
        <a:p>
          <a:endParaRPr lang="de-DE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C349975-CF52-4F2C-9C13-62E47445E4BB}" type="parTrans" cxnId="{2704B3AB-C9F5-404F-A222-2739A53CF359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5254F2ED-B47E-4A09-BFDE-E9B2248A7FF6}" type="sibTrans" cxnId="{2704B3AB-C9F5-404F-A222-2739A53CF359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EFAE116D-3E5B-4243-82DC-3C134BC8E5AA}" type="pres">
      <dgm:prSet presAssocID="{A840FA07-72CC-495A-B0EE-2EFB6CBD5DF4}" presName="linearFlow" presStyleCnt="0">
        <dgm:presLayoutVars>
          <dgm:resizeHandles val="exact"/>
        </dgm:presLayoutVars>
      </dgm:prSet>
      <dgm:spPr/>
    </dgm:pt>
    <dgm:pt modelId="{1C21E2F2-B5A4-4CAD-A35A-27552A401755}" type="pres">
      <dgm:prSet presAssocID="{EEED5819-7B5B-4723-A06E-3A43E2F4623E}" presName="node" presStyleLbl="node1" presStyleIdx="0" presStyleCnt="5" custScaleX="11057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136DE2C-607B-4FF7-AE57-6FCAC0EC0BC3}" type="pres">
      <dgm:prSet presAssocID="{818BFAFD-C84F-4E89-AA91-D5F964577919}" presName="sibTrans" presStyleLbl="sibTrans2D1" presStyleIdx="0" presStyleCnt="4"/>
      <dgm:spPr/>
      <dgm:t>
        <a:bodyPr/>
        <a:lstStyle/>
        <a:p>
          <a:endParaRPr lang="de-DE"/>
        </a:p>
      </dgm:t>
    </dgm:pt>
    <dgm:pt modelId="{6DF7E63F-796A-4C05-97B3-107BE2542FE6}" type="pres">
      <dgm:prSet presAssocID="{818BFAFD-C84F-4E89-AA91-D5F964577919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839A3CDD-B8DF-42F9-8978-FB772C267439}" type="pres">
      <dgm:prSet presAssocID="{0472381F-FD72-42C6-95A8-7077D0CBEC37}" presName="node" presStyleLbl="node1" presStyleIdx="1" presStyleCnt="5" custScaleX="110579" custLinFactNeighborY="863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37DCF5-AB25-4E27-96AD-414B6811FEC0}" type="pres">
      <dgm:prSet presAssocID="{C8843546-2EE8-4379-B39B-0853D9420113}" presName="sibTrans" presStyleLbl="sibTrans2D1" presStyleIdx="1" presStyleCnt="4"/>
      <dgm:spPr/>
      <dgm:t>
        <a:bodyPr/>
        <a:lstStyle/>
        <a:p>
          <a:endParaRPr lang="de-DE"/>
        </a:p>
      </dgm:t>
    </dgm:pt>
    <dgm:pt modelId="{3786AA68-D03D-46FD-9C81-924AA367B364}" type="pres">
      <dgm:prSet presAssocID="{C8843546-2EE8-4379-B39B-0853D9420113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F2980466-4253-4998-A8C0-302B3432AD9F}" type="pres">
      <dgm:prSet presAssocID="{17740E92-E105-4B26-9859-0FDC1E09CE42}" presName="node" presStyleLbl="node1" presStyleIdx="2" presStyleCnt="5" custScaleX="11057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A39199-66B0-48C5-BE83-F00A180139C4}" type="pres">
      <dgm:prSet presAssocID="{8FFB772A-0685-4071-8029-BF194345DDF2}" presName="sibTrans" presStyleLbl="sibTrans2D1" presStyleIdx="2" presStyleCnt="4"/>
      <dgm:spPr/>
      <dgm:t>
        <a:bodyPr/>
        <a:lstStyle/>
        <a:p>
          <a:endParaRPr lang="de-DE"/>
        </a:p>
      </dgm:t>
    </dgm:pt>
    <dgm:pt modelId="{EF8885E2-6261-4CBF-932B-75B4DAD357DC}" type="pres">
      <dgm:prSet presAssocID="{8FFB772A-0685-4071-8029-BF194345DDF2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0F88F98E-1CDF-4BD7-9423-B846A2CEBE03}" type="pres">
      <dgm:prSet presAssocID="{864971E6-58C5-40C3-A3B1-D710A555BF57}" presName="node" presStyleLbl="node1" presStyleIdx="3" presStyleCnt="5" custScaleX="11057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3200D4-D6AE-482E-B49C-82203E07514A}" type="pres">
      <dgm:prSet presAssocID="{52ACB65F-D199-4AA0-A97F-62D4E61CF7F0}" presName="sibTrans" presStyleLbl="sibTrans2D1" presStyleIdx="3" presStyleCnt="4"/>
      <dgm:spPr/>
      <dgm:t>
        <a:bodyPr/>
        <a:lstStyle/>
        <a:p>
          <a:endParaRPr lang="de-DE"/>
        </a:p>
      </dgm:t>
    </dgm:pt>
    <dgm:pt modelId="{68F9149E-5517-4C35-ACB7-02C9C4A638DD}" type="pres">
      <dgm:prSet presAssocID="{52ACB65F-D199-4AA0-A97F-62D4E61CF7F0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F7C60602-1EB4-47EE-8390-0FDABD11505C}" type="pres">
      <dgm:prSet presAssocID="{CF2CF2C0-20BD-407B-9F35-E5E721185A1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A066E42-B57B-4548-A51D-77A31F7814F2}" type="presOf" srcId="{8FFB772A-0685-4071-8029-BF194345DDF2}" destId="{EF8885E2-6261-4CBF-932B-75B4DAD357DC}" srcOrd="1" destOrd="0" presId="urn:microsoft.com/office/officeart/2005/8/layout/process2"/>
    <dgm:cxn modelId="{712FBDCD-AB2A-49A5-8B1D-AA8756BC315D}" type="presOf" srcId="{818BFAFD-C84F-4E89-AA91-D5F964577919}" destId="{6DF7E63F-796A-4C05-97B3-107BE2542FE6}" srcOrd="1" destOrd="0" presId="urn:microsoft.com/office/officeart/2005/8/layout/process2"/>
    <dgm:cxn modelId="{4683674E-483E-4131-BF2C-11DA62A4580E}" srcId="{A840FA07-72CC-495A-B0EE-2EFB6CBD5DF4}" destId="{EEED5819-7B5B-4723-A06E-3A43E2F4623E}" srcOrd="0" destOrd="0" parTransId="{6203E1D1-861D-42D6-A554-A997DE4E0B14}" sibTransId="{818BFAFD-C84F-4E89-AA91-D5F964577919}"/>
    <dgm:cxn modelId="{F8C89151-8389-4F39-96C6-D68508DEF491}" srcId="{A840FA07-72CC-495A-B0EE-2EFB6CBD5DF4}" destId="{864971E6-58C5-40C3-A3B1-D710A555BF57}" srcOrd="3" destOrd="0" parTransId="{A2EA8DBF-B1EC-4DE8-8784-9D73F6248B7A}" sibTransId="{52ACB65F-D199-4AA0-A97F-62D4E61CF7F0}"/>
    <dgm:cxn modelId="{C4EBDDC4-A4B7-4440-A509-617BF7641822}" type="presOf" srcId="{C8843546-2EE8-4379-B39B-0853D9420113}" destId="{FB37DCF5-AB25-4E27-96AD-414B6811FEC0}" srcOrd="0" destOrd="0" presId="urn:microsoft.com/office/officeart/2005/8/layout/process2"/>
    <dgm:cxn modelId="{F547F4AC-D444-4277-ADF4-78889E1D72BF}" type="presOf" srcId="{52ACB65F-D199-4AA0-A97F-62D4E61CF7F0}" destId="{68F9149E-5517-4C35-ACB7-02C9C4A638DD}" srcOrd="1" destOrd="0" presId="urn:microsoft.com/office/officeart/2005/8/layout/process2"/>
    <dgm:cxn modelId="{A982E1F2-AF08-439D-A577-0FDAB3147AF6}" type="presOf" srcId="{818BFAFD-C84F-4E89-AA91-D5F964577919}" destId="{0136DE2C-607B-4FF7-AE57-6FCAC0EC0BC3}" srcOrd="0" destOrd="0" presId="urn:microsoft.com/office/officeart/2005/8/layout/process2"/>
    <dgm:cxn modelId="{2704B3AB-C9F5-404F-A222-2739A53CF359}" srcId="{A840FA07-72CC-495A-B0EE-2EFB6CBD5DF4}" destId="{CF2CF2C0-20BD-407B-9F35-E5E721185A1E}" srcOrd="4" destOrd="0" parTransId="{FC349975-CF52-4F2C-9C13-62E47445E4BB}" sibTransId="{5254F2ED-B47E-4A09-BFDE-E9B2248A7FF6}"/>
    <dgm:cxn modelId="{30AAD572-02E3-49BF-BB81-D9229E615EE3}" type="presOf" srcId="{17740E92-E105-4B26-9859-0FDC1E09CE42}" destId="{F2980466-4253-4998-A8C0-302B3432AD9F}" srcOrd="0" destOrd="0" presId="urn:microsoft.com/office/officeart/2005/8/layout/process2"/>
    <dgm:cxn modelId="{19133053-048F-4C26-B2B8-BA8E03CC1F76}" type="presOf" srcId="{8FFB772A-0685-4071-8029-BF194345DDF2}" destId="{D0A39199-66B0-48C5-BE83-F00A180139C4}" srcOrd="0" destOrd="0" presId="urn:microsoft.com/office/officeart/2005/8/layout/process2"/>
    <dgm:cxn modelId="{9ED1C388-07C9-4132-A4E7-CCB448A3A612}" type="presOf" srcId="{52ACB65F-D199-4AA0-A97F-62D4E61CF7F0}" destId="{9F3200D4-D6AE-482E-B49C-82203E07514A}" srcOrd="0" destOrd="0" presId="urn:microsoft.com/office/officeart/2005/8/layout/process2"/>
    <dgm:cxn modelId="{B8917105-1891-4A60-AB8F-FFC67CA3200B}" type="presOf" srcId="{CF2CF2C0-20BD-407B-9F35-E5E721185A1E}" destId="{F7C60602-1EB4-47EE-8390-0FDABD11505C}" srcOrd="0" destOrd="0" presId="urn:microsoft.com/office/officeart/2005/8/layout/process2"/>
    <dgm:cxn modelId="{95B53CFC-1843-4903-9812-89533BB125E2}" type="presOf" srcId="{C8843546-2EE8-4379-B39B-0853D9420113}" destId="{3786AA68-D03D-46FD-9C81-924AA367B364}" srcOrd="1" destOrd="0" presId="urn:microsoft.com/office/officeart/2005/8/layout/process2"/>
    <dgm:cxn modelId="{803EDA8A-149D-42A7-8929-A5EB2E037E36}" type="presOf" srcId="{0472381F-FD72-42C6-95A8-7077D0CBEC37}" destId="{839A3CDD-B8DF-42F9-8978-FB772C267439}" srcOrd="0" destOrd="0" presId="urn:microsoft.com/office/officeart/2005/8/layout/process2"/>
    <dgm:cxn modelId="{55583B18-4AA5-4030-9F7D-3729D81C1313}" srcId="{A840FA07-72CC-495A-B0EE-2EFB6CBD5DF4}" destId="{17740E92-E105-4B26-9859-0FDC1E09CE42}" srcOrd="2" destOrd="0" parTransId="{262E49F9-43EA-452C-8DA8-935688BE79D8}" sibTransId="{8FFB772A-0685-4071-8029-BF194345DDF2}"/>
    <dgm:cxn modelId="{F209D7DD-0840-4570-A5D3-D0E7B02920AB}" type="presOf" srcId="{EEED5819-7B5B-4723-A06E-3A43E2F4623E}" destId="{1C21E2F2-B5A4-4CAD-A35A-27552A401755}" srcOrd="0" destOrd="0" presId="urn:microsoft.com/office/officeart/2005/8/layout/process2"/>
    <dgm:cxn modelId="{3D1BF189-EE5A-4765-8EF3-ADE16BB457F0}" type="presOf" srcId="{864971E6-58C5-40C3-A3B1-D710A555BF57}" destId="{0F88F98E-1CDF-4BD7-9423-B846A2CEBE03}" srcOrd="0" destOrd="0" presId="urn:microsoft.com/office/officeart/2005/8/layout/process2"/>
    <dgm:cxn modelId="{748536B2-AB83-41A5-BA66-39913DCBB882}" type="presOf" srcId="{A840FA07-72CC-495A-B0EE-2EFB6CBD5DF4}" destId="{EFAE116D-3E5B-4243-82DC-3C134BC8E5AA}" srcOrd="0" destOrd="0" presId="urn:microsoft.com/office/officeart/2005/8/layout/process2"/>
    <dgm:cxn modelId="{693F0454-7437-4DD3-A60C-CE025B151B37}" srcId="{A840FA07-72CC-495A-B0EE-2EFB6CBD5DF4}" destId="{0472381F-FD72-42C6-95A8-7077D0CBEC37}" srcOrd="1" destOrd="0" parTransId="{69BBA1F3-921D-4252-82AD-59F48C500FE8}" sibTransId="{C8843546-2EE8-4379-B39B-0853D9420113}"/>
    <dgm:cxn modelId="{8E720C67-5717-4828-BD4A-F5498913B675}" type="presParOf" srcId="{EFAE116D-3E5B-4243-82DC-3C134BC8E5AA}" destId="{1C21E2F2-B5A4-4CAD-A35A-27552A401755}" srcOrd="0" destOrd="0" presId="urn:microsoft.com/office/officeart/2005/8/layout/process2"/>
    <dgm:cxn modelId="{F5A4A66D-87AD-4366-B402-72EC4F07B744}" type="presParOf" srcId="{EFAE116D-3E5B-4243-82DC-3C134BC8E5AA}" destId="{0136DE2C-607B-4FF7-AE57-6FCAC0EC0BC3}" srcOrd="1" destOrd="0" presId="urn:microsoft.com/office/officeart/2005/8/layout/process2"/>
    <dgm:cxn modelId="{A7B2147C-5A0A-4F16-AAF8-50F395BE3F18}" type="presParOf" srcId="{0136DE2C-607B-4FF7-AE57-6FCAC0EC0BC3}" destId="{6DF7E63F-796A-4C05-97B3-107BE2542FE6}" srcOrd="0" destOrd="0" presId="urn:microsoft.com/office/officeart/2005/8/layout/process2"/>
    <dgm:cxn modelId="{6CDFA7D1-9468-4558-A45C-8015E15FB9A0}" type="presParOf" srcId="{EFAE116D-3E5B-4243-82DC-3C134BC8E5AA}" destId="{839A3CDD-B8DF-42F9-8978-FB772C267439}" srcOrd="2" destOrd="0" presId="urn:microsoft.com/office/officeart/2005/8/layout/process2"/>
    <dgm:cxn modelId="{2B313A08-ED19-42AA-ABB1-586BB9D4F170}" type="presParOf" srcId="{EFAE116D-3E5B-4243-82DC-3C134BC8E5AA}" destId="{FB37DCF5-AB25-4E27-96AD-414B6811FEC0}" srcOrd="3" destOrd="0" presId="urn:microsoft.com/office/officeart/2005/8/layout/process2"/>
    <dgm:cxn modelId="{D76CD2A4-F075-42B1-B3B7-2CF98BF6488E}" type="presParOf" srcId="{FB37DCF5-AB25-4E27-96AD-414B6811FEC0}" destId="{3786AA68-D03D-46FD-9C81-924AA367B364}" srcOrd="0" destOrd="0" presId="urn:microsoft.com/office/officeart/2005/8/layout/process2"/>
    <dgm:cxn modelId="{6C4943E1-E042-4ED0-90EE-BF2EA65589D7}" type="presParOf" srcId="{EFAE116D-3E5B-4243-82DC-3C134BC8E5AA}" destId="{F2980466-4253-4998-A8C0-302B3432AD9F}" srcOrd="4" destOrd="0" presId="urn:microsoft.com/office/officeart/2005/8/layout/process2"/>
    <dgm:cxn modelId="{1ECF8A36-9A3B-41B1-AEDD-682C03A5132F}" type="presParOf" srcId="{EFAE116D-3E5B-4243-82DC-3C134BC8E5AA}" destId="{D0A39199-66B0-48C5-BE83-F00A180139C4}" srcOrd="5" destOrd="0" presId="urn:microsoft.com/office/officeart/2005/8/layout/process2"/>
    <dgm:cxn modelId="{B5BA522C-61F1-4C9D-886C-267E4377EE42}" type="presParOf" srcId="{D0A39199-66B0-48C5-BE83-F00A180139C4}" destId="{EF8885E2-6261-4CBF-932B-75B4DAD357DC}" srcOrd="0" destOrd="0" presId="urn:microsoft.com/office/officeart/2005/8/layout/process2"/>
    <dgm:cxn modelId="{858B4EDC-6516-42A7-9DAA-15656FC86A6C}" type="presParOf" srcId="{EFAE116D-3E5B-4243-82DC-3C134BC8E5AA}" destId="{0F88F98E-1CDF-4BD7-9423-B846A2CEBE03}" srcOrd="6" destOrd="0" presId="urn:microsoft.com/office/officeart/2005/8/layout/process2"/>
    <dgm:cxn modelId="{F15CED63-56AC-4D12-9AF3-59BB3A69C430}" type="presParOf" srcId="{EFAE116D-3E5B-4243-82DC-3C134BC8E5AA}" destId="{9F3200D4-D6AE-482E-B49C-82203E07514A}" srcOrd="7" destOrd="0" presId="urn:microsoft.com/office/officeart/2005/8/layout/process2"/>
    <dgm:cxn modelId="{5D3F9709-8690-4821-96E1-1C8896C719FD}" type="presParOf" srcId="{9F3200D4-D6AE-482E-B49C-82203E07514A}" destId="{68F9149E-5517-4C35-ACB7-02C9C4A638DD}" srcOrd="0" destOrd="0" presId="urn:microsoft.com/office/officeart/2005/8/layout/process2"/>
    <dgm:cxn modelId="{419B0846-BBA1-4C82-8C95-66E61AABBA51}" type="presParOf" srcId="{EFAE116D-3E5B-4243-82DC-3C134BC8E5AA}" destId="{F7C60602-1EB4-47EE-8390-0FDABD11505C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40FA07-72CC-495A-B0EE-2EFB6CBD5DF4}" type="doc">
      <dgm:prSet loTypeId="urn:microsoft.com/office/officeart/2005/8/layout/process2" loCatId="process" qsTypeId="urn:microsoft.com/office/officeart/2005/8/quickstyle/simple1" qsCatId="simple" csTypeId="urn:microsoft.com/office/officeart/2005/8/colors/accent3_1" csCatId="accent3" phldr="1"/>
      <dgm:spPr/>
    </dgm:pt>
    <dgm:pt modelId="{BCF4DD8F-8418-4935-A3C7-312ABD631890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Vorbereitung Diskussion</a:t>
          </a:r>
          <a:endParaRPr lang="de-DE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834B8A39-B338-4606-B123-7242715F2956}" type="parTrans" cxnId="{7A851CB8-FBAD-4A1F-8A1E-F84FDABE8346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EECFAACE-20AB-464E-B2E2-6496DE28A976}" type="sibTrans" cxnId="{7A851CB8-FBAD-4A1F-8A1E-F84FDABE8346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0C591F7-CB11-4696-8312-4022EA23F684}">
      <dgm:prSet/>
      <dgm:spPr>
        <a:solidFill>
          <a:schemeClr val="bg1"/>
        </a:solidFill>
        <a:ln>
          <a:solidFill>
            <a:srgbClr val="4EA97D"/>
          </a:solidFill>
          <a:prstDash val="sysDot"/>
        </a:ln>
      </dgm:spPr>
      <dgm:t>
        <a:bodyPr/>
        <a:lstStyle/>
        <a:p>
          <a:pPr>
            <a:spcAft>
              <a:spcPts val="0"/>
            </a:spcAft>
          </a:pP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Diskussion </a:t>
          </a: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Verfahren</a:t>
          </a:r>
        </a:p>
        <a:p>
          <a:pPr>
            <a:spcAft>
              <a:spcPts val="0"/>
            </a:spcAft>
          </a:pP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 Beispiel</a:t>
          </a:r>
          <a:endParaRPr lang="de-DE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A83139FE-2FE4-4E06-BE93-94D5C8605ED1}" type="parTrans" cxnId="{3CD91B51-A0CC-4C66-81B1-05BC0BFA3B22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FA72501-100C-46D9-9055-B0D64E17FE23}" type="sibTrans" cxnId="{3CD91B51-A0CC-4C66-81B1-05BC0BFA3B22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B4A8093F-E061-4FB0-86B4-5F6D3FD638B5}">
      <dgm:prSet/>
      <dgm:spPr>
        <a:solidFill>
          <a:schemeClr val="bg1"/>
        </a:solidFill>
        <a:ln w="28575">
          <a:solidFill>
            <a:srgbClr val="4EA97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Diskussion </a:t>
          </a: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Verfahren</a:t>
          </a:r>
        </a:p>
        <a:p>
          <a:pPr>
            <a:spcAft>
              <a:spcPts val="0"/>
            </a:spcAft>
          </a:pP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Im Allgemeinen</a:t>
          </a:r>
          <a:endParaRPr lang="de-DE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840ED4A0-856E-43AC-B8FF-1AE930595F61}" type="parTrans" cxnId="{DCB0D05D-A4B9-4676-A5B8-0579A7F3952F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3367C94D-BD82-4363-8CCA-C7FE74CFCDCE}" type="sibTrans" cxnId="{DCB0D05D-A4B9-4676-A5B8-0579A7F3952F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07897C4-26C5-4EAA-BDCF-2FCA2579853A}">
      <dgm:prSet/>
      <dgm:spPr>
        <a:solidFill>
          <a:schemeClr val="bg1"/>
        </a:solidFill>
        <a:ln>
          <a:solidFill>
            <a:schemeClr val="accent3">
              <a:lumMod val="20000"/>
              <a:lumOff val="80000"/>
            </a:schemeClr>
          </a:solidFill>
          <a:prstDash val="sysDot"/>
        </a:ln>
      </dgm:spPr>
      <dgm:t>
        <a:bodyPr/>
        <a:lstStyle/>
        <a:p>
          <a:pPr>
            <a:spcAft>
              <a:spcPts val="0"/>
            </a:spcAft>
          </a:pP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Diskussion zur</a:t>
          </a:r>
        </a:p>
        <a:p>
          <a:pPr>
            <a:spcAft>
              <a:spcPts val="0"/>
            </a:spcAft>
          </a:pP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Relevanz des Themas</a:t>
          </a:r>
          <a:endParaRPr lang="de-DE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E5D94C98-6AF4-4D89-BFF5-2C5510BFE296}" type="parTrans" cxnId="{3737AC05-8D69-47B6-8338-CB5E5AD7E7D4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A86EF07C-09E5-4F23-B940-D168ABB3BB63}" type="sibTrans" cxnId="{3737AC05-8D69-47B6-8338-CB5E5AD7E7D4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049355B-1CC5-471B-9ECD-7D5AC64E35EF}">
      <dgm:prSet/>
      <dgm:spPr>
        <a:solidFill>
          <a:schemeClr val="bg1"/>
        </a:solidFill>
        <a:ln w="28575">
          <a:solidFill>
            <a:srgbClr val="4EA97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Fazit</a:t>
          </a:r>
        </a:p>
        <a:p>
          <a:pPr>
            <a:spcAft>
              <a:spcPts val="0"/>
            </a:spcAft>
          </a:pP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Abschluss</a:t>
          </a:r>
          <a:endParaRPr lang="de-DE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14AD02-A0CF-4981-A944-3C1125F0A575}" type="parTrans" cxnId="{63B17D5D-A9E6-41E0-A04E-861A5CAF6E6C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F38C7B9-A4CC-4D9A-B910-03CE392EA880}" type="sibTrans" cxnId="{63B17D5D-A9E6-41E0-A04E-861A5CAF6E6C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50B7853-5075-42B1-A43D-3AECDA9F0DA3}">
      <dgm:prSet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DA848B08-0B04-49D8-82F0-7E3116B3954B}" type="parTrans" cxnId="{7FF345F1-5018-4C96-AA17-EA404521F327}">
      <dgm:prSet/>
      <dgm:spPr/>
      <dgm:t>
        <a:bodyPr/>
        <a:lstStyle/>
        <a:p>
          <a:endParaRPr lang="de-DE"/>
        </a:p>
      </dgm:t>
    </dgm:pt>
    <dgm:pt modelId="{5DD40417-739B-46E3-839D-4F38F47A0D67}" type="sibTrans" cxnId="{7FF345F1-5018-4C96-AA17-EA404521F327}">
      <dgm:prSet/>
      <dgm:spPr/>
      <dgm:t>
        <a:bodyPr/>
        <a:lstStyle/>
        <a:p>
          <a:endParaRPr lang="de-DE"/>
        </a:p>
      </dgm:t>
    </dgm:pt>
    <dgm:pt modelId="{EFAE116D-3E5B-4243-82DC-3C134BC8E5AA}" type="pres">
      <dgm:prSet presAssocID="{A840FA07-72CC-495A-B0EE-2EFB6CBD5DF4}" presName="linearFlow" presStyleCnt="0">
        <dgm:presLayoutVars>
          <dgm:resizeHandles val="exact"/>
        </dgm:presLayoutVars>
      </dgm:prSet>
      <dgm:spPr/>
    </dgm:pt>
    <dgm:pt modelId="{FE1552A3-A0A9-4D05-8DAA-E574DB66FA6E}" type="pres">
      <dgm:prSet presAssocID="{C50B7853-5075-42B1-A43D-3AECDA9F0DA3}" presName="node" presStyleLbl="node1" presStyleIdx="0" presStyleCnt="6" custScaleX="9777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E3DED6-682F-4956-98A4-305EC4419585}" type="pres">
      <dgm:prSet presAssocID="{5DD40417-739B-46E3-839D-4F38F47A0D67}" presName="sibTrans" presStyleLbl="sibTrans2D1" presStyleIdx="0" presStyleCnt="5"/>
      <dgm:spPr/>
      <dgm:t>
        <a:bodyPr/>
        <a:lstStyle/>
        <a:p>
          <a:endParaRPr lang="de-DE"/>
        </a:p>
      </dgm:t>
    </dgm:pt>
    <dgm:pt modelId="{1FE31FAF-9FD4-472C-8059-152BB5B4AED0}" type="pres">
      <dgm:prSet presAssocID="{5DD40417-739B-46E3-839D-4F38F47A0D67}" presName="connectorText" presStyleLbl="sibTrans2D1" presStyleIdx="0" presStyleCnt="5"/>
      <dgm:spPr/>
      <dgm:t>
        <a:bodyPr/>
        <a:lstStyle/>
        <a:p>
          <a:endParaRPr lang="de-DE"/>
        </a:p>
      </dgm:t>
    </dgm:pt>
    <dgm:pt modelId="{1121772A-0079-4E8F-A575-735D609FC69F}" type="pres">
      <dgm:prSet presAssocID="{BCF4DD8F-8418-4935-A3C7-312ABD631890}" presName="node" presStyleLbl="node1" presStyleIdx="1" presStyleCnt="6" custScaleX="116051" custLinFactNeighborY="187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3E2B14-558A-439C-AF08-24C65C6FB003}" type="pres">
      <dgm:prSet presAssocID="{EECFAACE-20AB-464E-B2E2-6496DE28A976}" presName="sibTrans" presStyleLbl="sibTrans2D1" presStyleIdx="1" presStyleCnt="5"/>
      <dgm:spPr/>
      <dgm:t>
        <a:bodyPr/>
        <a:lstStyle/>
        <a:p>
          <a:endParaRPr lang="de-DE"/>
        </a:p>
      </dgm:t>
    </dgm:pt>
    <dgm:pt modelId="{2DCCE503-F7C9-43AA-8369-38AF89AF2E6D}" type="pres">
      <dgm:prSet presAssocID="{EECFAACE-20AB-464E-B2E2-6496DE28A976}" presName="connectorText" presStyleLbl="sibTrans2D1" presStyleIdx="1" presStyleCnt="5"/>
      <dgm:spPr/>
      <dgm:t>
        <a:bodyPr/>
        <a:lstStyle/>
        <a:p>
          <a:endParaRPr lang="de-DE"/>
        </a:p>
      </dgm:t>
    </dgm:pt>
    <dgm:pt modelId="{E4A91AFE-2D51-4495-AD54-0D4D33C2C9F6}" type="pres">
      <dgm:prSet presAssocID="{60C591F7-CB11-4696-8312-4022EA23F684}" presName="node" presStyleLbl="node1" presStyleIdx="2" presStyleCnt="6" custScaleX="1160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1BF94-FAF9-4E3B-8D8C-9A5D18F07A07}" type="pres">
      <dgm:prSet presAssocID="{2FA72501-100C-46D9-9055-B0D64E17FE23}" presName="sibTrans" presStyleLbl="sibTrans2D1" presStyleIdx="2" presStyleCnt="5"/>
      <dgm:spPr/>
      <dgm:t>
        <a:bodyPr/>
        <a:lstStyle/>
        <a:p>
          <a:endParaRPr lang="de-DE"/>
        </a:p>
      </dgm:t>
    </dgm:pt>
    <dgm:pt modelId="{3E3A76C6-3D0D-4354-AD1C-0257014F4292}" type="pres">
      <dgm:prSet presAssocID="{2FA72501-100C-46D9-9055-B0D64E17FE23}" presName="connectorText" presStyleLbl="sibTrans2D1" presStyleIdx="2" presStyleCnt="5"/>
      <dgm:spPr/>
      <dgm:t>
        <a:bodyPr/>
        <a:lstStyle/>
        <a:p>
          <a:endParaRPr lang="de-DE"/>
        </a:p>
      </dgm:t>
    </dgm:pt>
    <dgm:pt modelId="{C1F96096-DDEF-471E-92A0-7D70958C1E32}" type="pres">
      <dgm:prSet presAssocID="{B4A8093F-E061-4FB0-86B4-5F6D3FD638B5}" presName="node" presStyleLbl="node1" presStyleIdx="3" presStyleCnt="6" custScaleX="1160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F33620-C699-4A65-9856-5B5B754D922A}" type="pres">
      <dgm:prSet presAssocID="{3367C94D-BD82-4363-8CCA-C7FE74CFCDCE}" presName="sibTrans" presStyleLbl="sibTrans2D1" presStyleIdx="3" presStyleCnt="5"/>
      <dgm:spPr/>
      <dgm:t>
        <a:bodyPr/>
        <a:lstStyle/>
        <a:p>
          <a:endParaRPr lang="de-DE"/>
        </a:p>
      </dgm:t>
    </dgm:pt>
    <dgm:pt modelId="{5073CAEF-4DAB-4999-82FE-3C69FFD50A8C}" type="pres">
      <dgm:prSet presAssocID="{3367C94D-BD82-4363-8CCA-C7FE74CFCDCE}" presName="connectorText" presStyleLbl="sibTrans2D1" presStyleIdx="3" presStyleCnt="5"/>
      <dgm:spPr/>
      <dgm:t>
        <a:bodyPr/>
        <a:lstStyle/>
        <a:p>
          <a:endParaRPr lang="de-DE"/>
        </a:p>
      </dgm:t>
    </dgm:pt>
    <dgm:pt modelId="{6C47FFEF-1703-4E32-B805-D468B1C0022B}" type="pres">
      <dgm:prSet presAssocID="{F07897C4-26C5-4EAA-BDCF-2FCA2579853A}" presName="node" presStyleLbl="node1" presStyleIdx="4" presStyleCnt="6" custScaleX="1160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3F44E92-2090-469D-8DAC-5327BC2E04AF}" type="pres">
      <dgm:prSet presAssocID="{A86EF07C-09E5-4F23-B940-D168ABB3BB63}" presName="sibTrans" presStyleLbl="sibTrans2D1" presStyleIdx="4" presStyleCnt="5"/>
      <dgm:spPr/>
      <dgm:t>
        <a:bodyPr/>
        <a:lstStyle/>
        <a:p>
          <a:endParaRPr lang="de-DE"/>
        </a:p>
      </dgm:t>
    </dgm:pt>
    <dgm:pt modelId="{6A8070CF-4948-4F59-9708-5943C5B96B84}" type="pres">
      <dgm:prSet presAssocID="{A86EF07C-09E5-4F23-B940-D168ABB3BB63}" presName="connectorText" presStyleLbl="sibTrans2D1" presStyleIdx="4" presStyleCnt="5"/>
      <dgm:spPr/>
      <dgm:t>
        <a:bodyPr/>
        <a:lstStyle/>
        <a:p>
          <a:endParaRPr lang="de-DE"/>
        </a:p>
      </dgm:t>
    </dgm:pt>
    <dgm:pt modelId="{F39BBBD8-AB2F-43E5-9459-E9D56C01A91F}" type="pres">
      <dgm:prSet presAssocID="{2049355B-1CC5-471B-9ECD-7D5AC64E35EF}" presName="node" presStyleLbl="node1" presStyleIdx="5" presStyleCnt="6" custScaleX="1160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737AC05-8D69-47B6-8338-CB5E5AD7E7D4}" srcId="{A840FA07-72CC-495A-B0EE-2EFB6CBD5DF4}" destId="{F07897C4-26C5-4EAA-BDCF-2FCA2579853A}" srcOrd="4" destOrd="0" parTransId="{E5D94C98-6AF4-4D89-BFF5-2C5510BFE296}" sibTransId="{A86EF07C-09E5-4F23-B940-D168ABB3BB63}"/>
    <dgm:cxn modelId="{36A3B86B-184C-4B73-B472-AFB2114B3099}" type="presOf" srcId="{2049355B-1CC5-471B-9ECD-7D5AC64E35EF}" destId="{F39BBBD8-AB2F-43E5-9459-E9D56C01A91F}" srcOrd="0" destOrd="0" presId="urn:microsoft.com/office/officeart/2005/8/layout/process2"/>
    <dgm:cxn modelId="{1799234C-FFD5-41C3-82D1-B8B3EDC44342}" type="presOf" srcId="{EECFAACE-20AB-464E-B2E2-6496DE28A976}" destId="{553E2B14-558A-439C-AF08-24C65C6FB003}" srcOrd="0" destOrd="0" presId="urn:microsoft.com/office/officeart/2005/8/layout/process2"/>
    <dgm:cxn modelId="{D85E0858-B6E9-4385-9FC2-786928F74A66}" type="presOf" srcId="{5DD40417-739B-46E3-839D-4F38F47A0D67}" destId="{1FE31FAF-9FD4-472C-8059-152BB5B4AED0}" srcOrd="1" destOrd="0" presId="urn:microsoft.com/office/officeart/2005/8/layout/process2"/>
    <dgm:cxn modelId="{90EB8DCC-A0AD-4CC4-830E-0E908218633E}" type="presOf" srcId="{2FA72501-100C-46D9-9055-B0D64E17FE23}" destId="{BC41BF94-FAF9-4E3B-8D8C-9A5D18F07A07}" srcOrd="0" destOrd="0" presId="urn:microsoft.com/office/officeart/2005/8/layout/process2"/>
    <dgm:cxn modelId="{4EC15755-C6F6-4E0A-B8BC-2E1F6B3E2C1F}" type="presOf" srcId="{B4A8093F-E061-4FB0-86B4-5F6D3FD638B5}" destId="{C1F96096-DDEF-471E-92A0-7D70958C1E32}" srcOrd="0" destOrd="0" presId="urn:microsoft.com/office/officeart/2005/8/layout/process2"/>
    <dgm:cxn modelId="{7FF345F1-5018-4C96-AA17-EA404521F327}" srcId="{A840FA07-72CC-495A-B0EE-2EFB6CBD5DF4}" destId="{C50B7853-5075-42B1-A43D-3AECDA9F0DA3}" srcOrd="0" destOrd="0" parTransId="{DA848B08-0B04-49D8-82F0-7E3116B3954B}" sibTransId="{5DD40417-739B-46E3-839D-4F38F47A0D67}"/>
    <dgm:cxn modelId="{EAB156BF-E129-4518-9AE4-B66932DB3149}" type="presOf" srcId="{F07897C4-26C5-4EAA-BDCF-2FCA2579853A}" destId="{6C47FFEF-1703-4E32-B805-D468B1C0022B}" srcOrd="0" destOrd="0" presId="urn:microsoft.com/office/officeart/2005/8/layout/process2"/>
    <dgm:cxn modelId="{63B17D5D-A9E6-41E0-A04E-861A5CAF6E6C}" srcId="{A840FA07-72CC-495A-B0EE-2EFB6CBD5DF4}" destId="{2049355B-1CC5-471B-9ECD-7D5AC64E35EF}" srcOrd="5" destOrd="0" parTransId="{9E14AD02-A0CF-4981-A944-3C1125F0A575}" sibTransId="{6F38C7B9-A4CC-4D9A-B910-03CE392EA880}"/>
    <dgm:cxn modelId="{748536B2-AB83-41A5-BA66-39913DCBB882}" type="presOf" srcId="{A840FA07-72CC-495A-B0EE-2EFB6CBD5DF4}" destId="{EFAE116D-3E5B-4243-82DC-3C134BC8E5AA}" srcOrd="0" destOrd="0" presId="urn:microsoft.com/office/officeart/2005/8/layout/process2"/>
    <dgm:cxn modelId="{863E5874-AA00-46A0-867E-E2D10C69EF08}" type="presOf" srcId="{EECFAACE-20AB-464E-B2E2-6496DE28A976}" destId="{2DCCE503-F7C9-43AA-8369-38AF89AF2E6D}" srcOrd="1" destOrd="0" presId="urn:microsoft.com/office/officeart/2005/8/layout/process2"/>
    <dgm:cxn modelId="{CFBEAAE1-EF02-446B-B812-7AC3900B2866}" type="presOf" srcId="{A86EF07C-09E5-4F23-B940-D168ABB3BB63}" destId="{53F44E92-2090-469D-8DAC-5327BC2E04AF}" srcOrd="0" destOrd="0" presId="urn:microsoft.com/office/officeart/2005/8/layout/process2"/>
    <dgm:cxn modelId="{C2711400-946B-45D8-9244-9DC336A1575D}" type="presOf" srcId="{3367C94D-BD82-4363-8CCA-C7FE74CFCDCE}" destId="{B4F33620-C699-4A65-9856-5B5B754D922A}" srcOrd="0" destOrd="0" presId="urn:microsoft.com/office/officeart/2005/8/layout/process2"/>
    <dgm:cxn modelId="{FFBEE930-36F5-4108-8D60-FBC598ABE407}" type="presOf" srcId="{60C591F7-CB11-4696-8312-4022EA23F684}" destId="{E4A91AFE-2D51-4495-AD54-0D4D33C2C9F6}" srcOrd="0" destOrd="0" presId="urn:microsoft.com/office/officeart/2005/8/layout/process2"/>
    <dgm:cxn modelId="{0C463F32-B849-43F8-9530-437BA4A91BA5}" type="presOf" srcId="{C50B7853-5075-42B1-A43D-3AECDA9F0DA3}" destId="{FE1552A3-A0A9-4D05-8DAA-E574DB66FA6E}" srcOrd="0" destOrd="0" presId="urn:microsoft.com/office/officeart/2005/8/layout/process2"/>
    <dgm:cxn modelId="{72352C26-55A8-48AD-9BBB-4542DEBEAF08}" type="presOf" srcId="{3367C94D-BD82-4363-8CCA-C7FE74CFCDCE}" destId="{5073CAEF-4DAB-4999-82FE-3C69FFD50A8C}" srcOrd="1" destOrd="0" presId="urn:microsoft.com/office/officeart/2005/8/layout/process2"/>
    <dgm:cxn modelId="{2ACD2EC0-D868-483C-A5A5-5AA1E9D81303}" type="presOf" srcId="{5DD40417-739B-46E3-839D-4F38F47A0D67}" destId="{1BE3DED6-682F-4956-98A4-305EC4419585}" srcOrd="0" destOrd="0" presId="urn:microsoft.com/office/officeart/2005/8/layout/process2"/>
    <dgm:cxn modelId="{BD2EF379-9E24-4E7B-902B-06B4C75771A5}" type="presOf" srcId="{2FA72501-100C-46D9-9055-B0D64E17FE23}" destId="{3E3A76C6-3D0D-4354-AD1C-0257014F4292}" srcOrd="1" destOrd="0" presId="urn:microsoft.com/office/officeart/2005/8/layout/process2"/>
    <dgm:cxn modelId="{7A851CB8-FBAD-4A1F-8A1E-F84FDABE8346}" srcId="{A840FA07-72CC-495A-B0EE-2EFB6CBD5DF4}" destId="{BCF4DD8F-8418-4935-A3C7-312ABD631890}" srcOrd="1" destOrd="0" parTransId="{834B8A39-B338-4606-B123-7242715F2956}" sibTransId="{EECFAACE-20AB-464E-B2E2-6496DE28A976}"/>
    <dgm:cxn modelId="{3CD91B51-A0CC-4C66-81B1-05BC0BFA3B22}" srcId="{A840FA07-72CC-495A-B0EE-2EFB6CBD5DF4}" destId="{60C591F7-CB11-4696-8312-4022EA23F684}" srcOrd="2" destOrd="0" parTransId="{A83139FE-2FE4-4E06-BE93-94D5C8605ED1}" sibTransId="{2FA72501-100C-46D9-9055-B0D64E17FE23}"/>
    <dgm:cxn modelId="{62EA0369-9EB0-4DFB-A5A4-25B3E93D8918}" type="presOf" srcId="{BCF4DD8F-8418-4935-A3C7-312ABD631890}" destId="{1121772A-0079-4E8F-A575-735D609FC69F}" srcOrd="0" destOrd="0" presId="urn:microsoft.com/office/officeart/2005/8/layout/process2"/>
    <dgm:cxn modelId="{95991ECF-9AA8-4116-9C5B-5254ED0D0760}" type="presOf" srcId="{A86EF07C-09E5-4F23-B940-D168ABB3BB63}" destId="{6A8070CF-4948-4F59-9708-5943C5B96B84}" srcOrd="1" destOrd="0" presId="urn:microsoft.com/office/officeart/2005/8/layout/process2"/>
    <dgm:cxn modelId="{DCB0D05D-A4B9-4676-A5B8-0579A7F3952F}" srcId="{A840FA07-72CC-495A-B0EE-2EFB6CBD5DF4}" destId="{B4A8093F-E061-4FB0-86B4-5F6D3FD638B5}" srcOrd="3" destOrd="0" parTransId="{840ED4A0-856E-43AC-B8FF-1AE930595F61}" sibTransId="{3367C94D-BD82-4363-8CCA-C7FE74CFCDCE}"/>
    <dgm:cxn modelId="{9FDD5088-0731-43DE-8D15-D681AC4F51C2}" type="presParOf" srcId="{EFAE116D-3E5B-4243-82DC-3C134BC8E5AA}" destId="{FE1552A3-A0A9-4D05-8DAA-E574DB66FA6E}" srcOrd="0" destOrd="0" presId="urn:microsoft.com/office/officeart/2005/8/layout/process2"/>
    <dgm:cxn modelId="{A9F38F02-FF15-49CE-9448-C3D96DAA748A}" type="presParOf" srcId="{EFAE116D-3E5B-4243-82DC-3C134BC8E5AA}" destId="{1BE3DED6-682F-4956-98A4-305EC4419585}" srcOrd="1" destOrd="0" presId="urn:microsoft.com/office/officeart/2005/8/layout/process2"/>
    <dgm:cxn modelId="{CEB87BE2-1153-4D2B-8576-C737BF6739AF}" type="presParOf" srcId="{1BE3DED6-682F-4956-98A4-305EC4419585}" destId="{1FE31FAF-9FD4-472C-8059-152BB5B4AED0}" srcOrd="0" destOrd="0" presId="urn:microsoft.com/office/officeart/2005/8/layout/process2"/>
    <dgm:cxn modelId="{145A10C6-5675-492A-A7EB-F52859D0E494}" type="presParOf" srcId="{EFAE116D-3E5B-4243-82DC-3C134BC8E5AA}" destId="{1121772A-0079-4E8F-A575-735D609FC69F}" srcOrd="2" destOrd="0" presId="urn:microsoft.com/office/officeart/2005/8/layout/process2"/>
    <dgm:cxn modelId="{0E9B12D9-0699-4BAB-BCE8-0ED152AF7981}" type="presParOf" srcId="{EFAE116D-3E5B-4243-82DC-3C134BC8E5AA}" destId="{553E2B14-558A-439C-AF08-24C65C6FB003}" srcOrd="3" destOrd="0" presId="urn:microsoft.com/office/officeart/2005/8/layout/process2"/>
    <dgm:cxn modelId="{DB6D5378-093C-49C5-B9E3-F27955628307}" type="presParOf" srcId="{553E2B14-558A-439C-AF08-24C65C6FB003}" destId="{2DCCE503-F7C9-43AA-8369-38AF89AF2E6D}" srcOrd="0" destOrd="0" presId="urn:microsoft.com/office/officeart/2005/8/layout/process2"/>
    <dgm:cxn modelId="{1B06BBDB-9D31-464A-BD8F-3FDDA63EEE0A}" type="presParOf" srcId="{EFAE116D-3E5B-4243-82DC-3C134BC8E5AA}" destId="{E4A91AFE-2D51-4495-AD54-0D4D33C2C9F6}" srcOrd="4" destOrd="0" presId="urn:microsoft.com/office/officeart/2005/8/layout/process2"/>
    <dgm:cxn modelId="{284433F9-6753-40C4-A36E-ED6BFA1EAB70}" type="presParOf" srcId="{EFAE116D-3E5B-4243-82DC-3C134BC8E5AA}" destId="{BC41BF94-FAF9-4E3B-8D8C-9A5D18F07A07}" srcOrd="5" destOrd="0" presId="urn:microsoft.com/office/officeart/2005/8/layout/process2"/>
    <dgm:cxn modelId="{6B180EB6-DB69-48CF-98E6-8AE42D49C10C}" type="presParOf" srcId="{BC41BF94-FAF9-4E3B-8D8C-9A5D18F07A07}" destId="{3E3A76C6-3D0D-4354-AD1C-0257014F4292}" srcOrd="0" destOrd="0" presId="urn:microsoft.com/office/officeart/2005/8/layout/process2"/>
    <dgm:cxn modelId="{7A71B9F9-66E3-465E-BD20-C998567ABE4F}" type="presParOf" srcId="{EFAE116D-3E5B-4243-82DC-3C134BC8E5AA}" destId="{C1F96096-DDEF-471E-92A0-7D70958C1E32}" srcOrd="6" destOrd="0" presId="urn:microsoft.com/office/officeart/2005/8/layout/process2"/>
    <dgm:cxn modelId="{B28B3AF9-6991-4796-8FC5-6B175B54ABB1}" type="presParOf" srcId="{EFAE116D-3E5B-4243-82DC-3C134BC8E5AA}" destId="{B4F33620-C699-4A65-9856-5B5B754D922A}" srcOrd="7" destOrd="0" presId="urn:microsoft.com/office/officeart/2005/8/layout/process2"/>
    <dgm:cxn modelId="{18427822-3A87-40F1-B2A1-9031D1255B42}" type="presParOf" srcId="{B4F33620-C699-4A65-9856-5B5B754D922A}" destId="{5073CAEF-4DAB-4999-82FE-3C69FFD50A8C}" srcOrd="0" destOrd="0" presId="urn:microsoft.com/office/officeart/2005/8/layout/process2"/>
    <dgm:cxn modelId="{D545312F-770C-4234-BCBB-92F514068731}" type="presParOf" srcId="{EFAE116D-3E5B-4243-82DC-3C134BC8E5AA}" destId="{6C47FFEF-1703-4E32-B805-D468B1C0022B}" srcOrd="8" destOrd="0" presId="urn:microsoft.com/office/officeart/2005/8/layout/process2"/>
    <dgm:cxn modelId="{5A34745E-378F-46C9-99EA-FFBE75BC9A77}" type="presParOf" srcId="{EFAE116D-3E5B-4243-82DC-3C134BC8E5AA}" destId="{53F44E92-2090-469D-8DAC-5327BC2E04AF}" srcOrd="9" destOrd="0" presId="urn:microsoft.com/office/officeart/2005/8/layout/process2"/>
    <dgm:cxn modelId="{FE31A8B2-CD4C-4B00-8157-6815F5B5ACB6}" type="presParOf" srcId="{53F44E92-2090-469D-8DAC-5327BC2E04AF}" destId="{6A8070CF-4948-4F59-9708-5943C5B96B84}" srcOrd="0" destOrd="0" presId="urn:microsoft.com/office/officeart/2005/8/layout/process2"/>
    <dgm:cxn modelId="{171C70F0-2C37-42FC-8767-F519AB977D20}" type="presParOf" srcId="{EFAE116D-3E5B-4243-82DC-3C134BC8E5AA}" destId="{F39BBBD8-AB2F-43E5-9459-E9D56C01A91F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40FA07-72CC-495A-B0EE-2EFB6CBD5DF4}" type="doc">
      <dgm:prSet loTypeId="urn:microsoft.com/office/officeart/2005/8/layout/process2" loCatId="process" qsTypeId="urn:microsoft.com/office/officeart/2005/8/quickstyle/simple1" qsCatId="simple" csTypeId="urn:microsoft.com/office/officeart/2005/8/colors/accent3_1" csCatId="accent3" phldr="1"/>
      <dgm:spPr/>
    </dgm:pt>
    <dgm:pt modelId="{CF2CF2C0-20BD-407B-9F35-E5E721185A1E}">
      <dgm:prSet/>
      <dgm:spPr>
        <a:solidFill>
          <a:schemeClr val="bg1"/>
        </a:solidFill>
        <a:ln w="28575">
          <a:solidFill>
            <a:srgbClr val="4EA97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Erklärung Niemeyer</a:t>
          </a:r>
          <a:endParaRPr lang="de-DE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C349975-CF52-4F2C-9C13-62E47445E4BB}" type="parTrans" cxnId="{2704B3AB-C9F5-404F-A222-2739A53CF359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5254F2ED-B47E-4A09-BFDE-E9B2248A7FF6}" type="sibTrans" cxnId="{2704B3AB-C9F5-404F-A222-2739A53CF359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D68C75A-1981-4A05-A20F-0676FD1213D8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Übung Niemeyer</a:t>
          </a:r>
          <a:endParaRPr lang="de-DE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840CDB7-3A25-42B5-BDE4-6BCAE13101D2}" type="parTrans" cxnId="{18DA6A8D-8E98-4DC0-BD7A-DC69AA74E92E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6E5355C-B03D-40BE-ACDF-E934373C2802}" type="sibTrans" cxnId="{18DA6A8D-8E98-4DC0-BD7A-DC69AA74E92E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85B3F2C4-4A4D-44FF-B105-5E23B13CB390}">
      <dgm:prSet/>
      <dgm:spPr>
        <a:solidFill>
          <a:schemeClr val="bg1"/>
        </a:solidFill>
        <a:ln w="28575">
          <a:solidFill>
            <a:srgbClr val="4EA97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Paradoxon Niemeyer</a:t>
          </a:r>
          <a:endParaRPr lang="de-DE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3714621C-D761-42FB-A127-292B02D3CFD0}" type="parTrans" cxnId="{8434BC02-3C4C-48A3-AE3A-DDD486017663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44BBC06D-9A98-4722-986D-D0983F4798D8}" type="sibTrans" cxnId="{8434BC02-3C4C-48A3-AE3A-DDD486017663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38DEFEC6-DBA0-4DF2-808D-A0BF9EDF439E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de-DE" dirty="0" err="1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Sainte-Languë</a:t>
          </a:r>
          <a:endParaRPr lang="de-DE" dirty="0" smtClean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  <a:p>
          <a:pPr>
            <a:spcAft>
              <a:spcPts val="0"/>
            </a:spcAft>
          </a:pP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oder D‘Hondt</a:t>
          </a:r>
        </a:p>
      </dgm:t>
    </dgm:pt>
    <dgm:pt modelId="{40220AEE-5862-44F5-920A-45DED5E268A6}" type="parTrans" cxnId="{9D4FFD59-50B8-4A7A-8A37-19421735E5A5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98EEB2E-7D92-4454-B64D-44D7E250E34A}" type="sibTrans" cxnId="{9D4FFD59-50B8-4A7A-8A37-19421735E5A5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02A0B792-4AD8-425F-96EF-1DB7A9AC03D9}">
      <dgm:prSet/>
      <dgm:spPr>
        <a:solidFill>
          <a:schemeClr val="bg1"/>
        </a:solidFill>
        <a:ln w="28575">
          <a:solidFill>
            <a:srgbClr val="4EA97D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Vorstellen Verfahren</a:t>
          </a:r>
        </a:p>
        <a:p>
          <a:pPr>
            <a:spcAft>
              <a:spcPts val="0"/>
            </a:spcAft>
          </a:pP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Paradoxon Verfahren?</a:t>
          </a:r>
          <a:endParaRPr lang="de-DE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ED9A1464-86A7-433D-97E0-1AEA311CA5EF}" type="parTrans" cxnId="{D1AF5C27-FDB1-4560-B56B-D47B7A7E70B7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CA98BF-CDB2-4FE5-9ECE-AFA9360A5F08}" type="sibTrans" cxnId="{D1AF5C27-FDB1-4560-B56B-D47B7A7E70B7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CC59EED-5E53-41CA-AABE-C374646E24A4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Wiederholung Verfahren</a:t>
          </a:r>
        </a:p>
      </dgm:t>
    </dgm:pt>
    <dgm:pt modelId="{74792440-0029-4ABB-979E-4C18ECB4887D}" type="parTrans" cxnId="{488AD4CD-4C74-4364-B4FC-80C801E4F02C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EA7C9781-5FE8-4732-934A-6E950DF5B25B}" type="sibTrans" cxnId="{488AD4CD-4C74-4364-B4FC-80C801E4F02C}">
      <dgm:prSet/>
      <dgm:spPr/>
      <dgm:t>
        <a:bodyPr/>
        <a:lstStyle/>
        <a:p>
          <a:endParaRPr lang="de-DE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EFAE116D-3E5B-4243-82DC-3C134BC8E5AA}" type="pres">
      <dgm:prSet presAssocID="{A840FA07-72CC-495A-B0EE-2EFB6CBD5DF4}" presName="linearFlow" presStyleCnt="0">
        <dgm:presLayoutVars>
          <dgm:resizeHandles val="exact"/>
        </dgm:presLayoutVars>
      </dgm:prSet>
      <dgm:spPr/>
    </dgm:pt>
    <dgm:pt modelId="{F7C60602-1EB4-47EE-8390-0FDABD11505C}" type="pres">
      <dgm:prSet presAssocID="{CF2CF2C0-20BD-407B-9F35-E5E721185A1E}" presName="node" presStyleLbl="node1" presStyleIdx="0" presStyleCnt="6" custScaleX="109891" custLinFactNeighborY="-862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60B77D-3236-4E0E-8A2F-E256152FCD0C}" type="pres">
      <dgm:prSet presAssocID="{5254F2ED-B47E-4A09-BFDE-E9B2248A7FF6}" presName="sibTrans" presStyleLbl="sibTrans2D1" presStyleIdx="0" presStyleCnt="5"/>
      <dgm:spPr/>
      <dgm:t>
        <a:bodyPr/>
        <a:lstStyle/>
        <a:p>
          <a:endParaRPr lang="de-DE"/>
        </a:p>
      </dgm:t>
    </dgm:pt>
    <dgm:pt modelId="{61824546-177E-4370-A3B2-71D09EA881A9}" type="pres">
      <dgm:prSet presAssocID="{5254F2ED-B47E-4A09-BFDE-E9B2248A7FF6}" presName="connectorText" presStyleLbl="sibTrans2D1" presStyleIdx="0" presStyleCnt="5"/>
      <dgm:spPr/>
      <dgm:t>
        <a:bodyPr/>
        <a:lstStyle/>
        <a:p>
          <a:endParaRPr lang="de-DE"/>
        </a:p>
      </dgm:t>
    </dgm:pt>
    <dgm:pt modelId="{8F675845-1452-4350-89A6-D9F62E5F1EBF}" type="pres">
      <dgm:prSet presAssocID="{DD68C75A-1981-4A05-A20F-0676FD1213D8}" presName="node" presStyleLbl="node1" presStyleIdx="1" presStyleCnt="6" custScaleX="109891" custLinFactNeighborY="-1254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055052-6BBB-48F6-A2C2-86775EA209FF}" type="pres">
      <dgm:prSet presAssocID="{16E5355C-B03D-40BE-ACDF-E934373C2802}" presName="sibTrans" presStyleLbl="sibTrans2D1" presStyleIdx="1" presStyleCnt="5"/>
      <dgm:spPr/>
      <dgm:t>
        <a:bodyPr/>
        <a:lstStyle/>
        <a:p>
          <a:endParaRPr lang="de-DE"/>
        </a:p>
      </dgm:t>
    </dgm:pt>
    <dgm:pt modelId="{D36341AE-FCA9-4499-BE75-8E25E4065BDD}" type="pres">
      <dgm:prSet presAssocID="{16E5355C-B03D-40BE-ACDF-E934373C2802}" presName="connectorText" presStyleLbl="sibTrans2D1" presStyleIdx="1" presStyleCnt="5"/>
      <dgm:spPr/>
      <dgm:t>
        <a:bodyPr/>
        <a:lstStyle/>
        <a:p>
          <a:endParaRPr lang="de-DE"/>
        </a:p>
      </dgm:t>
    </dgm:pt>
    <dgm:pt modelId="{6576B6BC-C858-4A4E-9A28-6852BFEB1D75}" type="pres">
      <dgm:prSet presAssocID="{85B3F2C4-4A4D-44FF-B105-5E23B13CB390}" presName="node" presStyleLbl="node1" presStyleIdx="2" presStyleCnt="6" custScaleX="109891" custLinFactNeighborY="-794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480D27-150D-47A8-99DF-C72C131D025C}" type="pres">
      <dgm:prSet presAssocID="{44BBC06D-9A98-4722-986D-D0983F4798D8}" presName="sibTrans" presStyleLbl="sibTrans2D1" presStyleIdx="2" presStyleCnt="5"/>
      <dgm:spPr/>
      <dgm:t>
        <a:bodyPr/>
        <a:lstStyle/>
        <a:p>
          <a:endParaRPr lang="de-DE"/>
        </a:p>
      </dgm:t>
    </dgm:pt>
    <dgm:pt modelId="{822E9455-4E52-4340-AE55-42F502DE5CF5}" type="pres">
      <dgm:prSet presAssocID="{44BBC06D-9A98-4722-986D-D0983F4798D8}" presName="connectorText" presStyleLbl="sibTrans2D1" presStyleIdx="2" presStyleCnt="5"/>
      <dgm:spPr/>
      <dgm:t>
        <a:bodyPr/>
        <a:lstStyle/>
        <a:p>
          <a:endParaRPr lang="de-DE"/>
        </a:p>
      </dgm:t>
    </dgm:pt>
    <dgm:pt modelId="{71B20867-1452-4555-905F-186B679320B4}" type="pres">
      <dgm:prSet presAssocID="{38DEFEC6-DBA0-4DF2-808D-A0BF9EDF439E}" presName="node" presStyleLbl="node1" presStyleIdx="3" presStyleCnt="6" custScaleX="10989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8DC547-2047-482C-A00F-E5B0385E499C}" type="pres">
      <dgm:prSet presAssocID="{D98EEB2E-7D92-4454-B64D-44D7E250E34A}" presName="sibTrans" presStyleLbl="sibTrans2D1" presStyleIdx="3" presStyleCnt="5"/>
      <dgm:spPr/>
      <dgm:t>
        <a:bodyPr/>
        <a:lstStyle/>
        <a:p>
          <a:endParaRPr lang="de-DE"/>
        </a:p>
      </dgm:t>
    </dgm:pt>
    <dgm:pt modelId="{1FCBB075-695B-4D05-8C04-13B2AA870DE5}" type="pres">
      <dgm:prSet presAssocID="{D98EEB2E-7D92-4454-B64D-44D7E250E34A}" presName="connectorText" presStyleLbl="sibTrans2D1" presStyleIdx="3" presStyleCnt="5"/>
      <dgm:spPr/>
      <dgm:t>
        <a:bodyPr/>
        <a:lstStyle/>
        <a:p>
          <a:endParaRPr lang="de-DE"/>
        </a:p>
      </dgm:t>
    </dgm:pt>
    <dgm:pt modelId="{CD6BA8CB-3401-4A54-8955-9456657B038B}" type="pres">
      <dgm:prSet presAssocID="{02A0B792-4AD8-425F-96EF-1DB7A9AC03D9}" presName="node" presStyleLbl="node1" presStyleIdx="4" presStyleCnt="6" custScaleX="10989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8DCF4EE-1019-4111-B9A9-712F6792F8BC}" type="pres">
      <dgm:prSet presAssocID="{D3CA98BF-CDB2-4FE5-9ECE-AFA9360A5F08}" presName="sibTrans" presStyleLbl="sibTrans2D1" presStyleIdx="4" presStyleCnt="5"/>
      <dgm:spPr/>
      <dgm:t>
        <a:bodyPr/>
        <a:lstStyle/>
        <a:p>
          <a:endParaRPr lang="de-DE"/>
        </a:p>
      </dgm:t>
    </dgm:pt>
    <dgm:pt modelId="{0305D528-D7CA-4C5D-A488-3A6E0EA684BB}" type="pres">
      <dgm:prSet presAssocID="{D3CA98BF-CDB2-4FE5-9ECE-AFA9360A5F08}" presName="connectorText" presStyleLbl="sibTrans2D1" presStyleIdx="4" presStyleCnt="5"/>
      <dgm:spPr/>
      <dgm:t>
        <a:bodyPr/>
        <a:lstStyle/>
        <a:p>
          <a:endParaRPr lang="de-DE"/>
        </a:p>
      </dgm:t>
    </dgm:pt>
    <dgm:pt modelId="{264C9A70-2278-4B19-812D-F2503B168A99}" type="pres">
      <dgm:prSet presAssocID="{CCC59EED-5E53-41CA-AABE-C374646E24A4}" presName="node" presStyleLbl="node1" presStyleIdx="5" presStyleCnt="6" custScaleX="10989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C0D96A3-847B-474B-B6DF-3A3309C800F6}" type="presOf" srcId="{D3CA98BF-CDB2-4FE5-9ECE-AFA9360A5F08}" destId="{E8DCF4EE-1019-4111-B9A9-712F6792F8BC}" srcOrd="0" destOrd="0" presId="urn:microsoft.com/office/officeart/2005/8/layout/process2"/>
    <dgm:cxn modelId="{D1AF5C27-FDB1-4560-B56B-D47B7A7E70B7}" srcId="{A840FA07-72CC-495A-B0EE-2EFB6CBD5DF4}" destId="{02A0B792-4AD8-425F-96EF-1DB7A9AC03D9}" srcOrd="4" destOrd="0" parTransId="{ED9A1464-86A7-433D-97E0-1AEA311CA5EF}" sibTransId="{D3CA98BF-CDB2-4FE5-9ECE-AFA9360A5F08}"/>
    <dgm:cxn modelId="{B8917105-1891-4A60-AB8F-FFC67CA3200B}" type="presOf" srcId="{CF2CF2C0-20BD-407B-9F35-E5E721185A1E}" destId="{F7C60602-1EB4-47EE-8390-0FDABD11505C}" srcOrd="0" destOrd="0" presId="urn:microsoft.com/office/officeart/2005/8/layout/process2"/>
    <dgm:cxn modelId="{61FE1EFF-7F7B-4DDC-916B-B7D5AE019A5B}" type="presOf" srcId="{D98EEB2E-7D92-4454-B64D-44D7E250E34A}" destId="{8F8DC547-2047-482C-A00F-E5B0385E499C}" srcOrd="0" destOrd="0" presId="urn:microsoft.com/office/officeart/2005/8/layout/process2"/>
    <dgm:cxn modelId="{18DA6A8D-8E98-4DC0-BD7A-DC69AA74E92E}" srcId="{A840FA07-72CC-495A-B0EE-2EFB6CBD5DF4}" destId="{DD68C75A-1981-4A05-A20F-0676FD1213D8}" srcOrd="1" destOrd="0" parTransId="{F840CDB7-3A25-42B5-BDE4-6BCAE13101D2}" sibTransId="{16E5355C-B03D-40BE-ACDF-E934373C2802}"/>
    <dgm:cxn modelId="{488AD4CD-4C74-4364-B4FC-80C801E4F02C}" srcId="{A840FA07-72CC-495A-B0EE-2EFB6CBD5DF4}" destId="{CCC59EED-5E53-41CA-AABE-C374646E24A4}" srcOrd="5" destOrd="0" parTransId="{74792440-0029-4ABB-979E-4C18ECB4887D}" sibTransId="{EA7C9781-5FE8-4732-934A-6E950DF5B25B}"/>
    <dgm:cxn modelId="{57284023-029B-45CE-8D07-0E4EAEF1F3E9}" type="presOf" srcId="{16E5355C-B03D-40BE-ACDF-E934373C2802}" destId="{D36341AE-FCA9-4499-BE75-8E25E4065BDD}" srcOrd="1" destOrd="0" presId="urn:microsoft.com/office/officeart/2005/8/layout/process2"/>
    <dgm:cxn modelId="{748536B2-AB83-41A5-BA66-39913DCBB882}" type="presOf" srcId="{A840FA07-72CC-495A-B0EE-2EFB6CBD5DF4}" destId="{EFAE116D-3E5B-4243-82DC-3C134BC8E5AA}" srcOrd="0" destOrd="0" presId="urn:microsoft.com/office/officeart/2005/8/layout/process2"/>
    <dgm:cxn modelId="{59302184-44AE-4845-8D8E-CA7AF9FBB49C}" type="presOf" srcId="{44BBC06D-9A98-4722-986D-D0983F4798D8}" destId="{38480D27-150D-47A8-99DF-C72C131D025C}" srcOrd="0" destOrd="0" presId="urn:microsoft.com/office/officeart/2005/8/layout/process2"/>
    <dgm:cxn modelId="{9D4FFD59-50B8-4A7A-8A37-19421735E5A5}" srcId="{A840FA07-72CC-495A-B0EE-2EFB6CBD5DF4}" destId="{38DEFEC6-DBA0-4DF2-808D-A0BF9EDF439E}" srcOrd="3" destOrd="0" parTransId="{40220AEE-5862-44F5-920A-45DED5E268A6}" sibTransId="{D98EEB2E-7D92-4454-B64D-44D7E250E34A}"/>
    <dgm:cxn modelId="{E2D9C291-97F9-4C04-9D4E-ECB24E254280}" type="presOf" srcId="{5254F2ED-B47E-4A09-BFDE-E9B2248A7FF6}" destId="{61824546-177E-4370-A3B2-71D09EA881A9}" srcOrd="1" destOrd="0" presId="urn:microsoft.com/office/officeart/2005/8/layout/process2"/>
    <dgm:cxn modelId="{154C0978-9159-4F59-9D1A-8C536EED8562}" type="presOf" srcId="{D3CA98BF-CDB2-4FE5-9ECE-AFA9360A5F08}" destId="{0305D528-D7CA-4C5D-A488-3A6E0EA684BB}" srcOrd="1" destOrd="0" presId="urn:microsoft.com/office/officeart/2005/8/layout/process2"/>
    <dgm:cxn modelId="{008B1F03-D0CB-47C5-9CF8-33B06AC77746}" type="presOf" srcId="{DD68C75A-1981-4A05-A20F-0676FD1213D8}" destId="{8F675845-1452-4350-89A6-D9F62E5F1EBF}" srcOrd="0" destOrd="0" presId="urn:microsoft.com/office/officeart/2005/8/layout/process2"/>
    <dgm:cxn modelId="{8434BC02-3C4C-48A3-AE3A-DDD486017663}" srcId="{A840FA07-72CC-495A-B0EE-2EFB6CBD5DF4}" destId="{85B3F2C4-4A4D-44FF-B105-5E23B13CB390}" srcOrd="2" destOrd="0" parTransId="{3714621C-D761-42FB-A127-292B02D3CFD0}" sibTransId="{44BBC06D-9A98-4722-986D-D0983F4798D8}"/>
    <dgm:cxn modelId="{C67ABDFD-3C76-4E73-90D4-7EF2A990DFA2}" type="presOf" srcId="{5254F2ED-B47E-4A09-BFDE-E9B2248A7FF6}" destId="{0260B77D-3236-4E0E-8A2F-E256152FCD0C}" srcOrd="0" destOrd="0" presId="urn:microsoft.com/office/officeart/2005/8/layout/process2"/>
    <dgm:cxn modelId="{2EC48F1A-3CB6-4CC4-BD97-F9CC1C6806A9}" type="presOf" srcId="{02A0B792-4AD8-425F-96EF-1DB7A9AC03D9}" destId="{CD6BA8CB-3401-4A54-8955-9456657B038B}" srcOrd="0" destOrd="0" presId="urn:microsoft.com/office/officeart/2005/8/layout/process2"/>
    <dgm:cxn modelId="{2704B3AB-C9F5-404F-A222-2739A53CF359}" srcId="{A840FA07-72CC-495A-B0EE-2EFB6CBD5DF4}" destId="{CF2CF2C0-20BD-407B-9F35-E5E721185A1E}" srcOrd="0" destOrd="0" parTransId="{FC349975-CF52-4F2C-9C13-62E47445E4BB}" sibTransId="{5254F2ED-B47E-4A09-BFDE-E9B2248A7FF6}"/>
    <dgm:cxn modelId="{484A7CAF-E900-4D00-B760-06A752ED7F4A}" type="presOf" srcId="{38DEFEC6-DBA0-4DF2-808D-A0BF9EDF439E}" destId="{71B20867-1452-4555-905F-186B679320B4}" srcOrd="0" destOrd="0" presId="urn:microsoft.com/office/officeart/2005/8/layout/process2"/>
    <dgm:cxn modelId="{FAF85ABE-8F66-4410-AECA-C7CD8CDE282D}" type="presOf" srcId="{16E5355C-B03D-40BE-ACDF-E934373C2802}" destId="{1F055052-6BBB-48F6-A2C2-86775EA209FF}" srcOrd="0" destOrd="0" presId="urn:microsoft.com/office/officeart/2005/8/layout/process2"/>
    <dgm:cxn modelId="{5575F7E3-BBB8-4CCE-8586-79711186CA87}" type="presOf" srcId="{44BBC06D-9A98-4722-986D-D0983F4798D8}" destId="{822E9455-4E52-4340-AE55-42F502DE5CF5}" srcOrd="1" destOrd="0" presId="urn:microsoft.com/office/officeart/2005/8/layout/process2"/>
    <dgm:cxn modelId="{971FF469-D640-43E8-946C-83F4E8960395}" type="presOf" srcId="{CCC59EED-5E53-41CA-AABE-C374646E24A4}" destId="{264C9A70-2278-4B19-812D-F2503B168A99}" srcOrd="0" destOrd="0" presId="urn:microsoft.com/office/officeart/2005/8/layout/process2"/>
    <dgm:cxn modelId="{34FAA9E0-4214-4A37-B5BF-7F19D766CD8C}" type="presOf" srcId="{D98EEB2E-7D92-4454-B64D-44D7E250E34A}" destId="{1FCBB075-695B-4D05-8C04-13B2AA870DE5}" srcOrd="1" destOrd="0" presId="urn:microsoft.com/office/officeart/2005/8/layout/process2"/>
    <dgm:cxn modelId="{9D114625-6DA6-451D-9C88-4C0756B4B3DE}" type="presOf" srcId="{85B3F2C4-4A4D-44FF-B105-5E23B13CB390}" destId="{6576B6BC-C858-4A4E-9A28-6852BFEB1D75}" srcOrd="0" destOrd="0" presId="urn:microsoft.com/office/officeart/2005/8/layout/process2"/>
    <dgm:cxn modelId="{419B0846-BBA1-4C82-8C95-66E61AABBA51}" type="presParOf" srcId="{EFAE116D-3E5B-4243-82DC-3C134BC8E5AA}" destId="{F7C60602-1EB4-47EE-8390-0FDABD11505C}" srcOrd="0" destOrd="0" presId="urn:microsoft.com/office/officeart/2005/8/layout/process2"/>
    <dgm:cxn modelId="{E83CAFD4-D1A7-42E5-8284-9EFCA89BE345}" type="presParOf" srcId="{EFAE116D-3E5B-4243-82DC-3C134BC8E5AA}" destId="{0260B77D-3236-4E0E-8A2F-E256152FCD0C}" srcOrd="1" destOrd="0" presId="urn:microsoft.com/office/officeart/2005/8/layout/process2"/>
    <dgm:cxn modelId="{E765B52C-1E6C-4909-B372-71813ED6A92E}" type="presParOf" srcId="{0260B77D-3236-4E0E-8A2F-E256152FCD0C}" destId="{61824546-177E-4370-A3B2-71D09EA881A9}" srcOrd="0" destOrd="0" presId="urn:microsoft.com/office/officeart/2005/8/layout/process2"/>
    <dgm:cxn modelId="{411AE4CA-ECCA-43E8-878B-26349D60C676}" type="presParOf" srcId="{EFAE116D-3E5B-4243-82DC-3C134BC8E5AA}" destId="{8F675845-1452-4350-89A6-D9F62E5F1EBF}" srcOrd="2" destOrd="0" presId="urn:microsoft.com/office/officeart/2005/8/layout/process2"/>
    <dgm:cxn modelId="{C448BB5E-1F9B-4AE1-9A70-0C9C3B21FF72}" type="presParOf" srcId="{EFAE116D-3E5B-4243-82DC-3C134BC8E5AA}" destId="{1F055052-6BBB-48F6-A2C2-86775EA209FF}" srcOrd="3" destOrd="0" presId="urn:microsoft.com/office/officeart/2005/8/layout/process2"/>
    <dgm:cxn modelId="{F5FBDC31-44E4-482F-BAA2-F768958F14B7}" type="presParOf" srcId="{1F055052-6BBB-48F6-A2C2-86775EA209FF}" destId="{D36341AE-FCA9-4499-BE75-8E25E4065BDD}" srcOrd="0" destOrd="0" presId="urn:microsoft.com/office/officeart/2005/8/layout/process2"/>
    <dgm:cxn modelId="{32222498-BDF6-44EE-8C71-DFBEEF4A9761}" type="presParOf" srcId="{EFAE116D-3E5B-4243-82DC-3C134BC8E5AA}" destId="{6576B6BC-C858-4A4E-9A28-6852BFEB1D75}" srcOrd="4" destOrd="0" presId="urn:microsoft.com/office/officeart/2005/8/layout/process2"/>
    <dgm:cxn modelId="{E82D3922-7534-43BE-86C8-742992BB941E}" type="presParOf" srcId="{EFAE116D-3E5B-4243-82DC-3C134BC8E5AA}" destId="{38480D27-150D-47A8-99DF-C72C131D025C}" srcOrd="5" destOrd="0" presId="urn:microsoft.com/office/officeart/2005/8/layout/process2"/>
    <dgm:cxn modelId="{343890E9-DD0E-42CF-B49F-EBD6F4C28939}" type="presParOf" srcId="{38480D27-150D-47A8-99DF-C72C131D025C}" destId="{822E9455-4E52-4340-AE55-42F502DE5CF5}" srcOrd="0" destOrd="0" presId="urn:microsoft.com/office/officeart/2005/8/layout/process2"/>
    <dgm:cxn modelId="{62D4FA3C-1C9C-4546-8290-685122CCBF66}" type="presParOf" srcId="{EFAE116D-3E5B-4243-82DC-3C134BC8E5AA}" destId="{71B20867-1452-4555-905F-186B679320B4}" srcOrd="6" destOrd="0" presId="urn:microsoft.com/office/officeart/2005/8/layout/process2"/>
    <dgm:cxn modelId="{F594DE94-A0C6-4092-910A-DF540BB43B33}" type="presParOf" srcId="{EFAE116D-3E5B-4243-82DC-3C134BC8E5AA}" destId="{8F8DC547-2047-482C-A00F-E5B0385E499C}" srcOrd="7" destOrd="0" presId="urn:microsoft.com/office/officeart/2005/8/layout/process2"/>
    <dgm:cxn modelId="{D5F5D4D5-98E8-4483-A3E6-406DC6D99B3F}" type="presParOf" srcId="{8F8DC547-2047-482C-A00F-E5B0385E499C}" destId="{1FCBB075-695B-4D05-8C04-13B2AA870DE5}" srcOrd="0" destOrd="0" presId="urn:microsoft.com/office/officeart/2005/8/layout/process2"/>
    <dgm:cxn modelId="{911D7B31-8B47-46F9-89F9-5E2105B88F49}" type="presParOf" srcId="{EFAE116D-3E5B-4243-82DC-3C134BC8E5AA}" destId="{CD6BA8CB-3401-4A54-8955-9456657B038B}" srcOrd="8" destOrd="0" presId="urn:microsoft.com/office/officeart/2005/8/layout/process2"/>
    <dgm:cxn modelId="{BEFD2CAD-A70B-4A48-A706-CB1A41693306}" type="presParOf" srcId="{EFAE116D-3E5B-4243-82DC-3C134BC8E5AA}" destId="{E8DCF4EE-1019-4111-B9A9-712F6792F8BC}" srcOrd="9" destOrd="0" presId="urn:microsoft.com/office/officeart/2005/8/layout/process2"/>
    <dgm:cxn modelId="{6EB44276-DC8F-4694-960F-7EE86105D517}" type="presParOf" srcId="{E8DCF4EE-1019-4111-B9A9-712F6792F8BC}" destId="{0305D528-D7CA-4C5D-A488-3A6E0EA684BB}" srcOrd="0" destOrd="0" presId="urn:microsoft.com/office/officeart/2005/8/layout/process2"/>
    <dgm:cxn modelId="{15A3A56B-E8E1-4D2D-996B-A0B30FCAD0B8}" type="presParOf" srcId="{EFAE116D-3E5B-4243-82DC-3C134BC8E5AA}" destId="{264C9A70-2278-4B19-812D-F2503B168A99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59CB71-0E4F-4B58-954D-CAFE90A88E0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E55B6711-E1AC-448E-943E-ACEDE6D6093E}">
      <dgm:prSet phldrT="[Text]" custT="1"/>
      <dgm:spPr/>
      <dgm:t>
        <a:bodyPr/>
        <a:lstStyle/>
        <a:p>
          <a:r>
            <a:rPr lang="de-DE" sz="20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Notion</a:t>
          </a:r>
          <a:endParaRPr lang="de-DE" sz="20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0247EDA3-CC41-4F5F-B024-11E00B6CC7DC}" type="parTrans" cxnId="{64CA5F0B-6C0B-4AE5-A634-16F8C8823739}">
      <dgm:prSet/>
      <dgm:spPr/>
      <dgm:t>
        <a:bodyPr/>
        <a:lstStyle/>
        <a:p>
          <a:endParaRPr lang="de-DE"/>
        </a:p>
      </dgm:t>
    </dgm:pt>
    <dgm:pt modelId="{BB7D0D21-2CA1-428A-A44C-0B9802D97E06}" type="sibTrans" cxnId="{64CA5F0B-6C0B-4AE5-A634-16F8C8823739}">
      <dgm:prSet custT="1"/>
      <dgm:spPr/>
      <dgm:t>
        <a:bodyPr/>
        <a:lstStyle/>
        <a:p>
          <a:r>
            <a:rPr lang="de-DE" sz="30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PPT</a:t>
          </a:r>
          <a:endParaRPr lang="de-DE" sz="30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43970C8-5A58-4A68-B235-18ECA26D2227}">
      <dgm:prSet phldrT="[Text]" custT="1"/>
      <dgm:spPr/>
      <dgm:t>
        <a:bodyPr/>
        <a:lstStyle/>
        <a:p>
          <a:r>
            <a:rPr lang="de-DE" sz="2000" dirty="0" err="1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Geo</a:t>
          </a:r>
          <a:r>
            <a:rPr lang="de-DE" sz="20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</a:t>
          </a:r>
          <a:r>
            <a:rPr lang="de-DE" sz="2000" dirty="0" err="1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Gebra</a:t>
          </a:r>
          <a:endParaRPr lang="de-DE" sz="20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D6D4D24-C3B8-4E73-9167-0DB5B72F8A72}" type="parTrans" cxnId="{78B28487-5D99-44CB-B4B6-2281F6D72327}">
      <dgm:prSet/>
      <dgm:spPr/>
      <dgm:t>
        <a:bodyPr/>
        <a:lstStyle/>
        <a:p>
          <a:endParaRPr lang="de-DE"/>
        </a:p>
      </dgm:t>
    </dgm:pt>
    <dgm:pt modelId="{5B8EDA45-1E9D-468B-99E8-4E84B787DFAA}" type="sibTrans" cxnId="{78B28487-5D99-44CB-B4B6-2281F6D72327}">
      <dgm:prSet custT="1"/>
      <dgm:spPr>
        <a:solidFill>
          <a:srgbClr val="57BB8A">
            <a:alpha val="43137"/>
          </a:srgbClr>
        </a:solidFill>
      </dgm:spPr>
      <dgm:t>
        <a:bodyPr/>
        <a:lstStyle/>
        <a:p>
          <a:r>
            <a:rPr lang="de-DE" sz="2700" dirty="0" err="1" smtClean="0">
              <a:ln>
                <a:solidFill>
                  <a:schemeClr val="accent3">
                    <a:lumMod val="50000"/>
                  </a:schemeClr>
                </a:solidFill>
              </a:ln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Canva</a:t>
          </a:r>
          <a:endParaRPr lang="de-DE" sz="2700" dirty="0">
            <a:ln>
              <a:solidFill>
                <a:schemeClr val="accent3">
                  <a:lumMod val="50000"/>
                </a:schemeClr>
              </a:solidFill>
            </a:ln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9A1AF09-B0F8-4F9A-8085-BD076ABD6944}">
      <dgm:prSet phldrT="[Text]" custT="1"/>
      <dgm:spPr/>
      <dgm:t>
        <a:bodyPr/>
        <a:lstStyle/>
        <a:p>
          <a:r>
            <a:rPr lang="de-DE" sz="30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H5P</a:t>
          </a:r>
          <a:endParaRPr lang="de-DE" sz="30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0FA04F2-BB65-42F2-B644-C9AD8E2F74BC}" type="sibTrans" cxnId="{2D01D539-EDC9-44DE-B69E-93C8505AC9CD}">
      <dgm:prSet custT="1"/>
      <dgm:spPr/>
      <dgm:t>
        <a:bodyPr/>
        <a:lstStyle/>
        <a:p>
          <a:r>
            <a:rPr lang="de-DE" sz="2800" dirty="0" err="1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Menti</a:t>
          </a:r>
          <a:endParaRPr lang="de-DE" sz="28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B9AF2EA0-F8E1-4E26-991F-743DFBE39B7C}" type="parTrans" cxnId="{2D01D539-EDC9-44DE-B69E-93C8505AC9CD}">
      <dgm:prSet/>
      <dgm:spPr/>
      <dgm:t>
        <a:bodyPr/>
        <a:lstStyle/>
        <a:p>
          <a:endParaRPr lang="de-DE"/>
        </a:p>
      </dgm:t>
    </dgm:pt>
    <dgm:pt modelId="{C00DBF81-73C0-4F9D-A0FA-97472FAD85A0}">
      <dgm:prSet/>
      <dgm:spPr>
        <a:solidFill>
          <a:srgbClr val="57BB8A">
            <a:alpha val="43137"/>
          </a:srgbClr>
        </a:solidFill>
      </dgm:spPr>
      <dgm:t>
        <a:bodyPr/>
        <a:lstStyle/>
        <a:p>
          <a:r>
            <a:rPr lang="de-DE" dirty="0" smtClean="0">
              <a:ln>
                <a:solidFill>
                  <a:schemeClr val="accent3">
                    <a:lumMod val="50000"/>
                  </a:schemeClr>
                </a:solidFill>
              </a:ln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Excel</a:t>
          </a:r>
          <a:endParaRPr lang="de-DE" dirty="0">
            <a:ln>
              <a:solidFill>
                <a:schemeClr val="accent3">
                  <a:lumMod val="50000"/>
                </a:schemeClr>
              </a:solidFill>
            </a:ln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94AF96B-12E9-4DF6-B906-BE70121F25AD}" type="parTrans" cxnId="{50573DDC-E86C-4F19-AF44-22C094D24F80}">
      <dgm:prSet/>
      <dgm:spPr/>
      <dgm:t>
        <a:bodyPr/>
        <a:lstStyle/>
        <a:p>
          <a:endParaRPr lang="de-DE"/>
        </a:p>
      </dgm:t>
    </dgm:pt>
    <dgm:pt modelId="{5BAC699F-C5AC-4312-8521-163B45BBB642}" type="sibTrans" cxnId="{50573DDC-E86C-4F19-AF44-22C094D24F80}">
      <dgm:prSet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05E97131-A038-4CA4-9309-A8E0F4991A5F}" type="pres">
      <dgm:prSet presAssocID="{AB59CB71-0E4F-4B58-954D-CAFE90A88E0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9DF5971F-4B61-4E8B-9617-57BB3E34BB06}" type="pres">
      <dgm:prSet presAssocID="{E55B6711-E1AC-448E-943E-ACEDE6D6093E}" presName="composite" presStyleCnt="0"/>
      <dgm:spPr/>
    </dgm:pt>
    <dgm:pt modelId="{A3BB2DBF-B237-440C-8552-B2BB05484322}" type="pres">
      <dgm:prSet presAssocID="{E55B6711-E1AC-448E-943E-ACEDE6D6093E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23C57B-7955-4774-AFF6-D52EE3CAB2E8}" type="pres">
      <dgm:prSet presAssocID="{E55B6711-E1AC-448E-943E-ACEDE6D6093E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CA4F48-486E-491F-AF10-2C90223AFA0D}" type="pres">
      <dgm:prSet presAssocID="{E55B6711-E1AC-448E-943E-ACEDE6D6093E}" presName="BalanceSpacing" presStyleCnt="0"/>
      <dgm:spPr/>
    </dgm:pt>
    <dgm:pt modelId="{D6F155DC-BF58-4A0A-833E-A9E446BA0AB4}" type="pres">
      <dgm:prSet presAssocID="{E55B6711-E1AC-448E-943E-ACEDE6D6093E}" presName="BalanceSpacing1" presStyleCnt="0"/>
      <dgm:spPr/>
    </dgm:pt>
    <dgm:pt modelId="{192CCC99-43DC-4F31-8797-06E70C1FD3C6}" type="pres">
      <dgm:prSet presAssocID="{BB7D0D21-2CA1-428A-A44C-0B9802D97E06}" presName="Accent1Text" presStyleLbl="node1" presStyleIdx="1" presStyleCnt="8"/>
      <dgm:spPr/>
      <dgm:t>
        <a:bodyPr/>
        <a:lstStyle/>
        <a:p>
          <a:endParaRPr lang="de-DE"/>
        </a:p>
      </dgm:t>
    </dgm:pt>
    <dgm:pt modelId="{96549ADB-D4E7-439A-BA8F-38AF42ABBB04}" type="pres">
      <dgm:prSet presAssocID="{BB7D0D21-2CA1-428A-A44C-0B9802D97E06}" presName="spaceBetweenRectangles" presStyleCnt="0"/>
      <dgm:spPr/>
    </dgm:pt>
    <dgm:pt modelId="{5F59679F-5AB0-43DB-A734-CF53738B31BA}" type="pres">
      <dgm:prSet presAssocID="{99A1AF09-B0F8-4F9A-8085-BD076ABD6944}" presName="composite" presStyleCnt="0"/>
      <dgm:spPr/>
    </dgm:pt>
    <dgm:pt modelId="{BE200DAC-E1B3-4FCF-8A2B-FA702DCDEAA2}" type="pres">
      <dgm:prSet presAssocID="{99A1AF09-B0F8-4F9A-8085-BD076ABD6944}" presName="Parent1" presStyleLbl="node1" presStyleIdx="2" presStyleCnt="8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1F52AF1-8CDA-47DB-A6D8-BD0A813ED775}" type="pres">
      <dgm:prSet presAssocID="{99A1AF09-B0F8-4F9A-8085-BD076ABD6944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DD92D5-D68D-4987-8B5A-4BC4750F9313}" type="pres">
      <dgm:prSet presAssocID="{99A1AF09-B0F8-4F9A-8085-BD076ABD6944}" presName="BalanceSpacing" presStyleCnt="0"/>
      <dgm:spPr/>
    </dgm:pt>
    <dgm:pt modelId="{DD55FDE8-2C7C-4CA6-A22D-73E7478007F9}" type="pres">
      <dgm:prSet presAssocID="{99A1AF09-B0F8-4F9A-8085-BD076ABD6944}" presName="BalanceSpacing1" presStyleCnt="0"/>
      <dgm:spPr/>
    </dgm:pt>
    <dgm:pt modelId="{39CCCEF4-CF39-4393-8B16-EE47756F0380}" type="pres">
      <dgm:prSet presAssocID="{20FA04F2-BB65-42F2-B644-C9AD8E2F74BC}" presName="Accent1Text" presStyleLbl="node1" presStyleIdx="3" presStyleCnt="8" custLinFactNeighborY="0"/>
      <dgm:spPr/>
      <dgm:t>
        <a:bodyPr/>
        <a:lstStyle/>
        <a:p>
          <a:endParaRPr lang="de-DE"/>
        </a:p>
      </dgm:t>
    </dgm:pt>
    <dgm:pt modelId="{6A41638B-E556-4986-ABBC-BBC8C5811EF4}" type="pres">
      <dgm:prSet presAssocID="{20FA04F2-BB65-42F2-B644-C9AD8E2F74BC}" presName="spaceBetweenRectangles" presStyleCnt="0"/>
      <dgm:spPr/>
    </dgm:pt>
    <dgm:pt modelId="{A2449BC7-5033-4FCF-9C5E-25CEA95DB2B2}" type="pres">
      <dgm:prSet presAssocID="{743970C8-5A58-4A68-B235-18ECA26D2227}" presName="composite" presStyleCnt="0"/>
      <dgm:spPr/>
    </dgm:pt>
    <dgm:pt modelId="{3E59339A-1B4B-41D1-9E43-E6FFAF491AB8}" type="pres">
      <dgm:prSet presAssocID="{743970C8-5A58-4A68-B235-18ECA26D2227}" presName="Parent1" presStyleLbl="node1" presStyleIdx="4" presStyleCnt="8" custLinFactX="-61580" custLinFactNeighborX="-100000" custLinFactNeighborY="-8545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1413A2-F800-4BA7-8841-BBB89D6483E3}" type="pres">
      <dgm:prSet presAssocID="{743970C8-5A58-4A68-B235-18ECA26D222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3E2FBE-AD72-4FBB-A301-9086CB876C3A}" type="pres">
      <dgm:prSet presAssocID="{743970C8-5A58-4A68-B235-18ECA26D2227}" presName="BalanceSpacing" presStyleCnt="0"/>
      <dgm:spPr/>
    </dgm:pt>
    <dgm:pt modelId="{34EAF04E-182D-40B5-A8F9-4F974933720C}" type="pres">
      <dgm:prSet presAssocID="{743970C8-5A58-4A68-B235-18ECA26D2227}" presName="BalanceSpacing1" presStyleCnt="0"/>
      <dgm:spPr/>
    </dgm:pt>
    <dgm:pt modelId="{C1A43178-AB67-46D4-B413-71BB70D7587C}" type="pres">
      <dgm:prSet presAssocID="{5B8EDA45-1E9D-468B-99E8-4E84B787DFAA}" presName="Accent1Text" presStyleLbl="node1" presStyleIdx="5" presStyleCnt="8" custLinFactX="100000" custLinFactY="-68298" custLinFactNeighborX="116690" custLinFactNeighborY="-100000"/>
      <dgm:spPr/>
      <dgm:t>
        <a:bodyPr/>
        <a:lstStyle/>
        <a:p>
          <a:endParaRPr lang="de-DE"/>
        </a:p>
      </dgm:t>
    </dgm:pt>
    <dgm:pt modelId="{4C7878DD-08D7-4F58-970B-7B1BA4637EF2}" type="pres">
      <dgm:prSet presAssocID="{5B8EDA45-1E9D-468B-99E8-4E84B787DFAA}" presName="spaceBetweenRectangles" presStyleCnt="0"/>
      <dgm:spPr/>
    </dgm:pt>
    <dgm:pt modelId="{91CADE21-6447-4E32-B854-F2AE13A7CCF8}" type="pres">
      <dgm:prSet presAssocID="{C00DBF81-73C0-4F9D-A0FA-97472FAD85A0}" presName="composite" presStyleCnt="0"/>
      <dgm:spPr/>
    </dgm:pt>
    <dgm:pt modelId="{E0BD3798-B758-4BB9-9760-3F26F3246A38}" type="pres">
      <dgm:prSet presAssocID="{C00DBF81-73C0-4F9D-A0FA-97472FAD85A0}" presName="Parent1" presStyleLbl="node1" presStyleIdx="6" presStyleCnt="8" custLinFactX="-60850" custLinFactY="-100000" custLinFactNeighborX="-100000" custLinFactNeighborY="-15467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C49099-4753-4BFC-8F93-B57FDAEEED1D}" type="pres">
      <dgm:prSet presAssocID="{C00DBF81-73C0-4F9D-A0FA-97472FAD85A0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638D8DC3-9F46-4532-B671-0BC10337BEA0}" type="pres">
      <dgm:prSet presAssocID="{C00DBF81-73C0-4F9D-A0FA-97472FAD85A0}" presName="BalanceSpacing" presStyleCnt="0"/>
      <dgm:spPr/>
    </dgm:pt>
    <dgm:pt modelId="{F190C5DB-D87B-4D92-8761-15236470BAE3}" type="pres">
      <dgm:prSet presAssocID="{C00DBF81-73C0-4F9D-A0FA-97472FAD85A0}" presName="BalanceSpacing1" presStyleCnt="0"/>
      <dgm:spPr/>
    </dgm:pt>
    <dgm:pt modelId="{D4F3BF5A-EE77-4C02-A61C-80136158F426}" type="pres">
      <dgm:prSet presAssocID="{5BAC699F-C5AC-4312-8521-163B45BBB642}" presName="Accent1Text" presStyleLbl="node1" presStyleIdx="7" presStyleCnt="8" custLinFactY="-38499" custLinFactNeighborX="59946" custLinFactNeighborY="-100000"/>
      <dgm:spPr/>
      <dgm:t>
        <a:bodyPr/>
        <a:lstStyle/>
        <a:p>
          <a:endParaRPr lang="de-DE"/>
        </a:p>
      </dgm:t>
    </dgm:pt>
  </dgm:ptLst>
  <dgm:cxnLst>
    <dgm:cxn modelId="{64CA5F0B-6C0B-4AE5-A634-16F8C8823739}" srcId="{AB59CB71-0E4F-4B58-954D-CAFE90A88E0E}" destId="{E55B6711-E1AC-448E-943E-ACEDE6D6093E}" srcOrd="0" destOrd="0" parTransId="{0247EDA3-CC41-4F5F-B024-11E00B6CC7DC}" sibTransId="{BB7D0D21-2CA1-428A-A44C-0B9802D97E06}"/>
    <dgm:cxn modelId="{7F3734D7-F5FE-4DA1-AA5A-E92268F6A172}" type="presOf" srcId="{5B8EDA45-1E9D-468B-99E8-4E84B787DFAA}" destId="{C1A43178-AB67-46D4-B413-71BB70D7587C}" srcOrd="0" destOrd="0" presId="urn:microsoft.com/office/officeart/2008/layout/AlternatingHexagons"/>
    <dgm:cxn modelId="{7DF3AE7B-C217-4F00-ADBE-2A376059EA0E}" type="presOf" srcId="{BB7D0D21-2CA1-428A-A44C-0B9802D97E06}" destId="{192CCC99-43DC-4F31-8797-06E70C1FD3C6}" srcOrd="0" destOrd="0" presId="urn:microsoft.com/office/officeart/2008/layout/AlternatingHexagons"/>
    <dgm:cxn modelId="{2D01D539-EDC9-44DE-B69E-93C8505AC9CD}" srcId="{AB59CB71-0E4F-4B58-954D-CAFE90A88E0E}" destId="{99A1AF09-B0F8-4F9A-8085-BD076ABD6944}" srcOrd="1" destOrd="0" parTransId="{B9AF2EA0-F8E1-4E26-991F-743DFBE39B7C}" sibTransId="{20FA04F2-BB65-42F2-B644-C9AD8E2F74BC}"/>
    <dgm:cxn modelId="{78B28487-5D99-44CB-B4B6-2281F6D72327}" srcId="{AB59CB71-0E4F-4B58-954D-CAFE90A88E0E}" destId="{743970C8-5A58-4A68-B235-18ECA26D2227}" srcOrd="2" destOrd="0" parTransId="{DD6D4D24-C3B8-4E73-9167-0DB5B72F8A72}" sibTransId="{5B8EDA45-1E9D-468B-99E8-4E84B787DFAA}"/>
    <dgm:cxn modelId="{E85A11A4-1D09-40A2-AAAC-3003DC3C704E}" type="presOf" srcId="{5BAC699F-C5AC-4312-8521-163B45BBB642}" destId="{D4F3BF5A-EE77-4C02-A61C-80136158F426}" srcOrd="0" destOrd="0" presId="urn:microsoft.com/office/officeart/2008/layout/AlternatingHexagons"/>
    <dgm:cxn modelId="{50573DDC-E86C-4F19-AF44-22C094D24F80}" srcId="{AB59CB71-0E4F-4B58-954D-CAFE90A88E0E}" destId="{C00DBF81-73C0-4F9D-A0FA-97472FAD85A0}" srcOrd="3" destOrd="0" parTransId="{994AF96B-12E9-4DF6-B906-BE70121F25AD}" sibTransId="{5BAC699F-C5AC-4312-8521-163B45BBB642}"/>
    <dgm:cxn modelId="{54EE8592-E3C7-46C9-99F5-0290D45F4EC5}" type="presOf" srcId="{20FA04F2-BB65-42F2-B644-C9AD8E2F74BC}" destId="{39CCCEF4-CF39-4393-8B16-EE47756F0380}" srcOrd="0" destOrd="0" presId="urn:microsoft.com/office/officeart/2008/layout/AlternatingHexagons"/>
    <dgm:cxn modelId="{AD286048-91E0-4F49-951E-7272125ED38F}" type="presOf" srcId="{AB59CB71-0E4F-4B58-954D-CAFE90A88E0E}" destId="{05E97131-A038-4CA4-9309-A8E0F4991A5F}" srcOrd="0" destOrd="0" presId="urn:microsoft.com/office/officeart/2008/layout/AlternatingHexagons"/>
    <dgm:cxn modelId="{71D3410B-CF9F-48DD-87DA-2C51C50B11EE}" type="presOf" srcId="{E55B6711-E1AC-448E-943E-ACEDE6D6093E}" destId="{A3BB2DBF-B237-440C-8552-B2BB05484322}" srcOrd="0" destOrd="0" presId="urn:microsoft.com/office/officeart/2008/layout/AlternatingHexagons"/>
    <dgm:cxn modelId="{31F30316-C916-42EC-9D20-A422F883E264}" type="presOf" srcId="{C00DBF81-73C0-4F9D-A0FA-97472FAD85A0}" destId="{E0BD3798-B758-4BB9-9760-3F26F3246A38}" srcOrd="0" destOrd="0" presId="urn:microsoft.com/office/officeart/2008/layout/AlternatingHexagons"/>
    <dgm:cxn modelId="{086FE16C-D8ED-4318-8F5A-F9B7C5E22EAD}" type="presOf" srcId="{743970C8-5A58-4A68-B235-18ECA26D2227}" destId="{3E59339A-1B4B-41D1-9E43-E6FFAF491AB8}" srcOrd="0" destOrd="0" presId="urn:microsoft.com/office/officeart/2008/layout/AlternatingHexagons"/>
    <dgm:cxn modelId="{60D69BD9-5943-4B8D-9BB5-72683C40F274}" type="presOf" srcId="{99A1AF09-B0F8-4F9A-8085-BD076ABD6944}" destId="{BE200DAC-E1B3-4FCF-8A2B-FA702DCDEAA2}" srcOrd="0" destOrd="0" presId="urn:microsoft.com/office/officeart/2008/layout/AlternatingHexagons"/>
    <dgm:cxn modelId="{E974FE7E-356E-4CF4-873A-5DA4EE94C5AF}" type="presParOf" srcId="{05E97131-A038-4CA4-9309-A8E0F4991A5F}" destId="{9DF5971F-4B61-4E8B-9617-57BB3E34BB06}" srcOrd="0" destOrd="0" presId="urn:microsoft.com/office/officeart/2008/layout/AlternatingHexagons"/>
    <dgm:cxn modelId="{711E294E-4E7B-46D1-BF4E-E741796CCB5D}" type="presParOf" srcId="{9DF5971F-4B61-4E8B-9617-57BB3E34BB06}" destId="{A3BB2DBF-B237-440C-8552-B2BB05484322}" srcOrd="0" destOrd="0" presId="urn:microsoft.com/office/officeart/2008/layout/AlternatingHexagons"/>
    <dgm:cxn modelId="{A9EBF2C8-9C8B-40DF-96DE-FA5C5B257AE3}" type="presParOf" srcId="{9DF5971F-4B61-4E8B-9617-57BB3E34BB06}" destId="{9B23C57B-7955-4774-AFF6-D52EE3CAB2E8}" srcOrd="1" destOrd="0" presId="urn:microsoft.com/office/officeart/2008/layout/AlternatingHexagons"/>
    <dgm:cxn modelId="{F4E43014-D1A1-4DEA-ABD8-B00AAE45E592}" type="presParOf" srcId="{9DF5971F-4B61-4E8B-9617-57BB3E34BB06}" destId="{48CA4F48-486E-491F-AF10-2C90223AFA0D}" srcOrd="2" destOrd="0" presId="urn:microsoft.com/office/officeart/2008/layout/AlternatingHexagons"/>
    <dgm:cxn modelId="{C67C4F51-BD4C-4E0E-8F4E-8BC036373DE9}" type="presParOf" srcId="{9DF5971F-4B61-4E8B-9617-57BB3E34BB06}" destId="{D6F155DC-BF58-4A0A-833E-A9E446BA0AB4}" srcOrd="3" destOrd="0" presId="urn:microsoft.com/office/officeart/2008/layout/AlternatingHexagons"/>
    <dgm:cxn modelId="{F086CC7A-AD73-4273-90A2-949C8D82AB5F}" type="presParOf" srcId="{9DF5971F-4B61-4E8B-9617-57BB3E34BB06}" destId="{192CCC99-43DC-4F31-8797-06E70C1FD3C6}" srcOrd="4" destOrd="0" presId="urn:microsoft.com/office/officeart/2008/layout/AlternatingHexagons"/>
    <dgm:cxn modelId="{B3DAC3F9-07B2-4994-AB5E-7D6F531B0A1F}" type="presParOf" srcId="{05E97131-A038-4CA4-9309-A8E0F4991A5F}" destId="{96549ADB-D4E7-439A-BA8F-38AF42ABBB04}" srcOrd="1" destOrd="0" presId="urn:microsoft.com/office/officeart/2008/layout/AlternatingHexagons"/>
    <dgm:cxn modelId="{F8237CC1-87B0-4C88-81BB-20E066D5EBFF}" type="presParOf" srcId="{05E97131-A038-4CA4-9309-A8E0F4991A5F}" destId="{5F59679F-5AB0-43DB-A734-CF53738B31BA}" srcOrd="2" destOrd="0" presId="urn:microsoft.com/office/officeart/2008/layout/AlternatingHexagons"/>
    <dgm:cxn modelId="{370E61AD-E69C-4AF3-91D6-93B3E32BD0A7}" type="presParOf" srcId="{5F59679F-5AB0-43DB-A734-CF53738B31BA}" destId="{BE200DAC-E1B3-4FCF-8A2B-FA702DCDEAA2}" srcOrd="0" destOrd="0" presId="urn:microsoft.com/office/officeart/2008/layout/AlternatingHexagons"/>
    <dgm:cxn modelId="{CF773D85-D718-4D8A-864A-875921729C90}" type="presParOf" srcId="{5F59679F-5AB0-43DB-A734-CF53738B31BA}" destId="{E1F52AF1-8CDA-47DB-A6D8-BD0A813ED775}" srcOrd="1" destOrd="0" presId="urn:microsoft.com/office/officeart/2008/layout/AlternatingHexagons"/>
    <dgm:cxn modelId="{00D78AD2-2D55-4380-A923-DFB45889806E}" type="presParOf" srcId="{5F59679F-5AB0-43DB-A734-CF53738B31BA}" destId="{BCDD92D5-D68D-4987-8B5A-4BC4750F9313}" srcOrd="2" destOrd="0" presId="urn:microsoft.com/office/officeart/2008/layout/AlternatingHexagons"/>
    <dgm:cxn modelId="{F2B4EB1E-634A-4992-9B94-7B7354A6E79F}" type="presParOf" srcId="{5F59679F-5AB0-43DB-A734-CF53738B31BA}" destId="{DD55FDE8-2C7C-4CA6-A22D-73E7478007F9}" srcOrd="3" destOrd="0" presId="urn:microsoft.com/office/officeart/2008/layout/AlternatingHexagons"/>
    <dgm:cxn modelId="{33518652-53B8-40E0-A96C-CD892F398813}" type="presParOf" srcId="{5F59679F-5AB0-43DB-A734-CF53738B31BA}" destId="{39CCCEF4-CF39-4393-8B16-EE47756F0380}" srcOrd="4" destOrd="0" presId="urn:microsoft.com/office/officeart/2008/layout/AlternatingHexagons"/>
    <dgm:cxn modelId="{E7EA8E4C-4B96-47B3-8839-1E9E31262070}" type="presParOf" srcId="{05E97131-A038-4CA4-9309-A8E0F4991A5F}" destId="{6A41638B-E556-4986-ABBC-BBC8C5811EF4}" srcOrd="3" destOrd="0" presId="urn:microsoft.com/office/officeart/2008/layout/AlternatingHexagons"/>
    <dgm:cxn modelId="{239D61CC-56AC-4FAE-8759-EA214D1B5B89}" type="presParOf" srcId="{05E97131-A038-4CA4-9309-A8E0F4991A5F}" destId="{A2449BC7-5033-4FCF-9C5E-25CEA95DB2B2}" srcOrd="4" destOrd="0" presId="urn:microsoft.com/office/officeart/2008/layout/AlternatingHexagons"/>
    <dgm:cxn modelId="{059F589C-ED07-426D-A52C-84A93FC31F1B}" type="presParOf" srcId="{A2449BC7-5033-4FCF-9C5E-25CEA95DB2B2}" destId="{3E59339A-1B4B-41D1-9E43-E6FFAF491AB8}" srcOrd="0" destOrd="0" presId="urn:microsoft.com/office/officeart/2008/layout/AlternatingHexagons"/>
    <dgm:cxn modelId="{BD0D93C4-2F78-4043-A8E2-097937420315}" type="presParOf" srcId="{A2449BC7-5033-4FCF-9C5E-25CEA95DB2B2}" destId="{EB1413A2-F800-4BA7-8841-BBB89D6483E3}" srcOrd="1" destOrd="0" presId="urn:microsoft.com/office/officeart/2008/layout/AlternatingHexagons"/>
    <dgm:cxn modelId="{117673E7-EA9A-46F2-8102-4C7229691855}" type="presParOf" srcId="{A2449BC7-5033-4FCF-9C5E-25CEA95DB2B2}" destId="{F63E2FBE-AD72-4FBB-A301-9086CB876C3A}" srcOrd="2" destOrd="0" presId="urn:microsoft.com/office/officeart/2008/layout/AlternatingHexagons"/>
    <dgm:cxn modelId="{46181003-6C77-493A-9A05-2CD0C1A18843}" type="presParOf" srcId="{A2449BC7-5033-4FCF-9C5E-25CEA95DB2B2}" destId="{34EAF04E-182D-40B5-A8F9-4F974933720C}" srcOrd="3" destOrd="0" presId="urn:microsoft.com/office/officeart/2008/layout/AlternatingHexagons"/>
    <dgm:cxn modelId="{7E6B600F-9D5F-42BB-A97D-3E85546A8227}" type="presParOf" srcId="{A2449BC7-5033-4FCF-9C5E-25CEA95DB2B2}" destId="{C1A43178-AB67-46D4-B413-71BB70D7587C}" srcOrd="4" destOrd="0" presId="urn:microsoft.com/office/officeart/2008/layout/AlternatingHexagons"/>
    <dgm:cxn modelId="{79B0D3B4-947C-4EF8-A20E-176978F09C46}" type="presParOf" srcId="{05E97131-A038-4CA4-9309-A8E0F4991A5F}" destId="{4C7878DD-08D7-4F58-970B-7B1BA4637EF2}" srcOrd="5" destOrd="0" presId="urn:microsoft.com/office/officeart/2008/layout/AlternatingHexagons"/>
    <dgm:cxn modelId="{FA713D9E-4212-4373-A13A-39B5DCB1FC62}" type="presParOf" srcId="{05E97131-A038-4CA4-9309-A8E0F4991A5F}" destId="{91CADE21-6447-4E32-B854-F2AE13A7CCF8}" srcOrd="6" destOrd="0" presId="urn:microsoft.com/office/officeart/2008/layout/AlternatingHexagons"/>
    <dgm:cxn modelId="{CBD1C363-13AC-425A-ACB1-BBC41BE00630}" type="presParOf" srcId="{91CADE21-6447-4E32-B854-F2AE13A7CCF8}" destId="{E0BD3798-B758-4BB9-9760-3F26F3246A38}" srcOrd="0" destOrd="0" presId="urn:microsoft.com/office/officeart/2008/layout/AlternatingHexagons"/>
    <dgm:cxn modelId="{EE08A108-14BD-4CFB-ADDB-185525FF1EEB}" type="presParOf" srcId="{91CADE21-6447-4E32-B854-F2AE13A7CCF8}" destId="{19C49099-4753-4BFC-8F93-B57FDAEEED1D}" srcOrd="1" destOrd="0" presId="urn:microsoft.com/office/officeart/2008/layout/AlternatingHexagons"/>
    <dgm:cxn modelId="{432A795D-97E5-4AA9-8555-6D5B420D7958}" type="presParOf" srcId="{91CADE21-6447-4E32-B854-F2AE13A7CCF8}" destId="{638D8DC3-9F46-4532-B671-0BC10337BEA0}" srcOrd="2" destOrd="0" presId="urn:microsoft.com/office/officeart/2008/layout/AlternatingHexagons"/>
    <dgm:cxn modelId="{73723C1D-D433-40A4-A155-E96A1ADE7EB9}" type="presParOf" srcId="{91CADE21-6447-4E32-B854-F2AE13A7CCF8}" destId="{F190C5DB-D87B-4D92-8761-15236470BAE3}" srcOrd="3" destOrd="0" presId="urn:microsoft.com/office/officeart/2008/layout/AlternatingHexagons"/>
    <dgm:cxn modelId="{0DF99D0F-F9FD-437F-BE0C-B440F19009C0}" type="presParOf" srcId="{91CADE21-6447-4E32-B854-F2AE13A7CCF8}" destId="{D4F3BF5A-EE77-4C02-A61C-80136158F42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9080B-4D2B-4442-A2B9-88FD44B9A443}">
      <dsp:nvSpPr>
        <dsp:cNvPr id="0" name=""/>
        <dsp:cNvSpPr/>
      </dsp:nvSpPr>
      <dsp:spPr>
        <a:xfrm>
          <a:off x="1843668" y="303867"/>
          <a:ext cx="2381866" cy="14269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Verbindung GMK und Mathe</a:t>
          </a:r>
          <a:endParaRPr lang="de-DE" sz="21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2192484" y="512834"/>
        <a:ext cx="1684234" cy="1008983"/>
      </dsp:txXfrm>
    </dsp:sp>
    <dsp:sp modelId="{31DDEDB3-3966-45E1-BA22-C2C094A4785F}">
      <dsp:nvSpPr>
        <dsp:cNvPr id="0" name=""/>
        <dsp:cNvSpPr/>
      </dsp:nvSpPr>
      <dsp:spPr>
        <a:xfrm rot="8471045">
          <a:off x="654814" y="1959611"/>
          <a:ext cx="1784610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DC7E7-CDF1-4DCF-AB8C-EF96BCC36BC8}">
      <dsp:nvSpPr>
        <dsp:cNvPr id="0" name=""/>
        <dsp:cNvSpPr/>
      </dsp:nvSpPr>
      <dsp:spPr>
        <a:xfrm>
          <a:off x="3999" y="1482574"/>
          <a:ext cx="1695735" cy="25814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(Wie) Beeinflusst die Vorgabe mathematischer Modelle unseren Alltag?</a:t>
          </a:r>
          <a:endParaRPr lang="de-DE" sz="17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53665" y="1532240"/>
        <a:ext cx="1596403" cy="2482093"/>
      </dsp:txXfrm>
    </dsp:sp>
    <dsp:sp modelId="{316BD337-9E19-40CD-9C87-5BF528BEF978}">
      <dsp:nvSpPr>
        <dsp:cNvPr id="0" name=""/>
        <dsp:cNvSpPr/>
      </dsp:nvSpPr>
      <dsp:spPr>
        <a:xfrm rot="5365865">
          <a:off x="2324600" y="2285900"/>
          <a:ext cx="1450247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6A59D-DEB4-4D43-BD3C-DB666515AE65}">
      <dsp:nvSpPr>
        <dsp:cNvPr id="0" name=""/>
        <dsp:cNvSpPr/>
      </dsp:nvSpPr>
      <dsp:spPr>
        <a:xfrm>
          <a:off x="2209056" y="2466698"/>
          <a:ext cx="1695735" cy="15973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Sind mathematisch korrekte Modelle unantastbar?</a:t>
          </a:r>
          <a:endParaRPr lang="de-DE" sz="17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2255839" y="2513481"/>
        <a:ext cx="1602169" cy="1503735"/>
      </dsp:txXfrm>
    </dsp:sp>
    <dsp:sp modelId="{BA598F4E-C331-464A-B764-5E78392B9AE3}">
      <dsp:nvSpPr>
        <dsp:cNvPr id="0" name=""/>
        <dsp:cNvSpPr/>
      </dsp:nvSpPr>
      <dsp:spPr>
        <a:xfrm rot="2312544">
          <a:off x="3636290" y="1959025"/>
          <a:ext cx="1799366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291B3-4354-4ED2-94ED-D2D671900A83}">
      <dsp:nvSpPr>
        <dsp:cNvPr id="0" name=""/>
        <dsp:cNvSpPr/>
      </dsp:nvSpPr>
      <dsp:spPr>
        <a:xfrm>
          <a:off x="4391790" y="1483944"/>
          <a:ext cx="1695735" cy="25800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Wie funktioniert eigentlich unser Wahlsystem? </a:t>
          </a:r>
          <a:br>
            <a:rPr lang="de-DE" sz="17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</a:br>
          <a:r>
            <a:rPr lang="de-DE" sz="17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Ist unser Wahlsystem (wirklich) so demokratisch?</a:t>
          </a:r>
          <a:endParaRPr lang="de-DE" sz="17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4441456" y="1533610"/>
        <a:ext cx="1596403" cy="2480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1E2F2-B5A4-4CAD-A35A-27552A401755}">
      <dsp:nvSpPr>
        <dsp:cNvPr id="0" name=""/>
        <dsp:cNvSpPr/>
      </dsp:nvSpPr>
      <dsp:spPr>
        <a:xfrm>
          <a:off x="385693" y="461"/>
          <a:ext cx="2055597" cy="540506"/>
        </a:xfrm>
        <a:prstGeom prst="roundRect">
          <a:avLst>
            <a:gd name="adj" fmla="val 10000"/>
          </a:avLst>
        </a:prstGeom>
        <a:solidFill>
          <a:schemeClr val="bg1"/>
        </a:solidFill>
        <a:ln w="28575" cap="flat" cmpd="sng" algn="ctr">
          <a:solidFill>
            <a:srgbClr val="4EA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de-DE" sz="12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Einstieg</a:t>
          </a: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de-DE" sz="12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Umfrage</a:t>
          </a:r>
        </a:p>
      </dsp:txBody>
      <dsp:txXfrm>
        <a:off x="401524" y="16292"/>
        <a:ext cx="2023935" cy="508844"/>
      </dsp:txXfrm>
    </dsp:sp>
    <dsp:sp modelId="{0136DE2C-607B-4FF7-AE57-6FCAC0EC0BC3}">
      <dsp:nvSpPr>
        <dsp:cNvPr id="0" name=""/>
        <dsp:cNvSpPr/>
      </dsp:nvSpPr>
      <dsp:spPr>
        <a:xfrm rot="5400000">
          <a:off x="1303398" y="566145"/>
          <a:ext cx="220186" cy="243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1340522" y="577666"/>
        <a:ext cx="145937" cy="154130"/>
      </dsp:txXfrm>
    </dsp:sp>
    <dsp:sp modelId="{839A3CDD-B8DF-42F9-8978-FB772C267439}">
      <dsp:nvSpPr>
        <dsp:cNvPr id="0" name=""/>
        <dsp:cNvSpPr/>
      </dsp:nvSpPr>
      <dsp:spPr>
        <a:xfrm>
          <a:off x="385693" y="834549"/>
          <a:ext cx="2055597" cy="540506"/>
        </a:xfrm>
        <a:prstGeom prst="roundRect">
          <a:avLst>
            <a:gd name="adj" fmla="val 10000"/>
          </a:avLst>
        </a:prstGeom>
        <a:solidFill>
          <a:schemeClr val="bg1"/>
        </a:solidFill>
        <a:ln w="28575" cap="flat" cmpd="sng" algn="ctr">
          <a:solidFill>
            <a:srgbClr val="4EA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12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Wahlsysteme</a:t>
          </a:r>
          <a:endParaRPr lang="de-DE" sz="12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401524" y="850380"/>
        <a:ext cx="2023935" cy="508844"/>
      </dsp:txXfrm>
    </dsp:sp>
    <dsp:sp modelId="{FB37DCF5-AB25-4E27-96AD-414B6811FEC0}">
      <dsp:nvSpPr>
        <dsp:cNvPr id="0" name=""/>
        <dsp:cNvSpPr/>
      </dsp:nvSpPr>
      <dsp:spPr>
        <a:xfrm rot="5400000">
          <a:off x="1320895" y="1376904"/>
          <a:ext cx="185193" cy="243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1340523" y="1405921"/>
        <a:ext cx="145937" cy="129635"/>
      </dsp:txXfrm>
    </dsp:sp>
    <dsp:sp modelId="{F2980466-4253-4998-A8C0-302B3432AD9F}">
      <dsp:nvSpPr>
        <dsp:cNvPr id="0" name=""/>
        <dsp:cNvSpPr/>
      </dsp:nvSpPr>
      <dsp:spPr>
        <a:xfrm>
          <a:off x="385693" y="1621980"/>
          <a:ext cx="2055597" cy="540506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12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Eigenes Sitzverteilungsverfahren</a:t>
          </a:r>
          <a:endParaRPr lang="de-DE" sz="12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401524" y="1637811"/>
        <a:ext cx="2023935" cy="508844"/>
      </dsp:txXfrm>
    </dsp:sp>
    <dsp:sp modelId="{D0A39199-66B0-48C5-BE83-F00A180139C4}">
      <dsp:nvSpPr>
        <dsp:cNvPr id="0" name=""/>
        <dsp:cNvSpPr/>
      </dsp:nvSpPr>
      <dsp:spPr>
        <a:xfrm rot="5400000">
          <a:off x="1312147" y="2175999"/>
          <a:ext cx="202689" cy="243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1340524" y="2196268"/>
        <a:ext cx="145937" cy="141882"/>
      </dsp:txXfrm>
    </dsp:sp>
    <dsp:sp modelId="{0F88F98E-1CDF-4BD7-9423-B846A2CEBE03}">
      <dsp:nvSpPr>
        <dsp:cNvPr id="0" name=""/>
        <dsp:cNvSpPr/>
      </dsp:nvSpPr>
      <dsp:spPr>
        <a:xfrm>
          <a:off x="385693" y="2432740"/>
          <a:ext cx="2055597" cy="540506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4EA97D"/>
          </a:solidFill>
          <a:prstDash val="sysDot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12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Besprechung Verfahren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12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Qualitätskriterien</a:t>
          </a:r>
          <a:endParaRPr lang="de-DE" sz="12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401524" y="2448571"/>
        <a:ext cx="2023935" cy="508844"/>
      </dsp:txXfrm>
    </dsp:sp>
    <dsp:sp modelId="{9F3200D4-D6AE-482E-B49C-82203E07514A}">
      <dsp:nvSpPr>
        <dsp:cNvPr id="0" name=""/>
        <dsp:cNvSpPr/>
      </dsp:nvSpPr>
      <dsp:spPr>
        <a:xfrm rot="5400000">
          <a:off x="1312147" y="2986759"/>
          <a:ext cx="202689" cy="243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1340524" y="3007028"/>
        <a:ext cx="145937" cy="141882"/>
      </dsp:txXfrm>
    </dsp:sp>
    <dsp:sp modelId="{F7C60602-1EB4-47EE-8390-0FDABD11505C}">
      <dsp:nvSpPr>
        <dsp:cNvPr id="0" name=""/>
        <dsp:cNvSpPr/>
      </dsp:nvSpPr>
      <dsp:spPr>
        <a:xfrm>
          <a:off x="484021" y="3243499"/>
          <a:ext cx="1858940" cy="540506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499852" y="3259330"/>
        <a:ext cx="1827278" cy="508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552A3-A0A9-4D05-8DAA-E574DB66FA6E}">
      <dsp:nvSpPr>
        <dsp:cNvPr id="0" name=""/>
        <dsp:cNvSpPr/>
      </dsp:nvSpPr>
      <dsp:spPr>
        <a:xfrm>
          <a:off x="657426" y="1843"/>
          <a:ext cx="1746147" cy="546236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>
        <a:off x="673425" y="17842"/>
        <a:ext cx="1714149" cy="514238"/>
      </dsp:txXfrm>
    </dsp:sp>
    <dsp:sp modelId="{1BE3DED6-682F-4956-98A4-305EC4419585}">
      <dsp:nvSpPr>
        <dsp:cNvPr id="0" name=""/>
        <dsp:cNvSpPr/>
      </dsp:nvSpPr>
      <dsp:spPr>
        <a:xfrm rot="5400000">
          <a:off x="1426161" y="564295"/>
          <a:ext cx="208677" cy="245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 rot="-5400000">
        <a:off x="1456758" y="582860"/>
        <a:ext cx="147484" cy="146074"/>
      </dsp:txXfrm>
    </dsp:sp>
    <dsp:sp modelId="{1121772A-0079-4E8F-A575-735D609FC69F}">
      <dsp:nvSpPr>
        <dsp:cNvPr id="0" name=""/>
        <dsp:cNvSpPr/>
      </dsp:nvSpPr>
      <dsp:spPr>
        <a:xfrm>
          <a:off x="494222" y="826316"/>
          <a:ext cx="2072556" cy="546236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13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Vorbereitung Diskussion</a:t>
          </a:r>
          <a:endParaRPr lang="de-DE" sz="13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510221" y="842315"/>
        <a:ext cx="2040558" cy="514238"/>
      </dsp:txXfrm>
    </dsp:sp>
    <dsp:sp modelId="{553E2B14-558A-439C-AF08-24C65C6FB003}">
      <dsp:nvSpPr>
        <dsp:cNvPr id="0" name=""/>
        <dsp:cNvSpPr/>
      </dsp:nvSpPr>
      <dsp:spPr>
        <a:xfrm rot="5400000">
          <a:off x="1430000" y="1383650"/>
          <a:ext cx="201000" cy="245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1456758" y="1406053"/>
        <a:ext cx="147484" cy="140700"/>
      </dsp:txXfrm>
    </dsp:sp>
    <dsp:sp modelId="{E4A91AFE-2D51-4495-AD54-0D4D33C2C9F6}">
      <dsp:nvSpPr>
        <dsp:cNvPr id="0" name=""/>
        <dsp:cNvSpPr/>
      </dsp:nvSpPr>
      <dsp:spPr>
        <a:xfrm>
          <a:off x="494222" y="1640553"/>
          <a:ext cx="2072556" cy="546236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4EA97D"/>
          </a:solidFill>
          <a:prstDash val="sysDot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13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Diskussion </a:t>
          </a:r>
          <a:r>
            <a:rPr lang="de-DE" sz="13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Verfahren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13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 Beispiel</a:t>
          </a:r>
          <a:endParaRPr lang="de-DE" sz="13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510221" y="1656552"/>
        <a:ext cx="2040558" cy="514238"/>
      </dsp:txXfrm>
    </dsp:sp>
    <dsp:sp modelId="{BC41BF94-FAF9-4E3B-8D8C-9A5D18F07A07}">
      <dsp:nvSpPr>
        <dsp:cNvPr id="0" name=""/>
        <dsp:cNvSpPr/>
      </dsp:nvSpPr>
      <dsp:spPr>
        <a:xfrm rot="5400000">
          <a:off x="1428081" y="2200446"/>
          <a:ext cx="204838" cy="245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1456759" y="2220930"/>
        <a:ext cx="147484" cy="143387"/>
      </dsp:txXfrm>
    </dsp:sp>
    <dsp:sp modelId="{C1F96096-DDEF-471E-92A0-7D70958C1E32}">
      <dsp:nvSpPr>
        <dsp:cNvPr id="0" name=""/>
        <dsp:cNvSpPr/>
      </dsp:nvSpPr>
      <dsp:spPr>
        <a:xfrm>
          <a:off x="494222" y="2459908"/>
          <a:ext cx="2072556" cy="546236"/>
        </a:xfrm>
        <a:prstGeom prst="roundRect">
          <a:avLst>
            <a:gd name="adj" fmla="val 10000"/>
          </a:avLst>
        </a:prstGeom>
        <a:solidFill>
          <a:schemeClr val="bg1"/>
        </a:solidFill>
        <a:ln w="28575" cap="flat" cmpd="sng" algn="ctr">
          <a:solidFill>
            <a:srgbClr val="4EA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13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Diskussion </a:t>
          </a:r>
          <a:r>
            <a:rPr lang="de-DE" sz="13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Verfahren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13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Im Allgemeinen</a:t>
          </a:r>
          <a:endParaRPr lang="de-DE" sz="13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510221" y="2475907"/>
        <a:ext cx="2040558" cy="514238"/>
      </dsp:txXfrm>
    </dsp:sp>
    <dsp:sp modelId="{B4F33620-C699-4A65-9856-5B5B754D922A}">
      <dsp:nvSpPr>
        <dsp:cNvPr id="0" name=""/>
        <dsp:cNvSpPr/>
      </dsp:nvSpPr>
      <dsp:spPr>
        <a:xfrm rot="5400000">
          <a:off x="1428081" y="3019801"/>
          <a:ext cx="204838" cy="245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1456759" y="3040285"/>
        <a:ext cx="147484" cy="143387"/>
      </dsp:txXfrm>
    </dsp:sp>
    <dsp:sp modelId="{6C47FFEF-1703-4E32-B805-D468B1C0022B}">
      <dsp:nvSpPr>
        <dsp:cNvPr id="0" name=""/>
        <dsp:cNvSpPr/>
      </dsp:nvSpPr>
      <dsp:spPr>
        <a:xfrm>
          <a:off x="494222" y="3279263"/>
          <a:ext cx="2072556" cy="546236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accent3">
              <a:lumMod val="20000"/>
              <a:lumOff val="80000"/>
            </a:schemeClr>
          </a:solidFill>
          <a:prstDash val="sysDot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13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Diskussion zur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13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Relevanz des Themas</a:t>
          </a:r>
          <a:endParaRPr lang="de-DE" sz="13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510221" y="3295262"/>
        <a:ext cx="2040558" cy="514238"/>
      </dsp:txXfrm>
    </dsp:sp>
    <dsp:sp modelId="{53F44E92-2090-469D-8DAC-5327BC2E04AF}">
      <dsp:nvSpPr>
        <dsp:cNvPr id="0" name=""/>
        <dsp:cNvSpPr/>
      </dsp:nvSpPr>
      <dsp:spPr>
        <a:xfrm rot="5400000">
          <a:off x="1428081" y="3839156"/>
          <a:ext cx="204838" cy="245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1456759" y="3859640"/>
        <a:ext cx="147484" cy="143387"/>
      </dsp:txXfrm>
    </dsp:sp>
    <dsp:sp modelId="{F39BBBD8-AB2F-43E5-9459-E9D56C01A91F}">
      <dsp:nvSpPr>
        <dsp:cNvPr id="0" name=""/>
        <dsp:cNvSpPr/>
      </dsp:nvSpPr>
      <dsp:spPr>
        <a:xfrm>
          <a:off x="494222" y="4098618"/>
          <a:ext cx="2072556" cy="546236"/>
        </a:xfrm>
        <a:prstGeom prst="roundRect">
          <a:avLst>
            <a:gd name="adj" fmla="val 10000"/>
          </a:avLst>
        </a:prstGeom>
        <a:solidFill>
          <a:schemeClr val="bg1"/>
        </a:solidFill>
        <a:ln w="28575" cap="flat" cmpd="sng" algn="ctr">
          <a:solidFill>
            <a:srgbClr val="4EA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13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Fazit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13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Abschluss</a:t>
          </a:r>
          <a:endParaRPr lang="de-DE" sz="13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510221" y="4114617"/>
        <a:ext cx="2040558" cy="5142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60602-1EB4-47EE-8390-0FDABD11505C}">
      <dsp:nvSpPr>
        <dsp:cNvPr id="0" name=""/>
        <dsp:cNvSpPr/>
      </dsp:nvSpPr>
      <dsp:spPr>
        <a:xfrm>
          <a:off x="309401" y="0"/>
          <a:ext cx="2055607" cy="540180"/>
        </a:xfrm>
        <a:prstGeom prst="roundRect">
          <a:avLst>
            <a:gd name="adj" fmla="val 10000"/>
          </a:avLst>
        </a:prstGeom>
        <a:solidFill>
          <a:schemeClr val="bg1"/>
        </a:solidFill>
        <a:ln w="28575" cap="flat" cmpd="sng" algn="ctr">
          <a:solidFill>
            <a:srgbClr val="4EA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13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Erklärung Niemeyer</a:t>
          </a:r>
          <a:endParaRPr lang="de-DE" sz="13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325222" y="15821"/>
        <a:ext cx="2023965" cy="508538"/>
      </dsp:txXfrm>
    </dsp:sp>
    <dsp:sp modelId="{0260B77D-3236-4E0E-8A2F-E256152FCD0C}">
      <dsp:nvSpPr>
        <dsp:cNvPr id="0" name=""/>
        <dsp:cNvSpPr/>
      </dsp:nvSpPr>
      <dsp:spPr>
        <a:xfrm rot="5400000">
          <a:off x="1247946" y="537651"/>
          <a:ext cx="178516" cy="2430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1264280" y="569934"/>
        <a:ext cx="145849" cy="124961"/>
      </dsp:txXfrm>
    </dsp:sp>
    <dsp:sp modelId="{8F675845-1452-4350-89A6-D9F62E5F1EBF}">
      <dsp:nvSpPr>
        <dsp:cNvPr id="0" name=""/>
        <dsp:cNvSpPr/>
      </dsp:nvSpPr>
      <dsp:spPr>
        <a:xfrm>
          <a:off x="309401" y="778203"/>
          <a:ext cx="2055607" cy="540180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13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Übung Niemeyer</a:t>
          </a:r>
          <a:endParaRPr lang="de-DE" sz="13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325222" y="794024"/>
        <a:ext cx="2023965" cy="508538"/>
      </dsp:txXfrm>
    </dsp:sp>
    <dsp:sp modelId="{1F055052-6BBB-48F6-A2C2-86775EA209FF}">
      <dsp:nvSpPr>
        <dsp:cNvPr id="0" name=""/>
        <dsp:cNvSpPr/>
      </dsp:nvSpPr>
      <dsp:spPr>
        <a:xfrm rot="5400000">
          <a:off x="1231261" y="1338102"/>
          <a:ext cx="211887" cy="2430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1264280" y="1353699"/>
        <a:ext cx="145849" cy="148321"/>
      </dsp:txXfrm>
    </dsp:sp>
    <dsp:sp modelId="{6576B6BC-C858-4A4E-9A28-6852BFEB1D75}">
      <dsp:nvSpPr>
        <dsp:cNvPr id="0" name=""/>
        <dsp:cNvSpPr/>
      </dsp:nvSpPr>
      <dsp:spPr>
        <a:xfrm>
          <a:off x="309401" y="1600901"/>
          <a:ext cx="2055607" cy="540180"/>
        </a:xfrm>
        <a:prstGeom prst="roundRect">
          <a:avLst>
            <a:gd name="adj" fmla="val 10000"/>
          </a:avLst>
        </a:prstGeom>
        <a:solidFill>
          <a:schemeClr val="bg1"/>
        </a:solidFill>
        <a:ln w="28575" cap="flat" cmpd="sng" algn="ctr">
          <a:solidFill>
            <a:srgbClr val="4EA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13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Paradoxon Niemeyer</a:t>
          </a:r>
          <a:endParaRPr lang="de-DE" sz="13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325222" y="1616722"/>
        <a:ext cx="2023965" cy="508538"/>
      </dsp:txXfrm>
    </dsp:sp>
    <dsp:sp modelId="{38480D27-150D-47A8-99DF-C72C131D025C}">
      <dsp:nvSpPr>
        <dsp:cNvPr id="0" name=""/>
        <dsp:cNvSpPr/>
      </dsp:nvSpPr>
      <dsp:spPr>
        <a:xfrm rot="5400000">
          <a:off x="1227872" y="2165319"/>
          <a:ext cx="218665" cy="2430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1264280" y="2177528"/>
        <a:ext cx="145849" cy="153066"/>
      </dsp:txXfrm>
    </dsp:sp>
    <dsp:sp modelId="{71B20867-1452-4555-905F-186B679320B4}">
      <dsp:nvSpPr>
        <dsp:cNvPr id="0" name=""/>
        <dsp:cNvSpPr/>
      </dsp:nvSpPr>
      <dsp:spPr>
        <a:xfrm>
          <a:off x="309401" y="2432637"/>
          <a:ext cx="2055607" cy="540180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1300" kern="1200" dirty="0" err="1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Sainte-Languë</a:t>
          </a:r>
          <a:endParaRPr lang="de-DE" sz="1300" kern="1200" dirty="0" smtClean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13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oder D‘Hondt</a:t>
          </a:r>
        </a:p>
      </dsp:txBody>
      <dsp:txXfrm>
        <a:off x="325222" y="2448458"/>
        <a:ext cx="2023965" cy="508538"/>
      </dsp:txXfrm>
    </dsp:sp>
    <dsp:sp modelId="{8F8DC547-2047-482C-A00F-E5B0385E499C}">
      <dsp:nvSpPr>
        <dsp:cNvPr id="0" name=""/>
        <dsp:cNvSpPr/>
      </dsp:nvSpPr>
      <dsp:spPr>
        <a:xfrm rot="5400000">
          <a:off x="1235921" y="2986322"/>
          <a:ext cx="202567" cy="2430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1264280" y="3006579"/>
        <a:ext cx="145849" cy="141797"/>
      </dsp:txXfrm>
    </dsp:sp>
    <dsp:sp modelId="{CD6BA8CB-3401-4A54-8955-9456657B038B}">
      <dsp:nvSpPr>
        <dsp:cNvPr id="0" name=""/>
        <dsp:cNvSpPr/>
      </dsp:nvSpPr>
      <dsp:spPr>
        <a:xfrm>
          <a:off x="309401" y="3242908"/>
          <a:ext cx="2055607" cy="540180"/>
        </a:xfrm>
        <a:prstGeom prst="roundRect">
          <a:avLst>
            <a:gd name="adj" fmla="val 10000"/>
          </a:avLst>
        </a:prstGeom>
        <a:solidFill>
          <a:schemeClr val="bg1"/>
        </a:solidFill>
        <a:ln w="28575" cap="flat" cmpd="sng" algn="ctr">
          <a:solidFill>
            <a:srgbClr val="4EA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13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Vorstellen Verfahren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13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Paradoxon Verfahren?</a:t>
          </a:r>
          <a:endParaRPr lang="de-DE" sz="13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>
        <a:off x="325222" y="3258729"/>
        <a:ext cx="2023965" cy="508538"/>
      </dsp:txXfrm>
    </dsp:sp>
    <dsp:sp modelId="{E8DCF4EE-1019-4111-B9A9-712F6792F8BC}">
      <dsp:nvSpPr>
        <dsp:cNvPr id="0" name=""/>
        <dsp:cNvSpPr/>
      </dsp:nvSpPr>
      <dsp:spPr>
        <a:xfrm rot="5400000">
          <a:off x="1235921" y="3796594"/>
          <a:ext cx="202567" cy="2430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1264280" y="3816851"/>
        <a:ext cx="145849" cy="141797"/>
      </dsp:txXfrm>
    </dsp:sp>
    <dsp:sp modelId="{264C9A70-2278-4B19-812D-F2503B168A99}">
      <dsp:nvSpPr>
        <dsp:cNvPr id="0" name=""/>
        <dsp:cNvSpPr/>
      </dsp:nvSpPr>
      <dsp:spPr>
        <a:xfrm>
          <a:off x="309401" y="4053180"/>
          <a:ext cx="2055607" cy="540180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13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Wiederholung Verfahren</a:t>
          </a:r>
        </a:p>
      </dsp:txBody>
      <dsp:txXfrm>
        <a:off x="325222" y="4069001"/>
        <a:ext cx="2023965" cy="5085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B2DBF-B237-440C-8552-B2BB05484322}">
      <dsp:nvSpPr>
        <dsp:cNvPr id="0" name=""/>
        <dsp:cNvSpPr/>
      </dsp:nvSpPr>
      <dsp:spPr>
        <a:xfrm rot="5400000">
          <a:off x="3052349" y="112396"/>
          <a:ext cx="1681950" cy="146329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Notion</a:t>
          </a:r>
          <a:endParaRPr lang="de-DE" sz="20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3389706" y="265173"/>
        <a:ext cx="1007236" cy="1157742"/>
      </dsp:txXfrm>
    </dsp:sp>
    <dsp:sp modelId="{9B23C57B-7955-4774-AFF6-D52EE3CAB2E8}">
      <dsp:nvSpPr>
        <dsp:cNvPr id="0" name=""/>
        <dsp:cNvSpPr/>
      </dsp:nvSpPr>
      <dsp:spPr>
        <a:xfrm>
          <a:off x="4669377" y="339459"/>
          <a:ext cx="1877056" cy="100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CCC99-43DC-4F31-8797-06E70C1FD3C6}">
      <dsp:nvSpPr>
        <dsp:cNvPr id="0" name=""/>
        <dsp:cNvSpPr/>
      </dsp:nvSpPr>
      <dsp:spPr>
        <a:xfrm rot="5400000">
          <a:off x="1471989" y="112396"/>
          <a:ext cx="1681950" cy="146329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PPT</a:t>
          </a:r>
          <a:endParaRPr lang="de-DE" sz="30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1809346" y="265173"/>
        <a:ext cx="1007236" cy="1157742"/>
      </dsp:txXfrm>
    </dsp:sp>
    <dsp:sp modelId="{BE200DAC-E1B3-4FCF-8A2B-FA702DCDEAA2}">
      <dsp:nvSpPr>
        <dsp:cNvPr id="0" name=""/>
        <dsp:cNvSpPr/>
      </dsp:nvSpPr>
      <dsp:spPr>
        <a:xfrm rot="5400000">
          <a:off x="2259142" y="1540035"/>
          <a:ext cx="1681950" cy="146329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H5P</a:t>
          </a:r>
          <a:endParaRPr lang="de-DE" sz="30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2596499" y="1692812"/>
        <a:ext cx="1007236" cy="1157742"/>
      </dsp:txXfrm>
    </dsp:sp>
    <dsp:sp modelId="{E1F52AF1-8CDA-47DB-A6D8-BD0A813ED775}">
      <dsp:nvSpPr>
        <dsp:cNvPr id="0" name=""/>
        <dsp:cNvSpPr/>
      </dsp:nvSpPr>
      <dsp:spPr>
        <a:xfrm>
          <a:off x="491412" y="1767099"/>
          <a:ext cx="1816506" cy="100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CCEF4-CF39-4393-8B16-EE47756F0380}">
      <dsp:nvSpPr>
        <dsp:cNvPr id="0" name=""/>
        <dsp:cNvSpPr/>
      </dsp:nvSpPr>
      <dsp:spPr>
        <a:xfrm rot="5400000">
          <a:off x="3839502" y="1540035"/>
          <a:ext cx="1681950" cy="146329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err="1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Menti</a:t>
          </a:r>
          <a:endParaRPr lang="de-DE" sz="28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4176859" y="1692812"/>
        <a:ext cx="1007236" cy="1157742"/>
      </dsp:txXfrm>
    </dsp:sp>
    <dsp:sp modelId="{3E59339A-1B4B-41D1-9E43-E6FFAF491AB8}">
      <dsp:nvSpPr>
        <dsp:cNvPr id="0" name=""/>
        <dsp:cNvSpPr/>
      </dsp:nvSpPr>
      <dsp:spPr>
        <a:xfrm rot="5400000">
          <a:off x="687954" y="1530381"/>
          <a:ext cx="1681950" cy="146329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Geo</a:t>
          </a:r>
          <a:r>
            <a:rPr lang="de-DE" sz="2000" kern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</a:t>
          </a:r>
          <a:r>
            <a:rPr lang="de-DE" sz="2000" kern="1200" dirty="0" err="1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Gebra</a:t>
          </a:r>
          <a:endParaRPr lang="de-DE" sz="2000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1025311" y="1683158"/>
        <a:ext cx="1007236" cy="1157742"/>
      </dsp:txXfrm>
    </dsp:sp>
    <dsp:sp modelId="{EB1413A2-F800-4BA7-8841-BBB89D6483E3}">
      <dsp:nvSpPr>
        <dsp:cNvPr id="0" name=""/>
        <dsp:cNvSpPr/>
      </dsp:nvSpPr>
      <dsp:spPr>
        <a:xfrm>
          <a:off x="4669377" y="3194738"/>
          <a:ext cx="1877056" cy="100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43178-AB67-46D4-B413-71BB70D7587C}">
      <dsp:nvSpPr>
        <dsp:cNvPr id="0" name=""/>
        <dsp:cNvSpPr/>
      </dsp:nvSpPr>
      <dsp:spPr>
        <a:xfrm rot="5400000">
          <a:off x="4642807" y="136986"/>
          <a:ext cx="1681950" cy="1463296"/>
        </a:xfrm>
        <a:prstGeom prst="hexagon">
          <a:avLst>
            <a:gd name="adj" fmla="val 25000"/>
            <a:gd name="vf" fmla="val 115470"/>
          </a:avLst>
        </a:prstGeom>
        <a:solidFill>
          <a:srgbClr val="57BB8A">
            <a:alpha val="43137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err="1" smtClean="0">
              <a:ln>
                <a:solidFill>
                  <a:schemeClr val="accent3">
                    <a:lumMod val="50000"/>
                  </a:schemeClr>
                </a:solidFill>
              </a:ln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Canva</a:t>
          </a:r>
          <a:endParaRPr lang="de-DE" sz="2700" kern="1200" dirty="0">
            <a:ln>
              <a:solidFill>
                <a:schemeClr val="accent3">
                  <a:lumMod val="50000"/>
                </a:schemeClr>
              </a:solidFill>
            </a:ln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4980164" y="289763"/>
        <a:ext cx="1007236" cy="1157742"/>
      </dsp:txXfrm>
    </dsp:sp>
    <dsp:sp modelId="{E0BD3798-B758-4BB9-9760-3F26F3246A38}">
      <dsp:nvSpPr>
        <dsp:cNvPr id="0" name=""/>
        <dsp:cNvSpPr/>
      </dsp:nvSpPr>
      <dsp:spPr>
        <a:xfrm rot="5400000">
          <a:off x="-94571" y="111824"/>
          <a:ext cx="1681950" cy="1463296"/>
        </a:xfrm>
        <a:prstGeom prst="hexagon">
          <a:avLst>
            <a:gd name="adj" fmla="val 25000"/>
            <a:gd name="vf" fmla="val 115470"/>
          </a:avLst>
        </a:prstGeom>
        <a:solidFill>
          <a:srgbClr val="57BB8A">
            <a:alpha val="43137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>
              <a:ln>
                <a:solidFill>
                  <a:schemeClr val="accent3">
                    <a:lumMod val="50000"/>
                  </a:schemeClr>
                </a:solidFill>
              </a:ln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Excel</a:t>
          </a:r>
          <a:endParaRPr lang="de-DE" sz="2600" kern="1200" dirty="0">
            <a:ln>
              <a:solidFill>
                <a:schemeClr val="accent3">
                  <a:lumMod val="50000"/>
                </a:schemeClr>
              </a:solidFill>
            </a:ln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242786" y="264601"/>
        <a:ext cx="1007236" cy="1157742"/>
      </dsp:txXfrm>
    </dsp:sp>
    <dsp:sp modelId="{19C49099-4753-4BFC-8F93-B57FDAEEED1D}">
      <dsp:nvSpPr>
        <dsp:cNvPr id="0" name=""/>
        <dsp:cNvSpPr/>
      </dsp:nvSpPr>
      <dsp:spPr>
        <a:xfrm>
          <a:off x="491412" y="4622378"/>
          <a:ext cx="1816506" cy="100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3BF5A-EE77-4C02-A61C-80136158F426}">
      <dsp:nvSpPr>
        <dsp:cNvPr id="0" name=""/>
        <dsp:cNvSpPr/>
      </dsp:nvSpPr>
      <dsp:spPr>
        <a:xfrm rot="5400000">
          <a:off x="4716690" y="2065830"/>
          <a:ext cx="1681950" cy="1463296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 rot="-5400000">
        <a:off x="5054047" y="2218607"/>
        <a:ext cx="1007236" cy="1157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7f776646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7f776646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Argumentation: </a:t>
            </a:r>
            <a:r>
              <a:rPr lang="de" dirty="0">
                <a:solidFill>
                  <a:schemeClr val="dk1"/>
                </a:solidFill>
              </a:rPr>
              <a:t>-&gt; Vorstellung eigenes Verfahren, D’Hondt / Saint-Lague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Modellierung: Überführung Rechnung auf Sitzplätze, was bedeutet das, ist das </a:t>
            </a:r>
            <a:r>
              <a:rPr lang="de" dirty="0" smtClean="0"/>
              <a:t>gut? (Diskussionspart)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Prüfen: Disskussionspart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GMK:</a:t>
            </a:r>
            <a:r>
              <a:rPr lang="de" baseline="0" dirty="0" smtClean="0"/>
              <a:t> Wissen Verfahren, Paradoxon, Diskussion</a:t>
            </a:r>
            <a:endParaRPr lang="de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Demokratiebildung: Mündige Bürger, Allgemeinbildung, Herabsetzung des Wahlalters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801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7f776646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7f776646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Argumentation: </a:t>
            </a:r>
            <a:r>
              <a:rPr lang="de">
                <a:solidFill>
                  <a:schemeClr val="dk1"/>
                </a:solidFill>
              </a:rPr>
              <a:t>-&gt; Vorstellung eigenes Verfahren, D’Hondt / Saint-Lague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Modellierung: Überführung Rechnung auf Sitzplätze, was bedeutet das, ist das gut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236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7f776646f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7f776646f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Rechenvorschrift: </a:t>
            </a:r>
            <a:r>
              <a:rPr lang="de-DE" dirty="0" err="1" smtClean="0"/>
              <a:t>Divisorverfahren</a:t>
            </a:r>
            <a:r>
              <a:rPr lang="de-DE" dirty="0" smtClean="0"/>
              <a:t> -&gt; Divisor</a:t>
            </a:r>
            <a:r>
              <a:rPr lang="de-DE" baseline="0" dirty="0" smtClean="0"/>
              <a:t> Bestimmung sehr komplex, kein festes Schema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Höchstzahlenverfahren: festes Schema, einfache Berechnung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7222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7f776646f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7f776646f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7f776646f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7f776646f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Zu verwendende Medien vorgegeben wenig bis keine eigene Entscheidung/ Bewertung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7f776646f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7f776646f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7f776646f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7f776646f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Beide</a:t>
            </a:r>
            <a:r>
              <a:rPr lang="de-DE" baseline="0" dirty="0" smtClean="0"/>
              <a:t> Herausforderungen gelöst: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err="1" smtClean="0"/>
              <a:t>Canva</a:t>
            </a:r>
            <a:r>
              <a:rPr lang="de-DE" baseline="0" dirty="0" smtClean="0"/>
              <a:t> für SuS merkbar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smtClean="0"/>
              <a:t>Zeitplan nicht merkbar für SuS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6221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7f776646f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7f776646f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/>
              <a:t>Menti</a:t>
            </a:r>
            <a:r>
              <a:rPr lang="de-DE" dirty="0" smtClean="0"/>
              <a:t>: keine Verknüpfung in Notion, an notwendigen</a:t>
            </a:r>
            <a:r>
              <a:rPr lang="de-DE" baseline="0" dirty="0" smtClean="0"/>
              <a:t> Stellen Bilder</a:t>
            </a:r>
            <a:r>
              <a:rPr lang="de-DE" dirty="0" smtClean="0"/>
              <a:t>, Umfragen per Handzeichen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/>
              <a:t>Canva</a:t>
            </a:r>
            <a:r>
              <a:rPr lang="de-DE" dirty="0" smtClean="0"/>
              <a:t>: Sammeln</a:t>
            </a:r>
            <a:r>
              <a:rPr lang="de-DE" baseline="0" dirty="0" smtClean="0"/>
              <a:t> Ergebnisse an Tafel, permanent sichtbar, Link aus Notion entfernt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err="1" smtClean="0"/>
              <a:t>Canva</a:t>
            </a:r>
            <a:r>
              <a:rPr lang="de-DE" baseline="0" dirty="0" smtClean="0"/>
              <a:t> ohnehin weg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7f776646f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7f776646f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vorerst</a:t>
            </a:r>
            <a:r>
              <a:rPr lang="de-DE" baseline="0" dirty="0" smtClean="0"/>
              <a:t> </a:t>
            </a:r>
            <a:r>
              <a:rPr lang="de-DE" dirty="0" smtClean="0"/>
              <a:t>keine Zeitanpassung erforderlich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6280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7f776646f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7f776646f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1825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7f776646f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7f776646f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7f776646f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7f776646f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0851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7f776646f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7f776646f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7f776646f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7f776646f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Probleme</a:t>
            </a:r>
            <a:r>
              <a:rPr lang="de-DE" baseline="0" dirty="0" smtClean="0"/>
              <a:t> bei Prozentrechnung ca. 50%</a:t>
            </a:r>
            <a:endParaRPr lang="de-DE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Freies Feedback positiv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2703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7f776646f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7f776646f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</a:t>
            </a:r>
            <a:r>
              <a:rPr lang="de-DE" baseline="0" dirty="0" smtClean="0"/>
              <a:t>   </a:t>
            </a:r>
            <a:r>
              <a:rPr lang="de-DE" dirty="0" smtClean="0"/>
              <a:t>Wechsel Medien: Eine Person präsentiert, die andere für Wechsel zuständig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smtClean="0"/>
              <a:t>Erkennen,</a:t>
            </a:r>
            <a:r>
              <a:rPr lang="de-DE" baseline="0" dirty="0" smtClean="0"/>
              <a:t> dass man den Pfeil ausklappen kann, …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smtClean="0"/>
              <a:t>Element reagiert</a:t>
            </a:r>
            <a:r>
              <a:rPr lang="de-DE" baseline="0" dirty="0" smtClean="0"/>
              <a:t> nicht, Seite lädt nicht, </a:t>
            </a:r>
            <a:r>
              <a:rPr lang="de-DE" baseline="0" dirty="0" err="1" smtClean="0"/>
              <a:t>Canva</a:t>
            </a:r>
            <a:r>
              <a:rPr lang="de-DE" baseline="0" dirty="0" smtClean="0"/>
              <a:t> will nicht,…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smtClean="0"/>
              <a:t>Anpassung des Unterrichts an Störung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smtClean="0"/>
              <a:t>Materialien und Aufschriebe sind fest und können nicht im Unterricht bearbeitet werden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7f776646f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7f776646f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7f776646f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7f776646f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7f776646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7f776646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7f776646f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7f776646f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7f776646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7f776646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dirty="0" smtClean="0"/>
              <a:t>Fette Umrandung: digitale Unterstützung durch </a:t>
            </a:r>
            <a:r>
              <a:rPr lang="de-DE" dirty="0" err="1" smtClean="0"/>
              <a:t>Menti</a:t>
            </a:r>
            <a:r>
              <a:rPr lang="de-DE" dirty="0" smtClean="0"/>
              <a:t>, PPT</a:t>
            </a:r>
            <a:r>
              <a:rPr lang="de-DE" baseline="0" dirty="0" smtClean="0"/>
              <a:t> oder </a:t>
            </a:r>
            <a:r>
              <a:rPr lang="de-DE" baseline="0" dirty="0" err="1" smtClean="0"/>
              <a:t>GeoGebra</a:t>
            </a:r>
            <a:endParaRPr lang="de-DE" baseline="0" dirty="0" smtClean="0"/>
          </a:p>
          <a:p>
            <a:pPr marL="158750" indent="0">
              <a:buNone/>
            </a:pPr>
            <a:r>
              <a:rPr lang="de-DE" baseline="0" dirty="0" smtClean="0"/>
              <a:t>Schattierung: Gemeinsam mit allen SuS</a:t>
            </a:r>
          </a:p>
          <a:p>
            <a:pPr marL="158750" indent="0">
              <a:buNone/>
            </a:pPr>
            <a:r>
              <a:rPr lang="de-DE" baseline="0" dirty="0" smtClean="0"/>
              <a:t>Arbeit mit Online-Workbook</a:t>
            </a:r>
          </a:p>
          <a:p>
            <a:pPr marL="158750" indent="0">
              <a:buNone/>
            </a:pPr>
            <a:r>
              <a:rPr lang="de-DE" baseline="0" dirty="0" smtClean="0"/>
              <a:t>Workbook mit Stopps versehen, wenn es die nächste Plenums-Phase gibt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391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f776646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7f776646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7f776646f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7f776646f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Diskussionsthema in allen Demokratien</a:t>
            </a:r>
            <a:r>
              <a:rPr lang="de-DE" baseline="0" dirty="0" smtClean="0"/>
              <a:t> -&gt; hohe Relevanz, auch aktuell in Deutschland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Mathematisches Problem: Rationale Zahlen auf Ganze Zahl abbilden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973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7f776646f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7f776646f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Mathematik hinter Wahlen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Sarah Glatt, Beatrice Wellmann</a:t>
            </a:r>
            <a:br>
              <a:rPr lang="de"/>
            </a:br>
            <a:r>
              <a:rPr lang="de"/>
              <a:t>18.07.2023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 Sachanalyse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Fachwissenschaftliche Inhalte, Relevanz in der Wissenschaft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Google Shape;115;p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25225"/>
                <a:ext cx="8520600" cy="3354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de" dirty="0" smtClean="0"/>
                  <a:t>Diskussionsthema </a:t>
                </a:r>
                <a:r>
                  <a:rPr lang="de" dirty="0"/>
                  <a:t>in allen Demokratien </a:t>
                </a:r>
                <a:endParaRPr lang="de" dirty="0" smtClean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de" dirty="0" smtClean="0"/>
                  <a:t>Problematik: Prozentzahl </a:t>
                </a:r>
                <a:r>
                  <a:rPr lang="de" dirty="0"/>
                  <a:t>auf Ganze Zahlen </a:t>
                </a:r>
                <a:r>
                  <a:rPr lang="de" dirty="0" smtClean="0"/>
                  <a:t>abbilden </a:t>
                </a:r>
                <a14:m>
                  <m:oMath xmlns:m="http://schemas.openxmlformats.org/officeDocument/2006/math">
                    <m:r>
                      <a:rPr lang="de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dirty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de" dirty="0"/>
                  <a:t>(Alabama Paradox)</a:t>
                </a:r>
                <a:endParaRPr dirty="0"/>
              </a:p>
            </p:txBody>
          </p:sp>
        </mc:Choice>
        <mc:Fallback xmlns="">
          <p:sp>
            <p:nvSpPr>
              <p:cNvPr id="115" name="Google Shape;115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25225"/>
                <a:ext cx="8520600" cy="3354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tx1"/>
                </a:solidFill>
              </a:rPr>
              <a:t>3 Sachanalyse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 Fachdidaktische Überlegungen 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Auswahl der Lerninhalte, Bildungsplan, Vorwissen, did. Reduktion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4 Fachdidaktische Überlegungen – Bildungsplan</a:t>
            </a:r>
            <a:endParaRPr dirty="0"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 smtClean="0"/>
              <a:t>Mathematik Kompetenzen</a:t>
            </a:r>
            <a:r>
              <a:rPr lang="de" dirty="0" smtClean="0"/>
              <a:t> </a:t>
            </a:r>
          </a:p>
          <a:p>
            <a:pPr marL="0" indent="0">
              <a:buNone/>
              <a:tabLst>
                <a:tab pos="2689225" algn="l"/>
              </a:tabLst>
            </a:pPr>
            <a:endParaRPr lang="de" dirty="0"/>
          </a:p>
          <a:p>
            <a:pPr marL="0" indent="0">
              <a:buNone/>
              <a:tabLst>
                <a:tab pos="2689225" algn="l"/>
              </a:tabLst>
            </a:pPr>
            <a:endParaRPr lang="de" dirty="0" smtClean="0"/>
          </a:p>
          <a:p>
            <a:pPr marL="0" indent="0">
              <a:buNone/>
              <a:tabLst>
                <a:tab pos="2689225" algn="l"/>
              </a:tabLst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de" sz="600" dirty="0" smtClean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de" sz="800" dirty="0" smtClean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de" sz="800" dirty="0" smtClean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b="1" dirty="0" smtClean="0"/>
              <a:t>GMK </a:t>
            </a:r>
            <a:r>
              <a:rPr lang="de" b="1" dirty="0"/>
              <a:t>- politische </a:t>
            </a:r>
            <a:r>
              <a:rPr lang="de" b="1" dirty="0" smtClean="0"/>
              <a:t>Teilhabe</a:t>
            </a:r>
            <a:endParaRPr b="1" dirty="0"/>
          </a:p>
          <a:p>
            <a:pPr marL="357188" lvl="0" indent="0" algn="l" rtl="0">
              <a:spcBef>
                <a:spcPts val="1200"/>
              </a:spcBef>
              <a:spcAft>
                <a:spcPts val="0"/>
              </a:spcAft>
              <a:buNone/>
              <a:tabLst>
                <a:tab pos="3408363" algn="l"/>
              </a:tabLst>
            </a:pPr>
            <a:r>
              <a:rPr lang="de" dirty="0" smtClean="0"/>
              <a:t>Klasse 11/12	Wahlsystem </a:t>
            </a:r>
            <a:r>
              <a:rPr lang="de" dirty="0"/>
              <a:t>zum Bundestag </a:t>
            </a:r>
            <a:r>
              <a:rPr lang="de" dirty="0" smtClean="0"/>
              <a:t>bewerten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tabLst>
                <a:tab pos="3408363" algn="l"/>
              </a:tabLst>
            </a:pPr>
            <a:r>
              <a:rPr lang="de" b="1" dirty="0" smtClean="0"/>
              <a:t>Demokratiebildung</a:t>
            </a:r>
            <a:endParaRPr lang="de" b="1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662382" y="1587962"/>
          <a:ext cx="7819236" cy="16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752">
                  <a:extLst>
                    <a:ext uri="{9D8B030D-6E8A-4147-A177-3AD203B41FA5}">
                      <a16:colId xmlns:a16="http://schemas.microsoft.com/office/drawing/2014/main" val="3240507674"/>
                    </a:ext>
                  </a:extLst>
                </a:gridCol>
                <a:gridCol w="4799484">
                  <a:extLst>
                    <a:ext uri="{9D8B030D-6E8A-4147-A177-3AD203B41FA5}">
                      <a16:colId xmlns:a16="http://schemas.microsoft.com/office/drawing/2014/main" val="272605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Argumentieren</a:t>
                      </a:r>
                      <a:endParaRPr lang="de-DE" sz="1500" b="0" dirty="0">
                        <a:solidFill>
                          <a:schemeClr val="tx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Mathematische Verfahren und ihre Vorgehensweisen erläutern und begründen</a:t>
                      </a:r>
                      <a:endParaRPr lang="de-DE" sz="1500" b="0" dirty="0">
                        <a:solidFill>
                          <a:schemeClr val="tx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11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Modellieren</a:t>
                      </a:r>
                      <a:endParaRPr lang="de-DE" sz="1500" b="0" dirty="0">
                        <a:solidFill>
                          <a:schemeClr val="tx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Interpretieren</a:t>
                      </a:r>
                      <a:r>
                        <a:rPr lang="de-DE" sz="1500" b="0" baseline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und Validieren</a:t>
                      </a:r>
                      <a:endParaRPr lang="de-DE" sz="1500" b="0" dirty="0">
                        <a:solidFill>
                          <a:schemeClr val="tx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9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Mit symbolischen, formalen und technischen Elementen der Mathematik umgehen</a:t>
                      </a:r>
                      <a:endParaRPr lang="de-DE" sz="1500" b="0" dirty="0">
                        <a:solidFill>
                          <a:schemeClr val="tx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Ergebnisse und die Eignung des Verfahrens kritisch</a:t>
                      </a:r>
                      <a:r>
                        <a:rPr lang="de-DE" sz="1500" b="0" baseline="0" dirty="0" smtClean="0">
                          <a:solidFill>
                            <a:schemeClr val="tx1"/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prüfen</a:t>
                      </a:r>
                      <a:endParaRPr lang="de-DE" sz="1500" b="0" dirty="0">
                        <a:solidFill>
                          <a:schemeClr val="tx1"/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34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8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4 Fachdidaktische Überlegungen – Vorwissen</a:t>
            </a:r>
            <a:endParaRPr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311700" y="1529978"/>
          <a:ext cx="8470467" cy="30226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03185">
                  <a:extLst>
                    <a:ext uri="{9D8B030D-6E8A-4147-A177-3AD203B41FA5}">
                      <a16:colId xmlns:a16="http://schemas.microsoft.com/office/drawing/2014/main" val="4063908354"/>
                    </a:ext>
                  </a:extLst>
                </a:gridCol>
                <a:gridCol w="3483641">
                  <a:extLst>
                    <a:ext uri="{9D8B030D-6E8A-4147-A177-3AD203B41FA5}">
                      <a16:colId xmlns:a16="http://schemas.microsoft.com/office/drawing/2014/main" val="1855436517"/>
                    </a:ext>
                  </a:extLst>
                </a:gridCol>
                <a:gridCol w="3483641">
                  <a:extLst>
                    <a:ext uri="{9D8B030D-6E8A-4147-A177-3AD203B41FA5}">
                      <a16:colId xmlns:a16="http://schemas.microsoft.com/office/drawing/2014/main" val="3831620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GMK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Mathematik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8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Benötigt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Grundkenntnisse zum deutschen Wahlsystem</a:t>
                      </a:r>
                    </a:p>
                    <a:p>
                      <a:pPr marL="357188" indent="-177800">
                        <a:buFont typeface="Courier New" panose="02070309020205020404" pitchFamily="49" charset="0"/>
                        <a:buChar char="o"/>
                      </a:pPr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Bundes-,</a:t>
                      </a:r>
                      <a:r>
                        <a:rPr lang="de-DE" sz="1800" baseline="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Landtagswahl</a:t>
                      </a:r>
                    </a:p>
                    <a:p>
                      <a:pPr marL="357188" indent="-177800">
                        <a:buFont typeface="Courier New" panose="02070309020205020404" pitchFamily="49" charset="0"/>
                        <a:buChar char="o"/>
                      </a:pPr>
                      <a:r>
                        <a:rPr lang="de-DE" sz="1800" baseline="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Mehrheits-, Verhältniswahl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Prozentrechnung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Grundrechenarten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Norm. Modellierung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Vorhanden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GMK – politische Teilhabe:</a:t>
                      </a:r>
                    </a:p>
                    <a:p>
                      <a:pPr marL="177800" indent="0"/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Klasse 8/9/10 Wahlsystem zum Bundestag erklären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6088" indent="-446088"/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 – Leitidee Zahl – Variable - Operation:</a:t>
                      </a:r>
                    </a:p>
                    <a:p>
                      <a:pPr marL="177800" indent="0"/>
                      <a:r>
                        <a:rPr lang="de-DE" sz="180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Klasse 7/8/9 Prozentwert, Grundwert und Prozentsatz identifizieren und berechnen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b="1" dirty="0" smtClean="0"/>
              <a:t>Mathematik</a:t>
            </a:r>
          </a:p>
          <a:p>
            <a:pPr marL="357188" lvl="0" indent="0">
              <a:buNone/>
            </a:pPr>
            <a:r>
              <a:rPr lang="de-DE" dirty="0" smtClean="0"/>
              <a:t>V</a:t>
            </a:r>
            <a:r>
              <a:rPr lang="de" dirty="0" smtClean="0"/>
              <a:t>ersch. Verfahren für D‘Hondt und </a:t>
            </a:r>
            <a:r>
              <a:rPr lang="de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Sainte-Langu</a:t>
            </a:r>
            <a:r>
              <a:rPr lang="de" dirty="0" smtClean="0">
                <a:solidFill>
                  <a:srgbClr val="202122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ë</a:t>
            </a:r>
          </a:p>
          <a:p>
            <a:pPr marL="357188" lvl="0" indent="0">
              <a:buNone/>
            </a:pPr>
            <a:endParaRPr lang="de" sz="1400" dirty="0" smtClean="0">
              <a:solidFill>
                <a:srgbClr val="202122"/>
              </a:solidFill>
              <a:highlight>
                <a:srgbClr val="FFFFFF"/>
              </a:highlight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  <a:p>
            <a:pPr marL="539750" lvl="0" indent="0">
              <a:buNone/>
              <a:tabLst>
                <a:tab pos="3586163" algn="l"/>
              </a:tabLst>
            </a:pPr>
            <a:r>
              <a:rPr lang="de-DE" dirty="0" smtClean="0">
                <a:solidFill>
                  <a:srgbClr val="202122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D</a:t>
            </a:r>
            <a:r>
              <a:rPr lang="de" dirty="0" smtClean="0">
                <a:solidFill>
                  <a:srgbClr val="202122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irekte Berechnung	Bestimmung über Tabelle</a:t>
            </a:r>
          </a:p>
          <a:p>
            <a:pPr marL="53975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  <a:tabLst>
                <a:tab pos="3586163" algn="l"/>
              </a:tabLst>
            </a:pPr>
            <a:r>
              <a:rPr lang="de-DE" b="1" dirty="0" smtClean="0">
                <a:solidFill>
                  <a:srgbClr val="FF0000"/>
                </a:solidFill>
              </a:rPr>
              <a:t>P</a:t>
            </a:r>
            <a:r>
              <a:rPr lang="de" b="1" dirty="0" smtClean="0">
                <a:solidFill>
                  <a:srgbClr val="FF0000"/>
                </a:solidFill>
              </a:rPr>
              <a:t>iktogramm X	Piktogramm Häckchen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b="1" dirty="0" smtClean="0"/>
              <a:t>GMK</a:t>
            </a:r>
          </a:p>
          <a:p>
            <a:pPr marL="357188" indent="0">
              <a:buNone/>
            </a:pPr>
            <a:r>
              <a:rPr lang="de" dirty="0" smtClean="0"/>
              <a:t>keine Überhangmandate</a:t>
            </a:r>
          </a:p>
          <a:p>
            <a:pPr marL="357188" indent="0">
              <a:buNone/>
            </a:pPr>
            <a:r>
              <a:rPr lang="de" dirty="0" smtClean="0"/>
              <a:t>keine 5 %- Hürde</a:t>
            </a:r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4 Fachdidaktische Überlegungen - </a:t>
            </a:r>
            <a:r>
              <a:rPr lang="de" dirty="0" smtClean="0"/>
              <a:t>Reduktion</a:t>
            </a:r>
            <a:endParaRPr dirty="0"/>
          </a:p>
        </p:txBody>
      </p:sp>
      <p:sp>
        <p:nvSpPr>
          <p:cNvPr id="2" name="Pfeil nach rechts 1"/>
          <p:cNvSpPr>
            <a:spLocks noChangeAspect="1"/>
          </p:cNvSpPr>
          <p:nvPr/>
        </p:nvSpPr>
        <p:spPr>
          <a:xfrm rot="2612340">
            <a:off x="3831560" y="1940310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>
            <a:spLocks noChangeAspect="1"/>
          </p:cNvSpPr>
          <p:nvPr/>
        </p:nvSpPr>
        <p:spPr>
          <a:xfrm rot="18987660" flipH="1">
            <a:off x="2819772" y="1940311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5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 Mediendidaktische Überlegungen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Werkzeuge/Medien, Funktion, Medieneinsatz, Effekte der Technik, </a:t>
            </a:r>
            <a:r>
              <a:rPr lang="de" dirty="0" smtClean="0"/>
              <a:t>herausforderungen, </a:t>
            </a:r>
            <a:r>
              <a:rPr lang="de" dirty="0"/>
              <a:t>kompetenzbereiche, </a:t>
            </a:r>
            <a:r>
              <a:rPr lang="de" dirty="0" smtClean="0"/>
              <a:t>KMK </a:t>
            </a:r>
            <a:r>
              <a:rPr lang="de" dirty="0"/>
              <a:t>strategie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5 Mediendidaktische Überlegungen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634948253"/>
              </p:ext>
            </p:extLst>
          </p:nvPr>
        </p:nvGraphicFramePr>
        <p:xfrm>
          <a:off x="1441576" y="1360766"/>
          <a:ext cx="7037846" cy="597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2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f der gleichen Seite des Rechtecks liegende Ecken abrunden 10"/>
          <p:cNvSpPr/>
          <p:nvPr/>
        </p:nvSpPr>
        <p:spPr>
          <a:xfrm flipV="1">
            <a:off x="437699" y="3797468"/>
            <a:ext cx="8100000" cy="935925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289923"/>
            <a:ext cx="8520600" cy="831300"/>
          </a:xfrm>
        </p:spPr>
        <p:txBody>
          <a:bodyPr/>
          <a:lstStyle/>
          <a:p>
            <a:pPr algn="ctr"/>
            <a:r>
              <a:rPr lang="de-DE" dirty="0" smtClean="0"/>
              <a:t>5 Mediendidaktische Überlegung - PPT</a:t>
            </a:r>
            <a:endParaRPr lang="de-DE" dirty="0"/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 flipV="1">
            <a:off x="43769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1025" y="1083585"/>
            <a:ext cx="13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Funktion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Auf der gleichen Seite des Rechtecks liegende Ecken abrunden 9"/>
          <p:cNvSpPr/>
          <p:nvPr/>
        </p:nvSpPr>
        <p:spPr>
          <a:xfrm flipV="1">
            <a:off x="457728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33719" y="1083585"/>
            <a:ext cx="259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Herausforderungen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1025" y="3447307"/>
            <a:ext cx="172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Alternativen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3064" y="1478240"/>
            <a:ext cx="3829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Informations- und Präsentationsmittel</a:t>
            </a:r>
          </a:p>
          <a:p>
            <a:endPara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</a:t>
            </a: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chnelles Zeigen von Infos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Einbindung von Grafiken, Bildern, …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vertraut</a:t>
            </a:r>
            <a:endParaRPr lang="de-DE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642654" y="1443683"/>
            <a:ext cx="3829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nicht flexibel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blockiert ggf. Tafel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Stromausfall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03064" y="3797468"/>
            <a:ext cx="7968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Tafelanschrieb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Dokumentenkamera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…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14431" r="13205" b="13211"/>
          <a:stretch/>
        </p:blipFill>
        <p:spPr>
          <a:xfrm>
            <a:off x="8111924" y="357841"/>
            <a:ext cx="720000" cy="6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f der gleichen Seite des Rechtecks liegende Ecken abrunden 10"/>
          <p:cNvSpPr/>
          <p:nvPr/>
        </p:nvSpPr>
        <p:spPr>
          <a:xfrm flipV="1">
            <a:off x="437699" y="3797468"/>
            <a:ext cx="8100000" cy="935925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289923"/>
            <a:ext cx="8520600" cy="831300"/>
          </a:xfrm>
        </p:spPr>
        <p:txBody>
          <a:bodyPr/>
          <a:lstStyle/>
          <a:p>
            <a:pPr algn="ctr"/>
            <a:r>
              <a:rPr lang="de-DE" dirty="0" smtClean="0"/>
              <a:t>5 Mediendidaktische Überlegung - Notion</a:t>
            </a:r>
            <a:endParaRPr lang="de-DE" dirty="0"/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 flipV="1">
            <a:off x="43769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1025" y="1083585"/>
            <a:ext cx="13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Funktion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Auf der gleichen Seite des Rechtecks liegende Ecken abrunden 9"/>
          <p:cNvSpPr/>
          <p:nvPr/>
        </p:nvSpPr>
        <p:spPr>
          <a:xfrm flipV="1">
            <a:off x="457728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33719" y="1083585"/>
            <a:ext cx="259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Herausforderungen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1025" y="3447307"/>
            <a:ext cx="172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Alternativen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3064" y="1478240"/>
            <a:ext cx="382927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Gestaltung von Lernaufgaben</a:t>
            </a:r>
          </a:p>
          <a:p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Räumliche Flexibilität</a:t>
            </a:r>
          </a:p>
          <a:p>
            <a:endPara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Einbindung verschiedener Elemente möglich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kein Wechsel zwischen Links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„1“ Arbeitsmittel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42654" y="1443683"/>
            <a:ext cx="3829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neues Medium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Ladezeit der Seite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Darstellungsgröße der Elemente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Internetausfall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03064" y="3797468"/>
            <a:ext cx="796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andere Webseite bspw. Wordpress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Arbeitsblatt mit Links zu den Elementen</a:t>
            </a:r>
          </a:p>
        </p:txBody>
      </p:sp>
      <p:pic>
        <p:nvPicPr>
          <p:cNvPr id="6146" name="Picture 2" descr="File:Notion-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924" y="34557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6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0 Ablauf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Motivation und Ziele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Vorstellung des Workshops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Sachanalyse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Fachdidaktische Überlegungen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Mediendidaktische Überlegungen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Reflektion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/>
              <a:t>Fazit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f der gleichen Seite des Rechtecks liegende Ecken abrunden 10"/>
          <p:cNvSpPr/>
          <p:nvPr/>
        </p:nvSpPr>
        <p:spPr>
          <a:xfrm flipV="1">
            <a:off x="437699" y="3797468"/>
            <a:ext cx="8100000" cy="935925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289923"/>
            <a:ext cx="8520600" cy="831300"/>
          </a:xfrm>
        </p:spPr>
        <p:txBody>
          <a:bodyPr/>
          <a:lstStyle/>
          <a:p>
            <a:pPr algn="ctr"/>
            <a:r>
              <a:rPr lang="de-DE" dirty="0" smtClean="0"/>
              <a:t>5 Mediendidaktische Überlegung – H5P</a:t>
            </a:r>
            <a:endParaRPr lang="de-DE" dirty="0"/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 flipV="1">
            <a:off x="43769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1025" y="1083585"/>
            <a:ext cx="13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Funktion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Auf der gleichen Seite des Rechtecks liegende Ecken abrunden 9"/>
          <p:cNvSpPr/>
          <p:nvPr/>
        </p:nvSpPr>
        <p:spPr>
          <a:xfrm flipV="1">
            <a:off x="457728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33719" y="1083585"/>
            <a:ext cx="259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Herausforderungen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1025" y="3447307"/>
            <a:ext cx="172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Alternativen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3064" y="1478240"/>
            <a:ext cx="3829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Gestaltung von Lernaufgaben</a:t>
            </a:r>
          </a:p>
          <a:p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Motivationseffekt</a:t>
            </a:r>
          </a:p>
          <a:p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Kontrollmöglichkeit</a:t>
            </a:r>
            <a:endPara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direkte Rückmeldung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spielerischeres Lösen der </a:t>
            </a:r>
            <a:r>
              <a:rPr lang="de-DE" sz="18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Aufg</a:t>
            </a: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uns vertraut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 Notion integrierbar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42654" y="1443683"/>
            <a:ext cx="3829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nicht flexibel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Abfangen verschiedener Antworten</a:t>
            </a:r>
          </a:p>
          <a:p>
            <a:pPr marL="177800"/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Bsp.: 3 ≙ 3,0 ≙ 3,00 ≙ 3.0 ≙ 3.00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03064" y="3797468"/>
            <a:ext cx="796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„normale“ Aufgaben ohne Rückmeldung</a:t>
            </a:r>
          </a:p>
        </p:txBody>
      </p:sp>
      <p:pic>
        <p:nvPicPr>
          <p:cNvPr id="3074" name="Picture 2" descr="https://lh6.googleusercontent.com/K-GPngiZpk4xnp85OtB-ZQsyPPzdbsx-LtxeXEmcEqiBAtV33ZLeURiKqd6drRi_gxFmgpgUjoYAE9xnTlx82-W_vIOtkPTy9U9AjOZnGjQ8GNzdJhmnzwx1pU85JRMH4clLSmVICuSnyQ3jqo3vwiuT_g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300" y="34557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6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f der gleichen Seite des Rechtecks liegende Ecken abrunden 10"/>
          <p:cNvSpPr/>
          <p:nvPr/>
        </p:nvSpPr>
        <p:spPr>
          <a:xfrm flipV="1">
            <a:off x="437699" y="3797468"/>
            <a:ext cx="8100000" cy="935925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289923"/>
            <a:ext cx="8520600" cy="831300"/>
          </a:xfrm>
        </p:spPr>
        <p:txBody>
          <a:bodyPr/>
          <a:lstStyle/>
          <a:p>
            <a:r>
              <a:rPr lang="de-DE" dirty="0" smtClean="0"/>
              <a:t>5 Mediendidaktische Überlegung – </a:t>
            </a:r>
            <a:r>
              <a:rPr lang="de-DE" dirty="0" err="1" smtClean="0"/>
              <a:t>GeoGebra</a:t>
            </a:r>
            <a:endParaRPr lang="de-DE" dirty="0"/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 flipV="1">
            <a:off x="43769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1025" y="1083585"/>
            <a:ext cx="13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Funktion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Auf der gleichen Seite des Rechtecks liegende Ecken abrunden 9"/>
          <p:cNvSpPr/>
          <p:nvPr/>
        </p:nvSpPr>
        <p:spPr>
          <a:xfrm flipV="1">
            <a:off x="457728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33719" y="1083585"/>
            <a:ext cx="259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Herausforderungen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1025" y="3447307"/>
            <a:ext cx="172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Alternativen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3064" y="1478240"/>
            <a:ext cx="382927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Veranschaulichung Darstellungswechsel</a:t>
            </a:r>
          </a:p>
          <a:p>
            <a:endPara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direkte Rückmeldung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Reduktion von Vorgängen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vertraut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 Notion integrierbar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42654" y="1443683"/>
            <a:ext cx="3829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viele Möglichkeiten und Tools</a:t>
            </a:r>
          </a:p>
          <a:p>
            <a:pPr marL="177800"/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-&gt; zu viel?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de-DE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03064" y="3797468"/>
            <a:ext cx="7968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händisches Zeichnen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Diagramm-Funktionen in Excel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…</a:t>
            </a:r>
          </a:p>
        </p:txBody>
      </p:sp>
      <p:pic>
        <p:nvPicPr>
          <p:cNvPr id="2050" name="Picture 2" descr="https://lh5.googleusercontent.com/NxS_GJHggnziYg998eUm6DvijrrAp0qqPWP3Cz8cPVI05LQ9AIRgQQuzyEdgN-cQl-gvET-srrbTuIivSMQWQico1T4O3dqZDqyZ_csMVXUYCzDy3UOwqD0cP5LVdUmw5gpQd1numVVUtUN61_Apa36E1A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924" y="34557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2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f der gleichen Seite des Rechtecks liegende Ecken abrunden 10"/>
          <p:cNvSpPr/>
          <p:nvPr/>
        </p:nvSpPr>
        <p:spPr>
          <a:xfrm flipV="1">
            <a:off x="437699" y="3797468"/>
            <a:ext cx="8100000" cy="935925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289923"/>
            <a:ext cx="8520600" cy="831300"/>
          </a:xfrm>
        </p:spPr>
        <p:txBody>
          <a:bodyPr/>
          <a:lstStyle/>
          <a:p>
            <a:r>
              <a:rPr lang="de-DE" dirty="0" smtClean="0"/>
              <a:t>5 Mediendidaktische Überlegung – GGB - Excel</a:t>
            </a:r>
            <a:endParaRPr lang="de-DE" dirty="0"/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 flipV="1">
            <a:off x="43769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1025" y="1083585"/>
            <a:ext cx="13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Funktion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Auf der gleichen Seite des Rechtecks liegende Ecken abrunden 9"/>
          <p:cNvSpPr/>
          <p:nvPr/>
        </p:nvSpPr>
        <p:spPr>
          <a:xfrm flipV="1">
            <a:off x="457728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33719" y="1083585"/>
            <a:ext cx="259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Herausforderungen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1025" y="3447307"/>
            <a:ext cx="172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Alternativen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3064" y="1478240"/>
            <a:ext cx="38292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Werkzeug und Arbeitsmittel</a:t>
            </a:r>
          </a:p>
          <a:p>
            <a:endPara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direkte Rückmeldung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Reduktion von Vorgängen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tw</a:t>
            </a: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vertraut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 Notion integrierbar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42654" y="1443683"/>
            <a:ext cx="3829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Oberfläche ungewohnt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Formatierung Zellen geht verloren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Schreibweise 0</a:t>
            </a:r>
            <a:r>
              <a:rPr lang="de-DE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03064" y="3797468"/>
            <a:ext cx="796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Excel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Taschenrechner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9" t="14520" r="12412" b="13032"/>
          <a:stretch/>
        </p:blipFill>
        <p:spPr>
          <a:xfrm>
            <a:off x="8111924" y="377466"/>
            <a:ext cx="720000" cy="6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f der gleichen Seite des Rechtecks liegende Ecken abrunden 10"/>
          <p:cNvSpPr/>
          <p:nvPr/>
        </p:nvSpPr>
        <p:spPr>
          <a:xfrm flipV="1">
            <a:off x="437699" y="3797468"/>
            <a:ext cx="8100000" cy="935925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289923"/>
            <a:ext cx="8520600" cy="831300"/>
          </a:xfrm>
        </p:spPr>
        <p:txBody>
          <a:bodyPr/>
          <a:lstStyle/>
          <a:p>
            <a:r>
              <a:rPr lang="de-DE" dirty="0" smtClean="0"/>
              <a:t>5 Mediendidaktische Überlegung – </a:t>
            </a:r>
            <a:r>
              <a:rPr lang="de-DE" dirty="0" err="1" smtClean="0"/>
              <a:t>Mentimeter</a:t>
            </a:r>
            <a:endParaRPr lang="de-DE" dirty="0"/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 flipV="1">
            <a:off x="43769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1025" y="1083585"/>
            <a:ext cx="13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Funktion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Auf der gleichen Seite des Rechtecks liegende Ecken abrunden 9"/>
          <p:cNvSpPr/>
          <p:nvPr/>
        </p:nvSpPr>
        <p:spPr>
          <a:xfrm flipV="1">
            <a:off x="457728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33719" y="1083585"/>
            <a:ext cx="259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Herausforderungen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1025" y="3447307"/>
            <a:ext cx="172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Alternativen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3064" y="1478240"/>
            <a:ext cx="382927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Kommunikation</a:t>
            </a:r>
          </a:p>
          <a:p>
            <a:endPara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anonym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Momentabfragen ohne näher darauf eingehen zu müssen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uns vertraut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 Notion integrierbar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42654" y="1443683"/>
            <a:ext cx="3829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freie Version nur zwei Folien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Wechsel zw. den Umfragen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Abstimmung über Laptop oder Handy?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Internetausfall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03064" y="3797468"/>
            <a:ext cx="796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händisches Abstimmen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de-DE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026" name="Picture 2" descr="https://lh3.googleusercontent.com/26lyDc2YlyN3fAfNpD7CWRUcJLYGrrSltsGeYzxp8qbExkvSC3xXCjzlcHZwk5qULMzy0yJ9piHSe8APOSTLyjIEbfnpQvLjNhcxyshrU3apQl_8apuHHVmljKEE1T6hevBl5xdE1plsQL4tnu4QJDJs9g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924" y="357404"/>
            <a:ext cx="720000" cy="76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7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f der gleichen Seite des Rechtecks liegende Ecken abrunden 10"/>
          <p:cNvSpPr/>
          <p:nvPr/>
        </p:nvSpPr>
        <p:spPr>
          <a:xfrm flipV="1">
            <a:off x="437699" y="3797468"/>
            <a:ext cx="8100000" cy="935925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289923"/>
            <a:ext cx="8520600" cy="831300"/>
          </a:xfrm>
        </p:spPr>
        <p:txBody>
          <a:bodyPr/>
          <a:lstStyle/>
          <a:p>
            <a:r>
              <a:rPr lang="de-DE" dirty="0" smtClean="0"/>
              <a:t>5 Mediendidaktische Überlegung – </a:t>
            </a:r>
            <a:r>
              <a:rPr lang="de-DE" dirty="0" err="1" smtClean="0"/>
              <a:t>Canva</a:t>
            </a:r>
            <a:endParaRPr lang="de-DE" dirty="0"/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 flipV="1">
            <a:off x="43769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1025" y="1083585"/>
            <a:ext cx="136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Funktion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Auf der gleichen Seite des Rechtecks liegende Ecken abrunden 9"/>
          <p:cNvSpPr/>
          <p:nvPr/>
        </p:nvSpPr>
        <p:spPr>
          <a:xfrm flipV="1">
            <a:off x="4577289" y="1421437"/>
            <a:ext cx="3960000" cy="2075818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33719" y="1083585"/>
            <a:ext cx="259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Herausforderungen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1025" y="3447307"/>
            <a:ext cx="172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Alternativen</a:t>
            </a:r>
            <a:endPara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3064" y="1478240"/>
            <a:ext cx="382927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Kommunikation</a:t>
            </a:r>
          </a:p>
          <a:p>
            <a:endParaRPr lang="de-DE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relativ anonym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Austausch von Bildern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42654" y="1443683"/>
            <a:ext cx="3829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Wechsel zu Board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sehr viele Möglichkeiten</a:t>
            </a:r>
          </a:p>
          <a:p>
            <a:pPr marL="177800"/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überfordernd, nicht intuitiv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keine Einschränkungen möglich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Internetausfall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03064" y="3797468"/>
            <a:ext cx="796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Sammeln der Ergebnisse an Tafel, ohne Bild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Bilder über Share-Ordner austauschen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924" y="34557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5 Mediendidaktische Überlegungen - KMK</a:t>
            </a:r>
            <a:endParaRPr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324642" y="1096416"/>
            <a:ext cx="6769766" cy="3743972"/>
            <a:chOff x="1324642" y="1096416"/>
            <a:chExt cx="6769766" cy="3743972"/>
          </a:xfrm>
        </p:grpSpPr>
        <p:sp>
          <p:nvSpPr>
            <p:cNvPr id="5" name="Freihandform 4"/>
            <p:cNvSpPr/>
            <p:nvPr/>
          </p:nvSpPr>
          <p:spPr>
            <a:xfrm>
              <a:off x="2839828" y="3456007"/>
              <a:ext cx="685380" cy="89692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6923"/>
                  </a:lnTo>
                  <a:lnTo>
                    <a:pt x="685380" y="896923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ihandform 6"/>
            <p:cNvSpPr/>
            <p:nvPr/>
          </p:nvSpPr>
          <p:spPr>
            <a:xfrm>
              <a:off x="1324642" y="1096416"/>
              <a:ext cx="4569200" cy="974916"/>
            </a:xfrm>
            <a:custGeom>
              <a:avLst/>
              <a:gdLst>
                <a:gd name="connsiteX0" fmla="*/ 0 w 4569200"/>
                <a:gd name="connsiteY0" fmla="*/ 0 h 974916"/>
                <a:gd name="connsiteX1" fmla="*/ 4569200 w 4569200"/>
                <a:gd name="connsiteY1" fmla="*/ 0 h 974916"/>
                <a:gd name="connsiteX2" fmla="*/ 4569200 w 4569200"/>
                <a:gd name="connsiteY2" fmla="*/ 974916 h 974916"/>
                <a:gd name="connsiteX3" fmla="*/ 0 w 4569200"/>
                <a:gd name="connsiteY3" fmla="*/ 974916 h 974916"/>
                <a:gd name="connsiteX4" fmla="*/ 0 w 4569200"/>
                <a:gd name="connsiteY4" fmla="*/ 0 h 97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9200" h="974916">
                  <a:moveTo>
                    <a:pt x="0" y="0"/>
                  </a:moveTo>
                  <a:lnTo>
                    <a:pt x="4569200" y="0"/>
                  </a:lnTo>
                  <a:lnTo>
                    <a:pt x="4569200" y="974916"/>
                  </a:lnTo>
                  <a:lnTo>
                    <a:pt x="0" y="974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177800"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Kompetenzen in der digitalen Welt</a:t>
              </a:r>
              <a:endParaRPr lang="de-DE" sz="20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2382908" y="2481090"/>
              <a:ext cx="4569200" cy="974916"/>
            </a:xfrm>
            <a:custGeom>
              <a:avLst/>
              <a:gdLst>
                <a:gd name="connsiteX0" fmla="*/ 0 w 4569200"/>
                <a:gd name="connsiteY0" fmla="*/ 0 h 974916"/>
                <a:gd name="connsiteX1" fmla="*/ 4569200 w 4569200"/>
                <a:gd name="connsiteY1" fmla="*/ 0 h 974916"/>
                <a:gd name="connsiteX2" fmla="*/ 4569200 w 4569200"/>
                <a:gd name="connsiteY2" fmla="*/ 974916 h 974916"/>
                <a:gd name="connsiteX3" fmla="*/ 0 w 4569200"/>
                <a:gd name="connsiteY3" fmla="*/ 974916 h 974916"/>
                <a:gd name="connsiteX4" fmla="*/ 0 w 4569200"/>
                <a:gd name="connsiteY4" fmla="*/ 0 h 97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9200" h="974916">
                  <a:moveTo>
                    <a:pt x="0" y="0"/>
                  </a:moveTo>
                  <a:lnTo>
                    <a:pt x="4569200" y="0"/>
                  </a:lnTo>
                  <a:lnTo>
                    <a:pt x="4569200" y="974916"/>
                  </a:lnTo>
                  <a:lnTo>
                    <a:pt x="0" y="974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177800"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5. Problemlösen und Handeln</a:t>
              </a:r>
              <a:endParaRPr lang="de-DE" sz="20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525208" y="3865472"/>
              <a:ext cx="4569200" cy="974916"/>
            </a:xfrm>
            <a:custGeom>
              <a:avLst/>
              <a:gdLst>
                <a:gd name="connsiteX0" fmla="*/ 0 w 4569200"/>
                <a:gd name="connsiteY0" fmla="*/ 0 h 974916"/>
                <a:gd name="connsiteX1" fmla="*/ 4569200 w 4569200"/>
                <a:gd name="connsiteY1" fmla="*/ 0 h 974916"/>
                <a:gd name="connsiteX2" fmla="*/ 4569200 w 4569200"/>
                <a:gd name="connsiteY2" fmla="*/ 974916 h 974916"/>
                <a:gd name="connsiteX3" fmla="*/ 0 w 4569200"/>
                <a:gd name="connsiteY3" fmla="*/ 974916 h 974916"/>
                <a:gd name="connsiteX4" fmla="*/ 0 w 4569200"/>
                <a:gd name="connsiteY4" fmla="*/ 0 h 97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9200" h="974916">
                  <a:moveTo>
                    <a:pt x="0" y="0"/>
                  </a:moveTo>
                  <a:lnTo>
                    <a:pt x="4569200" y="0"/>
                  </a:lnTo>
                  <a:lnTo>
                    <a:pt x="4569200" y="974916"/>
                  </a:lnTo>
                  <a:lnTo>
                    <a:pt x="0" y="974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628650" lvl="0" indent="-45085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5.4 Digitale Werkzeuge und Medien zum Lernen, Arbeiten und Problemlösen nutzen</a:t>
              </a:r>
              <a:endParaRPr lang="de-DE" sz="20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sp>
        <p:nvSpPr>
          <p:cNvPr id="12" name="Freihandform 11"/>
          <p:cNvSpPr/>
          <p:nvPr/>
        </p:nvSpPr>
        <p:spPr>
          <a:xfrm>
            <a:off x="1697528" y="2071625"/>
            <a:ext cx="685380" cy="8969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96923"/>
                </a:lnTo>
                <a:lnTo>
                  <a:pt x="685380" y="896923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 Reflektion </a:t>
            </a:r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Erkenntnisse, Planung vs Realisierung, Verbesserungen nach dem Materialtest, Feedback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b="1" dirty="0" err="1" smtClean="0"/>
              <a:t>Canva</a:t>
            </a:r>
            <a:endParaRPr lang="de-DE" b="1" dirty="0" smtClean="0"/>
          </a:p>
          <a:p>
            <a:pPr marL="360363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 smtClean="0"/>
              <a:t>Zugriffsschwierigkeiten</a:t>
            </a:r>
            <a:endParaRPr lang="de-DE" dirty="0"/>
          </a:p>
          <a:p>
            <a:pPr marL="360363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 smtClean="0"/>
              <a:t>Fremde Inhalte auf Board -&gt; SuS?</a:t>
            </a:r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 smtClean="0"/>
              <a:t>Ergebnisse der SuS mündlich sammeln, ohne Bilder</a:t>
            </a:r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 smtClean="0"/>
              <a:t>Werte auf Tafel festhalten</a:t>
            </a:r>
            <a:endParaRPr lang="de-DE" dirty="0"/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dirty="0"/>
          </a:p>
          <a:p>
            <a:pPr marL="0" lvl="0" indent="0">
              <a:buNone/>
            </a:pPr>
            <a:r>
              <a:rPr lang="de-DE" b="1" dirty="0" smtClean="0"/>
              <a:t>Zeitplan</a:t>
            </a:r>
            <a:endParaRPr lang="de-DE" b="1" dirty="0"/>
          </a:p>
          <a:p>
            <a:pPr marL="360363" lvl="0" indent="0">
              <a:buNone/>
            </a:pPr>
            <a:r>
              <a:rPr lang="de-DE" dirty="0" smtClean="0"/>
              <a:t>Verzug bei Übungsphase zu Niemeyer</a:t>
            </a:r>
            <a:endParaRPr lang="de-DE" dirty="0"/>
          </a:p>
          <a:p>
            <a:pPr marL="360363" lvl="0" indent="0">
              <a:buNone/>
            </a:pPr>
            <a:r>
              <a:rPr lang="de-DE" dirty="0" smtClean="0"/>
              <a:t>Schwierigkeit Prozentrechnung</a:t>
            </a:r>
            <a:endParaRPr lang="de-DE" dirty="0"/>
          </a:p>
          <a:p>
            <a:pPr marL="898525" lvl="0" indent="0">
              <a:buNone/>
            </a:pPr>
            <a:r>
              <a:rPr lang="de-DE" dirty="0" smtClean="0"/>
              <a:t>Einzelne Erklärungen, Erklärung für ganzen Kurs</a:t>
            </a:r>
          </a:p>
          <a:p>
            <a:pPr marL="898525" lvl="0" indent="0">
              <a:buNone/>
            </a:pPr>
            <a:r>
              <a:rPr lang="de-DE" dirty="0" smtClean="0"/>
              <a:t>Kürzung Diskussionspart</a:t>
            </a:r>
            <a:endParaRPr lang="de-DE" dirty="0"/>
          </a:p>
        </p:txBody>
      </p:sp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6 Reflektion - Planung </a:t>
            </a:r>
            <a:r>
              <a:rPr lang="de" dirty="0" smtClean="0"/>
              <a:t>vs. </a:t>
            </a:r>
            <a:r>
              <a:rPr lang="de" dirty="0"/>
              <a:t>Realisierung</a:t>
            </a:r>
            <a:endParaRPr dirty="0"/>
          </a:p>
        </p:txBody>
      </p:sp>
      <p:sp>
        <p:nvSpPr>
          <p:cNvPr id="4" name="Pfeil nach rechts 3"/>
          <p:cNvSpPr>
            <a:spLocks noChangeAspect="1"/>
          </p:cNvSpPr>
          <p:nvPr/>
        </p:nvSpPr>
        <p:spPr>
          <a:xfrm>
            <a:off x="791292" y="2315931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>
            <a:spLocks noChangeAspect="1"/>
          </p:cNvSpPr>
          <p:nvPr/>
        </p:nvSpPr>
        <p:spPr>
          <a:xfrm>
            <a:off x="791292" y="4044327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b="1" dirty="0"/>
              <a:t>Verwendung durch </a:t>
            </a:r>
            <a:r>
              <a:rPr lang="de" b="1" dirty="0" smtClean="0"/>
              <a:t>andere </a:t>
            </a:r>
            <a:r>
              <a:rPr lang="de" b="1" dirty="0"/>
              <a:t>Lehrkräfte ohne Anmeldung</a:t>
            </a:r>
            <a:endParaRPr b="1" dirty="0"/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 smtClean="0"/>
              <a:t>kein Mentimeter</a:t>
            </a:r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 smtClean="0"/>
              <a:t>K</a:t>
            </a:r>
            <a:r>
              <a:rPr lang="de" dirty="0" smtClean="0"/>
              <a:t>ein Canva</a:t>
            </a:r>
          </a:p>
        </p:txBody>
      </p:sp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 Reflektion - Anpassung des Materials</a:t>
            </a:r>
            <a:endParaRPr/>
          </a:p>
        </p:txBody>
      </p:sp>
      <p:sp>
        <p:nvSpPr>
          <p:cNvPr id="4" name="Pfeil nach rechts 3"/>
          <p:cNvSpPr>
            <a:spLocks noChangeAspect="1"/>
          </p:cNvSpPr>
          <p:nvPr/>
        </p:nvSpPr>
        <p:spPr>
          <a:xfrm>
            <a:off x="791292" y="1772659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729" y="2436606"/>
            <a:ext cx="4622541" cy="2263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b="1" dirty="0" smtClean="0"/>
              <a:t>Zusätzliche Hinweise und Tipps</a:t>
            </a:r>
            <a:endParaRPr b="1" dirty="0"/>
          </a:p>
          <a:p>
            <a:pPr marL="898525" indent="0">
              <a:buNone/>
            </a:pPr>
            <a:r>
              <a:rPr lang="de-DE" dirty="0" smtClean="0"/>
              <a:t>Hervorheben der Information</a:t>
            </a:r>
          </a:p>
          <a:p>
            <a:pPr marL="898525" indent="0">
              <a:buNone/>
            </a:pPr>
            <a:r>
              <a:rPr lang="de" dirty="0" smtClean="0"/>
              <a:t>Erklärung </a:t>
            </a:r>
            <a:r>
              <a:rPr lang="de" dirty="0"/>
              <a:t>und Beispiel zur </a:t>
            </a:r>
            <a:r>
              <a:rPr lang="de" dirty="0" smtClean="0"/>
              <a:t>Prozentrechnung</a:t>
            </a:r>
            <a:endParaRPr lang="de" dirty="0"/>
          </a:p>
        </p:txBody>
      </p:sp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 Reflektion - Anpassung des Materials</a:t>
            </a:r>
            <a:endParaRPr/>
          </a:p>
        </p:txBody>
      </p:sp>
      <p:sp>
        <p:nvSpPr>
          <p:cNvPr id="4" name="Pfeil nach rechts 3"/>
          <p:cNvSpPr>
            <a:spLocks noChangeAspect="1"/>
          </p:cNvSpPr>
          <p:nvPr/>
        </p:nvSpPr>
        <p:spPr>
          <a:xfrm>
            <a:off x="791292" y="1772659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/>
          <a:srcRect t="-1" b="13612"/>
          <a:stretch/>
        </p:blipFill>
        <p:spPr>
          <a:xfrm>
            <a:off x="2260800" y="2367496"/>
            <a:ext cx="4622400" cy="23981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Rechteck 2"/>
          <p:cNvSpPr/>
          <p:nvPr/>
        </p:nvSpPr>
        <p:spPr>
          <a:xfrm>
            <a:off x="2043953" y="4579225"/>
            <a:ext cx="5588598" cy="38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7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 Motivation und Ziele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b="1" dirty="0" smtClean="0"/>
              <a:t>Weitere Zeitpuffer</a:t>
            </a:r>
            <a:endParaRPr b="1" dirty="0"/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 smtClean="0"/>
              <a:t>Für Schnelle bei Niemeyer</a:t>
            </a:r>
            <a:endParaRPr lang="de" dirty="0" smtClean="0"/>
          </a:p>
        </p:txBody>
      </p:sp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 Reflektion - Anpassung des Materials</a:t>
            </a:r>
            <a:endParaRPr/>
          </a:p>
        </p:txBody>
      </p:sp>
      <p:sp>
        <p:nvSpPr>
          <p:cNvPr id="4" name="Pfeil nach rechts 3"/>
          <p:cNvSpPr>
            <a:spLocks noChangeAspect="1"/>
          </p:cNvSpPr>
          <p:nvPr/>
        </p:nvSpPr>
        <p:spPr>
          <a:xfrm>
            <a:off x="791292" y="1643563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800" y="2151808"/>
            <a:ext cx="4622400" cy="25787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624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b="1" dirty="0" smtClean="0"/>
              <a:t>Ablaufanpassung</a:t>
            </a:r>
            <a:endParaRPr b="1" dirty="0"/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 smtClean="0"/>
              <a:t>Qualitätskriterien im LSG</a:t>
            </a:r>
          </a:p>
          <a:p>
            <a:pPr marL="898525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 smtClean="0"/>
              <a:t>Vorüberlegung Paradoxon direkt</a:t>
            </a:r>
            <a:endParaRPr lang="de" dirty="0" smtClean="0"/>
          </a:p>
        </p:txBody>
      </p:sp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 Reflektion - Anpassung des Materials</a:t>
            </a:r>
            <a:endParaRPr/>
          </a:p>
        </p:txBody>
      </p:sp>
      <p:sp>
        <p:nvSpPr>
          <p:cNvPr id="4" name="Pfeil nach rechts 3"/>
          <p:cNvSpPr>
            <a:spLocks noChangeAspect="1"/>
          </p:cNvSpPr>
          <p:nvPr/>
        </p:nvSpPr>
        <p:spPr>
          <a:xfrm>
            <a:off x="791292" y="1778038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1549106" y="2419588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Aufg</a:t>
            </a:r>
            <a:r>
              <a:rPr lang="de-DE" dirty="0" smtClean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Qualitätskriterien</a:t>
            </a:r>
            <a:endParaRPr lang="de-DE" dirty="0">
              <a:solidFill>
                <a:sysClr val="windowText" lastClr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549106" y="3020250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Aufg</a:t>
            </a:r>
            <a:r>
              <a:rPr lang="de-DE" dirty="0" smtClean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Eigenes Verfahren</a:t>
            </a:r>
            <a:endParaRPr lang="de-DE" dirty="0">
              <a:solidFill>
                <a:sysClr val="windowText" lastClr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549106" y="3620912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Sammeln Qualitätskriterien</a:t>
            </a:r>
            <a:endParaRPr lang="de-DE" dirty="0">
              <a:solidFill>
                <a:sysClr val="windowText" lastClr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8" name="Gerade Verbindung mit Pfeil 17"/>
          <p:cNvCxnSpPr>
            <a:stCxn id="10" idx="2"/>
            <a:endCxn id="12" idx="0"/>
          </p:cNvCxnSpPr>
          <p:nvPr/>
        </p:nvCxnSpPr>
        <p:spPr>
          <a:xfrm>
            <a:off x="6351191" y="2839136"/>
            <a:ext cx="0" cy="78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1549106" y="4219285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Sammeln Verfahren</a:t>
            </a:r>
            <a:endParaRPr lang="de-DE" dirty="0">
              <a:solidFill>
                <a:sysClr val="windowText" lastClr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091191" y="3017961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Aufg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Qualitätskriterien</a:t>
            </a:r>
            <a:endParaRPr lang="de-DE" dirty="0">
              <a:solidFill>
                <a:schemeClr val="bg1">
                  <a:lumMod val="6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5091191" y="2419588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Aufg</a:t>
            </a:r>
            <a:r>
              <a:rPr lang="de-DE" dirty="0" smtClean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Eigenes Verfahren</a:t>
            </a:r>
            <a:endParaRPr lang="de-DE" dirty="0">
              <a:solidFill>
                <a:sysClr val="windowText" lastClr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5091191" y="4219285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Sammeln Qualitätskriterien</a:t>
            </a:r>
            <a:endParaRPr lang="de-DE" dirty="0">
              <a:solidFill>
                <a:sysClr val="windowText" lastClr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091191" y="3620912"/>
            <a:ext cx="2520000" cy="419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Sammeln Verfahren</a:t>
            </a:r>
            <a:endParaRPr lang="de-DE" dirty="0">
              <a:solidFill>
                <a:sysClr val="windowText" lastClr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" name="Gerade Verbindung mit Pfeil 4"/>
          <p:cNvCxnSpPr>
            <a:stCxn id="2" idx="2"/>
            <a:endCxn id="6" idx="0"/>
          </p:cNvCxnSpPr>
          <p:nvPr/>
        </p:nvCxnSpPr>
        <p:spPr>
          <a:xfrm>
            <a:off x="2809106" y="2839136"/>
            <a:ext cx="0" cy="18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2"/>
            <a:endCxn id="7" idx="0"/>
          </p:cNvCxnSpPr>
          <p:nvPr/>
        </p:nvCxnSpPr>
        <p:spPr>
          <a:xfrm>
            <a:off x="2809106" y="3439798"/>
            <a:ext cx="0" cy="18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7" idx="2"/>
            <a:endCxn id="8" idx="0"/>
          </p:cNvCxnSpPr>
          <p:nvPr/>
        </p:nvCxnSpPr>
        <p:spPr>
          <a:xfrm>
            <a:off x="2809106" y="4040460"/>
            <a:ext cx="0" cy="17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2" idx="2"/>
            <a:endCxn id="11" idx="0"/>
          </p:cNvCxnSpPr>
          <p:nvPr/>
        </p:nvCxnSpPr>
        <p:spPr>
          <a:xfrm>
            <a:off x="6351191" y="4040460"/>
            <a:ext cx="0" cy="17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Pfeil nach rechts 22"/>
          <p:cNvSpPr>
            <a:spLocks noChangeAspect="1"/>
          </p:cNvSpPr>
          <p:nvPr/>
        </p:nvSpPr>
        <p:spPr>
          <a:xfrm>
            <a:off x="4319197" y="3315405"/>
            <a:ext cx="579896" cy="44049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Einstieg mit Mentimeter-Umfrage über Handy</a:t>
            </a:r>
          </a:p>
          <a:p>
            <a:pPr marL="538163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 smtClean="0"/>
              <a:t>Handys direkt wieder wegpacken</a:t>
            </a:r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Alle am Laptop beschäftigt, während Erklärungen</a:t>
            </a:r>
          </a:p>
          <a:p>
            <a:pPr marL="538163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 smtClean="0"/>
              <a:t>Erst Vorstellen, dann Laptop öffnen</a:t>
            </a:r>
          </a:p>
          <a:p>
            <a:pPr marL="538163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 smtClean="0"/>
              <a:t>Laptop schließen, wenn Aufgabe fertig</a:t>
            </a:r>
            <a:endParaRPr lang="de" dirty="0"/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Diskussion schwer zu folgen</a:t>
            </a:r>
          </a:p>
          <a:p>
            <a:pPr marL="538163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 smtClean="0"/>
              <a:t>Notieren, wer für was plädiert</a:t>
            </a:r>
            <a:endParaRPr lang="de" dirty="0"/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Differenzierung nur „Für Schnelle“</a:t>
            </a:r>
          </a:p>
          <a:p>
            <a:pPr marL="538163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 smtClean="0"/>
              <a:t>Ideen?</a:t>
            </a:r>
          </a:p>
        </p:txBody>
      </p:sp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6 </a:t>
            </a:r>
            <a:r>
              <a:rPr lang="de" dirty="0" smtClean="0"/>
              <a:t>Reflektion – Für‘s nächste Mal.</a:t>
            </a:r>
            <a:endParaRPr dirty="0"/>
          </a:p>
        </p:txBody>
      </p:sp>
      <p:sp>
        <p:nvSpPr>
          <p:cNvPr id="4" name="Pfeil nach rechts 3"/>
          <p:cNvSpPr>
            <a:spLocks noChangeAspect="1"/>
          </p:cNvSpPr>
          <p:nvPr/>
        </p:nvSpPr>
        <p:spPr>
          <a:xfrm>
            <a:off x="523972" y="1650913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>
            <a:spLocks noChangeAspect="1"/>
          </p:cNvSpPr>
          <p:nvPr/>
        </p:nvSpPr>
        <p:spPr>
          <a:xfrm>
            <a:off x="523972" y="2445432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rechts 5"/>
          <p:cNvSpPr>
            <a:spLocks noChangeAspect="1"/>
          </p:cNvSpPr>
          <p:nvPr/>
        </p:nvSpPr>
        <p:spPr>
          <a:xfrm>
            <a:off x="523972" y="3227042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>
            <a:spLocks noChangeAspect="1"/>
          </p:cNvSpPr>
          <p:nvPr/>
        </p:nvSpPr>
        <p:spPr>
          <a:xfrm>
            <a:off x="527386" y="3852667"/>
            <a:ext cx="396000" cy="3008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3" t="29292" r="18936" b="21889"/>
          <a:stretch/>
        </p:blipFill>
        <p:spPr>
          <a:xfrm>
            <a:off x="1681766" y="2350548"/>
            <a:ext cx="5773284" cy="2554941"/>
          </a:xfrm>
          <a:prstGeom prst="rect">
            <a:avLst/>
          </a:prstGeom>
        </p:spPr>
      </p:pic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SuS motiviert</a:t>
            </a:r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Diskussion super</a:t>
            </a:r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Verlust der SuS bei Prozentrechnung -&gt; schwer wieder zu kriegen</a:t>
            </a:r>
            <a:endParaRPr dirty="0"/>
          </a:p>
        </p:txBody>
      </p:sp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6 </a:t>
            </a:r>
            <a:r>
              <a:rPr lang="de" dirty="0" smtClean="0"/>
              <a:t>Reflektion – Eindruck des Workshops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63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/>
              <a:t>PingPong Spiel zwischen Digital und </a:t>
            </a:r>
            <a:r>
              <a:rPr lang="de" dirty="0" smtClean="0"/>
              <a:t>Analog ist </a:t>
            </a:r>
            <a:r>
              <a:rPr lang="de" dirty="0"/>
              <a:t>wichtig!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/>
              <a:t>Digital ist </a:t>
            </a:r>
            <a:r>
              <a:rPr lang="de" dirty="0" smtClean="0"/>
              <a:t>anstrengend</a:t>
            </a:r>
          </a:p>
          <a:p>
            <a:pPr marL="538163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Wechsel zwischen den Medien -&gt; zu zweit gut machbar</a:t>
            </a:r>
          </a:p>
          <a:p>
            <a:pPr marL="538163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/>
              <a:t>n</a:t>
            </a:r>
            <a:r>
              <a:rPr lang="de" dirty="0" smtClean="0"/>
              <a:t>eue Umgebung nicht immer intuitiv</a:t>
            </a:r>
          </a:p>
          <a:p>
            <a:pPr marL="538163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 smtClean="0"/>
              <a:t>F</a:t>
            </a:r>
            <a:r>
              <a:rPr lang="de" dirty="0" smtClean="0"/>
              <a:t>ehlerlösung</a:t>
            </a:r>
          </a:p>
          <a:p>
            <a:pPr marL="538163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spontane Reaktion auf Probleme</a:t>
            </a:r>
          </a:p>
          <a:p>
            <a:pPr marL="538163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unflexiblere Gestaltung des Unterrichts</a:t>
            </a:r>
            <a:endParaRPr dirty="0"/>
          </a:p>
        </p:txBody>
      </p:sp>
      <p:sp>
        <p:nvSpPr>
          <p:cNvPr id="225" name="Google Shape;225;p4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6 Reflektion </a:t>
            </a:r>
            <a:r>
              <a:rPr lang="de" dirty="0" smtClean="0"/>
              <a:t>– Was wir mitnehmen.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7 Fazit</a:t>
            </a:r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Wir waren zufrieden</a:t>
            </a:r>
            <a:endParaRPr dirty="0"/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Hat </a:t>
            </a:r>
            <a:r>
              <a:rPr lang="de" dirty="0" smtClean="0"/>
              <a:t>im Großen funktioniert</a:t>
            </a:r>
            <a:endParaRPr dirty="0"/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Tools neu / besser kennengelernt:</a:t>
            </a:r>
          </a:p>
          <a:p>
            <a:pPr marL="1778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 smtClean="0"/>
              <a:t>Notion</a:t>
            </a:r>
            <a:r>
              <a:rPr lang="de" dirty="0"/>
              <a:t>, H5P, Geogebra, Menti</a:t>
            </a:r>
            <a:endParaRPr dirty="0"/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PingPong Spiel zwischen D</a:t>
            </a:r>
            <a:r>
              <a:rPr lang="de" dirty="0" smtClean="0"/>
              <a:t>igital </a:t>
            </a:r>
            <a:r>
              <a:rPr lang="de" dirty="0"/>
              <a:t>und </a:t>
            </a:r>
            <a:r>
              <a:rPr lang="de" dirty="0" smtClean="0"/>
              <a:t>Analog </a:t>
            </a:r>
            <a:endParaRPr dirty="0"/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Nicht zu viele verschiedene digitale Medien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dirty="0" smtClean="0">
                <a:solidFill>
                  <a:srgbClr val="FF0000"/>
                </a:solidFill>
              </a:rPr>
              <a:t>Piktogramm Happy Smily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37" name="Google Shape;237;p4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7 Rückblick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" dirty="0"/>
              <a:t>1 Motivation und Ziele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694922414"/>
              </p:ext>
            </p:extLst>
          </p:nvPr>
        </p:nvGraphicFramePr>
        <p:xfrm>
          <a:off x="1524000" y="7315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6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Verbindung GMK und Mathe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Verständnis für die Wahlen in Deutschland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(Wie) Beeinflusst die Vorgabe mathematischer Modelle unseren Alltag?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Sind mathematisch korrekte Modelle unantastbar?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Wie funktioniert eigentlich unser Wahlsystem? </a:t>
            </a:r>
            <a:br>
              <a:rPr lang="de"/>
            </a:br>
            <a:r>
              <a:rPr lang="de"/>
              <a:t>Ist unser Wahlsystem (wirklich) so demokratisch?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Lernziele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1 Motivation und Ziele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251029" y="169012"/>
            <a:ext cx="8572281" cy="4814685"/>
            <a:chOff x="251029" y="169012"/>
            <a:chExt cx="8572281" cy="4814685"/>
          </a:xfrm>
        </p:grpSpPr>
        <p:sp>
          <p:nvSpPr>
            <p:cNvPr id="8" name="Freihandform 7"/>
            <p:cNvSpPr/>
            <p:nvPr/>
          </p:nvSpPr>
          <p:spPr>
            <a:xfrm>
              <a:off x="251029" y="169012"/>
              <a:ext cx="8572281" cy="4814685"/>
            </a:xfrm>
            <a:custGeom>
              <a:avLst/>
              <a:gdLst>
                <a:gd name="connsiteX0" fmla="*/ 0 w 8572281"/>
                <a:gd name="connsiteY0" fmla="*/ 409248 h 4814685"/>
                <a:gd name="connsiteX1" fmla="*/ 409248 w 8572281"/>
                <a:gd name="connsiteY1" fmla="*/ 0 h 4814685"/>
                <a:gd name="connsiteX2" fmla="*/ 8163033 w 8572281"/>
                <a:gd name="connsiteY2" fmla="*/ 0 h 4814685"/>
                <a:gd name="connsiteX3" fmla="*/ 8572281 w 8572281"/>
                <a:gd name="connsiteY3" fmla="*/ 409248 h 4814685"/>
                <a:gd name="connsiteX4" fmla="*/ 8572281 w 8572281"/>
                <a:gd name="connsiteY4" fmla="*/ 4405437 h 4814685"/>
                <a:gd name="connsiteX5" fmla="*/ 8163033 w 8572281"/>
                <a:gd name="connsiteY5" fmla="*/ 4814685 h 4814685"/>
                <a:gd name="connsiteX6" fmla="*/ 409248 w 8572281"/>
                <a:gd name="connsiteY6" fmla="*/ 4814685 h 4814685"/>
                <a:gd name="connsiteX7" fmla="*/ 0 w 8572281"/>
                <a:gd name="connsiteY7" fmla="*/ 4405437 h 4814685"/>
                <a:gd name="connsiteX8" fmla="*/ 0 w 8572281"/>
                <a:gd name="connsiteY8" fmla="*/ 409248 h 481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281" h="4814685">
                  <a:moveTo>
                    <a:pt x="0" y="409248"/>
                  </a:moveTo>
                  <a:cubicBezTo>
                    <a:pt x="0" y="183227"/>
                    <a:pt x="183227" y="0"/>
                    <a:pt x="409248" y="0"/>
                  </a:cubicBezTo>
                  <a:lnTo>
                    <a:pt x="8163033" y="0"/>
                  </a:lnTo>
                  <a:cubicBezTo>
                    <a:pt x="8389054" y="0"/>
                    <a:pt x="8572281" y="183227"/>
                    <a:pt x="8572281" y="409248"/>
                  </a:cubicBezTo>
                  <a:lnTo>
                    <a:pt x="8572281" y="4405437"/>
                  </a:lnTo>
                  <a:cubicBezTo>
                    <a:pt x="8572281" y="4631458"/>
                    <a:pt x="8389054" y="4814685"/>
                    <a:pt x="8163033" y="4814685"/>
                  </a:cubicBezTo>
                  <a:lnTo>
                    <a:pt x="409248" y="4814685"/>
                  </a:lnTo>
                  <a:cubicBezTo>
                    <a:pt x="183227" y="4814685"/>
                    <a:pt x="0" y="4631458"/>
                    <a:pt x="0" y="4405437"/>
                  </a:cubicBezTo>
                  <a:lnTo>
                    <a:pt x="0" y="409248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7025" tIns="257025" rIns="257025" bIns="3092264" numCol="1" spcCol="1270" anchor="t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36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Grobziele</a:t>
              </a:r>
              <a:endParaRPr lang="de-DE" sz="40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65336" y="1485334"/>
              <a:ext cx="4036045" cy="3144571"/>
            </a:xfrm>
            <a:custGeom>
              <a:avLst/>
              <a:gdLst>
                <a:gd name="connsiteX0" fmla="*/ 0 w 4036045"/>
                <a:gd name="connsiteY0" fmla="*/ 330180 h 3144571"/>
                <a:gd name="connsiteX1" fmla="*/ 330180 w 4036045"/>
                <a:gd name="connsiteY1" fmla="*/ 0 h 3144571"/>
                <a:gd name="connsiteX2" fmla="*/ 3705865 w 4036045"/>
                <a:gd name="connsiteY2" fmla="*/ 0 h 3144571"/>
                <a:gd name="connsiteX3" fmla="*/ 4036045 w 4036045"/>
                <a:gd name="connsiteY3" fmla="*/ 330180 h 3144571"/>
                <a:gd name="connsiteX4" fmla="*/ 4036045 w 4036045"/>
                <a:gd name="connsiteY4" fmla="*/ 2814391 h 3144571"/>
                <a:gd name="connsiteX5" fmla="*/ 3705865 w 4036045"/>
                <a:gd name="connsiteY5" fmla="*/ 3144571 h 3144571"/>
                <a:gd name="connsiteX6" fmla="*/ 330180 w 4036045"/>
                <a:gd name="connsiteY6" fmla="*/ 3144571 h 3144571"/>
                <a:gd name="connsiteX7" fmla="*/ 0 w 4036045"/>
                <a:gd name="connsiteY7" fmla="*/ 2814391 h 3144571"/>
                <a:gd name="connsiteX8" fmla="*/ 0 w 4036045"/>
                <a:gd name="connsiteY8" fmla="*/ 330180 h 314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36045" h="3144571">
                  <a:moveTo>
                    <a:pt x="0" y="330180"/>
                  </a:moveTo>
                  <a:cubicBezTo>
                    <a:pt x="0" y="147827"/>
                    <a:pt x="147827" y="0"/>
                    <a:pt x="330180" y="0"/>
                  </a:cubicBezTo>
                  <a:lnTo>
                    <a:pt x="3705865" y="0"/>
                  </a:lnTo>
                  <a:cubicBezTo>
                    <a:pt x="3888218" y="0"/>
                    <a:pt x="4036045" y="147827"/>
                    <a:pt x="4036045" y="330180"/>
                  </a:cubicBezTo>
                  <a:lnTo>
                    <a:pt x="4036045" y="2814391"/>
                  </a:lnTo>
                  <a:cubicBezTo>
                    <a:pt x="4036045" y="2996744"/>
                    <a:pt x="3888218" y="3144571"/>
                    <a:pt x="3705865" y="3144571"/>
                  </a:cubicBezTo>
                  <a:lnTo>
                    <a:pt x="330180" y="3144571"/>
                  </a:lnTo>
                  <a:cubicBezTo>
                    <a:pt x="147827" y="3144571"/>
                    <a:pt x="0" y="2996744"/>
                    <a:pt x="0" y="2814391"/>
                  </a:cubicBezTo>
                  <a:lnTo>
                    <a:pt x="0" y="33018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2906" tIns="172906" rIns="172906" bIns="17290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" sz="20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kennen verschiedene Modelle für die Sitzverteilung bei Verhältniswahlen und können diese </a:t>
              </a:r>
              <a:r>
                <a:rPr lang="de-DE" sz="20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auf Beispiele anwenden.</a:t>
              </a:r>
              <a:r>
                <a:rPr lang="de" sz="20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 </a:t>
              </a:r>
              <a:endParaRPr lang="de-DE" sz="20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565108" y="1484424"/>
              <a:ext cx="4036045" cy="3146391"/>
            </a:xfrm>
            <a:custGeom>
              <a:avLst/>
              <a:gdLst>
                <a:gd name="connsiteX0" fmla="*/ 0 w 4036045"/>
                <a:gd name="connsiteY0" fmla="*/ 330371 h 3146391"/>
                <a:gd name="connsiteX1" fmla="*/ 330371 w 4036045"/>
                <a:gd name="connsiteY1" fmla="*/ 0 h 3146391"/>
                <a:gd name="connsiteX2" fmla="*/ 3705674 w 4036045"/>
                <a:gd name="connsiteY2" fmla="*/ 0 h 3146391"/>
                <a:gd name="connsiteX3" fmla="*/ 4036045 w 4036045"/>
                <a:gd name="connsiteY3" fmla="*/ 330371 h 3146391"/>
                <a:gd name="connsiteX4" fmla="*/ 4036045 w 4036045"/>
                <a:gd name="connsiteY4" fmla="*/ 2816020 h 3146391"/>
                <a:gd name="connsiteX5" fmla="*/ 3705674 w 4036045"/>
                <a:gd name="connsiteY5" fmla="*/ 3146391 h 3146391"/>
                <a:gd name="connsiteX6" fmla="*/ 330371 w 4036045"/>
                <a:gd name="connsiteY6" fmla="*/ 3146391 h 3146391"/>
                <a:gd name="connsiteX7" fmla="*/ 0 w 4036045"/>
                <a:gd name="connsiteY7" fmla="*/ 2816020 h 3146391"/>
                <a:gd name="connsiteX8" fmla="*/ 0 w 4036045"/>
                <a:gd name="connsiteY8" fmla="*/ 330371 h 314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36045" h="3146391">
                  <a:moveTo>
                    <a:pt x="0" y="330371"/>
                  </a:moveTo>
                  <a:cubicBezTo>
                    <a:pt x="0" y="147912"/>
                    <a:pt x="147912" y="0"/>
                    <a:pt x="330371" y="0"/>
                  </a:cubicBezTo>
                  <a:lnTo>
                    <a:pt x="3705674" y="0"/>
                  </a:lnTo>
                  <a:cubicBezTo>
                    <a:pt x="3888133" y="0"/>
                    <a:pt x="4036045" y="147912"/>
                    <a:pt x="4036045" y="330371"/>
                  </a:cubicBezTo>
                  <a:lnTo>
                    <a:pt x="4036045" y="2816020"/>
                  </a:lnTo>
                  <a:cubicBezTo>
                    <a:pt x="4036045" y="2998479"/>
                    <a:pt x="3888133" y="3146391"/>
                    <a:pt x="3705674" y="3146391"/>
                  </a:cubicBezTo>
                  <a:lnTo>
                    <a:pt x="330371" y="3146391"/>
                  </a:lnTo>
                  <a:cubicBezTo>
                    <a:pt x="147912" y="3146391"/>
                    <a:pt x="0" y="2998479"/>
                    <a:pt x="0" y="2816020"/>
                  </a:cubicBezTo>
                  <a:lnTo>
                    <a:pt x="0" y="330371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2962" tIns="172962" rIns="172962" bIns="172962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" sz="20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die Sitzverteilungsverfahren anhand geeigneter Qualitätskriterien vergleichen und die gleichwertige mathematische Korrektheit dieser Modelle erkennen.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41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51029" y="169012"/>
            <a:ext cx="8572281" cy="4814685"/>
            <a:chOff x="251029" y="169012"/>
            <a:chExt cx="8572281" cy="4814685"/>
          </a:xfrm>
        </p:grpSpPr>
        <p:sp>
          <p:nvSpPr>
            <p:cNvPr id="5" name="Freihandform 4"/>
            <p:cNvSpPr/>
            <p:nvPr/>
          </p:nvSpPr>
          <p:spPr>
            <a:xfrm>
              <a:off x="251029" y="169012"/>
              <a:ext cx="8572281" cy="4814685"/>
            </a:xfrm>
            <a:custGeom>
              <a:avLst/>
              <a:gdLst>
                <a:gd name="connsiteX0" fmla="*/ 0 w 8572281"/>
                <a:gd name="connsiteY0" fmla="*/ 409248 h 4814685"/>
                <a:gd name="connsiteX1" fmla="*/ 409248 w 8572281"/>
                <a:gd name="connsiteY1" fmla="*/ 0 h 4814685"/>
                <a:gd name="connsiteX2" fmla="*/ 8163033 w 8572281"/>
                <a:gd name="connsiteY2" fmla="*/ 0 h 4814685"/>
                <a:gd name="connsiteX3" fmla="*/ 8572281 w 8572281"/>
                <a:gd name="connsiteY3" fmla="*/ 409248 h 4814685"/>
                <a:gd name="connsiteX4" fmla="*/ 8572281 w 8572281"/>
                <a:gd name="connsiteY4" fmla="*/ 4405437 h 4814685"/>
                <a:gd name="connsiteX5" fmla="*/ 8163033 w 8572281"/>
                <a:gd name="connsiteY5" fmla="*/ 4814685 h 4814685"/>
                <a:gd name="connsiteX6" fmla="*/ 409248 w 8572281"/>
                <a:gd name="connsiteY6" fmla="*/ 4814685 h 4814685"/>
                <a:gd name="connsiteX7" fmla="*/ 0 w 8572281"/>
                <a:gd name="connsiteY7" fmla="*/ 4405437 h 4814685"/>
                <a:gd name="connsiteX8" fmla="*/ 0 w 8572281"/>
                <a:gd name="connsiteY8" fmla="*/ 409248 h 481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281" h="4814685">
                  <a:moveTo>
                    <a:pt x="0" y="409248"/>
                  </a:moveTo>
                  <a:cubicBezTo>
                    <a:pt x="0" y="183227"/>
                    <a:pt x="183227" y="0"/>
                    <a:pt x="409248" y="0"/>
                  </a:cubicBezTo>
                  <a:lnTo>
                    <a:pt x="8163033" y="0"/>
                  </a:lnTo>
                  <a:cubicBezTo>
                    <a:pt x="8389054" y="0"/>
                    <a:pt x="8572281" y="183227"/>
                    <a:pt x="8572281" y="409248"/>
                  </a:cubicBezTo>
                  <a:lnTo>
                    <a:pt x="8572281" y="4405437"/>
                  </a:lnTo>
                  <a:cubicBezTo>
                    <a:pt x="8572281" y="4631458"/>
                    <a:pt x="8389054" y="4814685"/>
                    <a:pt x="8163033" y="4814685"/>
                  </a:cubicBezTo>
                  <a:lnTo>
                    <a:pt x="409248" y="4814685"/>
                  </a:lnTo>
                  <a:cubicBezTo>
                    <a:pt x="183227" y="4814685"/>
                    <a:pt x="0" y="4631458"/>
                    <a:pt x="0" y="4405437"/>
                  </a:cubicBezTo>
                  <a:lnTo>
                    <a:pt x="0" y="409248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2265" tIns="272265" rIns="272265" bIns="3856596" numCol="1" spcCol="1270" anchor="t" anchorCtr="0">
              <a:noAutofit/>
            </a:bodyPr>
            <a:lstStyle/>
            <a:p>
              <a:pPr lvl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36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Grobziele</a:t>
              </a:r>
              <a:endParaRPr lang="de-DE" sz="36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450510" y="1088375"/>
              <a:ext cx="1105278" cy="1793814"/>
            </a:xfrm>
            <a:custGeom>
              <a:avLst/>
              <a:gdLst>
                <a:gd name="connsiteX0" fmla="*/ 0 w 1016393"/>
                <a:gd name="connsiteY0" fmla="*/ 106721 h 1652226"/>
                <a:gd name="connsiteX1" fmla="*/ 106721 w 1016393"/>
                <a:gd name="connsiteY1" fmla="*/ 0 h 1652226"/>
                <a:gd name="connsiteX2" fmla="*/ 909672 w 1016393"/>
                <a:gd name="connsiteY2" fmla="*/ 0 h 1652226"/>
                <a:gd name="connsiteX3" fmla="*/ 1016393 w 1016393"/>
                <a:gd name="connsiteY3" fmla="*/ 106721 h 1652226"/>
                <a:gd name="connsiteX4" fmla="*/ 1016393 w 1016393"/>
                <a:gd name="connsiteY4" fmla="*/ 1545505 h 1652226"/>
                <a:gd name="connsiteX5" fmla="*/ 909672 w 1016393"/>
                <a:gd name="connsiteY5" fmla="*/ 1652226 h 1652226"/>
                <a:gd name="connsiteX6" fmla="*/ 106721 w 1016393"/>
                <a:gd name="connsiteY6" fmla="*/ 1652226 h 1652226"/>
                <a:gd name="connsiteX7" fmla="*/ 0 w 1016393"/>
                <a:gd name="connsiteY7" fmla="*/ 1545505 h 1652226"/>
                <a:gd name="connsiteX8" fmla="*/ 0 w 1016393"/>
                <a:gd name="connsiteY8" fmla="*/ 106721 h 165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6393" h="1652226">
                  <a:moveTo>
                    <a:pt x="0" y="106721"/>
                  </a:moveTo>
                  <a:cubicBezTo>
                    <a:pt x="0" y="47781"/>
                    <a:pt x="47781" y="0"/>
                    <a:pt x="106721" y="0"/>
                  </a:cubicBezTo>
                  <a:lnTo>
                    <a:pt x="909672" y="0"/>
                  </a:lnTo>
                  <a:cubicBezTo>
                    <a:pt x="968612" y="0"/>
                    <a:pt x="1016393" y="47781"/>
                    <a:pt x="1016393" y="106721"/>
                  </a:cubicBezTo>
                  <a:lnTo>
                    <a:pt x="1016393" y="1545505"/>
                  </a:lnTo>
                  <a:cubicBezTo>
                    <a:pt x="1016393" y="1604445"/>
                    <a:pt x="968612" y="1652226"/>
                    <a:pt x="909672" y="1652226"/>
                  </a:cubicBezTo>
                  <a:lnTo>
                    <a:pt x="106721" y="1652226"/>
                  </a:lnTo>
                  <a:cubicBezTo>
                    <a:pt x="47781" y="1652226"/>
                    <a:pt x="0" y="1604445"/>
                    <a:pt x="0" y="1545505"/>
                  </a:cubicBezTo>
                  <a:lnTo>
                    <a:pt x="0" y="106721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1738" tIns="61738" rIns="61738" bIns="6173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" sz="9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kennen verschiedene Modelle für die Sitzverteilung bei Verhältnis-wahlen und können diese </a:t>
              </a:r>
              <a:r>
                <a:rPr lang="de-DE" sz="900" kern="1200" dirty="0" smtClean="0">
                  <a:solidFill>
                    <a:srgbClr val="424242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auf Beispiele anwenden.</a:t>
              </a:r>
              <a:r>
                <a:rPr lang="de" sz="9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 </a:t>
              </a:r>
              <a:endParaRPr lang="de-DE" sz="900" kern="1200" dirty="0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50510" y="2946358"/>
              <a:ext cx="1105278" cy="1793814"/>
            </a:xfrm>
            <a:custGeom>
              <a:avLst/>
              <a:gdLst>
                <a:gd name="connsiteX0" fmla="*/ 0 w 1016393"/>
                <a:gd name="connsiteY0" fmla="*/ 106721 h 1652226"/>
                <a:gd name="connsiteX1" fmla="*/ 106721 w 1016393"/>
                <a:gd name="connsiteY1" fmla="*/ 0 h 1652226"/>
                <a:gd name="connsiteX2" fmla="*/ 909672 w 1016393"/>
                <a:gd name="connsiteY2" fmla="*/ 0 h 1652226"/>
                <a:gd name="connsiteX3" fmla="*/ 1016393 w 1016393"/>
                <a:gd name="connsiteY3" fmla="*/ 106721 h 1652226"/>
                <a:gd name="connsiteX4" fmla="*/ 1016393 w 1016393"/>
                <a:gd name="connsiteY4" fmla="*/ 1545505 h 1652226"/>
                <a:gd name="connsiteX5" fmla="*/ 909672 w 1016393"/>
                <a:gd name="connsiteY5" fmla="*/ 1652226 h 1652226"/>
                <a:gd name="connsiteX6" fmla="*/ 106721 w 1016393"/>
                <a:gd name="connsiteY6" fmla="*/ 1652226 h 1652226"/>
                <a:gd name="connsiteX7" fmla="*/ 0 w 1016393"/>
                <a:gd name="connsiteY7" fmla="*/ 1545505 h 1652226"/>
                <a:gd name="connsiteX8" fmla="*/ 0 w 1016393"/>
                <a:gd name="connsiteY8" fmla="*/ 106721 h 165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6393" h="1652226">
                  <a:moveTo>
                    <a:pt x="0" y="106721"/>
                  </a:moveTo>
                  <a:cubicBezTo>
                    <a:pt x="0" y="47781"/>
                    <a:pt x="47781" y="0"/>
                    <a:pt x="106721" y="0"/>
                  </a:cubicBezTo>
                  <a:lnTo>
                    <a:pt x="909672" y="0"/>
                  </a:lnTo>
                  <a:cubicBezTo>
                    <a:pt x="968612" y="0"/>
                    <a:pt x="1016393" y="47781"/>
                    <a:pt x="1016393" y="106721"/>
                  </a:cubicBezTo>
                  <a:lnTo>
                    <a:pt x="1016393" y="1545505"/>
                  </a:lnTo>
                  <a:cubicBezTo>
                    <a:pt x="1016393" y="1604445"/>
                    <a:pt x="968612" y="1652226"/>
                    <a:pt x="909672" y="1652226"/>
                  </a:cubicBezTo>
                  <a:lnTo>
                    <a:pt x="106721" y="1652226"/>
                  </a:lnTo>
                  <a:cubicBezTo>
                    <a:pt x="47781" y="1652226"/>
                    <a:pt x="0" y="1604445"/>
                    <a:pt x="0" y="1545505"/>
                  </a:cubicBezTo>
                  <a:lnTo>
                    <a:pt x="0" y="106721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1738" tIns="61738" rIns="61738" bIns="61738" numCol="1" spcCol="1270" anchor="ctr" anchorCtr="0">
              <a:noAutofit/>
            </a:bodyPr>
            <a:lstStyle/>
            <a:p>
              <a:pPr lvl="0" algn="ctr" defTabSz="355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" sz="9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die Sitzverteilungs-verfahren anhand geeigneter Qualitätskriterien vergleichen und die gleichwertige mathematische Korrektheit dieser Modelle erkennen.</a:t>
              </a:r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59702" y="1088359"/>
              <a:ext cx="6925535" cy="3654603"/>
            </a:xfrm>
            <a:custGeom>
              <a:avLst/>
              <a:gdLst>
                <a:gd name="connsiteX0" fmla="*/ 0 w 6925535"/>
                <a:gd name="connsiteY0" fmla="*/ 353879 h 3370279"/>
                <a:gd name="connsiteX1" fmla="*/ 353879 w 6925535"/>
                <a:gd name="connsiteY1" fmla="*/ 0 h 3370279"/>
                <a:gd name="connsiteX2" fmla="*/ 6571656 w 6925535"/>
                <a:gd name="connsiteY2" fmla="*/ 0 h 3370279"/>
                <a:gd name="connsiteX3" fmla="*/ 6925535 w 6925535"/>
                <a:gd name="connsiteY3" fmla="*/ 353879 h 3370279"/>
                <a:gd name="connsiteX4" fmla="*/ 6925535 w 6925535"/>
                <a:gd name="connsiteY4" fmla="*/ 3016400 h 3370279"/>
                <a:gd name="connsiteX5" fmla="*/ 6571656 w 6925535"/>
                <a:gd name="connsiteY5" fmla="*/ 3370279 h 3370279"/>
                <a:gd name="connsiteX6" fmla="*/ 353879 w 6925535"/>
                <a:gd name="connsiteY6" fmla="*/ 3370279 h 3370279"/>
                <a:gd name="connsiteX7" fmla="*/ 0 w 6925535"/>
                <a:gd name="connsiteY7" fmla="*/ 3016400 h 3370279"/>
                <a:gd name="connsiteX8" fmla="*/ 0 w 6925535"/>
                <a:gd name="connsiteY8" fmla="*/ 353879 h 33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5535" h="3370279">
                  <a:moveTo>
                    <a:pt x="0" y="353879"/>
                  </a:moveTo>
                  <a:cubicBezTo>
                    <a:pt x="0" y="158437"/>
                    <a:pt x="158437" y="0"/>
                    <a:pt x="353879" y="0"/>
                  </a:cubicBezTo>
                  <a:lnTo>
                    <a:pt x="6571656" y="0"/>
                  </a:lnTo>
                  <a:cubicBezTo>
                    <a:pt x="6767098" y="0"/>
                    <a:pt x="6925535" y="158437"/>
                    <a:pt x="6925535" y="353879"/>
                  </a:cubicBezTo>
                  <a:lnTo>
                    <a:pt x="6925535" y="3016400"/>
                  </a:lnTo>
                  <a:cubicBezTo>
                    <a:pt x="6925535" y="3211842"/>
                    <a:pt x="6767098" y="3370279"/>
                    <a:pt x="6571656" y="3370279"/>
                  </a:cubicBezTo>
                  <a:lnTo>
                    <a:pt x="353879" y="3370279"/>
                  </a:lnTo>
                  <a:cubicBezTo>
                    <a:pt x="158437" y="3370279"/>
                    <a:pt x="0" y="3211842"/>
                    <a:pt x="0" y="3016400"/>
                  </a:cubicBezTo>
                  <a:lnTo>
                    <a:pt x="0" y="353879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48" tIns="256048" rIns="256048" bIns="2243775" numCol="1" spcCol="1270" anchor="t" anchorCtr="0">
              <a:noAutofit/>
            </a:bodyPr>
            <a:lstStyle/>
            <a:p>
              <a:pPr lvl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3200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Feinziele</a:t>
              </a:r>
              <a:endParaRPr lang="de-DE" sz="32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1972827" y="1806526"/>
              <a:ext cx="6500442" cy="472406"/>
            </a:xfrm>
            <a:prstGeom prst="round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787" tIns="110787" rIns="110787" bIns="110787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Wahlsysteme nennen und kennen Qualitätskriterien für Sitzverteilungsverfahren.</a:t>
              </a:r>
              <a:endParaRPr lang="de-DE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endParaRPr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1961888" y="2372592"/>
              <a:ext cx="6501600" cy="296986"/>
            </a:xfrm>
            <a:prstGeom prst="round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140" tIns="59140" rIns="59140" bIns="5914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ein eigenes Sitzverteilungsverfahren entwickeln.</a:t>
              </a:r>
              <a:endParaRPr lang="de-DE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endParaRP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1961888" y="2757607"/>
              <a:ext cx="6501600" cy="525323"/>
            </a:xfrm>
            <a:prstGeom prst="round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140" tIns="59140" rIns="59140" bIns="5914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das Sitzverteilungsverfahren nach Niemeyer anwenden und das Sitzzuwachsparadoxon anhand eines Beispiels erklären. </a:t>
              </a:r>
              <a:endParaRPr lang="de-DE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endParaRPr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1961888" y="3366499"/>
              <a:ext cx="6501600" cy="522838"/>
            </a:xfrm>
            <a:prstGeom prst="round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140" tIns="59140" rIns="59140" bIns="5914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das Sitzverteilungsverfahren nach D'Hondt oder </a:t>
              </a:r>
              <a:r>
                <a:rPr lang="de-DE" kern="1200" dirty="0" err="1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Sainte-Laguë</a:t>
              </a:r>
              <a:r>
                <a:rPr lang="de-DE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 auf ein Beispiel anwenden und erklären.</a:t>
              </a:r>
              <a:endParaRPr lang="de-DE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Nunito"/>
              </a:endParaRPr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1961888" y="3970605"/>
              <a:ext cx="6501600" cy="652623"/>
            </a:xfrm>
            <a:prstGeom prst="round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140" tIns="59140" rIns="59140" bIns="5914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 smtClean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Die Lernenden können die Vor- und Nachteile der verschiedenen Sitzverteilungsverfahren sowie die Problematik mehrerer korrekter mathematischer Modelle diskutieren.</a:t>
              </a:r>
              <a:endParaRPr lang="de-DE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2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 Vorstellung des Workshops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Aufbau, Stundenverlaufsplan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727059432"/>
              </p:ext>
            </p:extLst>
          </p:nvPr>
        </p:nvGraphicFramePr>
        <p:xfrm>
          <a:off x="526040" y="1158446"/>
          <a:ext cx="2826984" cy="3784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90090888"/>
              </p:ext>
            </p:extLst>
          </p:nvPr>
        </p:nvGraphicFramePr>
        <p:xfrm>
          <a:off x="5338996" y="-60101"/>
          <a:ext cx="3061001" cy="4646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404084123"/>
              </p:ext>
            </p:extLst>
          </p:nvPr>
        </p:nvGraphicFramePr>
        <p:xfrm>
          <a:off x="3082445" y="377781"/>
          <a:ext cx="2674410" cy="4595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9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62639"/>
            <a:ext cx="2998170" cy="11436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tx1"/>
                </a:solidFill>
              </a:rPr>
              <a:t>2 Vorstellung des </a:t>
            </a:r>
            <a:r>
              <a:rPr lang="de" dirty="0" smtClean="0">
                <a:solidFill>
                  <a:schemeClr val="tx1"/>
                </a:solidFill>
              </a:rPr>
              <a:t/>
            </a:r>
            <a:br>
              <a:rPr lang="de" dirty="0" smtClean="0">
                <a:solidFill>
                  <a:schemeClr val="tx1"/>
                </a:solidFill>
              </a:rPr>
            </a:br>
            <a:r>
              <a:rPr lang="de" dirty="0" smtClean="0">
                <a:solidFill>
                  <a:schemeClr val="tx1"/>
                </a:solidFill>
              </a:rPr>
              <a:t>Workshops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72934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1388</Words>
  <Application>Microsoft Office PowerPoint</Application>
  <PresentationFormat>Bildschirmpräsentation (16:9)</PresentationFormat>
  <Paragraphs>331</Paragraphs>
  <Slides>36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3" baseType="lpstr">
      <vt:lpstr>Open Sans</vt:lpstr>
      <vt:lpstr>Cambria Math</vt:lpstr>
      <vt:lpstr>Courier New</vt:lpstr>
      <vt:lpstr>Nunito</vt:lpstr>
      <vt:lpstr>Economica</vt:lpstr>
      <vt:lpstr>Arial</vt:lpstr>
      <vt:lpstr>Luxe</vt:lpstr>
      <vt:lpstr>Mathematik hinter Wahlen</vt:lpstr>
      <vt:lpstr>0 Ablauf</vt:lpstr>
      <vt:lpstr>1 Motivation und Ziele</vt:lpstr>
      <vt:lpstr>1 Motivation und Ziele</vt:lpstr>
      <vt:lpstr>1 Motivation und Ziele</vt:lpstr>
      <vt:lpstr>PowerPoint-Präsentation</vt:lpstr>
      <vt:lpstr>PowerPoint-Präsentation</vt:lpstr>
      <vt:lpstr>2 Vorstellung des Workshops</vt:lpstr>
      <vt:lpstr>2 Vorstellung des  Workshops</vt:lpstr>
      <vt:lpstr>3 Sachanalyse</vt:lpstr>
      <vt:lpstr>3 Sachanalyse</vt:lpstr>
      <vt:lpstr>4 Fachdidaktische Überlegungen </vt:lpstr>
      <vt:lpstr>4 Fachdidaktische Überlegungen – Bildungsplan</vt:lpstr>
      <vt:lpstr>4 Fachdidaktische Überlegungen – Vorwissen</vt:lpstr>
      <vt:lpstr>4 Fachdidaktische Überlegungen - Reduktion</vt:lpstr>
      <vt:lpstr>5 Mediendidaktische Überlegungen</vt:lpstr>
      <vt:lpstr>5 Mediendidaktische Überlegungen</vt:lpstr>
      <vt:lpstr>5 Mediendidaktische Überlegung - PPT</vt:lpstr>
      <vt:lpstr>5 Mediendidaktische Überlegung - Notion</vt:lpstr>
      <vt:lpstr>5 Mediendidaktische Überlegung – H5P</vt:lpstr>
      <vt:lpstr>5 Mediendidaktische Überlegung – GeoGebra</vt:lpstr>
      <vt:lpstr>5 Mediendidaktische Überlegung – GGB - Excel</vt:lpstr>
      <vt:lpstr>5 Mediendidaktische Überlegung – Mentimeter</vt:lpstr>
      <vt:lpstr>5 Mediendidaktische Überlegung – Canva</vt:lpstr>
      <vt:lpstr>5 Mediendidaktische Überlegungen - KMK</vt:lpstr>
      <vt:lpstr>6 Reflektion </vt:lpstr>
      <vt:lpstr>6 Reflektion - Planung vs. Realisierung</vt:lpstr>
      <vt:lpstr>6 Reflektion - Anpassung des Materials</vt:lpstr>
      <vt:lpstr>6 Reflektion - Anpassung des Materials</vt:lpstr>
      <vt:lpstr>6 Reflektion - Anpassung des Materials</vt:lpstr>
      <vt:lpstr>6 Reflektion - Anpassung des Materials</vt:lpstr>
      <vt:lpstr>6 Reflektion – Für‘s nächste Mal.</vt:lpstr>
      <vt:lpstr>6 Reflektion – Eindruck des Workshops</vt:lpstr>
      <vt:lpstr>6 Reflektion – Was wir mitnehmen.</vt:lpstr>
      <vt:lpstr>7 Fazit</vt:lpstr>
      <vt:lpstr>7 Rückblick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Mathematik hinter Wahlen</dc:title>
  <dc:creator>Sarah</dc:creator>
  <cp:lastModifiedBy>Sarah Glatt</cp:lastModifiedBy>
  <cp:revision>35</cp:revision>
  <dcterms:modified xsi:type="dcterms:W3CDTF">2023-07-11T12:03:07Z</dcterms:modified>
</cp:coreProperties>
</file>