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3" autoAdjust="0"/>
    <p:restoredTop sz="94660"/>
  </p:normalViewPr>
  <p:slideViewPr>
    <p:cSldViewPr snapToGrid="0">
      <p:cViewPr>
        <p:scale>
          <a:sx n="50" d="100"/>
          <a:sy n="50" d="100"/>
        </p:scale>
        <p:origin x="12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26BD-A0CE-0AC1-04B4-3539EAAA8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558BAE-F68B-BCCE-BE06-E0A78578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C9CC0-C174-EB5C-B0D2-B14E0A5F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E7307-5707-BEF5-3DC7-D666E76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5C2DA-39A2-1776-55EA-AE66179F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0F66D-3232-320D-1FD8-17CD7C7E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1ABCD2-10BC-6A94-7AEF-EA587503D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30517-CB54-FB27-C95C-256A66B0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CFBDB-FD48-FAEE-58EC-7C3C2D9C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8268-A0E1-BA06-2FC3-2B186926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AF1CEA-C39B-5CA1-7153-FE7A518A0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FEFB07-0AAF-AE21-05E9-E868CC34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16E7D-95E4-0173-9366-A821C124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5C68F-1BDB-BF10-3073-3A92ABF7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A0C29-08F0-9675-51F8-B8E86493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1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D3595-EA78-739C-DE63-1CA38B3F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1113C-E50A-1301-D432-7DCC488E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5E489-879B-685F-0A24-E60F23CE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F0F6A-800C-6BB8-9CF1-C7C9FBD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EA2D1-11E5-C70E-E90F-7881770C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D23B-41C5-2600-AF35-1A72FE7D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6D47E-5490-CAC6-5F3A-30261A7C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82345-B92D-8E38-48D5-5F326BF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45C8C-ECB2-808D-BD2C-0FDD220F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871FD-9032-0A9A-AF6C-1C6E462A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BF7A-A81F-1282-6585-6EFC2A05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6ADD0-BB7E-297B-DE3B-12C319CF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8F02CB-D0B1-8487-478C-11A2CA95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14AA4-C7E7-B0BE-5B40-822139E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AB92F5-E68E-6B05-4089-0E52A42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0AB98-EA94-1067-06C0-C49DC73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1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FA3F-F50D-6F1A-46B9-99D3315B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47FF0-E46A-E40B-D962-8777A975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5B59B-3FF2-B8EC-C672-00961F5E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A823FE-CCB0-7372-FFB6-36B9237AB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12CBD3-0F5E-7AF8-2312-89301340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646B8F-803D-E6FB-385D-C2291633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CDF8F7-BDE1-88F1-EB92-18EDFEA6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75D2FB-A7CF-8BB7-BEC6-1E8D7C2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2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4BFB8-DF33-F36E-2F00-459037F0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766171-25CE-F4F5-5178-1240F71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6FD44F-D276-331A-57A9-A692A23C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E44DD-8D8B-DADD-F658-FE3C74FF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5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73C23C-02E8-7F20-8CD3-A8CFF06B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59FDCD-BA46-5030-9D0B-7649EF61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B691A-3438-9F48-A4BB-A0CCC1D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1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10AAC-2313-98AC-B96D-4158F331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2120E-E4EA-7093-9522-82280262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97F447-C43E-37BC-4761-36E7AF5C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B39C1-2941-848A-AA96-D9A90C26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5883DC-4566-DBC4-D3E6-A3AC8F40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B4067E-0627-007D-E7E7-0A4CDFE5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CEF24-4B52-49BB-D4F1-ECD4F2E6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46DEAA-76B5-8763-2CC1-8F8142CC0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DD6DAC-DCB3-A33A-3FE7-12309F75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D8082-C49C-35E1-CF6E-CBF3E746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5565-7C0E-539D-9BFA-DDD5A20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E4B983-B0CA-93AE-1AED-7DE1E30A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849DF4-2ACD-B1C8-AE75-3BB306D0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5EF01-F22A-FEFD-6950-7128BF40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19313-F485-2466-4851-46141D94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BD7-C13B-43EA-AE3D-51B2E8519FC3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F36C0-BC6B-758E-BED9-2FB0C623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53C90-A495-1B48-A627-1F028F47F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AB3B-5CD4-4C83-A76B-C48445EC7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6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555EB-7D5A-8F15-E6A1-BB985EB47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34DE4-FF1D-3A53-24D1-B1E05BBEF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E4F5FAF3-6A15-B4BD-7A15-D088D0C97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778" y="2031222"/>
            <a:ext cx="2184231" cy="1506156"/>
          </a:xfrm>
          <a:prstGeom prst="rect">
            <a:avLst/>
          </a:prstGeom>
        </p:spPr>
      </p:pic>
      <p:pic>
        <p:nvPicPr>
          <p:cNvPr id="5" name="Grafik 4" descr="Start Silhouette">
            <a:extLst>
              <a:ext uri="{FF2B5EF4-FFF2-40B4-BE49-F238E27FC236}">
                <a16:creationId xmlns:a16="http://schemas.microsoft.com/office/drawing/2014/main" id="{F07B16BA-5E60-A850-6CC8-7042A844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4893" y="-1066399"/>
            <a:ext cx="8636000" cy="8636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9DF27BE-44E6-E3C6-7FF1-746248D1CC0F}"/>
              </a:ext>
            </a:extLst>
          </p:cNvPr>
          <p:cNvSpPr/>
          <p:nvPr/>
        </p:nvSpPr>
        <p:spPr>
          <a:xfrm>
            <a:off x="4909820" y="3898900"/>
            <a:ext cx="1828800" cy="2570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01092F0-93A3-A6D5-8A86-F277ACEEE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83" y="3638553"/>
            <a:ext cx="1306975" cy="134339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06E709D-CF97-F83A-F59A-6E3A4F080C7E}"/>
              </a:ext>
            </a:extLst>
          </p:cNvPr>
          <p:cNvCxnSpPr>
            <a:cxnSpLocks/>
          </p:cNvCxnSpPr>
          <p:nvPr/>
        </p:nvCxnSpPr>
        <p:spPr>
          <a:xfrm>
            <a:off x="3175000" y="6554711"/>
            <a:ext cx="5384800" cy="24730"/>
          </a:xfrm>
          <a:prstGeom prst="line">
            <a:avLst/>
          </a:prstGeom>
          <a:ln w="273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58250C7-EBC9-744E-30FB-F41937370F83}"/>
              </a:ext>
            </a:extLst>
          </p:cNvPr>
          <p:cNvCxnSpPr>
            <a:cxnSpLocks/>
          </p:cNvCxnSpPr>
          <p:nvPr/>
        </p:nvCxnSpPr>
        <p:spPr>
          <a:xfrm flipV="1">
            <a:off x="6050280" y="5064760"/>
            <a:ext cx="0" cy="1527381"/>
          </a:xfrm>
          <a:prstGeom prst="line">
            <a:avLst/>
          </a:prstGeom>
          <a:ln w="165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fik 28" descr="Ein Bild, das Text, Spielzeug enthält.&#10;&#10;Automatisch generierte Beschreibung">
            <a:extLst>
              <a:ext uri="{FF2B5EF4-FFF2-40B4-BE49-F238E27FC236}">
                <a16:creationId xmlns:a16="http://schemas.microsoft.com/office/drawing/2014/main" id="{1E170ADF-15AB-4B11-CD26-F489C063C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7" y="3646317"/>
            <a:ext cx="1990066" cy="1480070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5CEE3D8-A832-012E-F1E4-7F605A75279D}"/>
              </a:ext>
            </a:extLst>
          </p:cNvPr>
          <p:cNvCxnSpPr>
            <a:cxnSpLocks/>
          </p:cNvCxnSpPr>
          <p:nvPr/>
        </p:nvCxnSpPr>
        <p:spPr>
          <a:xfrm flipV="1">
            <a:off x="5466080" y="3537379"/>
            <a:ext cx="0" cy="1527381"/>
          </a:xfrm>
          <a:prstGeom prst="line">
            <a:avLst/>
          </a:prstGeom>
          <a:ln w="165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97483196-D5AF-2CBB-3982-F0FB31B4E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09" y="5237865"/>
            <a:ext cx="1535170" cy="118117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E4C1064-0975-DA6D-7E0A-CD92D4EC32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99" y="5280432"/>
            <a:ext cx="575232" cy="113860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F9BC6DB-2E75-CAEC-70C3-90280558D03B}"/>
              </a:ext>
            </a:extLst>
          </p:cNvPr>
          <p:cNvCxnSpPr/>
          <p:nvPr/>
        </p:nvCxnSpPr>
        <p:spPr>
          <a:xfrm>
            <a:off x="3311626" y="5064760"/>
            <a:ext cx="5080000" cy="0"/>
          </a:xfrm>
          <a:prstGeom prst="line">
            <a:avLst/>
          </a:prstGeom>
          <a:ln w="165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F8D8005-7C54-338F-CCE5-CF182EF59C3F}"/>
              </a:ext>
            </a:extLst>
          </p:cNvPr>
          <p:cNvCxnSpPr>
            <a:cxnSpLocks/>
          </p:cNvCxnSpPr>
          <p:nvPr/>
        </p:nvCxnSpPr>
        <p:spPr>
          <a:xfrm>
            <a:off x="3260826" y="3572510"/>
            <a:ext cx="5157470" cy="0"/>
          </a:xfrm>
          <a:prstGeom prst="line">
            <a:avLst/>
          </a:prstGeom>
          <a:ln w="165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037A921D-3091-19BD-6A22-DEAD96D47892}"/>
              </a:ext>
            </a:extLst>
          </p:cNvPr>
          <p:cNvSpPr/>
          <p:nvPr/>
        </p:nvSpPr>
        <p:spPr>
          <a:xfrm>
            <a:off x="3369109" y="5882828"/>
            <a:ext cx="504000" cy="504000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6FC9B09-8DE0-12B2-C05B-A7D7276FB7E2}"/>
              </a:ext>
            </a:extLst>
          </p:cNvPr>
          <p:cNvSpPr/>
          <p:nvPr/>
        </p:nvSpPr>
        <p:spPr>
          <a:xfrm>
            <a:off x="7851884" y="5887814"/>
            <a:ext cx="504000" cy="504000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C3A30-D10D-9334-972D-7E78676D76B4}"/>
              </a:ext>
            </a:extLst>
          </p:cNvPr>
          <p:cNvSpPr/>
          <p:nvPr/>
        </p:nvSpPr>
        <p:spPr>
          <a:xfrm>
            <a:off x="3366462" y="4462723"/>
            <a:ext cx="504000" cy="504000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4209165-20FB-E36B-76C3-F9362F91888C}"/>
              </a:ext>
            </a:extLst>
          </p:cNvPr>
          <p:cNvSpPr/>
          <p:nvPr/>
        </p:nvSpPr>
        <p:spPr>
          <a:xfrm>
            <a:off x="7860403" y="4459818"/>
            <a:ext cx="504000" cy="504000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F7F0CD-4A59-0B46-6B12-90B998AA08A0}"/>
              </a:ext>
            </a:extLst>
          </p:cNvPr>
          <p:cNvSpPr/>
          <p:nvPr/>
        </p:nvSpPr>
        <p:spPr>
          <a:xfrm>
            <a:off x="7356403" y="2976604"/>
            <a:ext cx="504000" cy="504000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302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2B867A-CCEB-3F3B-3CEB-218090FD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40" y="1126066"/>
            <a:ext cx="1726208" cy="34205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CBA232-E107-BB49-5272-91817365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20" y="1270537"/>
            <a:ext cx="3240239" cy="29981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3F756C-B4F1-FDAD-D7A6-C00AA866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16" y="3400085"/>
            <a:ext cx="1074857" cy="11465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F04899F-6118-1BF7-0E2E-6469F56907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179"/>
          <a:stretch/>
        </p:blipFill>
        <p:spPr>
          <a:xfrm>
            <a:off x="5646137" y="3098799"/>
            <a:ext cx="556841" cy="13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E57DF2-ABB4-F4DA-CDD7-DE2D2ACC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98" y="2372857"/>
            <a:ext cx="1396549" cy="38069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0396F4F-4BC5-2F9B-4F18-0BC6D2E2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639" y="1882146"/>
            <a:ext cx="1983828" cy="42003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4334E4-CA5F-E827-8238-F39A6BDD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53" y="1552478"/>
            <a:ext cx="1892397" cy="42674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6D2374-713F-FA56-E730-FC722FD1A9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94" t="2375"/>
          <a:stretch/>
        </p:blipFill>
        <p:spPr>
          <a:xfrm flipH="1">
            <a:off x="2895599" y="2590799"/>
            <a:ext cx="1977691" cy="389107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CC6B7F0-E21F-BB3A-91DB-D47D4453C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4444" y="5715269"/>
            <a:ext cx="555228" cy="5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91B1DB5-3F4D-A331-2B3A-EC7B81AC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6" y="1629717"/>
            <a:ext cx="4375375" cy="44960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C1FC93-3DB8-8A15-CD9E-BB72F827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234" y="4950323"/>
            <a:ext cx="1346234" cy="11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120511-0947-C7C7-E1C4-78B73E8D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" b="1"/>
          <a:stretch/>
        </p:blipFill>
        <p:spPr>
          <a:xfrm flipH="1">
            <a:off x="3767665" y="2252133"/>
            <a:ext cx="4873763" cy="37540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5E5D41-717D-F6DE-F1AC-983488FE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70" y="1337882"/>
            <a:ext cx="2076494" cy="46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853E5E9-FB8A-4792-DF9B-09CC60F4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03" y="1515407"/>
            <a:ext cx="2463927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E682517-235E-67D7-34B0-A20A2B22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658">
            <a:off x="2160544" y="768144"/>
            <a:ext cx="661283" cy="16685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339D05B-5ED4-6E39-7D98-BF4102B9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76" y="2586068"/>
            <a:ext cx="523683" cy="1625600"/>
          </a:xfrm>
          <a:prstGeom prst="rect">
            <a:avLst/>
          </a:prstGeom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E40213A-1026-1ABD-01B8-688984BBBACA}"/>
              </a:ext>
            </a:extLst>
          </p:cNvPr>
          <p:cNvSpPr/>
          <p:nvPr/>
        </p:nvSpPr>
        <p:spPr>
          <a:xfrm>
            <a:off x="1905335" y="2153920"/>
            <a:ext cx="1489693" cy="1625600"/>
          </a:xfrm>
          <a:custGeom>
            <a:avLst/>
            <a:gdLst>
              <a:gd name="connsiteX0" fmla="*/ 518714 w 2306874"/>
              <a:gd name="connsiteY0" fmla="*/ 0 h 3738880"/>
              <a:gd name="connsiteX1" fmla="*/ 2073194 w 2306874"/>
              <a:gd name="connsiteY1" fmla="*/ 1666240 h 3738880"/>
              <a:gd name="connsiteX2" fmla="*/ 554 w 2306874"/>
              <a:gd name="connsiteY2" fmla="*/ 1828800 h 3738880"/>
              <a:gd name="connsiteX3" fmla="*/ 2306874 w 2306874"/>
              <a:gd name="connsiteY3" fmla="*/ 3738880 h 3738880"/>
              <a:gd name="connsiteX0" fmla="*/ 152943 w 1941103"/>
              <a:gd name="connsiteY0" fmla="*/ 0 h 3738880"/>
              <a:gd name="connsiteX1" fmla="*/ 1707423 w 1941103"/>
              <a:gd name="connsiteY1" fmla="*/ 1666240 h 3738880"/>
              <a:gd name="connsiteX2" fmla="*/ 652 w 1941103"/>
              <a:gd name="connsiteY2" fmla="*/ 2029097 h 3738880"/>
              <a:gd name="connsiteX3" fmla="*/ 1941103 w 1941103"/>
              <a:gd name="connsiteY3" fmla="*/ 3738880 h 3738880"/>
              <a:gd name="connsiteX0" fmla="*/ 153037 w 1941197"/>
              <a:gd name="connsiteY0" fmla="*/ 0 h 3738880"/>
              <a:gd name="connsiteX1" fmla="*/ 1485383 w 1941197"/>
              <a:gd name="connsiteY1" fmla="*/ 1440904 h 3738880"/>
              <a:gd name="connsiteX2" fmla="*/ 746 w 1941197"/>
              <a:gd name="connsiteY2" fmla="*/ 2029097 h 3738880"/>
              <a:gd name="connsiteX3" fmla="*/ 1941197 w 1941197"/>
              <a:gd name="connsiteY3" fmla="*/ 3738880 h 3738880"/>
              <a:gd name="connsiteX0" fmla="*/ 0 w 1788160"/>
              <a:gd name="connsiteY0" fmla="*/ 0 h 3738880"/>
              <a:gd name="connsiteX1" fmla="*/ 1332346 w 1788160"/>
              <a:gd name="connsiteY1" fmla="*/ 1440904 h 3738880"/>
              <a:gd name="connsiteX2" fmla="*/ 82910 w 1788160"/>
              <a:gd name="connsiteY2" fmla="*/ 1979021 h 3738880"/>
              <a:gd name="connsiteX3" fmla="*/ 1788160 w 1788160"/>
              <a:gd name="connsiteY3" fmla="*/ 3738880 h 3738880"/>
              <a:gd name="connsiteX0" fmla="*/ 0 w 1788160"/>
              <a:gd name="connsiteY0" fmla="*/ 0 h 3738880"/>
              <a:gd name="connsiteX1" fmla="*/ 1332346 w 1788160"/>
              <a:gd name="connsiteY1" fmla="*/ 1440904 h 3738880"/>
              <a:gd name="connsiteX2" fmla="*/ 344245 w 1788160"/>
              <a:gd name="connsiteY2" fmla="*/ 2004059 h 3738880"/>
              <a:gd name="connsiteX3" fmla="*/ 1788160 w 1788160"/>
              <a:gd name="connsiteY3" fmla="*/ 3738880 h 3738880"/>
              <a:gd name="connsiteX0" fmla="*/ 0 w 1788160"/>
              <a:gd name="connsiteY0" fmla="*/ 0 h 3738880"/>
              <a:gd name="connsiteX1" fmla="*/ 1214746 w 1788160"/>
              <a:gd name="connsiteY1" fmla="*/ 1265644 h 3738880"/>
              <a:gd name="connsiteX2" fmla="*/ 344245 w 1788160"/>
              <a:gd name="connsiteY2" fmla="*/ 2004059 h 3738880"/>
              <a:gd name="connsiteX3" fmla="*/ 1788160 w 1788160"/>
              <a:gd name="connsiteY3" fmla="*/ 3738880 h 3738880"/>
              <a:gd name="connsiteX0" fmla="*/ 0 w 1788160"/>
              <a:gd name="connsiteY0" fmla="*/ 0 h 3738880"/>
              <a:gd name="connsiteX1" fmla="*/ 1345413 w 1788160"/>
              <a:gd name="connsiteY1" fmla="*/ 1365793 h 3738880"/>
              <a:gd name="connsiteX2" fmla="*/ 344245 w 1788160"/>
              <a:gd name="connsiteY2" fmla="*/ 2004059 h 3738880"/>
              <a:gd name="connsiteX3" fmla="*/ 1788160 w 1788160"/>
              <a:gd name="connsiteY3" fmla="*/ 3738880 h 37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160" h="3738880">
                <a:moveTo>
                  <a:pt x="0" y="0"/>
                </a:moveTo>
                <a:cubicBezTo>
                  <a:pt x="820420" y="680720"/>
                  <a:pt x="1288039" y="1031783"/>
                  <a:pt x="1345413" y="1365793"/>
                </a:cubicBezTo>
                <a:cubicBezTo>
                  <a:pt x="1402787" y="1699803"/>
                  <a:pt x="305298" y="1658619"/>
                  <a:pt x="344245" y="2004059"/>
                </a:cubicBezTo>
                <a:cubicBezTo>
                  <a:pt x="383192" y="2349499"/>
                  <a:pt x="1378373" y="3418840"/>
                  <a:pt x="1788160" y="373888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E292DC7-5172-A917-62A6-40E4ED086C91}"/>
              </a:ext>
            </a:extLst>
          </p:cNvPr>
          <p:cNvSpPr/>
          <p:nvPr/>
        </p:nvSpPr>
        <p:spPr>
          <a:xfrm>
            <a:off x="2029626" y="1976548"/>
            <a:ext cx="1533236" cy="1625603"/>
          </a:xfrm>
          <a:custGeom>
            <a:avLst/>
            <a:gdLst>
              <a:gd name="connsiteX0" fmla="*/ 518714 w 2306874"/>
              <a:gd name="connsiteY0" fmla="*/ 0 h 3738880"/>
              <a:gd name="connsiteX1" fmla="*/ 2073194 w 2306874"/>
              <a:gd name="connsiteY1" fmla="*/ 1666240 h 3738880"/>
              <a:gd name="connsiteX2" fmla="*/ 554 w 2306874"/>
              <a:gd name="connsiteY2" fmla="*/ 1828800 h 3738880"/>
              <a:gd name="connsiteX3" fmla="*/ 2306874 w 2306874"/>
              <a:gd name="connsiteY3" fmla="*/ 3738880 h 3738880"/>
              <a:gd name="connsiteX0" fmla="*/ 0 w 3107898"/>
              <a:gd name="connsiteY0" fmla="*/ 0 h 4815478"/>
              <a:gd name="connsiteX1" fmla="*/ 2874218 w 3107898"/>
              <a:gd name="connsiteY1" fmla="*/ 2742838 h 4815478"/>
              <a:gd name="connsiteX2" fmla="*/ 801578 w 3107898"/>
              <a:gd name="connsiteY2" fmla="*/ 2905398 h 4815478"/>
              <a:gd name="connsiteX3" fmla="*/ 3107898 w 3107898"/>
              <a:gd name="connsiteY3" fmla="*/ 4815478 h 4815478"/>
              <a:gd name="connsiteX0" fmla="*/ 0 w 2879952"/>
              <a:gd name="connsiteY0" fmla="*/ 0 h 3738882"/>
              <a:gd name="connsiteX1" fmla="*/ 2874218 w 2879952"/>
              <a:gd name="connsiteY1" fmla="*/ 2742838 h 3738882"/>
              <a:gd name="connsiteX2" fmla="*/ 801578 w 2879952"/>
              <a:gd name="connsiteY2" fmla="*/ 2905398 h 3738882"/>
              <a:gd name="connsiteX3" fmla="*/ 1840426 w 2879952"/>
              <a:gd name="connsiteY3" fmla="*/ 3738882 h 3738882"/>
              <a:gd name="connsiteX0" fmla="*/ 0 w 2580265"/>
              <a:gd name="connsiteY0" fmla="*/ 0 h 3738882"/>
              <a:gd name="connsiteX1" fmla="*/ 2573684 w 2580265"/>
              <a:gd name="connsiteY1" fmla="*/ 2567577 h 3738882"/>
              <a:gd name="connsiteX2" fmla="*/ 801578 w 2580265"/>
              <a:gd name="connsiteY2" fmla="*/ 2905398 h 3738882"/>
              <a:gd name="connsiteX3" fmla="*/ 1840426 w 2580265"/>
              <a:gd name="connsiteY3" fmla="*/ 3738882 h 3738882"/>
              <a:gd name="connsiteX0" fmla="*/ 0 w 2566999"/>
              <a:gd name="connsiteY0" fmla="*/ 0 h 3813995"/>
              <a:gd name="connsiteX1" fmla="*/ 2560618 w 2566999"/>
              <a:gd name="connsiteY1" fmla="*/ 2642690 h 3813995"/>
              <a:gd name="connsiteX2" fmla="*/ 788512 w 2566999"/>
              <a:gd name="connsiteY2" fmla="*/ 2980511 h 3813995"/>
              <a:gd name="connsiteX3" fmla="*/ 1827360 w 2566999"/>
              <a:gd name="connsiteY3" fmla="*/ 3813995 h 3813995"/>
              <a:gd name="connsiteX0" fmla="*/ 0 w 2566999"/>
              <a:gd name="connsiteY0" fmla="*/ 0 h 3813995"/>
              <a:gd name="connsiteX1" fmla="*/ 2560618 w 2566999"/>
              <a:gd name="connsiteY1" fmla="*/ 2642690 h 3813995"/>
              <a:gd name="connsiteX2" fmla="*/ 788512 w 2566999"/>
              <a:gd name="connsiteY2" fmla="*/ 2980511 h 3813995"/>
              <a:gd name="connsiteX3" fmla="*/ 1775093 w 2566999"/>
              <a:gd name="connsiteY3" fmla="*/ 3813995 h 3813995"/>
              <a:gd name="connsiteX0" fmla="*/ 0 w 2202534"/>
              <a:gd name="connsiteY0" fmla="*/ 0 h 3813995"/>
              <a:gd name="connsiteX1" fmla="*/ 2194750 w 2202534"/>
              <a:gd name="connsiteY1" fmla="*/ 2467430 h 3813995"/>
              <a:gd name="connsiteX2" fmla="*/ 788512 w 2202534"/>
              <a:gd name="connsiteY2" fmla="*/ 2980511 h 3813995"/>
              <a:gd name="connsiteX3" fmla="*/ 1775093 w 2202534"/>
              <a:gd name="connsiteY3" fmla="*/ 3813995 h 3813995"/>
              <a:gd name="connsiteX0" fmla="*/ 0 w 2196679"/>
              <a:gd name="connsiteY0" fmla="*/ 0 h 3813995"/>
              <a:gd name="connsiteX1" fmla="*/ 2194750 w 2196679"/>
              <a:gd name="connsiteY1" fmla="*/ 2467430 h 3813995"/>
              <a:gd name="connsiteX2" fmla="*/ 422644 w 2196679"/>
              <a:gd name="connsiteY2" fmla="*/ 2805252 h 3813995"/>
              <a:gd name="connsiteX3" fmla="*/ 1775093 w 2196679"/>
              <a:gd name="connsiteY3" fmla="*/ 3813995 h 3813995"/>
              <a:gd name="connsiteX0" fmla="*/ 0 w 1870405"/>
              <a:gd name="connsiteY0" fmla="*/ 0 h 3813995"/>
              <a:gd name="connsiteX1" fmla="*/ 1868082 w 1870405"/>
              <a:gd name="connsiteY1" fmla="*/ 2217059 h 3813995"/>
              <a:gd name="connsiteX2" fmla="*/ 422644 w 1870405"/>
              <a:gd name="connsiteY2" fmla="*/ 2805252 h 3813995"/>
              <a:gd name="connsiteX3" fmla="*/ 1775093 w 1870405"/>
              <a:gd name="connsiteY3" fmla="*/ 3813995 h 3813995"/>
              <a:gd name="connsiteX0" fmla="*/ 0 w 1872314"/>
              <a:gd name="connsiteY0" fmla="*/ 0 h 3813995"/>
              <a:gd name="connsiteX1" fmla="*/ 1868082 w 1872314"/>
              <a:gd name="connsiteY1" fmla="*/ 2217059 h 3813995"/>
              <a:gd name="connsiteX2" fmla="*/ 553311 w 1872314"/>
              <a:gd name="connsiteY2" fmla="*/ 2680065 h 3813995"/>
              <a:gd name="connsiteX3" fmla="*/ 1775093 w 1872314"/>
              <a:gd name="connsiteY3" fmla="*/ 3813995 h 3813995"/>
              <a:gd name="connsiteX0" fmla="*/ 0 w 1875294"/>
              <a:gd name="connsiteY0" fmla="*/ 0 h 3813995"/>
              <a:gd name="connsiteX1" fmla="*/ 1868082 w 1875294"/>
              <a:gd name="connsiteY1" fmla="*/ 2217059 h 3813995"/>
              <a:gd name="connsiteX2" fmla="*/ 697045 w 1875294"/>
              <a:gd name="connsiteY2" fmla="*/ 2780214 h 3813995"/>
              <a:gd name="connsiteX3" fmla="*/ 1775093 w 1875294"/>
              <a:gd name="connsiteY3" fmla="*/ 3813995 h 3813995"/>
              <a:gd name="connsiteX0" fmla="*/ 0 w 1775093"/>
              <a:gd name="connsiteY0" fmla="*/ 0 h 3813995"/>
              <a:gd name="connsiteX1" fmla="*/ 1750482 w 1775093"/>
              <a:gd name="connsiteY1" fmla="*/ 2041799 h 3813995"/>
              <a:gd name="connsiteX2" fmla="*/ 697045 w 1775093"/>
              <a:gd name="connsiteY2" fmla="*/ 2780214 h 3813995"/>
              <a:gd name="connsiteX3" fmla="*/ 1775093 w 1775093"/>
              <a:gd name="connsiteY3" fmla="*/ 3813995 h 3813995"/>
              <a:gd name="connsiteX0" fmla="*/ 0 w 1775093"/>
              <a:gd name="connsiteY0" fmla="*/ 0 h 3813995"/>
              <a:gd name="connsiteX1" fmla="*/ 1750482 w 1775093"/>
              <a:gd name="connsiteY1" fmla="*/ 2041799 h 3813995"/>
              <a:gd name="connsiteX2" fmla="*/ 827712 w 1775093"/>
              <a:gd name="connsiteY2" fmla="*/ 2730139 h 3813995"/>
              <a:gd name="connsiteX3" fmla="*/ 1775093 w 1775093"/>
              <a:gd name="connsiteY3" fmla="*/ 3813995 h 3813995"/>
              <a:gd name="connsiteX0" fmla="*/ 0 w 1814293"/>
              <a:gd name="connsiteY0" fmla="*/ 0 h 3864071"/>
              <a:gd name="connsiteX1" fmla="*/ 1789682 w 1814293"/>
              <a:gd name="connsiteY1" fmla="*/ 2091875 h 3864071"/>
              <a:gd name="connsiteX2" fmla="*/ 866912 w 1814293"/>
              <a:gd name="connsiteY2" fmla="*/ 2780215 h 3864071"/>
              <a:gd name="connsiteX3" fmla="*/ 1814293 w 1814293"/>
              <a:gd name="connsiteY3" fmla="*/ 3864071 h 3864071"/>
              <a:gd name="connsiteX0" fmla="*/ 0 w 1840427"/>
              <a:gd name="connsiteY0" fmla="*/ 0 h 3738887"/>
              <a:gd name="connsiteX1" fmla="*/ 1815816 w 1840427"/>
              <a:gd name="connsiteY1" fmla="*/ 1966691 h 3738887"/>
              <a:gd name="connsiteX2" fmla="*/ 893046 w 1840427"/>
              <a:gd name="connsiteY2" fmla="*/ 2655031 h 3738887"/>
              <a:gd name="connsiteX3" fmla="*/ 1840427 w 1840427"/>
              <a:gd name="connsiteY3" fmla="*/ 3738887 h 373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427" h="3738887">
                <a:moveTo>
                  <a:pt x="0" y="0"/>
                </a:moveTo>
                <a:cubicBezTo>
                  <a:pt x="820420" y="680720"/>
                  <a:pt x="1666975" y="1524186"/>
                  <a:pt x="1815816" y="1966691"/>
                </a:cubicBezTo>
                <a:cubicBezTo>
                  <a:pt x="1964657" y="2409196"/>
                  <a:pt x="854099" y="2309591"/>
                  <a:pt x="893046" y="2655031"/>
                </a:cubicBezTo>
                <a:cubicBezTo>
                  <a:pt x="931993" y="3000471"/>
                  <a:pt x="1430640" y="3418847"/>
                  <a:pt x="1840427" y="373888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F7B338D-C64F-F8DD-DBF9-12D92877C3BB}"/>
              </a:ext>
            </a:extLst>
          </p:cNvPr>
          <p:cNvSpPr/>
          <p:nvPr/>
        </p:nvSpPr>
        <p:spPr>
          <a:xfrm>
            <a:off x="4963886" y="2750943"/>
            <a:ext cx="2612571" cy="1328363"/>
          </a:xfrm>
          <a:custGeom>
            <a:avLst/>
            <a:gdLst>
              <a:gd name="connsiteX0" fmla="*/ 0 w 2568302"/>
              <a:gd name="connsiteY0" fmla="*/ 1234818 h 1471534"/>
              <a:gd name="connsiteX1" fmla="*/ 2416629 w 2568302"/>
              <a:gd name="connsiteY1" fmla="*/ 1398103 h 1471534"/>
              <a:gd name="connsiteX2" fmla="*/ 2340429 w 2568302"/>
              <a:gd name="connsiteY2" fmla="*/ 189789 h 1471534"/>
              <a:gd name="connsiteX3" fmla="*/ 2547258 w 2568302"/>
              <a:gd name="connsiteY3" fmla="*/ 4732 h 1471534"/>
              <a:gd name="connsiteX0" fmla="*/ 0 w 2621568"/>
              <a:gd name="connsiteY0" fmla="*/ 1234818 h 1454696"/>
              <a:gd name="connsiteX1" fmla="*/ 2481944 w 2621568"/>
              <a:gd name="connsiteY1" fmla="*/ 1376332 h 1454696"/>
              <a:gd name="connsiteX2" fmla="*/ 2340429 w 2621568"/>
              <a:gd name="connsiteY2" fmla="*/ 189789 h 1454696"/>
              <a:gd name="connsiteX3" fmla="*/ 2547258 w 2621568"/>
              <a:gd name="connsiteY3" fmla="*/ 4732 h 1454696"/>
              <a:gd name="connsiteX0" fmla="*/ 0 w 2586583"/>
              <a:gd name="connsiteY0" fmla="*/ 1321903 h 1487384"/>
              <a:gd name="connsiteX1" fmla="*/ 2449287 w 2586583"/>
              <a:gd name="connsiteY1" fmla="*/ 1376332 h 1487384"/>
              <a:gd name="connsiteX2" fmla="*/ 2307772 w 2586583"/>
              <a:gd name="connsiteY2" fmla="*/ 189789 h 1487384"/>
              <a:gd name="connsiteX3" fmla="*/ 2514601 w 2586583"/>
              <a:gd name="connsiteY3" fmla="*/ 4732 h 1487384"/>
              <a:gd name="connsiteX0" fmla="*/ 0 w 2388369"/>
              <a:gd name="connsiteY0" fmla="*/ 1354560 h 1502732"/>
              <a:gd name="connsiteX1" fmla="*/ 2264229 w 2388369"/>
              <a:gd name="connsiteY1" fmla="*/ 1376332 h 1502732"/>
              <a:gd name="connsiteX2" fmla="*/ 2122714 w 2388369"/>
              <a:gd name="connsiteY2" fmla="*/ 189789 h 1502732"/>
              <a:gd name="connsiteX3" fmla="*/ 2329543 w 2388369"/>
              <a:gd name="connsiteY3" fmla="*/ 4732 h 1502732"/>
              <a:gd name="connsiteX0" fmla="*/ 0 w 2525485"/>
              <a:gd name="connsiteY0" fmla="*/ 1281112 h 1429284"/>
              <a:gd name="connsiteX1" fmla="*/ 2264229 w 2525485"/>
              <a:gd name="connsiteY1" fmla="*/ 1302884 h 1429284"/>
              <a:gd name="connsiteX2" fmla="*/ 2122714 w 2525485"/>
              <a:gd name="connsiteY2" fmla="*/ 116341 h 1429284"/>
              <a:gd name="connsiteX3" fmla="*/ 2525485 w 2525485"/>
              <a:gd name="connsiteY3" fmla="*/ 72799 h 1429284"/>
              <a:gd name="connsiteX0" fmla="*/ 0 w 2525485"/>
              <a:gd name="connsiteY0" fmla="*/ 1213046 h 1351725"/>
              <a:gd name="connsiteX1" fmla="*/ 2264229 w 2525485"/>
              <a:gd name="connsiteY1" fmla="*/ 1234818 h 1351725"/>
              <a:gd name="connsiteX2" fmla="*/ 2188028 w 2525485"/>
              <a:gd name="connsiteY2" fmla="*/ 189790 h 1351725"/>
              <a:gd name="connsiteX3" fmla="*/ 2525485 w 2525485"/>
              <a:gd name="connsiteY3" fmla="*/ 4733 h 1351725"/>
              <a:gd name="connsiteX0" fmla="*/ 0 w 2601685"/>
              <a:gd name="connsiteY0" fmla="*/ 1176735 h 1315414"/>
              <a:gd name="connsiteX1" fmla="*/ 2264229 w 2601685"/>
              <a:gd name="connsiteY1" fmla="*/ 1198507 h 1315414"/>
              <a:gd name="connsiteX2" fmla="*/ 2188028 w 2601685"/>
              <a:gd name="connsiteY2" fmla="*/ 153479 h 1315414"/>
              <a:gd name="connsiteX3" fmla="*/ 2601685 w 2601685"/>
              <a:gd name="connsiteY3" fmla="*/ 22850 h 1315414"/>
              <a:gd name="connsiteX0" fmla="*/ 0 w 2612571"/>
              <a:gd name="connsiteY0" fmla="*/ 1189684 h 1328363"/>
              <a:gd name="connsiteX1" fmla="*/ 2264229 w 2612571"/>
              <a:gd name="connsiteY1" fmla="*/ 1211456 h 1328363"/>
              <a:gd name="connsiteX2" fmla="*/ 2188028 w 2612571"/>
              <a:gd name="connsiteY2" fmla="*/ 166428 h 1328363"/>
              <a:gd name="connsiteX3" fmla="*/ 2612571 w 2612571"/>
              <a:gd name="connsiteY3" fmla="*/ 14028 h 132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1" h="1328363">
                <a:moveTo>
                  <a:pt x="0" y="1189684"/>
                </a:moveTo>
                <a:cubicBezTo>
                  <a:pt x="1013279" y="1358412"/>
                  <a:pt x="1899558" y="1381999"/>
                  <a:pt x="2264229" y="1211456"/>
                </a:cubicBezTo>
                <a:cubicBezTo>
                  <a:pt x="2628900" y="1040913"/>
                  <a:pt x="2166257" y="398656"/>
                  <a:pt x="2188028" y="166428"/>
                </a:cubicBezTo>
                <a:cubicBezTo>
                  <a:pt x="2209799" y="-65800"/>
                  <a:pt x="2569028" y="12214"/>
                  <a:pt x="2612571" y="14028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E84D9D2-1736-6353-04CB-9B0A358D7289}"/>
              </a:ext>
            </a:extLst>
          </p:cNvPr>
          <p:cNvSpPr/>
          <p:nvPr/>
        </p:nvSpPr>
        <p:spPr>
          <a:xfrm>
            <a:off x="4870532" y="2986903"/>
            <a:ext cx="2928257" cy="1332726"/>
          </a:xfrm>
          <a:custGeom>
            <a:avLst/>
            <a:gdLst>
              <a:gd name="connsiteX0" fmla="*/ 0 w 2568302"/>
              <a:gd name="connsiteY0" fmla="*/ 1234818 h 1471534"/>
              <a:gd name="connsiteX1" fmla="*/ 2416629 w 2568302"/>
              <a:gd name="connsiteY1" fmla="*/ 1398103 h 1471534"/>
              <a:gd name="connsiteX2" fmla="*/ 2340429 w 2568302"/>
              <a:gd name="connsiteY2" fmla="*/ 189789 h 1471534"/>
              <a:gd name="connsiteX3" fmla="*/ 2547258 w 2568302"/>
              <a:gd name="connsiteY3" fmla="*/ 4732 h 1471534"/>
              <a:gd name="connsiteX0" fmla="*/ 0 w 2825286"/>
              <a:gd name="connsiteY0" fmla="*/ 1289246 h 1489029"/>
              <a:gd name="connsiteX1" fmla="*/ 2656115 w 2825286"/>
              <a:gd name="connsiteY1" fmla="*/ 1398103 h 1489029"/>
              <a:gd name="connsiteX2" fmla="*/ 2579915 w 2825286"/>
              <a:gd name="connsiteY2" fmla="*/ 189789 h 1489029"/>
              <a:gd name="connsiteX3" fmla="*/ 2786744 w 2825286"/>
              <a:gd name="connsiteY3" fmla="*/ 4732 h 1489029"/>
              <a:gd name="connsiteX0" fmla="*/ 0 w 2872013"/>
              <a:gd name="connsiteY0" fmla="*/ 1365446 h 1520691"/>
              <a:gd name="connsiteX1" fmla="*/ 2699657 w 2872013"/>
              <a:gd name="connsiteY1" fmla="*/ 1398103 h 1520691"/>
              <a:gd name="connsiteX2" fmla="*/ 2623457 w 2872013"/>
              <a:gd name="connsiteY2" fmla="*/ 189789 h 1520691"/>
              <a:gd name="connsiteX3" fmla="*/ 2830286 w 2872013"/>
              <a:gd name="connsiteY3" fmla="*/ 4732 h 1520691"/>
              <a:gd name="connsiteX0" fmla="*/ 0 w 2872013"/>
              <a:gd name="connsiteY0" fmla="*/ 1374412 h 1529657"/>
              <a:gd name="connsiteX1" fmla="*/ 2699657 w 2872013"/>
              <a:gd name="connsiteY1" fmla="*/ 1407069 h 1529657"/>
              <a:gd name="connsiteX2" fmla="*/ 2623457 w 2872013"/>
              <a:gd name="connsiteY2" fmla="*/ 198755 h 1529657"/>
              <a:gd name="connsiteX3" fmla="*/ 2743200 w 2872013"/>
              <a:gd name="connsiteY3" fmla="*/ 2812 h 1529657"/>
              <a:gd name="connsiteX0" fmla="*/ 0 w 2847010"/>
              <a:gd name="connsiteY0" fmla="*/ 1416995 h 1579806"/>
              <a:gd name="connsiteX1" fmla="*/ 2699657 w 2847010"/>
              <a:gd name="connsiteY1" fmla="*/ 1449652 h 1579806"/>
              <a:gd name="connsiteX2" fmla="*/ 2525485 w 2847010"/>
              <a:gd name="connsiteY2" fmla="*/ 132481 h 1579806"/>
              <a:gd name="connsiteX3" fmla="*/ 2743200 w 2847010"/>
              <a:gd name="connsiteY3" fmla="*/ 45395 h 1579806"/>
              <a:gd name="connsiteX0" fmla="*/ 0 w 2847010"/>
              <a:gd name="connsiteY0" fmla="*/ 1450942 h 1613753"/>
              <a:gd name="connsiteX1" fmla="*/ 2699657 w 2847010"/>
              <a:gd name="connsiteY1" fmla="*/ 1483599 h 1613753"/>
              <a:gd name="connsiteX2" fmla="*/ 2525485 w 2847010"/>
              <a:gd name="connsiteY2" fmla="*/ 166428 h 1613753"/>
              <a:gd name="connsiteX3" fmla="*/ 2688772 w 2847010"/>
              <a:gd name="connsiteY3" fmla="*/ 14028 h 1613753"/>
              <a:gd name="connsiteX0" fmla="*/ 0 w 2866064"/>
              <a:gd name="connsiteY0" fmla="*/ 1436933 h 1585436"/>
              <a:gd name="connsiteX1" fmla="*/ 2699657 w 2866064"/>
              <a:gd name="connsiteY1" fmla="*/ 1469590 h 1585436"/>
              <a:gd name="connsiteX2" fmla="*/ 2601685 w 2866064"/>
              <a:gd name="connsiteY2" fmla="*/ 359247 h 1585436"/>
              <a:gd name="connsiteX3" fmla="*/ 2688772 w 2866064"/>
              <a:gd name="connsiteY3" fmla="*/ 19 h 1585436"/>
              <a:gd name="connsiteX0" fmla="*/ 0 w 2906486"/>
              <a:gd name="connsiteY0" fmla="*/ 1251339 h 1399842"/>
              <a:gd name="connsiteX1" fmla="*/ 2699657 w 2906486"/>
              <a:gd name="connsiteY1" fmla="*/ 1283996 h 1399842"/>
              <a:gd name="connsiteX2" fmla="*/ 2601685 w 2906486"/>
              <a:gd name="connsiteY2" fmla="*/ 173653 h 1399842"/>
              <a:gd name="connsiteX3" fmla="*/ 2906486 w 2906486"/>
              <a:gd name="connsiteY3" fmla="*/ 10368 h 1399842"/>
              <a:gd name="connsiteX0" fmla="*/ 0 w 2928257"/>
              <a:gd name="connsiteY0" fmla="*/ 1205744 h 1354247"/>
              <a:gd name="connsiteX1" fmla="*/ 2699657 w 2928257"/>
              <a:gd name="connsiteY1" fmla="*/ 1238401 h 1354247"/>
              <a:gd name="connsiteX2" fmla="*/ 2601685 w 2928257"/>
              <a:gd name="connsiteY2" fmla="*/ 128058 h 1354247"/>
              <a:gd name="connsiteX3" fmla="*/ 2928257 w 2928257"/>
              <a:gd name="connsiteY3" fmla="*/ 51858 h 1354247"/>
              <a:gd name="connsiteX0" fmla="*/ 0 w 2928257"/>
              <a:gd name="connsiteY0" fmla="*/ 1184223 h 1332726"/>
              <a:gd name="connsiteX1" fmla="*/ 2699657 w 2928257"/>
              <a:gd name="connsiteY1" fmla="*/ 1216880 h 1332726"/>
              <a:gd name="connsiteX2" fmla="*/ 2601685 w 2928257"/>
              <a:gd name="connsiteY2" fmla="*/ 106537 h 1332726"/>
              <a:gd name="connsiteX3" fmla="*/ 2928257 w 2928257"/>
              <a:gd name="connsiteY3" fmla="*/ 95651 h 1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8257" h="1332726">
                <a:moveTo>
                  <a:pt x="0" y="1184223"/>
                </a:moveTo>
                <a:cubicBezTo>
                  <a:pt x="1013279" y="1352951"/>
                  <a:pt x="2266043" y="1396494"/>
                  <a:pt x="2699657" y="1216880"/>
                </a:cubicBezTo>
                <a:cubicBezTo>
                  <a:pt x="3133271" y="1037266"/>
                  <a:pt x="2579914" y="338765"/>
                  <a:pt x="2601685" y="106537"/>
                </a:cubicBezTo>
                <a:cubicBezTo>
                  <a:pt x="2623456" y="-125691"/>
                  <a:pt x="2884714" y="93837"/>
                  <a:pt x="2928257" y="95651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FE6962-79CB-5983-4C75-250F567A7A30}"/>
              </a:ext>
            </a:extLst>
          </p:cNvPr>
          <p:cNvSpPr/>
          <p:nvPr/>
        </p:nvSpPr>
        <p:spPr>
          <a:xfrm>
            <a:off x="7560117" y="2115249"/>
            <a:ext cx="1116000" cy="115149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pic>
        <p:nvPicPr>
          <p:cNvPr id="3" name="Grafik 2" descr="Ein Bild, das Auto, Transport enthält.&#10;&#10;Automatisch generierte Beschreibung">
            <a:extLst>
              <a:ext uri="{FF2B5EF4-FFF2-40B4-BE49-F238E27FC236}">
                <a16:creationId xmlns:a16="http://schemas.microsoft.com/office/drawing/2014/main" id="{A745A3A1-15D9-FD65-B6A8-D334F8801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502" y="3091403"/>
            <a:ext cx="1898456" cy="135644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C27ED8D-7693-5079-4D34-40D2D10F9C10}"/>
              </a:ext>
            </a:extLst>
          </p:cNvPr>
          <p:cNvSpPr/>
          <p:nvPr/>
        </p:nvSpPr>
        <p:spPr>
          <a:xfrm>
            <a:off x="3425056" y="3266125"/>
            <a:ext cx="1116000" cy="111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BC045DD-2B6C-C25D-BC6F-216BB7BB6AD3}"/>
              </a:ext>
            </a:extLst>
          </p:cNvPr>
          <p:cNvSpPr/>
          <p:nvPr/>
        </p:nvSpPr>
        <p:spPr>
          <a:xfrm>
            <a:off x="1164180" y="1380728"/>
            <a:ext cx="1116000" cy="11160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7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Beatrice Wellmann</dc:creator>
  <cp:lastModifiedBy>Beatrice Wellmann</cp:lastModifiedBy>
  <cp:revision>4</cp:revision>
  <dcterms:created xsi:type="dcterms:W3CDTF">2023-03-22T13:49:38Z</dcterms:created>
  <dcterms:modified xsi:type="dcterms:W3CDTF">2023-03-24T16:30:41Z</dcterms:modified>
</cp:coreProperties>
</file>