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4" r:id="rId4"/>
    <p:sldId id="273" r:id="rId5"/>
    <p:sldId id="265" r:id="rId6"/>
    <p:sldId id="276" r:id="rId7"/>
    <p:sldId id="270" r:id="rId8"/>
    <p:sldId id="271" r:id="rId9"/>
    <p:sldId id="266" r:id="rId10"/>
    <p:sldId id="279" r:id="rId11"/>
    <p:sldId id="277" r:id="rId12"/>
    <p:sldId id="278" r:id="rId13"/>
    <p:sldId id="281" r:id="rId14"/>
    <p:sldId id="280" r:id="rId15"/>
    <p:sldId id="268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25" y="2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demokraten-amerika-abstimmung-3594094/" TargetMode="External"/><Relationship Id="rId5" Type="http://schemas.openxmlformats.org/officeDocument/2006/relationships/hyperlink" Target="https://www.math.kit.edu/didaktik/seite/stoffdidaktik/media/23_kit-didaktik-ws_pohlkamp.pdf" TargetMode="External"/><Relationship Id="rId4" Type="http://schemas.openxmlformats.org/officeDocument/2006/relationships/hyperlink" Target="https://www.bpb.de/themen/politisches-system/wahlen-in-deutschland/335619/verhaeltniswah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9355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6768"/>
            <a:ext cx="8755901" cy="1231031"/>
          </a:xfrm>
        </p:spPr>
        <p:txBody>
          <a:bodyPr/>
          <a:lstStyle/>
          <a:p>
            <a:pPr algn="r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Glatt, Beatrice Wellmann | 23.06.2023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Auswirkung des Sitzverteilungsverfahrens auf das Ergebnis</a:t>
            </a:r>
            <a:endParaRPr lang="de-DE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Bayerische </a:t>
            </a:r>
            <a:r>
              <a:rPr lang="de-DE" dirty="0" smtClean="0">
                <a:hlinkClick r:id="rId2"/>
              </a:rPr>
              <a:t>Staatszeitung </a:t>
            </a:r>
            <a:r>
              <a:rPr lang="de-DE" dirty="0" smtClean="0"/>
              <a:t>am 13.03.2017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Merkur.de </a:t>
            </a:r>
            <a:r>
              <a:rPr lang="de-DE" dirty="0" smtClean="0"/>
              <a:t>am 13.03.2017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1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nur 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67A298-BA72-0195-5AD9-A71932B23659}"/>
              </a:ext>
            </a:extLst>
          </p:cNvPr>
          <p:cNvSpPr/>
          <p:nvPr/>
        </p:nvSpPr>
        <p:spPr>
          <a:xfrm>
            <a:off x="924560" y="1604962"/>
            <a:ext cx="10109199" cy="14836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Sara bestellt ein Taxi für die Fahrt von A nach C. Sie zahlt für die Fahrt 12 €.</a:t>
            </a:r>
            <a:b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Nach der Hälfte der Strecke steigt Nele dazu.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000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Wie viel sollte Nele zahlen?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8C6203-4AD3-3A0D-056A-2E4E08667D52}"/>
              </a:ext>
            </a:extLst>
          </p:cNvPr>
          <p:cNvSpPr txBox="1"/>
          <p:nvPr/>
        </p:nvSpPr>
        <p:spPr>
          <a:xfrm>
            <a:off x="924560" y="640164"/>
            <a:ext cx="2566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Taxikosten</a:t>
            </a:r>
            <a:endParaRPr lang="de-DE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1E8BED-7116-B9D9-B6C8-F2C7CE26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29103" y="3283997"/>
            <a:ext cx="6133794" cy="3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4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5"/>
              </a:rPr>
              <a:t>https</a:t>
            </a:r>
            <a:r>
              <a:rPr lang="de-DE" u="sng" dirty="0">
                <a:hlinkClick r:id="rId5"/>
              </a:rPr>
              <a:t>://</a:t>
            </a:r>
            <a:r>
              <a:rPr lang="de-DE" u="sng" dirty="0" smtClean="0">
                <a:hlinkClick r:id="rId5"/>
              </a:rPr>
              <a:t>www.math.kit.edu/didaktik/seite/stoffdidaktik/media/23_kit-didaktik-ws_pohlkamp.pdf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</a:t>
            </a:r>
            <a:r>
              <a:rPr lang="de-DE" u="sng" dirty="0" smtClean="0">
                <a:hlinkClick r:id="rId3"/>
              </a:rPr>
              <a:t>www.merkur.de/bayern/csu-chef-horst-seehofer-kritisiert-geplante-wahlrechtsreform-in-bayern-7712135.html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endParaRPr lang="de-DE" dirty="0"/>
          </a:p>
          <a:p>
            <a:r>
              <a:rPr lang="de-DE" dirty="0">
                <a:hlinkClick r:id="rId6"/>
              </a:rPr>
              <a:t>https://pixabay.com/de/illustrations/demokraten-amerika-abstimmung-3594094</a:t>
            </a:r>
            <a:r>
              <a:rPr lang="de-DE" dirty="0" smtClean="0">
                <a:hlinkClick r:id="rId6"/>
              </a:rPr>
              <a:t>/</a:t>
            </a:r>
            <a:r>
              <a:rPr lang="de-DE" dirty="0" smtClean="0"/>
              <a:t> (Stand 05.06.2023)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tei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ganzzahliger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Verteilung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restlicher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Sitze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absteigender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Reihenfolge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Nachtkommaanteils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7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  <p:sp>
        <p:nvSpPr>
          <p:cNvPr id="14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Sainte-Laguë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Kann bei D‘Hondt </a:t>
            </a:r>
            <a:r>
              <a:rPr lang="de-DE" dirty="0"/>
              <a:t>und </a:t>
            </a:r>
            <a:r>
              <a:rPr lang="de-DE" dirty="0" err="1" smtClean="0"/>
              <a:t>Sainte-Laguë</a:t>
            </a:r>
            <a:r>
              <a:rPr lang="de-DE" dirty="0" smtClean="0"/>
              <a:t> das Alabama- / Sitzzuwachs- Paradoxon auftreten?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Breitbild</PresentationFormat>
  <Paragraphs>198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Open Sans</vt:lpstr>
      <vt:lpstr>Times New Roman</vt:lpstr>
      <vt:lpstr>Verdana</vt:lpstr>
      <vt:lpstr>Office</vt:lpstr>
      <vt:lpstr>Mathematik hinter Wahlen</vt:lpstr>
      <vt:lpstr>Wahlsysteme</vt:lpstr>
      <vt:lpstr>Euer eigenes Sitzverteilungsverfahren</vt:lpstr>
      <vt:lpstr>Niemeyer</vt:lpstr>
      <vt:lpstr>Niemeyer</vt:lpstr>
      <vt:lpstr>Neues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PowerPoint-Präsentation</vt:lpstr>
      <vt:lpstr>PowerPoint-Präsentation</vt:lpstr>
      <vt:lpstr>PowerPoint-Präsentation</vt:lpstr>
      <vt:lpstr>PowerPoint-Präsentation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34</cp:revision>
  <dcterms:created xsi:type="dcterms:W3CDTF">2023-06-04T13:46:23Z</dcterms:created>
  <dcterms:modified xsi:type="dcterms:W3CDTF">2023-06-05T15:26:26Z</dcterms:modified>
</cp:coreProperties>
</file>