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7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E12A-FF23-49A6-BD72-E0154F92CD50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Mathematik hinter den Wahlen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Bild, Namen,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Bezug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Überschriften Artikel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4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nicht ein festes Wahlsystem oder so was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51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Puffer - Taxikosten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0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Verhältnis vs. Absolute / relative Mehrheitswahl, Infos zu H5P Quiz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2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Niemeyer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Alabama Paradoxon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Gegenüberstellung Tabellen n und n+1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97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D‘Hondt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</a:p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8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Sainte-Lagu:e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</a:p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9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Sitzzuwachs-Paradoxon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Verzerrung 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Stimmenverteilung</a:t>
            </a:r>
          </a:p>
          <a:p>
            <a:r>
              <a:rPr lang="de-DE" dirty="0" smtClean="0"/>
              <a:t>Bilder Sitzverteilung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5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Menti</a:t>
            </a:r>
            <a:r>
              <a:rPr lang="de-DE" dirty="0" smtClean="0"/>
              <a:t> Umfrage Entenhausen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3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Mathematik hinter den Wahlen</vt:lpstr>
      <vt:lpstr>Wahlsysteme</vt:lpstr>
      <vt:lpstr>Niemeyer ?</vt:lpstr>
      <vt:lpstr>Alabama Paradoxon</vt:lpstr>
      <vt:lpstr>D‘Hondt</vt:lpstr>
      <vt:lpstr>Sainte-Lagu:e</vt:lpstr>
      <vt:lpstr>Sitzzuwachs-Paradoxon</vt:lpstr>
      <vt:lpstr>Verzerrung Verfahren</vt:lpstr>
      <vt:lpstr>Ergebnis Menti Umfrage Entenhausen</vt:lpstr>
      <vt:lpstr>Aktueller Bezug</vt:lpstr>
      <vt:lpstr>Fazit?</vt:lpstr>
      <vt:lpstr>Puffer - Taxikosten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Sarah Glatt</cp:lastModifiedBy>
  <cp:revision>5</cp:revision>
  <dcterms:created xsi:type="dcterms:W3CDTF">2023-06-04T13:46:23Z</dcterms:created>
  <dcterms:modified xsi:type="dcterms:W3CDTF">2023-06-04T14:03:24Z</dcterms:modified>
</cp:coreProperties>
</file>