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86" r:id="rId5"/>
    <p:sldId id="259" r:id="rId6"/>
    <p:sldId id="287" r:id="rId7"/>
    <p:sldId id="288" r:id="rId8"/>
    <p:sldId id="262" r:id="rId9"/>
    <p:sldId id="290" r:id="rId10"/>
    <p:sldId id="264" r:id="rId11"/>
    <p:sldId id="291" r:id="rId12"/>
    <p:sldId id="266" r:id="rId13"/>
    <p:sldId id="292" r:id="rId14"/>
    <p:sldId id="293" r:id="rId15"/>
    <p:sldId id="294" r:id="rId16"/>
    <p:sldId id="270" r:id="rId17"/>
    <p:sldId id="297" r:id="rId18"/>
    <p:sldId id="300" r:id="rId19"/>
    <p:sldId id="298" r:id="rId20"/>
    <p:sldId id="299" r:id="rId21"/>
    <p:sldId id="301" r:id="rId22"/>
    <p:sldId id="302" r:id="rId23"/>
    <p:sldId id="304" r:id="rId24"/>
    <p:sldId id="305" r:id="rId25"/>
    <p:sldId id="306" r:id="rId26"/>
    <p:sldId id="278" r:id="rId27"/>
    <p:sldId id="279" r:id="rId28"/>
    <p:sldId id="307" r:id="rId29"/>
    <p:sldId id="281" r:id="rId30"/>
    <p:sldId id="308" r:id="rId31"/>
    <p:sldId id="310" r:id="rId32"/>
    <p:sldId id="311" r:id="rId33"/>
    <p:sldId id="282" r:id="rId34"/>
    <p:sldId id="312" r:id="rId35"/>
    <p:sldId id="283" r:id="rId36"/>
    <p:sldId id="284" r:id="rId37"/>
    <p:sldId id="285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Economica" panose="020B060402020202020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69" autoAdjust="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FB311-8CE1-48E8-B4F4-96D273C6A104}" type="doc">
      <dgm:prSet loTypeId="urn:microsoft.com/office/officeart/2005/8/layout/radial4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DC1C0C31-89FE-4646-B2DC-6F5B7FFEB25D}">
      <dgm:prSet phldrT="[Text]"/>
      <dgm:spPr/>
      <dgm:t>
        <a:bodyPr/>
        <a:lstStyle/>
        <a:p>
          <a:r>
            <a:rPr lang="de-DE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</a:p>
      </dgm:t>
    </dgm:pt>
    <dgm:pt modelId="{AD5C7951-D904-4CD2-AB78-1D24AD3F5BA8}" type="parTrans" cxnId="{A6E37664-3248-4CCC-A3A6-211CF482993A}">
      <dgm:prSet/>
      <dgm:spPr/>
      <dgm:t>
        <a:bodyPr/>
        <a:lstStyle/>
        <a:p>
          <a:endParaRPr lang="de-DE"/>
        </a:p>
      </dgm:t>
    </dgm:pt>
    <dgm:pt modelId="{83C1B87D-8515-4EF0-8C80-EC57A102B088}" type="sibTrans" cxnId="{A6E37664-3248-4CCC-A3A6-211CF482993A}">
      <dgm:prSet/>
      <dgm:spPr/>
      <dgm:t>
        <a:bodyPr/>
        <a:lstStyle/>
        <a:p>
          <a:endParaRPr lang="de-DE"/>
        </a:p>
      </dgm:t>
    </dgm:pt>
    <dgm:pt modelId="{2FFE865F-5901-4AF1-AA1C-6D6B9DFD6B7B}">
      <dgm:prSet phldrT="[Text]" custT="1"/>
      <dgm:spPr/>
      <dgm:t>
        <a:bodyPr/>
        <a:lstStyle/>
        <a:p>
          <a:pPr rtl="0"/>
          <a: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</a:p>
      </dgm:t>
    </dgm:pt>
    <dgm:pt modelId="{1EF96A02-9157-4CC7-884C-BE72C965CC58}" type="parTrans" cxnId="{7CB35C4C-BA90-4780-9159-9C299506E0C9}">
      <dgm:prSet/>
      <dgm:spPr/>
      <dgm:t>
        <a:bodyPr/>
        <a:lstStyle/>
        <a:p>
          <a:endParaRPr lang="de-DE"/>
        </a:p>
      </dgm:t>
    </dgm:pt>
    <dgm:pt modelId="{573FB6F3-39BB-4F10-AF8C-A24788495565}" type="sibTrans" cxnId="{7CB35C4C-BA90-4780-9159-9C299506E0C9}">
      <dgm:prSet/>
      <dgm:spPr/>
      <dgm:t>
        <a:bodyPr/>
        <a:lstStyle/>
        <a:p>
          <a:endParaRPr lang="de-DE"/>
        </a:p>
      </dgm:t>
    </dgm:pt>
    <dgm:pt modelId="{ACED80DD-B3F2-4B88-A866-E5BBEC5A634C}">
      <dgm:prSet phldrT="[Text]" custT="1"/>
      <dgm:spPr/>
      <dgm:t>
        <a:bodyPr/>
        <a:lstStyle/>
        <a:p>
          <a:pPr rtl="0"/>
          <a: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</a:p>
      </dgm:t>
    </dgm:pt>
    <dgm:pt modelId="{03859B7E-B572-46F9-9423-E691D72A326D}" type="parTrans" cxnId="{53CA96DC-BF6B-47B4-9409-DCCDF2A704CD}">
      <dgm:prSet/>
      <dgm:spPr/>
      <dgm:t>
        <a:bodyPr/>
        <a:lstStyle/>
        <a:p>
          <a:endParaRPr lang="de-DE"/>
        </a:p>
      </dgm:t>
    </dgm:pt>
    <dgm:pt modelId="{0D537946-235C-4FE7-8F83-EDD02D9246D6}" type="sibTrans" cxnId="{53CA96DC-BF6B-47B4-9409-DCCDF2A704CD}">
      <dgm:prSet/>
      <dgm:spPr/>
      <dgm:t>
        <a:bodyPr/>
        <a:lstStyle/>
        <a:p>
          <a:endParaRPr lang="de-DE"/>
        </a:p>
      </dgm:t>
    </dgm:pt>
    <dgm:pt modelId="{DC99EE43-6E6A-4AC9-A995-5F17E6228283}">
      <dgm:prSet phldrT="[Text]" custT="1"/>
      <dgm:spPr/>
      <dgm:t>
        <a:bodyPr/>
        <a:lstStyle/>
        <a:p>
          <a:pPr rtl="0"/>
          <a: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</a:p>
      </dgm:t>
    </dgm:pt>
    <dgm:pt modelId="{91476DDD-327D-40BB-AE4C-D1C3EC00294C}" type="parTrans" cxnId="{A7C20AEE-0911-42BF-88F8-A578A2275D20}">
      <dgm:prSet/>
      <dgm:spPr/>
      <dgm:t>
        <a:bodyPr/>
        <a:lstStyle/>
        <a:p>
          <a:endParaRPr lang="de-DE"/>
        </a:p>
      </dgm:t>
    </dgm:pt>
    <dgm:pt modelId="{5F8635C1-71D7-4291-B4F7-0585EF308EF6}" type="sibTrans" cxnId="{A7C20AEE-0911-42BF-88F8-A578A2275D20}">
      <dgm:prSet/>
      <dgm:spPr/>
      <dgm:t>
        <a:bodyPr/>
        <a:lstStyle/>
        <a:p>
          <a:endParaRPr lang="de-DE"/>
        </a:p>
      </dgm:t>
    </dgm:pt>
    <dgm:pt modelId="{322AB630-9102-48C1-A6FD-CA299A8463C5}" type="pres">
      <dgm:prSet presAssocID="{A19FB311-8CE1-48E8-B4F4-96D273C6A10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C9080B-4D2B-4442-A2B9-88FD44B9A443}" type="pres">
      <dgm:prSet presAssocID="{DC1C0C31-89FE-4646-B2DC-6F5B7FFEB25D}" presName="centerShape" presStyleLbl="node0" presStyleIdx="0" presStyleCnt="1" custScaleX="133439" custScaleY="79940" custLinFactNeighborX="-269" custLinFactNeighborY="-46227"/>
      <dgm:spPr/>
    </dgm:pt>
    <dgm:pt modelId="{31DDEDB3-3966-45E1-BA22-C2C094A4785F}" type="pres">
      <dgm:prSet presAssocID="{1EF96A02-9157-4CC7-884C-BE72C965CC58}" presName="parTrans" presStyleLbl="bgSibTrans2D1" presStyleIdx="0" presStyleCnt="3"/>
      <dgm:spPr/>
    </dgm:pt>
    <dgm:pt modelId="{5ADDC7E7-CDF1-4DCF-AB8C-EF96BCC36BC8}" type="pres">
      <dgm:prSet presAssocID="{2FFE865F-5901-4AF1-AA1C-6D6B9DFD6B7B}" presName="node" presStyleLbl="node1" presStyleIdx="0" presStyleCnt="3" custScaleY="190288" custRadScaleRad="88385" custRadScaleInc="-51896">
        <dgm:presLayoutVars>
          <dgm:bulletEnabled val="1"/>
        </dgm:presLayoutVars>
      </dgm:prSet>
      <dgm:spPr/>
    </dgm:pt>
    <dgm:pt modelId="{316BD337-9E19-40CD-9C87-5BF528BEF978}" type="pres">
      <dgm:prSet presAssocID="{03859B7E-B572-46F9-9423-E691D72A326D}" presName="parTrans" presStyleLbl="bgSibTrans2D1" presStyleIdx="1" presStyleCnt="3"/>
      <dgm:spPr/>
    </dgm:pt>
    <dgm:pt modelId="{63D6A59D-DEB4-4D43-BD3C-DB666515AE65}" type="pres">
      <dgm:prSet presAssocID="{ACED80DD-B3F2-4B88-A866-E5BBEC5A634C}" presName="node" presStyleLbl="node1" presStyleIdx="1" presStyleCnt="3" custScaleY="117744" custRadScaleRad="10689" custRadScaleInc="296798">
        <dgm:presLayoutVars>
          <dgm:bulletEnabled val="1"/>
        </dgm:presLayoutVars>
      </dgm:prSet>
      <dgm:spPr/>
    </dgm:pt>
    <dgm:pt modelId="{BA598F4E-C331-464A-B764-5E78392B9AE3}" type="pres">
      <dgm:prSet presAssocID="{91476DDD-327D-40BB-AE4C-D1C3EC00294C}" presName="parTrans" presStyleLbl="bgSibTrans2D1" presStyleIdx="2" presStyleCnt="3"/>
      <dgm:spPr/>
    </dgm:pt>
    <dgm:pt modelId="{D80291B3-4354-4ED2-94ED-D2D671900A83}" type="pres">
      <dgm:prSet presAssocID="{DC99EE43-6E6A-4AC9-A995-5F17E6228283}" presName="node" presStyleLbl="node1" presStyleIdx="2" presStyleCnt="3" custScaleY="190187" custRadScaleRad="88218" custRadScaleInc="51690">
        <dgm:presLayoutVars>
          <dgm:bulletEnabled val="1"/>
        </dgm:presLayoutVars>
      </dgm:prSet>
      <dgm:spPr/>
    </dgm:pt>
  </dgm:ptLst>
  <dgm:cxnLst>
    <dgm:cxn modelId="{C80FFC3C-DC95-4CF1-B466-65E11ED48301}" type="presOf" srcId="{DC1C0C31-89FE-4646-B2DC-6F5B7FFEB25D}" destId="{FBC9080B-4D2B-4442-A2B9-88FD44B9A443}" srcOrd="0" destOrd="0" presId="urn:microsoft.com/office/officeart/2005/8/layout/radial4"/>
    <dgm:cxn modelId="{A6E37664-3248-4CCC-A3A6-211CF482993A}" srcId="{A19FB311-8CE1-48E8-B4F4-96D273C6A104}" destId="{DC1C0C31-89FE-4646-B2DC-6F5B7FFEB25D}" srcOrd="0" destOrd="0" parTransId="{AD5C7951-D904-4CD2-AB78-1D24AD3F5BA8}" sibTransId="{83C1B87D-8515-4EF0-8C80-EC57A102B088}"/>
    <dgm:cxn modelId="{7CB35C4C-BA90-4780-9159-9C299506E0C9}" srcId="{DC1C0C31-89FE-4646-B2DC-6F5B7FFEB25D}" destId="{2FFE865F-5901-4AF1-AA1C-6D6B9DFD6B7B}" srcOrd="0" destOrd="0" parTransId="{1EF96A02-9157-4CC7-884C-BE72C965CC58}" sibTransId="{573FB6F3-39BB-4F10-AF8C-A24788495565}"/>
    <dgm:cxn modelId="{74628B71-08C2-45D6-A72B-829B6C54569B}" type="presOf" srcId="{2FFE865F-5901-4AF1-AA1C-6D6B9DFD6B7B}" destId="{5ADDC7E7-CDF1-4DCF-AB8C-EF96BCC36BC8}" srcOrd="0" destOrd="0" presId="urn:microsoft.com/office/officeart/2005/8/layout/radial4"/>
    <dgm:cxn modelId="{7AFF2F77-A832-4494-8AE6-E7A2477DB412}" type="presOf" srcId="{1EF96A02-9157-4CC7-884C-BE72C965CC58}" destId="{31DDEDB3-3966-45E1-BA22-C2C094A4785F}" srcOrd="0" destOrd="0" presId="urn:microsoft.com/office/officeart/2005/8/layout/radial4"/>
    <dgm:cxn modelId="{678A9577-4D1C-4866-94CE-6DF7EC7F2246}" type="presOf" srcId="{A19FB311-8CE1-48E8-B4F4-96D273C6A104}" destId="{322AB630-9102-48C1-A6FD-CA299A8463C5}" srcOrd="0" destOrd="0" presId="urn:microsoft.com/office/officeart/2005/8/layout/radial4"/>
    <dgm:cxn modelId="{6E8428C0-BDA3-4F7A-B3F9-EE6D8A4E3175}" type="presOf" srcId="{03859B7E-B572-46F9-9423-E691D72A326D}" destId="{316BD337-9E19-40CD-9C87-5BF528BEF978}" srcOrd="0" destOrd="0" presId="urn:microsoft.com/office/officeart/2005/8/layout/radial4"/>
    <dgm:cxn modelId="{AC4FEFC1-48C6-44C2-9380-AEE0E3C01298}" type="presOf" srcId="{DC99EE43-6E6A-4AC9-A995-5F17E6228283}" destId="{D80291B3-4354-4ED2-94ED-D2D671900A83}" srcOrd="0" destOrd="0" presId="urn:microsoft.com/office/officeart/2005/8/layout/radial4"/>
    <dgm:cxn modelId="{AE3B6FC7-2DE2-429C-8AC2-7FC854D68E64}" type="presOf" srcId="{91476DDD-327D-40BB-AE4C-D1C3EC00294C}" destId="{BA598F4E-C331-464A-B764-5E78392B9AE3}" srcOrd="0" destOrd="0" presId="urn:microsoft.com/office/officeart/2005/8/layout/radial4"/>
    <dgm:cxn modelId="{235977CD-EC79-4EF9-A0FF-4311C5B9BA9C}" type="presOf" srcId="{ACED80DD-B3F2-4B88-A866-E5BBEC5A634C}" destId="{63D6A59D-DEB4-4D43-BD3C-DB666515AE65}" srcOrd="0" destOrd="0" presId="urn:microsoft.com/office/officeart/2005/8/layout/radial4"/>
    <dgm:cxn modelId="{53CA96DC-BF6B-47B4-9409-DCCDF2A704CD}" srcId="{DC1C0C31-89FE-4646-B2DC-6F5B7FFEB25D}" destId="{ACED80DD-B3F2-4B88-A866-E5BBEC5A634C}" srcOrd="1" destOrd="0" parTransId="{03859B7E-B572-46F9-9423-E691D72A326D}" sibTransId="{0D537946-235C-4FE7-8F83-EDD02D9246D6}"/>
    <dgm:cxn modelId="{A7C20AEE-0911-42BF-88F8-A578A2275D20}" srcId="{DC1C0C31-89FE-4646-B2DC-6F5B7FFEB25D}" destId="{DC99EE43-6E6A-4AC9-A995-5F17E6228283}" srcOrd="2" destOrd="0" parTransId="{91476DDD-327D-40BB-AE4C-D1C3EC00294C}" sibTransId="{5F8635C1-71D7-4291-B4F7-0585EF308EF6}"/>
    <dgm:cxn modelId="{6F58F6C4-FFC0-4332-979D-8BA917070C70}" type="presParOf" srcId="{322AB630-9102-48C1-A6FD-CA299A8463C5}" destId="{FBC9080B-4D2B-4442-A2B9-88FD44B9A443}" srcOrd="0" destOrd="0" presId="urn:microsoft.com/office/officeart/2005/8/layout/radial4"/>
    <dgm:cxn modelId="{C0C3F022-A0F7-474A-A495-5D6B567776E2}" type="presParOf" srcId="{322AB630-9102-48C1-A6FD-CA299A8463C5}" destId="{31DDEDB3-3966-45E1-BA22-C2C094A4785F}" srcOrd="1" destOrd="0" presId="urn:microsoft.com/office/officeart/2005/8/layout/radial4"/>
    <dgm:cxn modelId="{03E12075-0226-40EC-8DE7-2BD05001ADA7}" type="presParOf" srcId="{322AB630-9102-48C1-A6FD-CA299A8463C5}" destId="{5ADDC7E7-CDF1-4DCF-AB8C-EF96BCC36BC8}" srcOrd="2" destOrd="0" presId="urn:microsoft.com/office/officeart/2005/8/layout/radial4"/>
    <dgm:cxn modelId="{B6843E60-6252-435E-B4BE-60ED8BBAD144}" type="presParOf" srcId="{322AB630-9102-48C1-A6FD-CA299A8463C5}" destId="{316BD337-9E19-40CD-9C87-5BF528BEF978}" srcOrd="3" destOrd="0" presId="urn:microsoft.com/office/officeart/2005/8/layout/radial4"/>
    <dgm:cxn modelId="{5FCB5C29-3288-46A9-8826-026686258731}" type="presParOf" srcId="{322AB630-9102-48C1-A6FD-CA299A8463C5}" destId="{63D6A59D-DEB4-4D43-BD3C-DB666515AE65}" srcOrd="4" destOrd="0" presId="urn:microsoft.com/office/officeart/2005/8/layout/radial4"/>
    <dgm:cxn modelId="{15BD1A6B-D8BC-4796-8A6E-26CCFFF9321E}" type="presParOf" srcId="{322AB630-9102-48C1-A6FD-CA299A8463C5}" destId="{BA598F4E-C331-464A-B764-5E78392B9AE3}" srcOrd="5" destOrd="0" presId="urn:microsoft.com/office/officeart/2005/8/layout/radial4"/>
    <dgm:cxn modelId="{5AE2FD75-3051-47B0-BDDB-97FE64BB1174}" type="presParOf" srcId="{322AB630-9102-48C1-A6FD-CA299A8463C5}" destId="{D80291B3-4354-4ED2-94ED-D2D671900A8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59CB71-0E4F-4B58-954D-CAFE90A88E0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E55B6711-E1AC-448E-943E-ACEDE6D6093E}">
      <dgm:prSet phldrT="[Text]" custT="1"/>
      <dgm:spPr/>
      <dgm:t>
        <a:bodyPr/>
        <a:lstStyle/>
        <a:p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</a:p>
      </dgm:t>
    </dgm:pt>
    <dgm:pt modelId="{0247EDA3-CC41-4F5F-B024-11E00B6CC7DC}" type="parTrans" cxnId="{64CA5F0B-6C0B-4AE5-A634-16F8C8823739}">
      <dgm:prSet/>
      <dgm:spPr/>
      <dgm:t>
        <a:bodyPr/>
        <a:lstStyle/>
        <a:p>
          <a:endParaRPr lang="de-DE"/>
        </a:p>
      </dgm:t>
    </dgm:pt>
    <dgm:pt modelId="{BB7D0D21-2CA1-428A-A44C-0B9802D97E06}" type="sibTrans" cxnId="{64CA5F0B-6C0B-4AE5-A634-16F8C8823739}">
      <dgm:prSet custT="1"/>
      <dgm:spPr/>
      <dgm:t>
        <a:bodyPr/>
        <a:lstStyle/>
        <a:p>
          <a:r>
            <a:rPr lang="de-DE" sz="3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</a:p>
      </dgm:t>
    </dgm:pt>
    <dgm:pt modelId="{743970C8-5A58-4A68-B235-18ECA26D2227}">
      <dgm:prSet phldrT="[Text]" custT="1"/>
      <dgm:spPr/>
      <dgm:t>
        <a:bodyPr/>
        <a:lstStyle/>
        <a:p>
          <a:r>
            <a:rPr lang="de-DE" sz="20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D6D4D24-C3B8-4E73-9167-0DB5B72F8A72}" type="parTrans" cxnId="{78B28487-5D99-44CB-B4B6-2281F6D72327}">
      <dgm:prSet/>
      <dgm:spPr/>
      <dgm:t>
        <a:bodyPr/>
        <a:lstStyle/>
        <a:p>
          <a:endParaRPr lang="de-DE"/>
        </a:p>
      </dgm:t>
    </dgm:pt>
    <dgm:pt modelId="{5B8EDA45-1E9D-468B-99E8-4E84B787DFAA}" type="sibTrans" cxnId="{78B28487-5D99-44CB-B4B6-2281F6D72327}">
      <dgm:prSet custT="1"/>
      <dgm:spPr>
        <a:solidFill>
          <a:srgbClr val="57BB8A">
            <a:alpha val="43137"/>
          </a:srgbClr>
        </a:solidFill>
      </dgm:spPr>
      <dgm:t>
        <a:bodyPr/>
        <a:lstStyle/>
        <a:p>
          <a:r>
            <a:rPr lang="de-DE" sz="2700" dirty="0" err="1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700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9A1AF09-B0F8-4F9A-8085-BD076ABD6944}">
      <dgm:prSet phldrT="[Text]" custT="1"/>
      <dgm:spPr/>
      <dgm:t>
        <a:bodyPr/>
        <a:lstStyle/>
        <a:p>
          <a:r>
            <a:rPr lang="de-DE" sz="3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</a:p>
      </dgm:t>
    </dgm:pt>
    <dgm:pt modelId="{20FA04F2-BB65-42F2-B644-C9AD8E2F74BC}" type="sibTrans" cxnId="{2D01D539-EDC9-44DE-B69E-93C8505AC9CD}">
      <dgm:prSet custT="1"/>
      <dgm:spPr/>
      <dgm:t>
        <a:bodyPr/>
        <a:lstStyle/>
        <a:p>
          <a:r>
            <a:rPr lang="de-DE" sz="28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B9AF2EA0-F8E1-4E26-991F-743DFBE39B7C}" type="parTrans" cxnId="{2D01D539-EDC9-44DE-B69E-93C8505AC9CD}">
      <dgm:prSet/>
      <dgm:spPr/>
      <dgm:t>
        <a:bodyPr/>
        <a:lstStyle/>
        <a:p>
          <a:endParaRPr lang="de-DE"/>
        </a:p>
      </dgm:t>
    </dgm:pt>
    <dgm:pt modelId="{C00DBF81-73C0-4F9D-A0FA-97472FAD85A0}">
      <dgm:prSet/>
      <dgm:spPr>
        <a:solidFill>
          <a:srgbClr val="57BB8A">
            <a:alpha val="43137"/>
          </a:srgbClr>
        </a:solidFill>
      </dgm:spPr>
      <dgm:t>
        <a:bodyPr/>
        <a:lstStyle/>
        <a:p>
          <a:r>
            <a:rPr lang="de-DE" dirty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</a:p>
      </dgm:t>
    </dgm:pt>
    <dgm:pt modelId="{994AF96B-12E9-4DF6-B906-BE70121F25AD}" type="parTrans" cxnId="{50573DDC-E86C-4F19-AF44-22C094D24F80}">
      <dgm:prSet/>
      <dgm:spPr/>
      <dgm:t>
        <a:bodyPr/>
        <a:lstStyle/>
        <a:p>
          <a:endParaRPr lang="de-DE"/>
        </a:p>
      </dgm:t>
    </dgm:pt>
    <dgm:pt modelId="{5BAC699F-C5AC-4312-8521-163B45BBB642}" type="sibTrans" cxnId="{50573DDC-E86C-4F19-AF44-22C094D24F80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05E97131-A038-4CA4-9309-A8E0F4991A5F}" type="pres">
      <dgm:prSet presAssocID="{AB59CB71-0E4F-4B58-954D-CAFE90A88E0E}" presName="Name0" presStyleCnt="0">
        <dgm:presLayoutVars>
          <dgm:chMax/>
          <dgm:chPref/>
          <dgm:dir/>
          <dgm:animLvl val="lvl"/>
        </dgm:presLayoutVars>
      </dgm:prSet>
      <dgm:spPr/>
    </dgm:pt>
    <dgm:pt modelId="{9DF5971F-4B61-4E8B-9617-57BB3E34BB06}" type="pres">
      <dgm:prSet presAssocID="{E55B6711-E1AC-448E-943E-ACEDE6D6093E}" presName="composite" presStyleCnt="0"/>
      <dgm:spPr/>
    </dgm:pt>
    <dgm:pt modelId="{A3BB2DBF-B237-440C-8552-B2BB05484322}" type="pres">
      <dgm:prSet presAssocID="{E55B6711-E1AC-448E-943E-ACEDE6D6093E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B23C57B-7955-4774-AFF6-D52EE3CAB2E8}" type="pres">
      <dgm:prSet presAssocID="{E55B6711-E1AC-448E-943E-ACEDE6D6093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CA4F48-486E-491F-AF10-2C90223AFA0D}" type="pres">
      <dgm:prSet presAssocID="{E55B6711-E1AC-448E-943E-ACEDE6D6093E}" presName="BalanceSpacing" presStyleCnt="0"/>
      <dgm:spPr/>
    </dgm:pt>
    <dgm:pt modelId="{D6F155DC-BF58-4A0A-833E-A9E446BA0AB4}" type="pres">
      <dgm:prSet presAssocID="{E55B6711-E1AC-448E-943E-ACEDE6D6093E}" presName="BalanceSpacing1" presStyleCnt="0"/>
      <dgm:spPr/>
    </dgm:pt>
    <dgm:pt modelId="{192CCC99-43DC-4F31-8797-06E70C1FD3C6}" type="pres">
      <dgm:prSet presAssocID="{BB7D0D21-2CA1-428A-A44C-0B9802D97E06}" presName="Accent1Text" presStyleLbl="node1" presStyleIdx="1" presStyleCnt="8"/>
      <dgm:spPr/>
    </dgm:pt>
    <dgm:pt modelId="{96549ADB-D4E7-439A-BA8F-38AF42ABBB04}" type="pres">
      <dgm:prSet presAssocID="{BB7D0D21-2CA1-428A-A44C-0B9802D97E06}" presName="spaceBetweenRectangles" presStyleCnt="0"/>
      <dgm:spPr/>
    </dgm:pt>
    <dgm:pt modelId="{5F59679F-5AB0-43DB-A734-CF53738B31BA}" type="pres">
      <dgm:prSet presAssocID="{99A1AF09-B0F8-4F9A-8085-BD076ABD6944}" presName="composite" presStyleCnt="0"/>
      <dgm:spPr/>
    </dgm:pt>
    <dgm:pt modelId="{BE200DAC-E1B3-4FCF-8A2B-FA702DCDEAA2}" type="pres">
      <dgm:prSet presAssocID="{99A1AF09-B0F8-4F9A-8085-BD076ABD6944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E1F52AF1-8CDA-47DB-A6D8-BD0A813ED775}" type="pres">
      <dgm:prSet presAssocID="{99A1AF09-B0F8-4F9A-8085-BD076ABD694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CDD92D5-D68D-4987-8B5A-4BC4750F9313}" type="pres">
      <dgm:prSet presAssocID="{99A1AF09-B0F8-4F9A-8085-BD076ABD6944}" presName="BalanceSpacing" presStyleCnt="0"/>
      <dgm:spPr/>
    </dgm:pt>
    <dgm:pt modelId="{DD55FDE8-2C7C-4CA6-A22D-73E7478007F9}" type="pres">
      <dgm:prSet presAssocID="{99A1AF09-B0F8-4F9A-8085-BD076ABD6944}" presName="BalanceSpacing1" presStyleCnt="0"/>
      <dgm:spPr/>
    </dgm:pt>
    <dgm:pt modelId="{39CCCEF4-CF39-4393-8B16-EE47756F0380}" type="pres">
      <dgm:prSet presAssocID="{20FA04F2-BB65-42F2-B644-C9AD8E2F74BC}" presName="Accent1Text" presStyleLbl="node1" presStyleIdx="3" presStyleCnt="8" custLinFactNeighborY="0"/>
      <dgm:spPr/>
    </dgm:pt>
    <dgm:pt modelId="{6A41638B-E556-4986-ABBC-BBC8C5811EF4}" type="pres">
      <dgm:prSet presAssocID="{20FA04F2-BB65-42F2-B644-C9AD8E2F74BC}" presName="spaceBetweenRectangles" presStyleCnt="0"/>
      <dgm:spPr/>
    </dgm:pt>
    <dgm:pt modelId="{A2449BC7-5033-4FCF-9C5E-25CEA95DB2B2}" type="pres">
      <dgm:prSet presAssocID="{743970C8-5A58-4A68-B235-18ECA26D2227}" presName="composite" presStyleCnt="0"/>
      <dgm:spPr/>
    </dgm:pt>
    <dgm:pt modelId="{3E59339A-1B4B-41D1-9E43-E6FFAF491AB8}" type="pres">
      <dgm:prSet presAssocID="{743970C8-5A58-4A68-B235-18ECA26D2227}" presName="Parent1" presStyleLbl="node1" presStyleIdx="4" presStyleCnt="8" custLinFactX="-61580" custLinFactNeighborX="-100000" custLinFactNeighborY="-85454">
        <dgm:presLayoutVars>
          <dgm:chMax val="1"/>
          <dgm:chPref val="1"/>
          <dgm:bulletEnabled val="1"/>
        </dgm:presLayoutVars>
      </dgm:prSet>
      <dgm:spPr/>
    </dgm:pt>
    <dgm:pt modelId="{EB1413A2-F800-4BA7-8841-BBB89D6483E3}" type="pres">
      <dgm:prSet presAssocID="{743970C8-5A58-4A68-B235-18ECA26D222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63E2FBE-AD72-4FBB-A301-9086CB876C3A}" type="pres">
      <dgm:prSet presAssocID="{743970C8-5A58-4A68-B235-18ECA26D2227}" presName="BalanceSpacing" presStyleCnt="0"/>
      <dgm:spPr/>
    </dgm:pt>
    <dgm:pt modelId="{34EAF04E-182D-40B5-A8F9-4F974933720C}" type="pres">
      <dgm:prSet presAssocID="{743970C8-5A58-4A68-B235-18ECA26D2227}" presName="BalanceSpacing1" presStyleCnt="0"/>
      <dgm:spPr/>
    </dgm:pt>
    <dgm:pt modelId="{C1A43178-AB67-46D4-B413-71BB70D7587C}" type="pres">
      <dgm:prSet presAssocID="{5B8EDA45-1E9D-468B-99E8-4E84B787DFAA}" presName="Accent1Text" presStyleLbl="node1" presStyleIdx="5" presStyleCnt="8" custLinFactX="100000" custLinFactY="-68298" custLinFactNeighborX="116690" custLinFactNeighborY="-100000"/>
      <dgm:spPr/>
    </dgm:pt>
    <dgm:pt modelId="{4C7878DD-08D7-4F58-970B-7B1BA4637EF2}" type="pres">
      <dgm:prSet presAssocID="{5B8EDA45-1E9D-468B-99E8-4E84B787DFAA}" presName="spaceBetweenRectangles" presStyleCnt="0"/>
      <dgm:spPr/>
    </dgm:pt>
    <dgm:pt modelId="{91CADE21-6447-4E32-B854-F2AE13A7CCF8}" type="pres">
      <dgm:prSet presAssocID="{C00DBF81-73C0-4F9D-A0FA-97472FAD85A0}" presName="composite" presStyleCnt="0"/>
      <dgm:spPr/>
    </dgm:pt>
    <dgm:pt modelId="{E0BD3798-B758-4BB9-9760-3F26F3246A38}" type="pres">
      <dgm:prSet presAssocID="{C00DBF81-73C0-4F9D-A0FA-97472FAD85A0}" presName="Parent1" presStyleLbl="node1" presStyleIdx="6" presStyleCnt="8" custLinFactX="-60850" custLinFactY="-100000" custLinFactNeighborX="-100000" custLinFactNeighborY="-154674">
        <dgm:presLayoutVars>
          <dgm:chMax val="1"/>
          <dgm:chPref val="1"/>
          <dgm:bulletEnabled val="1"/>
        </dgm:presLayoutVars>
      </dgm:prSet>
      <dgm:spPr/>
    </dgm:pt>
    <dgm:pt modelId="{19C49099-4753-4BFC-8F93-B57FDAEEED1D}" type="pres">
      <dgm:prSet presAssocID="{C00DBF81-73C0-4F9D-A0FA-97472FAD85A0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38D8DC3-9F46-4532-B671-0BC10337BEA0}" type="pres">
      <dgm:prSet presAssocID="{C00DBF81-73C0-4F9D-A0FA-97472FAD85A0}" presName="BalanceSpacing" presStyleCnt="0"/>
      <dgm:spPr/>
    </dgm:pt>
    <dgm:pt modelId="{F190C5DB-D87B-4D92-8761-15236470BAE3}" type="pres">
      <dgm:prSet presAssocID="{C00DBF81-73C0-4F9D-A0FA-97472FAD85A0}" presName="BalanceSpacing1" presStyleCnt="0"/>
      <dgm:spPr/>
    </dgm:pt>
    <dgm:pt modelId="{D4F3BF5A-EE77-4C02-A61C-80136158F426}" type="pres">
      <dgm:prSet presAssocID="{5BAC699F-C5AC-4312-8521-163B45BBB642}" presName="Accent1Text" presStyleLbl="node1" presStyleIdx="7" presStyleCnt="8" custLinFactY="-38499" custLinFactNeighborX="59946" custLinFactNeighborY="-100000"/>
      <dgm:spPr/>
    </dgm:pt>
  </dgm:ptLst>
  <dgm:cxnLst>
    <dgm:cxn modelId="{64CA5F0B-6C0B-4AE5-A634-16F8C8823739}" srcId="{AB59CB71-0E4F-4B58-954D-CAFE90A88E0E}" destId="{E55B6711-E1AC-448E-943E-ACEDE6D6093E}" srcOrd="0" destOrd="0" parTransId="{0247EDA3-CC41-4F5F-B024-11E00B6CC7DC}" sibTransId="{BB7D0D21-2CA1-428A-A44C-0B9802D97E06}"/>
    <dgm:cxn modelId="{71D3410B-CF9F-48DD-87DA-2C51C50B11EE}" type="presOf" srcId="{E55B6711-E1AC-448E-943E-ACEDE6D6093E}" destId="{A3BB2DBF-B237-440C-8552-B2BB05484322}" srcOrd="0" destOrd="0" presId="urn:microsoft.com/office/officeart/2008/layout/AlternatingHexagons"/>
    <dgm:cxn modelId="{31F30316-C916-42EC-9D20-A422F883E264}" type="presOf" srcId="{C00DBF81-73C0-4F9D-A0FA-97472FAD85A0}" destId="{E0BD3798-B758-4BB9-9760-3F26F3246A38}" srcOrd="0" destOrd="0" presId="urn:microsoft.com/office/officeart/2008/layout/AlternatingHexagons"/>
    <dgm:cxn modelId="{2D01D539-EDC9-44DE-B69E-93C8505AC9CD}" srcId="{AB59CB71-0E4F-4B58-954D-CAFE90A88E0E}" destId="{99A1AF09-B0F8-4F9A-8085-BD076ABD6944}" srcOrd="1" destOrd="0" parTransId="{B9AF2EA0-F8E1-4E26-991F-743DFBE39B7C}" sibTransId="{20FA04F2-BB65-42F2-B644-C9AD8E2F74BC}"/>
    <dgm:cxn modelId="{AD286048-91E0-4F49-951E-7272125ED38F}" type="presOf" srcId="{AB59CB71-0E4F-4B58-954D-CAFE90A88E0E}" destId="{05E97131-A038-4CA4-9309-A8E0F4991A5F}" srcOrd="0" destOrd="0" presId="urn:microsoft.com/office/officeart/2008/layout/AlternatingHexagons"/>
    <dgm:cxn modelId="{086FE16C-D8ED-4318-8F5A-F9B7C5E22EAD}" type="presOf" srcId="{743970C8-5A58-4A68-B235-18ECA26D2227}" destId="{3E59339A-1B4B-41D1-9E43-E6FFAF491AB8}" srcOrd="0" destOrd="0" presId="urn:microsoft.com/office/officeart/2008/layout/AlternatingHexagons"/>
    <dgm:cxn modelId="{7DF3AE7B-C217-4F00-ADBE-2A376059EA0E}" type="presOf" srcId="{BB7D0D21-2CA1-428A-A44C-0B9802D97E06}" destId="{192CCC99-43DC-4F31-8797-06E70C1FD3C6}" srcOrd="0" destOrd="0" presId="urn:microsoft.com/office/officeart/2008/layout/AlternatingHexagons"/>
    <dgm:cxn modelId="{78B28487-5D99-44CB-B4B6-2281F6D72327}" srcId="{AB59CB71-0E4F-4B58-954D-CAFE90A88E0E}" destId="{743970C8-5A58-4A68-B235-18ECA26D2227}" srcOrd="2" destOrd="0" parTransId="{DD6D4D24-C3B8-4E73-9167-0DB5B72F8A72}" sibTransId="{5B8EDA45-1E9D-468B-99E8-4E84B787DFAA}"/>
    <dgm:cxn modelId="{54EE8592-E3C7-46C9-99F5-0290D45F4EC5}" type="presOf" srcId="{20FA04F2-BB65-42F2-B644-C9AD8E2F74BC}" destId="{39CCCEF4-CF39-4393-8B16-EE47756F0380}" srcOrd="0" destOrd="0" presId="urn:microsoft.com/office/officeart/2008/layout/AlternatingHexagons"/>
    <dgm:cxn modelId="{E85A11A4-1D09-40A2-AAAC-3003DC3C704E}" type="presOf" srcId="{5BAC699F-C5AC-4312-8521-163B45BBB642}" destId="{D4F3BF5A-EE77-4C02-A61C-80136158F426}" srcOrd="0" destOrd="0" presId="urn:microsoft.com/office/officeart/2008/layout/AlternatingHexagons"/>
    <dgm:cxn modelId="{7F3734D7-F5FE-4DA1-AA5A-E92268F6A172}" type="presOf" srcId="{5B8EDA45-1E9D-468B-99E8-4E84B787DFAA}" destId="{C1A43178-AB67-46D4-B413-71BB70D7587C}" srcOrd="0" destOrd="0" presId="urn:microsoft.com/office/officeart/2008/layout/AlternatingHexagons"/>
    <dgm:cxn modelId="{60D69BD9-5943-4B8D-9BB5-72683C40F274}" type="presOf" srcId="{99A1AF09-B0F8-4F9A-8085-BD076ABD6944}" destId="{BE200DAC-E1B3-4FCF-8A2B-FA702DCDEAA2}" srcOrd="0" destOrd="0" presId="urn:microsoft.com/office/officeart/2008/layout/AlternatingHexagons"/>
    <dgm:cxn modelId="{50573DDC-E86C-4F19-AF44-22C094D24F80}" srcId="{AB59CB71-0E4F-4B58-954D-CAFE90A88E0E}" destId="{C00DBF81-73C0-4F9D-A0FA-97472FAD85A0}" srcOrd="3" destOrd="0" parTransId="{994AF96B-12E9-4DF6-B906-BE70121F25AD}" sibTransId="{5BAC699F-C5AC-4312-8521-163B45BBB642}"/>
    <dgm:cxn modelId="{E974FE7E-356E-4CF4-873A-5DA4EE94C5AF}" type="presParOf" srcId="{05E97131-A038-4CA4-9309-A8E0F4991A5F}" destId="{9DF5971F-4B61-4E8B-9617-57BB3E34BB06}" srcOrd="0" destOrd="0" presId="urn:microsoft.com/office/officeart/2008/layout/AlternatingHexagons"/>
    <dgm:cxn modelId="{711E294E-4E7B-46D1-BF4E-E741796CCB5D}" type="presParOf" srcId="{9DF5971F-4B61-4E8B-9617-57BB3E34BB06}" destId="{A3BB2DBF-B237-440C-8552-B2BB05484322}" srcOrd="0" destOrd="0" presId="urn:microsoft.com/office/officeart/2008/layout/AlternatingHexagons"/>
    <dgm:cxn modelId="{A9EBF2C8-9C8B-40DF-96DE-FA5C5B257AE3}" type="presParOf" srcId="{9DF5971F-4B61-4E8B-9617-57BB3E34BB06}" destId="{9B23C57B-7955-4774-AFF6-D52EE3CAB2E8}" srcOrd="1" destOrd="0" presId="urn:microsoft.com/office/officeart/2008/layout/AlternatingHexagons"/>
    <dgm:cxn modelId="{F4E43014-D1A1-4DEA-ABD8-B00AAE45E592}" type="presParOf" srcId="{9DF5971F-4B61-4E8B-9617-57BB3E34BB06}" destId="{48CA4F48-486E-491F-AF10-2C90223AFA0D}" srcOrd="2" destOrd="0" presId="urn:microsoft.com/office/officeart/2008/layout/AlternatingHexagons"/>
    <dgm:cxn modelId="{C67C4F51-BD4C-4E0E-8F4E-8BC036373DE9}" type="presParOf" srcId="{9DF5971F-4B61-4E8B-9617-57BB3E34BB06}" destId="{D6F155DC-BF58-4A0A-833E-A9E446BA0AB4}" srcOrd="3" destOrd="0" presId="urn:microsoft.com/office/officeart/2008/layout/AlternatingHexagons"/>
    <dgm:cxn modelId="{F086CC7A-AD73-4273-90A2-949C8D82AB5F}" type="presParOf" srcId="{9DF5971F-4B61-4E8B-9617-57BB3E34BB06}" destId="{192CCC99-43DC-4F31-8797-06E70C1FD3C6}" srcOrd="4" destOrd="0" presId="urn:microsoft.com/office/officeart/2008/layout/AlternatingHexagons"/>
    <dgm:cxn modelId="{B3DAC3F9-07B2-4994-AB5E-7D6F531B0A1F}" type="presParOf" srcId="{05E97131-A038-4CA4-9309-A8E0F4991A5F}" destId="{96549ADB-D4E7-439A-BA8F-38AF42ABBB04}" srcOrd="1" destOrd="0" presId="urn:microsoft.com/office/officeart/2008/layout/AlternatingHexagons"/>
    <dgm:cxn modelId="{F8237CC1-87B0-4C88-81BB-20E066D5EBFF}" type="presParOf" srcId="{05E97131-A038-4CA4-9309-A8E0F4991A5F}" destId="{5F59679F-5AB0-43DB-A734-CF53738B31BA}" srcOrd="2" destOrd="0" presId="urn:microsoft.com/office/officeart/2008/layout/AlternatingHexagons"/>
    <dgm:cxn modelId="{370E61AD-E69C-4AF3-91D6-93B3E32BD0A7}" type="presParOf" srcId="{5F59679F-5AB0-43DB-A734-CF53738B31BA}" destId="{BE200DAC-E1B3-4FCF-8A2B-FA702DCDEAA2}" srcOrd="0" destOrd="0" presId="urn:microsoft.com/office/officeart/2008/layout/AlternatingHexagons"/>
    <dgm:cxn modelId="{CF773D85-D718-4D8A-864A-875921729C90}" type="presParOf" srcId="{5F59679F-5AB0-43DB-A734-CF53738B31BA}" destId="{E1F52AF1-8CDA-47DB-A6D8-BD0A813ED775}" srcOrd="1" destOrd="0" presId="urn:microsoft.com/office/officeart/2008/layout/AlternatingHexagons"/>
    <dgm:cxn modelId="{00D78AD2-2D55-4380-A923-DFB45889806E}" type="presParOf" srcId="{5F59679F-5AB0-43DB-A734-CF53738B31BA}" destId="{BCDD92D5-D68D-4987-8B5A-4BC4750F9313}" srcOrd="2" destOrd="0" presId="urn:microsoft.com/office/officeart/2008/layout/AlternatingHexagons"/>
    <dgm:cxn modelId="{F2B4EB1E-634A-4992-9B94-7B7354A6E79F}" type="presParOf" srcId="{5F59679F-5AB0-43DB-A734-CF53738B31BA}" destId="{DD55FDE8-2C7C-4CA6-A22D-73E7478007F9}" srcOrd="3" destOrd="0" presId="urn:microsoft.com/office/officeart/2008/layout/AlternatingHexagons"/>
    <dgm:cxn modelId="{33518652-53B8-40E0-A96C-CD892F398813}" type="presParOf" srcId="{5F59679F-5AB0-43DB-A734-CF53738B31BA}" destId="{39CCCEF4-CF39-4393-8B16-EE47756F0380}" srcOrd="4" destOrd="0" presId="urn:microsoft.com/office/officeart/2008/layout/AlternatingHexagons"/>
    <dgm:cxn modelId="{E7EA8E4C-4B96-47B3-8839-1E9E31262070}" type="presParOf" srcId="{05E97131-A038-4CA4-9309-A8E0F4991A5F}" destId="{6A41638B-E556-4986-ABBC-BBC8C5811EF4}" srcOrd="3" destOrd="0" presId="urn:microsoft.com/office/officeart/2008/layout/AlternatingHexagons"/>
    <dgm:cxn modelId="{239D61CC-56AC-4FAE-8759-EA214D1B5B89}" type="presParOf" srcId="{05E97131-A038-4CA4-9309-A8E0F4991A5F}" destId="{A2449BC7-5033-4FCF-9C5E-25CEA95DB2B2}" srcOrd="4" destOrd="0" presId="urn:microsoft.com/office/officeart/2008/layout/AlternatingHexagons"/>
    <dgm:cxn modelId="{059F589C-ED07-426D-A52C-84A93FC31F1B}" type="presParOf" srcId="{A2449BC7-5033-4FCF-9C5E-25CEA95DB2B2}" destId="{3E59339A-1B4B-41D1-9E43-E6FFAF491AB8}" srcOrd="0" destOrd="0" presId="urn:microsoft.com/office/officeart/2008/layout/AlternatingHexagons"/>
    <dgm:cxn modelId="{BD0D93C4-2F78-4043-A8E2-097937420315}" type="presParOf" srcId="{A2449BC7-5033-4FCF-9C5E-25CEA95DB2B2}" destId="{EB1413A2-F800-4BA7-8841-BBB89D6483E3}" srcOrd="1" destOrd="0" presId="urn:microsoft.com/office/officeart/2008/layout/AlternatingHexagons"/>
    <dgm:cxn modelId="{117673E7-EA9A-46F2-8102-4C7229691855}" type="presParOf" srcId="{A2449BC7-5033-4FCF-9C5E-25CEA95DB2B2}" destId="{F63E2FBE-AD72-4FBB-A301-9086CB876C3A}" srcOrd="2" destOrd="0" presId="urn:microsoft.com/office/officeart/2008/layout/AlternatingHexagons"/>
    <dgm:cxn modelId="{46181003-6C77-493A-9A05-2CD0C1A18843}" type="presParOf" srcId="{A2449BC7-5033-4FCF-9C5E-25CEA95DB2B2}" destId="{34EAF04E-182D-40B5-A8F9-4F974933720C}" srcOrd="3" destOrd="0" presId="urn:microsoft.com/office/officeart/2008/layout/AlternatingHexagons"/>
    <dgm:cxn modelId="{7E6B600F-9D5F-42BB-A97D-3E85546A8227}" type="presParOf" srcId="{A2449BC7-5033-4FCF-9C5E-25CEA95DB2B2}" destId="{C1A43178-AB67-46D4-B413-71BB70D7587C}" srcOrd="4" destOrd="0" presId="urn:microsoft.com/office/officeart/2008/layout/AlternatingHexagons"/>
    <dgm:cxn modelId="{79B0D3B4-947C-4EF8-A20E-176978F09C46}" type="presParOf" srcId="{05E97131-A038-4CA4-9309-A8E0F4991A5F}" destId="{4C7878DD-08D7-4F58-970B-7B1BA4637EF2}" srcOrd="5" destOrd="0" presId="urn:microsoft.com/office/officeart/2008/layout/AlternatingHexagons"/>
    <dgm:cxn modelId="{FA713D9E-4212-4373-A13A-39B5DCB1FC62}" type="presParOf" srcId="{05E97131-A038-4CA4-9309-A8E0F4991A5F}" destId="{91CADE21-6447-4E32-B854-F2AE13A7CCF8}" srcOrd="6" destOrd="0" presId="urn:microsoft.com/office/officeart/2008/layout/AlternatingHexagons"/>
    <dgm:cxn modelId="{CBD1C363-13AC-425A-ACB1-BBC41BE00630}" type="presParOf" srcId="{91CADE21-6447-4E32-B854-F2AE13A7CCF8}" destId="{E0BD3798-B758-4BB9-9760-3F26F3246A38}" srcOrd="0" destOrd="0" presId="urn:microsoft.com/office/officeart/2008/layout/AlternatingHexagons"/>
    <dgm:cxn modelId="{EE08A108-14BD-4CFB-ADDB-185525FF1EEB}" type="presParOf" srcId="{91CADE21-6447-4E32-B854-F2AE13A7CCF8}" destId="{19C49099-4753-4BFC-8F93-B57FDAEEED1D}" srcOrd="1" destOrd="0" presId="urn:microsoft.com/office/officeart/2008/layout/AlternatingHexagons"/>
    <dgm:cxn modelId="{432A795D-97E5-4AA9-8555-6D5B420D7958}" type="presParOf" srcId="{91CADE21-6447-4E32-B854-F2AE13A7CCF8}" destId="{638D8DC3-9F46-4532-B671-0BC10337BEA0}" srcOrd="2" destOrd="0" presId="urn:microsoft.com/office/officeart/2008/layout/AlternatingHexagons"/>
    <dgm:cxn modelId="{73723C1D-D433-40A4-A155-E96A1ADE7EB9}" type="presParOf" srcId="{91CADE21-6447-4E32-B854-F2AE13A7CCF8}" destId="{F190C5DB-D87B-4D92-8761-15236470BAE3}" srcOrd="3" destOrd="0" presId="urn:microsoft.com/office/officeart/2008/layout/AlternatingHexagons"/>
    <dgm:cxn modelId="{0DF99D0F-F9FD-437F-BE0C-B440F19009C0}" type="presParOf" srcId="{91CADE21-6447-4E32-B854-F2AE13A7CCF8}" destId="{D4F3BF5A-EE77-4C02-A61C-80136158F42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080B-4D2B-4442-A2B9-88FD44B9A443}">
      <dsp:nvSpPr>
        <dsp:cNvPr id="0" name=""/>
        <dsp:cNvSpPr/>
      </dsp:nvSpPr>
      <dsp:spPr>
        <a:xfrm>
          <a:off x="1843668" y="303867"/>
          <a:ext cx="2381866" cy="1426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</a:p>
      </dsp:txBody>
      <dsp:txXfrm>
        <a:off x="2192484" y="512834"/>
        <a:ext cx="1684234" cy="1008983"/>
      </dsp:txXfrm>
    </dsp:sp>
    <dsp:sp modelId="{31DDEDB3-3966-45E1-BA22-C2C094A4785F}">
      <dsp:nvSpPr>
        <dsp:cNvPr id="0" name=""/>
        <dsp:cNvSpPr/>
      </dsp:nvSpPr>
      <dsp:spPr>
        <a:xfrm rot="8471045">
          <a:off x="654814" y="1959611"/>
          <a:ext cx="1784610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C7E7-CDF1-4DCF-AB8C-EF96BCC36BC8}">
      <dsp:nvSpPr>
        <dsp:cNvPr id="0" name=""/>
        <dsp:cNvSpPr/>
      </dsp:nvSpPr>
      <dsp:spPr>
        <a:xfrm>
          <a:off x="3999" y="1482574"/>
          <a:ext cx="1695735" cy="2581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</a:p>
      </dsp:txBody>
      <dsp:txXfrm>
        <a:off x="53665" y="1532240"/>
        <a:ext cx="1596403" cy="2482093"/>
      </dsp:txXfrm>
    </dsp:sp>
    <dsp:sp modelId="{316BD337-9E19-40CD-9C87-5BF528BEF978}">
      <dsp:nvSpPr>
        <dsp:cNvPr id="0" name=""/>
        <dsp:cNvSpPr/>
      </dsp:nvSpPr>
      <dsp:spPr>
        <a:xfrm rot="5365865">
          <a:off x="2324600" y="2285900"/>
          <a:ext cx="1450247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6A59D-DEB4-4D43-BD3C-DB666515AE65}">
      <dsp:nvSpPr>
        <dsp:cNvPr id="0" name=""/>
        <dsp:cNvSpPr/>
      </dsp:nvSpPr>
      <dsp:spPr>
        <a:xfrm>
          <a:off x="2209056" y="2466698"/>
          <a:ext cx="1695735" cy="15973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</a:p>
      </dsp:txBody>
      <dsp:txXfrm>
        <a:off x="2255839" y="2513481"/>
        <a:ext cx="1602169" cy="1503735"/>
      </dsp:txXfrm>
    </dsp:sp>
    <dsp:sp modelId="{BA598F4E-C331-464A-B764-5E78392B9AE3}">
      <dsp:nvSpPr>
        <dsp:cNvPr id="0" name=""/>
        <dsp:cNvSpPr/>
      </dsp:nvSpPr>
      <dsp:spPr>
        <a:xfrm rot="2312544">
          <a:off x="3636290" y="1959025"/>
          <a:ext cx="1799366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91B3-4354-4ED2-94ED-D2D671900A83}">
      <dsp:nvSpPr>
        <dsp:cNvPr id="0" name=""/>
        <dsp:cNvSpPr/>
      </dsp:nvSpPr>
      <dsp:spPr>
        <a:xfrm>
          <a:off x="4391790" y="1483944"/>
          <a:ext cx="1695735" cy="2580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</a:p>
      </dsp:txBody>
      <dsp:txXfrm>
        <a:off x="4441456" y="1533610"/>
        <a:ext cx="1596403" cy="2480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B2DBF-B237-440C-8552-B2BB05484322}">
      <dsp:nvSpPr>
        <dsp:cNvPr id="0" name=""/>
        <dsp:cNvSpPr/>
      </dsp:nvSpPr>
      <dsp:spPr>
        <a:xfrm rot="5400000">
          <a:off x="3052349" y="11239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</a:p>
      </dsp:txBody>
      <dsp:txXfrm rot="-5400000">
        <a:off x="3389706" y="265173"/>
        <a:ext cx="1007236" cy="1157742"/>
      </dsp:txXfrm>
    </dsp:sp>
    <dsp:sp modelId="{9B23C57B-7955-4774-AFF6-D52EE3CAB2E8}">
      <dsp:nvSpPr>
        <dsp:cNvPr id="0" name=""/>
        <dsp:cNvSpPr/>
      </dsp:nvSpPr>
      <dsp:spPr>
        <a:xfrm>
          <a:off x="4669377" y="339459"/>
          <a:ext cx="187705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CCC99-43DC-4F31-8797-06E70C1FD3C6}">
      <dsp:nvSpPr>
        <dsp:cNvPr id="0" name=""/>
        <dsp:cNvSpPr/>
      </dsp:nvSpPr>
      <dsp:spPr>
        <a:xfrm rot="5400000">
          <a:off x="1471989" y="11239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</a:p>
      </dsp:txBody>
      <dsp:txXfrm rot="-5400000">
        <a:off x="1809346" y="265173"/>
        <a:ext cx="1007236" cy="1157742"/>
      </dsp:txXfrm>
    </dsp:sp>
    <dsp:sp modelId="{BE200DAC-E1B3-4FCF-8A2B-FA702DCDEAA2}">
      <dsp:nvSpPr>
        <dsp:cNvPr id="0" name=""/>
        <dsp:cNvSpPr/>
      </dsp:nvSpPr>
      <dsp:spPr>
        <a:xfrm rot="5400000">
          <a:off x="2259142" y="1540035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</a:p>
      </dsp:txBody>
      <dsp:txXfrm rot="-5400000">
        <a:off x="2596499" y="1692812"/>
        <a:ext cx="1007236" cy="1157742"/>
      </dsp:txXfrm>
    </dsp:sp>
    <dsp:sp modelId="{E1F52AF1-8CDA-47DB-A6D8-BD0A813ED775}">
      <dsp:nvSpPr>
        <dsp:cNvPr id="0" name=""/>
        <dsp:cNvSpPr/>
      </dsp:nvSpPr>
      <dsp:spPr>
        <a:xfrm>
          <a:off x="491412" y="1767099"/>
          <a:ext cx="181650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CCEF4-CF39-4393-8B16-EE47756F0380}">
      <dsp:nvSpPr>
        <dsp:cNvPr id="0" name=""/>
        <dsp:cNvSpPr/>
      </dsp:nvSpPr>
      <dsp:spPr>
        <a:xfrm rot="5400000">
          <a:off x="3839502" y="1540035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4176859" y="1692812"/>
        <a:ext cx="1007236" cy="1157742"/>
      </dsp:txXfrm>
    </dsp:sp>
    <dsp:sp modelId="{3E59339A-1B4B-41D1-9E43-E6FFAF491AB8}">
      <dsp:nvSpPr>
        <dsp:cNvPr id="0" name=""/>
        <dsp:cNvSpPr/>
      </dsp:nvSpPr>
      <dsp:spPr>
        <a:xfrm rot="5400000">
          <a:off x="687954" y="1530381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025311" y="1683158"/>
        <a:ext cx="1007236" cy="1157742"/>
      </dsp:txXfrm>
    </dsp:sp>
    <dsp:sp modelId="{EB1413A2-F800-4BA7-8841-BBB89D6483E3}">
      <dsp:nvSpPr>
        <dsp:cNvPr id="0" name=""/>
        <dsp:cNvSpPr/>
      </dsp:nvSpPr>
      <dsp:spPr>
        <a:xfrm>
          <a:off x="4669377" y="3194738"/>
          <a:ext cx="187705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43178-AB67-46D4-B413-71BB70D7587C}">
      <dsp:nvSpPr>
        <dsp:cNvPr id="0" name=""/>
        <dsp:cNvSpPr/>
      </dsp:nvSpPr>
      <dsp:spPr>
        <a:xfrm rot="5400000">
          <a:off x="4642807" y="13698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rgbClr val="57BB8A">
            <a:alpha val="4313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700" kern="1200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4980164" y="289763"/>
        <a:ext cx="1007236" cy="1157742"/>
      </dsp:txXfrm>
    </dsp:sp>
    <dsp:sp modelId="{E0BD3798-B758-4BB9-9760-3F26F3246A38}">
      <dsp:nvSpPr>
        <dsp:cNvPr id="0" name=""/>
        <dsp:cNvSpPr/>
      </dsp:nvSpPr>
      <dsp:spPr>
        <a:xfrm rot="5400000">
          <a:off x="-94571" y="111824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rgbClr val="57BB8A">
            <a:alpha val="4313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</a:p>
      </dsp:txBody>
      <dsp:txXfrm rot="-5400000">
        <a:off x="242786" y="264601"/>
        <a:ext cx="1007236" cy="1157742"/>
      </dsp:txXfrm>
    </dsp:sp>
    <dsp:sp modelId="{19C49099-4753-4BFC-8F93-B57FDAEEED1D}">
      <dsp:nvSpPr>
        <dsp:cNvPr id="0" name=""/>
        <dsp:cNvSpPr/>
      </dsp:nvSpPr>
      <dsp:spPr>
        <a:xfrm>
          <a:off x="491412" y="4622378"/>
          <a:ext cx="181650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3BF5A-EE77-4C02-A61C-80136158F426}">
      <dsp:nvSpPr>
        <dsp:cNvPr id="0" name=""/>
        <dsp:cNvSpPr/>
      </dsp:nvSpPr>
      <dsp:spPr>
        <a:xfrm rot="5400000">
          <a:off x="4716690" y="2065830"/>
          <a:ext cx="1681950" cy="1463296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5054047" y="2218607"/>
        <a:ext cx="1007236" cy="115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f7766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f7766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Argumentation: </a:t>
            </a:r>
            <a:r>
              <a:rPr lang="de" dirty="0">
                <a:solidFill>
                  <a:schemeClr val="dk1"/>
                </a:solidFill>
              </a:rPr>
              <a:t>-&gt; Vorstellung eigenes Verfahren, D’Hondt / Saint-Lague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Modellierung: Überführung Rechnung auf Sitzplätze, was bedeutet das, ist das gut? (Diskussionspart)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Prüfen: Disskussionspart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GMK:</a:t>
            </a:r>
            <a:r>
              <a:rPr lang="de" baseline="0" dirty="0"/>
              <a:t> Wissen Verfahren, Paradoxon, Diskussion</a:t>
            </a:r>
            <a:endParaRPr lang="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Demokratiebildung: Mündige Bürger, Allgemeinbildung, Herabsetzung des Wahlalters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01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f7766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f7766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Argumentation: </a:t>
            </a:r>
            <a:r>
              <a:rPr lang="de">
                <a:solidFill>
                  <a:schemeClr val="dk1"/>
                </a:solidFill>
              </a:rPr>
              <a:t>-&gt; Vorstellung eigenes Verfahren, D’Hondt / Saint-Lague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Modellierung: Überführung Rechnung auf Sitzplätze, was bedeutet das, ist das gut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236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f776646f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f776646f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Rechenvorschrift: </a:t>
            </a:r>
            <a:r>
              <a:rPr lang="de-DE" dirty="0" err="1"/>
              <a:t>Divisorverfahren</a:t>
            </a:r>
            <a:r>
              <a:rPr lang="de-DE" dirty="0"/>
              <a:t> -&gt; Divisor</a:t>
            </a:r>
            <a:r>
              <a:rPr lang="de-DE" baseline="0" dirty="0"/>
              <a:t> Bestimmung sehr komplex, kein festes Schema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/>
              <a:t>Höchstzahlenverfahren: festes Schema, einfache Berechnung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22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f776646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f776646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7f776646f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7f776646f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Zu verwendende Medien vorgegeben wenig bis keine eigene Entscheidung/ Bewertung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f776646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7f776646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f776646f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7f776646f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Beide</a:t>
            </a:r>
            <a:r>
              <a:rPr lang="de-DE" baseline="0" dirty="0"/>
              <a:t> Herausforderungen gelöst: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err="1"/>
              <a:t>Canva</a:t>
            </a:r>
            <a:r>
              <a:rPr lang="de-DE" baseline="0" dirty="0"/>
              <a:t> für SuS merkbar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Zeitplan nicht merkbar für SuS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221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Menti</a:t>
            </a:r>
            <a:r>
              <a:rPr lang="de-DE" dirty="0"/>
              <a:t>: keine Verknüpfung in Notion, an notwendigen</a:t>
            </a:r>
            <a:r>
              <a:rPr lang="de-DE" baseline="0" dirty="0"/>
              <a:t> Stellen Bilder</a:t>
            </a:r>
            <a:r>
              <a:rPr lang="de-DE" dirty="0"/>
              <a:t>, Umfragen per Handzeichen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Canva</a:t>
            </a:r>
            <a:r>
              <a:rPr lang="de-DE" dirty="0"/>
              <a:t>: Sammeln</a:t>
            </a:r>
            <a:r>
              <a:rPr lang="de-DE" baseline="0" dirty="0"/>
              <a:t> Ergebnisse an Tafel, permanent sichtbar, Link aus Notion entfernt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err="1"/>
              <a:t>Canva</a:t>
            </a:r>
            <a:r>
              <a:rPr lang="de-DE" baseline="0" dirty="0"/>
              <a:t> ohnehin weg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vorerst</a:t>
            </a:r>
            <a:r>
              <a:rPr lang="de-DE" baseline="0" dirty="0"/>
              <a:t> </a:t>
            </a:r>
            <a:r>
              <a:rPr lang="de-DE" dirty="0"/>
              <a:t>keine Zeitanpassung erforderlich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280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82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f776646f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f776646f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0851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f776646f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f776646f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f776646f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f776646f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Probleme</a:t>
            </a:r>
            <a:r>
              <a:rPr lang="de-DE" baseline="0" dirty="0"/>
              <a:t> bei Prozentrechnung ca. 50%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Freies Feedback positiv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703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7f776646f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7f776646f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</a:t>
            </a:r>
            <a:r>
              <a:rPr lang="de-DE" baseline="0" dirty="0"/>
              <a:t>   </a:t>
            </a:r>
            <a:r>
              <a:rPr lang="de-DE" dirty="0"/>
              <a:t>Wechsel Medien: Eine Person präsentiert, die andere für Wechsel zuständig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Erkennen,</a:t>
            </a:r>
            <a:r>
              <a:rPr lang="de-DE" baseline="0" dirty="0"/>
              <a:t> dass man den Pfeil ausklappen kann, 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Element reagiert</a:t>
            </a:r>
            <a:r>
              <a:rPr lang="de-DE" baseline="0" dirty="0"/>
              <a:t> nicht, Seite lädt nicht, </a:t>
            </a:r>
            <a:r>
              <a:rPr lang="de-DE" baseline="0" dirty="0" err="1"/>
              <a:t>Canva</a:t>
            </a:r>
            <a:r>
              <a:rPr lang="de-DE" baseline="0" dirty="0"/>
              <a:t> will nicht,…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Anpassung des Unterrichts an Störung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Materialien und Aufschriebe sind fest und können nicht im Unterricht bearbeitet werden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7f776646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7f776646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7f776646f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7f776646f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7f77664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7f77664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f776646f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7f776646f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f77664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f77664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f776646f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f776646f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Ausprobieren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75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f776646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f776646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f776646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7f776646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Diskussionsthema in allen Demokratien</a:t>
            </a:r>
            <a:r>
              <a:rPr lang="de-DE" baseline="0" dirty="0"/>
              <a:t> -&gt; hohe Relevanz, auch aktuell in Deutschland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/>
              <a:t>Mathematisches Problem: Rationale Zahlen auf Ganze Zahl abbilden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97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7f776646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7f776646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Mathematik hinter Wahlen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Sarah Glatt, Beatrice Wellmann</a:t>
            </a:r>
            <a:br>
              <a:rPr lang="de"/>
            </a:br>
            <a:r>
              <a:rPr lang="de"/>
              <a:t>18.07.2023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 Sachanalyse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Fachwissenschaftliche Inhalte, Relevanz in der Wissenschaft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Google Shape;115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25225"/>
                <a:ext cx="8520600" cy="335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/>
                  <a:t>Diskussionsthema in allen Demokratien 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/>
                  <a:t>Problematik: Prozentzahl auf Ganze Zahlen abbilden </a:t>
                </a:r>
                <a14:m>
                  <m:oMath xmlns:m="http://schemas.openxmlformats.org/officeDocument/2006/math">
                    <m:r>
                      <a:rPr lang="de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/>
                  <a:t>(Alabama Paradox)</a:t>
                </a:r>
                <a:endParaRPr dirty="0"/>
              </a:p>
            </p:txBody>
          </p:sp>
        </mc:Choice>
        <mc:Fallback xmlns="">
          <p:sp>
            <p:nvSpPr>
              <p:cNvPr id="115" name="Google Shape;115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5225"/>
                <a:ext cx="8520600" cy="335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tx1"/>
                </a:solidFill>
              </a:rPr>
              <a:t>3 Sachanalyse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5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 Fachdidaktische Überlegungen 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Auswahl der Lerninhalte, Bildungsplan, Vorwissen, did. Reduktion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4 Fachdidaktische Überlegungen – Bildungsplan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Mathematik Kompetenzen</a:t>
            </a:r>
            <a:r>
              <a:rPr lang="de" dirty="0"/>
              <a:t> </a:t>
            </a:r>
          </a:p>
          <a:p>
            <a:pPr marL="0" indent="0">
              <a:buNone/>
              <a:tabLst>
                <a:tab pos="2689225" algn="l"/>
              </a:tabLst>
            </a:pPr>
            <a:endParaRPr lang="de" dirty="0"/>
          </a:p>
          <a:p>
            <a:pPr marL="0" indent="0">
              <a:buNone/>
              <a:tabLst>
                <a:tab pos="2689225" algn="l"/>
              </a:tabLst>
            </a:pPr>
            <a:endParaRPr lang="de" dirty="0"/>
          </a:p>
          <a:p>
            <a:pPr marL="0" indent="0">
              <a:buNone/>
              <a:tabLst>
                <a:tab pos="2689225" algn="l"/>
              </a:tabLst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 dirty="0"/>
              <a:t>GMK - politische Teilhabe</a:t>
            </a:r>
            <a:endParaRPr b="1" dirty="0"/>
          </a:p>
          <a:p>
            <a:pPr marL="357188" lvl="0" indent="0" algn="l" rtl="0">
              <a:spcBef>
                <a:spcPts val="1200"/>
              </a:spcBef>
              <a:spcAft>
                <a:spcPts val="0"/>
              </a:spcAft>
              <a:buNone/>
              <a:tabLst>
                <a:tab pos="3408363" algn="l"/>
              </a:tabLst>
            </a:pPr>
            <a:r>
              <a:rPr lang="de" dirty="0"/>
              <a:t>Klasse 11/12	Wahlsystem zum Bundestag bewerten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tabLst>
                <a:tab pos="3408363" algn="l"/>
              </a:tabLst>
            </a:pPr>
            <a:r>
              <a:rPr lang="de" b="1" dirty="0"/>
              <a:t>Demokratiebildung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662382" y="1587962"/>
          <a:ext cx="7819236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752">
                  <a:extLst>
                    <a:ext uri="{9D8B030D-6E8A-4147-A177-3AD203B41FA5}">
                      <a16:colId xmlns:a16="http://schemas.microsoft.com/office/drawing/2014/main" val="3240507674"/>
                    </a:ext>
                  </a:extLst>
                </a:gridCol>
                <a:gridCol w="4799484">
                  <a:extLst>
                    <a:ext uri="{9D8B030D-6E8A-4147-A177-3AD203B41FA5}">
                      <a16:colId xmlns:a16="http://schemas.microsoft.com/office/drawing/2014/main" val="272605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500" b="0" dirty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Argumentieren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Mathematische Verfahren und ihre Vorgehensweisen erläutern und begründen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1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dirty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Modellieren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Interpretieren</a:t>
                      </a:r>
                      <a:r>
                        <a:rPr lang="de-DE" sz="1500" b="0" baseline="0" dirty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und Validieren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dirty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Mit symbolischen, formalen und technischen Elementen der Mathematik umgehen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Ergebnisse und die Eignung des Verfahrens kritisch</a:t>
                      </a:r>
                      <a:r>
                        <a:rPr lang="de-DE" sz="1500" b="0" baseline="0" dirty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prüfen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4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4 Fachdidaktische Überlegungen – Vorwissen</a:t>
            </a:r>
            <a:endParaRPr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311700" y="1529978"/>
          <a:ext cx="8470467" cy="3022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03185">
                  <a:extLst>
                    <a:ext uri="{9D8B030D-6E8A-4147-A177-3AD203B41FA5}">
                      <a16:colId xmlns:a16="http://schemas.microsoft.com/office/drawing/2014/main" val="4063908354"/>
                    </a:ext>
                  </a:extLst>
                </a:gridCol>
                <a:gridCol w="3483641">
                  <a:extLst>
                    <a:ext uri="{9D8B030D-6E8A-4147-A177-3AD203B41FA5}">
                      <a16:colId xmlns:a16="http://schemas.microsoft.com/office/drawing/2014/main" val="1855436517"/>
                    </a:ext>
                  </a:extLst>
                </a:gridCol>
                <a:gridCol w="3483641">
                  <a:extLst>
                    <a:ext uri="{9D8B030D-6E8A-4147-A177-3AD203B41FA5}">
                      <a16:colId xmlns:a16="http://schemas.microsoft.com/office/drawing/2014/main" val="3831620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8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Benötigt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Grundkenntnisse zum deutschen Wahlsystem</a:t>
                      </a:r>
                    </a:p>
                    <a:p>
                      <a:pPr marL="357188" indent="-17780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Bundes-,</a:t>
                      </a:r>
                      <a:r>
                        <a:rPr lang="de-DE" sz="18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Landtagswahl</a:t>
                      </a:r>
                    </a:p>
                    <a:p>
                      <a:pPr marL="357188" indent="-17780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Mehrheits-, Verhältniswahl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Prozentrechnung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Grundrechenarten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Norm. Modellierung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Vorhanden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 – politische Teilhabe:</a:t>
                      </a:r>
                    </a:p>
                    <a:p>
                      <a:pPr marL="177800" indent="0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8/9/10 Wahlsystem zum Bundestag erklären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6088" indent="-446088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 – Leitidee Zahl – Variable - Operation:</a:t>
                      </a:r>
                    </a:p>
                    <a:p>
                      <a:pPr marL="177800" indent="0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7/8/9 Prozentwert, Grundwert und Prozentsatz identifizieren und berechnen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/>
              <a:t>Mathematik</a:t>
            </a:r>
          </a:p>
          <a:p>
            <a:pPr marL="357188" lvl="0" indent="0">
              <a:buNone/>
            </a:pPr>
            <a:r>
              <a:rPr lang="de-DE" dirty="0"/>
              <a:t>V</a:t>
            </a:r>
            <a:r>
              <a:rPr lang="de" dirty="0"/>
              <a:t>ersch. Verfahren für D‘Hondt und </a:t>
            </a:r>
            <a:r>
              <a:rPr lang="de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Sainte-Langu</a:t>
            </a:r>
            <a:r>
              <a:rPr lang="de" dirty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ë</a:t>
            </a:r>
          </a:p>
          <a:p>
            <a:pPr marL="357188" lvl="0" indent="0">
              <a:buNone/>
            </a:pPr>
            <a:endParaRPr lang="de" sz="1400" dirty="0">
              <a:solidFill>
                <a:srgbClr val="202122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539750" lvl="0" indent="0">
              <a:buNone/>
              <a:tabLst>
                <a:tab pos="3586163" algn="l"/>
              </a:tabLst>
            </a:pPr>
            <a:r>
              <a:rPr lang="de-DE" dirty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D</a:t>
            </a:r>
            <a:r>
              <a:rPr lang="de" dirty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irekte Berechnung	Bestimmung über Tabelle</a:t>
            </a:r>
          </a:p>
          <a:p>
            <a:pPr marL="53975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  <a:tabLst>
                <a:tab pos="3586163" algn="l"/>
              </a:tabLst>
            </a:pPr>
            <a:r>
              <a:rPr lang="de-DE" b="1" dirty="0">
                <a:solidFill>
                  <a:srgbClr val="FF0000"/>
                </a:solidFill>
              </a:rPr>
              <a:t>P</a:t>
            </a:r>
            <a:r>
              <a:rPr lang="de" b="1" dirty="0">
                <a:solidFill>
                  <a:srgbClr val="FF0000"/>
                </a:solidFill>
              </a:rPr>
              <a:t>iktogramm X	Piktogramm Häckchen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/>
              <a:t>GMK</a:t>
            </a:r>
          </a:p>
          <a:p>
            <a:pPr marL="357188" indent="0">
              <a:buNone/>
            </a:pPr>
            <a:r>
              <a:rPr lang="de" dirty="0"/>
              <a:t>keine Überhangmandate</a:t>
            </a:r>
          </a:p>
          <a:p>
            <a:pPr marL="357188" indent="0">
              <a:buNone/>
            </a:pPr>
            <a:r>
              <a:rPr lang="de" dirty="0"/>
              <a:t>keine 5 %- Hürde</a:t>
            </a: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4 Fachdidaktische Überlegungen - Reduktion</a:t>
            </a:r>
            <a:endParaRPr dirty="0"/>
          </a:p>
        </p:txBody>
      </p:sp>
      <p:sp>
        <p:nvSpPr>
          <p:cNvPr id="2" name="Pfeil nach rechts 1"/>
          <p:cNvSpPr>
            <a:spLocks noChangeAspect="1"/>
          </p:cNvSpPr>
          <p:nvPr/>
        </p:nvSpPr>
        <p:spPr>
          <a:xfrm rot="2612340">
            <a:off x="3831560" y="1940310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 rot="18987660" flipH="1">
            <a:off x="2819772" y="1940311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6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Werkzeuge/Medien, Funktion, Medieneinsatz, Effekte der Technik, herausforderungen, kompetenzbereiche, KMK strategie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5 Mediendidaktische Überlegungen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634948253"/>
              </p:ext>
            </p:extLst>
          </p:nvPr>
        </p:nvGraphicFramePr>
        <p:xfrm>
          <a:off x="1441576" y="1360766"/>
          <a:ext cx="7037846" cy="597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26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Abgleich der Inhalte mit Präsentation Lea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54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/>
              <a:t>5 Mediendidaktische Überlegung - PPT</a:t>
            </a: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Informations- und Präsentationsmittel</a:t>
            </a:r>
          </a:p>
          <a:p>
            <a:endParaRPr lang="de-DE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schnelles Zeigen von Infos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Einbindung von Grafiken, Bildern, …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vertraut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nicht flexibel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blockiert ggf. Tafel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Stromausfall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Tafelanschrieb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Dokumentenkamera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88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 Ablauf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Motivation und Ziele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Vorstellung des Workshops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Sachanalyse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Fachdidaktische Überlegungen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Mediendidaktische Überlegungen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Reflektion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Fazit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/>
              <a:t>5 Mediendidaktische Überlegung - Notion</a:t>
            </a: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Räumliche Flexibilität</a:t>
            </a:r>
          </a:p>
          <a:p>
            <a:endParaRPr lang="de-DE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Einbindung verschiedener Elemente möglich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kein Wechsel zwischen Links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„1“ Arbeitsmittel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neues Medium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Ladezeit der Seite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Darstellungsgröße der Elemente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andere Webseite bspw. Wordpress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Arbeitsblatt mit Links zu den Elementen</a:t>
            </a:r>
          </a:p>
        </p:txBody>
      </p:sp>
    </p:spTree>
    <p:extLst>
      <p:ext uri="{BB962C8B-B14F-4D97-AF65-F5344CB8AC3E}">
        <p14:creationId xmlns:p14="http://schemas.microsoft.com/office/powerpoint/2010/main" val="1861640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/>
              <a:t>5 Mediendidaktische Überlegung – H5P</a:t>
            </a: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Motivationseffekt</a:t>
            </a:r>
          </a:p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Kontrollmöglichkeit</a:t>
            </a:r>
            <a:endParaRPr lang="de-DE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spielerischeres Lösen der </a:t>
            </a:r>
            <a:r>
              <a:rPr lang="de-DE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uns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nicht flexibel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Abfangen verschiedener Antworten</a:t>
            </a:r>
          </a:p>
          <a:p>
            <a:pPr marL="177800"/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Bsp.: 3 ≙ 3,0 ≙ 3,00 ≙ 3.0 ≙ 3.00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„normale“ Aufgaben ohne Rückmeldung</a:t>
            </a:r>
          </a:p>
        </p:txBody>
      </p:sp>
    </p:spTree>
    <p:extLst>
      <p:ext uri="{BB962C8B-B14F-4D97-AF65-F5344CB8AC3E}">
        <p14:creationId xmlns:p14="http://schemas.microsoft.com/office/powerpoint/2010/main" val="305666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/>
              <a:t>5 Mediendidaktische Überlegung – </a:t>
            </a:r>
            <a:r>
              <a:rPr lang="de-DE" dirty="0" err="1"/>
              <a:t>GeoGebra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Veranschaulichung Darstellungswechsel</a:t>
            </a:r>
          </a:p>
          <a:p>
            <a:endParaRPr lang="de-DE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viele Möglichkeiten und Tools</a:t>
            </a:r>
          </a:p>
          <a:p>
            <a:pPr marL="177800"/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-&gt; zu viel?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de-DE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händisches Zeichnen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Diagramm-Funktionen in 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127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/>
              <a:t>5 Mediendidaktische Überlegung – GGB - Excel</a:t>
            </a: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Werkzeug und Arbeitsmittel</a:t>
            </a:r>
          </a:p>
          <a:p>
            <a:endParaRPr lang="de-DE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tw</a:t>
            </a: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Oberfläche ungewohnt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Formatierung Zellen geht verloren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Schreibweise 0</a:t>
            </a:r>
            <a:r>
              <a:rPr lang="de-DE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Taschenrechner</a:t>
            </a:r>
          </a:p>
        </p:txBody>
      </p:sp>
    </p:spTree>
    <p:extLst>
      <p:ext uri="{BB962C8B-B14F-4D97-AF65-F5344CB8AC3E}">
        <p14:creationId xmlns:p14="http://schemas.microsoft.com/office/powerpoint/2010/main" val="1705907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/>
              <a:t>5 Mediendidaktische Überlegung – </a:t>
            </a:r>
            <a:r>
              <a:rPr lang="de-DE" dirty="0" err="1"/>
              <a:t>Mentimeter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Kommunikation</a:t>
            </a:r>
          </a:p>
          <a:p>
            <a:endParaRPr lang="de-DE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anonym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Momentabfragen ohne näher darauf eingehen zu müssen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uns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freie Version nur zwei Folien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Wechsel zw. den Umfragen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Abstimmung über Laptop oder Handy?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händisches Abstimmen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de-DE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1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/>
              <a:t>5 Mediendidaktische Überlegung – </a:t>
            </a:r>
            <a:r>
              <a:rPr lang="de-DE" dirty="0" err="1"/>
              <a:t>Canva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Kommunikation</a:t>
            </a:r>
          </a:p>
          <a:p>
            <a:endParaRPr lang="de-DE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relativ anonym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Austausch von Bildern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Wechsel zu Board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sehr viele Möglichkeiten</a:t>
            </a:r>
          </a:p>
          <a:p>
            <a:pPr marL="177800"/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überfordernd, nicht intuitiv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keine Einschränkungen möglich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der Ergebnisse an Tafel, ohne Bild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Bilder über Share-Ordner austauschen</a:t>
            </a:r>
          </a:p>
        </p:txBody>
      </p:sp>
    </p:spTree>
    <p:extLst>
      <p:ext uri="{BB962C8B-B14F-4D97-AF65-F5344CB8AC3E}">
        <p14:creationId xmlns:p14="http://schemas.microsoft.com/office/powerpoint/2010/main" val="663049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5 Mediendidaktische Überlegungen - KMK</a:t>
            </a:r>
            <a:endParaRPr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24642" y="1096416"/>
            <a:ext cx="6769766" cy="3743972"/>
            <a:chOff x="1324642" y="1096416"/>
            <a:chExt cx="6769766" cy="3743972"/>
          </a:xfrm>
        </p:grpSpPr>
        <p:sp>
          <p:nvSpPr>
            <p:cNvPr id="5" name="Freihandform 4"/>
            <p:cNvSpPr/>
            <p:nvPr/>
          </p:nvSpPr>
          <p:spPr>
            <a:xfrm>
              <a:off x="2839828" y="3456007"/>
              <a:ext cx="685380" cy="8969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6923"/>
                  </a:lnTo>
                  <a:lnTo>
                    <a:pt x="685380" y="896923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ihandform 6"/>
            <p:cNvSpPr/>
            <p:nvPr/>
          </p:nvSpPr>
          <p:spPr>
            <a:xfrm>
              <a:off x="1324642" y="1096416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Kompetenzen in der digitalen Welt</a:t>
              </a: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2382908" y="2481090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 Problemlösen und Handeln</a:t>
              </a: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525208" y="3865472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628650" lvl="0" indent="-45085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5.4 Digitale Werkzeuge und Medien zum Lernen, Arbeiten und Problemlösen nutzen</a:t>
              </a:r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1697528" y="2071625"/>
            <a:ext cx="685380" cy="896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6923"/>
                </a:lnTo>
                <a:lnTo>
                  <a:pt x="685380" y="896923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Erkenntnisse, Planung vs Realisierung, Verbesserungen nach dem Materialtest, Feedback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b="1" dirty="0" err="1"/>
              <a:t>Canva</a:t>
            </a:r>
            <a:endParaRPr lang="de-DE" b="1" dirty="0"/>
          </a:p>
          <a:p>
            <a:pPr marL="3603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Zugriffsschwierigkeiten</a:t>
            </a:r>
          </a:p>
          <a:p>
            <a:pPr marL="3603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Fremde Inhalte auf Board -&gt; SuS?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Ergebnisse der SuS mündlich sammeln, ohne Bilder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Werte auf Tafel festhalten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b="1" dirty="0"/>
              <a:t>Zeitplan</a:t>
            </a:r>
          </a:p>
          <a:p>
            <a:pPr marL="360363" lvl="0" indent="0">
              <a:buNone/>
            </a:pPr>
            <a:r>
              <a:rPr lang="de-DE" dirty="0"/>
              <a:t>Verzug bei Übungsphase zu Niemeyer</a:t>
            </a:r>
          </a:p>
          <a:p>
            <a:pPr marL="360363" lvl="0" indent="0">
              <a:buNone/>
            </a:pPr>
            <a:r>
              <a:rPr lang="de-DE" dirty="0"/>
              <a:t>Schwierigkeit Prozentrechnung</a:t>
            </a:r>
          </a:p>
          <a:p>
            <a:pPr marL="898525" lvl="0" indent="0">
              <a:buNone/>
            </a:pPr>
            <a:r>
              <a:rPr lang="de-DE" dirty="0"/>
              <a:t>Einzelne Erklärungen, Erklärung für ganzen Kurs</a:t>
            </a:r>
          </a:p>
          <a:p>
            <a:pPr marL="898525" lvl="0" indent="0">
              <a:buNone/>
            </a:pPr>
            <a:r>
              <a:rPr lang="de-DE" dirty="0"/>
              <a:t>Kürzung Diskussionspart</a:t>
            </a:r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Reflektion - Planung vs. Realisierung</a:t>
            </a:r>
            <a:endParaRPr dirty="0"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2315931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>
            <a:off x="791292" y="4044327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22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/>
              <a:t>Verwendung durch andere Lehrkräfte ohne Anmeldung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kein Mentimeter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K</a:t>
            </a:r>
            <a:r>
              <a:rPr lang="de" dirty="0"/>
              <a:t>ein Canva</a:t>
            </a:r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2659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29" y="2436606"/>
            <a:ext cx="4622541" cy="2263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Motivation und Ziele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b="1" dirty="0"/>
              <a:t>Zusätzliche Hinweise und Tipps</a:t>
            </a:r>
            <a:endParaRPr b="1" dirty="0"/>
          </a:p>
          <a:p>
            <a:pPr marL="898525" indent="0">
              <a:buNone/>
            </a:pPr>
            <a:r>
              <a:rPr lang="de-DE" dirty="0"/>
              <a:t>Hervorheben der Information</a:t>
            </a:r>
          </a:p>
          <a:p>
            <a:pPr marL="898525" indent="0">
              <a:buNone/>
            </a:pPr>
            <a:r>
              <a:rPr lang="de" dirty="0"/>
              <a:t>Erklärung und Beispiel zur Prozentrechnung</a:t>
            </a:r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2659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t="-1" b="13612"/>
          <a:stretch/>
        </p:blipFill>
        <p:spPr>
          <a:xfrm>
            <a:off x="2260800" y="2367496"/>
            <a:ext cx="4622400" cy="23981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2043953" y="4579225"/>
            <a:ext cx="5588598" cy="38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708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/>
              <a:t>Weitere Zeitpuffer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Für Schnelle bei Niemeyer</a:t>
            </a:r>
            <a:endParaRPr lang="de" dirty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643563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00" y="2151808"/>
            <a:ext cx="4622400" cy="25787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24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/>
              <a:t>Ablaufanpassung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Qualitätskriterien im LSG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Vorüberlegung Paradoxon direkt</a:t>
            </a:r>
            <a:endParaRPr lang="de" dirty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8038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549106" y="2419588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Qualitätskriterien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549106" y="3020250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Eigenes Verfahren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49106" y="3620912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Qualitätskriterien</a:t>
            </a:r>
          </a:p>
        </p:txBody>
      </p:sp>
      <p:cxnSp>
        <p:nvCxnSpPr>
          <p:cNvPr id="18" name="Gerade Verbindung mit Pfeil 17"/>
          <p:cNvCxnSpPr>
            <a:stCxn id="10" idx="2"/>
            <a:endCxn id="12" idx="0"/>
          </p:cNvCxnSpPr>
          <p:nvPr/>
        </p:nvCxnSpPr>
        <p:spPr>
          <a:xfrm>
            <a:off x="6351191" y="2839136"/>
            <a:ext cx="0" cy="78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1549106" y="4219285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Verfahren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091191" y="3017961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Qualitätskriterien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091191" y="2419588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Eigenes Verfahren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91191" y="4219285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Qualitätskriterien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091191" y="3620912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Verfahren</a:t>
            </a:r>
          </a:p>
        </p:txBody>
      </p:sp>
      <p:cxnSp>
        <p:nvCxnSpPr>
          <p:cNvPr id="5" name="Gerade Verbindung mit Pfeil 4"/>
          <p:cNvCxnSpPr>
            <a:stCxn id="2" idx="2"/>
            <a:endCxn id="6" idx="0"/>
          </p:cNvCxnSpPr>
          <p:nvPr/>
        </p:nvCxnSpPr>
        <p:spPr>
          <a:xfrm>
            <a:off x="2809106" y="2839136"/>
            <a:ext cx="0" cy="18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2"/>
            <a:endCxn id="7" idx="0"/>
          </p:cNvCxnSpPr>
          <p:nvPr/>
        </p:nvCxnSpPr>
        <p:spPr>
          <a:xfrm>
            <a:off x="2809106" y="3439798"/>
            <a:ext cx="0" cy="18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2"/>
            <a:endCxn id="8" idx="0"/>
          </p:cNvCxnSpPr>
          <p:nvPr/>
        </p:nvCxnSpPr>
        <p:spPr>
          <a:xfrm>
            <a:off x="2809106" y="4040460"/>
            <a:ext cx="0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2"/>
            <a:endCxn id="11" idx="0"/>
          </p:cNvCxnSpPr>
          <p:nvPr/>
        </p:nvCxnSpPr>
        <p:spPr>
          <a:xfrm>
            <a:off x="6351191" y="4040460"/>
            <a:ext cx="0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Pfeil nach rechts 22"/>
          <p:cNvSpPr>
            <a:spLocks noChangeAspect="1"/>
          </p:cNvSpPr>
          <p:nvPr/>
        </p:nvSpPr>
        <p:spPr>
          <a:xfrm>
            <a:off x="4319197" y="3315405"/>
            <a:ext cx="579896" cy="44049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6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Einstieg mit Mentimeter-Umfrage über Handy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Handys direkt wieder wegpacken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Alle am Laptop beschäftigt, während Erklärungen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Erst Vorstellen, dann Laptop öffnen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Laptop schließen, wenn Aufgabe fertig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Diskussion schwer zu folgen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Notieren, wer für was plädiert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Differenzierung nur „Für Schnelle“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Ideen?</a:t>
            </a:r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Reflektion – Für‘s nächste Mal.</a:t>
            </a:r>
            <a:endParaRPr dirty="0"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523972" y="1650913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>
            <a:off x="523972" y="2445432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>
            <a:spLocks noChangeAspect="1"/>
          </p:cNvSpPr>
          <p:nvPr/>
        </p:nvSpPr>
        <p:spPr>
          <a:xfrm>
            <a:off x="523972" y="3227042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>
            <a:spLocks noChangeAspect="1"/>
          </p:cNvSpPr>
          <p:nvPr/>
        </p:nvSpPr>
        <p:spPr>
          <a:xfrm>
            <a:off x="527386" y="3852667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29292" r="18936" b="21889"/>
          <a:stretch/>
        </p:blipFill>
        <p:spPr>
          <a:xfrm>
            <a:off x="1681766" y="2350548"/>
            <a:ext cx="5773284" cy="2554941"/>
          </a:xfrm>
          <a:prstGeom prst="rect">
            <a:avLst/>
          </a:prstGeom>
        </p:spPr>
      </p:pic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SuS motiviert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Diskussion super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Verlust der SuS bei Prozentrechnung -&gt; schwer wieder zu kriegen</a:t>
            </a:r>
            <a:endParaRPr dirty="0"/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Reflektion – Eindruck des Workshops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352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PingPong Spiel zwischen Digital und Analog ist wichtig!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Digital ist anstrengend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Wechsel zwischen den Medien -&gt; zu zweit gut machbar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/>
              <a:t>n</a:t>
            </a:r>
            <a:r>
              <a:rPr lang="de" dirty="0"/>
              <a:t>eue Umgebung nicht immer intuitiv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/>
              <a:t>F</a:t>
            </a:r>
            <a:r>
              <a:rPr lang="de" dirty="0"/>
              <a:t>ehlerlösung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spontane Reaktion auf Probleme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unflexiblere Gestaltung des Unterrichts</a:t>
            </a:r>
            <a:endParaRPr dirty="0"/>
          </a:p>
        </p:txBody>
      </p:sp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Reflektion – Was wir mitnehmen.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Fazit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Wir waren zufrieden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Hat im Großen funktioniert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Tools neu / besser kennengelernt:</a:t>
            </a: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Notion, H5P, Geogebra, Menti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PingPong Spiel zwischen Digital und Analog 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Nicht zu viele verschiedene digitale 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>
                <a:solidFill>
                  <a:srgbClr val="FF0000"/>
                </a:solidFill>
              </a:rPr>
              <a:t>Piktogramm Happy Smily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Rückblick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" dirty="0"/>
              <a:t>1 Motivation und Ziele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694922414"/>
              </p:ext>
            </p:extLst>
          </p:nvPr>
        </p:nvGraphicFramePr>
        <p:xfrm>
          <a:off x="1524000" y="7315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66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Verbindung GMK und Mathe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Verständnis für die Wahlen in Deutschland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(Wie) Beeinflusst die Vorgabe mathematischer Modelle unseren Alltag?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Sind mathematisch korrekte Modelle unantastbar?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Wie funktioniert eigentlich unser Wahlsystem? </a:t>
            </a:r>
            <a:br>
              <a:rPr lang="de"/>
            </a:br>
            <a:r>
              <a:rPr lang="de"/>
              <a:t>Ist unser Wahlsystem (wirklich) so demokratisch?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Lernziele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1 Motivation und Ziele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51029" y="169012"/>
            <a:ext cx="8572281" cy="4814685"/>
            <a:chOff x="251029" y="169012"/>
            <a:chExt cx="8572281" cy="4814685"/>
          </a:xfrm>
        </p:grpSpPr>
        <p:sp>
          <p:nvSpPr>
            <p:cNvPr id="8" name="Freihandform 7"/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025" tIns="257025" rIns="257025" bIns="3092264" numCol="1" spcCol="1270" anchor="t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Grobziele</a:t>
              </a:r>
              <a:endParaRPr lang="de-DE" sz="4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65336" y="1485334"/>
              <a:ext cx="4036045" cy="3144571"/>
            </a:xfrm>
            <a:custGeom>
              <a:avLst/>
              <a:gdLst>
                <a:gd name="connsiteX0" fmla="*/ 0 w 4036045"/>
                <a:gd name="connsiteY0" fmla="*/ 330180 h 3144571"/>
                <a:gd name="connsiteX1" fmla="*/ 330180 w 4036045"/>
                <a:gd name="connsiteY1" fmla="*/ 0 h 3144571"/>
                <a:gd name="connsiteX2" fmla="*/ 3705865 w 4036045"/>
                <a:gd name="connsiteY2" fmla="*/ 0 h 3144571"/>
                <a:gd name="connsiteX3" fmla="*/ 4036045 w 4036045"/>
                <a:gd name="connsiteY3" fmla="*/ 330180 h 3144571"/>
                <a:gd name="connsiteX4" fmla="*/ 4036045 w 4036045"/>
                <a:gd name="connsiteY4" fmla="*/ 2814391 h 3144571"/>
                <a:gd name="connsiteX5" fmla="*/ 3705865 w 4036045"/>
                <a:gd name="connsiteY5" fmla="*/ 3144571 h 3144571"/>
                <a:gd name="connsiteX6" fmla="*/ 330180 w 4036045"/>
                <a:gd name="connsiteY6" fmla="*/ 3144571 h 3144571"/>
                <a:gd name="connsiteX7" fmla="*/ 0 w 4036045"/>
                <a:gd name="connsiteY7" fmla="*/ 2814391 h 3144571"/>
                <a:gd name="connsiteX8" fmla="*/ 0 w 4036045"/>
                <a:gd name="connsiteY8" fmla="*/ 330180 h 314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6045" h="3144571">
                  <a:moveTo>
                    <a:pt x="0" y="330180"/>
                  </a:moveTo>
                  <a:cubicBezTo>
                    <a:pt x="0" y="147827"/>
                    <a:pt x="147827" y="0"/>
                    <a:pt x="330180" y="0"/>
                  </a:cubicBezTo>
                  <a:lnTo>
                    <a:pt x="3705865" y="0"/>
                  </a:lnTo>
                  <a:cubicBezTo>
                    <a:pt x="3888218" y="0"/>
                    <a:pt x="4036045" y="147827"/>
                    <a:pt x="4036045" y="330180"/>
                  </a:cubicBezTo>
                  <a:lnTo>
                    <a:pt x="4036045" y="2814391"/>
                  </a:lnTo>
                  <a:cubicBezTo>
                    <a:pt x="4036045" y="2996744"/>
                    <a:pt x="3888218" y="3144571"/>
                    <a:pt x="3705865" y="3144571"/>
                  </a:cubicBezTo>
                  <a:lnTo>
                    <a:pt x="330180" y="3144571"/>
                  </a:lnTo>
                  <a:cubicBezTo>
                    <a:pt x="147827" y="3144571"/>
                    <a:pt x="0" y="2996744"/>
                    <a:pt x="0" y="2814391"/>
                  </a:cubicBezTo>
                  <a:lnTo>
                    <a:pt x="0" y="33018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06" tIns="172906" rIns="172906" bIns="17290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kennen verschiedene Modelle für die Sitzverteilung bei Verhältniswahlen und können diese </a:t>
              </a:r>
              <a:r>
                <a:rPr lang="de-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auf Beispiele anwenden.</a:t>
              </a:r>
              <a:r>
                <a:rPr lang="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565108" y="1484424"/>
              <a:ext cx="4036045" cy="3146391"/>
            </a:xfrm>
            <a:custGeom>
              <a:avLst/>
              <a:gdLst>
                <a:gd name="connsiteX0" fmla="*/ 0 w 4036045"/>
                <a:gd name="connsiteY0" fmla="*/ 330371 h 3146391"/>
                <a:gd name="connsiteX1" fmla="*/ 330371 w 4036045"/>
                <a:gd name="connsiteY1" fmla="*/ 0 h 3146391"/>
                <a:gd name="connsiteX2" fmla="*/ 3705674 w 4036045"/>
                <a:gd name="connsiteY2" fmla="*/ 0 h 3146391"/>
                <a:gd name="connsiteX3" fmla="*/ 4036045 w 4036045"/>
                <a:gd name="connsiteY3" fmla="*/ 330371 h 3146391"/>
                <a:gd name="connsiteX4" fmla="*/ 4036045 w 4036045"/>
                <a:gd name="connsiteY4" fmla="*/ 2816020 h 3146391"/>
                <a:gd name="connsiteX5" fmla="*/ 3705674 w 4036045"/>
                <a:gd name="connsiteY5" fmla="*/ 3146391 h 3146391"/>
                <a:gd name="connsiteX6" fmla="*/ 330371 w 4036045"/>
                <a:gd name="connsiteY6" fmla="*/ 3146391 h 3146391"/>
                <a:gd name="connsiteX7" fmla="*/ 0 w 4036045"/>
                <a:gd name="connsiteY7" fmla="*/ 2816020 h 3146391"/>
                <a:gd name="connsiteX8" fmla="*/ 0 w 4036045"/>
                <a:gd name="connsiteY8" fmla="*/ 330371 h 314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6045" h="3146391">
                  <a:moveTo>
                    <a:pt x="0" y="330371"/>
                  </a:moveTo>
                  <a:cubicBezTo>
                    <a:pt x="0" y="147912"/>
                    <a:pt x="147912" y="0"/>
                    <a:pt x="330371" y="0"/>
                  </a:cubicBezTo>
                  <a:lnTo>
                    <a:pt x="3705674" y="0"/>
                  </a:lnTo>
                  <a:cubicBezTo>
                    <a:pt x="3888133" y="0"/>
                    <a:pt x="4036045" y="147912"/>
                    <a:pt x="4036045" y="330371"/>
                  </a:cubicBezTo>
                  <a:lnTo>
                    <a:pt x="4036045" y="2816020"/>
                  </a:lnTo>
                  <a:cubicBezTo>
                    <a:pt x="4036045" y="2998479"/>
                    <a:pt x="3888133" y="3146391"/>
                    <a:pt x="3705674" y="3146391"/>
                  </a:cubicBezTo>
                  <a:lnTo>
                    <a:pt x="330371" y="3146391"/>
                  </a:lnTo>
                  <a:cubicBezTo>
                    <a:pt x="147912" y="3146391"/>
                    <a:pt x="0" y="2998479"/>
                    <a:pt x="0" y="2816020"/>
                  </a:cubicBezTo>
                  <a:lnTo>
                    <a:pt x="0" y="33037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62" tIns="172962" rIns="172962" bIns="172962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Sitzverteilungsverfahren anhand geeigneter Qualitätskriterien vergleichen und die gleichwertige mathematische Korrektheit dieser Modelle erkennen.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16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51029" y="169012"/>
            <a:ext cx="8572281" cy="4814685"/>
            <a:chOff x="251029" y="169012"/>
            <a:chExt cx="8572281" cy="4814685"/>
          </a:xfrm>
        </p:grpSpPr>
        <p:sp>
          <p:nvSpPr>
            <p:cNvPr id="5" name="Freihandform 4"/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265" tIns="272265" rIns="272265" bIns="3856596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Grobziele</a:t>
              </a: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50510" y="1088375"/>
              <a:ext cx="1105278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738" tIns="61738" rIns="61738" bIns="6173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9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kennen verschiedene Modelle für die Sitzverteilung bei Verhältnis-wahlen und können diese </a:t>
              </a:r>
              <a:r>
                <a:rPr lang="de-DE" sz="900" kern="1200" dirty="0">
                  <a:solidFill>
                    <a:srgbClr val="424242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auf Beispiele anwenden.</a:t>
              </a:r>
              <a:r>
                <a:rPr lang="de" sz="9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900" kern="1200" dirty="0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50510" y="2946358"/>
              <a:ext cx="1105278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738" tIns="61738" rIns="61738" bIns="6173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9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Sitzverteilungs-verfahren anhand geeigneter Qualitätskriterien vergleichen und die gleichwertige mathematische Korrektheit dieser Modelle erkennen.</a:t>
              </a: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59702" y="1088359"/>
              <a:ext cx="6925535" cy="3654603"/>
            </a:xfrm>
            <a:custGeom>
              <a:avLst/>
              <a:gdLst>
                <a:gd name="connsiteX0" fmla="*/ 0 w 6925535"/>
                <a:gd name="connsiteY0" fmla="*/ 353879 h 3370279"/>
                <a:gd name="connsiteX1" fmla="*/ 353879 w 6925535"/>
                <a:gd name="connsiteY1" fmla="*/ 0 h 3370279"/>
                <a:gd name="connsiteX2" fmla="*/ 6571656 w 6925535"/>
                <a:gd name="connsiteY2" fmla="*/ 0 h 3370279"/>
                <a:gd name="connsiteX3" fmla="*/ 6925535 w 6925535"/>
                <a:gd name="connsiteY3" fmla="*/ 353879 h 3370279"/>
                <a:gd name="connsiteX4" fmla="*/ 6925535 w 6925535"/>
                <a:gd name="connsiteY4" fmla="*/ 3016400 h 3370279"/>
                <a:gd name="connsiteX5" fmla="*/ 6571656 w 6925535"/>
                <a:gd name="connsiteY5" fmla="*/ 3370279 h 3370279"/>
                <a:gd name="connsiteX6" fmla="*/ 353879 w 6925535"/>
                <a:gd name="connsiteY6" fmla="*/ 3370279 h 3370279"/>
                <a:gd name="connsiteX7" fmla="*/ 0 w 6925535"/>
                <a:gd name="connsiteY7" fmla="*/ 3016400 h 3370279"/>
                <a:gd name="connsiteX8" fmla="*/ 0 w 6925535"/>
                <a:gd name="connsiteY8" fmla="*/ 353879 h 33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5535" h="3370279">
                  <a:moveTo>
                    <a:pt x="0" y="353879"/>
                  </a:moveTo>
                  <a:cubicBezTo>
                    <a:pt x="0" y="158437"/>
                    <a:pt x="158437" y="0"/>
                    <a:pt x="353879" y="0"/>
                  </a:cubicBezTo>
                  <a:lnTo>
                    <a:pt x="6571656" y="0"/>
                  </a:lnTo>
                  <a:cubicBezTo>
                    <a:pt x="6767098" y="0"/>
                    <a:pt x="6925535" y="158437"/>
                    <a:pt x="6925535" y="353879"/>
                  </a:cubicBezTo>
                  <a:lnTo>
                    <a:pt x="6925535" y="3016400"/>
                  </a:lnTo>
                  <a:cubicBezTo>
                    <a:pt x="6925535" y="3211842"/>
                    <a:pt x="6767098" y="3370279"/>
                    <a:pt x="6571656" y="3370279"/>
                  </a:cubicBezTo>
                  <a:lnTo>
                    <a:pt x="353879" y="3370279"/>
                  </a:lnTo>
                  <a:cubicBezTo>
                    <a:pt x="158437" y="3370279"/>
                    <a:pt x="0" y="3211842"/>
                    <a:pt x="0" y="3016400"/>
                  </a:cubicBezTo>
                  <a:lnTo>
                    <a:pt x="0" y="353879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48" tIns="256048" rIns="256048" bIns="2243775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2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Feinziele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1972827" y="1806526"/>
              <a:ext cx="6500442" cy="472406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787" tIns="110787" rIns="110787" bIns="110787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Wahlsysteme nennen und kennen Qualitätskriterien für Sitzverteilungsverfahren.</a:t>
              </a: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961888" y="2372592"/>
              <a:ext cx="6501600" cy="296986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ein eigenes Sitzverteilungsverfahren entwickeln.</a:t>
              </a: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961888" y="2757607"/>
              <a:ext cx="6501600" cy="525323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das Sitzverteilungsverfahren nach Niemeyer anwenden und das Sitzzuwachsparadoxon anhand eines Beispiels erklären. </a:t>
              </a: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1961888" y="3366499"/>
              <a:ext cx="6501600" cy="522838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das Sitzverteilungsverfahren nach D'Hondt oder </a:t>
              </a:r>
              <a:r>
                <a:rPr lang="de-DE" kern="1200" dirty="0" err="1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Sainte-Laguë</a:t>
              </a:r>
              <a:r>
                <a:rPr lang="de-DE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auf ein Beispiel anwenden und erklären.</a:t>
              </a: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1961888" y="3970605"/>
              <a:ext cx="6501600" cy="652623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Vor- und Nachteile der verschiedenen Sitzverteilungsverfahren sowie die Problematik mehrerer korrekter mathematischer Modelle diskutieren.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23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 Vorstellung des Workshops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Aufbau, Stundenverlaufsplan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Stundenverlaufsplan (gekürzt und mit Bezug auf Workbook und Hinweis auf Stop/Inputphase)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FF0000"/>
                </a:solidFill>
              </a:rPr>
              <a:t>2 Vorstellung des Workshops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569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Microsoft Office PowerPoint</Application>
  <PresentationFormat>Bildschirmpräsentation (16:9)</PresentationFormat>
  <Paragraphs>307</Paragraphs>
  <Slides>37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Open Sans</vt:lpstr>
      <vt:lpstr>Courier New</vt:lpstr>
      <vt:lpstr>Economica</vt:lpstr>
      <vt:lpstr>Cambria Math</vt:lpstr>
      <vt:lpstr>Arial</vt:lpstr>
      <vt:lpstr>Luxe</vt:lpstr>
      <vt:lpstr>Mathematik hinter Wahlen</vt:lpstr>
      <vt:lpstr>0 Ablauf</vt:lpstr>
      <vt:lpstr>1 Motivation und Ziele</vt:lpstr>
      <vt:lpstr>1 Motivation und Ziele</vt:lpstr>
      <vt:lpstr>1 Motivation und Ziele</vt:lpstr>
      <vt:lpstr>PowerPoint-Präsentation</vt:lpstr>
      <vt:lpstr>PowerPoint-Präsentation</vt:lpstr>
      <vt:lpstr>2 Vorstellung des Workshops</vt:lpstr>
      <vt:lpstr>2 Vorstellung des Workshops</vt:lpstr>
      <vt:lpstr>3 Sachanalyse</vt:lpstr>
      <vt:lpstr>3 Sachanalyse</vt:lpstr>
      <vt:lpstr>4 Fachdidaktische Überlegungen </vt:lpstr>
      <vt:lpstr>4 Fachdidaktische Überlegungen – Bildungsplan</vt:lpstr>
      <vt:lpstr>4 Fachdidaktische Überlegungen – Vorwissen</vt:lpstr>
      <vt:lpstr>4 Fachdidaktische Überlegungen - Reduktion</vt:lpstr>
      <vt:lpstr>5 Mediendidaktische Überlegungen</vt:lpstr>
      <vt:lpstr>5 Mediendidaktische Überlegungen</vt:lpstr>
      <vt:lpstr>Abgleich der Inhalte mit Präsentation Lea</vt:lpstr>
      <vt:lpstr>5 Mediendidaktische Überlegung - PPT</vt:lpstr>
      <vt:lpstr>5 Mediendidaktische Überlegung - Notion</vt:lpstr>
      <vt:lpstr>5 Mediendidaktische Überlegung – H5P</vt:lpstr>
      <vt:lpstr>5 Mediendidaktische Überlegung – GeoGebra</vt:lpstr>
      <vt:lpstr>5 Mediendidaktische Überlegung – GGB - Excel</vt:lpstr>
      <vt:lpstr>5 Mediendidaktische Überlegung – Mentimeter</vt:lpstr>
      <vt:lpstr>5 Mediendidaktische Überlegung – Canva</vt:lpstr>
      <vt:lpstr>5 Mediendidaktische Überlegungen - KMK</vt:lpstr>
      <vt:lpstr>6 Reflektion </vt:lpstr>
      <vt:lpstr>6 Reflektion - Planung vs. Realisierung</vt:lpstr>
      <vt:lpstr>6 Reflektion - Anpassung des Materials</vt:lpstr>
      <vt:lpstr>6 Reflektion - Anpassung des Materials</vt:lpstr>
      <vt:lpstr>6 Reflektion - Anpassung des Materials</vt:lpstr>
      <vt:lpstr>6 Reflektion - Anpassung des Materials</vt:lpstr>
      <vt:lpstr>6 Reflektion – Für‘s nächste Mal.</vt:lpstr>
      <vt:lpstr>6 Reflektion – Eindruck des Workshops</vt:lpstr>
      <vt:lpstr>6 Reflektion – Was wir mitnehmen.</vt:lpstr>
      <vt:lpstr>7 Fazit</vt:lpstr>
      <vt:lpstr>7 Rückblick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Mathematik hinter Wahlen</dc:title>
  <cp:lastModifiedBy>Wellmann, Beatrice</cp:lastModifiedBy>
  <cp:revision>29</cp:revision>
  <dcterms:modified xsi:type="dcterms:W3CDTF">2023-07-10T21:57:58Z</dcterms:modified>
</cp:coreProperties>
</file>