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712" r:id="rId2"/>
    <p:sldMasterId id="2147483694" r:id="rId3"/>
  </p:sldMasterIdLst>
  <p:notesMasterIdLst>
    <p:notesMasterId r:id="rId31"/>
  </p:notesMasterIdLst>
  <p:sldIdLst>
    <p:sldId id="267" r:id="rId4"/>
    <p:sldId id="268" r:id="rId5"/>
    <p:sldId id="271" r:id="rId6"/>
    <p:sldId id="269" r:id="rId7"/>
    <p:sldId id="272" r:id="rId8"/>
    <p:sldId id="273" r:id="rId9"/>
    <p:sldId id="274" r:id="rId10"/>
    <p:sldId id="275" r:id="rId11"/>
    <p:sldId id="277" r:id="rId12"/>
    <p:sldId id="276" r:id="rId13"/>
    <p:sldId id="278" r:id="rId14"/>
    <p:sldId id="280" r:id="rId15"/>
    <p:sldId id="281" r:id="rId16"/>
    <p:sldId id="283" r:id="rId17"/>
    <p:sldId id="284" r:id="rId18"/>
    <p:sldId id="282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0DC"/>
    <a:srgbClr val="009682"/>
    <a:srgbClr val="4664AA"/>
    <a:srgbClr val="009E87"/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54" d="100"/>
          <a:sy n="54" d="100"/>
        </p:scale>
        <p:origin x="400" y="60"/>
      </p:cViewPr>
      <p:guideLst>
        <p:guide orient="horz" pos="2159"/>
        <p:guide pos="7355"/>
      </p:guideLst>
    </p:cSldViewPr>
  </p:slideViewPr>
  <p:outlineViewPr>
    <p:cViewPr>
      <p:scale>
        <a:sx n="33" d="100"/>
        <a:sy n="33" d="100"/>
      </p:scale>
      <p:origin x="0" y="-3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FB311-8CE1-48E8-B4F4-96D273C6A104}" type="doc">
      <dgm:prSet loTypeId="urn:microsoft.com/office/officeart/2005/8/layout/radial4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DC1C0C31-89FE-4646-B2DC-6F5B7FFEB25D}">
      <dgm:prSet phldrT="[Text]"/>
      <dgm:spPr>
        <a:ln w="19050">
          <a:solidFill>
            <a:schemeClr val="tx2"/>
          </a:solidFill>
        </a:ln>
      </dgm:spPr>
      <dgm:t>
        <a:bodyPr/>
        <a:lstStyle/>
        <a:p>
          <a:r>
            <a:rPr lang="de-DE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Verbindung GMK und Mathe</a:t>
          </a:r>
        </a:p>
      </dgm:t>
    </dgm:pt>
    <dgm:pt modelId="{AD5C7951-D904-4CD2-AB78-1D24AD3F5BA8}" type="parTrans" cxnId="{A6E37664-3248-4CCC-A3A6-211CF482993A}">
      <dgm:prSet/>
      <dgm:spPr/>
      <dgm:t>
        <a:bodyPr/>
        <a:lstStyle/>
        <a:p>
          <a:endParaRPr lang="de-DE"/>
        </a:p>
      </dgm:t>
    </dgm:pt>
    <dgm:pt modelId="{83C1B87D-8515-4EF0-8C80-EC57A102B088}" type="sibTrans" cxnId="{A6E37664-3248-4CCC-A3A6-211CF482993A}">
      <dgm:prSet/>
      <dgm:spPr/>
      <dgm:t>
        <a:bodyPr/>
        <a:lstStyle/>
        <a:p>
          <a:endParaRPr lang="de-DE"/>
        </a:p>
      </dgm:t>
    </dgm:pt>
    <dgm:pt modelId="{2FFE865F-5901-4AF1-AA1C-6D6B9DFD6B7B}">
      <dgm:prSet phldrT="[Text]" custT="1"/>
      <dgm:spPr>
        <a:ln w="19050">
          <a:solidFill>
            <a:schemeClr val="tx2"/>
          </a:solidFill>
        </a:ln>
      </dgm:spPr>
      <dgm:t>
        <a:bodyPr/>
        <a:lstStyle/>
        <a:p>
          <a:pPr rtl="0"/>
          <a:r>
            <a:rPr lang="de-DE" sz="17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(Wie) Beeinflusst die Vorgabe mathematischer Modelle unseren Alltag?</a:t>
          </a:r>
        </a:p>
      </dgm:t>
    </dgm:pt>
    <dgm:pt modelId="{1EF96A02-9157-4CC7-884C-BE72C965CC58}" type="parTrans" cxnId="{7CB35C4C-BA90-4780-9159-9C299506E0C9}">
      <dgm:prSet/>
      <dgm:spPr>
        <a:solidFill>
          <a:schemeClr val="tx2"/>
        </a:solidFill>
        <a:ln w="19050"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573FB6F3-39BB-4F10-AF8C-A24788495565}" type="sibTrans" cxnId="{7CB35C4C-BA90-4780-9159-9C299506E0C9}">
      <dgm:prSet/>
      <dgm:spPr/>
      <dgm:t>
        <a:bodyPr/>
        <a:lstStyle/>
        <a:p>
          <a:endParaRPr lang="de-DE"/>
        </a:p>
      </dgm:t>
    </dgm:pt>
    <dgm:pt modelId="{ACED80DD-B3F2-4B88-A866-E5BBEC5A634C}">
      <dgm:prSet phldrT="[Text]" custT="1"/>
      <dgm:spPr>
        <a:ln w="19050">
          <a:solidFill>
            <a:schemeClr val="tx2"/>
          </a:solidFill>
        </a:ln>
      </dgm:spPr>
      <dgm:t>
        <a:bodyPr/>
        <a:lstStyle/>
        <a:p>
          <a:pPr rtl="0"/>
          <a:r>
            <a:rPr lang="de-DE" sz="17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Sind mathematisch korrekte Modelle unantastbar?</a:t>
          </a:r>
        </a:p>
      </dgm:t>
    </dgm:pt>
    <dgm:pt modelId="{03859B7E-B572-46F9-9423-E691D72A326D}" type="parTrans" cxnId="{53CA96DC-BF6B-47B4-9409-DCCDF2A704CD}">
      <dgm:prSet/>
      <dgm:spPr>
        <a:solidFill>
          <a:schemeClr val="tx2"/>
        </a:solidFill>
        <a:ln w="19050"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0D537946-235C-4FE7-8F83-EDD02D9246D6}" type="sibTrans" cxnId="{53CA96DC-BF6B-47B4-9409-DCCDF2A704CD}">
      <dgm:prSet/>
      <dgm:spPr/>
      <dgm:t>
        <a:bodyPr/>
        <a:lstStyle/>
        <a:p>
          <a:endParaRPr lang="de-DE"/>
        </a:p>
      </dgm:t>
    </dgm:pt>
    <dgm:pt modelId="{DC99EE43-6E6A-4AC9-A995-5F17E6228283}">
      <dgm:prSet phldrT="[Text]" custT="1"/>
      <dgm:spPr>
        <a:ln w="19050">
          <a:solidFill>
            <a:schemeClr val="tx2"/>
          </a:solidFill>
        </a:ln>
      </dgm:spPr>
      <dgm:t>
        <a:bodyPr/>
        <a:lstStyle/>
        <a:p>
          <a:pPr rtl="0"/>
          <a:r>
            <a:rPr lang="de-DE" sz="17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Wie funktioniert eigentlich unser Wahlsystem? </a:t>
          </a:r>
          <a:br>
            <a:rPr lang="de-DE" sz="17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br>
            <a:rPr lang="de-DE" sz="17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r>
            <a:rPr lang="de-DE" sz="17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Ist unser Wahlsystem (wirklich) so demokratisch?</a:t>
          </a:r>
        </a:p>
      </dgm:t>
    </dgm:pt>
    <dgm:pt modelId="{91476DDD-327D-40BB-AE4C-D1C3EC00294C}" type="parTrans" cxnId="{A7C20AEE-0911-42BF-88F8-A578A2275D20}">
      <dgm:prSet/>
      <dgm:spPr>
        <a:solidFill>
          <a:schemeClr val="tx2"/>
        </a:solidFill>
        <a:ln w="19050"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5F8635C1-71D7-4291-B4F7-0585EF308EF6}" type="sibTrans" cxnId="{A7C20AEE-0911-42BF-88F8-A578A2275D20}">
      <dgm:prSet/>
      <dgm:spPr/>
      <dgm:t>
        <a:bodyPr/>
        <a:lstStyle/>
        <a:p>
          <a:endParaRPr lang="de-DE"/>
        </a:p>
      </dgm:t>
    </dgm:pt>
    <dgm:pt modelId="{322AB630-9102-48C1-A6FD-CA299A8463C5}" type="pres">
      <dgm:prSet presAssocID="{A19FB311-8CE1-48E8-B4F4-96D273C6A10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BC9080B-4D2B-4442-A2B9-88FD44B9A443}" type="pres">
      <dgm:prSet presAssocID="{DC1C0C31-89FE-4646-B2DC-6F5B7FFEB25D}" presName="centerShape" presStyleLbl="node0" presStyleIdx="0" presStyleCnt="1" custScaleX="133439" custScaleY="79940" custLinFactNeighborX="-269" custLinFactNeighborY="-46227"/>
      <dgm:spPr/>
    </dgm:pt>
    <dgm:pt modelId="{31DDEDB3-3966-45E1-BA22-C2C094A4785F}" type="pres">
      <dgm:prSet presAssocID="{1EF96A02-9157-4CC7-884C-BE72C965CC58}" presName="parTrans" presStyleLbl="bgSibTrans2D1" presStyleIdx="0" presStyleCnt="3"/>
      <dgm:spPr/>
    </dgm:pt>
    <dgm:pt modelId="{5ADDC7E7-CDF1-4DCF-AB8C-EF96BCC36BC8}" type="pres">
      <dgm:prSet presAssocID="{2FFE865F-5901-4AF1-AA1C-6D6B9DFD6B7B}" presName="node" presStyleLbl="node1" presStyleIdx="0" presStyleCnt="3" custScaleY="190288" custRadScaleRad="95156" custRadScaleInc="-34634">
        <dgm:presLayoutVars>
          <dgm:bulletEnabled val="1"/>
        </dgm:presLayoutVars>
      </dgm:prSet>
      <dgm:spPr/>
    </dgm:pt>
    <dgm:pt modelId="{316BD337-9E19-40CD-9C87-5BF528BEF978}" type="pres">
      <dgm:prSet presAssocID="{03859B7E-B572-46F9-9423-E691D72A326D}" presName="parTrans" presStyleLbl="bgSibTrans2D1" presStyleIdx="1" presStyleCnt="3"/>
      <dgm:spPr/>
    </dgm:pt>
    <dgm:pt modelId="{63D6A59D-DEB4-4D43-BD3C-DB666515AE65}" type="pres">
      <dgm:prSet presAssocID="{ACED80DD-B3F2-4B88-A866-E5BBEC5A634C}" presName="node" presStyleLbl="node1" presStyleIdx="1" presStyleCnt="3" custScaleY="117744" custRadScaleRad="10689" custRadScaleInc="296798">
        <dgm:presLayoutVars>
          <dgm:bulletEnabled val="1"/>
        </dgm:presLayoutVars>
      </dgm:prSet>
      <dgm:spPr/>
    </dgm:pt>
    <dgm:pt modelId="{BA598F4E-C331-464A-B764-5E78392B9AE3}" type="pres">
      <dgm:prSet presAssocID="{91476DDD-327D-40BB-AE4C-D1C3EC00294C}" presName="parTrans" presStyleLbl="bgSibTrans2D1" presStyleIdx="2" presStyleCnt="3"/>
      <dgm:spPr/>
    </dgm:pt>
    <dgm:pt modelId="{D80291B3-4354-4ED2-94ED-D2D671900A83}" type="pres">
      <dgm:prSet presAssocID="{DC99EE43-6E6A-4AC9-A995-5F17E6228283}" presName="node" presStyleLbl="node1" presStyleIdx="2" presStyleCnt="3" custScaleY="190187" custRadScaleRad="92617" custRadScaleInc="34002">
        <dgm:presLayoutVars>
          <dgm:bulletEnabled val="1"/>
        </dgm:presLayoutVars>
      </dgm:prSet>
      <dgm:spPr/>
    </dgm:pt>
  </dgm:ptLst>
  <dgm:cxnLst>
    <dgm:cxn modelId="{C80FFC3C-DC95-4CF1-B466-65E11ED48301}" type="presOf" srcId="{DC1C0C31-89FE-4646-B2DC-6F5B7FFEB25D}" destId="{FBC9080B-4D2B-4442-A2B9-88FD44B9A443}" srcOrd="0" destOrd="0" presId="urn:microsoft.com/office/officeart/2005/8/layout/radial4"/>
    <dgm:cxn modelId="{A6E37664-3248-4CCC-A3A6-211CF482993A}" srcId="{A19FB311-8CE1-48E8-B4F4-96D273C6A104}" destId="{DC1C0C31-89FE-4646-B2DC-6F5B7FFEB25D}" srcOrd="0" destOrd="0" parTransId="{AD5C7951-D904-4CD2-AB78-1D24AD3F5BA8}" sibTransId="{83C1B87D-8515-4EF0-8C80-EC57A102B088}"/>
    <dgm:cxn modelId="{7CB35C4C-BA90-4780-9159-9C299506E0C9}" srcId="{DC1C0C31-89FE-4646-B2DC-6F5B7FFEB25D}" destId="{2FFE865F-5901-4AF1-AA1C-6D6B9DFD6B7B}" srcOrd="0" destOrd="0" parTransId="{1EF96A02-9157-4CC7-884C-BE72C965CC58}" sibTransId="{573FB6F3-39BB-4F10-AF8C-A24788495565}"/>
    <dgm:cxn modelId="{74628B71-08C2-45D6-A72B-829B6C54569B}" type="presOf" srcId="{2FFE865F-5901-4AF1-AA1C-6D6B9DFD6B7B}" destId="{5ADDC7E7-CDF1-4DCF-AB8C-EF96BCC36BC8}" srcOrd="0" destOrd="0" presId="urn:microsoft.com/office/officeart/2005/8/layout/radial4"/>
    <dgm:cxn modelId="{7AFF2F77-A832-4494-8AE6-E7A2477DB412}" type="presOf" srcId="{1EF96A02-9157-4CC7-884C-BE72C965CC58}" destId="{31DDEDB3-3966-45E1-BA22-C2C094A4785F}" srcOrd="0" destOrd="0" presId="urn:microsoft.com/office/officeart/2005/8/layout/radial4"/>
    <dgm:cxn modelId="{678A9577-4D1C-4866-94CE-6DF7EC7F2246}" type="presOf" srcId="{A19FB311-8CE1-48E8-B4F4-96D273C6A104}" destId="{322AB630-9102-48C1-A6FD-CA299A8463C5}" srcOrd="0" destOrd="0" presId="urn:microsoft.com/office/officeart/2005/8/layout/radial4"/>
    <dgm:cxn modelId="{6E8428C0-BDA3-4F7A-B3F9-EE6D8A4E3175}" type="presOf" srcId="{03859B7E-B572-46F9-9423-E691D72A326D}" destId="{316BD337-9E19-40CD-9C87-5BF528BEF978}" srcOrd="0" destOrd="0" presId="urn:microsoft.com/office/officeart/2005/8/layout/radial4"/>
    <dgm:cxn modelId="{AC4FEFC1-48C6-44C2-9380-AEE0E3C01298}" type="presOf" srcId="{DC99EE43-6E6A-4AC9-A995-5F17E6228283}" destId="{D80291B3-4354-4ED2-94ED-D2D671900A83}" srcOrd="0" destOrd="0" presId="urn:microsoft.com/office/officeart/2005/8/layout/radial4"/>
    <dgm:cxn modelId="{AE3B6FC7-2DE2-429C-8AC2-7FC854D68E64}" type="presOf" srcId="{91476DDD-327D-40BB-AE4C-D1C3EC00294C}" destId="{BA598F4E-C331-464A-B764-5E78392B9AE3}" srcOrd="0" destOrd="0" presId="urn:microsoft.com/office/officeart/2005/8/layout/radial4"/>
    <dgm:cxn modelId="{235977CD-EC79-4EF9-A0FF-4311C5B9BA9C}" type="presOf" srcId="{ACED80DD-B3F2-4B88-A866-E5BBEC5A634C}" destId="{63D6A59D-DEB4-4D43-BD3C-DB666515AE65}" srcOrd="0" destOrd="0" presId="urn:microsoft.com/office/officeart/2005/8/layout/radial4"/>
    <dgm:cxn modelId="{53CA96DC-BF6B-47B4-9409-DCCDF2A704CD}" srcId="{DC1C0C31-89FE-4646-B2DC-6F5B7FFEB25D}" destId="{ACED80DD-B3F2-4B88-A866-E5BBEC5A634C}" srcOrd="1" destOrd="0" parTransId="{03859B7E-B572-46F9-9423-E691D72A326D}" sibTransId="{0D537946-235C-4FE7-8F83-EDD02D9246D6}"/>
    <dgm:cxn modelId="{A7C20AEE-0911-42BF-88F8-A578A2275D20}" srcId="{DC1C0C31-89FE-4646-B2DC-6F5B7FFEB25D}" destId="{DC99EE43-6E6A-4AC9-A995-5F17E6228283}" srcOrd="2" destOrd="0" parTransId="{91476DDD-327D-40BB-AE4C-D1C3EC00294C}" sibTransId="{5F8635C1-71D7-4291-B4F7-0585EF308EF6}"/>
    <dgm:cxn modelId="{6F58F6C4-FFC0-4332-979D-8BA917070C70}" type="presParOf" srcId="{322AB630-9102-48C1-A6FD-CA299A8463C5}" destId="{FBC9080B-4D2B-4442-A2B9-88FD44B9A443}" srcOrd="0" destOrd="0" presId="urn:microsoft.com/office/officeart/2005/8/layout/radial4"/>
    <dgm:cxn modelId="{C0C3F022-A0F7-474A-A495-5D6B567776E2}" type="presParOf" srcId="{322AB630-9102-48C1-A6FD-CA299A8463C5}" destId="{31DDEDB3-3966-45E1-BA22-C2C094A4785F}" srcOrd="1" destOrd="0" presId="urn:microsoft.com/office/officeart/2005/8/layout/radial4"/>
    <dgm:cxn modelId="{03E12075-0226-40EC-8DE7-2BD05001ADA7}" type="presParOf" srcId="{322AB630-9102-48C1-A6FD-CA299A8463C5}" destId="{5ADDC7E7-CDF1-4DCF-AB8C-EF96BCC36BC8}" srcOrd="2" destOrd="0" presId="urn:microsoft.com/office/officeart/2005/8/layout/radial4"/>
    <dgm:cxn modelId="{B6843E60-6252-435E-B4BE-60ED8BBAD144}" type="presParOf" srcId="{322AB630-9102-48C1-A6FD-CA299A8463C5}" destId="{316BD337-9E19-40CD-9C87-5BF528BEF978}" srcOrd="3" destOrd="0" presId="urn:microsoft.com/office/officeart/2005/8/layout/radial4"/>
    <dgm:cxn modelId="{5FCB5C29-3288-46A9-8826-026686258731}" type="presParOf" srcId="{322AB630-9102-48C1-A6FD-CA299A8463C5}" destId="{63D6A59D-DEB4-4D43-BD3C-DB666515AE65}" srcOrd="4" destOrd="0" presId="urn:microsoft.com/office/officeart/2005/8/layout/radial4"/>
    <dgm:cxn modelId="{15BD1A6B-D8BC-4796-8A6E-26CCFFF9321E}" type="presParOf" srcId="{322AB630-9102-48C1-A6FD-CA299A8463C5}" destId="{BA598F4E-C331-464A-B764-5E78392B9AE3}" srcOrd="5" destOrd="0" presId="urn:microsoft.com/office/officeart/2005/8/layout/radial4"/>
    <dgm:cxn modelId="{5AE2FD75-3051-47B0-BDDB-97FE64BB1174}" type="presParOf" srcId="{322AB630-9102-48C1-A6FD-CA299A8463C5}" destId="{D80291B3-4354-4ED2-94ED-D2D671900A83}" srcOrd="6" destOrd="0" presId="urn:microsoft.com/office/officeart/2005/8/layout/radial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3A8599-A0B5-4EC3-9AC8-0011F7DA9E7A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2B686A6-ABAB-4896-BA78-5F8DD1CF018A}">
      <dgm:prSet phldrT="[Text]" custT="1"/>
      <dgm:spPr>
        <a:solidFill>
          <a:schemeClr val="tx2"/>
        </a:solidFill>
      </dgm:spPr>
      <dgm:t>
        <a:bodyPr/>
        <a:lstStyle/>
        <a:p>
          <a:r>
            <a:rPr lang="de-DE" sz="2400" b="1" dirty="0"/>
            <a:t>Mathematik</a:t>
          </a:r>
          <a:r>
            <a:rPr lang="de-DE" sz="1600" b="1" dirty="0"/>
            <a:t> </a:t>
          </a:r>
          <a:br>
            <a:rPr lang="de-DE" sz="1600" b="1" dirty="0"/>
          </a:br>
          <a:br>
            <a:rPr lang="de-DE" sz="1600" b="1" dirty="0"/>
          </a:br>
          <a:r>
            <a:rPr lang="de-DE" sz="1600" b="0" dirty="0"/>
            <a:t>Prozessbezogene Kompetenzen</a:t>
          </a:r>
        </a:p>
      </dgm:t>
    </dgm:pt>
    <dgm:pt modelId="{DAD73D55-FFB1-45D1-B612-E5B64EA1C5B2}" type="parTrans" cxnId="{5ABA5604-62FF-4A0C-91FC-F462C662F551}">
      <dgm:prSet/>
      <dgm:spPr/>
      <dgm:t>
        <a:bodyPr/>
        <a:lstStyle/>
        <a:p>
          <a:endParaRPr lang="de-DE"/>
        </a:p>
      </dgm:t>
    </dgm:pt>
    <dgm:pt modelId="{74B45906-A954-48E0-B046-24776BCA2FF1}" type="sibTrans" cxnId="{5ABA5604-62FF-4A0C-91FC-F462C662F551}">
      <dgm:prSet/>
      <dgm:spPr/>
      <dgm:t>
        <a:bodyPr/>
        <a:lstStyle/>
        <a:p>
          <a:endParaRPr lang="de-DE"/>
        </a:p>
      </dgm:t>
    </dgm:pt>
    <dgm:pt modelId="{4803008E-85C2-4699-A205-93F3482485FE}">
      <dgm:prSet phldrT="[Text]" custT="1"/>
      <dgm:spPr/>
      <dgm:t>
        <a:bodyPr/>
        <a:lstStyle/>
        <a:p>
          <a:pPr>
            <a:buNone/>
          </a:pPr>
          <a:r>
            <a:rPr lang="de-DE" sz="1800" b="1" dirty="0"/>
            <a:t>Mit symbolischen, formalen und technischen Elementen der Mathematik umgehen</a:t>
          </a:r>
        </a:p>
      </dgm:t>
    </dgm:pt>
    <dgm:pt modelId="{3BC1BB81-7879-4946-84AA-8F55642B3917}" type="parTrans" cxnId="{EC460117-6233-4BE0-B2B0-524B998A4AB5}">
      <dgm:prSet/>
      <dgm:spPr/>
      <dgm:t>
        <a:bodyPr/>
        <a:lstStyle/>
        <a:p>
          <a:endParaRPr lang="de-DE"/>
        </a:p>
      </dgm:t>
    </dgm:pt>
    <dgm:pt modelId="{9C1BD171-CE8C-4C00-AFCD-6D7DEA2D97AC}" type="sibTrans" cxnId="{EC460117-6233-4BE0-B2B0-524B998A4AB5}">
      <dgm:prSet/>
      <dgm:spPr/>
      <dgm:t>
        <a:bodyPr/>
        <a:lstStyle/>
        <a:p>
          <a:endParaRPr lang="de-DE"/>
        </a:p>
      </dgm:t>
    </dgm:pt>
    <dgm:pt modelId="{47E93F2F-1CBD-4D7D-904D-96D3AD37A467}">
      <dgm:prSet phldrT="[Text]" custT="1"/>
      <dgm:spPr/>
      <dgm:t>
        <a:bodyPr/>
        <a:lstStyle/>
        <a:p>
          <a:pPr>
            <a:buNone/>
          </a:pPr>
          <a:r>
            <a:rPr lang="de-DE" sz="1600" dirty="0"/>
            <a:t>	Ergebnisse und die Eignung des Verfahrens kritisch prüfen</a:t>
          </a:r>
        </a:p>
      </dgm:t>
    </dgm:pt>
    <dgm:pt modelId="{60FB48CF-AF7E-4065-AC7B-AF18BE9D9E66}" type="parTrans" cxnId="{24834479-EECB-49D5-94DC-07FFA9FC0EE8}">
      <dgm:prSet/>
      <dgm:spPr/>
      <dgm:t>
        <a:bodyPr/>
        <a:lstStyle/>
        <a:p>
          <a:endParaRPr lang="de-DE"/>
        </a:p>
      </dgm:t>
    </dgm:pt>
    <dgm:pt modelId="{27F62AD7-21D5-4A45-9A2E-B03196259D03}" type="sibTrans" cxnId="{24834479-EECB-49D5-94DC-07FFA9FC0EE8}">
      <dgm:prSet/>
      <dgm:spPr/>
      <dgm:t>
        <a:bodyPr/>
        <a:lstStyle/>
        <a:p>
          <a:endParaRPr lang="de-DE"/>
        </a:p>
      </dgm:t>
    </dgm:pt>
    <dgm:pt modelId="{8D26ED73-70D3-48A2-A409-112F7BA874DE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de-DE" sz="1800" b="1" dirty="0"/>
            <a:t>Argumentieren</a:t>
          </a:r>
          <a:endParaRPr lang="de-DE" sz="1600" b="1" dirty="0"/>
        </a:p>
      </dgm:t>
    </dgm:pt>
    <dgm:pt modelId="{99D35E37-2EA3-4410-8B8E-99A0FDD7AA3D}" type="parTrans" cxnId="{E86F9F1E-B507-48CD-BE87-6074ADF8F087}">
      <dgm:prSet/>
      <dgm:spPr/>
      <dgm:t>
        <a:bodyPr/>
        <a:lstStyle/>
        <a:p>
          <a:endParaRPr lang="de-DE"/>
        </a:p>
      </dgm:t>
    </dgm:pt>
    <dgm:pt modelId="{6FD984ED-76D4-4F13-B3E6-54C5F60F44CB}" type="sibTrans" cxnId="{E86F9F1E-B507-48CD-BE87-6074ADF8F087}">
      <dgm:prSet/>
      <dgm:spPr/>
      <dgm:t>
        <a:bodyPr/>
        <a:lstStyle/>
        <a:p>
          <a:endParaRPr lang="de-DE"/>
        </a:p>
      </dgm:t>
    </dgm:pt>
    <dgm:pt modelId="{699F8140-5409-4AF0-9E37-F8A00A378E1B}">
      <dgm:prSet phldrT="[Text]" custT="1"/>
      <dgm:spPr/>
      <dgm:t>
        <a:bodyPr/>
        <a:lstStyle/>
        <a:p>
          <a:pPr>
            <a:buNone/>
          </a:pPr>
          <a:r>
            <a:rPr lang="de-DE" sz="1800" b="1" dirty="0"/>
            <a:t>Modellieren</a:t>
          </a:r>
          <a:endParaRPr lang="de-DE" sz="1600" b="1" dirty="0"/>
        </a:p>
      </dgm:t>
    </dgm:pt>
    <dgm:pt modelId="{B0B353E7-81F0-4F68-88D3-9288ECE55243}" type="parTrans" cxnId="{6DF64A16-49A2-4975-A28D-BB52A76C26E7}">
      <dgm:prSet/>
      <dgm:spPr/>
      <dgm:t>
        <a:bodyPr/>
        <a:lstStyle/>
        <a:p>
          <a:endParaRPr lang="de-DE"/>
        </a:p>
      </dgm:t>
    </dgm:pt>
    <dgm:pt modelId="{E61DB02A-129A-45DA-8796-4AFB8BE5FBE2}" type="sibTrans" cxnId="{6DF64A16-49A2-4975-A28D-BB52A76C26E7}">
      <dgm:prSet/>
      <dgm:spPr/>
      <dgm:t>
        <a:bodyPr/>
        <a:lstStyle/>
        <a:p>
          <a:endParaRPr lang="de-DE"/>
        </a:p>
      </dgm:t>
    </dgm:pt>
    <dgm:pt modelId="{948EBA43-B239-4E49-B170-4110EF2B23AA}">
      <dgm:prSet phldrT="[Text]" custT="1"/>
      <dgm:spPr/>
      <dgm:t>
        <a:bodyPr/>
        <a:lstStyle/>
        <a:p>
          <a:pPr>
            <a:buNone/>
          </a:pPr>
          <a:r>
            <a:rPr lang="de-DE" sz="1600" dirty="0"/>
            <a:t>	Mathematische Verfahren und ihre Vorgehensweisen erläutern und begründen</a:t>
          </a:r>
        </a:p>
      </dgm:t>
    </dgm:pt>
    <dgm:pt modelId="{23CEDA7D-19DB-4E75-B35B-9E568F9942E2}" type="parTrans" cxnId="{B2F777C0-7BD7-42F8-8339-6592624E6E09}">
      <dgm:prSet/>
      <dgm:spPr/>
      <dgm:t>
        <a:bodyPr/>
        <a:lstStyle/>
        <a:p>
          <a:endParaRPr lang="de-DE"/>
        </a:p>
      </dgm:t>
    </dgm:pt>
    <dgm:pt modelId="{E6C44B6B-37C1-4CFC-A23C-1FD48D9CAAEF}" type="sibTrans" cxnId="{B2F777C0-7BD7-42F8-8339-6592624E6E09}">
      <dgm:prSet/>
      <dgm:spPr/>
      <dgm:t>
        <a:bodyPr/>
        <a:lstStyle/>
        <a:p>
          <a:endParaRPr lang="de-DE"/>
        </a:p>
      </dgm:t>
    </dgm:pt>
    <dgm:pt modelId="{22E3A36E-043F-4F1B-8663-2FB6C77D0398}">
      <dgm:prSet phldrT="[Text]" custT="1"/>
      <dgm:spPr/>
      <dgm:t>
        <a:bodyPr/>
        <a:lstStyle/>
        <a:p>
          <a:pPr>
            <a:buNone/>
          </a:pPr>
          <a:r>
            <a:rPr lang="de-DE" sz="1600" dirty="0"/>
            <a:t>	Interpretieren und Validieren</a:t>
          </a:r>
        </a:p>
      </dgm:t>
    </dgm:pt>
    <dgm:pt modelId="{908E8E04-2E95-4EB5-B095-49E2B97F6CE2}" type="parTrans" cxnId="{5A58ED4F-8EB8-400A-962B-EFBAD85D6450}">
      <dgm:prSet/>
      <dgm:spPr/>
      <dgm:t>
        <a:bodyPr/>
        <a:lstStyle/>
        <a:p>
          <a:endParaRPr lang="de-DE"/>
        </a:p>
      </dgm:t>
    </dgm:pt>
    <dgm:pt modelId="{B0E7930B-67B0-4AD5-80A9-7EC38779CA48}" type="sibTrans" cxnId="{5A58ED4F-8EB8-400A-962B-EFBAD85D6450}">
      <dgm:prSet/>
      <dgm:spPr/>
      <dgm:t>
        <a:bodyPr/>
        <a:lstStyle/>
        <a:p>
          <a:endParaRPr lang="de-DE"/>
        </a:p>
      </dgm:t>
    </dgm:pt>
    <dgm:pt modelId="{6E01A751-03CF-46E8-BD2E-3E49340420A8}">
      <dgm:prSet phldrT="[Text]" custT="1"/>
      <dgm:spPr>
        <a:solidFill>
          <a:schemeClr val="tx2"/>
        </a:solidFill>
      </dgm:spPr>
      <dgm:t>
        <a:bodyPr/>
        <a:lstStyle/>
        <a:p>
          <a:r>
            <a:rPr lang="de-DE" sz="2400" b="1" dirty="0"/>
            <a:t>GMK</a:t>
          </a:r>
          <a:r>
            <a:rPr lang="de-DE" sz="1600" dirty="0"/>
            <a:t> </a:t>
          </a:r>
          <a:br>
            <a:rPr lang="de-DE" sz="1600" dirty="0"/>
          </a:br>
          <a:br>
            <a:rPr lang="de-DE" sz="1600" dirty="0"/>
          </a:br>
          <a:r>
            <a:rPr lang="de-DE" sz="1600" dirty="0"/>
            <a:t>politische Teilhabe</a:t>
          </a:r>
        </a:p>
      </dgm:t>
    </dgm:pt>
    <dgm:pt modelId="{39AAE80C-CE37-44D3-A992-7E77B988D5AF}" type="parTrans" cxnId="{3DD15CF9-9BB3-4933-B649-F73DA79C4F83}">
      <dgm:prSet/>
      <dgm:spPr/>
      <dgm:t>
        <a:bodyPr/>
        <a:lstStyle/>
        <a:p>
          <a:endParaRPr lang="de-DE"/>
        </a:p>
      </dgm:t>
    </dgm:pt>
    <dgm:pt modelId="{4497F85E-F2B8-4013-99E6-8E1CFD407932}" type="sibTrans" cxnId="{3DD15CF9-9BB3-4933-B649-F73DA79C4F83}">
      <dgm:prSet/>
      <dgm:spPr/>
      <dgm:t>
        <a:bodyPr/>
        <a:lstStyle/>
        <a:p>
          <a:endParaRPr lang="de-DE"/>
        </a:p>
      </dgm:t>
    </dgm:pt>
    <dgm:pt modelId="{3FC8595E-2D0F-4EA8-9800-633DBDC3F787}">
      <dgm:prSet phldrT="[Text]" custT="1"/>
      <dgm:spPr/>
      <dgm:t>
        <a:bodyPr/>
        <a:lstStyle/>
        <a:p>
          <a:pPr>
            <a:buNone/>
          </a:pPr>
          <a:r>
            <a:rPr lang="de-DE" sz="1800" b="1" dirty="0"/>
            <a:t>Klasse 11/12</a:t>
          </a:r>
          <a:endParaRPr lang="de-DE" sz="1600" b="1" dirty="0"/>
        </a:p>
      </dgm:t>
    </dgm:pt>
    <dgm:pt modelId="{750C91C3-F7C1-4F4F-8680-9C75412D395D}" type="parTrans" cxnId="{6FC93E3D-6A1A-4393-A1A9-EB97DF62A841}">
      <dgm:prSet/>
      <dgm:spPr/>
      <dgm:t>
        <a:bodyPr/>
        <a:lstStyle/>
        <a:p>
          <a:endParaRPr lang="de-DE"/>
        </a:p>
      </dgm:t>
    </dgm:pt>
    <dgm:pt modelId="{49AADDCB-7105-4FF4-A903-3BD21D12DB01}" type="sibTrans" cxnId="{6FC93E3D-6A1A-4393-A1A9-EB97DF62A841}">
      <dgm:prSet/>
      <dgm:spPr/>
      <dgm:t>
        <a:bodyPr/>
        <a:lstStyle/>
        <a:p>
          <a:endParaRPr lang="de-DE"/>
        </a:p>
      </dgm:t>
    </dgm:pt>
    <dgm:pt modelId="{CB30C118-9BA5-4D4E-BC9F-F893E9972FCC}">
      <dgm:prSet phldrT="[Text]" custT="1"/>
      <dgm:spPr/>
      <dgm:t>
        <a:bodyPr/>
        <a:lstStyle/>
        <a:p>
          <a:pPr>
            <a:buNone/>
          </a:pPr>
          <a:r>
            <a:rPr lang="de-DE" sz="1600" dirty="0"/>
            <a:t>	Wahlsystem zum Bundestag bewerten</a:t>
          </a:r>
        </a:p>
      </dgm:t>
    </dgm:pt>
    <dgm:pt modelId="{0228745D-EF14-4D24-9172-6F910E5E7D78}" type="parTrans" cxnId="{550A7C59-2F05-4EBC-A31E-50932618A1C2}">
      <dgm:prSet/>
      <dgm:spPr/>
      <dgm:t>
        <a:bodyPr/>
        <a:lstStyle/>
        <a:p>
          <a:endParaRPr lang="de-DE"/>
        </a:p>
      </dgm:t>
    </dgm:pt>
    <dgm:pt modelId="{9B83228C-1E14-484D-BF17-C494A1BD2BF5}" type="sibTrans" cxnId="{550A7C59-2F05-4EBC-A31E-50932618A1C2}">
      <dgm:prSet/>
      <dgm:spPr/>
      <dgm:t>
        <a:bodyPr/>
        <a:lstStyle/>
        <a:p>
          <a:endParaRPr lang="de-DE"/>
        </a:p>
      </dgm:t>
    </dgm:pt>
    <dgm:pt modelId="{9429B20F-6BFE-4FE9-BC00-5F763CAC28B0}">
      <dgm:prSet phldrT="[Text]" custT="1"/>
      <dgm:spPr>
        <a:solidFill>
          <a:schemeClr val="tx2"/>
        </a:solidFill>
      </dgm:spPr>
      <dgm:t>
        <a:bodyPr/>
        <a:lstStyle/>
        <a:p>
          <a:r>
            <a:rPr lang="de-DE" sz="2000" b="1" dirty="0"/>
            <a:t>Demokratiebildung</a:t>
          </a:r>
          <a:endParaRPr lang="de-DE" sz="1400" b="1" dirty="0"/>
        </a:p>
      </dgm:t>
    </dgm:pt>
    <dgm:pt modelId="{7AD9B943-391E-4BE7-A3C2-2E9B165642E7}" type="parTrans" cxnId="{CC76CA88-C693-49C4-A982-66839B41E60C}">
      <dgm:prSet/>
      <dgm:spPr/>
      <dgm:t>
        <a:bodyPr/>
        <a:lstStyle/>
        <a:p>
          <a:endParaRPr lang="de-DE"/>
        </a:p>
      </dgm:t>
    </dgm:pt>
    <dgm:pt modelId="{85BF3565-419E-4B1F-817C-3FB9AB433ADB}" type="sibTrans" cxnId="{CC76CA88-C693-49C4-A982-66839B41E60C}">
      <dgm:prSet/>
      <dgm:spPr/>
      <dgm:t>
        <a:bodyPr/>
        <a:lstStyle/>
        <a:p>
          <a:endParaRPr lang="de-DE"/>
        </a:p>
      </dgm:t>
    </dgm:pt>
    <dgm:pt modelId="{D23237ED-7059-4402-8E7C-34948E658E62}" type="pres">
      <dgm:prSet presAssocID="{6B3A8599-A0B5-4EC3-9AC8-0011F7DA9E7A}" presName="Name0" presStyleCnt="0">
        <dgm:presLayoutVars>
          <dgm:dir/>
          <dgm:animLvl val="lvl"/>
          <dgm:resizeHandles val="exact"/>
        </dgm:presLayoutVars>
      </dgm:prSet>
      <dgm:spPr/>
    </dgm:pt>
    <dgm:pt modelId="{16C9B6AD-FF55-42D7-8996-45DA3EA541EF}" type="pres">
      <dgm:prSet presAssocID="{B2B686A6-ABAB-4896-BA78-5F8DD1CF018A}" presName="linNode" presStyleCnt="0"/>
      <dgm:spPr/>
    </dgm:pt>
    <dgm:pt modelId="{AECF39CA-ED82-4DF9-A849-334104B683B6}" type="pres">
      <dgm:prSet presAssocID="{B2B686A6-ABAB-4896-BA78-5F8DD1CF018A}" presName="parentText" presStyleLbl="node1" presStyleIdx="0" presStyleCnt="3" custScaleY="166785" custLinFactNeighborX="-76">
        <dgm:presLayoutVars>
          <dgm:chMax val="1"/>
          <dgm:bulletEnabled val="1"/>
        </dgm:presLayoutVars>
      </dgm:prSet>
      <dgm:spPr/>
    </dgm:pt>
    <dgm:pt modelId="{9A0FFE27-BD98-41E7-8199-B9E36666FAE2}" type="pres">
      <dgm:prSet presAssocID="{B2B686A6-ABAB-4896-BA78-5F8DD1CF018A}" presName="descendantText" presStyleLbl="alignAccFollowNode1" presStyleIdx="0" presStyleCnt="2" custScaleY="187558">
        <dgm:presLayoutVars>
          <dgm:bulletEnabled val="1"/>
        </dgm:presLayoutVars>
      </dgm:prSet>
      <dgm:spPr/>
    </dgm:pt>
    <dgm:pt modelId="{A01721D2-82C6-4E93-BD45-B62810779580}" type="pres">
      <dgm:prSet presAssocID="{74B45906-A954-48E0-B046-24776BCA2FF1}" presName="sp" presStyleCnt="0"/>
      <dgm:spPr/>
    </dgm:pt>
    <dgm:pt modelId="{E82CD7BD-6E74-4DB3-AE3C-9ADEE797BE1A}" type="pres">
      <dgm:prSet presAssocID="{6E01A751-03CF-46E8-BD2E-3E49340420A8}" presName="linNode" presStyleCnt="0"/>
      <dgm:spPr/>
    </dgm:pt>
    <dgm:pt modelId="{1A437AF5-1F2E-455A-9781-6DA6221C14F5}" type="pres">
      <dgm:prSet presAssocID="{6E01A751-03CF-46E8-BD2E-3E49340420A8}" presName="parentText" presStyleLbl="node1" presStyleIdx="1" presStyleCnt="3" custScaleY="77352" custLinFactNeighborX="-76">
        <dgm:presLayoutVars>
          <dgm:chMax val="1"/>
          <dgm:bulletEnabled val="1"/>
        </dgm:presLayoutVars>
      </dgm:prSet>
      <dgm:spPr/>
    </dgm:pt>
    <dgm:pt modelId="{46C1AA57-21CD-4241-B93C-9F01E35C2D2C}" type="pres">
      <dgm:prSet presAssocID="{6E01A751-03CF-46E8-BD2E-3E49340420A8}" presName="descendantText" presStyleLbl="alignAccFollowNode1" presStyleIdx="1" presStyleCnt="2" custScaleY="81160">
        <dgm:presLayoutVars>
          <dgm:bulletEnabled val="1"/>
        </dgm:presLayoutVars>
      </dgm:prSet>
      <dgm:spPr/>
    </dgm:pt>
    <dgm:pt modelId="{ED750E6F-330A-4795-8BBD-28395A51698E}" type="pres">
      <dgm:prSet presAssocID="{4497F85E-F2B8-4013-99E6-8E1CFD407932}" presName="sp" presStyleCnt="0"/>
      <dgm:spPr/>
    </dgm:pt>
    <dgm:pt modelId="{6C230117-5399-4A5A-98FB-93947C63CCFF}" type="pres">
      <dgm:prSet presAssocID="{9429B20F-6BFE-4FE9-BC00-5F763CAC28B0}" presName="linNode" presStyleCnt="0"/>
      <dgm:spPr/>
    </dgm:pt>
    <dgm:pt modelId="{3AD1F096-01C1-455B-A4AB-17E29261D262}" type="pres">
      <dgm:prSet presAssocID="{9429B20F-6BFE-4FE9-BC00-5F763CAC28B0}" presName="parentText" presStyleLbl="node1" presStyleIdx="2" presStyleCnt="3" custScaleY="65400">
        <dgm:presLayoutVars>
          <dgm:chMax val="1"/>
          <dgm:bulletEnabled val="1"/>
        </dgm:presLayoutVars>
      </dgm:prSet>
      <dgm:spPr/>
    </dgm:pt>
  </dgm:ptLst>
  <dgm:cxnLst>
    <dgm:cxn modelId="{5ABA5604-62FF-4A0C-91FC-F462C662F551}" srcId="{6B3A8599-A0B5-4EC3-9AC8-0011F7DA9E7A}" destId="{B2B686A6-ABAB-4896-BA78-5F8DD1CF018A}" srcOrd="0" destOrd="0" parTransId="{DAD73D55-FFB1-45D1-B612-E5B64EA1C5B2}" sibTransId="{74B45906-A954-48E0-B046-24776BCA2FF1}"/>
    <dgm:cxn modelId="{F0730211-5181-410E-B2C2-552F080B5746}" type="presOf" srcId="{3FC8595E-2D0F-4EA8-9800-633DBDC3F787}" destId="{46C1AA57-21CD-4241-B93C-9F01E35C2D2C}" srcOrd="0" destOrd="0" presId="urn:microsoft.com/office/officeart/2005/8/layout/vList5"/>
    <dgm:cxn modelId="{6DF64A16-49A2-4975-A28D-BB52A76C26E7}" srcId="{B2B686A6-ABAB-4896-BA78-5F8DD1CF018A}" destId="{699F8140-5409-4AF0-9E37-F8A00A378E1B}" srcOrd="1" destOrd="0" parTransId="{B0B353E7-81F0-4F68-88D3-9288ECE55243}" sibTransId="{E61DB02A-129A-45DA-8796-4AFB8BE5FBE2}"/>
    <dgm:cxn modelId="{EC460117-6233-4BE0-B2B0-524B998A4AB5}" srcId="{B2B686A6-ABAB-4896-BA78-5F8DD1CF018A}" destId="{4803008E-85C2-4699-A205-93F3482485FE}" srcOrd="2" destOrd="0" parTransId="{3BC1BB81-7879-4946-84AA-8F55642B3917}" sibTransId="{9C1BD171-CE8C-4C00-AFCD-6D7DEA2D97AC}"/>
    <dgm:cxn modelId="{E86F9F1E-B507-48CD-BE87-6074ADF8F087}" srcId="{B2B686A6-ABAB-4896-BA78-5F8DD1CF018A}" destId="{8D26ED73-70D3-48A2-A409-112F7BA874DE}" srcOrd="0" destOrd="0" parTransId="{99D35E37-2EA3-4410-8B8E-99A0FDD7AA3D}" sibTransId="{6FD984ED-76D4-4F13-B3E6-54C5F60F44CB}"/>
    <dgm:cxn modelId="{B5C1C623-CA2E-4A1E-B64F-7667BFECF7D9}" type="presOf" srcId="{B2B686A6-ABAB-4896-BA78-5F8DD1CF018A}" destId="{AECF39CA-ED82-4DF9-A849-334104B683B6}" srcOrd="0" destOrd="0" presId="urn:microsoft.com/office/officeart/2005/8/layout/vList5"/>
    <dgm:cxn modelId="{6FC93E3D-6A1A-4393-A1A9-EB97DF62A841}" srcId="{6E01A751-03CF-46E8-BD2E-3E49340420A8}" destId="{3FC8595E-2D0F-4EA8-9800-633DBDC3F787}" srcOrd="0" destOrd="0" parTransId="{750C91C3-F7C1-4F4F-8680-9C75412D395D}" sibTransId="{49AADDCB-7105-4FF4-A903-3BD21D12DB01}"/>
    <dgm:cxn modelId="{A8C9FE43-4C86-46FF-B133-92A14C8E4F1B}" type="presOf" srcId="{699F8140-5409-4AF0-9E37-F8A00A378E1B}" destId="{9A0FFE27-BD98-41E7-8199-B9E36666FAE2}" srcOrd="0" destOrd="2" presId="urn:microsoft.com/office/officeart/2005/8/layout/vList5"/>
    <dgm:cxn modelId="{DBB22B65-1F64-4121-AF3B-62C379304CEB}" type="presOf" srcId="{948EBA43-B239-4E49-B170-4110EF2B23AA}" destId="{9A0FFE27-BD98-41E7-8199-B9E36666FAE2}" srcOrd="0" destOrd="1" presId="urn:microsoft.com/office/officeart/2005/8/layout/vList5"/>
    <dgm:cxn modelId="{711D6A6B-6021-488C-8F39-AC0F9CDFD761}" type="presOf" srcId="{4803008E-85C2-4699-A205-93F3482485FE}" destId="{9A0FFE27-BD98-41E7-8199-B9E36666FAE2}" srcOrd="0" destOrd="4" presId="urn:microsoft.com/office/officeart/2005/8/layout/vList5"/>
    <dgm:cxn modelId="{5A58ED4F-8EB8-400A-962B-EFBAD85D6450}" srcId="{699F8140-5409-4AF0-9E37-F8A00A378E1B}" destId="{22E3A36E-043F-4F1B-8663-2FB6C77D0398}" srcOrd="0" destOrd="0" parTransId="{908E8E04-2E95-4EB5-B095-49E2B97F6CE2}" sibTransId="{B0E7930B-67B0-4AD5-80A9-7EC38779CA48}"/>
    <dgm:cxn modelId="{990C9154-33F4-4600-93D3-7C7AD6A6D291}" type="presOf" srcId="{8D26ED73-70D3-48A2-A409-112F7BA874DE}" destId="{9A0FFE27-BD98-41E7-8199-B9E36666FAE2}" srcOrd="0" destOrd="0" presId="urn:microsoft.com/office/officeart/2005/8/layout/vList5"/>
    <dgm:cxn modelId="{24834479-EECB-49D5-94DC-07FFA9FC0EE8}" srcId="{4803008E-85C2-4699-A205-93F3482485FE}" destId="{47E93F2F-1CBD-4D7D-904D-96D3AD37A467}" srcOrd="0" destOrd="0" parTransId="{60FB48CF-AF7E-4065-AC7B-AF18BE9D9E66}" sibTransId="{27F62AD7-21D5-4A45-9A2E-B03196259D03}"/>
    <dgm:cxn modelId="{550A7C59-2F05-4EBC-A31E-50932618A1C2}" srcId="{3FC8595E-2D0F-4EA8-9800-633DBDC3F787}" destId="{CB30C118-9BA5-4D4E-BC9F-F893E9972FCC}" srcOrd="0" destOrd="0" parTransId="{0228745D-EF14-4D24-9172-6F910E5E7D78}" sibTransId="{9B83228C-1E14-484D-BF17-C494A1BD2BF5}"/>
    <dgm:cxn modelId="{CC76CA88-C693-49C4-A982-66839B41E60C}" srcId="{6B3A8599-A0B5-4EC3-9AC8-0011F7DA9E7A}" destId="{9429B20F-6BFE-4FE9-BC00-5F763CAC28B0}" srcOrd="2" destOrd="0" parTransId="{7AD9B943-391E-4BE7-A3C2-2E9B165642E7}" sibTransId="{85BF3565-419E-4B1F-817C-3FB9AB433ADB}"/>
    <dgm:cxn modelId="{156D0E92-3721-493E-9D6B-4DA4A08D1AC4}" type="presOf" srcId="{9429B20F-6BFE-4FE9-BC00-5F763CAC28B0}" destId="{3AD1F096-01C1-455B-A4AB-17E29261D262}" srcOrd="0" destOrd="0" presId="urn:microsoft.com/office/officeart/2005/8/layout/vList5"/>
    <dgm:cxn modelId="{71CD07AF-793F-4C2E-86AE-2130186AA623}" type="presOf" srcId="{6B3A8599-A0B5-4EC3-9AC8-0011F7DA9E7A}" destId="{D23237ED-7059-4402-8E7C-34948E658E62}" srcOrd="0" destOrd="0" presId="urn:microsoft.com/office/officeart/2005/8/layout/vList5"/>
    <dgm:cxn modelId="{B2F777C0-7BD7-42F8-8339-6592624E6E09}" srcId="{8D26ED73-70D3-48A2-A409-112F7BA874DE}" destId="{948EBA43-B239-4E49-B170-4110EF2B23AA}" srcOrd="0" destOrd="0" parTransId="{23CEDA7D-19DB-4E75-B35B-9E568F9942E2}" sibTransId="{E6C44B6B-37C1-4CFC-A23C-1FD48D9CAAEF}"/>
    <dgm:cxn modelId="{95F318C5-DB1A-4732-99D3-50D6105DE2DE}" type="presOf" srcId="{47E93F2F-1CBD-4D7D-904D-96D3AD37A467}" destId="{9A0FFE27-BD98-41E7-8199-B9E36666FAE2}" srcOrd="0" destOrd="5" presId="urn:microsoft.com/office/officeart/2005/8/layout/vList5"/>
    <dgm:cxn modelId="{3F12CED8-D5FD-48F7-9B11-E7FBBBA5504E}" type="presOf" srcId="{CB30C118-9BA5-4D4E-BC9F-F893E9972FCC}" destId="{46C1AA57-21CD-4241-B93C-9F01E35C2D2C}" srcOrd="0" destOrd="1" presId="urn:microsoft.com/office/officeart/2005/8/layout/vList5"/>
    <dgm:cxn modelId="{3DD15CF9-9BB3-4933-B649-F73DA79C4F83}" srcId="{6B3A8599-A0B5-4EC3-9AC8-0011F7DA9E7A}" destId="{6E01A751-03CF-46E8-BD2E-3E49340420A8}" srcOrd="1" destOrd="0" parTransId="{39AAE80C-CE37-44D3-A992-7E77B988D5AF}" sibTransId="{4497F85E-F2B8-4013-99E6-8E1CFD407932}"/>
    <dgm:cxn modelId="{79B87DF9-F4D0-409C-9CA4-4C75E916BE10}" type="presOf" srcId="{22E3A36E-043F-4F1B-8663-2FB6C77D0398}" destId="{9A0FFE27-BD98-41E7-8199-B9E36666FAE2}" srcOrd="0" destOrd="3" presId="urn:microsoft.com/office/officeart/2005/8/layout/vList5"/>
    <dgm:cxn modelId="{41E789FF-2E82-47F0-A9DE-63A666AEB0B4}" type="presOf" srcId="{6E01A751-03CF-46E8-BD2E-3E49340420A8}" destId="{1A437AF5-1F2E-455A-9781-6DA6221C14F5}" srcOrd="0" destOrd="0" presId="urn:microsoft.com/office/officeart/2005/8/layout/vList5"/>
    <dgm:cxn modelId="{AAFE8009-983F-40AF-99D8-F5E7B420BA95}" type="presParOf" srcId="{D23237ED-7059-4402-8E7C-34948E658E62}" destId="{16C9B6AD-FF55-42D7-8996-45DA3EA541EF}" srcOrd="0" destOrd="0" presId="urn:microsoft.com/office/officeart/2005/8/layout/vList5"/>
    <dgm:cxn modelId="{B5DED442-CCD5-46A4-82FC-A4E302507496}" type="presParOf" srcId="{16C9B6AD-FF55-42D7-8996-45DA3EA541EF}" destId="{AECF39CA-ED82-4DF9-A849-334104B683B6}" srcOrd="0" destOrd="0" presId="urn:microsoft.com/office/officeart/2005/8/layout/vList5"/>
    <dgm:cxn modelId="{D42366D5-9FE4-4E95-A49A-320D7B9A59FD}" type="presParOf" srcId="{16C9B6AD-FF55-42D7-8996-45DA3EA541EF}" destId="{9A0FFE27-BD98-41E7-8199-B9E36666FAE2}" srcOrd="1" destOrd="0" presId="urn:microsoft.com/office/officeart/2005/8/layout/vList5"/>
    <dgm:cxn modelId="{760CB3D5-2733-4707-A13A-9D8CF6FE8548}" type="presParOf" srcId="{D23237ED-7059-4402-8E7C-34948E658E62}" destId="{A01721D2-82C6-4E93-BD45-B62810779580}" srcOrd="1" destOrd="0" presId="urn:microsoft.com/office/officeart/2005/8/layout/vList5"/>
    <dgm:cxn modelId="{E72FC85F-A757-4C7E-A856-029227FED6AD}" type="presParOf" srcId="{D23237ED-7059-4402-8E7C-34948E658E62}" destId="{E82CD7BD-6E74-4DB3-AE3C-9ADEE797BE1A}" srcOrd="2" destOrd="0" presId="urn:microsoft.com/office/officeart/2005/8/layout/vList5"/>
    <dgm:cxn modelId="{CDD73908-5543-4EA1-B49A-3705191266FB}" type="presParOf" srcId="{E82CD7BD-6E74-4DB3-AE3C-9ADEE797BE1A}" destId="{1A437AF5-1F2E-455A-9781-6DA6221C14F5}" srcOrd="0" destOrd="0" presId="urn:microsoft.com/office/officeart/2005/8/layout/vList5"/>
    <dgm:cxn modelId="{2F62E9CC-5C22-430E-9324-1AD34C66C9B9}" type="presParOf" srcId="{E82CD7BD-6E74-4DB3-AE3C-9ADEE797BE1A}" destId="{46C1AA57-21CD-4241-B93C-9F01E35C2D2C}" srcOrd="1" destOrd="0" presId="urn:microsoft.com/office/officeart/2005/8/layout/vList5"/>
    <dgm:cxn modelId="{0B5BC7E4-6E67-4790-B613-55BC371AB72D}" type="presParOf" srcId="{D23237ED-7059-4402-8E7C-34948E658E62}" destId="{ED750E6F-330A-4795-8BBD-28395A51698E}" srcOrd="3" destOrd="0" presId="urn:microsoft.com/office/officeart/2005/8/layout/vList5"/>
    <dgm:cxn modelId="{583784CA-16EF-493E-9F6A-C40C6DAFD1A6}" type="presParOf" srcId="{D23237ED-7059-4402-8E7C-34948E658E62}" destId="{6C230117-5399-4A5A-98FB-93947C63CCFF}" srcOrd="4" destOrd="0" presId="urn:microsoft.com/office/officeart/2005/8/layout/vList5"/>
    <dgm:cxn modelId="{F40004C9-3B80-4C07-9445-8DE49A9D3571}" type="presParOf" srcId="{6C230117-5399-4A5A-98FB-93947C63CCFF}" destId="{3AD1F096-01C1-455B-A4AB-17E29261D26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59CB71-0E4F-4B58-954D-CAFE90A88E0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55B6711-E1AC-448E-943E-ACEDE6D6093E}">
      <dgm:prSet phldrT="[Text]" custT="1"/>
      <dgm:spPr/>
      <dgm:t>
        <a:bodyPr/>
        <a:lstStyle/>
        <a:p>
          <a:r>
            <a:rPr lang="de-DE" sz="2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Notion</a:t>
          </a:r>
        </a:p>
      </dgm:t>
    </dgm:pt>
    <dgm:pt modelId="{0247EDA3-CC41-4F5F-B024-11E00B6CC7DC}" type="parTrans" cxnId="{64CA5F0B-6C0B-4AE5-A634-16F8C8823739}">
      <dgm:prSet/>
      <dgm:spPr/>
      <dgm:t>
        <a:bodyPr/>
        <a:lstStyle/>
        <a:p>
          <a:endParaRPr lang="de-DE"/>
        </a:p>
      </dgm:t>
    </dgm:pt>
    <dgm:pt modelId="{BB7D0D21-2CA1-428A-A44C-0B9802D97E06}" type="sibTrans" cxnId="{64CA5F0B-6C0B-4AE5-A634-16F8C8823739}">
      <dgm:prSet custT="1"/>
      <dgm:spPr/>
      <dgm:t>
        <a:bodyPr/>
        <a:lstStyle/>
        <a:p>
          <a:r>
            <a:rPr lang="de-DE" sz="3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PPT</a:t>
          </a:r>
        </a:p>
      </dgm:t>
    </dgm:pt>
    <dgm:pt modelId="{743970C8-5A58-4A68-B235-18ECA26D2227}">
      <dgm:prSet phldrT="[Text]" custT="1"/>
      <dgm:spPr/>
      <dgm:t>
        <a:bodyPr/>
        <a:lstStyle/>
        <a:p>
          <a:r>
            <a:rPr lang="de-DE" sz="2000" b="1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Geo</a:t>
          </a:r>
          <a:r>
            <a:rPr lang="de-DE" sz="2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</a:t>
          </a:r>
          <a:r>
            <a:rPr lang="de-DE" sz="2000" b="1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Gebra</a:t>
          </a:r>
          <a:endParaRPr lang="de-DE" sz="2000" b="1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D6D4D24-C3B8-4E73-9167-0DB5B72F8A72}" type="parTrans" cxnId="{78B28487-5D99-44CB-B4B6-2281F6D72327}">
      <dgm:prSet/>
      <dgm:spPr/>
      <dgm:t>
        <a:bodyPr/>
        <a:lstStyle/>
        <a:p>
          <a:endParaRPr lang="de-DE"/>
        </a:p>
      </dgm:t>
    </dgm:pt>
    <dgm:pt modelId="{5B8EDA45-1E9D-468B-99E8-4E84B787DFAA}" type="sibTrans" cxnId="{78B28487-5D99-44CB-B4B6-2281F6D72327}">
      <dgm:prSet custT="1"/>
      <dgm:spPr>
        <a:solidFill>
          <a:srgbClr val="D0E0DC"/>
        </a:solidFill>
        <a:ln w="12700" cap="flat" cmpd="sng" algn="ctr">
          <a:solidFill>
            <a:srgbClr val="D9D9D9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25730" tIns="125730" rIns="125730" bIns="125730" numCol="1" spcCol="1270" anchor="ctr" anchorCtr="0"/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n/>
              <a:solidFill>
                <a:prstClr val="black">
                  <a:lumMod val="65000"/>
                  <a:lumOff val="35000"/>
                </a:prst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Canva</a:t>
          </a:r>
          <a:endParaRPr lang="de-DE" sz="2400" kern="1200" dirty="0">
            <a:ln/>
            <a:solidFill>
              <a:prstClr val="black">
                <a:lumMod val="65000"/>
                <a:lumOff val="35000"/>
              </a:prstClr>
            </a:solidFill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9A1AF09-B0F8-4F9A-8085-BD076ABD6944}">
      <dgm:prSet phldrT="[Text]" custT="1"/>
      <dgm:spPr/>
      <dgm:t>
        <a:bodyPr/>
        <a:lstStyle/>
        <a:p>
          <a:r>
            <a:rPr lang="de-DE" sz="3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H5P</a:t>
          </a:r>
        </a:p>
      </dgm:t>
    </dgm:pt>
    <dgm:pt modelId="{20FA04F2-BB65-42F2-B644-C9AD8E2F74BC}" type="sibTrans" cxnId="{2D01D539-EDC9-44DE-B69E-93C8505AC9CD}">
      <dgm:prSet custT="1"/>
      <dgm:spPr/>
      <dgm:t>
        <a:bodyPr/>
        <a:lstStyle/>
        <a:p>
          <a:r>
            <a:rPr lang="de-DE" sz="2800" b="1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Menti</a:t>
          </a:r>
          <a:endParaRPr lang="de-DE" sz="2800" b="1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B9AF2EA0-F8E1-4E26-991F-743DFBE39B7C}" type="parTrans" cxnId="{2D01D539-EDC9-44DE-B69E-93C8505AC9CD}">
      <dgm:prSet/>
      <dgm:spPr/>
      <dgm:t>
        <a:bodyPr/>
        <a:lstStyle/>
        <a:p>
          <a:endParaRPr lang="de-DE"/>
        </a:p>
      </dgm:t>
    </dgm:pt>
    <dgm:pt modelId="{C00DBF81-73C0-4F9D-A0FA-97472FAD85A0}">
      <dgm:prSet custT="1"/>
      <dgm:spPr>
        <a:solidFill>
          <a:srgbClr val="D0E0DC"/>
        </a:solidFill>
      </dgm:spPr>
      <dgm:t>
        <a:bodyPr/>
        <a:lstStyle/>
        <a:p>
          <a:r>
            <a:rPr lang="de-DE" sz="24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Excel</a:t>
          </a:r>
        </a:p>
      </dgm:t>
    </dgm:pt>
    <dgm:pt modelId="{994AF96B-12E9-4DF6-B906-BE70121F25AD}" type="parTrans" cxnId="{50573DDC-E86C-4F19-AF44-22C094D24F80}">
      <dgm:prSet/>
      <dgm:spPr/>
      <dgm:t>
        <a:bodyPr/>
        <a:lstStyle/>
        <a:p>
          <a:endParaRPr lang="de-DE"/>
        </a:p>
      </dgm:t>
    </dgm:pt>
    <dgm:pt modelId="{5BAC699F-C5AC-4312-8521-163B45BBB642}" type="sibTrans" cxnId="{50573DDC-E86C-4F19-AF44-22C094D24F80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05E97131-A038-4CA4-9309-A8E0F4991A5F}" type="pres">
      <dgm:prSet presAssocID="{AB59CB71-0E4F-4B58-954D-CAFE90A88E0E}" presName="Name0" presStyleCnt="0">
        <dgm:presLayoutVars>
          <dgm:chMax/>
          <dgm:chPref/>
          <dgm:dir/>
          <dgm:animLvl val="lvl"/>
        </dgm:presLayoutVars>
      </dgm:prSet>
      <dgm:spPr/>
    </dgm:pt>
    <dgm:pt modelId="{9DF5971F-4B61-4E8B-9617-57BB3E34BB06}" type="pres">
      <dgm:prSet presAssocID="{E55B6711-E1AC-448E-943E-ACEDE6D6093E}" presName="composite" presStyleCnt="0"/>
      <dgm:spPr/>
    </dgm:pt>
    <dgm:pt modelId="{A3BB2DBF-B237-440C-8552-B2BB05484322}" type="pres">
      <dgm:prSet presAssocID="{E55B6711-E1AC-448E-943E-ACEDE6D6093E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9B23C57B-7955-4774-AFF6-D52EE3CAB2E8}" type="pres">
      <dgm:prSet presAssocID="{E55B6711-E1AC-448E-943E-ACEDE6D6093E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CA4F48-486E-491F-AF10-2C90223AFA0D}" type="pres">
      <dgm:prSet presAssocID="{E55B6711-E1AC-448E-943E-ACEDE6D6093E}" presName="BalanceSpacing" presStyleCnt="0"/>
      <dgm:spPr/>
    </dgm:pt>
    <dgm:pt modelId="{D6F155DC-BF58-4A0A-833E-A9E446BA0AB4}" type="pres">
      <dgm:prSet presAssocID="{E55B6711-E1AC-448E-943E-ACEDE6D6093E}" presName="BalanceSpacing1" presStyleCnt="0"/>
      <dgm:spPr/>
    </dgm:pt>
    <dgm:pt modelId="{192CCC99-43DC-4F31-8797-06E70C1FD3C6}" type="pres">
      <dgm:prSet presAssocID="{BB7D0D21-2CA1-428A-A44C-0B9802D97E06}" presName="Accent1Text" presStyleLbl="node1" presStyleIdx="1" presStyleCnt="8"/>
      <dgm:spPr/>
    </dgm:pt>
    <dgm:pt modelId="{96549ADB-D4E7-439A-BA8F-38AF42ABBB04}" type="pres">
      <dgm:prSet presAssocID="{BB7D0D21-2CA1-428A-A44C-0B9802D97E06}" presName="spaceBetweenRectangles" presStyleCnt="0"/>
      <dgm:spPr/>
    </dgm:pt>
    <dgm:pt modelId="{5F59679F-5AB0-43DB-A734-CF53738B31BA}" type="pres">
      <dgm:prSet presAssocID="{99A1AF09-B0F8-4F9A-8085-BD076ABD6944}" presName="composite" presStyleCnt="0"/>
      <dgm:spPr/>
    </dgm:pt>
    <dgm:pt modelId="{BE200DAC-E1B3-4FCF-8A2B-FA702DCDEAA2}" type="pres">
      <dgm:prSet presAssocID="{99A1AF09-B0F8-4F9A-8085-BD076ABD6944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E1F52AF1-8CDA-47DB-A6D8-BD0A813ED775}" type="pres">
      <dgm:prSet presAssocID="{99A1AF09-B0F8-4F9A-8085-BD076ABD6944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CDD92D5-D68D-4987-8B5A-4BC4750F9313}" type="pres">
      <dgm:prSet presAssocID="{99A1AF09-B0F8-4F9A-8085-BD076ABD6944}" presName="BalanceSpacing" presStyleCnt="0"/>
      <dgm:spPr/>
    </dgm:pt>
    <dgm:pt modelId="{DD55FDE8-2C7C-4CA6-A22D-73E7478007F9}" type="pres">
      <dgm:prSet presAssocID="{99A1AF09-B0F8-4F9A-8085-BD076ABD6944}" presName="BalanceSpacing1" presStyleCnt="0"/>
      <dgm:spPr/>
    </dgm:pt>
    <dgm:pt modelId="{39CCCEF4-CF39-4393-8B16-EE47756F0380}" type="pres">
      <dgm:prSet presAssocID="{20FA04F2-BB65-42F2-B644-C9AD8E2F74BC}" presName="Accent1Text" presStyleLbl="node1" presStyleIdx="3" presStyleCnt="8" custLinFactNeighborY="0"/>
      <dgm:spPr/>
    </dgm:pt>
    <dgm:pt modelId="{6A41638B-E556-4986-ABBC-BBC8C5811EF4}" type="pres">
      <dgm:prSet presAssocID="{20FA04F2-BB65-42F2-B644-C9AD8E2F74BC}" presName="spaceBetweenRectangles" presStyleCnt="0"/>
      <dgm:spPr/>
    </dgm:pt>
    <dgm:pt modelId="{A2449BC7-5033-4FCF-9C5E-25CEA95DB2B2}" type="pres">
      <dgm:prSet presAssocID="{743970C8-5A58-4A68-B235-18ECA26D2227}" presName="composite" presStyleCnt="0"/>
      <dgm:spPr/>
    </dgm:pt>
    <dgm:pt modelId="{3E59339A-1B4B-41D1-9E43-E6FFAF491AB8}" type="pres">
      <dgm:prSet presAssocID="{743970C8-5A58-4A68-B235-18ECA26D2227}" presName="Parent1" presStyleLbl="node1" presStyleIdx="4" presStyleCnt="8" custLinFactX="-61580" custLinFactNeighborX="-100000" custLinFactNeighborY="-85454">
        <dgm:presLayoutVars>
          <dgm:chMax val="1"/>
          <dgm:chPref val="1"/>
          <dgm:bulletEnabled val="1"/>
        </dgm:presLayoutVars>
      </dgm:prSet>
      <dgm:spPr/>
    </dgm:pt>
    <dgm:pt modelId="{EB1413A2-F800-4BA7-8841-BBB89D6483E3}" type="pres">
      <dgm:prSet presAssocID="{743970C8-5A58-4A68-B235-18ECA26D222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63E2FBE-AD72-4FBB-A301-9086CB876C3A}" type="pres">
      <dgm:prSet presAssocID="{743970C8-5A58-4A68-B235-18ECA26D2227}" presName="BalanceSpacing" presStyleCnt="0"/>
      <dgm:spPr/>
    </dgm:pt>
    <dgm:pt modelId="{34EAF04E-182D-40B5-A8F9-4F974933720C}" type="pres">
      <dgm:prSet presAssocID="{743970C8-5A58-4A68-B235-18ECA26D2227}" presName="BalanceSpacing1" presStyleCnt="0"/>
      <dgm:spPr/>
    </dgm:pt>
    <dgm:pt modelId="{C1A43178-AB67-46D4-B413-71BB70D7587C}" type="pres">
      <dgm:prSet presAssocID="{5B8EDA45-1E9D-468B-99E8-4E84B787DFAA}" presName="Accent1Text" presStyleLbl="node1" presStyleIdx="5" presStyleCnt="8" custLinFactX="100000" custLinFactY="-68298" custLinFactNeighborX="116690" custLinFactNeighborY="-100000"/>
      <dgm:spPr>
        <a:xfrm rot="5400000">
          <a:off x="7103119" y="169962"/>
          <a:ext cx="2077392" cy="1807331"/>
        </a:xfrm>
        <a:prstGeom prst="hexagon">
          <a:avLst>
            <a:gd name="adj" fmla="val 25000"/>
            <a:gd name="vf" fmla="val 115470"/>
          </a:avLst>
        </a:prstGeom>
      </dgm:spPr>
    </dgm:pt>
    <dgm:pt modelId="{4C7878DD-08D7-4F58-970B-7B1BA4637EF2}" type="pres">
      <dgm:prSet presAssocID="{5B8EDA45-1E9D-468B-99E8-4E84B787DFAA}" presName="spaceBetweenRectangles" presStyleCnt="0"/>
      <dgm:spPr/>
    </dgm:pt>
    <dgm:pt modelId="{91CADE21-6447-4E32-B854-F2AE13A7CCF8}" type="pres">
      <dgm:prSet presAssocID="{C00DBF81-73C0-4F9D-A0FA-97472FAD85A0}" presName="composite" presStyleCnt="0"/>
      <dgm:spPr/>
    </dgm:pt>
    <dgm:pt modelId="{E0BD3798-B758-4BB9-9760-3F26F3246A38}" type="pres">
      <dgm:prSet presAssocID="{C00DBF81-73C0-4F9D-A0FA-97472FAD85A0}" presName="Parent1" presStyleLbl="node1" presStyleIdx="6" presStyleCnt="8" custLinFactX="-60850" custLinFactY="-100000" custLinFactNeighborX="-100000" custLinFactNeighborY="-154674">
        <dgm:presLayoutVars>
          <dgm:chMax val="1"/>
          <dgm:chPref val="1"/>
          <dgm:bulletEnabled val="1"/>
        </dgm:presLayoutVars>
      </dgm:prSet>
      <dgm:spPr/>
    </dgm:pt>
    <dgm:pt modelId="{19C49099-4753-4BFC-8F93-B57FDAEEED1D}" type="pres">
      <dgm:prSet presAssocID="{C00DBF81-73C0-4F9D-A0FA-97472FAD85A0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38D8DC3-9F46-4532-B671-0BC10337BEA0}" type="pres">
      <dgm:prSet presAssocID="{C00DBF81-73C0-4F9D-A0FA-97472FAD85A0}" presName="BalanceSpacing" presStyleCnt="0"/>
      <dgm:spPr/>
    </dgm:pt>
    <dgm:pt modelId="{F190C5DB-D87B-4D92-8761-15236470BAE3}" type="pres">
      <dgm:prSet presAssocID="{C00DBF81-73C0-4F9D-A0FA-97472FAD85A0}" presName="BalanceSpacing1" presStyleCnt="0"/>
      <dgm:spPr/>
    </dgm:pt>
    <dgm:pt modelId="{D4F3BF5A-EE77-4C02-A61C-80136158F426}" type="pres">
      <dgm:prSet presAssocID="{5BAC699F-C5AC-4312-8521-163B45BBB642}" presName="Accent1Text" presStyleLbl="node1" presStyleIdx="7" presStyleCnt="8" custLinFactX="39229" custLinFactNeighborX="100000" custLinFactNeighborY="-35816"/>
      <dgm:spPr/>
    </dgm:pt>
  </dgm:ptLst>
  <dgm:cxnLst>
    <dgm:cxn modelId="{64CA5F0B-6C0B-4AE5-A634-16F8C8823739}" srcId="{AB59CB71-0E4F-4B58-954D-CAFE90A88E0E}" destId="{E55B6711-E1AC-448E-943E-ACEDE6D6093E}" srcOrd="0" destOrd="0" parTransId="{0247EDA3-CC41-4F5F-B024-11E00B6CC7DC}" sibTransId="{BB7D0D21-2CA1-428A-A44C-0B9802D97E06}"/>
    <dgm:cxn modelId="{71D3410B-CF9F-48DD-87DA-2C51C50B11EE}" type="presOf" srcId="{E55B6711-E1AC-448E-943E-ACEDE6D6093E}" destId="{A3BB2DBF-B237-440C-8552-B2BB05484322}" srcOrd="0" destOrd="0" presId="urn:microsoft.com/office/officeart/2008/layout/AlternatingHexagons"/>
    <dgm:cxn modelId="{31F30316-C916-42EC-9D20-A422F883E264}" type="presOf" srcId="{C00DBF81-73C0-4F9D-A0FA-97472FAD85A0}" destId="{E0BD3798-B758-4BB9-9760-3F26F3246A38}" srcOrd="0" destOrd="0" presId="urn:microsoft.com/office/officeart/2008/layout/AlternatingHexagons"/>
    <dgm:cxn modelId="{2D01D539-EDC9-44DE-B69E-93C8505AC9CD}" srcId="{AB59CB71-0E4F-4B58-954D-CAFE90A88E0E}" destId="{99A1AF09-B0F8-4F9A-8085-BD076ABD6944}" srcOrd="1" destOrd="0" parTransId="{B9AF2EA0-F8E1-4E26-991F-743DFBE39B7C}" sibTransId="{20FA04F2-BB65-42F2-B644-C9AD8E2F74BC}"/>
    <dgm:cxn modelId="{AD286048-91E0-4F49-951E-7272125ED38F}" type="presOf" srcId="{AB59CB71-0E4F-4B58-954D-CAFE90A88E0E}" destId="{05E97131-A038-4CA4-9309-A8E0F4991A5F}" srcOrd="0" destOrd="0" presId="urn:microsoft.com/office/officeart/2008/layout/AlternatingHexagons"/>
    <dgm:cxn modelId="{086FE16C-D8ED-4318-8F5A-F9B7C5E22EAD}" type="presOf" srcId="{743970C8-5A58-4A68-B235-18ECA26D2227}" destId="{3E59339A-1B4B-41D1-9E43-E6FFAF491AB8}" srcOrd="0" destOrd="0" presId="urn:microsoft.com/office/officeart/2008/layout/AlternatingHexagons"/>
    <dgm:cxn modelId="{7DF3AE7B-C217-4F00-ADBE-2A376059EA0E}" type="presOf" srcId="{BB7D0D21-2CA1-428A-A44C-0B9802D97E06}" destId="{192CCC99-43DC-4F31-8797-06E70C1FD3C6}" srcOrd="0" destOrd="0" presId="urn:microsoft.com/office/officeart/2008/layout/AlternatingHexagons"/>
    <dgm:cxn modelId="{78B28487-5D99-44CB-B4B6-2281F6D72327}" srcId="{AB59CB71-0E4F-4B58-954D-CAFE90A88E0E}" destId="{743970C8-5A58-4A68-B235-18ECA26D2227}" srcOrd="2" destOrd="0" parTransId="{DD6D4D24-C3B8-4E73-9167-0DB5B72F8A72}" sibTransId="{5B8EDA45-1E9D-468B-99E8-4E84B787DFAA}"/>
    <dgm:cxn modelId="{54EE8592-E3C7-46C9-99F5-0290D45F4EC5}" type="presOf" srcId="{20FA04F2-BB65-42F2-B644-C9AD8E2F74BC}" destId="{39CCCEF4-CF39-4393-8B16-EE47756F0380}" srcOrd="0" destOrd="0" presId="urn:microsoft.com/office/officeart/2008/layout/AlternatingHexagons"/>
    <dgm:cxn modelId="{E85A11A4-1D09-40A2-AAAC-3003DC3C704E}" type="presOf" srcId="{5BAC699F-C5AC-4312-8521-163B45BBB642}" destId="{D4F3BF5A-EE77-4C02-A61C-80136158F426}" srcOrd="0" destOrd="0" presId="urn:microsoft.com/office/officeart/2008/layout/AlternatingHexagons"/>
    <dgm:cxn modelId="{7F3734D7-F5FE-4DA1-AA5A-E92268F6A172}" type="presOf" srcId="{5B8EDA45-1E9D-468B-99E8-4E84B787DFAA}" destId="{C1A43178-AB67-46D4-B413-71BB70D7587C}" srcOrd="0" destOrd="0" presId="urn:microsoft.com/office/officeart/2008/layout/AlternatingHexagons"/>
    <dgm:cxn modelId="{60D69BD9-5943-4B8D-9BB5-72683C40F274}" type="presOf" srcId="{99A1AF09-B0F8-4F9A-8085-BD076ABD6944}" destId="{BE200DAC-E1B3-4FCF-8A2B-FA702DCDEAA2}" srcOrd="0" destOrd="0" presId="urn:microsoft.com/office/officeart/2008/layout/AlternatingHexagons"/>
    <dgm:cxn modelId="{50573DDC-E86C-4F19-AF44-22C094D24F80}" srcId="{AB59CB71-0E4F-4B58-954D-CAFE90A88E0E}" destId="{C00DBF81-73C0-4F9D-A0FA-97472FAD85A0}" srcOrd="3" destOrd="0" parTransId="{994AF96B-12E9-4DF6-B906-BE70121F25AD}" sibTransId="{5BAC699F-C5AC-4312-8521-163B45BBB642}"/>
    <dgm:cxn modelId="{E974FE7E-356E-4CF4-873A-5DA4EE94C5AF}" type="presParOf" srcId="{05E97131-A038-4CA4-9309-A8E0F4991A5F}" destId="{9DF5971F-4B61-4E8B-9617-57BB3E34BB06}" srcOrd="0" destOrd="0" presId="urn:microsoft.com/office/officeart/2008/layout/AlternatingHexagons"/>
    <dgm:cxn modelId="{711E294E-4E7B-46D1-BF4E-E741796CCB5D}" type="presParOf" srcId="{9DF5971F-4B61-4E8B-9617-57BB3E34BB06}" destId="{A3BB2DBF-B237-440C-8552-B2BB05484322}" srcOrd="0" destOrd="0" presId="urn:microsoft.com/office/officeart/2008/layout/AlternatingHexagons"/>
    <dgm:cxn modelId="{A9EBF2C8-9C8B-40DF-96DE-FA5C5B257AE3}" type="presParOf" srcId="{9DF5971F-4B61-4E8B-9617-57BB3E34BB06}" destId="{9B23C57B-7955-4774-AFF6-D52EE3CAB2E8}" srcOrd="1" destOrd="0" presId="urn:microsoft.com/office/officeart/2008/layout/AlternatingHexagons"/>
    <dgm:cxn modelId="{F4E43014-D1A1-4DEA-ABD8-B00AAE45E592}" type="presParOf" srcId="{9DF5971F-4B61-4E8B-9617-57BB3E34BB06}" destId="{48CA4F48-486E-491F-AF10-2C90223AFA0D}" srcOrd="2" destOrd="0" presId="urn:microsoft.com/office/officeart/2008/layout/AlternatingHexagons"/>
    <dgm:cxn modelId="{C67C4F51-BD4C-4E0E-8F4E-8BC036373DE9}" type="presParOf" srcId="{9DF5971F-4B61-4E8B-9617-57BB3E34BB06}" destId="{D6F155DC-BF58-4A0A-833E-A9E446BA0AB4}" srcOrd="3" destOrd="0" presId="urn:microsoft.com/office/officeart/2008/layout/AlternatingHexagons"/>
    <dgm:cxn modelId="{F086CC7A-AD73-4273-90A2-949C8D82AB5F}" type="presParOf" srcId="{9DF5971F-4B61-4E8B-9617-57BB3E34BB06}" destId="{192CCC99-43DC-4F31-8797-06E70C1FD3C6}" srcOrd="4" destOrd="0" presId="urn:microsoft.com/office/officeart/2008/layout/AlternatingHexagons"/>
    <dgm:cxn modelId="{B3DAC3F9-07B2-4994-AB5E-7D6F531B0A1F}" type="presParOf" srcId="{05E97131-A038-4CA4-9309-A8E0F4991A5F}" destId="{96549ADB-D4E7-439A-BA8F-38AF42ABBB04}" srcOrd="1" destOrd="0" presId="urn:microsoft.com/office/officeart/2008/layout/AlternatingHexagons"/>
    <dgm:cxn modelId="{F8237CC1-87B0-4C88-81BB-20E066D5EBFF}" type="presParOf" srcId="{05E97131-A038-4CA4-9309-A8E0F4991A5F}" destId="{5F59679F-5AB0-43DB-A734-CF53738B31BA}" srcOrd="2" destOrd="0" presId="urn:microsoft.com/office/officeart/2008/layout/AlternatingHexagons"/>
    <dgm:cxn modelId="{370E61AD-E69C-4AF3-91D6-93B3E32BD0A7}" type="presParOf" srcId="{5F59679F-5AB0-43DB-A734-CF53738B31BA}" destId="{BE200DAC-E1B3-4FCF-8A2B-FA702DCDEAA2}" srcOrd="0" destOrd="0" presId="urn:microsoft.com/office/officeart/2008/layout/AlternatingHexagons"/>
    <dgm:cxn modelId="{CF773D85-D718-4D8A-864A-875921729C90}" type="presParOf" srcId="{5F59679F-5AB0-43DB-A734-CF53738B31BA}" destId="{E1F52AF1-8CDA-47DB-A6D8-BD0A813ED775}" srcOrd="1" destOrd="0" presId="urn:microsoft.com/office/officeart/2008/layout/AlternatingHexagons"/>
    <dgm:cxn modelId="{00D78AD2-2D55-4380-A923-DFB45889806E}" type="presParOf" srcId="{5F59679F-5AB0-43DB-A734-CF53738B31BA}" destId="{BCDD92D5-D68D-4987-8B5A-4BC4750F9313}" srcOrd="2" destOrd="0" presId="urn:microsoft.com/office/officeart/2008/layout/AlternatingHexagons"/>
    <dgm:cxn modelId="{F2B4EB1E-634A-4992-9B94-7B7354A6E79F}" type="presParOf" srcId="{5F59679F-5AB0-43DB-A734-CF53738B31BA}" destId="{DD55FDE8-2C7C-4CA6-A22D-73E7478007F9}" srcOrd="3" destOrd="0" presId="urn:microsoft.com/office/officeart/2008/layout/AlternatingHexagons"/>
    <dgm:cxn modelId="{33518652-53B8-40E0-A96C-CD892F398813}" type="presParOf" srcId="{5F59679F-5AB0-43DB-A734-CF53738B31BA}" destId="{39CCCEF4-CF39-4393-8B16-EE47756F0380}" srcOrd="4" destOrd="0" presId="urn:microsoft.com/office/officeart/2008/layout/AlternatingHexagons"/>
    <dgm:cxn modelId="{E7EA8E4C-4B96-47B3-8839-1E9E31262070}" type="presParOf" srcId="{05E97131-A038-4CA4-9309-A8E0F4991A5F}" destId="{6A41638B-E556-4986-ABBC-BBC8C5811EF4}" srcOrd="3" destOrd="0" presId="urn:microsoft.com/office/officeart/2008/layout/AlternatingHexagons"/>
    <dgm:cxn modelId="{239D61CC-56AC-4FAE-8759-EA214D1B5B89}" type="presParOf" srcId="{05E97131-A038-4CA4-9309-A8E0F4991A5F}" destId="{A2449BC7-5033-4FCF-9C5E-25CEA95DB2B2}" srcOrd="4" destOrd="0" presId="urn:microsoft.com/office/officeart/2008/layout/AlternatingHexagons"/>
    <dgm:cxn modelId="{059F589C-ED07-426D-A52C-84A93FC31F1B}" type="presParOf" srcId="{A2449BC7-5033-4FCF-9C5E-25CEA95DB2B2}" destId="{3E59339A-1B4B-41D1-9E43-E6FFAF491AB8}" srcOrd="0" destOrd="0" presId="urn:microsoft.com/office/officeart/2008/layout/AlternatingHexagons"/>
    <dgm:cxn modelId="{BD0D93C4-2F78-4043-A8E2-097937420315}" type="presParOf" srcId="{A2449BC7-5033-4FCF-9C5E-25CEA95DB2B2}" destId="{EB1413A2-F800-4BA7-8841-BBB89D6483E3}" srcOrd="1" destOrd="0" presId="urn:microsoft.com/office/officeart/2008/layout/AlternatingHexagons"/>
    <dgm:cxn modelId="{117673E7-EA9A-46F2-8102-4C7229691855}" type="presParOf" srcId="{A2449BC7-5033-4FCF-9C5E-25CEA95DB2B2}" destId="{F63E2FBE-AD72-4FBB-A301-9086CB876C3A}" srcOrd="2" destOrd="0" presId="urn:microsoft.com/office/officeart/2008/layout/AlternatingHexagons"/>
    <dgm:cxn modelId="{46181003-6C77-493A-9A05-2CD0C1A18843}" type="presParOf" srcId="{A2449BC7-5033-4FCF-9C5E-25CEA95DB2B2}" destId="{34EAF04E-182D-40B5-A8F9-4F974933720C}" srcOrd="3" destOrd="0" presId="urn:microsoft.com/office/officeart/2008/layout/AlternatingHexagons"/>
    <dgm:cxn modelId="{7E6B600F-9D5F-42BB-A97D-3E85546A8227}" type="presParOf" srcId="{A2449BC7-5033-4FCF-9C5E-25CEA95DB2B2}" destId="{C1A43178-AB67-46D4-B413-71BB70D7587C}" srcOrd="4" destOrd="0" presId="urn:microsoft.com/office/officeart/2008/layout/AlternatingHexagons"/>
    <dgm:cxn modelId="{79B0D3B4-947C-4EF8-A20E-176978F09C46}" type="presParOf" srcId="{05E97131-A038-4CA4-9309-A8E0F4991A5F}" destId="{4C7878DD-08D7-4F58-970B-7B1BA4637EF2}" srcOrd="5" destOrd="0" presId="urn:microsoft.com/office/officeart/2008/layout/AlternatingHexagons"/>
    <dgm:cxn modelId="{FA713D9E-4212-4373-A13A-39B5DCB1FC62}" type="presParOf" srcId="{05E97131-A038-4CA4-9309-A8E0F4991A5F}" destId="{91CADE21-6447-4E32-B854-F2AE13A7CCF8}" srcOrd="6" destOrd="0" presId="urn:microsoft.com/office/officeart/2008/layout/AlternatingHexagons"/>
    <dgm:cxn modelId="{CBD1C363-13AC-425A-ACB1-BBC41BE00630}" type="presParOf" srcId="{91CADE21-6447-4E32-B854-F2AE13A7CCF8}" destId="{E0BD3798-B758-4BB9-9760-3F26F3246A38}" srcOrd="0" destOrd="0" presId="urn:microsoft.com/office/officeart/2008/layout/AlternatingHexagons"/>
    <dgm:cxn modelId="{EE08A108-14BD-4CFB-ADDB-185525FF1EEB}" type="presParOf" srcId="{91CADE21-6447-4E32-B854-F2AE13A7CCF8}" destId="{19C49099-4753-4BFC-8F93-B57FDAEEED1D}" srcOrd="1" destOrd="0" presId="urn:microsoft.com/office/officeart/2008/layout/AlternatingHexagons"/>
    <dgm:cxn modelId="{432A795D-97E5-4AA9-8555-6D5B420D7958}" type="presParOf" srcId="{91CADE21-6447-4E32-B854-F2AE13A7CCF8}" destId="{638D8DC3-9F46-4532-B671-0BC10337BEA0}" srcOrd="2" destOrd="0" presId="urn:microsoft.com/office/officeart/2008/layout/AlternatingHexagons"/>
    <dgm:cxn modelId="{73723C1D-D433-40A4-A155-E96A1ADE7EB9}" type="presParOf" srcId="{91CADE21-6447-4E32-B854-F2AE13A7CCF8}" destId="{F190C5DB-D87B-4D92-8761-15236470BAE3}" srcOrd="3" destOrd="0" presId="urn:microsoft.com/office/officeart/2008/layout/AlternatingHexagons"/>
    <dgm:cxn modelId="{0DF99D0F-F9FD-437F-BE0C-B440F19009C0}" type="presParOf" srcId="{91CADE21-6447-4E32-B854-F2AE13A7CCF8}" destId="{D4F3BF5A-EE77-4C02-A61C-80136158F42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9080B-4D2B-4442-A2B9-88FD44B9A443}">
      <dsp:nvSpPr>
        <dsp:cNvPr id="0" name=""/>
        <dsp:cNvSpPr/>
      </dsp:nvSpPr>
      <dsp:spPr>
        <a:xfrm>
          <a:off x="4282290" y="357191"/>
          <a:ext cx="2921624" cy="17502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Verbindung GMK und Mathe</a:t>
          </a:r>
        </a:p>
      </dsp:txBody>
      <dsp:txXfrm>
        <a:off x="4710152" y="613513"/>
        <a:ext cx="2065900" cy="1237629"/>
      </dsp:txXfrm>
    </dsp:sp>
    <dsp:sp modelId="{31DDEDB3-3966-45E1-BA22-C2C094A4785F}">
      <dsp:nvSpPr>
        <dsp:cNvPr id="0" name=""/>
        <dsp:cNvSpPr/>
      </dsp:nvSpPr>
      <dsp:spPr>
        <a:xfrm rot="8581478">
          <a:off x="2906440" y="2289102"/>
          <a:ext cx="2037216" cy="624002"/>
        </a:xfrm>
        <a:prstGeom prst="leftArrow">
          <a:avLst>
            <a:gd name="adj1" fmla="val 60000"/>
            <a:gd name="adj2" fmla="val 50000"/>
          </a:avLst>
        </a:prstGeom>
        <a:solidFill>
          <a:schemeClr val="tx2"/>
        </a:solidFill>
        <a:ln w="19050"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DC7E7-CDF1-4DCF-AB8C-EF96BCC36BC8}">
      <dsp:nvSpPr>
        <dsp:cNvPr id="0" name=""/>
        <dsp:cNvSpPr/>
      </dsp:nvSpPr>
      <dsp:spPr>
        <a:xfrm>
          <a:off x="2071284" y="1630564"/>
          <a:ext cx="2080009" cy="31664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(Wie) Beeinflusst die Vorgabe mathematischer Modelle unseren Alltag?</a:t>
          </a:r>
        </a:p>
      </dsp:txBody>
      <dsp:txXfrm>
        <a:off x="2132205" y="1691485"/>
        <a:ext cx="1958167" cy="3044564"/>
      </dsp:txXfrm>
    </dsp:sp>
    <dsp:sp modelId="{316BD337-9E19-40CD-9C87-5BF528BEF978}">
      <dsp:nvSpPr>
        <dsp:cNvPr id="0" name=""/>
        <dsp:cNvSpPr/>
      </dsp:nvSpPr>
      <dsp:spPr>
        <a:xfrm rot="5365790">
          <a:off x="4952825" y="2697413"/>
          <a:ext cx="1615924" cy="624002"/>
        </a:xfrm>
        <a:prstGeom prst="leftArrow">
          <a:avLst>
            <a:gd name="adj1" fmla="val 60000"/>
            <a:gd name="adj2" fmla="val 50000"/>
          </a:avLst>
        </a:prstGeom>
        <a:solidFill>
          <a:schemeClr val="tx2"/>
        </a:solidFill>
        <a:ln w="19050"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6A59D-DEB4-4D43-BD3C-DB666515AE65}">
      <dsp:nvSpPr>
        <dsp:cNvPr id="0" name=""/>
        <dsp:cNvSpPr/>
      </dsp:nvSpPr>
      <dsp:spPr>
        <a:xfrm>
          <a:off x="4728822" y="2837702"/>
          <a:ext cx="2080009" cy="19592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Sind mathematisch korrekte Modelle unantastbar?</a:t>
          </a:r>
        </a:p>
      </dsp:txBody>
      <dsp:txXfrm>
        <a:off x="4786207" y="2895087"/>
        <a:ext cx="1965239" cy="1844498"/>
      </dsp:txXfrm>
    </dsp:sp>
    <dsp:sp modelId="{BA598F4E-C331-464A-B764-5E78392B9AE3}">
      <dsp:nvSpPr>
        <dsp:cNvPr id="0" name=""/>
        <dsp:cNvSpPr/>
      </dsp:nvSpPr>
      <dsp:spPr>
        <a:xfrm rot="2247224">
          <a:off x="6528734" y="2291704"/>
          <a:ext cx="2009147" cy="624002"/>
        </a:xfrm>
        <a:prstGeom prst="leftArrow">
          <a:avLst>
            <a:gd name="adj1" fmla="val 60000"/>
            <a:gd name="adj2" fmla="val 50000"/>
          </a:avLst>
        </a:prstGeom>
        <a:solidFill>
          <a:schemeClr val="tx2"/>
        </a:solidFill>
        <a:ln w="19050"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291B3-4354-4ED2-94ED-D2D671900A83}">
      <dsp:nvSpPr>
        <dsp:cNvPr id="0" name=""/>
        <dsp:cNvSpPr/>
      </dsp:nvSpPr>
      <dsp:spPr>
        <a:xfrm>
          <a:off x="7290779" y="1632245"/>
          <a:ext cx="2080009" cy="31647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Wie funktioniert eigentlich unser Wahlsystem? </a:t>
          </a:r>
          <a:br>
            <a:rPr lang="de-DE" sz="17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br>
            <a:rPr lang="de-DE" sz="17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r>
            <a:rPr lang="de-DE" sz="17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Ist unser Wahlsystem (wirklich) so demokratisch?</a:t>
          </a:r>
        </a:p>
      </dsp:txBody>
      <dsp:txXfrm>
        <a:off x="7351700" y="1693166"/>
        <a:ext cx="1958167" cy="3042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FFE27-BD98-41E7-8199-B9E36666FAE2}">
      <dsp:nvSpPr>
        <dsp:cNvPr id="0" name=""/>
        <dsp:cNvSpPr/>
      </dsp:nvSpPr>
      <dsp:spPr>
        <a:xfrm rot="5400000">
          <a:off x="6450975" y="-2322932"/>
          <a:ext cx="2213545" cy="711317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de-DE" sz="1800" b="1" kern="1200" dirty="0"/>
            <a:t>Argumentieren</a:t>
          </a:r>
          <a:endParaRPr lang="de-DE" sz="16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	Mathematische Verfahren und ihre Vorgehensweisen erläutern und begründen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800" b="1" kern="1200" dirty="0"/>
            <a:t>Modellieren</a:t>
          </a:r>
          <a:endParaRPr lang="de-DE" sz="16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	Interpretieren und Validieren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800" b="1" kern="1200" dirty="0"/>
            <a:t>Mit symbolischen, formalen und technischen Elementen der Mathematik umgehen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	Ergebnisse und die Eignung des Verfahrens kritisch prüfen</a:t>
          </a:r>
        </a:p>
      </dsp:txBody>
      <dsp:txXfrm rot="-5400000">
        <a:off x="4001160" y="234939"/>
        <a:ext cx="7005119" cy="1997433"/>
      </dsp:txXfrm>
    </dsp:sp>
    <dsp:sp modelId="{AECF39CA-ED82-4DF9-A849-334104B683B6}">
      <dsp:nvSpPr>
        <dsp:cNvPr id="0" name=""/>
        <dsp:cNvSpPr/>
      </dsp:nvSpPr>
      <dsp:spPr>
        <a:xfrm>
          <a:off x="0" y="3415"/>
          <a:ext cx="4001161" cy="24604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Mathematik</a:t>
          </a:r>
          <a:r>
            <a:rPr lang="de-DE" sz="1600" b="1" kern="1200" dirty="0"/>
            <a:t> </a:t>
          </a:r>
          <a:br>
            <a:rPr lang="de-DE" sz="1600" b="1" kern="1200" dirty="0"/>
          </a:br>
          <a:br>
            <a:rPr lang="de-DE" sz="1600" b="1" kern="1200" dirty="0"/>
          </a:br>
          <a:r>
            <a:rPr lang="de-DE" sz="1600" b="0" kern="1200" dirty="0"/>
            <a:t>Prozessbezogene Kompetenzen</a:t>
          </a:r>
        </a:p>
      </dsp:txBody>
      <dsp:txXfrm>
        <a:off x="120111" y="123526"/>
        <a:ext cx="3760939" cy="2220258"/>
      </dsp:txXfrm>
    </dsp:sp>
    <dsp:sp modelId="{46C1AA57-21CD-4241-B93C-9F01E35C2D2C}">
      <dsp:nvSpPr>
        <dsp:cNvPr id="0" name=""/>
        <dsp:cNvSpPr/>
      </dsp:nvSpPr>
      <dsp:spPr>
        <a:xfrm rot="5400000">
          <a:off x="7086214" y="-451842"/>
          <a:ext cx="957844" cy="712012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800" b="1" kern="1200" dirty="0"/>
            <a:t>Klasse 11/12</a:t>
          </a:r>
          <a:endParaRPr lang="de-DE" sz="16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	Wahlsystem zum Bundestag bewerten</a:t>
          </a:r>
        </a:p>
      </dsp:txBody>
      <dsp:txXfrm rot="-5400000">
        <a:off x="4005072" y="2676058"/>
        <a:ext cx="7073370" cy="864328"/>
      </dsp:txXfrm>
    </dsp:sp>
    <dsp:sp modelId="{1A437AF5-1F2E-455A-9781-6DA6221C14F5}">
      <dsp:nvSpPr>
        <dsp:cNvPr id="0" name=""/>
        <dsp:cNvSpPr/>
      </dsp:nvSpPr>
      <dsp:spPr>
        <a:xfrm>
          <a:off x="0" y="2537657"/>
          <a:ext cx="4005072" cy="1141128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GMK</a:t>
          </a:r>
          <a:r>
            <a:rPr lang="de-DE" sz="1600" kern="1200" dirty="0"/>
            <a:t> </a:t>
          </a:r>
          <a:br>
            <a:rPr lang="de-DE" sz="1600" kern="1200" dirty="0"/>
          </a:br>
          <a:br>
            <a:rPr lang="de-DE" sz="1600" kern="1200" dirty="0"/>
          </a:br>
          <a:r>
            <a:rPr lang="de-DE" sz="1600" kern="1200" dirty="0"/>
            <a:t>politische Teilhabe</a:t>
          </a:r>
        </a:p>
      </dsp:txBody>
      <dsp:txXfrm>
        <a:off x="55705" y="2593362"/>
        <a:ext cx="3893662" cy="1029718"/>
      </dsp:txXfrm>
    </dsp:sp>
    <dsp:sp modelId="{3AD1F096-01C1-455B-A4AB-17E29261D262}">
      <dsp:nvSpPr>
        <dsp:cNvPr id="0" name=""/>
        <dsp:cNvSpPr/>
      </dsp:nvSpPr>
      <dsp:spPr>
        <a:xfrm>
          <a:off x="0" y="3752548"/>
          <a:ext cx="4005072" cy="964807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Demokratiebildung</a:t>
          </a:r>
          <a:endParaRPr lang="de-DE" sz="1400" b="1" kern="1200" dirty="0"/>
        </a:p>
      </dsp:txBody>
      <dsp:txXfrm>
        <a:off x="47098" y="3799646"/>
        <a:ext cx="3910876" cy="870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B2DBF-B237-440C-8552-B2BB05484322}">
      <dsp:nvSpPr>
        <dsp:cNvPr id="0" name=""/>
        <dsp:cNvSpPr/>
      </dsp:nvSpPr>
      <dsp:spPr>
        <a:xfrm rot="5400000">
          <a:off x="5138731" y="139591"/>
          <a:ext cx="2077392" cy="1807331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Notion</a:t>
          </a:r>
        </a:p>
      </dsp:txBody>
      <dsp:txXfrm rot="-5400000">
        <a:off x="5555403" y="328288"/>
        <a:ext cx="1244047" cy="1429938"/>
      </dsp:txXfrm>
    </dsp:sp>
    <dsp:sp modelId="{9B23C57B-7955-4774-AFF6-D52EE3CAB2E8}">
      <dsp:nvSpPr>
        <dsp:cNvPr id="0" name=""/>
        <dsp:cNvSpPr/>
      </dsp:nvSpPr>
      <dsp:spPr>
        <a:xfrm>
          <a:off x="7135936" y="420039"/>
          <a:ext cx="2318370" cy="124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CCC99-43DC-4F31-8797-06E70C1FD3C6}">
      <dsp:nvSpPr>
        <dsp:cNvPr id="0" name=""/>
        <dsp:cNvSpPr/>
      </dsp:nvSpPr>
      <dsp:spPr>
        <a:xfrm rot="5400000">
          <a:off x="3186813" y="139591"/>
          <a:ext cx="2077392" cy="1807331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b="1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PPT</a:t>
          </a:r>
        </a:p>
      </dsp:txBody>
      <dsp:txXfrm rot="-5400000">
        <a:off x="3603485" y="328288"/>
        <a:ext cx="1244047" cy="1429938"/>
      </dsp:txXfrm>
    </dsp:sp>
    <dsp:sp modelId="{BE200DAC-E1B3-4FCF-8A2B-FA702DCDEAA2}">
      <dsp:nvSpPr>
        <dsp:cNvPr id="0" name=""/>
        <dsp:cNvSpPr/>
      </dsp:nvSpPr>
      <dsp:spPr>
        <a:xfrm rot="5400000">
          <a:off x="4159032" y="1902882"/>
          <a:ext cx="2077392" cy="1807331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b="1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H5P</a:t>
          </a:r>
        </a:p>
      </dsp:txBody>
      <dsp:txXfrm rot="-5400000">
        <a:off x="4575704" y="2091579"/>
        <a:ext cx="1244047" cy="1429938"/>
      </dsp:txXfrm>
    </dsp:sp>
    <dsp:sp modelId="{E1F52AF1-8CDA-47DB-A6D8-BD0A813ED775}">
      <dsp:nvSpPr>
        <dsp:cNvPr id="0" name=""/>
        <dsp:cNvSpPr/>
      </dsp:nvSpPr>
      <dsp:spPr>
        <a:xfrm>
          <a:off x="1975693" y="2183330"/>
          <a:ext cx="2243583" cy="124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CCEF4-CF39-4393-8B16-EE47756F0380}">
      <dsp:nvSpPr>
        <dsp:cNvPr id="0" name=""/>
        <dsp:cNvSpPr/>
      </dsp:nvSpPr>
      <dsp:spPr>
        <a:xfrm rot="5400000">
          <a:off x="6110951" y="1902882"/>
          <a:ext cx="2077392" cy="1807331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Menti</a:t>
          </a:r>
          <a:endParaRPr lang="de-DE" sz="2800" b="1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6527623" y="2091579"/>
        <a:ext cx="1244047" cy="1429938"/>
      </dsp:txXfrm>
    </dsp:sp>
    <dsp:sp modelId="{3E59339A-1B4B-41D1-9E43-E6FFAF491AB8}">
      <dsp:nvSpPr>
        <dsp:cNvPr id="0" name=""/>
        <dsp:cNvSpPr/>
      </dsp:nvSpPr>
      <dsp:spPr>
        <a:xfrm rot="5400000">
          <a:off x="2218444" y="1890958"/>
          <a:ext cx="2077392" cy="1807331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Geo</a:t>
          </a:r>
          <a:r>
            <a:rPr lang="de-DE" sz="2000" b="1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</a:t>
          </a:r>
          <a:r>
            <a:rPr lang="de-DE" sz="2000" b="1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Gebra</a:t>
          </a:r>
          <a:endParaRPr lang="de-DE" sz="2000" b="1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2635116" y="2079655"/>
        <a:ext cx="1244047" cy="1429938"/>
      </dsp:txXfrm>
    </dsp:sp>
    <dsp:sp modelId="{EB1413A2-F800-4BA7-8841-BBB89D6483E3}">
      <dsp:nvSpPr>
        <dsp:cNvPr id="0" name=""/>
        <dsp:cNvSpPr/>
      </dsp:nvSpPr>
      <dsp:spPr>
        <a:xfrm>
          <a:off x="7135936" y="3946621"/>
          <a:ext cx="2318370" cy="124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43178-AB67-46D4-B413-71BB70D7587C}">
      <dsp:nvSpPr>
        <dsp:cNvPr id="0" name=""/>
        <dsp:cNvSpPr/>
      </dsp:nvSpPr>
      <dsp:spPr>
        <a:xfrm rot="5400000">
          <a:off x="7103119" y="169962"/>
          <a:ext cx="2077392" cy="1807331"/>
        </a:xfrm>
        <a:prstGeom prst="hexagon">
          <a:avLst>
            <a:gd name="adj" fmla="val 25000"/>
            <a:gd name="vf" fmla="val 115470"/>
          </a:avLst>
        </a:prstGeom>
        <a:solidFill>
          <a:srgbClr val="D0E0DC"/>
        </a:solidFill>
        <a:ln w="12700" cap="flat" cmpd="sng" algn="ctr">
          <a:solidFill>
            <a:srgbClr val="D9D9D9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n/>
              <a:solidFill>
                <a:prstClr val="black">
                  <a:lumMod val="65000"/>
                  <a:lumOff val="35000"/>
                </a:prst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Canva</a:t>
          </a:r>
          <a:endParaRPr lang="de-DE" sz="2400" kern="1200" dirty="0">
            <a:ln/>
            <a:solidFill>
              <a:prstClr val="black">
                <a:lumMod val="65000"/>
                <a:lumOff val="35000"/>
              </a:prstClr>
            </a:solidFill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7519791" y="358659"/>
        <a:ext cx="1244047" cy="1429938"/>
      </dsp:txXfrm>
    </dsp:sp>
    <dsp:sp modelId="{E0BD3798-B758-4BB9-9760-3F26F3246A38}">
      <dsp:nvSpPr>
        <dsp:cNvPr id="0" name=""/>
        <dsp:cNvSpPr/>
      </dsp:nvSpPr>
      <dsp:spPr>
        <a:xfrm rot="5400000">
          <a:off x="1251940" y="138885"/>
          <a:ext cx="2077392" cy="1807331"/>
        </a:xfrm>
        <a:prstGeom prst="hexagon">
          <a:avLst>
            <a:gd name="adj" fmla="val 25000"/>
            <a:gd name="vf" fmla="val 115470"/>
          </a:avLst>
        </a:prstGeom>
        <a:solidFill>
          <a:srgbClr val="D0E0D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Excel</a:t>
          </a:r>
        </a:p>
      </dsp:txBody>
      <dsp:txXfrm rot="-5400000">
        <a:off x="1668612" y="327582"/>
        <a:ext cx="1244047" cy="1429938"/>
      </dsp:txXfrm>
    </dsp:sp>
    <dsp:sp modelId="{19C49099-4753-4BFC-8F93-B57FDAEEED1D}">
      <dsp:nvSpPr>
        <dsp:cNvPr id="0" name=""/>
        <dsp:cNvSpPr/>
      </dsp:nvSpPr>
      <dsp:spPr>
        <a:xfrm>
          <a:off x="1975693" y="5709911"/>
          <a:ext cx="2243583" cy="124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3BF5A-EE77-4C02-A61C-80136158F426}">
      <dsp:nvSpPr>
        <dsp:cNvPr id="0" name=""/>
        <dsp:cNvSpPr/>
      </dsp:nvSpPr>
      <dsp:spPr>
        <a:xfrm rot="5400000">
          <a:off x="8627280" y="4685425"/>
          <a:ext cx="2077392" cy="1807331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9043952" y="4874122"/>
        <a:ext cx="1244047" cy="14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4499710-2D6F-5743-B9E5-F18E3B239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-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08EE61D7-51FA-8445-A65A-B10C193BEE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2463-8150-4DAA-877D-A146C8C8C60A}" type="datetime1">
              <a:rPr lang="de-DE" smtClean="0"/>
              <a:t>11.07.2023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683-D191-47F3-8302-BB2B36B1C86A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E91-4B1C-4025-AE57-60317864A3F3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D93-083F-4B89-951E-D5F35A1BBEC8}" type="datetime1">
              <a:rPr lang="de-DE" smtClean="0"/>
              <a:t>11.07.2023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E158-F33A-4782-AFB5-03A3FD6F0AB2}" type="datetime1">
              <a:rPr lang="de-DE" smtClean="0"/>
              <a:t>11.07.2023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81375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ildwelt-KIT-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3">
            <a:extLst>
              <a:ext uri="{FF2B5EF4-FFF2-40B4-BE49-F238E27FC236}">
                <a16:creationId xmlns:a16="http://schemas.microsoft.com/office/drawing/2014/main" id="{6C6A0023-0015-9240-95BC-F4252EAD05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56308" y="3618000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22188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ildwelt-KIT-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3">
            <a:extLst>
              <a:ext uri="{FF2B5EF4-FFF2-40B4-BE49-F238E27FC236}">
                <a16:creationId xmlns:a16="http://schemas.microsoft.com/office/drawing/2014/main" id="{153A9B5E-D5F5-4943-9CE5-6CC8AD9849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4800" y="3618383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2215268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4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8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15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DB6-D53F-456D-8864-56CE29C6E6BA}" type="datetime1">
              <a:rPr lang="de-DE" smtClean="0"/>
              <a:t>11.07.2023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36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DB6-D53F-456D-8864-56CE29C6E6BA}" type="datetime1">
              <a:rPr lang="de-DE" smtClean="0"/>
              <a:t>11.07.2023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62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00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3990749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157FB1C4-03A2-5742-A484-BFCC04AE1E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-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29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959810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08EE61D7-51FA-8445-A65A-B10C193BEE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C57871-7566-4CAB-6D98-C47356BC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2463-8150-4DAA-877D-A146C8C8C60A}" type="datetime1">
              <a:rPr lang="de-DE" smtClean="0"/>
              <a:t>11.07.2023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925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683-D191-47F3-8302-BB2B36B1C86A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23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E91-4B1C-4025-AE57-60317864A3F3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2248036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D93-083F-4B89-951E-D5F35A1BBEC8}" type="datetime1">
              <a:rPr lang="de-DE" smtClean="0"/>
              <a:t>11.07.2023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791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E158-F33A-4782-AFB5-03A3FD6F0AB2}" type="datetime1">
              <a:rPr lang="de-DE" smtClean="0"/>
              <a:t>11.07.2023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6495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21059996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ildwelt-KIT-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3">
            <a:extLst>
              <a:ext uri="{FF2B5EF4-FFF2-40B4-BE49-F238E27FC236}">
                <a16:creationId xmlns:a16="http://schemas.microsoft.com/office/drawing/2014/main" id="{BC4D3CAE-ED4B-354B-A4F6-66C0D8B782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18000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1519213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73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77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DB6-D53F-456D-8864-56CE29C6E6BA}" type="datetime1">
              <a:rPr lang="de-DE" smtClean="0"/>
              <a:t>11.07.2023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19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DB6-D53F-456D-8864-56CE29C6E6BA}" type="datetime1">
              <a:rPr lang="de-DE" smtClean="0"/>
              <a:t>11.07.2023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958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427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331228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8973510D-7EB2-DE48-B751-648EBCCCF1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-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659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28125659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08EE61D7-51FA-8445-A65A-B10C193BEE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639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2463-8150-4DAA-877D-A146C8C8C60A}" type="datetime1">
              <a:rPr lang="de-DE" smtClean="0"/>
              <a:t>11.07.2023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820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683-D191-47F3-8302-BB2B36B1C86A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544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E91-4B1C-4025-AE57-60317864A3F3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66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D93-083F-4B89-951E-D5F35A1BBEC8}" type="datetime1">
              <a:rPr lang="de-DE" smtClean="0"/>
              <a:t>11.07.2023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309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E158-F33A-4782-AFB5-03A3FD6F0AB2}" type="datetime1">
              <a:rPr lang="de-DE" smtClean="0"/>
              <a:t>11.07.2023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3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DB6-D53F-456D-8864-56CE29C6E6BA}" type="datetime1">
              <a:rPr lang="de-DE" smtClean="0"/>
              <a:t>11.07.2023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DB6-D53F-456D-8864-56CE29C6E6BA}" type="datetime1">
              <a:rPr lang="de-DE" smtClean="0"/>
              <a:t>11.07.2023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 smtClean="0"/>
            </a:lvl1pPr>
          </a:lstStyle>
          <a:p>
            <a:fld id="{6245B8D5-6333-46B0-B66F-CB871999619A}" type="datetime1">
              <a:rPr lang="de-DE" smtClean="0"/>
              <a:pPr/>
              <a:t>11.07.2023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Vorname Name - Präsentationstitel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19881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 err="1"/>
              <a:t>Bereich</a:t>
            </a:r>
            <a:r>
              <a:rPr lang="en-US" altLang="de-DE" sz="1200" dirty="0"/>
              <a:t>, </a:t>
            </a:r>
            <a:r>
              <a:rPr lang="en-US" altLang="de-DE" sz="1200" dirty="0" err="1"/>
              <a:t>Institut</a:t>
            </a:r>
            <a:r>
              <a:rPr lang="en-US" altLang="de-DE" sz="1200" dirty="0"/>
              <a:t>, DE/</a:t>
            </a:r>
            <a:r>
              <a:rPr lang="en-US" altLang="de-DE" sz="1200" dirty="0" err="1"/>
              <a:t>Stabsstelle</a:t>
            </a:r>
            <a:endParaRPr lang="en-US" altLang="de-DE" sz="12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2" y="441464"/>
            <a:ext cx="1448387" cy="666959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79" r:id="rId8"/>
    <p:sldLayoutId id="2147483688" r:id="rId9"/>
    <p:sldLayoutId id="2147483730" r:id="rId10"/>
    <p:sldLayoutId id="2147483689" r:id="rId11"/>
    <p:sldLayoutId id="2147483693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2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 smtClean="0"/>
            </a:lvl1pPr>
          </a:lstStyle>
          <a:p>
            <a:fld id="{6245B8D5-6333-46B0-B66F-CB871999619A}" type="datetime1">
              <a:rPr lang="de-DE" smtClean="0"/>
              <a:pPr/>
              <a:t>11.07.2023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Max Mustermann - Präsentationstitel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19881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 err="1"/>
              <a:t>Bereich</a:t>
            </a:r>
            <a:r>
              <a:rPr lang="en-US" altLang="de-DE" sz="1200" dirty="0"/>
              <a:t>, </a:t>
            </a:r>
            <a:r>
              <a:rPr lang="en-US" altLang="de-DE" sz="1200" dirty="0" err="1"/>
              <a:t>Institut</a:t>
            </a:r>
            <a:r>
              <a:rPr lang="en-US" altLang="de-DE" sz="1200" dirty="0"/>
              <a:t>, DE/</a:t>
            </a:r>
            <a:r>
              <a:rPr lang="en-US" altLang="de-DE" sz="1200" dirty="0" err="1"/>
              <a:t>Stabsstelle</a:t>
            </a:r>
            <a:endParaRPr lang="en-US" altLang="de-DE" sz="12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2" y="441464"/>
            <a:ext cx="1448387" cy="666959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8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31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2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 smtClean="0"/>
            </a:lvl1pPr>
          </a:lstStyle>
          <a:p>
            <a:fld id="{6245B8D5-6333-46B0-B66F-CB871999619A}" type="datetime1">
              <a:rPr lang="de-DE" smtClean="0"/>
              <a:pPr/>
              <a:t>11.07.2023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Max Mustermann - Präsentationstitel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19881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 err="1"/>
              <a:t>Bereich</a:t>
            </a:r>
            <a:r>
              <a:rPr lang="en-US" altLang="de-DE" sz="1200" dirty="0"/>
              <a:t>, </a:t>
            </a:r>
            <a:r>
              <a:rPr lang="en-US" altLang="de-DE" sz="1200" dirty="0" err="1"/>
              <a:t>Institut</a:t>
            </a:r>
            <a:r>
              <a:rPr lang="en-US" altLang="de-DE" sz="1200" dirty="0"/>
              <a:t>, DE/</a:t>
            </a:r>
            <a:r>
              <a:rPr lang="en-US" altLang="de-DE" sz="1200" dirty="0" err="1"/>
              <a:t>Stabsstelle</a:t>
            </a:r>
            <a:endParaRPr lang="en-US" altLang="de-DE" sz="12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2" y="441464"/>
            <a:ext cx="1448387" cy="666959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1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32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2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62E6E75D-BB86-CCE0-2ECD-2B4D8C99DA2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" t="45731" r="-105" b="20051"/>
          <a:stretch/>
        </p:blipFill>
        <p:spPr>
          <a:xfrm>
            <a:off x="156308" y="3618384"/>
            <a:ext cx="11904459" cy="2707437"/>
          </a:xfrm>
        </p:spPr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" dirty="0"/>
              <a:t>Mathematik hinter Wahlen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Sarah Glatt, Beatrice Wellmann</a:t>
            </a:r>
            <a:br>
              <a:rPr lang="de-DE" dirty="0"/>
            </a:br>
            <a:r>
              <a:rPr lang="de-DE" dirty="0"/>
              <a:t>18.07.2023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3222553-DAF0-5AD2-3C1C-652DACA42122}"/>
              </a:ext>
            </a:extLst>
          </p:cNvPr>
          <p:cNvSpPr txBox="1"/>
          <p:nvPr/>
        </p:nvSpPr>
        <p:spPr>
          <a:xfrm>
            <a:off x="8969829" y="5988364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F68BC78-35FC-C140-B867-2ACAF8BEC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Diskussionsthema in </a:t>
                </a:r>
                <a:r>
                  <a:rPr lang="de-DE" b="1" dirty="0"/>
                  <a:t>allen</a:t>
                </a:r>
                <a:r>
                  <a:rPr lang="de-DE" dirty="0"/>
                  <a:t> Demokratien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Problematik: Prozentzahl auf Ganze Zahlen abbilden </a:t>
                </a:r>
                <a14:m>
                  <m:oMath xmlns:m="http://schemas.openxmlformats.org/officeDocument/2006/math">
                    <m:r>
                      <a:rPr lang="de" b="1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" b="1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" b="1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0" indent="0">
                  <a:buNone/>
                </a:pPr>
                <a:endParaRPr lang="de" b="1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F68BC78-35FC-C140-B867-2ACAF8BEC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" t="-3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Sachanalyse</a:t>
            </a:r>
          </a:p>
        </p:txBody>
      </p:sp>
    </p:spTree>
    <p:extLst>
      <p:ext uri="{BB962C8B-B14F-4D97-AF65-F5344CB8AC3E}">
        <p14:creationId xmlns:p14="http://schemas.microsoft.com/office/powerpoint/2010/main" val="420716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5B4BA-E29F-7A7C-5AE0-CF10F8D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56FCD-019D-4419-919B-3326BB7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A39A11-9A45-FF61-AF16-70DA866E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Fachdidaktische Überlegungen</a:t>
            </a:r>
          </a:p>
        </p:txBody>
      </p:sp>
      <p:pic>
        <p:nvPicPr>
          <p:cNvPr id="7" name="Bildplatzhalter 6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907EF359-E50B-964B-B24F-FD6005CFB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6" b="22826"/>
          <a:stretch>
            <a:fillRect/>
          </a:stretch>
        </p:blipFill>
        <p:spPr/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810CB8-84AF-7EE3-C649-BF3BA3F63180}"/>
              </a:ext>
            </a:extLst>
          </p:cNvPr>
          <p:cNvSpPr txBox="1"/>
          <p:nvPr/>
        </p:nvSpPr>
        <p:spPr>
          <a:xfrm>
            <a:off x="9002487" y="5837916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3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Fachdidaktische Überlegungen - Bildungsplan</a:t>
            </a:r>
          </a:p>
        </p:txBody>
      </p:sp>
      <p:graphicFrame>
        <p:nvGraphicFramePr>
          <p:cNvPr id="15" name="Inhaltsplatzhalter 14">
            <a:extLst>
              <a:ext uri="{FF2B5EF4-FFF2-40B4-BE49-F238E27FC236}">
                <a16:creationId xmlns:a16="http://schemas.microsoft.com/office/drawing/2014/main" id="{546F9142-B355-ED6A-5B05-F43AA4A5C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16485"/>
              </p:ext>
            </p:extLst>
          </p:nvPr>
        </p:nvGraphicFramePr>
        <p:xfrm>
          <a:off x="533399" y="1349829"/>
          <a:ext cx="11125201" cy="4720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48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Fachdidaktische Überlegungen - Vorwissen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7012CB73-3CE3-CF7A-DED4-25E941F8A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62492"/>
              </p:ext>
            </p:extLst>
          </p:nvPr>
        </p:nvGraphicFramePr>
        <p:xfrm>
          <a:off x="528000" y="1796143"/>
          <a:ext cx="11125201" cy="431738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74299">
                  <a:extLst>
                    <a:ext uri="{9D8B030D-6E8A-4147-A177-3AD203B41FA5}">
                      <a16:colId xmlns:a16="http://schemas.microsoft.com/office/drawing/2014/main" val="4063908354"/>
                    </a:ext>
                  </a:extLst>
                </a:gridCol>
                <a:gridCol w="4050901">
                  <a:extLst>
                    <a:ext uri="{9D8B030D-6E8A-4147-A177-3AD203B41FA5}">
                      <a16:colId xmlns:a16="http://schemas.microsoft.com/office/drawing/2014/main" val="1855436517"/>
                    </a:ext>
                  </a:extLst>
                </a:gridCol>
                <a:gridCol w="5100001">
                  <a:extLst>
                    <a:ext uri="{9D8B030D-6E8A-4147-A177-3AD203B41FA5}">
                      <a16:colId xmlns:a16="http://schemas.microsoft.com/office/drawing/2014/main" val="3831620800"/>
                    </a:ext>
                  </a:extLst>
                </a:gridCol>
              </a:tblGrid>
              <a:tr h="529696">
                <a:tc>
                  <a:txBody>
                    <a:bodyPr/>
                    <a:lstStyle/>
                    <a:p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GMK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Mathematik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82176"/>
                  </a:ext>
                </a:extLst>
              </a:tr>
              <a:tr h="1697929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Benötigt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Grundkenntnisse zum deutschen Wahlsystem</a:t>
                      </a:r>
                    </a:p>
                    <a:p>
                      <a:pPr marL="465138" indent="-2857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Bundes-,</a:t>
                      </a:r>
                      <a:r>
                        <a:rPr lang="de-DE" sz="1800" baseline="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Landtagswahl</a:t>
                      </a:r>
                    </a:p>
                    <a:p>
                      <a:pPr marL="465138" indent="-2857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800" baseline="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Mehrheits-, Verhältniswahl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solidFill>
                      <a:srgbClr val="D0E0D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Prozentrechnung</a:t>
                      </a:r>
                    </a:p>
                    <a:p>
                      <a:pPr marL="285750" indent="-2857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Grundrechenarten</a:t>
                      </a:r>
                    </a:p>
                    <a:p>
                      <a:pPr marL="285750" indent="-2857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Normative Modellierung</a:t>
                      </a:r>
                    </a:p>
                  </a:txBody>
                  <a:tcPr>
                    <a:solidFill>
                      <a:srgbClr val="D0E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20759"/>
                  </a:ext>
                </a:extLst>
              </a:tr>
              <a:tr h="2089759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Vorhanden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GMK – politische Teilhabe</a:t>
                      </a:r>
                    </a:p>
                    <a:p>
                      <a:pPr marL="177800" indent="0"/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Klasse 8/9/10 </a:t>
                      </a:r>
                      <a:b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</a:b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Wahlsystem zum Bundestag erklären</a:t>
                      </a:r>
                    </a:p>
                  </a:txBody>
                  <a:tcPr>
                    <a:solidFill>
                      <a:srgbClr val="D0E0DC"/>
                    </a:solidFill>
                  </a:tcPr>
                </a:tc>
                <a:tc>
                  <a:txBody>
                    <a:bodyPr/>
                    <a:lstStyle/>
                    <a:p>
                      <a:pPr marL="446088" indent="-446088"/>
                      <a:r>
                        <a:rPr lang="de-DE" sz="1800" b="1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 – Leitidee Zahl – Variable - Operation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marL="177800" indent="0"/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Klasse 7/8/9 </a:t>
                      </a:r>
                    </a:p>
                    <a:p>
                      <a:pPr marL="177800" indent="0"/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Prozentwert, Grundwert und Prozentsatz identifizieren und berechnen</a:t>
                      </a:r>
                    </a:p>
                  </a:txBody>
                  <a:tcPr>
                    <a:solidFill>
                      <a:srgbClr val="D0E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4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1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A10521-E544-3D1E-3195-1ECB7108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Mathematik</a:t>
            </a:r>
          </a:p>
          <a:p>
            <a:pPr lvl="1"/>
            <a:r>
              <a:rPr lang="de-DE" dirty="0"/>
              <a:t>Verschiedene Rechenvorschriften für </a:t>
            </a:r>
            <a:r>
              <a:rPr lang="de-DE" dirty="0" err="1"/>
              <a:t>D‘Hondt</a:t>
            </a:r>
            <a:r>
              <a:rPr lang="de-DE" dirty="0"/>
              <a:t> und Sainte-</a:t>
            </a:r>
            <a:r>
              <a:rPr lang="de-DE" dirty="0" err="1"/>
              <a:t>Lagu</a:t>
            </a:r>
            <a:r>
              <a:rPr lang="de" dirty="0">
                <a:sym typeface="Arial"/>
              </a:rPr>
              <a:t>ë</a:t>
            </a:r>
          </a:p>
          <a:p>
            <a:pPr marL="355579" lvl="1" indent="0">
              <a:buNone/>
            </a:pPr>
            <a:endParaRPr lang="de" dirty="0">
              <a:sym typeface="Arial"/>
            </a:endParaRPr>
          </a:p>
          <a:p>
            <a:pPr marL="717508" lvl="2" indent="0">
              <a:buNone/>
            </a:pPr>
            <a:br>
              <a:rPr lang="de" dirty="0">
                <a:sym typeface="Arial"/>
              </a:rPr>
            </a:br>
            <a:r>
              <a:rPr lang="de" dirty="0">
                <a:sym typeface="Arial"/>
              </a:rPr>
              <a:t>	</a:t>
            </a:r>
            <a:br>
              <a:rPr lang="de" dirty="0">
                <a:sym typeface="Arial"/>
              </a:rPr>
            </a:br>
            <a:r>
              <a:rPr lang="de" dirty="0">
                <a:sym typeface="Arial"/>
              </a:rPr>
              <a:t>	</a:t>
            </a:r>
            <a:r>
              <a:rPr lang="de" sz="2400" dirty="0">
                <a:sym typeface="Arial"/>
              </a:rPr>
              <a:t>Berechnung </a:t>
            </a:r>
            <a:r>
              <a:rPr lang="de" sz="2000" dirty="0">
                <a:sym typeface="Arial"/>
              </a:rPr>
              <a:t>(Divisorverfahren)</a:t>
            </a:r>
            <a:r>
              <a:rPr lang="de" sz="2400" dirty="0">
                <a:sym typeface="Arial"/>
              </a:rPr>
              <a:t>			Bestimmung über Tabelle</a:t>
            </a:r>
            <a:endParaRPr lang="de" dirty="0">
              <a:sym typeface="Arial"/>
            </a:endParaRPr>
          </a:p>
          <a:p>
            <a:pPr marL="717508" lvl="2" indent="0">
              <a:buNone/>
            </a:pPr>
            <a:endParaRPr lang="de" dirty="0">
              <a:sym typeface="Arial"/>
            </a:endParaRPr>
          </a:p>
          <a:p>
            <a:pPr marL="717508" lvl="2" indent="0">
              <a:buNone/>
            </a:pPr>
            <a:endParaRPr lang="de" dirty="0">
              <a:sym typeface="Arial"/>
            </a:endParaRPr>
          </a:p>
          <a:p>
            <a:r>
              <a:rPr lang="de-DE" dirty="0"/>
              <a:t>GMK</a:t>
            </a:r>
          </a:p>
          <a:p>
            <a:pPr lvl="1"/>
            <a:r>
              <a:rPr lang="de-DE" dirty="0"/>
              <a:t>Keine Überhangmandate</a:t>
            </a:r>
          </a:p>
          <a:p>
            <a:pPr lvl="1"/>
            <a:r>
              <a:rPr lang="de-DE" dirty="0">
                <a:sym typeface="Arial"/>
              </a:rPr>
              <a:t>Keine 5%-Hürde</a:t>
            </a:r>
            <a:endParaRPr lang="de" dirty="0">
              <a:sym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EE5732-D4D2-1DB6-6C00-651DE00E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03E2F-683C-8E11-3FB2-C3271114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6DEE8B7-FCB3-2BFC-A966-CE47291D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Fachdidaktische Überlegungen - Reduktion</a:t>
            </a:r>
          </a:p>
        </p:txBody>
      </p:sp>
      <p:sp>
        <p:nvSpPr>
          <p:cNvPr id="6" name="Pfeil nach rechts 1">
            <a:extLst>
              <a:ext uri="{FF2B5EF4-FFF2-40B4-BE49-F238E27FC236}">
                <a16:creationId xmlns:a16="http://schemas.microsoft.com/office/drawing/2014/main" id="{D36E53B8-EE2E-E218-699D-FF7A7591A400}"/>
              </a:ext>
            </a:extLst>
          </p:cNvPr>
          <p:cNvSpPr>
            <a:spLocks noChangeAspect="1"/>
          </p:cNvSpPr>
          <p:nvPr/>
        </p:nvSpPr>
        <p:spPr>
          <a:xfrm rot="2612340">
            <a:off x="7676971" y="2589392"/>
            <a:ext cx="839980" cy="638062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4">
            <a:extLst>
              <a:ext uri="{FF2B5EF4-FFF2-40B4-BE49-F238E27FC236}">
                <a16:creationId xmlns:a16="http://schemas.microsoft.com/office/drawing/2014/main" id="{CA1F60A1-AB69-3D45-73FE-90212B85FCE7}"/>
              </a:ext>
            </a:extLst>
          </p:cNvPr>
          <p:cNvSpPr>
            <a:spLocks noChangeAspect="1"/>
          </p:cNvSpPr>
          <p:nvPr/>
        </p:nvSpPr>
        <p:spPr>
          <a:xfrm rot="18987660" flipH="1">
            <a:off x="3266393" y="2589392"/>
            <a:ext cx="839979" cy="638062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Marke Kreuz mit einfarbiger Füllung">
            <a:extLst>
              <a:ext uri="{FF2B5EF4-FFF2-40B4-BE49-F238E27FC236}">
                <a16:creationId xmlns:a16="http://schemas.microsoft.com/office/drawing/2014/main" id="{3576A2C0-9D95-ED25-3AA2-06986150D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63" y="3181512"/>
            <a:ext cx="645236" cy="645236"/>
          </a:xfrm>
          <a:prstGeom prst="rect">
            <a:avLst/>
          </a:prstGeom>
        </p:spPr>
      </p:pic>
      <p:pic>
        <p:nvPicPr>
          <p:cNvPr id="14" name="Grafik 13" descr="Abzeichen Tick1 mit einfarbiger Füllung">
            <a:extLst>
              <a:ext uri="{FF2B5EF4-FFF2-40B4-BE49-F238E27FC236}">
                <a16:creationId xmlns:a16="http://schemas.microsoft.com/office/drawing/2014/main" id="{C5F63F38-09E6-449C-AC5D-016B005A4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8631" y="3181512"/>
            <a:ext cx="645236" cy="6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1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5B4BA-E29F-7A7C-5AE0-CF10F8D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56FCD-019D-4419-919B-3326BB7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A39A11-9A45-FF61-AF16-70DA866E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Mediendidaktische Überlegungen</a:t>
            </a:r>
          </a:p>
        </p:txBody>
      </p:sp>
      <p:pic>
        <p:nvPicPr>
          <p:cNvPr id="7" name="Bildplatzhalter 6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907EF359-E50B-964B-B24F-FD6005CFB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6" b="22826"/>
          <a:stretch>
            <a:fillRect/>
          </a:stretch>
        </p:blipFill>
        <p:spPr/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810CB8-84AF-7EE3-C649-BF3BA3F63180}"/>
              </a:ext>
            </a:extLst>
          </p:cNvPr>
          <p:cNvSpPr txBox="1"/>
          <p:nvPr/>
        </p:nvSpPr>
        <p:spPr>
          <a:xfrm>
            <a:off x="9002487" y="5837916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E7AC2FE-7BB1-8724-84B5-B60617849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399304"/>
              </p:ext>
            </p:extLst>
          </p:nvPr>
        </p:nvGraphicFramePr>
        <p:xfrm>
          <a:off x="1001486" y="2007097"/>
          <a:ext cx="11430000" cy="737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97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- PPT</a:t>
            </a:r>
          </a:p>
        </p:txBody>
      </p:sp>
      <p:sp>
        <p:nvSpPr>
          <p:cNvPr id="2" name="Auf der gleichen Seite des Rechtecks liegende Ecken abrunden 10">
            <a:extLst>
              <a:ext uri="{FF2B5EF4-FFF2-40B4-BE49-F238E27FC236}">
                <a16:creationId xmlns:a16="http://schemas.microsoft.com/office/drawing/2014/main" id="{9F8E92F0-3CE1-9AEF-F311-F1A3582F2EE9}"/>
              </a:ext>
            </a:extLst>
          </p:cNvPr>
          <p:cNvSpPr/>
          <p:nvPr/>
        </p:nvSpPr>
        <p:spPr>
          <a:xfrm flipV="1">
            <a:off x="922987" y="5105647"/>
            <a:ext cx="10346026" cy="1053773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6" name="Auf der gleichen Seite des Rechtecks liegende Ecken abrunden 5">
            <a:extLst>
              <a:ext uri="{FF2B5EF4-FFF2-40B4-BE49-F238E27FC236}">
                <a16:creationId xmlns:a16="http://schemas.microsoft.com/office/drawing/2014/main" id="{39CC89DD-3F86-1FEA-F3BB-8BC462D84B34}"/>
              </a:ext>
            </a:extLst>
          </p:cNvPr>
          <p:cNvSpPr/>
          <p:nvPr/>
        </p:nvSpPr>
        <p:spPr>
          <a:xfrm flipV="1">
            <a:off x="922986" y="2139892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ADED4-2FEE-13BF-E0CB-1B5C03ACADAA}"/>
              </a:ext>
            </a:extLst>
          </p:cNvPr>
          <p:cNvSpPr txBox="1"/>
          <p:nvPr/>
        </p:nvSpPr>
        <p:spPr>
          <a:xfrm>
            <a:off x="836312" y="1687964"/>
            <a:ext cx="2146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9" name="Auf der gleichen Seite des Rechtecks liegende Ecken abrunden 9">
            <a:extLst>
              <a:ext uri="{FF2B5EF4-FFF2-40B4-BE49-F238E27FC236}">
                <a16:creationId xmlns:a16="http://schemas.microsoft.com/office/drawing/2014/main" id="{2FD717EF-9A00-99F4-2EE4-7765E36259DC}"/>
              </a:ext>
            </a:extLst>
          </p:cNvPr>
          <p:cNvSpPr/>
          <p:nvPr/>
        </p:nvSpPr>
        <p:spPr>
          <a:xfrm flipV="1">
            <a:off x="6196990" y="2146051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12621-FBBF-1200-C83F-12CCA28A6770}"/>
              </a:ext>
            </a:extLst>
          </p:cNvPr>
          <p:cNvSpPr txBox="1"/>
          <p:nvPr/>
        </p:nvSpPr>
        <p:spPr>
          <a:xfrm>
            <a:off x="6131626" y="1694123"/>
            <a:ext cx="3286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BC1321-14C4-6A71-698F-3339145C9F1A}"/>
              </a:ext>
            </a:extLst>
          </p:cNvPr>
          <p:cNvSpPr txBox="1"/>
          <p:nvPr/>
        </p:nvSpPr>
        <p:spPr>
          <a:xfrm>
            <a:off x="836313" y="4613206"/>
            <a:ext cx="214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1EF7A9-BAE5-0ED3-183B-B73FC09C3344}"/>
              </a:ext>
            </a:extLst>
          </p:cNvPr>
          <p:cNvSpPr txBox="1"/>
          <p:nvPr/>
        </p:nvSpPr>
        <p:spPr>
          <a:xfrm>
            <a:off x="988352" y="2196695"/>
            <a:ext cx="4904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Informations- und Präsentationsmittel</a:t>
            </a:r>
          </a:p>
          <a:p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Schnelle Darstellung von Informationen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Einbindung von Grafiken, Bildern, …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Vertrauter Umgang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288D8A-C647-765E-BB66-6F125A4B8121}"/>
              </a:ext>
            </a:extLst>
          </p:cNvPr>
          <p:cNvSpPr txBox="1"/>
          <p:nvPr/>
        </p:nvSpPr>
        <p:spPr>
          <a:xfrm>
            <a:off x="6262355" y="2196695"/>
            <a:ext cx="4941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unflexibel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blockiert ggf. Tafel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(Stromausfall)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9B090D-1486-5117-5859-6F0CC348567E}"/>
              </a:ext>
            </a:extLst>
          </p:cNvPr>
          <p:cNvSpPr txBox="1"/>
          <p:nvPr/>
        </p:nvSpPr>
        <p:spPr>
          <a:xfrm>
            <a:off x="988352" y="5163877"/>
            <a:ext cx="796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Tafelanschrieb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Dokumentenkamera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6797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- Notion</a:t>
            </a:r>
          </a:p>
        </p:txBody>
      </p:sp>
      <p:sp>
        <p:nvSpPr>
          <p:cNvPr id="2" name="Auf der gleichen Seite des Rechtecks liegende Ecken abrunden 10">
            <a:extLst>
              <a:ext uri="{FF2B5EF4-FFF2-40B4-BE49-F238E27FC236}">
                <a16:creationId xmlns:a16="http://schemas.microsoft.com/office/drawing/2014/main" id="{9F8E92F0-3CE1-9AEF-F311-F1A3582F2EE9}"/>
              </a:ext>
            </a:extLst>
          </p:cNvPr>
          <p:cNvSpPr/>
          <p:nvPr/>
        </p:nvSpPr>
        <p:spPr>
          <a:xfrm flipV="1">
            <a:off x="922987" y="5105647"/>
            <a:ext cx="10346026" cy="1053773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6" name="Auf der gleichen Seite des Rechtecks liegende Ecken abrunden 5">
            <a:extLst>
              <a:ext uri="{FF2B5EF4-FFF2-40B4-BE49-F238E27FC236}">
                <a16:creationId xmlns:a16="http://schemas.microsoft.com/office/drawing/2014/main" id="{39CC89DD-3F86-1FEA-F3BB-8BC462D84B34}"/>
              </a:ext>
            </a:extLst>
          </p:cNvPr>
          <p:cNvSpPr/>
          <p:nvPr/>
        </p:nvSpPr>
        <p:spPr>
          <a:xfrm flipV="1">
            <a:off x="922986" y="2139892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ADED4-2FEE-13BF-E0CB-1B5C03ACADAA}"/>
              </a:ext>
            </a:extLst>
          </p:cNvPr>
          <p:cNvSpPr txBox="1"/>
          <p:nvPr/>
        </p:nvSpPr>
        <p:spPr>
          <a:xfrm>
            <a:off x="836312" y="1687964"/>
            <a:ext cx="2146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9" name="Auf der gleichen Seite des Rechtecks liegende Ecken abrunden 9">
            <a:extLst>
              <a:ext uri="{FF2B5EF4-FFF2-40B4-BE49-F238E27FC236}">
                <a16:creationId xmlns:a16="http://schemas.microsoft.com/office/drawing/2014/main" id="{2FD717EF-9A00-99F4-2EE4-7765E36259DC}"/>
              </a:ext>
            </a:extLst>
          </p:cNvPr>
          <p:cNvSpPr/>
          <p:nvPr/>
        </p:nvSpPr>
        <p:spPr>
          <a:xfrm flipV="1">
            <a:off x="6196990" y="2146051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12621-FBBF-1200-C83F-12CCA28A6770}"/>
              </a:ext>
            </a:extLst>
          </p:cNvPr>
          <p:cNvSpPr txBox="1"/>
          <p:nvPr/>
        </p:nvSpPr>
        <p:spPr>
          <a:xfrm>
            <a:off x="6131626" y="1694123"/>
            <a:ext cx="3286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BC1321-14C4-6A71-698F-3339145C9F1A}"/>
              </a:ext>
            </a:extLst>
          </p:cNvPr>
          <p:cNvSpPr txBox="1"/>
          <p:nvPr/>
        </p:nvSpPr>
        <p:spPr>
          <a:xfrm>
            <a:off x="836313" y="4613206"/>
            <a:ext cx="214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1EF7A9-BAE5-0ED3-183B-B73FC09C3344}"/>
              </a:ext>
            </a:extLst>
          </p:cNvPr>
          <p:cNvSpPr txBox="1"/>
          <p:nvPr/>
        </p:nvSpPr>
        <p:spPr>
          <a:xfrm>
            <a:off x="988352" y="2196695"/>
            <a:ext cx="4904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Gestaltung von Lernaufgaben</a:t>
            </a:r>
          </a:p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Räumliche Flexibilität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Einbindung verschiedener Elemente möglich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kein Wechsel zwischen Links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b="1" dirty="0"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 Arbeitsmittel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288D8A-C647-765E-BB66-6F125A4B8121}"/>
              </a:ext>
            </a:extLst>
          </p:cNvPr>
          <p:cNvSpPr txBox="1"/>
          <p:nvPr/>
        </p:nvSpPr>
        <p:spPr>
          <a:xfrm>
            <a:off x="6262355" y="2196695"/>
            <a:ext cx="49412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neues Medium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Ladezeit der Seite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Darstellungsgröße der Elemente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Internet-/Serverausfall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(unflexibel)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9B090D-1486-5117-5859-6F0CC348567E}"/>
              </a:ext>
            </a:extLst>
          </p:cNvPr>
          <p:cNvSpPr txBox="1"/>
          <p:nvPr/>
        </p:nvSpPr>
        <p:spPr>
          <a:xfrm>
            <a:off x="988352" y="5163877"/>
            <a:ext cx="796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Andere Webseite (</a:t>
            </a:r>
            <a:r>
              <a:rPr lang="de-DE" sz="2000" dirty="0" err="1">
                <a:ea typeface="Open Sans" panose="020B0604020202020204" charset="0"/>
                <a:cs typeface="Open Sans" panose="020B0604020202020204" charset="0"/>
              </a:rPr>
              <a:t>Wordpress</a:t>
            </a: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, …)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Arbeitsblatt mit Links zu den Elementen</a:t>
            </a:r>
          </a:p>
        </p:txBody>
      </p:sp>
    </p:spTree>
    <p:extLst>
      <p:ext uri="{BB962C8B-B14F-4D97-AF65-F5344CB8AC3E}">
        <p14:creationId xmlns:p14="http://schemas.microsoft.com/office/powerpoint/2010/main" val="406645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– H5P</a:t>
            </a:r>
          </a:p>
        </p:txBody>
      </p:sp>
      <p:sp>
        <p:nvSpPr>
          <p:cNvPr id="2" name="Auf der gleichen Seite des Rechtecks liegende Ecken abrunden 10">
            <a:extLst>
              <a:ext uri="{FF2B5EF4-FFF2-40B4-BE49-F238E27FC236}">
                <a16:creationId xmlns:a16="http://schemas.microsoft.com/office/drawing/2014/main" id="{9F8E92F0-3CE1-9AEF-F311-F1A3582F2EE9}"/>
              </a:ext>
            </a:extLst>
          </p:cNvPr>
          <p:cNvSpPr/>
          <p:nvPr/>
        </p:nvSpPr>
        <p:spPr>
          <a:xfrm flipV="1">
            <a:off x="922987" y="5105647"/>
            <a:ext cx="10346026" cy="1053773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6" name="Auf der gleichen Seite des Rechtecks liegende Ecken abrunden 5">
            <a:extLst>
              <a:ext uri="{FF2B5EF4-FFF2-40B4-BE49-F238E27FC236}">
                <a16:creationId xmlns:a16="http://schemas.microsoft.com/office/drawing/2014/main" id="{39CC89DD-3F86-1FEA-F3BB-8BC462D84B34}"/>
              </a:ext>
            </a:extLst>
          </p:cNvPr>
          <p:cNvSpPr/>
          <p:nvPr/>
        </p:nvSpPr>
        <p:spPr>
          <a:xfrm flipV="1">
            <a:off x="922986" y="2139892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ADED4-2FEE-13BF-E0CB-1B5C03ACADAA}"/>
              </a:ext>
            </a:extLst>
          </p:cNvPr>
          <p:cNvSpPr txBox="1"/>
          <p:nvPr/>
        </p:nvSpPr>
        <p:spPr>
          <a:xfrm>
            <a:off x="836312" y="1687964"/>
            <a:ext cx="2146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9" name="Auf der gleichen Seite des Rechtecks liegende Ecken abrunden 9">
            <a:extLst>
              <a:ext uri="{FF2B5EF4-FFF2-40B4-BE49-F238E27FC236}">
                <a16:creationId xmlns:a16="http://schemas.microsoft.com/office/drawing/2014/main" id="{2FD717EF-9A00-99F4-2EE4-7765E36259DC}"/>
              </a:ext>
            </a:extLst>
          </p:cNvPr>
          <p:cNvSpPr/>
          <p:nvPr/>
        </p:nvSpPr>
        <p:spPr>
          <a:xfrm flipV="1">
            <a:off x="6196990" y="2146051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12621-FBBF-1200-C83F-12CCA28A6770}"/>
              </a:ext>
            </a:extLst>
          </p:cNvPr>
          <p:cNvSpPr txBox="1"/>
          <p:nvPr/>
        </p:nvSpPr>
        <p:spPr>
          <a:xfrm>
            <a:off x="6131626" y="1694123"/>
            <a:ext cx="3286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BC1321-14C4-6A71-698F-3339145C9F1A}"/>
              </a:ext>
            </a:extLst>
          </p:cNvPr>
          <p:cNvSpPr txBox="1"/>
          <p:nvPr/>
        </p:nvSpPr>
        <p:spPr>
          <a:xfrm>
            <a:off x="836313" y="4613206"/>
            <a:ext cx="214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1EF7A9-BAE5-0ED3-183B-B73FC09C3344}"/>
              </a:ext>
            </a:extLst>
          </p:cNvPr>
          <p:cNvSpPr txBox="1"/>
          <p:nvPr/>
        </p:nvSpPr>
        <p:spPr>
          <a:xfrm>
            <a:off x="988352" y="2196695"/>
            <a:ext cx="4904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Gestaltung von Lernaufgaben</a:t>
            </a:r>
          </a:p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Motivationseffekt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Kontrollmöglichkeit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Direkte Rückmeldung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Spielerisches Lösen der Aufgaben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Intuitive, vertraute Bedienung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288D8A-C647-765E-BB66-6F125A4B8121}"/>
              </a:ext>
            </a:extLst>
          </p:cNvPr>
          <p:cNvSpPr txBox="1"/>
          <p:nvPr/>
        </p:nvSpPr>
        <p:spPr>
          <a:xfrm>
            <a:off x="6262355" y="2196695"/>
            <a:ext cx="4941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unflexibel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fehlerhaftes Verhalten der Elemente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Abfangen verschiedener Antworten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Bsp.: 3 ≙ 3,0 ≙ 3,00 ≙ 3.0 ≙ 3.00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9B090D-1486-5117-5859-6F0CC348567E}"/>
              </a:ext>
            </a:extLst>
          </p:cNvPr>
          <p:cNvSpPr txBox="1"/>
          <p:nvPr/>
        </p:nvSpPr>
        <p:spPr>
          <a:xfrm>
            <a:off x="988352" y="5163877"/>
            <a:ext cx="796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„normale“ Aufgaben ohne Rückmeldung</a:t>
            </a:r>
          </a:p>
        </p:txBody>
      </p:sp>
    </p:spTree>
    <p:extLst>
      <p:ext uri="{BB962C8B-B14F-4D97-AF65-F5344CB8AC3E}">
        <p14:creationId xmlns:p14="http://schemas.microsoft.com/office/powerpoint/2010/main" val="313773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F68BC78-35FC-C140-B867-2ACAF8BE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und Ziele </a:t>
            </a:r>
          </a:p>
          <a:p>
            <a:r>
              <a:rPr lang="de-DE" dirty="0"/>
              <a:t>Vorstellung des Workshops</a:t>
            </a:r>
          </a:p>
          <a:p>
            <a:r>
              <a:rPr lang="de-DE" dirty="0"/>
              <a:t>Sachanalyse</a:t>
            </a:r>
          </a:p>
          <a:p>
            <a:r>
              <a:rPr lang="de-DE" dirty="0"/>
              <a:t>Fachdidaktische Überlegungen</a:t>
            </a:r>
          </a:p>
          <a:p>
            <a:r>
              <a:rPr lang="de-DE" dirty="0"/>
              <a:t>Mediendidaktische Überlegungen</a:t>
            </a:r>
          </a:p>
          <a:p>
            <a:r>
              <a:rPr lang="de-DE" dirty="0"/>
              <a:t>Reflektion</a:t>
            </a:r>
          </a:p>
          <a:p>
            <a:r>
              <a:rPr lang="de-DE" dirty="0"/>
              <a:t>Fazit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Ablauf</a:t>
            </a:r>
          </a:p>
        </p:txBody>
      </p:sp>
    </p:spTree>
    <p:extLst>
      <p:ext uri="{BB962C8B-B14F-4D97-AF65-F5344CB8AC3E}">
        <p14:creationId xmlns:p14="http://schemas.microsoft.com/office/powerpoint/2010/main" val="63626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– GeoGebra</a:t>
            </a:r>
          </a:p>
        </p:txBody>
      </p:sp>
      <p:sp>
        <p:nvSpPr>
          <p:cNvPr id="2" name="Auf der gleichen Seite des Rechtecks liegende Ecken abrunden 10">
            <a:extLst>
              <a:ext uri="{FF2B5EF4-FFF2-40B4-BE49-F238E27FC236}">
                <a16:creationId xmlns:a16="http://schemas.microsoft.com/office/drawing/2014/main" id="{9F8E92F0-3CE1-9AEF-F311-F1A3582F2EE9}"/>
              </a:ext>
            </a:extLst>
          </p:cNvPr>
          <p:cNvSpPr/>
          <p:nvPr/>
        </p:nvSpPr>
        <p:spPr>
          <a:xfrm flipV="1">
            <a:off x="922987" y="5105647"/>
            <a:ext cx="10346026" cy="1053773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6" name="Auf der gleichen Seite des Rechtecks liegende Ecken abrunden 5">
            <a:extLst>
              <a:ext uri="{FF2B5EF4-FFF2-40B4-BE49-F238E27FC236}">
                <a16:creationId xmlns:a16="http://schemas.microsoft.com/office/drawing/2014/main" id="{39CC89DD-3F86-1FEA-F3BB-8BC462D84B34}"/>
              </a:ext>
            </a:extLst>
          </p:cNvPr>
          <p:cNvSpPr/>
          <p:nvPr/>
        </p:nvSpPr>
        <p:spPr>
          <a:xfrm flipV="1">
            <a:off x="922986" y="2139892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ADED4-2FEE-13BF-E0CB-1B5C03ACADAA}"/>
              </a:ext>
            </a:extLst>
          </p:cNvPr>
          <p:cNvSpPr txBox="1"/>
          <p:nvPr/>
        </p:nvSpPr>
        <p:spPr>
          <a:xfrm>
            <a:off x="836312" y="1687964"/>
            <a:ext cx="2146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9" name="Auf der gleichen Seite des Rechtecks liegende Ecken abrunden 9">
            <a:extLst>
              <a:ext uri="{FF2B5EF4-FFF2-40B4-BE49-F238E27FC236}">
                <a16:creationId xmlns:a16="http://schemas.microsoft.com/office/drawing/2014/main" id="{2FD717EF-9A00-99F4-2EE4-7765E36259DC}"/>
              </a:ext>
            </a:extLst>
          </p:cNvPr>
          <p:cNvSpPr/>
          <p:nvPr/>
        </p:nvSpPr>
        <p:spPr>
          <a:xfrm flipV="1">
            <a:off x="6196990" y="2146051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12621-FBBF-1200-C83F-12CCA28A6770}"/>
              </a:ext>
            </a:extLst>
          </p:cNvPr>
          <p:cNvSpPr txBox="1"/>
          <p:nvPr/>
        </p:nvSpPr>
        <p:spPr>
          <a:xfrm>
            <a:off x="6131626" y="1694123"/>
            <a:ext cx="3286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BC1321-14C4-6A71-698F-3339145C9F1A}"/>
              </a:ext>
            </a:extLst>
          </p:cNvPr>
          <p:cNvSpPr txBox="1"/>
          <p:nvPr/>
        </p:nvSpPr>
        <p:spPr>
          <a:xfrm>
            <a:off x="836313" y="4613206"/>
            <a:ext cx="214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1EF7A9-BAE5-0ED3-183B-B73FC09C3344}"/>
              </a:ext>
            </a:extLst>
          </p:cNvPr>
          <p:cNvSpPr txBox="1"/>
          <p:nvPr/>
        </p:nvSpPr>
        <p:spPr>
          <a:xfrm>
            <a:off x="988352" y="2196695"/>
            <a:ext cx="4904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Veranschaulichung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Darstellungswechsel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Direkte Rückmeldung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Reduktion von Vorgängen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Intuitive, vertraute Bedienung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288D8A-C647-765E-BB66-6F125A4B8121}"/>
              </a:ext>
            </a:extLst>
          </p:cNvPr>
          <p:cNvSpPr txBox="1"/>
          <p:nvPr/>
        </p:nvSpPr>
        <p:spPr>
          <a:xfrm>
            <a:off x="6262355" y="2196695"/>
            <a:ext cx="4941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(zu) viele Möglichkeiten und Tools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9B090D-1486-5117-5859-6F0CC348567E}"/>
              </a:ext>
            </a:extLst>
          </p:cNvPr>
          <p:cNvSpPr txBox="1"/>
          <p:nvPr/>
        </p:nvSpPr>
        <p:spPr>
          <a:xfrm>
            <a:off x="988352" y="5163877"/>
            <a:ext cx="796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Händisches Zeichnen der Tortendiagramme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Diagramm-Funktionen in Excel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47152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– GGB Excel</a:t>
            </a:r>
          </a:p>
        </p:txBody>
      </p:sp>
      <p:sp>
        <p:nvSpPr>
          <p:cNvPr id="2" name="Auf der gleichen Seite des Rechtecks liegende Ecken abrunden 10">
            <a:extLst>
              <a:ext uri="{FF2B5EF4-FFF2-40B4-BE49-F238E27FC236}">
                <a16:creationId xmlns:a16="http://schemas.microsoft.com/office/drawing/2014/main" id="{9F8E92F0-3CE1-9AEF-F311-F1A3582F2EE9}"/>
              </a:ext>
            </a:extLst>
          </p:cNvPr>
          <p:cNvSpPr/>
          <p:nvPr/>
        </p:nvSpPr>
        <p:spPr>
          <a:xfrm flipV="1">
            <a:off x="922987" y="5105647"/>
            <a:ext cx="10346026" cy="1053773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6" name="Auf der gleichen Seite des Rechtecks liegende Ecken abrunden 5">
            <a:extLst>
              <a:ext uri="{FF2B5EF4-FFF2-40B4-BE49-F238E27FC236}">
                <a16:creationId xmlns:a16="http://schemas.microsoft.com/office/drawing/2014/main" id="{39CC89DD-3F86-1FEA-F3BB-8BC462D84B34}"/>
              </a:ext>
            </a:extLst>
          </p:cNvPr>
          <p:cNvSpPr/>
          <p:nvPr/>
        </p:nvSpPr>
        <p:spPr>
          <a:xfrm flipV="1">
            <a:off x="922986" y="2139892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ADED4-2FEE-13BF-E0CB-1B5C03ACADAA}"/>
              </a:ext>
            </a:extLst>
          </p:cNvPr>
          <p:cNvSpPr txBox="1"/>
          <p:nvPr/>
        </p:nvSpPr>
        <p:spPr>
          <a:xfrm>
            <a:off x="836312" y="1687964"/>
            <a:ext cx="2146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9" name="Auf der gleichen Seite des Rechtecks liegende Ecken abrunden 9">
            <a:extLst>
              <a:ext uri="{FF2B5EF4-FFF2-40B4-BE49-F238E27FC236}">
                <a16:creationId xmlns:a16="http://schemas.microsoft.com/office/drawing/2014/main" id="{2FD717EF-9A00-99F4-2EE4-7765E36259DC}"/>
              </a:ext>
            </a:extLst>
          </p:cNvPr>
          <p:cNvSpPr/>
          <p:nvPr/>
        </p:nvSpPr>
        <p:spPr>
          <a:xfrm flipV="1">
            <a:off x="6196990" y="2146051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12621-FBBF-1200-C83F-12CCA28A6770}"/>
              </a:ext>
            </a:extLst>
          </p:cNvPr>
          <p:cNvSpPr txBox="1"/>
          <p:nvPr/>
        </p:nvSpPr>
        <p:spPr>
          <a:xfrm>
            <a:off x="6131626" y="1694123"/>
            <a:ext cx="3286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BC1321-14C4-6A71-698F-3339145C9F1A}"/>
              </a:ext>
            </a:extLst>
          </p:cNvPr>
          <p:cNvSpPr txBox="1"/>
          <p:nvPr/>
        </p:nvSpPr>
        <p:spPr>
          <a:xfrm>
            <a:off x="836313" y="4613206"/>
            <a:ext cx="214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1EF7A9-BAE5-0ED3-183B-B73FC09C3344}"/>
              </a:ext>
            </a:extLst>
          </p:cNvPr>
          <p:cNvSpPr txBox="1"/>
          <p:nvPr/>
        </p:nvSpPr>
        <p:spPr>
          <a:xfrm>
            <a:off x="988352" y="2196695"/>
            <a:ext cx="49045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Werkzeug und Arbeitsmittel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Direkte Rückmeldung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Reduktion von Vorgängen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teilweise vertraute Bedienung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288D8A-C647-765E-BB66-6F125A4B8121}"/>
              </a:ext>
            </a:extLst>
          </p:cNvPr>
          <p:cNvSpPr txBox="1"/>
          <p:nvPr/>
        </p:nvSpPr>
        <p:spPr>
          <a:xfrm>
            <a:off x="6262355" y="2196695"/>
            <a:ext cx="4941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Oberfläche ungewohnt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Formatierung der Zellen geht verloren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Schreibweise 0.5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9B090D-1486-5117-5859-6F0CC348567E}"/>
              </a:ext>
            </a:extLst>
          </p:cNvPr>
          <p:cNvSpPr txBox="1"/>
          <p:nvPr/>
        </p:nvSpPr>
        <p:spPr>
          <a:xfrm>
            <a:off x="988352" y="5163877"/>
            <a:ext cx="796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Excel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Taschenrechner</a:t>
            </a:r>
          </a:p>
        </p:txBody>
      </p:sp>
    </p:spTree>
    <p:extLst>
      <p:ext uri="{BB962C8B-B14F-4D97-AF65-F5344CB8AC3E}">
        <p14:creationId xmlns:p14="http://schemas.microsoft.com/office/powerpoint/2010/main" val="4184434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– </a:t>
            </a:r>
            <a:r>
              <a:rPr lang="de-DE" dirty="0" err="1"/>
              <a:t>Mentimeter</a:t>
            </a:r>
            <a:endParaRPr lang="de-DE" dirty="0"/>
          </a:p>
        </p:txBody>
      </p:sp>
      <p:sp>
        <p:nvSpPr>
          <p:cNvPr id="2" name="Auf der gleichen Seite des Rechtecks liegende Ecken abrunden 10">
            <a:extLst>
              <a:ext uri="{FF2B5EF4-FFF2-40B4-BE49-F238E27FC236}">
                <a16:creationId xmlns:a16="http://schemas.microsoft.com/office/drawing/2014/main" id="{9F8E92F0-3CE1-9AEF-F311-F1A3582F2EE9}"/>
              </a:ext>
            </a:extLst>
          </p:cNvPr>
          <p:cNvSpPr/>
          <p:nvPr/>
        </p:nvSpPr>
        <p:spPr>
          <a:xfrm flipV="1">
            <a:off x="922987" y="5105647"/>
            <a:ext cx="10346026" cy="1053773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6" name="Auf der gleichen Seite des Rechtecks liegende Ecken abrunden 5">
            <a:extLst>
              <a:ext uri="{FF2B5EF4-FFF2-40B4-BE49-F238E27FC236}">
                <a16:creationId xmlns:a16="http://schemas.microsoft.com/office/drawing/2014/main" id="{39CC89DD-3F86-1FEA-F3BB-8BC462D84B34}"/>
              </a:ext>
            </a:extLst>
          </p:cNvPr>
          <p:cNvSpPr/>
          <p:nvPr/>
        </p:nvSpPr>
        <p:spPr>
          <a:xfrm flipV="1">
            <a:off x="922986" y="2139892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ADED4-2FEE-13BF-E0CB-1B5C03ACADAA}"/>
              </a:ext>
            </a:extLst>
          </p:cNvPr>
          <p:cNvSpPr txBox="1"/>
          <p:nvPr/>
        </p:nvSpPr>
        <p:spPr>
          <a:xfrm>
            <a:off x="836312" y="1687964"/>
            <a:ext cx="2146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9" name="Auf der gleichen Seite des Rechtecks liegende Ecken abrunden 9">
            <a:extLst>
              <a:ext uri="{FF2B5EF4-FFF2-40B4-BE49-F238E27FC236}">
                <a16:creationId xmlns:a16="http://schemas.microsoft.com/office/drawing/2014/main" id="{2FD717EF-9A00-99F4-2EE4-7765E36259DC}"/>
              </a:ext>
            </a:extLst>
          </p:cNvPr>
          <p:cNvSpPr/>
          <p:nvPr/>
        </p:nvSpPr>
        <p:spPr>
          <a:xfrm flipV="1">
            <a:off x="6196990" y="2146051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12621-FBBF-1200-C83F-12CCA28A6770}"/>
              </a:ext>
            </a:extLst>
          </p:cNvPr>
          <p:cNvSpPr txBox="1"/>
          <p:nvPr/>
        </p:nvSpPr>
        <p:spPr>
          <a:xfrm>
            <a:off x="6131626" y="1694123"/>
            <a:ext cx="3286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BC1321-14C4-6A71-698F-3339145C9F1A}"/>
              </a:ext>
            </a:extLst>
          </p:cNvPr>
          <p:cNvSpPr txBox="1"/>
          <p:nvPr/>
        </p:nvSpPr>
        <p:spPr>
          <a:xfrm>
            <a:off x="836313" y="4613206"/>
            <a:ext cx="214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1EF7A9-BAE5-0ED3-183B-B73FC09C3344}"/>
              </a:ext>
            </a:extLst>
          </p:cNvPr>
          <p:cNvSpPr txBox="1"/>
          <p:nvPr/>
        </p:nvSpPr>
        <p:spPr>
          <a:xfrm>
            <a:off x="988352" y="2196695"/>
            <a:ext cx="4904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Kommunikation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Anonym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Momentabfragen ohne näher darauf eingehen zu müssen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vertraute Bedienung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288D8A-C647-765E-BB66-6F125A4B8121}"/>
              </a:ext>
            </a:extLst>
          </p:cNvPr>
          <p:cNvSpPr txBox="1"/>
          <p:nvPr/>
        </p:nvSpPr>
        <p:spPr>
          <a:xfrm>
            <a:off x="6262355" y="2196695"/>
            <a:ext cx="4941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Kostenfreie Version nur 2 Folien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Wechsel zwischen den Umfragen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Abstimmung über Laptop oder Handy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Internet-/Serverausfall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9B090D-1486-5117-5859-6F0CC348567E}"/>
              </a:ext>
            </a:extLst>
          </p:cNvPr>
          <p:cNvSpPr txBox="1"/>
          <p:nvPr/>
        </p:nvSpPr>
        <p:spPr>
          <a:xfrm>
            <a:off x="988352" y="5163877"/>
            <a:ext cx="796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Handzeichen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(Wahl-)</a:t>
            </a:r>
            <a:r>
              <a:rPr lang="de-DE" sz="2000" dirty="0" err="1">
                <a:ea typeface="Open Sans" panose="020B0604020202020204" charset="0"/>
                <a:cs typeface="Open Sans" panose="020B0604020202020204" charset="0"/>
              </a:rPr>
              <a:t>zettel</a:t>
            </a: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Vergleichbare Tools …</a:t>
            </a:r>
          </a:p>
        </p:txBody>
      </p:sp>
    </p:spTree>
    <p:extLst>
      <p:ext uri="{BB962C8B-B14F-4D97-AF65-F5344CB8AC3E}">
        <p14:creationId xmlns:p14="http://schemas.microsoft.com/office/powerpoint/2010/main" val="167421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– </a:t>
            </a:r>
            <a:r>
              <a:rPr lang="de-DE" dirty="0" err="1"/>
              <a:t>Canva</a:t>
            </a:r>
            <a:endParaRPr lang="de-DE" dirty="0"/>
          </a:p>
        </p:txBody>
      </p:sp>
      <p:sp>
        <p:nvSpPr>
          <p:cNvPr id="2" name="Auf der gleichen Seite des Rechtecks liegende Ecken abrunden 10">
            <a:extLst>
              <a:ext uri="{FF2B5EF4-FFF2-40B4-BE49-F238E27FC236}">
                <a16:creationId xmlns:a16="http://schemas.microsoft.com/office/drawing/2014/main" id="{9F8E92F0-3CE1-9AEF-F311-F1A3582F2EE9}"/>
              </a:ext>
            </a:extLst>
          </p:cNvPr>
          <p:cNvSpPr/>
          <p:nvPr/>
        </p:nvSpPr>
        <p:spPr>
          <a:xfrm flipV="1">
            <a:off x="922987" y="5105647"/>
            <a:ext cx="10346026" cy="1053773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6" name="Auf der gleichen Seite des Rechtecks liegende Ecken abrunden 5">
            <a:extLst>
              <a:ext uri="{FF2B5EF4-FFF2-40B4-BE49-F238E27FC236}">
                <a16:creationId xmlns:a16="http://schemas.microsoft.com/office/drawing/2014/main" id="{39CC89DD-3F86-1FEA-F3BB-8BC462D84B34}"/>
              </a:ext>
            </a:extLst>
          </p:cNvPr>
          <p:cNvSpPr/>
          <p:nvPr/>
        </p:nvSpPr>
        <p:spPr>
          <a:xfrm flipV="1">
            <a:off x="922986" y="2139892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ADED4-2FEE-13BF-E0CB-1B5C03ACADAA}"/>
              </a:ext>
            </a:extLst>
          </p:cNvPr>
          <p:cNvSpPr txBox="1"/>
          <p:nvPr/>
        </p:nvSpPr>
        <p:spPr>
          <a:xfrm>
            <a:off x="836312" y="1687964"/>
            <a:ext cx="2146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9" name="Auf der gleichen Seite des Rechtecks liegende Ecken abrunden 9">
            <a:extLst>
              <a:ext uri="{FF2B5EF4-FFF2-40B4-BE49-F238E27FC236}">
                <a16:creationId xmlns:a16="http://schemas.microsoft.com/office/drawing/2014/main" id="{2FD717EF-9A00-99F4-2EE4-7765E36259DC}"/>
              </a:ext>
            </a:extLst>
          </p:cNvPr>
          <p:cNvSpPr/>
          <p:nvPr/>
        </p:nvSpPr>
        <p:spPr>
          <a:xfrm flipV="1">
            <a:off x="6196990" y="2146051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12621-FBBF-1200-C83F-12CCA28A6770}"/>
              </a:ext>
            </a:extLst>
          </p:cNvPr>
          <p:cNvSpPr txBox="1"/>
          <p:nvPr/>
        </p:nvSpPr>
        <p:spPr>
          <a:xfrm>
            <a:off x="6131626" y="1694123"/>
            <a:ext cx="3286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BC1321-14C4-6A71-698F-3339145C9F1A}"/>
              </a:ext>
            </a:extLst>
          </p:cNvPr>
          <p:cNvSpPr txBox="1"/>
          <p:nvPr/>
        </p:nvSpPr>
        <p:spPr>
          <a:xfrm>
            <a:off x="836313" y="4613206"/>
            <a:ext cx="214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1EF7A9-BAE5-0ED3-183B-B73FC09C3344}"/>
              </a:ext>
            </a:extLst>
          </p:cNvPr>
          <p:cNvSpPr txBox="1"/>
          <p:nvPr/>
        </p:nvSpPr>
        <p:spPr>
          <a:xfrm>
            <a:off x="988352" y="2196695"/>
            <a:ext cx="4904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Kommunikation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Relativ anonym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Austausch von Screenshots, Texten, Meinungen,….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288D8A-C647-765E-BB66-6F125A4B8121}"/>
              </a:ext>
            </a:extLst>
          </p:cNvPr>
          <p:cNvSpPr txBox="1"/>
          <p:nvPr/>
        </p:nvSpPr>
        <p:spPr>
          <a:xfrm>
            <a:off x="6262355" y="2196695"/>
            <a:ext cx="49412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Wechsel zum Board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Unintuitiv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 (viele Funktionen)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Keine Einschränkungen möglich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Internet-/Serverausfall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Anmeldung zur Bedienung notwendig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9B090D-1486-5117-5859-6F0CC348567E}"/>
              </a:ext>
            </a:extLst>
          </p:cNvPr>
          <p:cNvSpPr txBox="1"/>
          <p:nvPr/>
        </p:nvSpPr>
        <p:spPr>
          <a:xfrm>
            <a:off x="988351" y="5163877"/>
            <a:ext cx="10082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Sammeln der Ergebnisse in einer Tabelle (ohne Bild) beispielsweise an der Tafel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Bilder über Share-Ordner austauschen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7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– KMK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7AF0450-7E59-6CE6-5F99-B9E15F3A851D}"/>
              </a:ext>
            </a:extLst>
          </p:cNvPr>
          <p:cNvGrpSpPr/>
          <p:nvPr/>
        </p:nvGrpSpPr>
        <p:grpSpPr>
          <a:xfrm>
            <a:off x="2109945" y="1793100"/>
            <a:ext cx="7928215" cy="4259355"/>
            <a:chOff x="1324642" y="1096416"/>
            <a:chExt cx="6769766" cy="3743972"/>
          </a:xfrm>
        </p:grpSpPr>
        <p:sp>
          <p:nvSpPr>
            <p:cNvPr id="15" name="Freihandform 4">
              <a:extLst>
                <a:ext uri="{FF2B5EF4-FFF2-40B4-BE49-F238E27FC236}">
                  <a16:creationId xmlns:a16="http://schemas.microsoft.com/office/drawing/2014/main" id="{80336281-7C51-4FB0-7B22-AD0DB90EB66F}"/>
                </a:ext>
              </a:extLst>
            </p:cNvPr>
            <p:cNvSpPr/>
            <p:nvPr/>
          </p:nvSpPr>
          <p:spPr>
            <a:xfrm>
              <a:off x="2839828" y="3456007"/>
              <a:ext cx="685380" cy="8969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6923"/>
                  </a:lnTo>
                  <a:lnTo>
                    <a:pt x="685380" y="896923"/>
                  </a:lnTo>
                </a:path>
              </a:pathLst>
            </a:cu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ihandform 6">
              <a:extLst>
                <a:ext uri="{FF2B5EF4-FFF2-40B4-BE49-F238E27FC236}">
                  <a16:creationId xmlns:a16="http://schemas.microsoft.com/office/drawing/2014/main" id="{7AF72258-909B-B606-E65F-59269E0537C0}"/>
                </a:ext>
              </a:extLst>
            </p:cNvPr>
            <p:cNvSpPr/>
            <p:nvPr/>
          </p:nvSpPr>
          <p:spPr>
            <a:xfrm>
              <a:off x="1324642" y="1096416"/>
              <a:ext cx="4569200" cy="974916"/>
            </a:xfrm>
            <a:custGeom>
              <a:avLst/>
              <a:gdLst>
                <a:gd name="connsiteX0" fmla="*/ 0 w 4569200"/>
                <a:gd name="connsiteY0" fmla="*/ 0 h 974916"/>
                <a:gd name="connsiteX1" fmla="*/ 4569200 w 4569200"/>
                <a:gd name="connsiteY1" fmla="*/ 0 h 974916"/>
                <a:gd name="connsiteX2" fmla="*/ 4569200 w 4569200"/>
                <a:gd name="connsiteY2" fmla="*/ 974916 h 974916"/>
                <a:gd name="connsiteX3" fmla="*/ 0 w 4569200"/>
                <a:gd name="connsiteY3" fmla="*/ 974916 h 974916"/>
                <a:gd name="connsiteX4" fmla="*/ 0 w 4569200"/>
                <a:gd name="connsiteY4" fmla="*/ 0 h 97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200" h="974916">
                  <a:moveTo>
                    <a:pt x="0" y="0"/>
                  </a:moveTo>
                  <a:lnTo>
                    <a:pt x="4569200" y="0"/>
                  </a:lnTo>
                  <a:lnTo>
                    <a:pt x="4569200" y="974916"/>
                  </a:lnTo>
                  <a:lnTo>
                    <a:pt x="0" y="974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177800"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Kompetenzen in der digitalen Welt</a:t>
              </a:r>
            </a:p>
          </p:txBody>
        </p:sp>
        <p:sp>
          <p:nvSpPr>
            <p:cNvPr id="17" name="Freihandform 7">
              <a:extLst>
                <a:ext uri="{FF2B5EF4-FFF2-40B4-BE49-F238E27FC236}">
                  <a16:creationId xmlns:a16="http://schemas.microsoft.com/office/drawing/2014/main" id="{CE7C84CF-8188-C9A1-72EC-33C50E621205}"/>
                </a:ext>
              </a:extLst>
            </p:cNvPr>
            <p:cNvSpPr/>
            <p:nvPr/>
          </p:nvSpPr>
          <p:spPr>
            <a:xfrm>
              <a:off x="2382908" y="2481090"/>
              <a:ext cx="4569200" cy="974916"/>
            </a:xfrm>
            <a:custGeom>
              <a:avLst/>
              <a:gdLst>
                <a:gd name="connsiteX0" fmla="*/ 0 w 4569200"/>
                <a:gd name="connsiteY0" fmla="*/ 0 h 974916"/>
                <a:gd name="connsiteX1" fmla="*/ 4569200 w 4569200"/>
                <a:gd name="connsiteY1" fmla="*/ 0 h 974916"/>
                <a:gd name="connsiteX2" fmla="*/ 4569200 w 4569200"/>
                <a:gd name="connsiteY2" fmla="*/ 974916 h 974916"/>
                <a:gd name="connsiteX3" fmla="*/ 0 w 4569200"/>
                <a:gd name="connsiteY3" fmla="*/ 974916 h 974916"/>
                <a:gd name="connsiteX4" fmla="*/ 0 w 4569200"/>
                <a:gd name="connsiteY4" fmla="*/ 0 h 97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200" h="974916">
                  <a:moveTo>
                    <a:pt x="0" y="0"/>
                  </a:moveTo>
                  <a:lnTo>
                    <a:pt x="4569200" y="0"/>
                  </a:lnTo>
                  <a:lnTo>
                    <a:pt x="4569200" y="974916"/>
                  </a:lnTo>
                  <a:lnTo>
                    <a:pt x="0" y="974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82">
                <a:alpha val="50196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177800"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5. Problemlösen und Handeln</a:t>
              </a:r>
            </a:p>
          </p:txBody>
        </p:sp>
        <p:sp>
          <p:nvSpPr>
            <p:cNvPr id="18" name="Freihandform 8">
              <a:extLst>
                <a:ext uri="{FF2B5EF4-FFF2-40B4-BE49-F238E27FC236}">
                  <a16:creationId xmlns:a16="http://schemas.microsoft.com/office/drawing/2014/main" id="{32920794-AADD-8319-BB89-3431C0A089AB}"/>
                </a:ext>
              </a:extLst>
            </p:cNvPr>
            <p:cNvSpPr/>
            <p:nvPr/>
          </p:nvSpPr>
          <p:spPr>
            <a:xfrm>
              <a:off x="3525208" y="3865472"/>
              <a:ext cx="4569200" cy="974916"/>
            </a:xfrm>
            <a:custGeom>
              <a:avLst/>
              <a:gdLst>
                <a:gd name="connsiteX0" fmla="*/ 0 w 4569200"/>
                <a:gd name="connsiteY0" fmla="*/ 0 h 974916"/>
                <a:gd name="connsiteX1" fmla="*/ 4569200 w 4569200"/>
                <a:gd name="connsiteY1" fmla="*/ 0 h 974916"/>
                <a:gd name="connsiteX2" fmla="*/ 4569200 w 4569200"/>
                <a:gd name="connsiteY2" fmla="*/ 974916 h 974916"/>
                <a:gd name="connsiteX3" fmla="*/ 0 w 4569200"/>
                <a:gd name="connsiteY3" fmla="*/ 974916 h 974916"/>
                <a:gd name="connsiteX4" fmla="*/ 0 w 4569200"/>
                <a:gd name="connsiteY4" fmla="*/ 0 h 97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200" h="974916">
                  <a:moveTo>
                    <a:pt x="0" y="0"/>
                  </a:moveTo>
                  <a:lnTo>
                    <a:pt x="4569200" y="0"/>
                  </a:lnTo>
                  <a:lnTo>
                    <a:pt x="4569200" y="974916"/>
                  </a:lnTo>
                  <a:lnTo>
                    <a:pt x="0" y="97491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628650" lvl="0" indent="-45085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5.4 Digitale Werkzeuge und Medien zum Lernen, Arbeiten und Problemlösen nutzen</a:t>
              </a:r>
            </a:p>
          </p:txBody>
        </p:sp>
      </p:grpSp>
      <p:sp>
        <p:nvSpPr>
          <p:cNvPr id="19" name="Freihandform 4">
            <a:extLst>
              <a:ext uri="{FF2B5EF4-FFF2-40B4-BE49-F238E27FC236}">
                <a16:creationId xmlns:a16="http://schemas.microsoft.com/office/drawing/2014/main" id="{B9AF69FD-1F16-3B4D-FA40-6EB934CD8DE0}"/>
              </a:ext>
            </a:extLst>
          </p:cNvPr>
          <p:cNvSpPr/>
          <p:nvPr/>
        </p:nvSpPr>
        <p:spPr>
          <a:xfrm>
            <a:off x="2546640" y="2914325"/>
            <a:ext cx="802663" cy="10203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96923"/>
                </a:lnTo>
                <a:lnTo>
                  <a:pt x="685380" y="896923"/>
                </a:lnTo>
              </a:path>
            </a:pathLst>
          </a:custGeom>
          <a:noFill/>
          <a:ln w="28575">
            <a:solidFill>
              <a:schemeClr val="tx2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6856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5B4BA-E29F-7A7C-5AE0-CF10F8D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56FCD-019D-4419-919B-3326BB7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A39A11-9A45-FF61-AF16-70DA866E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</a:t>
            </a:r>
          </a:p>
        </p:txBody>
      </p:sp>
      <p:pic>
        <p:nvPicPr>
          <p:cNvPr id="7" name="Bildplatzhalter 6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907EF359-E50B-964B-B24F-FD6005CFB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6" b="22826"/>
          <a:stretch>
            <a:fillRect/>
          </a:stretch>
        </p:blipFill>
        <p:spPr/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810CB8-84AF-7EE3-C649-BF3BA3F63180}"/>
              </a:ext>
            </a:extLst>
          </p:cNvPr>
          <p:cNvSpPr txBox="1"/>
          <p:nvPr/>
        </p:nvSpPr>
        <p:spPr>
          <a:xfrm>
            <a:off x="9002487" y="5837916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30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92F6E8-3B43-F42E-E7A6-3FD435D3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8A1E59-9A49-B873-F2D6-6281B4AE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418EC2-2520-A6A2-B272-59F90353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E12B488-740D-5D18-8ACD-BF61E58A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</a:t>
            </a:r>
          </a:p>
        </p:txBody>
      </p:sp>
    </p:spTree>
    <p:extLst>
      <p:ext uri="{BB962C8B-B14F-4D97-AF65-F5344CB8AC3E}">
        <p14:creationId xmlns:p14="http://schemas.microsoft.com/office/powerpoint/2010/main" val="596152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5B4BA-E29F-7A7C-5AE0-CF10F8D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56FCD-019D-4419-919B-3326BB7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A39A11-9A45-FF61-AF16-70DA866E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pic>
        <p:nvPicPr>
          <p:cNvPr id="7" name="Bildplatzhalter 6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907EF359-E50B-964B-B24F-FD6005CFB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6" b="22826"/>
          <a:stretch>
            <a:fillRect/>
          </a:stretch>
        </p:blipFill>
        <p:spPr/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810CB8-84AF-7EE3-C649-BF3BA3F63180}"/>
              </a:ext>
            </a:extLst>
          </p:cNvPr>
          <p:cNvSpPr txBox="1"/>
          <p:nvPr/>
        </p:nvSpPr>
        <p:spPr>
          <a:xfrm>
            <a:off x="9002487" y="5837916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5B4BA-E29F-7A7C-5AE0-CF10F8D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56FCD-019D-4419-919B-3326BB7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A39A11-9A45-FF61-AF16-70DA866E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Ziele</a:t>
            </a:r>
          </a:p>
        </p:txBody>
      </p:sp>
      <p:pic>
        <p:nvPicPr>
          <p:cNvPr id="7" name="Bildplatzhalter 6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907EF359-E50B-964B-B24F-FD6005CFB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6" b="22826"/>
          <a:stretch>
            <a:fillRect/>
          </a:stretch>
        </p:blipFill>
        <p:spPr/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810CB8-84AF-7EE3-C649-BF3BA3F63180}"/>
              </a:ext>
            </a:extLst>
          </p:cNvPr>
          <p:cNvSpPr txBox="1"/>
          <p:nvPr/>
        </p:nvSpPr>
        <p:spPr>
          <a:xfrm>
            <a:off x="9002487" y="5837916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2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0A26AB-DC52-2BC6-BF4E-979417E9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F1ACC9-6FEF-7051-3C03-A90F1471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E8B240-E6D3-6463-92A3-6AAFAF84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Motivation und Ziele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746D5957-BDFA-F1F3-D028-1EF0C7BD6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519470"/>
              </p:ext>
            </p:extLst>
          </p:nvPr>
        </p:nvGraphicFramePr>
        <p:xfrm>
          <a:off x="337457" y="1532840"/>
          <a:ext cx="11517086" cy="4796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884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0A26AB-DC52-2BC6-BF4E-979417E9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F1ACC9-6FEF-7051-3C03-A90F1471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E8B240-E6D3-6463-92A3-6AAFAF84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Motivation und Ziele</a:t>
            </a:r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7DD9A9BA-E066-DED9-9CD0-22EE7A2C07E1}"/>
              </a:ext>
            </a:extLst>
          </p:cNvPr>
          <p:cNvSpPr/>
          <p:nvPr/>
        </p:nvSpPr>
        <p:spPr>
          <a:xfrm>
            <a:off x="547114" y="1515126"/>
            <a:ext cx="8572281" cy="4814685"/>
          </a:xfrm>
          <a:custGeom>
            <a:avLst/>
            <a:gdLst>
              <a:gd name="connsiteX0" fmla="*/ 0 w 8572281"/>
              <a:gd name="connsiteY0" fmla="*/ 409248 h 4814685"/>
              <a:gd name="connsiteX1" fmla="*/ 409248 w 8572281"/>
              <a:gd name="connsiteY1" fmla="*/ 0 h 4814685"/>
              <a:gd name="connsiteX2" fmla="*/ 8163033 w 8572281"/>
              <a:gd name="connsiteY2" fmla="*/ 0 h 4814685"/>
              <a:gd name="connsiteX3" fmla="*/ 8572281 w 8572281"/>
              <a:gd name="connsiteY3" fmla="*/ 409248 h 4814685"/>
              <a:gd name="connsiteX4" fmla="*/ 8572281 w 8572281"/>
              <a:gd name="connsiteY4" fmla="*/ 4405437 h 4814685"/>
              <a:gd name="connsiteX5" fmla="*/ 8163033 w 8572281"/>
              <a:gd name="connsiteY5" fmla="*/ 4814685 h 4814685"/>
              <a:gd name="connsiteX6" fmla="*/ 409248 w 8572281"/>
              <a:gd name="connsiteY6" fmla="*/ 4814685 h 4814685"/>
              <a:gd name="connsiteX7" fmla="*/ 0 w 8572281"/>
              <a:gd name="connsiteY7" fmla="*/ 4405437 h 4814685"/>
              <a:gd name="connsiteX8" fmla="*/ 0 w 8572281"/>
              <a:gd name="connsiteY8" fmla="*/ 409248 h 48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281" h="4814685">
                <a:moveTo>
                  <a:pt x="0" y="409248"/>
                </a:moveTo>
                <a:cubicBezTo>
                  <a:pt x="0" y="183227"/>
                  <a:pt x="183227" y="0"/>
                  <a:pt x="409248" y="0"/>
                </a:cubicBezTo>
                <a:lnTo>
                  <a:pt x="8163033" y="0"/>
                </a:lnTo>
                <a:cubicBezTo>
                  <a:pt x="8389054" y="0"/>
                  <a:pt x="8572281" y="183227"/>
                  <a:pt x="8572281" y="409248"/>
                </a:cubicBezTo>
                <a:lnTo>
                  <a:pt x="8572281" y="4405437"/>
                </a:lnTo>
                <a:cubicBezTo>
                  <a:pt x="8572281" y="4631458"/>
                  <a:pt x="8389054" y="4814685"/>
                  <a:pt x="8163033" y="4814685"/>
                </a:cubicBezTo>
                <a:lnTo>
                  <a:pt x="409248" y="4814685"/>
                </a:lnTo>
                <a:cubicBezTo>
                  <a:pt x="183227" y="4814685"/>
                  <a:pt x="0" y="4631458"/>
                  <a:pt x="0" y="4405437"/>
                </a:cubicBezTo>
                <a:lnTo>
                  <a:pt x="0" y="409248"/>
                </a:lnTo>
                <a:close/>
              </a:path>
            </a:pathLst>
          </a:custGeom>
          <a:ln w="28575">
            <a:solidFill>
              <a:schemeClr val="tx2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7025" tIns="257025" rIns="257025" bIns="3092264" numCol="1" spcCol="1270" anchor="t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3600" kern="1200" dirty="0">
                <a:ea typeface="Open Sans" panose="020B0604020202020204" charset="0"/>
                <a:cs typeface="Open Sans" panose="020B0604020202020204" charset="0"/>
              </a:rPr>
              <a:t>Grobziele</a:t>
            </a:r>
            <a:endParaRPr lang="de-DE" sz="4000" kern="1200" dirty="0"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02EC95A3-52E5-1AB9-C840-4E570128DFA0}"/>
              </a:ext>
            </a:extLst>
          </p:cNvPr>
          <p:cNvSpPr/>
          <p:nvPr/>
        </p:nvSpPr>
        <p:spPr>
          <a:xfrm>
            <a:off x="761421" y="2831448"/>
            <a:ext cx="4036045" cy="3144571"/>
          </a:xfrm>
          <a:custGeom>
            <a:avLst/>
            <a:gdLst>
              <a:gd name="connsiteX0" fmla="*/ 0 w 4036045"/>
              <a:gd name="connsiteY0" fmla="*/ 330180 h 3144571"/>
              <a:gd name="connsiteX1" fmla="*/ 330180 w 4036045"/>
              <a:gd name="connsiteY1" fmla="*/ 0 h 3144571"/>
              <a:gd name="connsiteX2" fmla="*/ 3705865 w 4036045"/>
              <a:gd name="connsiteY2" fmla="*/ 0 h 3144571"/>
              <a:gd name="connsiteX3" fmla="*/ 4036045 w 4036045"/>
              <a:gd name="connsiteY3" fmla="*/ 330180 h 3144571"/>
              <a:gd name="connsiteX4" fmla="*/ 4036045 w 4036045"/>
              <a:gd name="connsiteY4" fmla="*/ 2814391 h 3144571"/>
              <a:gd name="connsiteX5" fmla="*/ 3705865 w 4036045"/>
              <a:gd name="connsiteY5" fmla="*/ 3144571 h 3144571"/>
              <a:gd name="connsiteX6" fmla="*/ 330180 w 4036045"/>
              <a:gd name="connsiteY6" fmla="*/ 3144571 h 3144571"/>
              <a:gd name="connsiteX7" fmla="*/ 0 w 4036045"/>
              <a:gd name="connsiteY7" fmla="*/ 2814391 h 3144571"/>
              <a:gd name="connsiteX8" fmla="*/ 0 w 4036045"/>
              <a:gd name="connsiteY8" fmla="*/ 330180 h 31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6045" h="3144571">
                <a:moveTo>
                  <a:pt x="0" y="330180"/>
                </a:moveTo>
                <a:cubicBezTo>
                  <a:pt x="0" y="147827"/>
                  <a:pt x="147827" y="0"/>
                  <a:pt x="330180" y="0"/>
                </a:cubicBezTo>
                <a:lnTo>
                  <a:pt x="3705865" y="0"/>
                </a:lnTo>
                <a:cubicBezTo>
                  <a:pt x="3888218" y="0"/>
                  <a:pt x="4036045" y="147827"/>
                  <a:pt x="4036045" y="330180"/>
                </a:cubicBezTo>
                <a:lnTo>
                  <a:pt x="4036045" y="2814391"/>
                </a:lnTo>
                <a:cubicBezTo>
                  <a:pt x="4036045" y="2996744"/>
                  <a:pt x="3888218" y="3144571"/>
                  <a:pt x="3705865" y="3144571"/>
                </a:cubicBezTo>
                <a:lnTo>
                  <a:pt x="330180" y="3144571"/>
                </a:lnTo>
                <a:cubicBezTo>
                  <a:pt x="147827" y="3144571"/>
                  <a:pt x="0" y="2996744"/>
                  <a:pt x="0" y="2814391"/>
                </a:cubicBezTo>
                <a:lnTo>
                  <a:pt x="0" y="330180"/>
                </a:lnTo>
                <a:close/>
              </a:path>
            </a:pathLst>
          </a:custGeom>
          <a:solidFill>
            <a:srgbClr val="009682">
              <a:alpha val="90000"/>
              <a:tint val="40000"/>
              <a:hueOff val="0"/>
              <a:satOff val="0"/>
              <a:lumOff val="0"/>
              <a:alpha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247650" tIns="123825" rIns="247650" bIns="123825" numCol="1" spcCol="1270" anchor="ctr" anchorCtr="0">
            <a:noAutofit/>
          </a:bodyPr>
          <a:lstStyle/>
          <a:p>
            <a:pPr algn="ctr"/>
            <a:r>
              <a:rPr lang="de" sz="2000" dirty="0">
                <a:solidFill>
                  <a:schemeClr val="tx1"/>
                </a:solidFill>
                <a:sym typeface="Nunito"/>
              </a:rPr>
              <a:t>Die Lernenden kennen verschiedene </a:t>
            </a:r>
            <a:r>
              <a:rPr lang="de" sz="2000" b="1" dirty="0">
                <a:solidFill>
                  <a:schemeClr val="tx1"/>
                </a:solidFill>
                <a:sym typeface="Nunito"/>
              </a:rPr>
              <a:t>Verfahren </a:t>
            </a:r>
            <a:r>
              <a:rPr lang="de" sz="2000" dirty="0">
                <a:solidFill>
                  <a:schemeClr val="tx1"/>
                </a:solidFill>
                <a:sym typeface="Nunito"/>
              </a:rPr>
              <a:t>für die </a:t>
            </a:r>
            <a:r>
              <a:rPr lang="de" sz="2000" b="1" dirty="0">
                <a:solidFill>
                  <a:schemeClr val="tx1"/>
                </a:solidFill>
                <a:sym typeface="Nunito"/>
              </a:rPr>
              <a:t>Sitzverteilung</a:t>
            </a:r>
            <a:r>
              <a:rPr lang="de" sz="2000" dirty="0">
                <a:solidFill>
                  <a:schemeClr val="tx1"/>
                </a:solidFill>
                <a:sym typeface="Nunito"/>
              </a:rPr>
              <a:t> bei Verhältniswahlen und können diese </a:t>
            </a:r>
            <a:r>
              <a:rPr lang="de-DE" sz="2000" dirty="0">
                <a:solidFill>
                  <a:schemeClr val="tx1"/>
                </a:solidFill>
                <a:sym typeface="Nunito"/>
              </a:rPr>
              <a:t>auf Beispiele anwenden.</a:t>
            </a:r>
            <a:r>
              <a:rPr lang="de" sz="2000" dirty="0">
                <a:solidFill>
                  <a:schemeClr val="tx1"/>
                </a:solidFill>
                <a:sym typeface="Nunito"/>
              </a:rPr>
              <a:t> 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14A8F14-5BCA-5081-0175-74F79E963016}"/>
              </a:ext>
            </a:extLst>
          </p:cNvPr>
          <p:cNvSpPr/>
          <p:nvPr/>
        </p:nvSpPr>
        <p:spPr>
          <a:xfrm>
            <a:off x="4861193" y="2830538"/>
            <a:ext cx="4036045" cy="3146391"/>
          </a:xfrm>
          <a:custGeom>
            <a:avLst/>
            <a:gdLst>
              <a:gd name="connsiteX0" fmla="*/ 0 w 4036045"/>
              <a:gd name="connsiteY0" fmla="*/ 330371 h 3146391"/>
              <a:gd name="connsiteX1" fmla="*/ 330371 w 4036045"/>
              <a:gd name="connsiteY1" fmla="*/ 0 h 3146391"/>
              <a:gd name="connsiteX2" fmla="*/ 3705674 w 4036045"/>
              <a:gd name="connsiteY2" fmla="*/ 0 h 3146391"/>
              <a:gd name="connsiteX3" fmla="*/ 4036045 w 4036045"/>
              <a:gd name="connsiteY3" fmla="*/ 330371 h 3146391"/>
              <a:gd name="connsiteX4" fmla="*/ 4036045 w 4036045"/>
              <a:gd name="connsiteY4" fmla="*/ 2816020 h 3146391"/>
              <a:gd name="connsiteX5" fmla="*/ 3705674 w 4036045"/>
              <a:gd name="connsiteY5" fmla="*/ 3146391 h 3146391"/>
              <a:gd name="connsiteX6" fmla="*/ 330371 w 4036045"/>
              <a:gd name="connsiteY6" fmla="*/ 3146391 h 3146391"/>
              <a:gd name="connsiteX7" fmla="*/ 0 w 4036045"/>
              <a:gd name="connsiteY7" fmla="*/ 2816020 h 3146391"/>
              <a:gd name="connsiteX8" fmla="*/ 0 w 4036045"/>
              <a:gd name="connsiteY8" fmla="*/ 330371 h 314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6045" h="3146391">
                <a:moveTo>
                  <a:pt x="0" y="330371"/>
                </a:moveTo>
                <a:cubicBezTo>
                  <a:pt x="0" y="147912"/>
                  <a:pt x="147912" y="0"/>
                  <a:pt x="330371" y="0"/>
                </a:cubicBezTo>
                <a:lnTo>
                  <a:pt x="3705674" y="0"/>
                </a:lnTo>
                <a:cubicBezTo>
                  <a:pt x="3888133" y="0"/>
                  <a:pt x="4036045" y="147912"/>
                  <a:pt x="4036045" y="330371"/>
                </a:cubicBezTo>
                <a:lnTo>
                  <a:pt x="4036045" y="2816020"/>
                </a:lnTo>
                <a:cubicBezTo>
                  <a:pt x="4036045" y="2998479"/>
                  <a:pt x="3888133" y="3146391"/>
                  <a:pt x="3705674" y="3146391"/>
                </a:cubicBezTo>
                <a:lnTo>
                  <a:pt x="330371" y="3146391"/>
                </a:lnTo>
                <a:cubicBezTo>
                  <a:pt x="147912" y="3146391"/>
                  <a:pt x="0" y="2998479"/>
                  <a:pt x="0" y="2816020"/>
                </a:cubicBezTo>
                <a:lnTo>
                  <a:pt x="0" y="330371"/>
                </a:lnTo>
                <a:close/>
              </a:path>
            </a:pathLst>
          </a:custGeom>
          <a:solidFill>
            <a:srgbClr val="009682">
              <a:alpha val="90000"/>
              <a:tint val="40000"/>
              <a:hueOff val="0"/>
              <a:satOff val="0"/>
              <a:lumOff val="0"/>
              <a:alpha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247650" tIns="123825" rIns="247650" bIns="123825" numCol="1" spcCol="1270" anchor="ctr" anchorCtr="0">
            <a:noAutofit/>
          </a:bodyPr>
          <a:lstStyle/>
          <a:p>
            <a:pPr algn="ctr"/>
            <a:r>
              <a:rPr lang="de" sz="2000" dirty="0">
                <a:solidFill>
                  <a:schemeClr val="tx1"/>
                </a:solidFill>
                <a:sym typeface="Nunito"/>
              </a:rPr>
              <a:t>Die Lernenden können die Sitzverteilungsverfahren anhand geeigneter Qualitätskriterien </a:t>
            </a:r>
            <a:r>
              <a:rPr lang="de" sz="2000" b="1" dirty="0">
                <a:solidFill>
                  <a:schemeClr val="tx1"/>
                </a:solidFill>
                <a:sym typeface="Nunito"/>
              </a:rPr>
              <a:t>vergleichen</a:t>
            </a:r>
            <a:r>
              <a:rPr lang="de" sz="2000" dirty="0">
                <a:solidFill>
                  <a:schemeClr val="tx1"/>
                </a:solidFill>
                <a:sym typeface="Nunito"/>
              </a:rPr>
              <a:t> und </a:t>
            </a:r>
            <a:br>
              <a:rPr lang="de" sz="2000" dirty="0">
                <a:solidFill>
                  <a:schemeClr val="tx1"/>
                </a:solidFill>
                <a:sym typeface="Nunito"/>
              </a:rPr>
            </a:br>
            <a:r>
              <a:rPr lang="de" sz="2000" dirty="0">
                <a:solidFill>
                  <a:schemeClr val="tx1"/>
                </a:solidFill>
                <a:sym typeface="Nunito"/>
              </a:rPr>
              <a:t>die gleichwertige </a:t>
            </a:r>
            <a:r>
              <a:rPr lang="de" sz="2000" b="1" dirty="0">
                <a:solidFill>
                  <a:schemeClr val="tx1"/>
                </a:solidFill>
                <a:sym typeface="Nunito"/>
              </a:rPr>
              <a:t>mathematische Korrektheit </a:t>
            </a:r>
            <a:r>
              <a:rPr lang="de" sz="2000" dirty="0">
                <a:solidFill>
                  <a:schemeClr val="tx1"/>
                </a:solidFill>
                <a:sym typeface="Nunito"/>
              </a:rPr>
              <a:t>dieser Verfahren erkennen.</a:t>
            </a:r>
          </a:p>
        </p:txBody>
      </p:sp>
    </p:spTree>
    <p:extLst>
      <p:ext uri="{BB962C8B-B14F-4D97-AF65-F5344CB8AC3E}">
        <p14:creationId xmlns:p14="http://schemas.microsoft.com/office/powerpoint/2010/main" val="295359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0A26AB-DC52-2BC6-BF4E-979417E9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F1ACC9-6FEF-7051-3C03-A90F1471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E8B240-E6D3-6463-92A3-6AAFAF84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Motivation und Ziele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46590D6-9010-BCE7-87F3-B11401C5F6D6}"/>
              </a:ext>
            </a:extLst>
          </p:cNvPr>
          <p:cNvGrpSpPr/>
          <p:nvPr/>
        </p:nvGrpSpPr>
        <p:grpSpPr>
          <a:xfrm>
            <a:off x="505578" y="1515126"/>
            <a:ext cx="10850109" cy="4814685"/>
            <a:chOff x="251029" y="169012"/>
            <a:chExt cx="8572281" cy="4814685"/>
          </a:xfrm>
        </p:grpSpPr>
        <p:sp>
          <p:nvSpPr>
            <p:cNvPr id="6" name="Freihandform 4">
              <a:extLst>
                <a:ext uri="{FF2B5EF4-FFF2-40B4-BE49-F238E27FC236}">
                  <a16:creationId xmlns:a16="http://schemas.microsoft.com/office/drawing/2014/main" id="{F9F44388-9B10-7431-2C95-E130DED1837A}"/>
                </a:ext>
              </a:extLst>
            </p:cNvPr>
            <p:cNvSpPr/>
            <p:nvPr/>
          </p:nvSpPr>
          <p:spPr>
            <a:xfrm>
              <a:off x="251029" y="169012"/>
              <a:ext cx="8572281" cy="4814685"/>
            </a:xfrm>
            <a:custGeom>
              <a:avLst/>
              <a:gdLst>
                <a:gd name="connsiteX0" fmla="*/ 0 w 8572281"/>
                <a:gd name="connsiteY0" fmla="*/ 409248 h 4814685"/>
                <a:gd name="connsiteX1" fmla="*/ 409248 w 8572281"/>
                <a:gd name="connsiteY1" fmla="*/ 0 h 4814685"/>
                <a:gd name="connsiteX2" fmla="*/ 8163033 w 8572281"/>
                <a:gd name="connsiteY2" fmla="*/ 0 h 4814685"/>
                <a:gd name="connsiteX3" fmla="*/ 8572281 w 8572281"/>
                <a:gd name="connsiteY3" fmla="*/ 409248 h 4814685"/>
                <a:gd name="connsiteX4" fmla="*/ 8572281 w 8572281"/>
                <a:gd name="connsiteY4" fmla="*/ 4405437 h 4814685"/>
                <a:gd name="connsiteX5" fmla="*/ 8163033 w 8572281"/>
                <a:gd name="connsiteY5" fmla="*/ 4814685 h 4814685"/>
                <a:gd name="connsiteX6" fmla="*/ 409248 w 8572281"/>
                <a:gd name="connsiteY6" fmla="*/ 4814685 h 4814685"/>
                <a:gd name="connsiteX7" fmla="*/ 0 w 8572281"/>
                <a:gd name="connsiteY7" fmla="*/ 4405437 h 4814685"/>
                <a:gd name="connsiteX8" fmla="*/ 0 w 8572281"/>
                <a:gd name="connsiteY8" fmla="*/ 409248 h 48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281" h="4814685">
                  <a:moveTo>
                    <a:pt x="0" y="409248"/>
                  </a:moveTo>
                  <a:cubicBezTo>
                    <a:pt x="0" y="183227"/>
                    <a:pt x="183227" y="0"/>
                    <a:pt x="409248" y="0"/>
                  </a:cubicBezTo>
                  <a:lnTo>
                    <a:pt x="8163033" y="0"/>
                  </a:lnTo>
                  <a:cubicBezTo>
                    <a:pt x="8389054" y="0"/>
                    <a:pt x="8572281" y="183227"/>
                    <a:pt x="8572281" y="409248"/>
                  </a:cubicBezTo>
                  <a:lnTo>
                    <a:pt x="8572281" y="4405437"/>
                  </a:lnTo>
                  <a:cubicBezTo>
                    <a:pt x="8572281" y="4631458"/>
                    <a:pt x="8389054" y="4814685"/>
                    <a:pt x="8163033" y="4814685"/>
                  </a:cubicBezTo>
                  <a:lnTo>
                    <a:pt x="409248" y="4814685"/>
                  </a:lnTo>
                  <a:cubicBezTo>
                    <a:pt x="183227" y="4814685"/>
                    <a:pt x="0" y="4631458"/>
                    <a:pt x="0" y="4405437"/>
                  </a:cubicBezTo>
                  <a:lnTo>
                    <a:pt x="0" y="409248"/>
                  </a:lnTo>
                  <a:close/>
                </a:path>
              </a:pathLst>
            </a:custGeom>
            <a:ln w="28575">
              <a:solidFill>
                <a:schemeClr val="tx2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2265" tIns="272265" rIns="272265" bIns="3856596" numCol="1" spcCol="1270" anchor="t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600" kern="1200" dirty="0">
                  <a:ea typeface="Open Sans" panose="020B0604020202020204" charset="0"/>
                  <a:cs typeface="Open Sans" panose="020B0604020202020204" charset="0"/>
                </a:rPr>
                <a:t>Grobziele</a:t>
              </a:r>
            </a:p>
          </p:txBody>
        </p:sp>
        <p:sp>
          <p:nvSpPr>
            <p:cNvPr id="7" name="Freihandform 5">
              <a:extLst>
                <a:ext uri="{FF2B5EF4-FFF2-40B4-BE49-F238E27FC236}">
                  <a16:creationId xmlns:a16="http://schemas.microsoft.com/office/drawing/2014/main" id="{EDCB9579-15BF-3B26-B6F5-5FA39101F8A5}"/>
                </a:ext>
              </a:extLst>
            </p:cNvPr>
            <p:cNvSpPr/>
            <p:nvPr/>
          </p:nvSpPr>
          <p:spPr>
            <a:xfrm>
              <a:off x="450510" y="1088375"/>
              <a:ext cx="1171119" cy="1793814"/>
            </a:xfrm>
            <a:custGeom>
              <a:avLst/>
              <a:gdLst>
                <a:gd name="connsiteX0" fmla="*/ 0 w 1016393"/>
                <a:gd name="connsiteY0" fmla="*/ 106721 h 1652226"/>
                <a:gd name="connsiteX1" fmla="*/ 106721 w 1016393"/>
                <a:gd name="connsiteY1" fmla="*/ 0 h 1652226"/>
                <a:gd name="connsiteX2" fmla="*/ 909672 w 1016393"/>
                <a:gd name="connsiteY2" fmla="*/ 0 h 1652226"/>
                <a:gd name="connsiteX3" fmla="*/ 1016393 w 1016393"/>
                <a:gd name="connsiteY3" fmla="*/ 106721 h 1652226"/>
                <a:gd name="connsiteX4" fmla="*/ 1016393 w 1016393"/>
                <a:gd name="connsiteY4" fmla="*/ 1545505 h 1652226"/>
                <a:gd name="connsiteX5" fmla="*/ 909672 w 1016393"/>
                <a:gd name="connsiteY5" fmla="*/ 1652226 h 1652226"/>
                <a:gd name="connsiteX6" fmla="*/ 106721 w 1016393"/>
                <a:gd name="connsiteY6" fmla="*/ 1652226 h 1652226"/>
                <a:gd name="connsiteX7" fmla="*/ 0 w 1016393"/>
                <a:gd name="connsiteY7" fmla="*/ 1545505 h 1652226"/>
                <a:gd name="connsiteX8" fmla="*/ 0 w 1016393"/>
                <a:gd name="connsiteY8" fmla="*/ 106721 h 16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393" h="1652226">
                  <a:moveTo>
                    <a:pt x="0" y="106721"/>
                  </a:moveTo>
                  <a:cubicBezTo>
                    <a:pt x="0" y="47781"/>
                    <a:pt x="47781" y="0"/>
                    <a:pt x="106721" y="0"/>
                  </a:cubicBezTo>
                  <a:lnTo>
                    <a:pt x="909672" y="0"/>
                  </a:lnTo>
                  <a:cubicBezTo>
                    <a:pt x="968612" y="0"/>
                    <a:pt x="1016393" y="47781"/>
                    <a:pt x="1016393" y="106721"/>
                  </a:cubicBezTo>
                  <a:lnTo>
                    <a:pt x="1016393" y="1545505"/>
                  </a:lnTo>
                  <a:cubicBezTo>
                    <a:pt x="1016393" y="1604445"/>
                    <a:pt x="968612" y="1652226"/>
                    <a:pt x="909672" y="1652226"/>
                  </a:cubicBezTo>
                  <a:lnTo>
                    <a:pt x="106721" y="1652226"/>
                  </a:lnTo>
                  <a:cubicBezTo>
                    <a:pt x="47781" y="1652226"/>
                    <a:pt x="0" y="1604445"/>
                    <a:pt x="0" y="1545505"/>
                  </a:cubicBezTo>
                  <a:lnTo>
                    <a:pt x="0" y="106721"/>
                  </a:lnTo>
                  <a:close/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906" tIns="172906" rIns="172906" bIns="172906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(…)</a:t>
              </a:r>
              <a:b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</a:br>
              <a:r>
                <a:rPr lang="de" sz="11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Verfahren</a:t>
              </a: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für die </a:t>
              </a:r>
              <a:r>
                <a:rPr lang="de" sz="11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Sitzverteilung</a:t>
              </a: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bei Verhältniswahlen</a:t>
              </a:r>
              <a:b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</a:b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(…)</a:t>
              </a:r>
              <a:r>
                <a:rPr lang="de-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.</a:t>
              </a: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</a:t>
              </a:r>
              <a:endParaRPr lang="de-DE" sz="11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" name="Freihandform 6">
              <a:extLst>
                <a:ext uri="{FF2B5EF4-FFF2-40B4-BE49-F238E27FC236}">
                  <a16:creationId xmlns:a16="http://schemas.microsoft.com/office/drawing/2014/main" id="{2FBB576C-B06F-608A-1388-7A64E0FCF138}"/>
                </a:ext>
              </a:extLst>
            </p:cNvPr>
            <p:cNvSpPr/>
            <p:nvPr/>
          </p:nvSpPr>
          <p:spPr>
            <a:xfrm>
              <a:off x="450510" y="2946358"/>
              <a:ext cx="1171119" cy="1793814"/>
            </a:xfrm>
            <a:custGeom>
              <a:avLst/>
              <a:gdLst>
                <a:gd name="connsiteX0" fmla="*/ 0 w 1016393"/>
                <a:gd name="connsiteY0" fmla="*/ 106721 h 1652226"/>
                <a:gd name="connsiteX1" fmla="*/ 106721 w 1016393"/>
                <a:gd name="connsiteY1" fmla="*/ 0 h 1652226"/>
                <a:gd name="connsiteX2" fmla="*/ 909672 w 1016393"/>
                <a:gd name="connsiteY2" fmla="*/ 0 h 1652226"/>
                <a:gd name="connsiteX3" fmla="*/ 1016393 w 1016393"/>
                <a:gd name="connsiteY3" fmla="*/ 106721 h 1652226"/>
                <a:gd name="connsiteX4" fmla="*/ 1016393 w 1016393"/>
                <a:gd name="connsiteY4" fmla="*/ 1545505 h 1652226"/>
                <a:gd name="connsiteX5" fmla="*/ 909672 w 1016393"/>
                <a:gd name="connsiteY5" fmla="*/ 1652226 h 1652226"/>
                <a:gd name="connsiteX6" fmla="*/ 106721 w 1016393"/>
                <a:gd name="connsiteY6" fmla="*/ 1652226 h 1652226"/>
                <a:gd name="connsiteX7" fmla="*/ 0 w 1016393"/>
                <a:gd name="connsiteY7" fmla="*/ 1545505 h 1652226"/>
                <a:gd name="connsiteX8" fmla="*/ 0 w 1016393"/>
                <a:gd name="connsiteY8" fmla="*/ 106721 h 16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393" h="1652226">
                  <a:moveTo>
                    <a:pt x="0" y="106721"/>
                  </a:moveTo>
                  <a:cubicBezTo>
                    <a:pt x="0" y="47781"/>
                    <a:pt x="47781" y="0"/>
                    <a:pt x="106721" y="0"/>
                  </a:cubicBezTo>
                  <a:lnTo>
                    <a:pt x="909672" y="0"/>
                  </a:lnTo>
                  <a:cubicBezTo>
                    <a:pt x="968612" y="0"/>
                    <a:pt x="1016393" y="47781"/>
                    <a:pt x="1016393" y="106721"/>
                  </a:cubicBezTo>
                  <a:lnTo>
                    <a:pt x="1016393" y="1545505"/>
                  </a:lnTo>
                  <a:cubicBezTo>
                    <a:pt x="1016393" y="1604445"/>
                    <a:pt x="968612" y="1652226"/>
                    <a:pt x="909672" y="1652226"/>
                  </a:cubicBezTo>
                  <a:lnTo>
                    <a:pt x="106721" y="1652226"/>
                  </a:lnTo>
                  <a:cubicBezTo>
                    <a:pt x="47781" y="1652226"/>
                    <a:pt x="0" y="1604445"/>
                    <a:pt x="0" y="1545505"/>
                  </a:cubicBezTo>
                  <a:lnTo>
                    <a:pt x="0" y="106721"/>
                  </a:lnTo>
                  <a:close/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906" tIns="172906" rIns="172906" bIns="172906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(…)</a:t>
              </a:r>
              <a:b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</a:b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Sitzverteilungs-verfahren (…) </a:t>
              </a:r>
              <a:r>
                <a:rPr lang="de" sz="11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vergleichen</a:t>
              </a: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und die gleichwertige </a:t>
              </a:r>
              <a:r>
                <a:rPr lang="de" sz="11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mathematische Korrektheit </a:t>
              </a: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(…) erkennen.</a:t>
              </a:r>
            </a:p>
          </p:txBody>
        </p:sp>
        <p:sp>
          <p:nvSpPr>
            <p:cNvPr id="12" name="Freihandform 7">
              <a:extLst>
                <a:ext uri="{FF2B5EF4-FFF2-40B4-BE49-F238E27FC236}">
                  <a16:creationId xmlns:a16="http://schemas.microsoft.com/office/drawing/2014/main" id="{03E0AD42-FF4E-7242-AB9A-33460582C8EB}"/>
                </a:ext>
              </a:extLst>
            </p:cNvPr>
            <p:cNvSpPr/>
            <p:nvPr/>
          </p:nvSpPr>
          <p:spPr>
            <a:xfrm>
              <a:off x="1759702" y="928999"/>
              <a:ext cx="6925535" cy="3737762"/>
            </a:xfrm>
            <a:custGeom>
              <a:avLst/>
              <a:gdLst>
                <a:gd name="connsiteX0" fmla="*/ 0 w 6925535"/>
                <a:gd name="connsiteY0" fmla="*/ 353879 h 3370279"/>
                <a:gd name="connsiteX1" fmla="*/ 353879 w 6925535"/>
                <a:gd name="connsiteY1" fmla="*/ 0 h 3370279"/>
                <a:gd name="connsiteX2" fmla="*/ 6571656 w 6925535"/>
                <a:gd name="connsiteY2" fmla="*/ 0 h 3370279"/>
                <a:gd name="connsiteX3" fmla="*/ 6925535 w 6925535"/>
                <a:gd name="connsiteY3" fmla="*/ 353879 h 3370279"/>
                <a:gd name="connsiteX4" fmla="*/ 6925535 w 6925535"/>
                <a:gd name="connsiteY4" fmla="*/ 3016400 h 3370279"/>
                <a:gd name="connsiteX5" fmla="*/ 6571656 w 6925535"/>
                <a:gd name="connsiteY5" fmla="*/ 3370279 h 3370279"/>
                <a:gd name="connsiteX6" fmla="*/ 353879 w 6925535"/>
                <a:gd name="connsiteY6" fmla="*/ 3370279 h 3370279"/>
                <a:gd name="connsiteX7" fmla="*/ 0 w 6925535"/>
                <a:gd name="connsiteY7" fmla="*/ 3016400 h 3370279"/>
                <a:gd name="connsiteX8" fmla="*/ 0 w 6925535"/>
                <a:gd name="connsiteY8" fmla="*/ 353879 h 33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5535" h="3370279">
                  <a:moveTo>
                    <a:pt x="0" y="353879"/>
                  </a:moveTo>
                  <a:cubicBezTo>
                    <a:pt x="0" y="158437"/>
                    <a:pt x="158437" y="0"/>
                    <a:pt x="353879" y="0"/>
                  </a:cubicBezTo>
                  <a:lnTo>
                    <a:pt x="6571656" y="0"/>
                  </a:lnTo>
                  <a:cubicBezTo>
                    <a:pt x="6767098" y="0"/>
                    <a:pt x="6925535" y="158437"/>
                    <a:pt x="6925535" y="353879"/>
                  </a:cubicBezTo>
                  <a:lnTo>
                    <a:pt x="6925535" y="3016400"/>
                  </a:lnTo>
                  <a:cubicBezTo>
                    <a:pt x="6925535" y="3211842"/>
                    <a:pt x="6767098" y="3370279"/>
                    <a:pt x="6571656" y="3370279"/>
                  </a:cubicBezTo>
                  <a:lnTo>
                    <a:pt x="353879" y="3370279"/>
                  </a:lnTo>
                  <a:cubicBezTo>
                    <a:pt x="158437" y="3370279"/>
                    <a:pt x="0" y="3211842"/>
                    <a:pt x="0" y="3016400"/>
                  </a:cubicBezTo>
                  <a:lnTo>
                    <a:pt x="0" y="353879"/>
                  </a:lnTo>
                  <a:close/>
                </a:path>
              </a:pathLst>
            </a:custGeom>
            <a:ln w="28575">
              <a:solidFill>
                <a:schemeClr val="tx2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48" tIns="256048" rIns="256048" bIns="2243775" numCol="1" spcCol="1270" anchor="t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200" dirty="0">
                  <a:ea typeface="Open Sans" panose="020B0604020202020204" charset="0"/>
                  <a:cs typeface="Open Sans" panose="020B0604020202020204" charset="0"/>
                </a:rPr>
                <a:t>Feinziele</a:t>
              </a:r>
              <a:endParaRPr lang="de-DE" sz="3600" dirty="0"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" name="Abgerundetes Rechteck 8">
              <a:extLst>
                <a:ext uri="{FF2B5EF4-FFF2-40B4-BE49-F238E27FC236}">
                  <a16:creationId xmlns:a16="http://schemas.microsoft.com/office/drawing/2014/main" id="{E92375C4-8D84-3EDB-11CA-5FD4EB28CD82}"/>
                </a:ext>
              </a:extLst>
            </p:cNvPr>
            <p:cNvSpPr/>
            <p:nvPr/>
          </p:nvSpPr>
          <p:spPr>
            <a:xfrm>
              <a:off x="1972827" y="1677407"/>
              <a:ext cx="6500442" cy="542781"/>
            </a:xfrm>
            <a:prstGeom prst="roundRect">
              <a:avLst/>
            </a:prstGeom>
            <a:solidFill>
              <a:srgbClr val="009682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algn="ctr"/>
              <a:r>
                <a:rPr lang="de-DE" sz="1600" dirty="0">
                  <a:sym typeface="Nunito"/>
                </a:rPr>
                <a:t>Die Lernenden können Wahlsysteme nennen und kennen Qualitätskriterien für Sitzverteilungsverfahren.</a:t>
              </a:r>
            </a:p>
          </p:txBody>
        </p:sp>
        <p:sp>
          <p:nvSpPr>
            <p:cNvPr id="14" name="Abgerundetes Rechteck 9">
              <a:extLst>
                <a:ext uri="{FF2B5EF4-FFF2-40B4-BE49-F238E27FC236}">
                  <a16:creationId xmlns:a16="http://schemas.microsoft.com/office/drawing/2014/main" id="{B4280BAC-4468-3138-2DA2-965CF657C4CA}"/>
                </a:ext>
              </a:extLst>
            </p:cNvPr>
            <p:cNvSpPr/>
            <p:nvPr/>
          </p:nvSpPr>
          <p:spPr>
            <a:xfrm>
              <a:off x="1961888" y="2296390"/>
              <a:ext cx="6501600" cy="319896"/>
            </a:xfrm>
            <a:prstGeom prst="roundRect">
              <a:avLst/>
            </a:prstGeom>
            <a:solidFill>
              <a:srgbClr val="009682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Die Lernenden können ein eigenes Sitzverteilungsverfahren entwickeln.</a:t>
              </a:r>
            </a:p>
          </p:txBody>
        </p:sp>
        <p:sp>
          <p:nvSpPr>
            <p:cNvPr id="15" name="Abgerundetes Rechteck 10">
              <a:extLst>
                <a:ext uri="{FF2B5EF4-FFF2-40B4-BE49-F238E27FC236}">
                  <a16:creationId xmlns:a16="http://schemas.microsoft.com/office/drawing/2014/main" id="{5E70103E-8918-35A2-B523-BABD9F4658DA}"/>
                </a:ext>
              </a:extLst>
            </p:cNvPr>
            <p:cNvSpPr/>
            <p:nvPr/>
          </p:nvSpPr>
          <p:spPr>
            <a:xfrm>
              <a:off x="1961888" y="2692291"/>
              <a:ext cx="6501600" cy="525323"/>
            </a:xfrm>
            <a:prstGeom prst="roundRect">
              <a:avLst/>
            </a:prstGeom>
            <a:solidFill>
              <a:srgbClr val="009682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Die Lernenden können das Sitzverteilungsverfahren nach Niemeyer anwenden und das Sitzzuwachsparadoxon anhand eines Beispiels erklären. </a:t>
              </a:r>
            </a:p>
          </p:txBody>
        </p:sp>
        <p:sp>
          <p:nvSpPr>
            <p:cNvPr id="16" name="Abgerundetes Rechteck 11">
              <a:extLst>
                <a:ext uri="{FF2B5EF4-FFF2-40B4-BE49-F238E27FC236}">
                  <a16:creationId xmlns:a16="http://schemas.microsoft.com/office/drawing/2014/main" id="{9603B4B2-FE36-858F-A0AC-B8F95EA8CB1E}"/>
                </a:ext>
              </a:extLst>
            </p:cNvPr>
            <p:cNvSpPr/>
            <p:nvPr/>
          </p:nvSpPr>
          <p:spPr>
            <a:xfrm>
              <a:off x="1961888" y="3290297"/>
              <a:ext cx="6501600" cy="522838"/>
            </a:xfrm>
            <a:prstGeom prst="roundRect">
              <a:avLst/>
            </a:prstGeom>
            <a:solidFill>
              <a:srgbClr val="009682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Die Lernenden können das Sitzverteilungsverfahren nach D'Hondt oder </a:t>
              </a:r>
              <a:r>
                <a:rPr lang="de-DE" sz="1600" dirty="0" err="1">
                  <a:solidFill>
                    <a:schemeClr val="tx1"/>
                  </a:solidFill>
                  <a:sym typeface="Nunito"/>
                </a:rPr>
                <a:t>Sainte-Laguë</a:t>
              </a:r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 auf ein Beispiel anwenden und erklären.</a:t>
              </a:r>
            </a:p>
          </p:txBody>
        </p:sp>
        <p:sp>
          <p:nvSpPr>
            <p:cNvPr id="17" name="Abgerundetes Rechteck 12">
              <a:extLst>
                <a:ext uri="{FF2B5EF4-FFF2-40B4-BE49-F238E27FC236}">
                  <a16:creationId xmlns:a16="http://schemas.microsoft.com/office/drawing/2014/main" id="{5FFC219F-312E-1E09-63AD-7A048E03ABFD}"/>
                </a:ext>
              </a:extLst>
            </p:cNvPr>
            <p:cNvSpPr/>
            <p:nvPr/>
          </p:nvSpPr>
          <p:spPr>
            <a:xfrm>
              <a:off x="1961888" y="3889337"/>
              <a:ext cx="6501600" cy="733891"/>
            </a:xfrm>
            <a:prstGeom prst="roundRect">
              <a:avLst/>
            </a:prstGeom>
            <a:solidFill>
              <a:srgbClr val="009682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Die Lernenden können die Vor- und Nachteile der verschiedenen Sitzverteilungsverfahren sowie die Problematik mehrerer korrekter mathematischer Modelle diskutieren.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9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5B4BA-E29F-7A7C-5AE0-CF10F8D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56FCD-019D-4419-919B-3326BB7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A39A11-9A45-FF61-AF16-70DA866E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Workshops</a:t>
            </a:r>
          </a:p>
        </p:txBody>
      </p:sp>
      <p:pic>
        <p:nvPicPr>
          <p:cNvPr id="7" name="Bildplatzhalter 6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907EF359-E50B-964B-B24F-FD6005CFB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6" b="22826"/>
          <a:stretch>
            <a:fillRect/>
          </a:stretch>
        </p:blipFill>
        <p:spPr/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810CB8-84AF-7EE3-C649-BF3BA3F63180}"/>
              </a:ext>
            </a:extLst>
          </p:cNvPr>
          <p:cNvSpPr txBox="1"/>
          <p:nvPr/>
        </p:nvSpPr>
        <p:spPr>
          <a:xfrm>
            <a:off x="9002487" y="5837916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8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F68BC78-35FC-C140-B867-2ACAF8BE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Stundenverlaufsplan (gekürzt und mit Bezug auf Workbook und Hinweis auf </a:t>
            </a:r>
            <a:r>
              <a:rPr lang="de-DE" dirty="0" err="1">
                <a:solidFill>
                  <a:schemeClr val="accent4"/>
                </a:solidFill>
              </a:rPr>
              <a:t>Stop</a:t>
            </a:r>
            <a:r>
              <a:rPr lang="de-DE" dirty="0">
                <a:solidFill>
                  <a:schemeClr val="accent4"/>
                </a:solidFill>
              </a:rPr>
              <a:t>/Inputphase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Vorstellung des Workshops</a:t>
            </a:r>
          </a:p>
        </p:txBody>
      </p:sp>
    </p:spTree>
    <p:extLst>
      <p:ext uri="{BB962C8B-B14F-4D97-AF65-F5344CB8AC3E}">
        <p14:creationId xmlns:p14="http://schemas.microsoft.com/office/powerpoint/2010/main" val="150714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5B4BA-E29F-7A7C-5AE0-CF10F8D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56FCD-019D-4419-919B-3326BB7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A39A11-9A45-FF61-AF16-70DA866E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Sachanalyse</a:t>
            </a:r>
          </a:p>
        </p:txBody>
      </p:sp>
      <p:pic>
        <p:nvPicPr>
          <p:cNvPr id="7" name="Bildplatzhalter 6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907EF359-E50B-964B-B24F-FD6005CFB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6" b="22826"/>
          <a:stretch>
            <a:fillRect/>
          </a:stretch>
        </p:blipFill>
        <p:spPr/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810CB8-84AF-7EE3-C649-BF3BA3F63180}"/>
              </a:ext>
            </a:extLst>
          </p:cNvPr>
          <p:cNvSpPr txBox="1"/>
          <p:nvPr/>
        </p:nvSpPr>
        <p:spPr>
          <a:xfrm>
            <a:off x="9002487" y="5837916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3941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845</Words>
  <Application>Microsoft Office PowerPoint</Application>
  <PresentationFormat>Breitbild</PresentationFormat>
  <Paragraphs>255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Open Sans</vt:lpstr>
      <vt:lpstr>Symbol</vt:lpstr>
      <vt:lpstr>Wingdings</vt:lpstr>
      <vt:lpstr>Folienmaster_Fächer</vt:lpstr>
      <vt:lpstr>Folienmaster_Form</vt:lpstr>
      <vt:lpstr>Folienmaster_Punkte</vt:lpstr>
      <vt:lpstr>PowerPoint-Präsentation</vt:lpstr>
      <vt:lpstr>Ablauf</vt:lpstr>
      <vt:lpstr>Motivation und Ziele</vt:lpstr>
      <vt:lpstr>Motivation und Ziele</vt:lpstr>
      <vt:lpstr>Motivation und Ziele</vt:lpstr>
      <vt:lpstr>Motivation und Ziele</vt:lpstr>
      <vt:lpstr>Vorstellung des Workshops</vt:lpstr>
      <vt:lpstr>Vorstellung des Workshops</vt:lpstr>
      <vt:lpstr>Sachanalyse</vt:lpstr>
      <vt:lpstr>Sachanalyse</vt:lpstr>
      <vt:lpstr>Fachdidaktische Überlegungen</vt:lpstr>
      <vt:lpstr>Fachdidaktische Überlegungen - Bildungsplan</vt:lpstr>
      <vt:lpstr>Fachdidaktische Überlegungen - Vorwissen</vt:lpstr>
      <vt:lpstr>Fachdidaktische Überlegungen - Reduktion</vt:lpstr>
      <vt:lpstr>Mediendidaktische Überlegungen</vt:lpstr>
      <vt:lpstr>Mediendidaktische Überlegungen</vt:lpstr>
      <vt:lpstr>Mediendidaktische Überlegungen - PPT</vt:lpstr>
      <vt:lpstr>Mediendidaktische Überlegungen - Notion</vt:lpstr>
      <vt:lpstr>Mediendidaktische Überlegungen – H5P</vt:lpstr>
      <vt:lpstr>Mediendidaktische Überlegungen – GeoGebra</vt:lpstr>
      <vt:lpstr>Mediendidaktische Überlegungen – GGB Excel</vt:lpstr>
      <vt:lpstr>Mediendidaktische Überlegungen – Mentimeter</vt:lpstr>
      <vt:lpstr>Mediendidaktische Überlegungen – Canva</vt:lpstr>
      <vt:lpstr>Mediendidaktische Überlegungen – KMK</vt:lpstr>
      <vt:lpstr>Reflektion</vt:lpstr>
      <vt:lpstr>Reflektion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Wellmann, Beatrice</cp:lastModifiedBy>
  <cp:revision>86</cp:revision>
  <dcterms:created xsi:type="dcterms:W3CDTF">2017-12-07T14:50:50Z</dcterms:created>
  <dcterms:modified xsi:type="dcterms:W3CDTF">2023-07-11T11:48:40Z</dcterms:modified>
</cp:coreProperties>
</file>