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6" r:id="rId3"/>
    <p:sldId id="304" r:id="rId4"/>
    <p:sldId id="305" r:id="rId5"/>
    <p:sldId id="306" r:id="rId6"/>
    <p:sldId id="307" r:id="rId7"/>
    <p:sldId id="323" r:id="rId8"/>
    <p:sldId id="274" r:id="rId9"/>
    <p:sldId id="311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18" r:id="rId19"/>
    <p:sldId id="320" r:id="rId20"/>
    <p:sldId id="321" r:id="rId21"/>
    <p:sldId id="322" r:id="rId22"/>
    <p:sldId id="331" r:id="rId23"/>
    <p:sldId id="324" r:id="rId24"/>
    <p:sldId id="327" r:id="rId25"/>
    <p:sldId id="326" r:id="rId26"/>
    <p:sldId id="325" r:id="rId27"/>
    <p:sldId id="328" r:id="rId28"/>
    <p:sldId id="329" r:id="rId29"/>
    <p:sldId id="330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88" r:id="rId44"/>
    <p:sldId id="332" r:id="rId45"/>
    <p:sldId id="33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4DC"/>
    <a:srgbClr val="FF959E"/>
    <a:srgbClr val="4870C3"/>
    <a:srgbClr val="1D94E2"/>
    <a:srgbClr val="248ADC"/>
    <a:srgbClr val="228BDD"/>
    <a:srgbClr val="20C2F4"/>
    <a:srgbClr val="A7A7A7"/>
    <a:srgbClr val="FFCE9F"/>
    <a:srgbClr val="DA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628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운" userId="d5dfea2c-d399-4941-b35a-d6891388e25d" providerId="ADAL" clId="{9E7D40E0-A552-411E-9EC2-533CF421A304}"/>
    <pc:docChg chg="undo custSel addSld delSld modSld sldOrd">
      <pc:chgData name="이지운" userId="d5dfea2c-d399-4941-b35a-d6891388e25d" providerId="ADAL" clId="{9E7D40E0-A552-411E-9EC2-533CF421A304}" dt="2023-07-20T09:36:11.826" v="815" actId="20577"/>
      <pc:docMkLst>
        <pc:docMk/>
      </pc:docMkLst>
      <pc:sldChg chg="modSp mod">
        <pc:chgData name="이지운" userId="d5dfea2c-d399-4941-b35a-d6891388e25d" providerId="ADAL" clId="{9E7D40E0-A552-411E-9EC2-533CF421A304}" dt="2023-07-20T06:22:01.994" v="47" actId="20577"/>
        <pc:sldMkLst>
          <pc:docMk/>
          <pc:sldMk cId="1529420644" sldId="256"/>
        </pc:sldMkLst>
        <pc:spChg chg="mod">
          <ac:chgData name="이지운" userId="d5dfea2c-d399-4941-b35a-d6891388e25d" providerId="ADAL" clId="{9E7D40E0-A552-411E-9EC2-533CF421A304}" dt="2023-07-20T06:22:01.994" v="47" actId="20577"/>
          <ac:spMkLst>
            <pc:docMk/>
            <pc:sldMk cId="1529420644" sldId="256"/>
            <ac:spMk id="140" creationId="{CF9935BE-64EA-4EFF-B062-699B76070489}"/>
          </ac:spMkLst>
        </pc:spChg>
        <pc:spChg chg="mod">
          <ac:chgData name="이지운" userId="d5dfea2c-d399-4941-b35a-d6891388e25d" providerId="ADAL" clId="{9E7D40E0-A552-411E-9EC2-533CF421A304}" dt="2023-07-20T06:21:48.414" v="23" actId="20577"/>
          <ac:spMkLst>
            <pc:docMk/>
            <pc:sldMk cId="1529420644" sldId="256"/>
            <ac:spMk id="141" creationId="{D7479425-3DD4-4F1D-B16A-731B88E21D3A}"/>
          </ac:spMkLst>
        </pc:spChg>
      </pc:sldChg>
      <pc:sldChg chg="addSp delSp modSp mod">
        <pc:chgData name="이지운" userId="d5dfea2c-d399-4941-b35a-d6891388e25d" providerId="ADAL" clId="{9E7D40E0-A552-411E-9EC2-533CF421A304}" dt="2023-07-20T07:01:06.300" v="785" actId="20577"/>
        <pc:sldMkLst>
          <pc:docMk/>
          <pc:sldMk cId="1510290639" sldId="288"/>
        </pc:sldMkLst>
        <pc:spChg chg="del mod">
          <ac:chgData name="이지운" userId="d5dfea2c-d399-4941-b35a-d6891388e25d" providerId="ADAL" clId="{9E7D40E0-A552-411E-9EC2-533CF421A304}" dt="2023-07-20T06:56:44.281" v="578" actId="478"/>
          <ac:spMkLst>
            <pc:docMk/>
            <pc:sldMk cId="1510290639" sldId="288"/>
            <ac:spMk id="2" creationId="{A52BFE83-1D63-4A91-9B98-CF9AC303855C}"/>
          </ac:spMkLst>
        </pc:spChg>
        <pc:spChg chg="del">
          <ac:chgData name="이지운" userId="d5dfea2c-d399-4941-b35a-d6891388e25d" providerId="ADAL" clId="{9E7D40E0-A552-411E-9EC2-533CF421A304}" dt="2023-07-20T06:55:35.902" v="556" actId="478"/>
          <ac:spMkLst>
            <pc:docMk/>
            <pc:sldMk cId="1510290639" sldId="288"/>
            <ac:spMk id="3" creationId="{7E6FBD57-50D1-4D60-9A59-CE9045BE0A76}"/>
          </ac:spMkLst>
        </pc:spChg>
        <pc:spChg chg="add mod">
          <ac:chgData name="이지운" userId="d5dfea2c-d399-4941-b35a-d6891388e25d" providerId="ADAL" clId="{9E7D40E0-A552-411E-9EC2-533CF421A304}" dt="2023-07-20T06:57:59.987" v="612" actId="1076"/>
          <ac:spMkLst>
            <pc:docMk/>
            <pc:sldMk cId="1510290639" sldId="288"/>
            <ac:spMk id="8" creationId="{A5F32B7B-F49B-C5E3-ED46-B3F5BC7264FE}"/>
          </ac:spMkLst>
        </pc:spChg>
        <pc:spChg chg="mod">
          <ac:chgData name="이지운" userId="d5dfea2c-d399-4941-b35a-d6891388e25d" providerId="ADAL" clId="{9E7D40E0-A552-411E-9EC2-533CF421A304}" dt="2023-07-20T06:55:31.838" v="555" actId="20577"/>
          <ac:spMkLst>
            <pc:docMk/>
            <pc:sldMk cId="1510290639" sldId="288"/>
            <ac:spMk id="9" creationId="{C1499F97-FBE4-410F-807B-6BA8520AA736}"/>
          </ac:spMkLst>
        </pc:spChg>
        <pc:spChg chg="add mod">
          <ac:chgData name="이지운" userId="d5dfea2c-d399-4941-b35a-d6891388e25d" providerId="ADAL" clId="{9E7D40E0-A552-411E-9EC2-533CF421A304}" dt="2023-07-20T07:01:06.300" v="785" actId="20577"/>
          <ac:spMkLst>
            <pc:docMk/>
            <pc:sldMk cId="1510290639" sldId="288"/>
            <ac:spMk id="10" creationId="{42BD9F05-DB8A-E13A-F423-2FD4D28F8D1D}"/>
          </ac:spMkLst>
        </pc:spChg>
        <pc:spChg chg="add mod">
          <ac:chgData name="이지운" userId="d5dfea2c-d399-4941-b35a-d6891388e25d" providerId="ADAL" clId="{9E7D40E0-A552-411E-9EC2-533CF421A304}" dt="2023-07-20T07:00:31.872" v="752" actId="1076"/>
          <ac:spMkLst>
            <pc:docMk/>
            <pc:sldMk cId="1510290639" sldId="288"/>
            <ac:spMk id="13" creationId="{8C0F05F0-6F72-4EA7-E74D-7C8C9B092A43}"/>
          </ac:spMkLst>
        </pc:spChg>
        <pc:spChg chg="add mod">
          <ac:chgData name="이지운" userId="d5dfea2c-d399-4941-b35a-d6891388e25d" providerId="ADAL" clId="{9E7D40E0-A552-411E-9EC2-533CF421A304}" dt="2023-07-20T07:00:22.085" v="751" actId="2711"/>
          <ac:spMkLst>
            <pc:docMk/>
            <pc:sldMk cId="1510290639" sldId="288"/>
            <ac:spMk id="14" creationId="{874C4D55-6728-FF59-65EF-FADE1CFDE5B7}"/>
          </ac:spMkLst>
        </pc:spChg>
        <pc:spChg chg="add mod">
          <ac:chgData name="이지운" userId="d5dfea2c-d399-4941-b35a-d6891388e25d" providerId="ADAL" clId="{9E7D40E0-A552-411E-9EC2-533CF421A304}" dt="2023-07-20T07:00:57.752" v="784" actId="2711"/>
          <ac:spMkLst>
            <pc:docMk/>
            <pc:sldMk cId="1510290639" sldId="288"/>
            <ac:spMk id="15" creationId="{8CB6504C-F870-D0B4-E219-446AD41DAEB9}"/>
          </ac:spMkLst>
        </pc:spChg>
        <pc:grpChg chg="add mod">
          <ac:chgData name="이지운" userId="d5dfea2c-d399-4941-b35a-d6891388e25d" providerId="ADAL" clId="{9E7D40E0-A552-411E-9EC2-533CF421A304}" dt="2023-07-20T06:58:03.267" v="613" actId="1076"/>
          <ac:grpSpMkLst>
            <pc:docMk/>
            <pc:sldMk cId="1510290639" sldId="288"/>
            <ac:grpSpMk id="11" creationId="{5D83B7A5-7AE2-882B-B3A1-88AB20A9F578}"/>
          </ac:grpSpMkLst>
        </pc:grpChg>
        <pc:grpChg chg="add mod">
          <ac:chgData name="이지운" userId="d5dfea2c-d399-4941-b35a-d6891388e25d" providerId="ADAL" clId="{9E7D40E0-A552-411E-9EC2-533CF421A304}" dt="2023-07-20T06:57:59.987" v="612" actId="1076"/>
          <ac:grpSpMkLst>
            <pc:docMk/>
            <pc:sldMk cId="1510290639" sldId="288"/>
            <ac:grpSpMk id="12" creationId="{1B16364F-3A13-6444-E0BE-A2FC999E1DDD}"/>
          </ac:grpSpMkLst>
        </pc:grpChg>
        <pc:picChg chg="add del mod">
          <ac:chgData name="이지운" userId="d5dfea2c-d399-4941-b35a-d6891388e25d" providerId="ADAL" clId="{9E7D40E0-A552-411E-9EC2-533CF421A304}" dt="2023-07-20T06:57:16.781" v="584" actId="478"/>
          <ac:picMkLst>
            <pc:docMk/>
            <pc:sldMk cId="1510290639" sldId="288"/>
            <ac:picMk id="9218" creationId="{4F5E9486-AD98-84C1-BC56-57D3A52FBBB9}"/>
          </ac:picMkLst>
        </pc:picChg>
        <pc:picChg chg="add mod">
          <ac:chgData name="이지운" userId="d5dfea2c-d399-4941-b35a-d6891388e25d" providerId="ADAL" clId="{9E7D40E0-A552-411E-9EC2-533CF421A304}" dt="2023-07-20T06:58:03.267" v="613" actId="1076"/>
          <ac:picMkLst>
            <pc:docMk/>
            <pc:sldMk cId="1510290639" sldId="288"/>
            <ac:picMk id="9220" creationId="{70AC7D8C-E117-1AB7-602C-E0FBCDFCE8AB}"/>
          </ac:picMkLst>
        </pc:picChg>
        <pc:picChg chg="add mod">
          <ac:chgData name="이지운" userId="d5dfea2c-d399-4941-b35a-d6891388e25d" providerId="ADAL" clId="{9E7D40E0-A552-411E-9EC2-533CF421A304}" dt="2023-07-20T06:57:59.987" v="612" actId="1076"/>
          <ac:picMkLst>
            <pc:docMk/>
            <pc:sldMk cId="1510290639" sldId="288"/>
            <ac:picMk id="9222" creationId="{576F671B-E2C6-40CB-9D05-7718F48F6F88}"/>
          </ac:picMkLst>
        </pc:picChg>
      </pc:sldChg>
      <pc:sldChg chg="del">
        <pc:chgData name="이지운" userId="d5dfea2c-d399-4941-b35a-d6891388e25d" providerId="ADAL" clId="{9E7D40E0-A552-411E-9EC2-533CF421A304}" dt="2023-07-20T06:32:17.842" v="80" actId="47"/>
        <pc:sldMkLst>
          <pc:docMk/>
          <pc:sldMk cId="2132812199" sldId="303"/>
        </pc:sldMkLst>
      </pc:sldChg>
      <pc:sldChg chg="modSp mod">
        <pc:chgData name="이지운" userId="d5dfea2c-d399-4941-b35a-d6891388e25d" providerId="ADAL" clId="{9E7D40E0-A552-411E-9EC2-533CF421A304}" dt="2023-07-20T09:36:11.826" v="815" actId="20577"/>
        <pc:sldMkLst>
          <pc:docMk/>
          <pc:sldMk cId="3377185830" sldId="310"/>
        </pc:sldMkLst>
        <pc:graphicFrameChg chg="mod modGraphic">
          <ac:chgData name="이지운" userId="d5dfea2c-d399-4941-b35a-d6891388e25d" providerId="ADAL" clId="{9E7D40E0-A552-411E-9EC2-533CF421A304}" dt="2023-07-20T09:36:11.826" v="815" actId="20577"/>
          <ac:graphicFrameMkLst>
            <pc:docMk/>
            <pc:sldMk cId="3377185830" sldId="310"/>
            <ac:graphicFrameMk id="11" creationId="{FB34E3E1-5750-D654-98EC-710E85E92022}"/>
          </ac:graphicFrameMkLst>
        </pc:graphicFrameChg>
      </pc:sldChg>
      <pc:sldChg chg="modSp mod">
        <pc:chgData name="이지운" userId="d5dfea2c-d399-4941-b35a-d6891388e25d" providerId="ADAL" clId="{9E7D40E0-A552-411E-9EC2-533CF421A304}" dt="2023-07-20T09:36:07.226" v="813" actId="21"/>
        <pc:sldMkLst>
          <pc:docMk/>
          <pc:sldMk cId="1512378710" sldId="311"/>
        </pc:sldMkLst>
        <pc:spChg chg="mod">
          <ac:chgData name="이지운" userId="d5dfea2c-d399-4941-b35a-d6891388e25d" providerId="ADAL" clId="{9E7D40E0-A552-411E-9EC2-533CF421A304}" dt="2023-07-20T09:36:07.226" v="813" actId="21"/>
          <ac:spMkLst>
            <pc:docMk/>
            <pc:sldMk cId="1512378710" sldId="311"/>
            <ac:spMk id="8" creationId="{10A5E041-113F-F954-50CB-F424932AC082}"/>
          </ac:spMkLst>
        </pc:spChg>
      </pc:sldChg>
      <pc:sldChg chg="addSp delSp modSp add mod">
        <pc:chgData name="이지운" userId="d5dfea2c-d399-4941-b35a-d6891388e25d" providerId="ADAL" clId="{9E7D40E0-A552-411E-9EC2-533CF421A304}" dt="2023-07-20T06:29:18.405" v="78" actId="20577"/>
        <pc:sldMkLst>
          <pc:docMk/>
          <pc:sldMk cId="1295375516" sldId="323"/>
        </pc:sldMkLst>
        <pc:spChg chg="del">
          <ac:chgData name="이지운" userId="d5dfea2c-d399-4941-b35a-d6891388e25d" providerId="ADAL" clId="{9E7D40E0-A552-411E-9EC2-533CF421A304}" dt="2023-07-20T06:29:09.476" v="54" actId="478"/>
          <ac:spMkLst>
            <pc:docMk/>
            <pc:sldMk cId="1295375516" sldId="323"/>
            <ac:spMk id="3" creationId="{345D1805-8543-2E1E-8F6E-C41E14D943CC}"/>
          </ac:spMkLst>
        </pc:spChg>
        <pc:spChg chg="mod">
          <ac:chgData name="이지운" userId="d5dfea2c-d399-4941-b35a-d6891388e25d" providerId="ADAL" clId="{9E7D40E0-A552-411E-9EC2-533CF421A304}" dt="2023-07-20T06:29:18.405" v="78" actId="20577"/>
          <ac:spMkLst>
            <pc:docMk/>
            <pc:sldMk cId="1295375516" sldId="323"/>
            <ac:spMk id="4" creationId="{7897DD6C-896D-E5D0-70E2-68CAD0A281C3}"/>
          </ac:spMkLst>
        </pc:spChg>
        <pc:spChg chg="del">
          <ac:chgData name="이지운" userId="d5dfea2c-d399-4941-b35a-d6891388e25d" providerId="ADAL" clId="{9E7D40E0-A552-411E-9EC2-533CF421A304}" dt="2023-07-20T06:29:06.551" v="52" actId="478"/>
          <ac:spMkLst>
            <pc:docMk/>
            <pc:sldMk cId="1295375516" sldId="323"/>
            <ac:spMk id="10" creationId="{0C7C68ED-84B0-90A9-7C2C-FA0C0E155B89}"/>
          </ac:spMkLst>
        </pc:spChg>
        <pc:picChg chg="add mod">
          <ac:chgData name="이지운" userId="d5dfea2c-d399-4941-b35a-d6891388e25d" providerId="ADAL" clId="{9E7D40E0-A552-411E-9EC2-533CF421A304}" dt="2023-07-20T06:29:06.795" v="53"/>
          <ac:picMkLst>
            <pc:docMk/>
            <pc:sldMk cId="1295375516" sldId="323"/>
            <ac:picMk id="8" creationId="{D96DF81D-FF5B-6EAA-FE05-F8BEE2EECB9F}"/>
          </ac:picMkLst>
        </pc:picChg>
        <pc:picChg chg="del">
          <ac:chgData name="이지운" userId="d5dfea2c-d399-4941-b35a-d6891388e25d" providerId="ADAL" clId="{9E7D40E0-A552-411E-9EC2-533CF421A304}" dt="2023-07-20T06:29:04.680" v="51" actId="478"/>
          <ac:picMkLst>
            <pc:docMk/>
            <pc:sldMk cId="1295375516" sldId="323"/>
            <ac:picMk id="10242" creationId="{48FD0077-8CDC-DA83-1378-F15992D744C6}"/>
          </ac:picMkLst>
        </pc:picChg>
      </pc:sldChg>
      <pc:sldChg chg="add del">
        <pc:chgData name="이지운" userId="d5dfea2c-d399-4941-b35a-d6891388e25d" providerId="ADAL" clId="{9E7D40E0-A552-411E-9EC2-533CF421A304}" dt="2023-07-20T06:27:38.720" v="49"/>
        <pc:sldMkLst>
          <pc:docMk/>
          <pc:sldMk cId="3841089154" sldId="323"/>
        </pc:sldMkLst>
      </pc:sldChg>
      <pc:sldChg chg="addSp delSp modSp add mod">
        <pc:chgData name="이지운" userId="d5dfea2c-d399-4941-b35a-d6891388e25d" providerId="ADAL" clId="{9E7D40E0-A552-411E-9EC2-533CF421A304}" dt="2023-07-20T06:37:30.346" v="103" actId="1076"/>
        <pc:sldMkLst>
          <pc:docMk/>
          <pc:sldMk cId="2638462548" sldId="324"/>
        </pc:sldMkLst>
        <pc:spChg chg="mod">
          <ac:chgData name="이지운" userId="d5dfea2c-d399-4941-b35a-d6891388e25d" providerId="ADAL" clId="{9E7D40E0-A552-411E-9EC2-533CF421A304}" dt="2023-07-20T06:32:25.134" v="92" actId="20577"/>
          <ac:spMkLst>
            <pc:docMk/>
            <pc:sldMk cId="2638462548" sldId="324"/>
            <ac:spMk id="4" creationId="{7897DD6C-896D-E5D0-70E2-68CAD0A281C3}"/>
          </ac:spMkLst>
        </pc:spChg>
        <pc:spChg chg="del">
          <ac:chgData name="이지운" userId="d5dfea2c-d399-4941-b35a-d6891388e25d" providerId="ADAL" clId="{9E7D40E0-A552-411E-9EC2-533CF421A304}" dt="2023-07-20T06:32:33.532" v="97" actId="478"/>
          <ac:spMkLst>
            <pc:docMk/>
            <pc:sldMk cId="2638462548" sldId="324"/>
            <ac:spMk id="10" creationId="{1E586210-2D10-C111-1B6C-9A5DCAB4A0E6}"/>
          </ac:spMkLst>
        </pc:spChg>
        <pc:spChg chg="del">
          <ac:chgData name="이지운" userId="d5dfea2c-d399-4941-b35a-d6891388e25d" providerId="ADAL" clId="{9E7D40E0-A552-411E-9EC2-533CF421A304}" dt="2023-07-20T06:32:30.263" v="95" actId="478"/>
          <ac:spMkLst>
            <pc:docMk/>
            <pc:sldMk cId="2638462548" sldId="324"/>
            <ac:spMk id="14" creationId="{F3FFD07A-4AC2-BF9A-058E-82EE9488C36C}"/>
          </ac:spMkLst>
        </pc:spChg>
        <pc:spChg chg="del">
          <ac:chgData name="이지운" userId="d5dfea2c-d399-4941-b35a-d6891388e25d" providerId="ADAL" clId="{9E7D40E0-A552-411E-9EC2-533CF421A304}" dt="2023-07-20T06:32:31.747" v="96" actId="478"/>
          <ac:spMkLst>
            <pc:docMk/>
            <pc:sldMk cId="2638462548" sldId="324"/>
            <ac:spMk id="15" creationId="{04F995D1-D056-918C-C942-2B8DF537B253}"/>
          </ac:spMkLst>
        </pc:spChg>
        <pc:picChg chg="del">
          <ac:chgData name="이지운" userId="d5dfea2c-d399-4941-b35a-d6891388e25d" providerId="ADAL" clId="{9E7D40E0-A552-411E-9EC2-533CF421A304}" dt="2023-07-20T06:32:26.953" v="93" actId="478"/>
          <ac:picMkLst>
            <pc:docMk/>
            <pc:sldMk cId="2638462548" sldId="324"/>
            <ac:picMk id="8" creationId="{B0EF2405-C283-6695-C84F-1D5CB2EA4B37}"/>
          </ac:picMkLst>
        </pc:picChg>
        <pc:picChg chg="del">
          <ac:chgData name="이지운" userId="d5dfea2c-d399-4941-b35a-d6891388e25d" providerId="ADAL" clId="{9E7D40E0-A552-411E-9EC2-533CF421A304}" dt="2023-07-20T06:32:28.447" v="94" actId="478"/>
          <ac:picMkLst>
            <pc:docMk/>
            <pc:sldMk cId="2638462548" sldId="324"/>
            <ac:picMk id="13" creationId="{22538959-997A-D0BB-65C3-97512CD438DA}"/>
          </ac:picMkLst>
        </pc:picChg>
        <pc:picChg chg="add mod">
          <ac:chgData name="이지운" userId="d5dfea2c-d399-4941-b35a-d6891388e25d" providerId="ADAL" clId="{9E7D40E0-A552-411E-9EC2-533CF421A304}" dt="2023-07-20T06:37:30.346" v="103" actId="1076"/>
          <ac:picMkLst>
            <pc:docMk/>
            <pc:sldMk cId="2638462548" sldId="324"/>
            <ac:picMk id="1026" creationId="{325AB43F-365A-181F-5D08-110E306ADBD3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39:43.984" v="128" actId="478"/>
        <pc:sldMkLst>
          <pc:docMk/>
          <pc:sldMk cId="1237031241" sldId="325"/>
        </pc:sldMkLst>
        <pc:picChg chg="del">
          <ac:chgData name="이지운" userId="d5dfea2c-d399-4941-b35a-d6891388e25d" providerId="ADAL" clId="{9E7D40E0-A552-411E-9EC2-533CF421A304}" dt="2023-07-20T06:37:34.367" v="105" actId="478"/>
          <ac:picMkLst>
            <pc:docMk/>
            <pc:sldMk cId="1237031241" sldId="325"/>
            <ac:picMk id="1026" creationId="{325AB43F-365A-181F-5D08-110E306ADBD3}"/>
          </ac:picMkLst>
        </pc:picChg>
        <pc:picChg chg="add del mod">
          <ac:chgData name="이지운" userId="d5dfea2c-d399-4941-b35a-d6891388e25d" providerId="ADAL" clId="{9E7D40E0-A552-411E-9EC2-533CF421A304}" dt="2023-07-20T06:39:43.984" v="128" actId="478"/>
          <ac:picMkLst>
            <pc:docMk/>
            <pc:sldMk cId="1237031241" sldId="325"/>
            <ac:picMk id="2050" creationId="{4C548210-3F1A-4CE0-DE7C-1504001477ED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38:02.086" v="113" actId="1076"/>
        <pc:sldMkLst>
          <pc:docMk/>
          <pc:sldMk cId="1652435679" sldId="326"/>
        </pc:sldMkLst>
        <pc:picChg chg="del">
          <ac:chgData name="이지운" userId="d5dfea2c-d399-4941-b35a-d6891388e25d" providerId="ADAL" clId="{9E7D40E0-A552-411E-9EC2-533CF421A304}" dt="2023-07-20T06:37:48.973" v="108" actId="478"/>
          <ac:picMkLst>
            <pc:docMk/>
            <pc:sldMk cId="1652435679" sldId="326"/>
            <ac:picMk id="1026" creationId="{325AB43F-365A-181F-5D08-110E306ADBD3}"/>
          </ac:picMkLst>
        </pc:picChg>
        <pc:picChg chg="add mod">
          <ac:chgData name="이지운" userId="d5dfea2c-d399-4941-b35a-d6891388e25d" providerId="ADAL" clId="{9E7D40E0-A552-411E-9EC2-533CF421A304}" dt="2023-07-20T06:38:02.086" v="113" actId="1076"/>
          <ac:picMkLst>
            <pc:docMk/>
            <pc:sldMk cId="1652435679" sldId="326"/>
            <ac:picMk id="3074" creationId="{8B5196DD-8025-7416-CDF1-2EBA970DAC20}"/>
          </ac:picMkLst>
        </pc:picChg>
      </pc:sldChg>
      <pc:sldChg chg="addSp delSp modSp add del ord">
        <pc:chgData name="이지운" userId="d5dfea2c-d399-4941-b35a-d6891388e25d" providerId="ADAL" clId="{9E7D40E0-A552-411E-9EC2-533CF421A304}" dt="2023-07-20T06:39:47.908" v="129" actId="47"/>
        <pc:sldMkLst>
          <pc:docMk/>
          <pc:sldMk cId="1257373501" sldId="327"/>
        </pc:sldMkLst>
        <pc:picChg chg="del">
          <ac:chgData name="이지운" userId="d5dfea2c-d399-4941-b35a-d6891388e25d" providerId="ADAL" clId="{9E7D40E0-A552-411E-9EC2-533CF421A304}" dt="2023-07-20T06:39:17.277" v="124" actId="478"/>
          <ac:picMkLst>
            <pc:docMk/>
            <pc:sldMk cId="1257373501" sldId="327"/>
            <ac:picMk id="1026" creationId="{325AB43F-365A-181F-5D08-110E306ADBD3}"/>
          </ac:picMkLst>
        </pc:picChg>
        <pc:picChg chg="add del mod">
          <ac:chgData name="이지운" userId="d5dfea2c-d399-4941-b35a-d6891388e25d" providerId="ADAL" clId="{9E7D40E0-A552-411E-9EC2-533CF421A304}" dt="2023-07-20T06:39:34.760" v="126" actId="478"/>
          <ac:picMkLst>
            <pc:docMk/>
            <pc:sldMk cId="1257373501" sldId="327"/>
            <ac:picMk id="4098" creationId="{4A47CE3F-25FC-AD72-A718-78EFADE47773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40:46.884" v="134" actId="1076"/>
        <pc:sldMkLst>
          <pc:docMk/>
          <pc:sldMk cId="1435403579" sldId="327"/>
        </pc:sldMkLst>
        <pc:picChg chg="del">
          <ac:chgData name="이지운" userId="d5dfea2c-d399-4941-b35a-d6891388e25d" providerId="ADAL" clId="{9E7D40E0-A552-411E-9EC2-533CF421A304}" dt="2023-07-20T06:39:54.931" v="131" actId="478"/>
          <ac:picMkLst>
            <pc:docMk/>
            <pc:sldMk cId="1435403579" sldId="327"/>
            <ac:picMk id="1026" creationId="{325AB43F-365A-181F-5D08-110E306ADBD3}"/>
          </ac:picMkLst>
        </pc:picChg>
        <pc:picChg chg="add mod">
          <ac:chgData name="이지운" userId="d5dfea2c-d399-4941-b35a-d6891388e25d" providerId="ADAL" clId="{9E7D40E0-A552-411E-9EC2-533CF421A304}" dt="2023-07-20T06:40:46.884" v="134" actId="1076"/>
          <ac:picMkLst>
            <pc:docMk/>
            <pc:sldMk cId="1435403579" sldId="327"/>
            <ac:picMk id="5122" creationId="{054E24B3-A142-DAF3-F20A-E9E5CDFF8E4D}"/>
          </ac:picMkLst>
        </pc:picChg>
      </pc:sldChg>
      <pc:sldChg chg="addSp delSp modSp add">
        <pc:chgData name="이지운" userId="d5dfea2c-d399-4941-b35a-d6891388e25d" providerId="ADAL" clId="{9E7D40E0-A552-411E-9EC2-533CF421A304}" dt="2023-07-20T06:42:35.269" v="139" actId="1076"/>
        <pc:sldMkLst>
          <pc:docMk/>
          <pc:sldMk cId="2459209907" sldId="328"/>
        </pc:sldMkLst>
        <pc:picChg chg="del">
          <ac:chgData name="이지운" userId="d5dfea2c-d399-4941-b35a-d6891388e25d" providerId="ADAL" clId="{9E7D40E0-A552-411E-9EC2-533CF421A304}" dt="2023-07-20T06:42:28.052" v="136" actId="478"/>
          <ac:picMkLst>
            <pc:docMk/>
            <pc:sldMk cId="2459209907" sldId="328"/>
            <ac:picMk id="2050" creationId="{4C548210-3F1A-4CE0-DE7C-1504001477ED}"/>
          </ac:picMkLst>
        </pc:picChg>
        <pc:picChg chg="add mod">
          <ac:chgData name="이지운" userId="d5dfea2c-d399-4941-b35a-d6891388e25d" providerId="ADAL" clId="{9E7D40E0-A552-411E-9EC2-533CF421A304}" dt="2023-07-20T06:42:35.269" v="139" actId="1076"/>
          <ac:picMkLst>
            <pc:docMk/>
            <pc:sldMk cId="2459209907" sldId="328"/>
            <ac:picMk id="6146" creationId="{4B529AF1-84CE-CC7C-C8B1-7FD56A25A078}"/>
          </ac:picMkLst>
        </pc:picChg>
      </pc:sldChg>
      <pc:sldChg chg="addSp delSp modSp add mod">
        <pc:chgData name="이지운" userId="d5dfea2c-d399-4941-b35a-d6891388e25d" providerId="ADAL" clId="{9E7D40E0-A552-411E-9EC2-533CF421A304}" dt="2023-07-20T06:44:03.511" v="156" actId="1076"/>
        <pc:sldMkLst>
          <pc:docMk/>
          <pc:sldMk cId="1186065722" sldId="329"/>
        </pc:sldMkLst>
        <pc:spChg chg="mod">
          <ac:chgData name="이지운" userId="d5dfea2c-d399-4941-b35a-d6891388e25d" providerId="ADAL" clId="{9E7D40E0-A552-411E-9EC2-533CF421A304}" dt="2023-07-20T06:43:11.553" v="153" actId="20577"/>
          <ac:spMkLst>
            <pc:docMk/>
            <pc:sldMk cId="1186065722" sldId="329"/>
            <ac:spMk id="4" creationId="{7897DD6C-896D-E5D0-70E2-68CAD0A281C3}"/>
          </ac:spMkLst>
        </pc:spChg>
        <pc:picChg chg="del">
          <ac:chgData name="이지운" userId="d5dfea2c-d399-4941-b35a-d6891388e25d" providerId="ADAL" clId="{9E7D40E0-A552-411E-9EC2-533CF421A304}" dt="2023-07-20T06:43:18.691" v="154" actId="478"/>
          <ac:picMkLst>
            <pc:docMk/>
            <pc:sldMk cId="1186065722" sldId="329"/>
            <ac:picMk id="6146" creationId="{4B529AF1-84CE-CC7C-C8B1-7FD56A25A078}"/>
          </ac:picMkLst>
        </pc:picChg>
        <pc:picChg chg="add mod">
          <ac:chgData name="이지운" userId="d5dfea2c-d399-4941-b35a-d6891388e25d" providerId="ADAL" clId="{9E7D40E0-A552-411E-9EC2-533CF421A304}" dt="2023-07-20T06:44:03.511" v="156" actId="1076"/>
          <ac:picMkLst>
            <pc:docMk/>
            <pc:sldMk cId="1186065722" sldId="329"/>
            <ac:picMk id="7170" creationId="{361269F3-699F-3DFD-498C-D51EA0ED66BF}"/>
          </ac:picMkLst>
        </pc:picChg>
      </pc:sldChg>
      <pc:sldChg chg="addSp modSp add mod">
        <pc:chgData name="이지운" userId="d5dfea2c-d399-4941-b35a-d6891388e25d" providerId="ADAL" clId="{9E7D40E0-A552-411E-9EC2-533CF421A304}" dt="2023-07-20T06:47:28.219" v="231" actId="20577"/>
        <pc:sldMkLst>
          <pc:docMk/>
          <pc:sldMk cId="1502136550" sldId="330"/>
        </pc:sldMkLst>
        <pc:spChg chg="add mod">
          <ac:chgData name="이지운" userId="d5dfea2c-d399-4941-b35a-d6891388e25d" providerId="ADAL" clId="{9E7D40E0-A552-411E-9EC2-533CF421A304}" dt="2023-07-20T06:47:19.019" v="221" actId="1036"/>
          <ac:spMkLst>
            <pc:docMk/>
            <pc:sldMk cId="1502136550" sldId="330"/>
            <ac:spMk id="8" creationId="{85080148-2CFC-7EDC-3FDC-65442718C86A}"/>
          </ac:spMkLst>
        </pc:spChg>
        <pc:spChg chg="add mod">
          <ac:chgData name="이지운" userId="d5dfea2c-d399-4941-b35a-d6891388e25d" providerId="ADAL" clId="{9E7D40E0-A552-411E-9EC2-533CF421A304}" dt="2023-07-20T06:47:28.219" v="231" actId="20577"/>
          <ac:spMkLst>
            <pc:docMk/>
            <pc:sldMk cId="1502136550" sldId="330"/>
            <ac:spMk id="10" creationId="{C15766DE-4D0B-7792-1D6A-FE9A8DA83FAD}"/>
          </ac:spMkLst>
        </pc:spChg>
        <pc:picChg chg="mod">
          <ac:chgData name="이지운" userId="d5dfea2c-d399-4941-b35a-d6891388e25d" providerId="ADAL" clId="{9E7D40E0-A552-411E-9EC2-533CF421A304}" dt="2023-07-20T06:45:15.396" v="176" actId="1035"/>
          <ac:picMkLst>
            <pc:docMk/>
            <pc:sldMk cId="1502136550" sldId="330"/>
            <ac:picMk id="7170" creationId="{361269F3-699F-3DFD-498C-D51EA0ED66BF}"/>
          </ac:picMkLst>
        </pc:picChg>
        <pc:picChg chg="add mod">
          <ac:chgData name="이지운" userId="d5dfea2c-d399-4941-b35a-d6891388e25d" providerId="ADAL" clId="{9E7D40E0-A552-411E-9EC2-533CF421A304}" dt="2023-07-20T06:46:41.295" v="183" actId="1076"/>
          <ac:picMkLst>
            <pc:docMk/>
            <pc:sldMk cId="1502136550" sldId="330"/>
            <ac:picMk id="8194" creationId="{A09F8917-2084-42C6-BA2C-48CCEF4BC404}"/>
          </ac:picMkLst>
        </pc:picChg>
        <pc:picChg chg="add mod">
          <ac:chgData name="이지운" userId="d5dfea2c-d399-4941-b35a-d6891388e25d" providerId="ADAL" clId="{9E7D40E0-A552-411E-9EC2-533CF421A304}" dt="2023-07-20T06:47:15.757" v="215" actId="14100"/>
          <ac:picMkLst>
            <pc:docMk/>
            <pc:sldMk cId="1502136550" sldId="330"/>
            <ac:picMk id="8196" creationId="{DDB2CEEE-9C69-3BB5-19C4-D81F07887341}"/>
          </ac:picMkLst>
        </pc:picChg>
      </pc:sldChg>
      <pc:sldChg chg="addSp delSp modSp add mod">
        <pc:chgData name="이지운" userId="d5dfea2c-d399-4941-b35a-d6891388e25d" providerId="ADAL" clId="{9E7D40E0-A552-411E-9EC2-533CF421A304}" dt="2023-07-20T06:54:46.595" v="536" actId="2711"/>
        <pc:sldMkLst>
          <pc:docMk/>
          <pc:sldMk cId="1669874379" sldId="331"/>
        </pc:sldMkLst>
        <pc:spChg chg="mod">
          <ac:chgData name="이지운" userId="d5dfea2c-d399-4941-b35a-d6891388e25d" providerId="ADAL" clId="{9E7D40E0-A552-411E-9EC2-533CF421A304}" dt="2023-07-20T06:51:28.425" v="274" actId="14100"/>
          <ac:spMkLst>
            <pc:docMk/>
            <pc:sldMk cId="1669874379" sldId="331"/>
            <ac:spMk id="4" creationId="{7897DD6C-896D-E5D0-70E2-68CAD0A281C3}"/>
          </ac:spMkLst>
        </pc:spChg>
        <pc:spChg chg="add mod">
          <ac:chgData name="이지운" userId="d5dfea2c-d399-4941-b35a-d6891388e25d" providerId="ADAL" clId="{9E7D40E0-A552-411E-9EC2-533CF421A304}" dt="2023-07-20T06:54:40.404" v="534" actId="2711"/>
          <ac:spMkLst>
            <pc:docMk/>
            <pc:sldMk cId="1669874379" sldId="331"/>
            <ac:spMk id="8" creationId="{748FAB41-54EC-0DCF-FAB8-677E0AF34144}"/>
          </ac:spMkLst>
        </pc:spChg>
        <pc:spChg chg="add mod">
          <ac:chgData name="이지운" userId="d5dfea2c-d399-4941-b35a-d6891388e25d" providerId="ADAL" clId="{9E7D40E0-A552-411E-9EC2-533CF421A304}" dt="2023-07-20T06:54:24.677" v="528" actId="2711"/>
          <ac:spMkLst>
            <pc:docMk/>
            <pc:sldMk cId="1669874379" sldId="331"/>
            <ac:spMk id="10" creationId="{440F7D1C-425B-6A02-0AC8-82C4A0430902}"/>
          </ac:spMkLst>
        </pc:spChg>
        <pc:spChg chg="add mod">
          <ac:chgData name="이지운" userId="d5dfea2c-d399-4941-b35a-d6891388e25d" providerId="ADAL" clId="{9E7D40E0-A552-411E-9EC2-533CF421A304}" dt="2023-07-20T06:54:46.595" v="536" actId="2711"/>
          <ac:spMkLst>
            <pc:docMk/>
            <pc:sldMk cId="1669874379" sldId="331"/>
            <ac:spMk id="11" creationId="{C4F85E88-F281-D6BC-F97C-4DFD10DB63C0}"/>
          </ac:spMkLst>
        </pc:spChg>
        <pc:spChg chg="add mod">
          <ac:chgData name="이지운" userId="d5dfea2c-d399-4941-b35a-d6891388e25d" providerId="ADAL" clId="{9E7D40E0-A552-411E-9EC2-533CF421A304}" dt="2023-07-20T06:54:18.221" v="526" actId="2711"/>
          <ac:spMkLst>
            <pc:docMk/>
            <pc:sldMk cId="1669874379" sldId="331"/>
            <ac:spMk id="12" creationId="{D2474CE1-6489-5F3A-B7BC-4925C747FDAC}"/>
          </ac:spMkLst>
        </pc:spChg>
        <pc:picChg chg="del">
          <ac:chgData name="이지운" userId="d5dfea2c-d399-4941-b35a-d6891388e25d" providerId="ADAL" clId="{9E7D40E0-A552-411E-9EC2-533CF421A304}" dt="2023-07-20T06:51:15.395" v="268" actId="478"/>
          <ac:picMkLst>
            <pc:docMk/>
            <pc:sldMk cId="1669874379" sldId="331"/>
            <ac:picMk id="1026" creationId="{325AB43F-365A-181F-5D08-110E306ADBD3}"/>
          </ac:picMkLst>
        </pc:picChg>
      </pc:sldChg>
      <pc:sldChg chg="add">
        <pc:chgData name="이지운" userId="d5dfea2c-d399-4941-b35a-d6891388e25d" providerId="ADAL" clId="{9E7D40E0-A552-411E-9EC2-533CF421A304}" dt="2023-07-20T07:01:08.908" v="786"/>
        <pc:sldMkLst>
          <pc:docMk/>
          <pc:sldMk cId="3502559507" sldId="332"/>
        </pc:sldMkLst>
      </pc:sldChg>
      <pc:sldChg chg="addSp delSp modSp add mod">
        <pc:chgData name="이지운" userId="d5dfea2c-d399-4941-b35a-d6891388e25d" providerId="ADAL" clId="{9E7D40E0-A552-411E-9EC2-533CF421A304}" dt="2023-07-20T07:02:19.931" v="810" actId="1076"/>
        <pc:sldMkLst>
          <pc:docMk/>
          <pc:sldMk cId="265960456" sldId="333"/>
        </pc:sldMkLst>
        <pc:spChg chg="add mod">
          <ac:chgData name="이지운" userId="d5dfea2c-d399-4941-b35a-d6891388e25d" providerId="ADAL" clId="{9E7D40E0-A552-411E-9EC2-533CF421A304}" dt="2023-07-20T07:02:19.931" v="810" actId="1076"/>
          <ac:spMkLst>
            <pc:docMk/>
            <pc:sldMk cId="265960456" sldId="333"/>
            <ac:spMk id="2" creationId="{A8D42298-5DFF-F980-E2B4-88011ED6BCA9}"/>
          </ac:spMkLst>
        </pc:spChg>
        <pc:spChg chg="mod">
          <ac:chgData name="이지운" userId="d5dfea2c-d399-4941-b35a-d6891388e25d" providerId="ADAL" clId="{9E7D40E0-A552-411E-9EC2-533CF421A304}" dt="2023-07-20T07:02:13.752" v="808" actId="1035"/>
          <ac:spMkLst>
            <pc:docMk/>
            <pc:sldMk cId="265960456" sldId="333"/>
            <ac:spMk id="13" creationId="{8C0F05F0-6F72-4EA7-E74D-7C8C9B092A43}"/>
          </ac:spMkLst>
        </pc:spChg>
        <pc:spChg chg="mod">
          <ac:chgData name="이지운" userId="d5dfea2c-d399-4941-b35a-d6891388e25d" providerId="ADAL" clId="{9E7D40E0-A552-411E-9EC2-533CF421A304}" dt="2023-07-20T07:02:13.752" v="808" actId="1035"/>
          <ac:spMkLst>
            <pc:docMk/>
            <pc:sldMk cId="265960456" sldId="333"/>
            <ac:spMk id="14" creationId="{874C4D55-6728-FF59-65EF-FADE1CFDE5B7}"/>
          </ac:spMkLst>
        </pc:spChg>
        <pc:spChg chg="del">
          <ac:chgData name="이지운" userId="d5dfea2c-d399-4941-b35a-d6891388e25d" providerId="ADAL" clId="{9E7D40E0-A552-411E-9EC2-533CF421A304}" dt="2023-07-20T07:02:09.978" v="788" actId="478"/>
          <ac:spMkLst>
            <pc:docMk/>
            <pc:sldMk cId="265960456" sldId="333"/>
            <ac:spMk id="15" creationId="{8CB6504C-F870-D0B4-E219-446AD41DAEB9}"/>
          </ac:spMkLst>
        </pc:spChg>
      </pc:sldChg>
    </pc:docChg>
  </pc:docChgLst>
  <pc:docChgLst>
    <pc:chgData name="이지운" userId="d5dfea2c-d399-4941-b35a-d6891388e25d" providerId="ADAL" clId="{96B5CF96-4C85-4ED5-81AE-71E63DB1E4CD}"/>
    <pc:docChg chg="undo custSel addSld delSld modSld sldOrd">
      <pc:chgData name="이지운" userId="d5dfea2c-d399-4941-b35a-d6891388e25d" providerId="ADAL" clId="{96B5CF96-4C85-4ED5-81AE-71E63DB1E4CD}" dt="2023-01-12T09:03:52.061" v="3046" actId="47"/>
      <pc:docMkLst>
        <pc:docMk/>
      </pc:docMkLst>
      <pc:sldChg chg="addSp modSp mod">
        <pc:chgData name="이지운" userId="d5dfea2c-d399-4941-b35a-d6891388e25d" providerId="ADAL" clId="{96B5CF96-4C85-4ED5-81AE-71E63DB1E4CD}" dt="2023-01-10T08:58:38.057" v="2371"/>
        <pc:sldMkLst>
          <pc:docMk/>
          <pc:sldMk cId="1529420644" sldId="256"/>
        </pc:sldMkLst>
        <pc:cxnChg chg="add mod modVis">
          <ac:chgData name="이지운" userId="d5dfea2c-d399-4941-b35a-d6891388e25d" providerId="ADAL" clId="{96B5CF96-4C85-4ED5-81AE-71E63DB1E4CD}" dt="2023-01-10T08:58:38.057" v="2371"/>
          <ac:cxnSpMkLst>
            <pc:docMk/>
            <pc:sldMk cId="1529420644" sldId="256"/>
            <ac:cxnSpMk id="2" creationId="{EAEC2394-06A1-C472-712E-8BE3DDCD82E8}"/>
          </ac:cxnSpMkLst>
        </pc:cxnChg>
      </pc:sldChg>
      <pc:sldChg chg="addSp modSp del mod">
        <pc:chgData name="이지운" userId="d5dfea2c-d399-4941-b35a-d6891388e25d" providerId="ADAL" clId="{96B5CF96-4C85-4ED5-81AE-71E63DB1E4CD}" dt="2023-01-12T09:03:52.061" v="3046" actId="47"/>
        <pc:sldMkLst>
          <pc:docMk/>
          <pc:sldMk cId="557069396" sldId="257"/>
        </pc:sldMkLst>
        <pc:cxnChg chg="add mod modVis">
          <ac:chgData name="이지운" userId="d5dfea2c-d399-4941-b35a-d6891388e25d" providerId="ADAL" clId="{96B5CF96-4C85-4ED5-81AE-71E63DB1E4CD}" dt="2023-01-10T08:58:40.435" v="3036"/>
          <ac:cxnSpMkLst>
            <pc:docMk/>
            <pc:sldMk cId="557069396" sldId="257"/>
            <ac:cxnSpMk id="2" creationId="{EFB24CF4-B896-D123-18B5-2DB4950A744B}"/>
          </ac:cxnSpMkLst>
        </pc:cxnChg>
      </pc:sldChg>
      <pc:sldChg chg="addSp delSp modSp mod modNotesTx">
        <pc:chgData name="이지운" userId="d5dfea2c-d399-4941-b35a-d6891388e25d" providerId="ADAL" clId="{96B5CF96-4C85-4ED5-81AE-71E63DB1E4CD}" dt="2023-01-10T08:58:38.201" v="2485"/>
        <pc:sldMkLst>
          <pc:docMk/>
          <pc:sldMk cId="2298061173" sldId="274"/>
        </pc:sldMkLst>
        <pc:spChg chg="add mod">
          <ac:chgData name="이지운" userId="d5dfea2c-d399-4941-b35a-d6891388e25d" providerId="ADAL" clId="{96B5CF96-4C85-4ED5-81AE-71E63DB1E4CD}" dt="2023-01-10T08:53:24.201" v="2241" actId="20577"/>
          <ac:spMkLst>
            <pc:docMk/>
            <pc:sldMk cId="2298061173" sldId="274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7:49:43.306" v="361" actId="20577"/>
          <ac:spMkLst>
            <pc:docMk/>
            <pc:sldMk cId="2298061173" sldId="274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7:37:51.226" v="248" actId="20577"/>
          <ac:spMkLst>
            <pc:docMk/>
            <pc:sldMk cId="2298061173" sldId="274"/>
            <ac:spMk id="9" creationId="{C1499F97-FBE4-410F-807B-6BA8520AA736}"/>
          </ac:spMkLst>
        </pc:spChg>
        <pc:picChg chg="del">
          <ac:chgData name="이지운" userId="d5dfea2c-d399-4941-b35a-d6891388e25d" providerId="ADAL" clId="{96B5CF96-4C85-4ED5-81AE-71E63DB1E4CD}" dt="2023-01-10T07:37:52.890" v="249" actId="478"/>
          <ac:picMkLst>
            <pc:docMk/>
            <pc:sldMk cId="2298061173" sldId="274"/>
            <ac:picMk id="1026" creationId="{F30D49E6-1F35-4568-9890-83AD0E7A77EA}"/>
          </ac:picMkLst>
        </pc:picChg>
        <pc:picChg chg="add mod">
          <ac:chgData name="이지운" userId="d5dfea2c-d399-4941-b35a-d6891388e25d" providerId="ADAL" clId="{96B5CF96-4C85-4ED5-81AE-71E63DB1E4CD}" dt="2023-01-10T07:47:58.597" v="303" actId="1076"/>
          <ac:picMkLst>
            <pc:docMk/>
            <pc:sldMk cId="2298061173" sldId="274"/>
            <ac:picMk id="2050" creationId="{61A5AA3C-7557-3971-D886-90EEF64EEF05}"/>
          </ac:picMkLst>
        </pc:picChg>
        <pc:picChg chg="add mod">
          <ac:chgData name="이지운" userId="d5dfea2c-d399-4941-b35a-d6891388e25d" providerId="ADAL" clId="{96B5CF96-4C85-4ED5-81AE-71E63DB1E4CD}" dt="2023-01-10T07:48:02.989" v="306" actId="1076"/>
          <ac:picMkLst>
            <pc:docMk/>
            <pc:sldMk cId="2298061173" sldId="274"/>
            <ac:picMk id="2052" creationId="{B31A5887-9100-08D8-AA37-F6E36679C7CF}"/>
          </ac:picMkLst>
        </pc:picChg>
        <pc:picChg chg="add mod">
          <ac:chgData name="이지운" userId="d5dfea2c-d399-4941-b35a-d6891388e25d" providerId="ADAL" clId="{96B5CF96-4C85-4ED5-81AE-71E63DB1E4CD}" dt="2023-01-10T07:46:09.389" v="297" actId="1076"/>
          <ac:picMkLst>
            <pc:docMk/>
            <pc:sldMk cId="2298061173" sldId="274"/>
            <ac:picMk id="2054" creationId="{2AD6F184-2277-BE2F-935C-7718F54AC58B}"/>
          </ac:picMkLst>
        </pc:picChg>
        <pc:picChg chg="add mod">
          <ac:chgData name="이지운" userId="d5dfea2c-d399-4941-b35a-d6891388e25d" providerId="ADAL" clId="{96B5CF96-4C85-4ED5-81AE-71E63DB1E4CD}" dt="2023-01-10T07:47:55.492" v="302" actId="1076"/>
          <ac:picMkLst>
            <pc:docMk/>
            <pc:sldMk cId="2298061173" sldId="274"/>
            <ac:picMk id="2056" creationId="{B0465BC4-FAE5-3C5C-B570-B89A0C3EE01B}"/>
          </ac:picMkLst>
        </pc:picChg>
        <pc:cxnChg chg="add mod modVis">
          <ac:chgData name="이지운" userId="d5dfea2c-d399-4941-b35a-d6891388e25d" providerId="ADAL" clId="{96B5CF96-4C85-4ED5-81AE-71E63DB1E4CD}" dt="2023-01-10T08:58:38.201" v="2485"/>
          <ac:cxnSpMkLst>
            <pc:docMk/>
            <pc:sldMk cId="2298061173" sldId="274"/>
            <ac:cxnSpMk id="2" creationId="{A9AD4481-8333-D76A-522D-F1A51CC49C7A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097" v="2390"/>
        <pc:sldMkLst>
          <pc:docMk/>
          <pc:sldMk cId="3340838167" sldId="286"/>
        </pc:sldMkLst>
        <pc:spChg chg="mod">
          <ac:chgData name="이지운" userId="d5dfea2c-d399-4941-b35a-d6891388e25d" providerId="ADAL" clId="{96B5CF96-4C85-4ED5-81AE-71E63DB1E4CD}" dt="2023-01-10T08:55:50.908" v="2307" actId="20577"/>
          <ac:spMkLst>
            <pc:docMk/>
            <pc:sldMk cId="3340838167" sldId="286"/>
            <ac:spMk id="3" creationId="{9C23BF4C-16FB-0C0C-DE7B-11FD181A98BA}"/>
          </ac:spMkLst>
        </pc:spChg>
        <pc:cxnChg chg="add mod modVis">
          <ac:chgData name="이지운" userId="d5dfea2c-d399-4941-b35a-d6891388e25d" providerId="ADAL" clId="{96B5CF96-4C85-4ED5-81AE-71E63DB1E4CD}" dt="2023-01-10T08:58:38.097" v="2390"/>
          <ac:cxnSpMkLst>
            <pc:docMk/>
            <pc:sldMk cId="3340838167" sldId="286"/>
            <ac:cxnSpMk id="2" creationId="{FF7C7585-843A-981A-EC73-50DE97BFF0A4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40.413" v="3017"/>
        <pc:sldMkLst>
          <pc:docMk/>
          <pc:sldMk cId="1510290639" sldId="288"/>
        </pc:sldMkLst>
        <pc:cxnChg chg="add mod modVis">
          <ac:chgData name="이지운" userId="d5dfea2c-d399-4941-b35a-d6891388e25d" providerId="ADAL" clId="{96B5CF96-4C85-4ED5-81AE-71E63DB1E4CD}" dt="2023-01-10T08:58:40.413" v="3017"/>
          <ac:cxnSpMkLst>
            <pc:docMk/>
            <pc:sldMk cId="1510290639" sldId="288"/>
            <ac:cxnSpMk id="4" creationId="{FF50B6A7-268B-A737-7B29-40656E45D576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716" v="2770"/>
        <pc:sldMkLst>
          <pc:docMk/>
          <pc:sldMk cId="3594641322" sldId="289"/>
        </pc:sldMkLst>
        <pc:spChg chg="mod">
          <ac:chgData name="이지운" userId="d5dfea2c-d399-4941-b35a-d6891388e25d" providerId="ADAL" clId="{96B5CF96-4C85-4ED5-81AE-71E63DB1E4CD}" dt="2023-01-10T08:57:17.040" v="2320"/>
          <ac:spMkLst>
            <pc:docMk/>
            <pc:sldMk cId="3594641322" sldId="289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716" v="2770"/>
          <ac:cxnSpMkLst>
            <pc:docMk/>
            <pc:sldMk cId="3594641322" sldId="289"/>
            <ac:cxnSpMk id="3" creationId="{C9EC88A1-9846-1C24-8A8B-1BC5011C8CC5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768" v="2789"/>
        <pc:sldMkLst>
          <pc:docMk/>
          <pc:sldMk cId="3277944198" sldId="290"/>
        </pc:sldMkLst>
        <pc:spChg chg="mod">
          <ac:chgData name="이지운" userId="d5dfea2c-d399-4941-b35a-d6891388e25d" providerId="ADAL" clId="{96B5CF96-4C85-4ED5-81AE-71E63DB1E4CD}" dt="2023-01-10T08:57:18.939" v="2321"/>
          <ac:spMkLst>
            <pc:docMk/>
            <pc:sldMk cId="3277944198" sldId="290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768" v="2789"/>
          <ac:cxnSpMkLst>
            <pc:docMk/>
            <pc:sldMk cId="3277944198" sldId="290"/>
            <ac:cxnSpMk id="4" creationId="{B7DCBA6B-3ED2-9BCF-FA37-D65219B18C85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818" v="2808"/>
        <pc:sldMkLst>
          <pc:docMk/>
          <pc:sldMk cId="2935322443" sldId="292"/>
        </pc:sldMkLst>
        <pc:spChg chg="mod">
          <ac:chgData name="이지운" userId="d5dfea2c-d399-4941-b35a-d6891388e25d" providerId="ADAL" clId="{96B5CF96-4C85-4ED5-81AE-71E63DB1E4CD}" dt="2023-01-10T08:57:23.588" v="2322"/>
          <ac:spMkLst>
            <pc:docMk/>
            <pc:sldMk cId="2935322443" sldId="292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818" v="2808"/>
          <ac:cxnSpMkLst>
            <pc:docMk/>
            <pc:sldMk cId="2935322443" sldId="292"/>
            <ac:cxnSpMk id="3" creationId="{9039534A-3095-CBF3-EF43-E15A29E2577E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867" v="2827"/>
        <pc:sldMkLst>
          <pc:docMk/>
          <pc:sldMk cId="251469272" sldId="293"/>
        </pc:sldMkLst>
        <pc:spChg chg="mod">
          <ac:chgData name="이지운" userId="d5dfea2c-d399-4941-b35a-d6891388e25d" providerId="ADAL" clId="{96B5CF96-4C85-4ED5-81AE-71E63DB1E4CD}" dt="2023-01-10T08:57:25.155" v="2323"/>
          <ac:spMkLst>
            <pc:docMk/>
            <pc:sldMk cId="251469272" sldId="293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867" v="2827"/>
          <ac:cxnSpMkLst>
            <pc:docMk/>
            <pc:sldMk cId="251469272" sldId="293"/>
            <ac:cxnSpMk id="3" creationId="{B2937C6C-2C72-9D5C-C7C2-8B8AE83C5751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904" v="2846"/>
        <pc:sldMkLst>
          <pc:docMk/>
          <pc:sldMk cId="836521184" sldId="294"/>
        </pc:sldMkLst>
        <pc:spChg chg="mod">
          <ac:chgData name="이지운" userId="d5dfea2c-d399-4941-b35a-d6891388e25d" providerId="ADAL" clId="{96B5CF96-4C85-4ED5-81AE-71E63DB1E4CD}" dt="2023-01-10T08:57:27.923" v="2324"/>
          <ac:spMkLst>
            <pc:docMk/>
            <pc:sldMk cId="836521184" sldId="294"/>
            <ac:spMk id="13" creationId="{554986A5-23D3-B1E2-156E-1E7A1F0331CC}"/>
          </ac:spMkLst>
        </pc:spChg>
        <pc:spChg chg="mod">
          <ac:chgData name="이지운" userId="d5dfea2c-d399-4941-b35a-d6891388e25d" providerId="ADAL" clId="{96B5CF96-4C85-4ED5-81AE-71E63DB1E4CD}" dt="2023-01-10T08:57:30.120" v="2326" actId="20577"/>
          <ac:spMkLst>
            <pc:docMk/>
            <pc:sldMk cId="836521184" sldId="294"/>
            <ac:spMk id="18" creationId="{9AC8D77D-37E7-7746-7668-41DD48B987BC}"/>
          </ac:spMkLst>
        </pc:spChg>
        <pc:cxnChg chg="add mod modVis">
          <ac:chgData name="이지운" userId="d5dfea2c-d399-4941-b35a-d6891388e25d" providerId="ADAL" clId="{96B5CF96-4C85-4ED5-81AE-71E63DB1E4CD}" dt="2023-01-10T08:58:38.904" v="2846"/>
          <ac:cxnSpMkLst>
            <pc:docMk/>
            <pc:sldMk cId="836521184" sldId="294"/>
            <ac:cxnSpMk id="3" creationId="{8B0D0BEF-40FC-0EC4-C215-7E6DB47DDAD3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8.982" v="2865"/>
        <pc:sldMkLst>
          <pc:docMk/>
          <pc:sldMk cId="1050769622" sldId="295"/>
        </pc:sldMkLst>
        <pc:spChg chg="mod">
          <ac:chgData name="이지운" userId="d5dfea2c-d399-4941-b35a-d6891388e25d" providerId="ADAL" clId="{96B5CF96-4C85-4ED5-81AE-71E63DB1E4CD}" dt="2023-01-10T08:57:34.096" v="2328" actId="20577"/>
          <ac:spMkLst>
            <pc:docMk/>
            <pc:sldMk cId="1050769622" sldId="295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982" v="2865"/>
          <ac:cxnSpMkLst>
            <pc:docMk/>
            <pc:sldMk cId="1050769622" sldId="295"/>
            <ac:cxnSpMk id="4" creationId="{1625B29F-7A16-3701-275D-C35CBF97975B}"/>
          </ac:cxnSpMkLst>
        </pc:cxnChg>
      </pc:sldChg>
      <pc:sldChg chg="addSp modSp mod">
        <pc:chgData name="이지운" userId="d5dfea2c-d399-4941-b35a-d6891388e25d" providerId="ADAL" clId="{96B5CF96-4C85-4ED5-81AE-71E63DB1E4CD}" dt="2023-01-12T09:03:27.250" v="3045"/>
        <pc:sldMkLst>
          <pc:docMk/>
          <pc:sldMk cId="2675660173" sldId="296"/>
        </pc:sldMkLst>
        <pc:spChg chg="mod">
          <ac:chgData name="이지운" userId="d5dfea2c-d399-4941-b35a-d6891388e25d" providerId="ADAL" clId="{96B5CF96-4C85-4ED5-81AE-71E63DB1E4CD}" dt="2023-01-12T09:03:24.916" v="3044" actId="114"/>
          <ac:spMkLst>
            <pc:docMk/>
            <pc:sldMk cId="2675660173" sldId="296"/>
            <ac:spMk id="4" creationId="{6B91A01E-3BB6-E2D0-10E8-16225EE01CCB}"/>
          </ac:spMkLst>
        </pc:spChg>
        <pc:spChg chg="add mod">
          <ac:chgData name="이지운" userId="d5dfea2c-d399-4941-b35a-d6891388e25d" providerId="ADAL" clId="{96B5CF96-4C85-4ED5-81AE-71E63DB1E4CD}" dt="2023-01-12T09:03:27.250" v="3045"/>
          <ac:spMkLst>
            <pc:docMk/>
            <pc:sldMk cId="2675660173" sldId="296"/>
            <ac:spMk id="11" creationId="{F6597BD9-9EA7-C8D7-819D-C772E4F6213B}"/>
          </ac:spMkLst>
        </pc:spChg>
        <pc:spChg chg="mod">
          <ac:chgData name="이지운" userId="d5dfea2c-d399-4941-b35a-d6891388e25d" providerId="ADAL" clId="{96B5CF96-4C85-4ED5-81AE-71E63DB1E4CD}" dt="2023-01-10T08:57:37.600" v="2330" actId="20577"/>
          <ac:spMkLst>
            <pc:docMk/>
            <pc:sldMk cId="2675660173" sldId="296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037" v="2884"/>
          <ac:cxnSpMkLst>
            <pc:docMk/>
            <pc:sldMk cId="2675660173" sldId="296"/>
            <ac:cxnSpMk id="8" creationId="{CA417F05-E3C9-8803-0B76-7EC7BE4A6A62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115" v="2903"/>
        <pc:sldMkLst>
          <pc:docMk/>
          <pc:sldMk cId="2528416968" sldId="297"/>
        </pc:sldMkLst>
        <pc:spChg chg="mod">
          <ac:chgData name="이지운" userId="d5dfea2c-d399-4941-b35a-d6891388e25d" providerId="ADAL" clId="{96B5CF96-4C85-4ED5-81AE-71E63DB1E4CD}" dt="2023-01-09T12:37:39.233" v="83" actId="20577"/>
          <ac:spMkLst>
            <pc:docMk/>
            <pc:sldMk cId="2528416968" sldId="297"/>
            <ac:spMk id="2" creationId="{A52BFE83-1D63-4A91-9B98-CF9AC303855C}"/>
          </ac:spMkLst>
        </pc:spChg>
        <pc:spChg chg="mod">
          <ac:chgData name="이지운" userId="d5dfea2c-d399-4941-b35a-d6891388e25d" providerId="ADAL" clId="{96B5CF96-4C85-4ED5-81AE-71E63DB1E4CD}" dt="2023-01-09T13:40:48.704" v="228" actId="1076"/>
          <ac:spMkLst>
            <pc:docMk/>
            <pc:sldMk cId="2528416968" sldId="297"/>
            <ac:spMk id="4" creationId="{6B91A01E-3BB6-E2D0-10E8-16225EE01CCB}"/>
          </ac:spMkLst>
        </pc:spChg>
        <pc:spChg chg="add mod">
          <ac:chgData name="이지운" userId="d5dfea2c-d399-4941-b35a-d6891388e25d" providerId="ADAL" clId="{96B5CF96-4C85-4ED5-81AE-71E63DB1E4CD}" dt="2023-01-09T12:36:26.969" v="66"/>
          <ac:spMkLst>
            <pc:docMk/>
            <pc:sldMk cId="2528416968" sldId="297"/>
            <ac:spMk id="8" creationId="{63DD9144-810D-5215-75C2-72D7EB0AC4D5}"/>
          </ac:spMkLst>
        </pc:spChg>
        <pc:spChg chg="mod">
          <ac:chgData name="이지운" userId="d5dfea2c-d399-4941-b35a-d6891388e25d" providerId="ADAL" clId="{96B5CF96-4C85-4ED5-81AE-71E63DB1E4CD}" dt="2023-01-10T08:57:42.869" v="2334" actId="14100"/>
          <ac:spMkLst>
            <pc:docMk/>
            <pc:sldMk cId="2528416968" sldId="297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115" v="2903"/>
          <ac:cxnSpMkLst>
            <pc:docMk/>
            <pc:sldMk cId="2528416968" sldId="297"/>
            <ac:cxnSpMk id="10" creationId="{BDEA482E-1207-93FB-7CE1-5A22D40F15BA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242" v="2922"/>
        <pc:sldMkLst>
          <pc:docMk/>
          <pc:sldMk cId="3150823897" sldId="298"/>
        </pc:sldMkLst>
        <pc:spChg chg="mod">
          <ac:chgData name="이지운" userId="d5dfea2c-d399-4941-b35a-d6891388e25d" providerId="ADAL" clId="{96B5CF96-4C85-4ED5-81AE-71E63DB1E4CD}" dt="2023-01-09T12:37:41.662" v="84"/>
          <ac:spMkLst>
            <pc:docMk/>
            <pc:sldMk cId="3150823897" sldId="298"/>
            <ac:spMk id="2" creationId="{A52BFE83-1D63-4A91-9B98-CF9AC303855C}"/>
          </ac:spMkLst>
        </pc:spChg>
        <pc:spChg chg="mod">
          <ac:chgData name="이지운" userId="d5dfea2c-d399-4941-b35a-d6891388e25d" providerId="ADAL" clId="{96B5CF96-4C85-4ED5-81AE-71E63DB1E4CD}" dt="2023-01-09T13:40:26.703" v="225" actId="1076"/>
          <ac:spMkLst>
            <pc:docMk/>
            <pc:sldMk cId="3150823897" sldId="298"/>
            <ac:spMk id="4" creationId="{6B91A01E-3BB6-E2D0-10E8-16225EE01CCB}"/>
          </ac:spMkLst>
        </pc:spChg>
        <pc:spChg chg="mod">
          <ac:chgData name="이지운" userId="d5dfea2c-d399-4941-b35a-d6891388e25d" providerId="ADAL" clId="{96B5CF96-4C85-4ED5-81AE-71E63DB1E4CD}" dt="2023-01-09T12:24:29.877" v="6" actId="20577"/>
          <ac:spMkLst>
            <pc:docMk/>
            <pc:sldMk cId="3150823897" sldId="298"/>
            <ac:spMk id="10" creationId="{8046A64B-1C1F-7E3A-17BE-1CD8783E698F}"/>
          </ac:spMkLst>
        </pc:spChg>
        <pc:spChg chg="add mod">
          <ac:chgData name="이지운" userId="d5dfea2c-d399-4941-b35a-d6891388e25d" providerId="ADAL" clId="{96B5CF96-4C85-4ED5-81AE-71E63DB1E4CD}" dt="2023-01-09T12:36:22.849" v="65"/>
          <ac:spMkLst>
            <pc:docMk/>
            <pc:sldMk cId="3150823897" sldId="298"/>
            <ac:spMk id="11" creationId="{CD181C5C-9EA0-998A-584D-FDC12C7DC092}"/>
          </ac:spMkLst>
        </pc:spChg>
        <pc:spChg chg="mod">
          <ac:chgData name="이지운" userId="d5dfea2c-d399-4941-b35a-d6891388e25d" providerId="ADAL" clId="{96B5CF96-4C85-4ED5-81AE-71E63DB1E4CD}" dt="2023-01-10T08:57:51.014" v="2340" actId="14100"/>
          <ac:spMkLst>
            <pc:docMk/>
            <pc:sldMk cId="3150823897" sldId="298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242" v="2922"/>
          <ac:cxnSpMkLst>
            <pc:docMk/>
            <pc:sldMk cId="3150823897" sldId="298"/>
            <ac:cxnSpMk id="8" creationId="{F401840D-C71F-38AB-8F69-CD373FC83170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376" v="2941"/>
        <pc:sldMkLst>
          <pc:docMk/>
          <pc:sldMk cId="3492140477" sldId="299"/>
        </pc:sldMkLst>
        <pc:spChg chg="mod">
          <ac:chgData name="이지운" userId="d5dfea2c-d399-4941-b35a-d6891388e25d" providerId="ADAL" clId="{96B5CF96-4C85-4ED5-81AE-71E63DB1E4CD}" dt="2023-01-09T12:37:43.288" v="85"/>
          <ac:spMkLst>
            <pc:docMk/>
            <pc:sldMk cId="3492140477" sldId="299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09T12:36:21.369" v="64"/>
          <ac:spMkLst>
            <pc:docMk/>
            <pc:sldMk cId="3492140477" sldId="299"/>
            <ac:spMk id="8" creationId="{BE95662F-CEB4-FE5C-4D8E-220D2C69FADB}"/>
          </ac:spMkLst>
        </pc:spChg>
        <pc:spChg chg="mod">
          <ac:chgData name="이지운" userId="d5dfea2c-d399-4941-b35a-d6891388e25d" providerId="ADAL" clId="{96B5CF96-4C85-4ED5-81AE-71E63DB1E4CD}" dt="2023-01-09T13:39:07.703" v="214" actId="1035"/>
          <ac:spMkLst>
            <pc:docMk/>
            <pc:sldMk cId="3492140477" sldId="299"/>
            <ac:spMk id="10" creationId="{8046A64B-1C1F-7E3A-17BE-1CD8783E698F}"/>
          </ac:spMkLst>
        </pc:spChg>
        <pc:spChg chg="mod">
          <ac:chgData name="이지운" userId="d5dfea2c-d399-4941-b35a-d6891388e25d" providerId="ADAL" clId="{96B5CF96-4C85-4ED5-81AE-71E63DB1E4CD}" dt="2023-01-10T08:57:55.758" v="2344" actId="14100"/>
          <ac:spMkLst>
            <pc:docMk/>
            <pc:sldMk cId="3492140477" sldId="299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9.376" v="2941"/>
          <ac:cxnSpMkLst>
            <pc:docMk/>
            <pc:sldMk cId="3492140477" sldId="299"/>
            <ac:cxnSpMk id="4" creationId="{AFF60377-7438-B0DF-5EB9-EBC939A3AB52}"/>
          </ac:cxnSpMkLst>
        </pc:cxnChg>
      </pc:sldChg>
      <pc:sldChg chg="addSp modSp mod">
        <pc:chgData name="이지운" userId="d5dfea2c-d399-4941-b35a-d6891388e25d" providerId="ADAL" clId="{96B5CF96-4C85-4ED5-81AE-71E63DB1E4CD}" dt="2023-01-10T08:58:39.606" v="2960"/>
        <pc:sldMkLst>
          <pc:docMk/>
          <pc:sldMk cId="318661185" sldId="300"/>
        </pc:sldMkLst>
        <pc:spChg chg="mod">
          <ac:chgData name="이지운" userId="d5dfea2c-d399-4941-b35a-d6891388e25d" providerId="ADAL" clId="{96B5CF96-4C85-4ED5-81AE-71E63DB1E4CD}" dt="2023-01-09T12:37:45.079" v="86"/>
          <ac:spMkLst>
            <pc:docMk/>
            <pc:sldMk cId="318661185" sldId="300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09T12:36:19.824" v="63"/>
          <ac:spMkLst>
            <pc:docMk/>
            <pc:sldMk cId="318661185" sldId="300"/>
            <ac:spMk id="4" creationId="{5D7ABDC7-C4C9-0511-BAD6-B5F054408344}"/>
          </ac:spMkLst>
        </pc:spChg>
        <pc:spChg chg="mod">
          <ac:chgData name="이지운" userId="d5dfea2c-d399-4941-b35a-d6891388e25d" providerId="ADAL" clId="{96B5CF96-4C85-4ED5-81AE-71E63DB1E4CD}" dt="2023-01-09T12:24:12.609" v="0"/>
          <ac:spMkLst>
            <pc:docMk/>
            <pc:sldMk cId="318661185" sldId="300"/>
            <ac:spMk id="10" creationId="{8046A64B-1C1F-7E3A-17BE-1CD8783E698F}"/>
          </ac:spMkLst>
        </pc:spChg>
        <pc:spChg chg="mod">
          <ac:chgData name="이지운" userId="d5dfea2c-d399-4941-b35a-d6891388e25d" providerId="ADAL" clId="{96B5CF96-4C85-4ED5-81AE-71E63DB1E4CD}" dt="2023-01-10T08:58:02.606" v="2348" actId="14100"/>
          <ac:spMkLst>
            <pc:docMk/>
            <pc:sldMk cId="318661185" sldId="300"/>
            <ac:spMk id="13" creationId="{554986A5-23D3-B1E2-156E-1E7A1F0331CC}"/>
          </ac:spMkLst>
        </pc:spChg>
        <pc:picChg chg="mod">
          <ac:chgData name="이지운" userId="d5dfea2c-d399-4941-b35a-d6891388e25d" providerId="ADAL" clId="{96B5CF96-4C85-4ED5-81AE-71E63DB1E4CD}" dt="2023-01-09T13:39:48.133" v="219" actId="1036"/>
          <ac:picMkLst>
            <pc:docMk/>
            <pc:sldMk cId="318661185" sldId="300"/>
            <ac:picMk id="1028" creationId="{2B4EF7E9-DB3F-E0BD-1D68-63CCE8B7A316}"/>
          </ac:picMkLst>
        </pc:picChg>
        <pc:cxnChg chg="add mod modVis">
          <ac:chgData name="이지운" userId="d5dfea2c-d399-4941-b35a-d6891388e25d" providerId="ADAL" clId="{96B5CF96-4C85-4ED5-81AE-71E63DB1E4CD}" dt="2023-01-10T08:58:39.606" v="2960"/>
          <ac:cxnSpMkLst>
            <pc:docMk/>
            <pc:sldMk cId="318661185" sldId="300"/>
            <ac:cxnSpMk id="8" creationId="{A24A92AB-772C-DE6F-B210-546DE64A2501}"/>
          </ac:cxnSpMkLst>
        </pc:cxnChg>
      </pc:sldChg>
      <pc:sldChg chg="addSp delSp modSp mod">
        <pc:chgData name="이지운" userId="d5dfea2c-d399-4941-b35a-d6891388e25d" providerId="ADAL" clId="{96B5CF96-4C85-4ED5-81AE-71E63DB1E4CD}" dt="2023-01-10T08:58:40.046" v="2979"/>
        <pc:sldMkLst>
          <pc:docMk/>
          <pc:sldMk cId="3940857140" sldId="301"/>
        </pc:sldMkLst>
        <pc:spChg chg="mod">
          <ac:chgData name="이지운" userId="d5dfea2c-d399-4941-b35a-d6891388e25d" providerId="ADAL" clId="{96B5CF96-4C85-4ED5-81AE-71E63DB1E4CD}" dt="2023-01-09T12:37:47.063" v="87"/>
          <ac:spMkLst>
            <pc:docMk/>
            <pc:sldMk cId="3940857140" sldId="301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10T08:58:05.667" v="2350"/>
          <ac:spMkLst>
            <pc:docMk/>
            <pc:sldMk cId="3940857140" sldId="301"/>
            <ac:spMk id="3" creationId="{B08B045D-A0E9-F69C-87D2-15802FF9ADA9}"/>
          </ac:spMkLst>
        </pc:spChg>
        <pc:spChg chg="add del">
          <ac:chgData name="이지운" userId="d5dfea2c-d399-4941-b35a-d6891388e25d" providerId="ADAL" clId="{96B5CF96-4C85-4ED5-81AE-71E63DB1E4CD}" dt="2023-01-09T12:36:53.669" v="71" actId="478"/>
          <ac:spMkLst>
            <pc:docMk/>
            <pc:sldMk cId="3940857140" sldId="301"/>
            <ac:spMk id="3" creationId="{BD18DB35-A6D4-6984-01B8-110DCC0133D0}"/>
          </ac:spMkLst>
        </pc:spChg>
        <pc:spChg chg="mod">
          <ac:chgData name="이지운" userId="d5dfea2c-d399-4941-b35a-d6891388e25d" providerId="ADAL" clId="{96B5CF96-4C85-4ED5-81AE-71E63DB1E4CD}" dt="2023-01-09T12:37:02.606" v="73" actId="1076"/>
          <ac:spMkLst>
            <pc:docMk/>
            <pc:sldMk cId="3940857140" sldId="301"/>
            <ac:spMk id="4" creationId="{90CD8673-F4FD-F2EC-A6F7-A1ED1461EDC7}"/>
          </ac:spMkLst>
        </pc:spChg>
        <pc:spChg chg="add del mod">
          <ac:chgData name="이지운" userId="d5dfea2c-d399-4941-b35a-d6891388e25d" providerId="ADAL" clId="{96B5CF96-4C85-4ED5-81AE-71E63DB1E4CD}" dt="2023-01-09T12:36:57.213" v="72" actId="1076"/>
          <ac:spMkLst>
            <pc:docMk/>
            <pc:sldMk cId="3940857140" sldId="301"/>
            <ac:spMk id="8" creationId="{26C1AB1A-EA51-89AA-ABB9-9453D7CB152E}"/>
          </ac:spMkLst>
        </pc:spChg>
        <pc:spChg chg="del">
          <ac:chgData name="이지운" userId="d5dfea2c-d399-4941-b35a-d6891388e25d" providerId="ADAL" clId="{96B5CF96-4C85-4ED5-81AE-71E63DB1E4CD}" dt="2023-01-10T08:58:05.607" v="2349" actId="478"/>
          <ac:spMkLst>
            <pc:docMk/>
            <pc:sldMk cId="3940857140" sldId="301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40.046" v="2979"/>
          <ac:cxnSpMkLst>
            <pc:docMk/>
            <pc:sldMk cId="3940857140" sldId="301"/>
            <ac:cxnSpMk id="10" creationId="{03EB29D4-184D-C1E6-B0A6-171284BF212D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40.376" v="2998"/>
        <pc:sldMkLst>
          <pc:docMk/>
          <pc:sldMk cId="1107037223" sldId="302"/>
        </pc:sldMkLst>
        <pc:spChg chg="mod">
          <ac:chgData name="이지운" userId="d5dfea2c-d399-4941-b35a-d6891388e25d" providerId="ADAL" clId="{96B5CF96-4C85-4ED5-81AE-71E63DB1E4CD}" dt="2023-01-09T12:39:38.463" v="96" actId="20577"/>
          <ac:spMkLst>
            <pc:docMk/>
            <pc:sldMk cId="1107037223" sldId="302"/>
            <ac:spMk id="2" creationId="{A52BFE83-1D63-4A91-9B98-CF9AC303855C}"/>
          </ac:spMkLst>
        </pc:spChg>
        <pc:spChg chg="add mod">
          <ac:chgData name="이지운" userId="d5dfea2c-d399-4941-b35a-d6891388e25d" providerId="ADAL" clId="{96B5CF96-4C85-4ED5-81AE-71E63DB1E4CD}" dt="2023-01-10T08:58:08.554" v="2352"/>
          <ac:spMkLst>
            <pc:docMk/>
            <pc:sldMk cId="1107037223" sldId="302"/>
            <ac:spMk id="3" creationId="{44E66187-F627-7FEF-F431-9C8A8E58C00C}"/>
          </ac:spMkLst>
        </pc:spChg>
        <pc:spChg chg="del">
          <ac:chgData name="이지운" userId="d5dfea2c-d399-4941-b35a-d6891388e25d" providerId="ADAL" clId="{96B5CF96-4C85-4ED5-81AE-71E63DB1E4CD}" dt="2023-01-09T12:37:13.324" v="74" actId="478"/>
          <ac:spMkLst>
            <pc:docMk/>
            <pc:sldMk cId="1107037223" sldId="302"/>
            <ac:spMk id="3" creationId="{BD18DB35-A6D4-6984-01B8-110DCC0133D0}"/>
          </ac:spMkLst>
        </pc:spChg>
        <pc:spChg chg="mod">
          <ac:chgData name="이지운" userId="d5dfea2c-d399-4941-b35a-d6891388e25d" providerId="ADAL" clId="{96B5CF96-4C85-4ED5-81AE-71E63DB1E4CD}" dt="2023-01-10T08:50:36.307" v="2224" actId="20577"/>
          <ac:spMkLst>
            <pc:docMk/>
            <pc:sldMk cId="1107037223" sldId="302"/>
            <ac:spMk id="4" creationId="{90CD8673-F4FD-F2EC-A6F7-A1ED1461EDC7}"/>
          </ac:spMkLst>
        </pc:spChg>
        <pc:spChg chg="mod">
          <ac:chgData name="이지운" userId="d5dfea2c-d399-4941-b35a-d6891388e25d" providerId="ADAL" clId="{96B5CF96-4C85-4ED5-81AE-71E63DB1E4CD}" dt="2023-01-10T08:49:42.702" v="2183" actId="207"/>
          <ac:spMkLst>
            <pc:docMk/>
            <pc:sldMk cId="1107037223" sldId="302"/>
            <ac:spMk id="8" creationId="{26C1AB1A-EA51-89AA-ABB9-9453D7CB152E}"/>
          </ac:spMkLst>
        </pc:spChg>
        <pc:spChg chg="add mod">
          <ac:chgData name="이지운" userId="d5dfea2c-d399-4941-b35a-d6891388e25d" providerId="ADAL" clId="{96B5CF96-4C85-4ED5-81AE-71E63DB1E4CD}" dt="2023-01-10T08:47:52.499" v="2116" actId="14100"/>
          <ac:spMkLst>
            <pc:docMk/>
            <pc:sldMk cId="1107037223" sldId="302"/>
            <ac:spMk id="10" creationId="{0E91757C-756B-0F82-2F5D-7F3AF98EC1F4}"/>
          </ac:spMkLst>
        </pc:spChg>
        <pc:spChg chg="del">
          <ac:chgData name="이지운" userId="d5dfea2c-d399-4941-b35a-d6891388e25d" providerId="ADAL" clId="{96B5CF96-4C85-4ED5-81AE-71E63DB1E4CD}" dt="2023-01-10T08:58:08.407" v="2351" actId="478"/>
          <ac:spMkLst>
            <pc:docMk/>
            <pc:sldMk cId="1107037223" sldId="302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40.376" v="2998"/>
          <ac:cxnSpMkLst>
            <pc:docMk/>
            <pc:sldMk cId="1107037223" sldId="302"/>
            <ac:cxnSpMk id="12" creationId="{B9271FAF-7943-A955-42F4-B0142266E5B7}"/>
          </ac:cxnSpMkLst>
        </pc:cxnChg>
      </pc:sldChg>
      <pc:sldChg chg="addSp modSp add mod">
        <pc:chgData name="이지운" userId="d5dfea2c-d399-4941-b35a-d6891388e25d" providerId="ADAL" clId="{96B5CF96-4C85-4ED5-81AE-71E63DB1E4CD}" dt="2023-01-10T08:58:38.656" v="2751"/>
        <pc:sldMkLst>
          <pc:docMk/>
          <pc:sldMk cId="2132812199" sldId="303"/>
        </pc:sldMkLst>
        <pc:spChg chg="mod">
          <ac:chgData name="이지운" userId="d5dfea2c-d399-4941-b35a-d6891388e25d" providerId="ADAL" clId="{96B5CF96-4C85-4ED5-81AE-71E63DB1E4CD}" dt="2023-01-10T08:57:12.776" v="2319" actId="20577"/>
          <ac:spMkLst>
            <pc:docMk/>
            <pc:sldMk cId="2132812199" sldId="303"/>
            <ac:spMk id="13" creationId="{554986A5-23D3-B1E2-156E-1E7A1F0331CC}"/>
          </ac:spMkLst>
        </pc:spChg>
        <pc:cxnChg chg="add mod modVis">
          <ac:chgData name="이지운" userId="d5dfea2c-d399-4941-b35a-d6891388e25d" providerId="ADAL" clId="{96B5CF96-4C85-4ED5-81AE-71E63DB1E4CD}" dt="2023-01-10T08:58:38.656" v="2751"/>
          <ac:cxnSpMkLst>
            <pc:docMk/>
            <pc:sldMk cId="2132812199" sldId="303"/>
            <ac:cxnSpMk id="3" creationId="{7E313362-5020-70F3-A5A3-C6548ECBA5B9}"/>
          </ac:cxnSpMkLst>
        </pc:cxnChg>
      </pc:sldChg>
      <pc:sldChg chg="addSp modSp add mod">
        <pc:chgData name="이지운" userId="d5dfea2c-d399-4941-b35a-d6891388e25d" providerId="ADAL" clId="{96B5CF96-4C85-4ED5-81AE-71E63DB1E4CD}" dt="2023-01-10T08:58:38.116" v="2409"/>
        <pc:sldMkLst>
          <pc:docMk/>
          <pc:sldMk cId="1928093957" sldId="304"/>
        </pc:sldMkLst>
        <pc:cxnChg chg="add mod modVis">
          <ac:chgData name="이지운" userId="d5dfea2c-d399-4941-b35a-d6891388e25d" providerId="ADAL" clId="{96B5CF96-4C85-4ED5-81AE-71E63DB1E4CD}" dt="2023-01-10T08:58:38.116" v="2409"/>
          <ac:cxnSpMkLst>
            <pc:docMk/>
            <pc:sldMk cId="1928093957" sldId="304"/>
            <ac:cxnSpMk id="2" creationId="{E215D98A-DAE5-F2C2-4F84-3A0BB8F0772C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38" v="2428"/>
        <pc:sldMkLst>
          <pc:docMk/>
          <pc:sldMk cId="1717033195" sldId="305"/>
        </pc:sldMkLst>
        <pc:spChg chg="mod">
          <ac:chgData name="이지운" userId="d5dfea2c-d399-4941-b35a-d6891388e25d" providerId="ADAL" clId="{96B5CF96-4C85-4ED5-81AE-71E63DB1E4CD}" dt="2023-01-10T07:50:23.426" v="391" actId="14100"/>
          <ac:spMkLst>
            <pc:docMk/>
            <pc:sldMk cId="1717033195" sldId="305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7:50:31.048" v="408" actId="20577"/>
          <ac:spMkLst>
            <pc:docMk/>
            <pc:sldMk cId="1717033195" sldId="305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7:50:06.293" v="372"/>
          <ac:spMkLst>
            <pc:docMk/>
            <pc:sldMk cId="1717033195" sldId="305"/>
            <ac:spMk id="9" creationId="{C1499F97-FBE4-410F-807B-6BA8520AA736}"/>
          </ac:spMkLst>
        </pc:sp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0" creationId="{61A5AA3C-7557-3971-D886-90EEF64EEF05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2" creationId="{B31A5887-9100-08D8-AA37-F6E36679C7CF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4" creationId="{2AD6F184-2277-BE2F-935C-7718F54AC58B}"/>
          </ac:picMkLst>
        </pc:picChg>
        <pc:picChg chg="del">
          <ac:chgData name="이지운" userId="d5dfea2c-d399-4941-b35a-d6891388e25d" providerId="ADAL" clId="{96B5CF96-4C85-4ED5-81AE-71E63DB1E4CD}" dt="2023-01-10T07:50:11.937" v="387" actId="478"/>
          <ac:picMkLst>
            <pc:docMk/>
            <pc:sldMk cId="1717033195" sldId="305"/>
            <ac:picMk id="2056" creationId="{B0465BC4-FAE5-3C5C-B570-B89A0C3EE01B}"/>
          </ac:picMkLst>
        </pc:picChg>
        <pc:picChg chg="add mod">
          <ac:chgData name="이지운" userId="d5dfea2c-d399-4941-b35a-d6891388e25d" providerId="ADAL" clId="{96B5CF96-4C85-4ED5-81AE-71E63DB1E4CD}" dt="2023-01-10T07:50:35.674" v="409" actId="1076"/>
          <ac:picMkLst>
            <pc:docMk/>
            <pc:sldMk cId="1717033195" sldId="305"/>
            <ac:picMk id="8194" creationId="{AA2B1DD5-CA61-630A-9513-F334939ABFFD}"/>
          </ac:picMkLst>
        </pc:picChg>
        <pc:cxnChg chg="add mod modVis">
          <ac:chgData name="이지운" userId="d5dfea2c-d399-4941-b35a-d6891388e25d" providerId="ADAL" clId="{96B5CF96-4C85-4ED5-81AE-71E63DB1E4CD}" dt="2023-01-10T08:58:38.138" v="2428"/>
          <ac:cxnSpMkLst>
            <pc:docMk/>
            <pc:sldMk cId="1717033195" sldId="305"/>
            <ac:cxnSpMk id="2" creationId="{F8C1FA4B-6DE3-95AE-29BB-BE7AB1F0E703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60" v="2447"/>
        <pc:sldMkLst>
          <pc:docMk/>
          <pc:sldMk cId="2828439100" sldId="306"/>
        </pc:sldMkLst>
        <pc:spChg chg="add del mod">
          <ac:chgData name="이지운" userId="d5dfea2c-d399-4941-b35a-d6891388e25d" providerId="ADAL" clId="{96B5CF96-4C85-4ED5-81AE-71E63DB1E4CD}" dt="2023-01-10T07:53:27.954" v="562" actId="478"/>
          <ac:spMkLst>
            <pc:docMk/>
            <pc:sldMk cId="2828439100" sldId="306"/>
            <ac:spMk id="2" creationId="{FBFA6775-1C63-7591-9A18-B0C641A17BFF}"/>
          </ac:spMkLst>
        </pc:spChg>
        <pc:spChg chg="mod">
          <ac:chgData name="이지운" userId="d5dfea2c-d399-4941-b35a-d6891388e25d" providerId="ADAL" clId="{96B5CF96-4C85-4ED5-81AE-71E63DB1E4CD}" dt="2023-01-10T08:53:19.003" v="2237" actId="20577"/>
          <ac:spMkLst>
            <pc:docMk/>
            <pc:sldMk cId="2828439100" sldId="306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7:51:09.644" v="412"/>
          <ac:spMkLst>
            <pc:docMk/>
            <pc:sldMk cId="2828439100" sldId="306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7:53:29.289" v="563" actId="1076"/>
          <ac:spMkLst>
            <pc:docMk/>
            <pc:sldMk cId="2828439100" sldId="306"/>
            <ac:spMk id="8" creationId="{1E208DDF-868E-EFF5-4250-986C49343124}"/>
          </ac:spMkLst>
        </pc:spChg>
        <pc:picChg chg="del">
          <ac:chgData name="이지운" userId="d5dfea2c-d399-4941-b35a-d6891388e25d" providerId="ADAL" clId="{96B5CF96-4C85-4ED5-81AE-71E63DB1E4CD}" dt="2023-01-10T07:51:30.566" v="451" actId="478"/>
          <ac:picMkLst>
            <pc:docMk/>
            <pc:sldMk cId="2828439100" sldId="306"/>
            <ac:picMk id="8194" creationId="{AA2B1DD5-CA61-630A-9513-F334939ABFFD}"/>
          </ac:picMkLst>
        </pc:picChg>
        <pc:picChg chg="add mod">
          <ac:chgData name="이지운" userId="d5dfea2c-d399-4941-b35a-d6891388e25d" providerId="ADAL" clId="{96B5CF96-4C85-4ED5-81AE-71E63DB1E4CD}" dt="2023-01-10T07:52:29.595" v="521" actId="1076"/>
          <ac:picMkLst>
            <pc:docMk/>
            <pc:sldMk cId="2828439100" sldId="306"/>
            <ac:picMk id="9218" creationId="{35261172-0BC7-01DE-E633-05ACCC88FC68}"/>
          </ac:picMkLst>
        </pc:picChg>
        <pc:cxnChg chg="add mod modVis">
          <ac:chgData name="이지운" userId="d5dfea2c-d399-4941-b35a-d6891388e25d" providerId="ADAL" clId="{96B5CF96-4C85-4ED5-81AE-71E63DB1E4CD}" dt="2023-01-10T08:58:38.160" v="2447"/>
          <ac:cxnSpMkLst>
            <pc:docMk/>
            <pc:sldMk cId="2828439100" sldId="306"/>
            <ac:cxnSpMk id="2" creationId="{0B7CD434-861D-949D-12F9-3C8295394E6E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182" v="2466"/>
        <pc:sldMkLst>
          <pc:docMk/>
          <pc:sldMk cId="3024012936" sldId="307"/>
        </pc:sldMkLst>
        <pc:spChg chg="del">
          <ac:chgData name="이지운" userId="d5dfea2c-d399-4941-b35a-d6891388e25d" providerId="ADAL" clId="{96B5CF96-4C85-4ED5-81AE-71E63DB1E4CD}" dt="2023-01-10T07:53:31.211" v="564" actId="478"/>
          <ac:spMkLst>
            <pc:docMk/>
            <pc:sldMk cId="3024012936" sldId="307"/>
            <ac:spMk id="2" creationId="{FBFA6775-1C63-7591-9A18-B0C641A17BFF}"/>
          </ac:spMkLst>
        </pc:spChg>
        <pc:spChg chg="mod">
          <ac:chgData name="이지운" userId="d5dfea2c-d399-4941-b35a-d6891388e25d" providerId="ADAL" clId="{96B5CF96-4C85-4ED5-81AE-71E63DB1E4CD}" dt="2023-01-10T08:53:21.473" v="2239" actId="20577"/>
          <ac:spMkLst>
            <pc:docMk/>
            <pc:sldMk cId="3024012936" sldId="307"/>
            <ac:spMk id="3" creationId="{345D1805-8543-2E1E-8F6E-C41E14D943CC}"/>
          </ac:spMkLst>
        </pc:spChg>
        <pc:spChg chg="del">
          <ac:chgData name="이지운" userId="d5dfea2c-d399-4941-b35a-d6891388e25d" providerId="ADAL" clId="{96B5CF96-4C85-4ED5-81AE-71E63DB1E4CD}" dt="2023-01-10T07:53:34.314" v="565" actId="478"/>
          <ac:spMkLst>
            <pc:docMk/>
            <pc:sldMk cId="3024012936" sldId="307"/>
            <ac:spMk id="8" creationId="{1E208DDF-868E-EFF5-4250-986C49343124}"/>
          </ac:spMkLst>
        </pc:spChg>
        <pc:spChg chg="add mod">
          <ac:chgData name="이지운" userId="d5dfea2c-d399-4941-b35a-d6891388e25d" providerId="ADAL" clId="{96B5CF96-4C85-4ED5-81AE-71E63DB1E4CD}" dt="2023-01-10T07:53:42.571" v="582" actId="20577"/>
          <ac:spMkLst>
            <pc:docMk/>
            <pc:sldMk cId="3024012936" sldId="307"/>
            <ac:spMk id="10" creationId="{0C7C68ED-84B0-90A9-7C2C-FA0C0E155B89}"/>
          </ac:spMkLst>
        </pc:spChg>
        <pc:picChg chg="del">
          <ac:chgData name="이지운" userId="d5dfea2c-d399-4941-b35a-d6891388e25d" providerId="ADAL" clId="{96B5CF96-4C85-4ED5-81AE-71E63DB1E4CD}" dt="2023-01-10T07:52:57.330" v="555" actId="478"/>
          <ac:picMkLst>
            <pc:docMk/>
            <pc:sldMk cId="3024012936" sldId="307"/>
            <ac:picMk id="9218" creationId="{35261172-0BC7-01DE-E633-05ACCC88FC68}"/>
          </ac:picMkLst>
        </pc:picChg>
        <pc:picChg chg="add mod">
          <ac:chgData name="이지운" userId="d5dfea2c-d399-4941-b35a-d6891388e25d" providerId="ADAL" clId="{96B5CF96-4C85-4ED5-81AE-71E63DB1E4CD}" dt="2023-01-10T07:53:12.663" v="561" actId="14100"/>
          <ac:picMkLst>
            <pc:docMk/>
            <pc:sldMk cId="3024012936" sldId="307"/>
            <ac:picMk id="10242" creationId="{48FD0077-8CDC-DA83-1378-F15992D744C6}"/>
          </ac:picMkLst>
        </pc:picChg>
        <pc:cxnChg chg="add mod modVis">
          <ac:chgData name="이지운" userId="d5dfea2c-d399-4941-b35a-d6891388e25d" providerId="ADAL" clId="{96B5CF96-4C85-4ED5-81AE-71E63DB1E4CD}" dt="2023-01-10T08:58:38.182" v="2466"/>
          <ac:cxnSpMkLst>
            <pc:docMk/>
            <pc:sldMk cId="3024012936" sldId="307"/>
            <ac:cxnSpMk id="2" creationId="{9166A63B-0078-7207-FBDC-3437DC8F7582}"/>
          </ac:cxnSpMkLst>
        </pc:cxnChg>
      </pc:sldChg>
      <pc:sldChg chg="addSp modSp add del mod modNotesTx">
        <pc:chgData name="이지운" userId="d5dfea2c-d399-4941-b35a-d6891388e25d" providerId="ADAL" clId="{96B5CF96-4C85-4ED5-81AE-71E63DB1E4CD}" dt="2023-01-10T08:52:14.531" v="2225" actId="47"/>
        <pc:sldMkLst>
          <pc:docMk/>
          <pc:sldMk cId="1852846556" sldId="308"/>
        </pc:sldMkLst>
        <pc:spChg chg="add mod">
          <ac:chgData name="이지운" userId="d5dfea2c-d399-4941-b35a-d6891388e25d" providerId="ADAL" clId="{96B5CF96-4C85-4ED5-81AE-71E63DB1E4CD}" dt="2023-01-10T07:55:14.386" v="623" actId="1076"/>
          <ac:spMkLst>
            <pc:docMk/>
            <pc:sldMk cId="1852846556" sldId="308"/>
            <ac:spMk id="2" creationId="{6AE0E1B8-E0EC-D17A-F1DC-20F1C81B1A6C}"/>
          </ac:spMkLst>
        </pc:sp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0" creationId="{61A5AA3C-7557-3971-D886-90EEF64EEF05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2" creationId="{B31A5887-9100-08D8-AA37-F6E36679C7CF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4" creationId="{2AD6F184-2277-BE2F-935C-7718F54AC58B}"/>
          </ac:picMkLst>
        </pc:picChg>
        <pc:picChg chg="mod">
          <ac:chgData name="이지운" userId="d5dfea2c-d399-4941-b35a-d6891388e25d" providerId="ADAL" clId="{96B5CF96-4C85-4ED5-81AE-71E63DB1E4CD}" dt="2023-01-10T07:54:52.663" v="610" actId="1035"/>
          <ac:picMkLst>
            <pc:docMk/>
            <pc:sldMk cId="1852846556" sldId="308"/>
            <ac:picMk id="2056" creationId="{B0465BC4-FAE5-3C5C-B570-B89A0C3EE01B}"/>
          </ac:picMkLst>
        </pc:picChg>
      </pc:sldChg>
      <pc:sldChg chg="addSp modSp add del modNotesTx">
        <pc:chgData name="이지운" userId="d5dfea2c-d399-4941-b35a-d6891388e25d" providerId="ADAL" clId="{96B5CF96-4C85-4ED5-81AE-71E63DB1E4CD}" dt="2023-01-10T08:52:15.830" v="2226" actId="47"/>
        <pc:sldMkLst>
          <pc:docMk/>
          <pc:sldMk cId="1277713988" sldId="309"/>
        </pc:sldMkLst>
        <pc:spChg chg="add mod">
          <ac:chgData name="이지운" userId="d5dfea2c-d399-4941-b35a-d6891388e25d" providerId="ADAL" clId="{96B5CF96-4C85-4ED5-81AE-71E63DB1E4CD}" dt="2023-01-10T07:55:15.850" v="624"/>
          <ac:spMkLst>
            <pc:docMk/>
            <pc:sldMk cId="1277713988" sldId="309"/>
            <ac:spMk id="2" creationId="{0C0B276C-D772-DAFA-F9F8-1F35CEB70CDD}"/>
          </ac:spMkLst>
        </pc:spChg>
      </pc:sldChg>
      <pc:sldChg chg="addSp delSp modSp add mod modNotesTx">
        <pc:chgData name="이지운" userId="d5dfea2c-d399-4941-b35a-d6891388e25d" providerId="ADAL" clId="{96B5CF96-4C85-4ED5-81AE-71E63DB1E4CD}" dt="2023-01-10T08:58:38.265" v="2523"/>
        <pc:sldMkLst>
          <pc:docMk/>
          <pc:sldMk cId="3377185830" sldId="310"/>
        </pc:sldMkLst>
        <pc:spChg chg="del">
          <ac:chgData name="이지운" userId="d5dfea2c-d399-4941-b35a-d6891388e25d" providerId="ADAL" clId="{96B5CF96-4C85-4ED5-81AE-71E63DB1E4CD}" dt="2023-01-10T07:55:18.242" v="626" actId="478"/>
          <ac:spMkLst>
            <pc:docMk/>
            <pc:sldMk cId="3377185830" sldId="310"/>
            <ac:spMk id="2" creationId="{0C0B276C-D772-DAFA-F9F8-1F35CEB70CDD}"/>
          </ac:spMkLst>
        </pc:spChg>
        <pc:spChg chg="mod">
          <ac:chgData name="이지운" userId="d5dfea2c-d399-4941-b35a-d6891388e25d" providerId="ADAL" clId="{96B5CF96-4C85-4ED5-81AE-71E63DB1E4CD}" dt="2023-01-10T08:53:30.597" v="2243"/>
          <ac:spMkLst>
            <pc:docMk/>
            <pc:sldMk cId="3377185830" sldId="310"/>
            <ac:spMk id="3" creationId="{345D1805-8543-2E1E-8F6E-C41E14D943CC}"/>
          </ac:spMkLst>
        </pc:spChg>
        <pc:spChg chg="add del mod">
          <ac:chgData name="이지운" userId="d5dfea2c-d399-4941-b35a-d6891388e25d" providerId="ADAL" clId="{96B5CF96-4C85-4ED5-81AE-71E63DB1E4CD}" dt="2023-01-10T07:58:07.969" v="633" actId="478"/>
          <ac:spMkLst>
            <pc:docMk/>
            <pc:sldMk cId="3377185830" sldId="310"/>
            <ac:spMk id="8" creationId="{DB05B738-079D-6B92-0EB7-07A7084750D4}"/>
          </ac:spMkLst>
        </pc:spChg>
        <pc:graphicFrameChg chg="add del mod">
          <ac:chgData name="이지운" userId="d5dfea2c-d399-4941-b35a-d6891388e25d" providerId="ADAL" clId="{96B5CF96-4C85-4ED5-81AE-71E63DB1E4CD}" dt="2023-01-10T07:58:14.548" v="637" actId="3680"/>
          <ac:graphicFrameMkLst>
            <pc:docMk/>
            <pc:sldMk cId="3377185830" sldId="310"/>
            <ac:graphicFrameMk id="10" creationId="{DD017657-28AF-1838-BB88-89DDE954D651}"/>
          </ac:graphicFrameMkLst>
        </pc:graphicFrameChg>
        <pc:graphicFrameChg chg="add mod modGraphic">
          <ac:chgData name="이지운" userId="d5dfea2c-d399-4941-b35a-d6891388e25d" providerId="ADAL" clId="{96B5CF96-4C85-4ED5-81AE-71E63DB1E4CD}" dt="2023-01-10T08:18:19.656" v="1241" actId="20577"/>
          <ac:graphicFrameMkLst>
            <pc:docMk/>
            <pc:sldMk cId="3377185830" sldId="310"/>
            <ac:graphicFrameMk id="11" creationId="{FB34E3E1-5750-D654-98EC-710E85E92022}"/>
          </ac:graphicFrameMkLst>
        </pc:graphicFrameChg>
        <pc:picChg chg="add mod">
          <ac:chgData name="이지운" userId="d5dfea2c-d399-4941-b35a-d6891388e25d" providerId="ADAL" clId="{96B5CF96-4C85-4ED5-81AE-71E63DB1E4CD}" dt="2023-01-10T08:03:04.483" v="687" actId="1076"/>
          <ac:picMkLst>
            <pc:docMk/>
            <pc:sldMk cId="3377185830" sldId="310"/>
            <ac:picMk id="13" creationId="{AF463D57-7213-0A74-F1DC-0AB66DA6BDCC}"/>
          </ac:picMkLst>
        </pc:picChg>
        <pc:picChg chg="add mod">
          <ac:chgData name="이지운" userId="d5dfea2c-d399-4941-b35a-d6891388e25d" providerId="ADAL" clId="{96B5CF96-4C85-4ED5-81AE-71E63DB1E4CD}" dt="2023-01-10T08:02:55.923" v="686" actId="1076"/>
          <ac:picMkLst>
            <pc:docMk/>
            <pc:sldMk cId="3377185830" sldId="310"/>
            <ac:picMk id="15" creationId="{16198B79-B02E-E0EB-F607-317AFEE2F028}"/>
          </ac:picMkLst>
        </pc:picChg>
        <pc:picChg chg="del">
          <ac:chgData name="이지운" userId="d5dfea2c-d399-4941-b35a-d6891388e25d" providerId="ADAL" clId="{96B5CF96-4C85-4ED5-81AE-71E63DB1E4CD}" dt="2023-01-10T07:55:19.854" v="627" actId="478"/>
          <ac:picMkLst>
            <pc:docMk/>
            <pc:sldMk cId="3377185830" sldId="310"/>
            <ac:picMk id="2052" creationId="{B31A5887-9100-08D8-AA37-F6E36679C7CF}"/>
          </ac:picMkLst>
        </pc:picChg>
        <pc:cxnChg chg="add mod modVis">
          <ac:chgData name="이지운" userId="d5dfea2c-d399-4941-b35a-d6891388e25d" providerId="ADAL" clId="{96B5CF96-4C85-4ED5-81AE-71E63DB1E4CD}" dt="2023-01-10T08:58:38.265" v="2523"/>
          <ac:cxnSpMkLst>
            <pc:docMk/>
            <pc:sldMk cId="3377185830" sldId="310"/>
            <ac:cxnSpMk id="2" creationId="{E5A12C2B-F9DA-F522-82A0-6393D8B73D48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224" v="2504"/>
        <pc:sldMkLst>
          <pc:docMk/>
          <pc:sldMk cId="1512378710" sldId="311"/>
        </pc:sldMkLst>
        <pc:spChg chg="add mod">
          <ac:chgData name="이지운" userId="d5dfea2c-d399-4941-b35a-d6891388e25d" providerId="ADAL" clId="{96B5CF96-4C85-4ED5-81AE-71E63DB1E4CD}" dt="2023-01-10T08:07:12.778" v="881" actId="403"/>
          <ac:spMkLst>
            <pc:docMk/>
            <pc:sldMk cId="1512378710" sldId="311"/>
            <ac:spMk id="2" creationId="{20778372-FA47-161F-C24E-8817A23E31AA}"/>
          </ac:spMkLst>
        </pc:spChg>
        <pc:spChg chg="mod">
          <ac:chgData name="이지운" userId="d5dfea2c-d399-4941-b35a-d6891388e25d" providerId="ADAL" clId="{96B5CF96-4C85-4ED5-81AE-71E63DB1E4CD}" dt="2023-01-10T08:53:27.317" v="2242"/>
          <ac:spMkLst>
            <pc:docMk/>
            <pc:sldMk cId="1512378710" sldId="311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8:07:22.669" v="884" actId="20577"/>
          <ac:spMkLst>
            <pc:docMk/>
            <pc:sldMk cId="1512378710" sldId="311"/>
            <ac:spMk id="8" creationId="{10A5E041-113F-F954-50CB-F424932AC082}"/>
          </ac:spMkLst>
        </pc:spChg>
        <pc:graphicFrameChg chg="del">
          <ac:chgData name="이지운" userId="d5dfea2c-d399-4941-b35a-d6891388e25d" providerId="ADAL" clId="{96B5CF96-4C85-4ED5-81AE-71E63DB1E4CD}" dt="2023-01-10T08:04:50.381" v="781" actId="478"/>
          <ac:graphicFrameMkLst>
            <pc:docMk/>
            <pc:sldMk cId="1512378710" sldId="311"/>
            <ac:graphicFrameMk id="11" creationId="{FB34E3E1-5750-D654-98EC-710E85E92022}"/>
          </ac:graphicFrameMkLst>
        </pc:graphicFrameChg>
        <pc:picChg chg="mod">
          <ac:chgData name="이지운" userId="d5dfea2c-d399-4941-b35a-d6891388e25d" providerId="ADAL" clId="{96B5CF96-4C85-4ED5-81AE-71E63DB1E4CD}" dt="2023-01-10T08:05:06.480" v="799" actId="1076"/>
          <ac:picMkLst>
            <pc:docMk/>
            <pc:sldMk cId="1512378710" sldId="311"/>
            <ac:picMk id="15" creationId="{16198B79-B02E-E0EB-F607-317AFEE2F028}"/>
          </ac:picMkLst>
        </pc:picChg>
        <pc:cxnChg chg="add mod modVis">
          <ac:chgData name="이지운" userId="d5dfea2c-d399-4941-b35a-d6891388e25d" providerId="ADAL" clId="{96B5CF96-4C85-4ED5-81AE-71E63DB1E4CD}" dt="2023-01-10T08:58:38.224" v="2504"/>
          <ac:cxnSpMkLst>
            <pc:docMk/>
            <pc:sldMk cId="1512378710" sldId="311"/>
            <ac:cxnSpMk id="10" creationId="{106A3247-2C93-8B0D-36CA-00FC60E65BAB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289" v="2542"/>
        <pc:sldMkLst>
          <pc:docMk/>
          <pc:sldMk cId="1724490881" sldId="312"/>
        </pc:sldMkLst>
        <pc:spChg chg="add mod">
          <ac:chgData name="이지운" userId="d5dfea2c-d399-4941-b35a-d6891388e25d" providerId="ADAL" clId="{96B5CF96-4C85-4ED5-81AE-71E63DB1E4CD}" dt="2023-01-10T08:10:27.895" v="930" actId="20577"/>
          <ac:spMkLst>
            <pc:docMk/>
            <pc:sldMk cId="1724490881" sldId="312"/>
            <ac:spMk id="2" creationId="{C4F85900-1708-5BEB-6851-8D3E935902E3}"/>
          </ac:spMkLst>
        </pc:spChg>
        <pc:spChg chg="del">
          <ac:chgData name="이지운" userId="d5dfea2c-d399-4941-b35a-d6891388e25d" providerId="ADAL" clId="{96B5CF96-4C85-4ED5-81AE-71E63DB1E4CD}" dt="2023-01-10T08:12:54.363" v="1118" actId="478"/>
          <ac:spMkLst>
            <pc:docMk/>
            <pc:sldMk cId="1724490881" sldId="312"/>
            <ac:spMk id="3" creationId="{345D1805-8543-2E1E-8F6E-C41E14D943CC}"/>
          </ac:spMkLst>
        </pc:spChg>
        <pc:spChg chg="add mod">
          <ac:chgData name="이지운" userId="d5dfea2c-d399-4941-b35a-d6891388e25d" providerId="ADAL" clId="{96B5CF96-4C85-4ED5-81AE-71E63DB1E4CD}" dt="2023-01-10T08:11:43.599" v="1055" actId="1076"/>
          <ac:spMkLst>
            <pc:docMk/>
            <pc:sldMk cId="1724490881" sldId="312"/>
            <ac:spMk id="8" creationId="{D6D14B68-D921-6FEA-C29D-5FC1A77F0B2C}"/>
          </ac:spMkLst>
        </pc:spChg>
        <pc:spChg chg="add mod">
          <ac:chgData name="이지운" userId="d5dfea2c-d399-4941-b35a-d6891388e25d" providerId="ADAL" clId="{96B5CF96-4C85-4ED5-81AE-71E63DB1E4CD}" dt="2023-01-10T08:53:32.824" v="2244"/>
          <ac:spMkLst>
            <pc:docMk/>
            <pc:sldMk cId="1724490881" sldId="312"/>
            <ac:spMk id="10" creationId="{1192D17B-A655-DD70-D60B-4471788B434E}"/>
          </ac:spMkLst>
        </pc:spChg>
        <pc:graphicFrameChg chg="del">
          <ac:chgData name="이지운" userId="d5dfea2c-d399-4941-b35a-d6891388e25d" providerId="ADAL" clId="{96B5CF96-4C85-4ED5-81AE-71E63DB1E4CD}" dt="2023-01-10T08:10:14.891" v="921" actId="478"/>
          <ac:graphicFrameMkLst>
            <pc:docMk/>
            <pc:sldMk cId="1724490881" sldId="312"/>
            <ac:graphicFrameMk id="11" creationId="{FB34E3E1-5750-D654-98EC-710E85E92022}"/>
          </ac:graphicFrameMkLst>
        </pc:graphicFrameChg>
        <pc:cxnChg chg="add mod modVis">
          <ac:chgData name="이지운" userId="d5dfea2c-d399-4941-b35a-d6891388e25d" providerId="ADAL" clId="{96B5CF96-4C85-4ED5-81AE-71E63DB1E4CD}" dt="2023-01-10T08:58:38.289" v="2542"/>
          <ac:cxnSpMkLst>
            <pc:docMk/>
            <pc:sldMk cId="1724490881" sldId="312"/>
            <ac:cxnSpMk id="3" creationId="{ED1D0F39-A356-1D0E-E41E-3407A0273208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11" v="2561"/>
        <pc:sldMkLst>
          <pc:docMk/>
          <pc:sldMk cId="824728332" sldId="313"/>
        </pc:sldMkLst>
        <pc:spChg chg="add del mod">
          <ac:chgData name="이지운" userId="d5dfea2c-d399-4941-b35a-d6891388e25d" providerId="ADAL" clId="{96B5CF96-4C85-4ED5-81AE-71E63DB1E4CD}" dt="2023-01-10T08:12:45.998" v="1115" actId="1076"/>
          <ac:spMkLst>
            <pc:docMk/>
            <pc:sldMk cId="824728332" sldId="313"/>
            <ac:spMk id="2" creationId="{C4F85900-1708-5BEB-6851-8D3E935902E3}"/>
          </ac:spMkLst>
        </pc:spChg>
        <pc:spChg chg="del mod">
          <ac:chgData name="이지운" userId="d5dfea2c-d399-4941-b35a-d6891388e25d" providerId="ADAL" clId="{96B5CF96-4C85-4ED5-81AE-71E63DB1E4CD}" dt="2023-01-10T08:12:57.076" v="1120" actId="478"/>
          <ac:spMkLst>
            <pc:docMk/>
            <pc:sldMk cId="824728332" sldId="313"/>
            <ac:spMk id="3" creationId="{345D1805-8543-2E1E-8F6E-C41E14D943CC}"/>
          </ac:spMkLst>
        </pc:spChg>
        <pc:spChg chg="mod">
          <ac:chgData name="이지운" userId="d5dfea2c-d399-4941-b35a-d6891388e25d" providerId="ADAL" clId="{96B5CF96-4C85-4ED5-81AE-71E63DB1E4CD}" dt="2023-01-10T08:11:52.444" v="1071" actId="20577"/>
          <ac:spMkLst>
            <pc:docMk/>
            <pc:sldMk cId="824728332" sldId="313"/>
            <ac:spMk id="4" creationId="{7897DD6C-896D-E5D0-70E2-68CAD0A281C3}"/>
          </ac:spMkLst>
        </pc:spChg>
        <pc:spChg chg="del mod">
          <ac:chgData name="이지운" userId="d5dfea2c-d399-4941-b35a-d6891388e25d" providerId="ADAL" clId="{96B5CF96-4C85-4ED5-81AE-71E63DB1E4CD}" dt="2023-01-10T08:12:41.443" v="1098" actId="478"/>
          <ac:spMkLst>
            <pc:docMk/>
            <pc:sldMk cId="824728332" sldId="313"/>
            <ac:spMk id="8" creationId="{D6D14B68-D921-6FEA-C29D-5FC1A77F0B2C}"/>
          </ac:spMkLst>
        </pc:spChg>
        <pc:spChg chg="add mod">
          <ac:chgData name="이지운" userId="d5dfea2c-d399-4941-b35a-d6891388e25d" providerId="ADAL" clId="{96B5CF96-4C85-4ED5-81AE-71E63DB1E4CD}" dt="2023-01-10T08:53:35.720" v="2246" actId="20577"/>
          <ac:spMkLst>
            <pc:docMk/>
            <pc:sldMk cId="824728332" sldId="313"/>
            <ac:spMk id="10" creationId="{1E586210-2D10-C111-1B6C-9A5DCAB4A0E6}"/>
          </ac:spMkLst>
        </pc:sp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13" creationId="{AF463D57-7213-0A74-F1DC-0AB66DA6BDCC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15" creationId="{16198B79-B02E-E0EB-F607-317AFEE2F028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0" creationId="{61A5AA3C-7557-3971-D886-90EEF64EEF05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4" creationId="{2AD6F184-2277-BE2F-935C-7718F54AC58B}"/>
          </ac:picMkLst>
        </pc:picChg>
        <pc:picChg chg="del">
          <ac:chgData name="이지운" userId="d5dfea2c-d399-4941-b35a-d6891388e25d" providerId="ADAL" clId="{96B5CF96-4C85-4ED5-81AE-71E63DB1E4CD}" dt="2023-01-10T08:11:49.956" v="1057" actId="478"/>
          <ac:picMkLst>
            <pc:docMk/>
            <pc:sldMk cId="824728332" sldId="313"/>
            <ac:picMk id="2056" creationId="{B0465BC4-FAE5-3C5C-B570-B89A0C3EE01B}"/>
          </ac:picMkLst>
        </pc:picChg>
        <pc:picChg chg="add del mod">
          <ac:chgData name="이지운" userId="d5dfea2c-d399-4941-b35a-d6891388e25d" providerId="ADAL" clId="{96B5CF96-4C85-4ED5-81AE-71E63DB1E4CD}" dt="2023-01-10T08:13:37.786" v="1159" actId="478"/>
          <ac:picMkLst>
            <pc:docMk/>
            <pc:sldMk cId="824728332" sldId="313"/>
            <ac:picMk id="11266" creationId="{C38FAE1A-9B49-0F05-99A7-71574848EF8C}"/>
          </ac:picMkLst>
        </pc:picChg>
        <pc:picChg chg="add mod">
          <ac:chgData name="이지운" userId="d5dfea2c-d399-4941-b35a-d6891388e25d" providerId="ADAL" clId="{96B5CF96-4C85-4ED5-81AE-71E63DB1E4CD}" dt="2023-01-10T08:13:43.145" v="1162" actId="1076"/>
          <ac:picMkLst>
            <pc:docMk/>
            <pc:sldMk cId="824728332" sldId="313"/>
            <ac:picMk id="11268" creationId="{2B129E58-AC5D-AC7F-DD6C-800ABD947181}"/>
          </ac:picMkLst>
        </pc:picChg>
        <pc:cxnChg chg="add mod modVis">
          <ac:chgData name="이지운" userId="d5dfea2c-d399-4941-b35a-d6891388e25d" providerId="ADAL" clId="{96B5CF96-4C85-4ED5-81AE-71E63DB1E4CD}" dt="2023-01-10T08:58:38.311" v="2561"/>
          <ac:cxnSpMkLst>
            <pc:docMk/>
            <pc:sldMk cId="824728332" sldId="313"/>
            <ac:cxnSpMk id="3" creationId="{CD57916D-DDC9-9C66-9A2E-2063AA013E2F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37" v="2580"/>
        <pc:sldMkLst>
          <pc:docMk/>
          <pc:sldMk cId="725897075" sldId="314"/>
        </pc:sldMkLst>
        <pc:spChg chg="del">
          <ac:chgData name="이지운" userId="d5dfea2c-d399-4941-b35a-d6891388e25d" providerId="ADAL" clId="{96B5CF96-4C85-4ED5-81AE-71E63DB1E4CD}" dt="2023-01-10T08:13:29.995" v="1158" actId="478"/>
          <ac:spMkLst>
            <pc:docMk/>
            <pc:sldMk cId="725897075" sldId="314"/>
            <ac:spMk id="2" creationId="{C4F85900-1708-5BEB-6851-8D3E935902E3}"/>
          </ac:spMkLst>
        </pc:spChg>
        <pc:spChg chg="add mod">
          <ac:chgData name="이지운" userId="d5dfea2c-d399-4941-b35a-d6891388e25d" providerId="ADAL" clId="{96B5CF96-4C85-4ED5-81AE-71E63DB1E4CD}" dt="2023-01-10T08:14:16.688" v="1203" actId="20577"/>
          <ac:spMkLst>
            <pc:docMk/>
            <pc:sldMk cId="725897075" sldId="314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53:38.299" v="2247"/>
          <ac:spMkLst>
            <pc:docMk/>
            <pc:sldMk cId="725897075" sldId="314"/>
            <ac:spMk id="10" creationId="{1E586210-2D10-C111-1B6C-9A5DCAB4A0E6}"/>
          </ac:spMkLst>
        </pc:spChg>
        <pc:spChg chg="add mod">
          <ac:chgData name="이지운" userId="d5dfea2c-d399-4941-b35a-d6891388e25d" providerId="ADAL" clId="{96B5CF96-4C85-4ED5-81AE-71E63DB1E4CD}" dt="2023-01-10T08:54:32.188" v="2271" actId="1076"/>
          <ac:spMkLst>
            <pc:docMk/>
            <pc:sldMk cId="725897075" sldId="314"/>
            <ac:spMk id="13" creationId="{17A2A773-D881-27A6-8AE0-53000859499B}"/>
          </ac:spMkLst>
        </pc:spChg>
        <pc:grpChg chg="mod">
          <ac:chgData name="이지운" userId="d5dfea2c-d399-4941-b35a-d6891388e25d" providerId="ADAL" clId="{96B5CF96-4C85-4ED5-81AE-71E63DB1E4CD}" dt="2023-01-10T08:54:21.225" v="2253"/>
          <ac:grpSpMkLst>
            <pc:docMk/>
            <pc:sldMk cId="725897075" sldId="314"/>
            <ac:grpSpMk id="12" creationId="{1A2910F1-3899-5022-5629-EF3A2A206329}"/>
          </ac:grpSpMkLst>
        </pc:grpChg>
        <pc:picChg chg="del mod">
          <ac:chgData name="이지운" userId="d5dfea2c-d399-4941-b35a-d6891388e25d" providerId="ADAL" clId="{96B5CF96-4C85-4ED5-81AE-71E63DB1E4CD}" dt="2023-01-10T08:13:51.608" v="1163" actId="478"/>
          <ac:picMkLst>
            <pc:docMk/>
            <pc:sldMk cId="725897075" sldId="314"/>
            <ac:picMk id="11266" creationId="{C38FAE1A-9B49-0F05-99A7-71574848EF8C}"/>
          </ac:picMkLst>
        </pc:picChg>
        <pc:picChg chg="add mod">
          <ac:chgData name="이지운" userId="d5dfea2c-d399-4941-b35a-d6891388e25d" providerId="ADAL" clId="{96B5CF96-4C85-4ED5-81AE-71E63DB1E4CD}" dt="2023-01-10T08:14:45.766" v="1210" actId="1076"/>
          <ac:picMkLst>
            <pc:docMk/>
            <pc:sldMk cId="725897075" sldId="314"/>
            <ac:picMk id="17410" creationId="{18F37D48-D2A9-D750-0F61-CDE85E829963}"/>
          </ac:picMkLst>
        </pc:picChg>
        <pc:picChg chg="add mod">
          <ac:chgData name="이지운" userId="d5dfea2c-d399-4941-b35a-d6891388e25d" providerId="ADAL" clId="{96B5CF96-4C85-4ED5-81AE-71E63DB1E4CD}" dt="2023-01-10T08:14:44.287" v="1209" actId="1076"/>
          <ac:picMkLst>
            <pc:docMk/>
            <pc:sldMk cId="725897075" sldId="314"/>
            <ac:picMk id="17412" creationId="{3A46DD9B-C997-1BA1-E375-9B3FCB8EB546}"/>
          </ac:picMkLst>
        </pc:picChg>
        <pc:inkChg chg="add mod">
          <ac:chgData name="이지운" userId="d5dfea2c-d399-4941-b35a-d6891388e25d" providerId="ADAL" clId="{96B5CF96-4C85-4ED5-81AE-71E63DB1E4CD}" dt="2023-01-10T08:54:21.225" v="2253"/>
          <ac:inkMkLst>
            <pc:docMk/>
            <pc:sldMk cId="725897075" sldId="314"/>
            <ac:inkMk id="8" creationId="{05273E3E-7C2C-0341-4A2B-4FEE86E4267D}"/>
          </ac:inkMkLst>
        </pc:inkChg>
        <pc:inkChg chg="add mod">
          <ac:chgData name="이지운" userId="d5dfea2c-d399-4941-b35a-d6891388e25d" providerId="ADAL" clId="{96B5CF96-4C85-4ED5-81AE-71E63DB1E4CD}" dt="2023-01-10T08:54:21.225" v="2253"/>
          <ac:inkMkLst>
            <pc:docMk/>
            <pc:sldMk cId="725897075" sldId="314"/>
            <ac:inkMk id="11" creationId="{F4D8A8B2-4E32-288A-BF23-843F1C0E5DD0}"/>
          </ac:inkMkLst>
        </pc:inkChg>
        <pc:cxnChg chg="add mod modVis">
          <ac:chgData name="이지운" userId="d5dfea2c-d399-4941-b35a-d6891388e25d" providerId="ADAL" clId="{96B5CF96-4C85-4ED5-81AE-71E63DB1E4CD}" dt="2023-01-10T08:58:38.337" v="2580"/>
          <ac:cxnSpMkLst>
            <pc:docMk/>
            <pc:sldMk cId="725897075" sldId="314"/>
            <ac:cxnSpMk id="2" creationId="{D78E9F21-B634-933B-C1F3-EA83E99B3237}"/>
          </ac:cxnSpMkLst>
        </pc:cxnChg>
      </pc:sldChg>
      <pc:sldChg chg="addSp delSp modSp add mod modNotesTx">
        <pc:chgData name="이지운" userId="d5dfea2c-d399-4941-b35a-d6891388e25d" providerId="ADAL" clId="{96B5CF96-4C85-4ED5-81AE-71E63DB1E4CD}" dt="2023-01-10T08:58:38.360" v="2599"/>
        <pc:sldMkLst>
          <pc:docMk/>
          <pc:sldMk cId="3773988906" sldId="315"/>
        </pc:sldMkLst>
        <pc:spChg chg="add del mod">
          <ac:chgData name="이지운" userId="d5dfea2c-d399-4941-b35a-d6891388e25d" providerId="ADAL" clId="{96B5CF96-4C85-4ED5-81AE-71E63DB1E4CD}" dt="2023-01-10T08:15:59.029" v="1230" actId="478"/>
          <ac:spMkLst>
            <pc:docMk/>
            <pc:sldMk cId="3773988906" sldId="315"/>
            <ac:spMk id="2" creationId="{DA9DF62D-F4D3-3C43-5639-5C0092FEA1E9}"/>
          </ac:spMkLst>
        </pc:spChg>
        <pc:spChg chg="del">
          <ac:chgData name="이지운" userId="d5dfea2c-d399-4941-b35a-d6891388e25d" providerId="ADAL" clId="{96B5CF96-4C85-4ED5-81AE-71E63DB1E4CD}" dt="2023-01-10T08:15:02.934" v="1214" actId="478"/>
          <ac:spMkLst>
            <pc:docMk/>
            <pc:sldMk cId="3773988906" sldId="315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53:40.425" v="2248"/>
          <ac:spMkLst>
            <pc:docMk/>
            <pc:sldMk cId="3773988906" sldId="315"/>
            <ac:spMk id="10" creationId="{1E586210-2D10-C111-1B6C-9A5DCAB4A0E6}"/>
          </ac:spMkLst>
        </pc:spChg>
        <pc:picChg chg="add mod">
          <ac:chgData name="이지운" userId="d5dfea2c-d399-4941-b35a-d6891388e25d" providerId="ADAL" clId="{96B5CF96-4C85-4ED5-81AE-71E63DB1E4CD}" dt="2023-01-10T08:16:19.367" v="1240" actId="1076"/>
          <ac:picMkLst>
            <pc:docMk/>
            <pc:sldMk cId="3773988906" sldId="315"/>
            <ac:picMk id="8" creationId="{ED738C88-B0B2-C767-9463-3A441AC9A0FC}"/>
          </ac:picMkLst>
        </pc:picChg>
        <pc:picChg chg="del">
          <ac:chgData name="이지운" userId="d5dfea2c-d399-4941-b35a-d6891388e25d" providerId="ADAL" clId="{96B5CF96-4C85-4ED5-81AE-71E63DB1E4CD}" dt="2023-01-10T08:15:01.830" v="1213" actId="478"/>
          <ac:picMkLst>
            <pc:docMk/>
            <pc:sldMk cId="3773988906" sldId="315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15:01.374" v="1212" actId="478"/>
          <ac:picMkLst>
            <pc:docMk/>
            <pc:sldMk cId="3773988906" sldId="315"/>
            <ac:picMk id="17412" creationId="{3A46DD9B-C997-1BA1-E375-9B3FCB8EB546}"/>
          </ac:picMkLst>
        </pc:picChg>
        <pc:picChg chg="add mod">
          <ac:chgData name="이지운" userId="d5dfea2c-d399-4941-b35a-d6891388e25d" providerId="ADAL" clId="{96B5CF96-4C85-4ED5-81AE-71E63DB1E4CD}" dt="2023-01-10T08:16:09.493" v="1235" actId="1076"/>
          <ac:picMkLst>
            <pc:docMk/>
            <pc:sldMk cId="3773988906" sldId="315"/>
            <ac:picMk id="18434" creationId="{AFB7EDBB-1F8A-1647-E3C9-BD1CE9498D24}"/>
          </ac:picMkLst>
        </pc:picChg>
        <pc:picChg chg="add mod">
          <ac:chgData name="이지운" userId="d5dfea2c-d399-4941-b35a-d6891388e25d" providerId="ADAL" clId="{96B5CF96-4C85-4ED5-81AE-71E63DB1E4CD}" dt="2023-01-10T08:16:07.990" v="1234" actId="1076"/>
          <ac:picMkLst>
            <pc:docMk/>
            <pc:sldMk cId="3773988906" sldId="315"/>
            <ac:picMk id="18436" creationId="{04F5BAF8-9A11-13A3-8FB9-AFDF1C9810FB}"/>
          </ac:picMkLst>
        </pc:picChg>
        <pc:cxnChg chg="add mod modVis">
          <ac:chgData name="이지운" userId="d5dfea2c-d399-4941-b35a-d6891388e25d" providerId="ADAL" clId="{96B5CF96-4C85-4ED5-81AE-71E63DB1E4CD}" dt="2023-01-10T08:58:38.360" v="2599"/>
          <ac:cxnSpMkLst>
            <pc:docMk/>
            <pc:sldMk cId="3773988906" sldId="315"/>
            <ac:cxnSpMk id="2" creationId="{F917619A-65FA-410F-17AD-AAFF073B6988}"/>
          </ac:cxnSpMkLst>
        </pc:cxnChg>
      </pc:sldChg>
      <pc:sldChg chg="add del">
        <pc:chgData name="이지운" userId="d5dfea2c-d399-4941-b35a-d6891388e25d" providerId="ADAL" clId="{96B5CF96-4C85-4ED5-81AE-71E63DB1E4CD}" dt="2023-01-10T08:19:13.526" v="1243"/>
        <pc:sldMkLst>
          <pc:docMk/>
          <pc:sldMk cId="693866509" sldId="316"/>
        </pc:sldMkLst>
      </pc:sldChg>
      <pc:sldChg chg="addSp delSp modSp add mod modNotesTx">
        <pc:chgData name="이지운" userId="d5dfea2c-d399-4941-b35a-d6891388e25d" providerId="ADAL" clId="{96B5CF96-4C85-4ED5-81AE-71E63DB1E4CD}" dt="2023-01-10T08:58:38.390" v="2618"/>
        <pc:sldMkLst>
          <pc:docMk/>
          <pc:sldMk cId="1587488492" sldId="316"/>
        </pc:sldMkLst>
        <pc:spChg chg="del mod">
          <ac:chgData name="이지운" userId="d5dfea2c-d399-4941-b35a-d6891388e25d" providerId="ADAL" clId="{96B5CF96-4C85-4ED5-81AE-71E63DB1E4CD}" dt="2023-01-10T08:20:10.653" v="1263" actId="478"/>
          <ac:spMkLst>
            <pc:docMk/>
            <pc:sldMk cId="1587488492" sldId="316"/>
            <ac:spMk id="3" creationId="{3AD55915-F233-BC35-D18A-9087D206D806}"/>
          </ac:spMkLst>
        </pc:spChg>
        <pc:spChg chg="mod">
          <ac:chgData name="이지운" userId="d5dfea2c-d399-4941-b35a-d6891388e25d" providerId="ADAL" clId="{96B5CF96-4C85-4ED5-81AE-71E63DB1E4CD}" dt="2023-01-10T08:33:02.867" v="1582" actId="20577"/>
          <ac:spMkLst>
            <pc:docMk/>
            <pc:sldMk cId="1587488492" sldId="316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8:28:14.476" v="1473" actId="14100"/>
          <ac:spMkLst>
            <pc:docMk/>
            <pc:sldMk cId="1587488492" sldId="316"/>
            <ac:spMk id="8" creationId="{3163D0A5-9D5A-37E3-6330-A0A6946FFF99}"/>
          </ac:spMkLst>
        </pc:spChg>
        <pc:spChg chg="mod">
          <ac:chgData name="이지운" userId="d5dfea2c-d399-4941-b35a-d6891388e25d" providerId="ADAL" clId="{96B5CF96-4C85-4ED5-81AE-71E63DB1E4CD}" dt="2023-01-10T08:53:42.531" v="2249"/>
          <ac:spMkLst>
            <pc:docMk/>
            <pc:sldMk cId="1587488492" sldId="316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29:24.521" v="1488" actId="478"/>
          <ac:spMkLst>
            <pc:docMk/>
            <pc:sldMk cId="1587488492" sldId="316"/>
            <ac:spMk id="11" creationId="{E502B3C3-BA0B-9EB3-C216-3D1C85A313BE}"/>
          </ac:spMkLst>
        </pc:spChg>
        <pc:picChg chg="add mod">
          <ac:chgData name="이지운" userId="d5dfea2c-d399-4941-b35a-d6891388e25d" providerId="ADAL" clId="{96B5CF96-4C85-4ED5-81AE-71E63DB1E4CD}" dt="2023-01-10T08:23:14.800" v="1319"/>
          <ac:picMkLst>
            <pc:docMk/>
            <pc:sldMk cId="1587488492" sldId="316"/>
            <ac:picMk id="2" creationId="{41B6A4B3-10C5-1A24-A922-36323FCB33F6}"/>
          </ac:picMkLst>
        </pc:picChg>
        <pc:picChg chg="del mod">
          <ac:chgData name="이지운" userId="d5dfea2c-d399-4941-b35a-d6891388e25d" providerId="ADAL" clId="{96B5CF96-4C85-4ED5-81AE-71E63DB1E4CD}" dt="2023-01-10T08:23:14.558" v="1318" actId="478"/>
          <ac:picMkLst>
            <pc:docMk/>
            <pc:sldMk cId="1587488492" sldId="316"/>
            <ac:picMk id="17410" creationId="{18F37D48-D2A9-D750-0F61-CDE85E829963}"/>
          </ac:picMkLst>
        </pc:picChg>
        <pc:picChg chg="del mod">
          <ac:chgData name="이지운" userId="d5dfea2c-d399-4941-b35a-d6891388e25d" providerId="ADAL" clId="{96B5CF96-4C85-4ED5-81AE-71E63DB1E4CD}" dt="2023-01-10T08:20:14.844" v="1266" actId="478"/>
          <ac:picMkLst>
            <pc:docMk/>
            <pc:sldMk cId="1587488492" sldId="316"/>
            <ac:picMk id="17412" creationId="{3A46DD9B-C997-1BA1-E375-9B3FCB8EB546}"/>
          </ac:picMkLst>
        </pc:picChg>
        <pc:picChg chg="add mod">
          <ac:chgData name="이지운" userId="d5dfea2c-d399-4941-b35a-d6891388e25d" providerId="ADAL" clId="{96B5CF96-4C85-4ED5-81AE-71E63DB1E4CD}" dt="2023-01-10T08:52:52.234" v="2235" actId="1076"/>
          <ac:picMkLst>
            <pc:docMk/>
            <pc:sldMk cId="1587488492" sldId="316"/>
            <ac:picMk id="19458" creationId="{E6FEDD46-EB1A-D292-3A73-330106912106}"/>
          </ac:picMkLst>
        </pc:picChg>
        <pc:cxnChg chg="add mod modVis">
          <ac:chgData name="이지운" userId="d5dfea2c-d399-4941-b35a-d6891388e25d" providerId="ADAL" clId="{96B5CF96-4C85-4ED5-81AE-71E63DB1E4CD}" dt="2023-01-10T08:58:38.390" v="2618"/>
          <ac:cxnSpMkLst>
            <pc:docMk/>
            <pc:sldMk cId="1587488492" sldId="316"/>
            <ac:cxnSpMk id="3" creationId="{4A5AE368-D7E6-5321-6763-A8D5E40D017A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416" v="2637"/>
        <pc:sldMkLst>
          <pc:docMk/>
          <pc:sldMk cId="581782508" sldId="317"/>
        </pc:sldMkLst>
        <pc:spChg chg="add mod">
          <ac:chgData name="이지운" userId="d5dfea2c-d399-4941-b35a-d6891388e25d" providerId="ADAL" clId="{96B5CF96-4C85-4ED5-81AE-71E63DB1E4CD}" dt="2023-01-10T08:27:51.754" v="1463" actId="14100"/>
          <ac:spMkLst>
            <pc:docMk/>
            <pc:sldMk cId="581782508" sldId="317"/>
            <ac:spMk id="2" creationId="{2FB16C8F-5BC0-2E3F-ACE4-8030A5ADC87C}"/>
          </ac:spMkLst>
        </pc:spChg>
        <pc:spChg chg="add del mod">
          <ac:chgData name="이지운" userId="d5dfea2c-d399-4941-b35a-d6891388e25d" providerId="ADAL" clId="{96B5CF96-4C85-4ED5-81AE-71E63DB1E4CD}" dt="2023-01-10T08:31:38.757" v="1540" actId="478"/>
          <ac:spMkLst>
            <pc:docMk/>
            <pc:sldMk cId="581782508" sldId="317"/>
            <ac:spMk id="3" creationId="{6C0F60CA-AB2B-F27A-4E58-492854957955}"/>
          </ac:spMkLst>
        </pc:spChg>
        <pc:spChg chg="mod">
          <ac:chgData name="이지운" userId="d5dfea2c-d399-4941-b35a-d6891388e25d" providerId="ADAL" clId="{96B5CF96-4C85-4ED5-81AE-71E63DB1E4CD}" dt="2023-01-10T08:32:47.307" v="1576" actId="20577"/>
          <ac:spMkLst>
            <pc:docMk/>
            <pc:sldMk cId="581782508" sldId="317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3:44.393" v="2250"/>
          <ac:spMkLst>
            <pc:docMk/>
            <pc:sldMk cId="581782508" sldId="317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3:09.353" v="1316" actId="1076"/>
          <ac:picMkLst>
            <pc:docMk/>
            <pc:sldMk cId="581782508" sldId="317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22:58.637" v="1308" actId="478"/>
          <ac:picMkLst>
            <pc:docMk/>
            <pc:sldMk cId="581782508" sldId="317"/>
            <ac:picMk id="19458" creationId="{E6FEDD46-EB1A-D292-3A73-330106912106}"/>
          </ac:picMkLst>
        </pc:picChg>
        <pc:picChg chg="add mod">
          <ac:chgData name="이지운" userId="d5dfea2c-d399-4941-b35a-d6891388e25d" providerId="ADAL" clId="{96B5CF96-4C85-4ED5-81AE-71E63DB1E4CD}" dt="2023-01-10T08:52:43.739" v="2232" actId="14100"/>
          <ac:picMkLst>
            <pc:docMk/>
            <pc:sldMk cId="581782508" sldId="317"/>
            <ac:picMk id="20482" creationId="{0FEAE491-B4F3-C347-A4C7-04FF6044A4D5}"/>
          </ac:picMkLst>
        </pc:picChg>
        <pc:cxnChg chg="add mod modVis">
          <ac:chgData name="이지운" userId="d5dfea2c-d399-4941-b35a-d6891388e25d" providerId="ADAL" clId="{96B5CF96-4C85-4ED5-81AE-71E63DB1E4CD}" dt="2023-01-10T08:58:38.416" v="2637"/>
          <ac:cxnSpMkLst>
            <pc:docMk/>
            <pc:sldMk cId="581782508" sldId="317"/>
            <ac:cxnSpMk id="3" creationId="{E605F819-CF2A-012D-ABA0-6E19EDA17BA4}"/>
          </ac:cxnSpMkLst>
        </pc:cxnChg>
      </pc:sldChg>
      <pc:sldChg chg="addSp delSp modSp add mod ord">
        <pc:chgData name="이지운" userId="d5dfea2c-d399-4941-b35a-d6891388e25d" providerId="ADAL" clId="{96B5CF96-4C85-4ED5-81AE-71E63DB1E4CD}" dt="2023-01-10T08:58:38.482" v="2675"/>
        <pc:sldMkLst>
          <pc:docMk/>
          <pc:sldMk cId="4290823821" sldId="318"/>
        </pc:sldMkLst>
        <pc:spChg chg="add mod">
          <ac:chgData name="이지운" userId="d5dfea2c-d399-4941-b35a-d6891388e25d" providerId="ADAL" clId="{96B5CF96-4C85-4ED5-81AE-71E63DB1E4CD}" dt="2023-01-10T08:25:57.617" v="1405" actId="14100"/>
          <ac:spMkLst>
            <pc:docMk/>
            <pc:sldMk cId="4290823821" sldId="318"/>
            <ac:spMk id="2" creationId="{F2677500-E146-2757-BB17-6642F5852D27}"/>
          </ac:spMkLst>
        </pc:spChg>
        <pc:spChg chg="add mod">
          <ac:chgData name="이지운" userId="d5dfea2c-d399-4941-b35a-d6891388e25d" providerId="ADAL" clId="{96B5CF96-4C85-4ED5-81AE-71E63DB1E4CD}" dt="2023-01-10T08:27:21.831" v="1451" actId="1076"/>
          <ac:spMkLst>
            <pc:docMk/>
            <pc:sldMk cId="4290823821" sldId="318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33:59.681" v="1690" actId="20577"/>
          <ac:spMkLst>
            <pc:docMk/>
            <pc:sldMk cId="4290823821" sldId="318"/>
            <ac:spMk id="4" creationId="{7897DD6C-896D-E5D0-70E2-68CAD0A281C3}"/>
          </ac:spMkLst>
        </pc:spChg>
        <pc:spChg chg="add mod">
          <ac:chgData name="이지운" userId="d5dfea2c-d399-4941-b35a-d6891388e25d" providerId="ADAL" clId="{96B5CF96-4C85-4ED5-81AE-71E63DB1E4CD}" dt="2023-01-10T08:27:35.121" v="1456" actId="14100"/>
          <ac:spMkLst>
            <pc:docMk/>
            <pc:sldMk cId="4290823821" sldId="318"/>
            <ac:spMk id="8" creationId="{C320D676-6230-5874-7A9F-56558694DBC7}"/>
          </ac:spMkLst>
        </pc:spChg>
        <pc:spChg chg="mod">
          <ac:chgData name="이지운" userId="d5dfea2c-d399-4941-b35a-d6891388e25d" providerId="ADAL" clId="{96B5CF96-4C85-4ED5-81AE-71E63DB1E4CD}" dt="2023-01-10T08:56:47.245" v="2309"/>
          <ac:spMkLst>
            <pc:docMk/>
            <pc:sldMk cId="4290823821" sldId="318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5:26.002" v="1398" actId="1076"/>
          <ac:picMkLst>
            <pc:docMk/>
            <pc:sldMk cId="4290823821" sldId="318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23:21.950" v="1321" actId="478"/>
          <ac:picMkLst>
            <pc:docMk/>
            <pc:sldMk cId="4290823821" sldId="318"/>
            <ac:picMk id="20482" creationId="{0FEAE491-B4F3-C347-A4C7-04FF6044A4D5}"/>
          </ac:picMkLst>
        </pc:picChg>
        <pc:picChg chg="add del mod">
          <ac:chgData name="이지운" userId="d5dfea2c-d399-4941-b35a-d6891388e25d" providerId="ADAL" clId="{96B5CF96-4C85-4ED5-81AE-71E63DB1E4CD}" dt="2023-01-10T08:25:09.930" v="1375" actId="478"/>
          <ac:picMkLst>
            <pc:docMk/>
            <pc:sldMk cId="4290823821" sldId="318"/>
            <ac:picMk id="21506" creationId="{F07BA5AD-F915-5677-E29F-BBEAD1A6FD38}"/>
          </ac:picMkLst>
        </pc:picChg>
        <pc:picChg chg="add del mod">
          <ac:chgData name="이지운" userId="d5dfea2c-d399-4941-b35a-d6891388e25d" providerId="ADAL" clId="{96B5CF96-4C85-4ED5-81AE-71E63DB1E4CD}" dt="2023-01-10T08:25:27.701" v="1400" actId="1076"/>
          <ac:picMkLst>
            <pc:docMk/>
            <pc:sldMk cId="4290823821" sldId="318"/>
            <ac:picMk id="21508" creationId="{618CECC8-231F-0AB6-52B4-ADEEDCDFA550}"/>
          </ac:picMkLst>
        </pc:picChg>
        <pc:cxnChg chg="add mod modVis">
          <ac:chgData name="이지운" userId="d5dfea2c-d399-4941-b35a-d6891388e25d" providerId="ADAL" clId="{96B5CF96-4C85-4ED5-81AE-71E63DB1E4CD}" dt="2023-01-10T08:58:38.482" v="2675"/>
          <ac:cxnSpMkLst>
            <pc:docMk/>
            <pc:sldMk cId="4290823821" sldId="318"/>
            <ac:cxnSpMk id="11" creationId="{57C3D121-7FBC-3B4E-6899-FE0DA1788265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441" v="2656"/>
        <pc:sldMkLst>
          <pc:docMk/>
          <pc:sldMk cId="3726753879" sldId="319"/>
        </pc:sldMkLst>
        <pc:spChg chg="add mod">
          <ac:chgData name="이지운" userId="d5dfea2c-d399-4941-b35a-d6891388e25d" providerId="ADAL" clId="{96B5CF96-4C85-4ED5-81AE-71E63DB1E4CD}" dt="2023-01-10T08:27:46.153" v="1460" actId="1076"/>
          <ac:spMkLst>
            <pc:docMk/>
            <pc:sldMk cId="3726753879" sldId="319"/>
            <ac:spMk id="2" creationId="{827F621C-9021-9EAB-10BA-7FA55058E9C7}"/>
          </ac:spMkLst>
        </pc:spChg>
        <pc:spChg chg="add del mod">
          <ac:chgData name="이지운" userId="d5dfea2c-d399-4941-b35a-d6891388e25d" providerId="ADAL" clId="{96B5CF96-4C85-4ED5-81AE-71E63DB1E4CD}" dt="2023-01-10T08:31:45.901" v="1542" actId="478"/>
          <ac:spMkLst>
            <pc:docMk/>
            <pc:sldMk cId="3726753879" sldId="319"/>
            <ac:spMk id="3" creationId="{AC4EAE93-E2F9-93AC-CFF0-7510E9AF3C6D}"/>
          </ac:spMkLst>
        </pc:spChg>
        <pc:spChg chg="mod">
          <ac:chgData name="이지운" userId="d5dfea2c-d399-4941-b35a-d6891388e25d" providerId="ADAL" clId="{96B5CF96-4C85-4ED5-81AE-71E63DB1E4CD}" dt="2023-01-10T08:33:40.345" v="1672" actId="20577"/>
          <ac:spMkLst>
            <pc:docMk/>
            <pc:sldMk cId="3726753879" sldId="319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6:45.767" v="2308"/>
          <ac:spMkLst>
            <pc:docMk/>
            <pc:sldMk cId="3726753879" sldId="319"/>
            <ac:spMk id="10" creationId="{1E586210-2D10-C111-1B6C-9A5DCAB4A0E6}"/>
          </ac:spMkLst>
        </pc:spChg>
        <pc:picChg chg="mod">
          <ac:chgData name="이지운" userId="d5dfea2c-d399-4941-b35a-d6891388e25d" providerId="ADAL" clId="{96B5CF96-4C85-4ED5-81AE-71E63DB1E4CD}" dt="2023-01-10T08:27:38.299" v="1459" actId="1076"/>
          <ac:picMkLst>
            <pc:docMk/>
            <pc:sldMk cId="3726753879" sldId="319"/>
            <ac:picMk id="17410" creationId="{18F37D48-D2A9-D750-0F61-CDE85E829963}"/>
          </ac:picMkLst>
        </pc:picChg>
        <pc:picChg chg="mod">
          <ac:chgData name="이지운" userId="d5dfea2c-d399-4941-b35a-d6891388e25d" providerId="ADAL" clId="{96B5CF96-4C85-4ED5-81AE-71E63DB1E4CD}" dt="2023-01-10T08:52:38.226" v="2230" actId="1076"/>
          <ac:picMkLst>
            <pc:docMk/>
            <pc:sldMk cId="3726753879" sldId="319"/>
            <ac:picMk id="21506" creationId="{F07BA5AD-F915-5677-E29F-BBEAD1A6FD38}"/>
          </ac:picMkLst>
        </pc:picChg>
        <pc:cxnChg chg="add mod modVis">
          <ac:chgData name="이지운" userId="d5dfea2c-d399-4941-b35a-d6891388e25d" providerId="ADAL" clId="{96B5CF96-4C85-4ED5-81AE-71E63DB1E4CD}" dt="2023-01-10T08:58:38.441" v="2656"/>
          <ac:cxnSpMkLst>
            <pc:docMk/>
            <pc:sldMk cId="3726753879" sldId="319"/>
            <ac:cxnSpMk id="3" creationId="{3E233C72-5504-7D4C-056D-E02EED7C8CE9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2T09:02:53.352" v="3037"/>
        <pc:sldMkLst>
          <pc:docMk/>
          <pc:sldMk cId="1988502122" sldId="320"/>
        </pc:sldMkLst>
        <pc:spChg chg="del">
          <ac:chgData name="이지운" userId="d5dfea2c-d399-4941-b35a-d6891388e25d" providerId="ADAL" clId="{96B5CF96-4C85-4ED5-81AE-71E63DB1E4CD}" dt="2023-01-10T08:35:09.405" v="1692" actId="478"/>
          <ac:spMkLst>
            <pc:docMk/>
            <pc:sldMk cId="1988502122" sldId="320"/>
            <ac:spMk id="2" creationId="{F2677500-E146-2757-BB17-6642F5852D27}"/>
          </ac:spMkLst>
        </pc:spChg>
        <pc:spChg chg="mod">
          <ac:chgData name="이지운" userId="d5dfea2c-d399-4941-b35a-d6891388e25d" providerId="ADAL" clId="{96B5CF96-4C85-4ED5-81AE-71E63DB1E4CD}" dt="2023-01-12T09:02:53.352" v="3037"/>
          <ac:spMkLst>
            <pc:docMk/>
            <pc:sldMk cId="1988502122" sldId="320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28:51.714" v="1484" actId="20577"/>
          <ac:spMkLst>
            <pc:docMk/>
            <pc:sldMk cId="1988502122" sldId="320"/>
            <ac:spMk id="4" creationId="{7897DD6C-896D-E5D0-70E2-68CAD0A281C3}"/>
          </ac:spMkLst>
        </pc:spChg>
        <pc:spChg chg="del">
          <ac:chgData name="이지운" userId="d5dfea2c-d399-4941-b35a-d6891388e25d" providerId="ADAL" clId="{96B5CF96-4C85-4ED5-81AE-71E63DB1E4CD}" dt="2023-01-10T08:35:40.413" v="1739" actId="478"/>
          <ac:spMkLst>
            <pc:docMk/>
            <pc:sldMk cId="1988502122" sldId="320"/>
            <ac:spMk id="8" creationId="{C320D676-6230-5874-7A9F-56558694DBC7}"/>
          </ac:spMkLst>
        </pc:spChg>
        <pc:spChg chg="mod">
          <ac:chgData name="이지운" userId="d5dfea2c-d399-4941-b35a-d6891388e25d" providerId="ADAL" clId="{96B5CF96-4C85-4ED5-81AE-71E63DB1E4CD}" dt="2023-01-10T08:56:55.403" v="2313" actId="20577"/>
          <ac:spMkLst>
            <pc:docMk/>
            <pc:sldMk cId="1988502122" sldId="320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40:31.467" v="1867" actId="478"/>
          <ac:spMkLst>
            <pc:docMk/>
            <pc:sldMk cId="1988502122" sldId="320"/>
            <ac:spMk id="11" creationId="{21B3BEC8-B03C-167B-F52A-0AE621D59D64}"/>
          </ac:spMkLst>
        </pc:spChg>
        <pc:spChg chg="add mod">
          <ac:chgData name="이지운" userId="d5dfea2c-d399-4941-b35a-d6891388e25d" providerId="ADAL" clId="{96B5CF96-4C85-4ED5-81AE-71E63DB1E4CD}" dt="2023-01-10T08:41:15.391" v="1902" actId="1076"/>
          <ac:spMkLst>
            <pc:docMk/>
            <pc:sldMk cId="1988502122" sldId="320"/>
            <ac:spMk id="12" creationId="{F4630CD9-348E-8A05-C2D8-4E6AFACC1F10}"/>
          </ac:spMkLst>
        </pc:spChg>
        <pc:picChg chg="add del mod">
          <ac:chgData name="이지운" userId="d5dfea2c-d399-4941-b35a-d6891388e25d" providerId="ADAL" clId="{96B5CF96-4C85-4ED5-81AE-71E63DB1E4CD}" dt="2023-01-10T08:40:29.548" v="1866" actId="1076"/>
          <ac:picMkLst>
            <pc:docMk/>
            <pc:sldMk cId="1988502122" sldId="320"/>
            <ac:picMk id="17410" creationId="{18F37D48-D2A9-D750-0F61-CDE85E829963}"/>
          </ac:picMkLst>
        </pc:picChg>
        <pc:picChg chg="del">
          <ac:chgData name="이지운" userId="d5dfea2c-d399-4941-b35a-d6891388e25d" providerId="ADAL" clId="{96B5CF96-4C85-4ED5-81AE-71E63DB1E4CD}" dt="2023-01-10T08:35:08.157" v="1691" actId="478"/>
          <ac:picMkLst>
            <pc:docMk/>
            <pc:sldMk cId="1988502122" sldId="320"/>
            <ac:picMk id="21508" creationId="{618CECC8-231F-0AB6-52B4-ADEEDCDFA550}"/>
          </ac:picMkLst>
        </pc:picChg>
        <pc:picChg chg="add mod">
          <ac:chgData name="이지운" userId="d5dfea2c-d399-4941-b35a-d6891388e25d" providerId="ADAL" clId="{96B5CF96-4C85-4ED5-81AE-71E63DB1E4CD}" dt="2023-01-10T08:41:10.198" v="1901" actId="1076"/>
          <ac:picMkLst>
            <pc:docMk/>
            <pc:sldMk cId="1988502122" sldId="320"/>
            <ac:picMk id="24578" creationId="{13C3A9C2-0D2A-8D89-7087-2A1E8A3B4F17}"/>
          </ac:picMkLst>
        </pc:picChg>
        <pc:cxnChg chg="add mod modVis">
          <ac:chgData name="이지운" userId="d5dfea2c-d399-4941-b35a-d6891388e25d" providerId="ADAL" clId="{96B5CF96-4C85-4ED5-81AE-71E63DB1E4CD}" dt="2023-01-10T08:58:38.540" v="2694"/>
          <ac:cxnSpMkLst>
            <pc:docMk/>
            <pc:sldMk cId="1988502122" sldId="320"/>
            <ac:cxnSpMk id="2" creationId="{84CD31E5-905E-50C5-04F5-EDCE8835958B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569" v="2713"/>
        <pc:sldMkLst>
          <pc:docMk/>
          <pc:sldMk cId="1947371357" sldId="321"/>
        </pc:sldMkLst>
        <pc:spChg chg="add del mod">
          <ac:chgData name="이지운" userId="d5dfea2c-d399-4941-b35a-d6891388e25d" providerId="ADAL" clId="{96B5CF96-4C85-4ED5-81AE-71E63DB1E4CD}" dt="2023-01-10T08:38:27.180" v="1846"/>
          <ac:spMkLst>
            <pc:docMk/>
            <pc:sldMk cId="1947371357" sldId="321"/>
            <ac:spMk id="2" creationId="{94ABA40D-9F2E-6FE4-179D-7DD344FDAF5B}"/>
          </ac:spMkLst>
        </pc:spChg>
        <pc:spChg chg="del">
          <ac:chgData name="이지운" userId="d5dfea2c-d399-4941-b35a-d6891388e25d" providerId="ADAL" clId="{96B5CF96-4C85-4ED5-81AE-71E63DB1E4CD}" dt="2023-01-10T08:38:01.562" v="1836" actId="478"/>
          <ac:spMkLst>
            <pc:docMk/>
            <pc:sldMk cId="1947371357" sldId="321"/>
            <ac:spMk id="3" creationId="{6F26D9BF-5DF1-14D3-2D23-FF11F242BB1A}"/>
          </ac:spMkLst>
        </pc:spChg>
        <pc:spChg chg="mod">
          <ac:chgData name="이지운" userId="d5dfea2c-d399-4941-b35a-d6891388e25d" providerId="ADAL" clId="{96B5CF96-4C85-4ED5-81AE-71E63DB1E4CD}" dt="2023-01-10T08:57:01.937" v="2315" actId="20577"/>
          <ac:spMkLst>
            <pc:docMk/>
            <pc:sldMk cId="1947371357" sldId="321"/>
            <ac:spMk id="10" creationId="{1E586210-2D10-C111-1B6C-9A5DCAB4A0E6}"/>
          </ac:spMkLst>
        </pc:spChg>
        <pc:picChg chg="del">
          <ac:chgData name="이지운" userId="d5dfea2c-d399-4941-b35a-d6891388e25d" providerId="ADAL" clId="{96B5CF96-4C85-4ED5-81AE-71E63DB1E4CD}" dt="2023-01-10T08:38:01.848" v="1837" actId="478"/>
          <ac:picMkLst>
            <pc:docMk/>
            <pc:sldMk cId="1947371357" sldId="321"/>
            <ac:picMk id="17410" creationId="{18F37D48-D2A9-D750-0F61-CDE85E829963}"/>
          </ac:picMkLst>
        </pc:picChg>
        <pc:picChg chg="add mod">
          <ac:chgData name="이지운" userId="d5dfea2c-d399-4941-b35a-d6891388e25d" providerId="ADAL" clId="{96B5CF96-4C85-4ED5-81AE-71E63DB1E4CD}" dt="2023-01-10T08:38:20.272" v="1844" actId="1076"/>
          <ac:picMkLst>
            <pc:docMk/>
            <pc:sldMk cId="1947371357" sldId="321"/>
            <ac:picMk id="23554" creationId="{38306EEB-2062-649F-FB77-A0B7C597DCBC}"/>
          </ac:picMkLst>
        </pc:picChg>
        <pc:cxnChg chg="add mod modVis">
          <ac:chgData name="이지운" userId="d5dfea2c-d399-4941-b35a-d6891388e25d" providerId="ADAL" clId="{96B5CF96-4C85-4ED5-81AE-71E63DB1E4CD}" dt="2023-01-10T08:58:38.569" v="2713"/>
          <ac:cxnSpMkLst>
            <pc:docMk/>
            <pc:sldMk cId="1947371357" sldId="321"/>
            <ac:cxnSpMk id="2" creationId="{B9211AD6-D368-3BB5-E81F-316488190F9A}"/>
          </ac:cxnSpMkLst>
        </pc:cxnChg>
      </pc:sldChg>
      <pc:sldChg chg="addSp delSp modSp add mod">
        <pc:chgData name="이지운" userId="d5dfea2c-d399-4941-b35a-d6891388e25d" providerId="ADAL" clId="{96B5CF96-4C85-4ED5-81AE-71E63DB1E4CD}" dt="2023-01-10T08:58:38.599" v="2732"/>
        <pc:sldMkLst>
          <pc:docMk/>
          <pc:sldMk cId="1764931524" sldId="322"/>
        </pc:sldMkLst>
        <pc:spChg chg="add mod">
          <ac:chgData name="이지운" userId="d5dfea2c-d399-4941-b35a-d6891388e25d" providerId="ADAL" clId="{96B5CF96-4C85-4ED5-81AE-71E63DB1E4CD}" dt="2023-01-10T08:42:57.208" v="1960"/>
          <ac:spMkLst>
            <pc:docMk/>
            <pc:sldMk cId="1764931524" sldId="322"/>
            <ac:spMk id="2" creationId="{04DBBB49-8203-F420-6CE4-7805C4D9A153}"/>
          </ac:spMkLst>
        </pc:spChg>
        <pc:spChg chg="mod">
          <ac:chgData name="이지운" userId="d5dfea2c-d399-4941-b35a-d6891388e25d" providerId="ADAL" clId="{96B5CF96-4C85-4ED5-81AE-71E63DB1E4CD}" dt="2023-01-10T08:41:57.931" v="1914" actId="20577"/>
          <ac:spMkLst>
            <pc:docMk/>
            <pc:sldMk cId="1764931524" sldId="322"/>
            <ac:spMk id="4" creationId="{7897DD6C-896D-E5D0-70E2-68CAD0A281C3}"/>
          </ac:spMkLst>
        </pc:spChg>
        <pc:spChg chg="mod">
          <ac:chgData name="이지운" userId="d5dfea2c-d399-4941-b35a-d6891388e25d" providerId="ADAL" clId="{96B5CF96-4C85-4ED5-81AE-71E63DB1E4CD}" dt="2023-01-10T08:57:09.753" v="2317" actId="20577"/>
          <ac:spMkLst>
            <pc:docMk/>
            <pc:sldMk cId="1764931524" sldId="322"/>
            <ac:spMk id="10" creationId="{1E586210-2D10-C111-1B6C-9A5DCAB4A0E6}"/>
          </ac:spMkLst>
        </pc:spChg>
        <pc:spChg chg="add del mod">
          <ac:chgData name="이지운" userId="d5dfea2c-d399-4941-b35a-d6891388e25d" providerId="ADAL" clId="{96B5CF96-4C85-4ED5-81AE-71E63DB1E4CD}" dt="2023-01-10T08:43:36.141" v="2011"/>
          <ac:spMkLst>
            <pc:docMk/>
            <pc:sldMk cId="1764931524" sldId="322"/>
            <ac:spMk id="11" creationId="{2F3BB863-781E-5BC4-8D01-D2229FAD6B6C}"/>
          </ac:spMkLst>
        </pc:spChg>
        <pc:spChg chg="add mod">
          <ac:chgData name="이지운" userId="d5dfea2c-d399-4941-b35a-d6891388e25d" providerId="ADAL" clId="{96B5CF96-4C85-4ED5-81AE-71E63DB1E4CD}" dt="2023-01-10T08:44:13.279" v="2080" actId="1076"/>
          <ac:spMkLst>
            <pc:docMk/>
            <pc:sldMk cId="1764931524" sldId="322"/>
            <ac:spMk id="14" creationId="{F3FFD07A-4AC2-BF9A-058E-82EE9488C36C}"/>
          </ac:spMkLst>
        </pc:spChg>
        <pc:spChg chg="add mod">
          <ac:chgData name="이지운" userId="d5dfea2c-d399-4941-b35a-d6891388e25d" providerId="ADAL" clId="{96B5CF96-4C85-4ED5-81AE-71E63DB1E4CD}" dt="2023-01-10T08:44:32.616" v="2112" actId="1076"/>
          <ac:spMkLst>
            <pc:docMk/>
            <pc:sldMk cId="1764931524" sldId="322"/>
            <ac:spMk id="15" creationId="{04F995D1-D056-918C-C942-2B8DF537B253}"/>
          </ac:spMkLst>
        </pc:spChg>
        <pc:picChg chg="add mod">
          <ac:chgData name="이지운" userId="d5dfea2c-d399-4941-b35a-d6891388e25d" providerId="ADAL" clId="{96B5CF96-4C85-4ED5-81AE-71E63DB1E4CD}" dt="2023-01-10T08:43:35.536" v="2010"/>
          <ac:picMkLst>
            <pc:docMk/>
            <pc:sldMk cId="1764931524" sldId="322"/>
            <ac:picMk id="8" creationId="{B0EF2405-C283-6695-C84F-1D5CB2EA4B37}"/>
          </ac:picMkLst>
        </pc:picChg>
        <pc:picChg chg="add mod">
          <ac:chgData name="이지운" userId="d5dfea2c-d399-4941-b35a-d6891388e25d" providerId="ADAL" clId="{96B5CF96-4C85-4ED5-81AE-71E63DB1E4CD}" dt="2023-01-10T08:44:16.304" v="2081" actId="1076"/>
          <ac:picMkLst>
            <pc:docMk/>
            <pc:sldMk cId="1764931524" sldId="322"/>
            <ac:picMk id="13" creationId="{22538959-997A-D0BB-65C3-97512CD438DA}"/>
          </ac:picMkLst>
        </pc:picChg>
        <pc:picChg chg="del">
          <ac:chgData name="이지운" userId="d5dfea2c-d399-4941-b35a-d6891388e25d" providerId="ADAL" clId="{96B5CF96-4C85-4ED5-81AE-71E63DB1E4CD}" dt="2023-01-10T08:42:03.397" v="1915" actId="478"/>
          <ac:picMkLst>
            <pc:docMk/>
            <pc:sldMk cId="1764931524" sldId="322"/>
            <ac:picMk id="23554" creationId="{38306EEB-2062-649F-FB77-A0B7C597DCBC}"/>
          </ac:picMkLst>
        </pc:picChg>
        <pc:picChg chg="add del mod">
          <ac:chgData name="이지운" userId="d5dfea2c-d399-4941-b35a-d6891388e25d" providerId="ADAL" clId="{96B5CF96-4C85-4ED5-81AE-71E63DB1E4CD}" dt="2023-01-10T08:42:55.437" v="1959" actId="478"/>
          <ac:picMkLst>
            <pc:docMk/>
            <pc:sldMk cId="1764931524" sldId="322"/>
            <ac:picMk id="25602" creationId="{AF238A01-2CAC-D120-990C-A194BBED66CD}"/>
          </ac:picMkLst>
        </pc:picChg>
        <pc:cxnChg chg="add mod modVis">
          <ac:chgData name="이지운" userId="d5dfea2c-d399-4941-b35a-d6891388e25d" providerId="ADAL" clId="{96B5CF96-4C85-4ED5-81AE-71E63DB1E4CD}" dt="2023-01-10T08:58:38.599" v="2732"/>
          <ac:cxnSpMkLst>
            <pc:docMk/>
            <pc:sldMk cId="1764931524" sldId="322"/>
            <ac:cxnSpMk id="3" creationId="{A46957B6-6AA6-17BB-C32F-C087E2930EAE}"/>
          </ac:cxnSpMkLst>
        </pc:cxnChg>
      </pc:sldChg>
    </pc:docChg>
  </pc:docChgLst>
  <pc:docChgLst>
    <pc:chgData name="이지운" userId="d5dfea2c-d399-4941-b35a-d6891388e25d" providerId="ADAL" clId="{CAE9D68D-63FB-45E9-BCC7-91E40049A1F5}"/>
    <pc:docChg chg="modSld">
      <pc:chgData name="이지운" userId="d5dfea2c-d399-4941-b35a-d6891388e25d" providerId="ADAL" clId="{CAE9D68D-63FB-45E9-BCC7-91E40049A1F5}" dt="2023-07-26T13:59:24.655" v="3" actId="2711"/>
      <pc:docMkLst>
        <pc:docMk/>
      </pc:docMkLst>
      <pc:sldChg chg="modSp mod">
        <pc:chgData name="이지운" userId="d5dfea2c-d399-4941-b35a-d6891388e25d" providerId="ADAL" clId="{CAE9D68D-63FB-45E9-BCC7-91E40049A1F5}" dt="2023-07-26T13:59:24.655" v="3" actId="2711"/>
        <pc:sldMkLst>
          <pc:docMk/>
          <pc:sldMk cId="3377185830" sldId="310"/>
        </pc:sldMkLst>
        <pc:graphicFrameChg chg="modGraphic">
          <ac:chgData name="이지운" userId="d5dfea2c-d399-4941-b35a-d6891388e25d" providerId="ADAL" clId="{CAE9D68D-63FB-45E9-BCC7-91E40049A1F5}" dt="2023-07-26T13:59:24.655" v="3" actId="2711"/>
          <ac:graphicFrameMkLst>
            <pc:docMk/>
            <pc:sldMk cId="3377185830" sldId="310"/>
            <ac:graphicFrameMk id="11" creationId="{FB34E3E1-5750-D654-98EC-710E85E92022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8:54:1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24575,'10'0'0,"1"0"0,-1 0 0,0 1 0,0 1 0,1 0 0,9 3 0,-14-2 0,0-1 0,-1 1 0,1 1 0,-1-1 0,0 1 0,0 0 0,0 0 0,0 0 0,-1 1 0,0 0 0,4 5 0,82 116 0,-54-73 0,48 56 0,-67-87 0,0 0 0,-1 1 0,-1 1 0,-1 1 0,17 44 0,39 140 0,-23-60 0,-44-141 0,0 0 0,0 0 0,0 1 0,-1-1 0,2 12 0,-4-19 0,0 0 0,0 0 0,0 0 0,0 0 0,0-1 0,0 1 0,0 0 0,0 0 0,0 0 0,0-1 0,-1 1 0,1 0 0,0 0 0,-1-1 0,1 1 0,0 0 0,-1 0 0,1-1 0,-1 1 0,1-1 0,-2 2 0,1-1 0,-1-1 0,1 0 0,0 1 0,0-1 0,-1 0 0,1 0 0,0 0 0,0 0 0,-1 0 0,1 0 0,0 0 0,-1 0 0,1-1 0,0 1 0,0 0 0,0-1 0,-1 1 0,1-1 0,-1 0 0,-23-12 0,0-1 0,1 0 0,0-2 0,2-1 0,-35-33 0,24 21 0,-46-31 0,52 41-1365,5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08:54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24575,'29'-32'0,"-1"0"0,-2-2 0,38-65 0,46-122 0,-95 172-1365,-11 27-5461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A8513-3DB4-44D1-8C05-112CB41382EF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72AA-8332-4637-AA24-DADF6B491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1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7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97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6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40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42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97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2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01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98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26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5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94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35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0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71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24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5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지도학습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‘지도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기계를 가르친다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(supervised)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는 의미입니다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마치 문제집을 푸는 것과 비슷합니다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문제집에는 문제가 있고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정답이 있습니다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문제와 정답을 비교하고 맞추다 보면 문제풀이에 익숙해지게 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이후에 비슷한 문제를 만나면 오답에 빠질 확률은 점점 낮아집니다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문제집으로 학생을 가르치듯이 데이터로 컴퓨터를 학습시켜서 모델을 만드는 방식을 ‘</a:t>
            </a:r>
            <a:r>
              <a:rPr lang="ko-KR" altLang="en-US" sz="18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지도학습’이라고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dirty="0"/>
            </a:br>
            <a:r>
              <a:rPr lang="ko-KR" altLang="en-US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비지도학습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은 지도학습에 포함되지 않는 방법들입니다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여기에 속하는 도구들은 대체로 기계에게 데이터에 대한 통찰력을 부여하는 것이라고 이야기할 수 있을 것 같습니다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통찰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의 사전적 의미는 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예리한 관찰력으로 사물을 꿰뚫어 봄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즉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누가 정답을 알려주지 않았는데도 </a:t>
            </a:r>
            <a:r>
              <a:rPr lang="ko-KR" altLang="en-US" sz="1800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무언가에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대한 관찰을 통해 새로운 의미나 관계를 밝혀내는 것이라고 할 수 있습니다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데이터의 성격을 파악하거나  데이터를 잘 정리정돈 하는 것에 주로 사용됩니다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이해가 안 되죠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안되는게 정상입니다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그러니 걱정하지 마세요</a:t>
            </a:r>
            <a:r>
              <a:rPr lang="en-US" altLang="ko-KR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54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98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26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73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54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57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31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17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19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3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570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59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3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8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6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1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effectLst/>
              </a:rPr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7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3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372AA-8332-4637-AA24-DADF6B4915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7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353F7-5D56-4872-B8AF-EA0B5E7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11014-4DEB-40DF-9C05-BA5AD5E04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22014-CFB6-454B-AEAD-72DEBDDA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AFF-1F5D-458F-ABF0-1F861700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4961-7810-465D-A911-F7C3FF1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0E08-1C51-453E-8CF9-6482D454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14C64-80A7-4E14-AE5E-4C0C1A6B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1DDDD-3045-4767-A651-01F96484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BE4BE-526E-4964-B939-B3527F9B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D781-1C84-48EE-9370-9306C84A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FBA6A-AF32-4197-BEB4-34B7ECAD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0FDA5-72F7-48C3-B7D2-88C12C6C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E8C31-6B73-4A84-9E15-7D4E71C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5614B-B141-4949-9299-F260920F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E5795-FFC7-4EA6-9880-99108E8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9777-A4C8-4EDC-B0E2-6973B49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C3F7A-1DA0-42E3-8A61-F72E9AA1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07064-8837-4CC9-B525-593ECDE7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2464-660A-4518-AF13-E2E5014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DC76-1DC2-4496-92A0-74CA0C5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51E1-7720-42D8-87B6-256B308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8C966-C472-412B-B82F-012BA5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31613-B58F-4D43-AF84-67FC9FF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E8A8-79A2-4EE2-9FD1-923FBBC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853B3-F2D3-40B8-A45B-4323B140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5AA1-9EE7-4BDC-8BBE-669C1F80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FC696-8A13-4DA6-885B-E0A11E74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FEB0-FAB5-4B60-90FC-262325DB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2BE36-1268-4144-93E4-C0804A59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832B1-8F89-4FF2-9F2D-6F16EF2A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5FC9E-9C0D-401D-B073-A616216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9E5F-745B-4BFE-A3EB-63158D1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32BD-BB28-4F43-BE9C-AEB826DB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CEBFC-6041-4B95-BC3D-500D4EAD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F711D-EF5A-4CBF-A64F-3F8BEA0E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D2396-5EB7-4B8F-83A6-7EC6B4BD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70DB9-B89E-4C4F-954A-8D1BD1A1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DE407-F813-474F-9362-723B2731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9AEE20-6204-4897-9187-40B8DAFF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5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30809-9696-47A9-9298-7FC3486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BEBE1-E80F-4F4F-A41E-A7D434E0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46568-C6FE-4821-BBE7-349393A5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B92C84-49A0-48C6-9012-080DB6E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BCC9AF-19FA-4DB0-B11D-18E78462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16041-9127-4B5F-98C4-4728FAC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72184-5838-4C1A-B0D1-1DA14FD4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3484-550A-489A-BFCC-D5265D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422EB-113C-4169-BE6C-909FBAB0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9440E-10E5-441A-8B04-915156DC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E7E34-8FCB-4248-8512-0ED43068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0C5DF-FE81-4577-9B5D-F28947D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2F787-1E5E-4C43-BB80-D4439AD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6F34-4255-43C6-9868-5C316457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60078D-19F4-48F3-827A-4584BC2B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83A83-2066-4720-9E57-8CAF5AC9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88979-4281-46E4-824E-05BB466A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25FDC-C7EB-418B-A501-8E54C0C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73145-5059-4932-8FCD-353A8C6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0EE1D5-6C18-44B8-BDFA-34CEE0F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4C78E-7711-4A53-B1B5-45C348C8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37D83-9109-4FF9-BFC4-B8B19302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35F9-62A0-477C-9601-85DB3FF6050E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2602C-DEDD-41E4-8B41-8E962109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42F22-3E48-4DDF-B789-427C2CC8D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BB03-2A69-44F8-88BC-149E6F76C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edium.com/analytics-vidhya/mae-mse-rmse-coefficient-of-determination-adjusted-r-squared-which-metric-is-better-cd0326a5697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analytics-vidhya/mae-mse-rmse-coefficient-of-determination-adjusted-r-squared-which-metric-is-better-cd0326a5697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medium.com/analytics-vidhya/what-is-a-confusion-matrix-d1c0f8feda5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jpeg"/><Relationship Id="rId4" Type="http://schemas.openxmlformats.org/officeDocument/2006/relationships/hyperlink" Target="https://specialscene.tistory.com/1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what-is-a-confusion-matrix-d1c0f8feda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classification/roc-and-auc?hl=e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hyperlink" Target="https://jjangjjong.tistory.com/41" TargetMode="External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jjangjjong.tistory.com/4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hyperlink" Target="https://jjangjjong.tistory.com/41" TargetMode="External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eloyeo.github.io/2020/07/17/MLE.html" TargetMode="Externa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en.wikipedia.org/wiki/Bayes%27_theorem" TargetMode="External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4.png"/><Relationship Id="rId4" Type="http://schemas.openxmlformats.org/officeDocument/2006/relationships/hyperlink" Target="https://en.wikipedia.org/wiki/Bayes%27_theore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javatpoint.com/regression-vs-classification-in-machine-learnin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jangjjong.tistory.com/41" TargetMode="External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hyperlink" Target="https://jjangjjong.tistory.com/41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e-mse-rmse-coefficient-of-determination-adjusted-r-squared-which-metric-is-better-cd0326a5697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medium.com/analytics-vidhya/mae-mse-rmse-coefficient-of-determination-adjusted-r-squared-which-metric-is-better-cd0326a5697e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edium.com/analytics-vidhya/mae-mse-rmse-coefficient-of-determination-adjusted-r-squared-which-metric-is-better-cd0326a5697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AEC2394-06A1-C472-712E-8BE3DDCD82E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BDB6F61-A267-45B5-BC84-9E12954563FE}"/>
              </a:ext>
            </a:extLst>
          </p:cNvPr>
          <p:cNvCxnSpPr>
            <a:cxnSpLocks/>
            <a:stCxn id="189" idx="5"/>
            <a:endCxn id="172" idx="5"/>
          </p:cNvCxnSpPr>
          <p:nvPr/>
        </p:nvCxnSpPr>
        <p:spPr>
          <a:xfrm>
            <a:off x="1932590" y="1243351"/>
            <a:ext cx="8358252" cy="419199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5850EBA9-EC2A-4F84-B427-5089CF2C3E0C}"/>
              </a:ext>
            </a:extLst>
          </p:cNvPr>
          <p:cNvSpPr/>
          <p:nvPr/>
        </p:nvSpPr>
        <p:spPr>
          <a:xfrm>
            <a:off x="10729958" y="5329120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각 삼각형 171">
            <a:extLst>
              <a:ext uri="{FF2B5EF4-FFF2-40B4-BE49-F238E27FC236}">
                <a16:creationId xmlns:a16="http://schemas.microsoft.com/office/drawing/2014/main" id="{B1A30230-F7FD-4D23-8AE6-021E1DF4CCA5}"/>
              </a:ext>
            </a:extLst>
          </p:cNvPr>
          <p:cNvSpPr/>
          <p:nvPr/>
        </p:nvSpPr>
        <p:spPr>
          <a:xfrm rot="14798192">
            <a:off x="10044339" y="521012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EDC004-4103-46DE-B5E9-6894D28F43FA}"/>
              </a:ext>
            </a:extLst>
          </p:cNvPr>
          <p:cNvSpPr/>
          <p:nvPr/>
        </p:nvSpPr>
        <p:spPr>
          <a:xfrm>
            <a:off x="11552420" y="4168986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C72C65D-4734-4501-A7A8-7EDC15899C6F}"/>
              </a:ext>
            </a:extLst>
          </p:cNvPr>
          <p:cNvSpPr/>
          <p:nvPr/>
        </p:nvSpPr>
        <p:spPr>
          <a:xfrm>
            <a:off x="9818538" y="6495179"/>
            <a:ext cx="650158" cy="711617"/>
          </a:xfrm>
          <a:prstGeom prst="ellipse">
            <a:avLst/>
          </a:prstGeom>
          <a:solidFill>
            <a:srgbClr val="FF85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각 삼각형 174">
            <a:extLst>
              <a:ext uri="{FF2B5EF4-FFF2-40B4-BE49-F238E27FC236}">
                <a16:creationId xmlns:a16="http://schemas.microsoft.com/office/drawing/2014/main" id="{D1C5EBD9-A928-4AC5-A892-6D5B7C1AB10D}"/>
              </a:ext>
            </a:extLst>
          </p:cNvPr>
          <p:cNvSpPr/>
          <p:nvPr/>
        </p:nvSpPr>
        <p:spPr>
          <a:xfrm rot="14798192">
            <a:off x="10879584" y="4111178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각 삼각형 175">
            <a:extLst>
              <a:ext uri="{FF2B5EF4-FFF2-40B4-BE49-F238E27FC236}">
                <a16:creationId xmlns:a16="http://schemas.microsoft.com/office/drawing/2014/main" id="{DAB208C0-8C0A-49C1-9B38-E8E43B5FC59E}"/>
              </a:ext>
            </a:extLst>
          </p:cNvPr>
          <p:cNvSpPr/>
          <p:nvPr/>
        </p:nvSpPr>
        <p:spPr>
          <a:xfrm rot="14798192">
            <a:off x="9155225" y="6374816"/>
            <a:ext cx="493005" cy="450427"/>
          </a:xfrm>
          <a:prstGeom prst="rtTriangle">
            <a:avLst/>
          </a:prstGeom>
          <a:solidFill>
            <a:srgbClr val="2987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92DBF8D-DB80-40EA-88FB-643D3ED6E999}"/>
              </a:ext>
            </a:extLst>
          </p:cNvPr>
          <p:cNvCxnSpPr>
            <a:cxnSpLocks/>
            <a:stCxn id="189" idx="5"/>
            <a:endCxn id="175" idx="5"/>
          </p:cNvCxnSpPr>
          <p:nvPr/>
        </p:nvCxnSpPr>
        <p:spPr>
          <a:xfrm>
            <a:off x="1932590" y="1243351"/>
            <a:ext cx="9193497" cy="309304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0731C87-5EC8-4BBC-9ECA-93351D2A6C43}"/>
              </a:ext>
            </a:extLst>
          </p:cNvPr>
          <p:cNvCxnSpPr>
            <a:cxnSpLocks/>
            <a:stCxn id="189" idx="5"/>
            <a:endCxn id="176" idx="5"/>
          </p:cNvCxnSpPr>
          <p:nvPr/>
        </p:nvCxnSpPr>
        <p:spPr>
          <a:xfrm>
            <a:off x="1932590" y="1243351"/>
            <a:ext cx="7469138" cy="535667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34FF9923-D28B-4119-ADA5-24CA05878F5E}"/>
              </a:ext>
            </a:extLst>
          </p:cNvPr>
          <p:cNvSpPr/>
          <p:nvPr/>
        </p:nvSpPr>
        <p:spPr>
          <a:xfrm rot="1421923">
            <a:off x="815826" y="3304160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8E78E1-A9C2-4673-B931-814F916E9ACD}"/>
              </a:ext>
            </a:extLst>
          </p:cNvPr>
          <p:cNvSpPr/>
          <p:nvPr/>
        </p:nvSpPr>
        <p:spPr>
          <a:xfrm rot="1421923">
            <a:off x="1906222" y="4353335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FD3F5BB-E904-4E3E-A06E-59083521A901}"/>
              </a:ext>
            </a:extLst>
          </p:cNvPr>
          <p:cNvSpPr/>
          <p:nvPr/>
        </p:nvSpPr>
        <p:spPr>
          <a:xfrm rot="1421923">
            <a:off x="2979840" y="5385732"/>
            <a:ext cx="989902" cy="989902"/>
          </a:xfrm>
          <a:prstGeom prst="ellipse">
            <a:avLst/>
          </a:prstGeom>
          <a:solidFill>
            <a:srgbClr val="1EA5E9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89337BE-20AF-454E-B5BF-2A109C3B85CA}"/>
              </a:ext>
            </a:extLst>
          </p:cNvPr>
          <p:cNvSpPr/>
          <p:nvPr/>
        </p:nvSpPr>
        <p:spPr>
          <a:xfrm>
            <a:off x="9402824" y="125494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966F296-2BBB-47D3-9A11-3D0D304B836C}"/>
              </a:ext>
            </a:extLst>
          </p:cNvPr>
          <p:cNvSpPr/>
          <p:nvPr/>
        </p:nvSpPr>
        <p:spPr>
          <a:xfrm>
            <a:off x="10493220" y="1174669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7E770C0-DF1A-48CF-B92B-02602D2A17A4}"/>
              </a:ext>
            </a:extLst>
          </p:cNvPr>
          <p:cNvSpPr/>
          <p:nvPr/>
        </p:nvSpPr>
        <p:spPr>
          <a:xfrm>
            <a:off x="11550060" y="2207066"/>
            <a:ext cx="989902" cy="989902"/>
          </a:xfrm>
          <a:prstGeom prst="ellipse">
            <a:avLst/>
          </a:prstGeom>
          <a:solidFill>
            <a:srgbClr val="4970C2"/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518AEBF8-F5C9-4DFB-BF9A-E22644A465E0}"/>
              </a:ext>
            </a:extLst>
          </p:cNvPr>
          <p:cNvSpPr/>
          <p:nvPr/>
        </p:nvSpPr>
        <p:spPr>
          <a:xfrm rot="12063111">
            <a:off x="8477071" y="762297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>
            <a:extLst>
              <a:ext uri="{FF2B5EF4-FFF2-40B4-BE49-F238E27FC236}">
                <a16:creationId xmlns:a16="http://schemas.microsoft.com/office/drawing/2014/main" id="{D761E9B0-C51D-4AD0-BB06-09C622AD9B70}"/>
              </a:ext>
            </a:extLst>
          </p:cNvPr>
          <p:cNvSpPr/>
          <p:nvPr/>
        </p:nvSpPr>
        <p:spPr>
          <a:xfrm rot="12063111">
            <a:off x="9567295" y="1795245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각 삼각형 81">
            <a:extLst>
              <a:ext uri="{FF2B5EF4-FFF2-40B4-BE49-F238E27FC236}">
                <a16:creationId xmlns:a16="http://schemas.microsoft.com/office/drawing/2014/main" id="{A19AB610-D3BB-4756-9FE2-FC0C21D571D7}"/>
              </a:ext>
            </a:extLst>
          </p:cNvPr>
          <p:cNvSpPr/>
          <p:nvPr/>
        </p:nvSpPr>
        <p:spPr>
          <a:xfrm rot="12063111">
            <a:off x="10641086" y="2843869"/>
            <a:ext cx="685800" cy="685800"/>
          </a:xfrm>
          <a:prstGeom prst="rtTriangle">
            <a:avLst/>
          </a:prstGeom>
          <a:solidFill>
            <a:srgbClr val="1E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7899FB3-7EDF-4923-BD0D-8469950DFAE8}"/>
              </a:ext>
            </a:extLst>
          </p:cNvPr>
          <p:cNvCxnSpPr>
            <a:cxnSpLocks/>
            <a:stCxn id="66" idx="7"/>
            <a:endCxn id="80" idx="5"/>
          </p:cNvCxnSpPr>
          <p:nvPr/>
        </p:nvCxnSpPr>
        <p:spPr>
          <a:xfrm flipV="1">
            <a:off x="1771914" y="1105197"/>
            <a:ext cx="7048057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8D82131-74C5-4933-98EB-639A88DD31DF}"/>
              </a:ext>
            </a:extLst>
          </p:cNvPr>
          <p:cNvCxnSpPr>
            <a:cxnSpLocks/>
            <a:stCxn id="67" idx="7"/>
            <a:endCxn id="81" idx="5"/>
          </p:cNvCxnSpPr>
          <p:nvPr/>
        </p:nvCxnSpPr>
        <p:spPr>
          <a:xfrm flipV="1">
            <a:off x="2862310" y="2138145"/>
            <a:ext cx="7047885" cy="2530339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C31D656-DD77-411C-AC5A-F264D2FC842F}"/>
              </a:ext>
            </a:extLst>
          </p:cNvPr>
          <p:cNvCxnSpPr>
            <a:cxnSpLocks/>
            <a:stCxn id="68" idx="7"/>
            <a:endCxn id="82" idx="5"/>
          </p:cNvCxnSpPr>
          <p:nvPr/>
        </p:nvCxnSpPr>
        <p:spPr>
          <a:xfrm flipV="1">
            <a:off x="3935928" y="3186769"/>
            <a:ext cx="7048058" cy="2514112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0C32-EE3E-49F8-8A34-1A357F28165C}"/>
              </a:ext>
            </a:extLst>
          </p:cNvPr>
          <p:cNvSpPr txBox="1"/>
          <p:nvPr/>
        </p:nvSpPr>
        <p:spPr>
          <a:xfrm rot="20431370">
            <a:off x="1427381" y="1780903"/>
            <a:ext cx="75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Theorems and Metrics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F9935BE-64EA-4EFF-B062-699B76070489}"/>
              </a:ext>
            </a:extLst>
          </p:cNvPr>
          <p:cNvSpPr/>
          <p:nvPr/>
        </p:nvSpPr>
        <p:spPr>
          <a:xfrm rot="20354341">
            <a:off x="5199500" y="42907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Kwangwoon University MI:RU</a:t>
            </a:r>
          </a:p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Artificial Intelligence Study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7479425-3DD4-4F1D-B16A-731B88E21D3A}"/>
              </a:ext>
            </a:extLst>
          </p:cNvPr>
          <p:cNvSpPr/>
          <p:nvPr/>
        </p:nvSpPr>
        <p:spPr>
          <a:xfrm rot="20398952">
            <a:off x="8125400" y="2523810"/>
            <a:ext cx="186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Jul 20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</a:t>
            </a:r>
            <a:endParaRPr lang="en-US" altLang="ko-KR" sz="1200" b="0" i="0" u="none" strike="noStrike" baseline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Thu 4 PM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B8D33FC-414B-42AE-A629-4969FDB0056E}"/>
              </a:ext>
            </a:extLst>
          </p:cNvPr>
          <p:cNvSpPr/>
          <p:nvPr/>
        </p:nvSpPr>
        <p:spPr>
          <a:xfrm rot="20415746">
            <a:off x="2685327" y="3783117"/>
            <a:ext cx="303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Basics of Machine Learning</a:t>
            </a:r>
            <a:endParaRPr lang="ko-KR" altLang="en-US" dirty="0"/>
          </a:p>
        </p:txBody>
      </p:sp>
      <p:sp>
        <p:nvSpPr>
          <p:cNvPr id="162" name="직각 삼각형 161">
            <a:extLst>
              <a:ext uri="{FF2B5EF4-FFF2-40B4-BE49-F238E27FC236}">
                <a16:creationId xmlns:a16="http://schemas.microsoft.com/office/drawing/2014/main" id="{5C1AE8D8-5619-4B05-B07A-A12EACD77419}"/>
              </a:ext>
            </a:extLst>
          </p:cNvPr>
          <p:cNvSpPr/>
          <p:nvPr/>
        </p:nvSpPr>
        <p:spPr>
          <a:xfrm rot="11082402">
            <a:off x="52247" y="430373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각 삼각형 162">
            <a:extLst>
              <a:ext uri="{FF2B5EF4-FFF2-40B4-BE49-F238E27FC236}">
                <a16:creationId xmlns:a16="http://schemas.microsoft.com/office/drawing/2014/main" id="{0AED86E9-34DE-4620-AC2E-F0E6DB5888FA}"/>
              </a:ext>
            </a:extLst>
          </p:cNvPr>
          <p:cNvSpPr/>
          <p:nvPr/>
        </p:nvSpPr>
        <p:spPr>
          <a:xfrm rot="10950870">
            <a:off x="1215318" y="5381328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각 삼각형 163">
            <a:extLst>
              <a:ext uri="{FF2B5EF4-FFF2-40B4-BE49-F238E27FC236}">
                <a16:creationId xmlns:a16="http://schemas.microsoft.com/office/drawing/2014/main" id="{160EF883-E2E6-4FD5-9786-2A43940DF227}"/>
              </a:ext>
            </a:extLst>
          </p:cNvPr>
          <p:cNvSpPr/>
          <p:nvPr/>
        </p:nvSpPr>
        <p:spPr>
          <a:xfrm rot="10626246">
            <a:off x="2377474" y="6452697"/>
            <a:ext cx="685800" cy="685800"/>
          </a:xfrm>
          <a:prstGeom prst="rtTriangle">
            <a:avLst/>
          </a:prstGeom>
          <a:solidFill>
            <a:srgbClr val="29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1B6CF3FB-FC2A-4016-8E7A-85A29568F448}"/>
              </a:ext>
            </a:extLst>
          </p:cNvPr>
          <p:cNvSpPr/>
          <p:nvPr/>
        </p:nvSpPr>
        <p:spPr>
          <a:xfrm rot="20773074">
            <a:off x="120606" y="157902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6F00FA4-948B-4308-86C3-45C73BEB3DCB}"/>
              </a:ext>
            </a:extLst>
          </p:cNvPr>
          <p:cNvSpPr/>
          <p:nvPr/>
        </p:nvSpPr>
        <p:spPr>
          <a:xfrm rot="20773074">
            <a:off x="1014356" y="49187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28B05DE-F72D-4A17-B160-DD2AEEBF7396}"/>
              </a:ext>
            </a:extLst>
          </p:cNvPr>
          <p:cNvSpPr/>
          <p:nvPr/>
        </p:nvSpPr>
        <p:spPr>
          <a:xfrm rot="20773074">
            <a:off x="-778233" y="2792140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664CCC4-0B87-4475-A8EA-0FFAF3C40D98}"/>
              </a:ext>
            </a:extLst>
          </p:cNvPr>
          <p:cNvCxnSpPr>
            <a:cxnSpLocks/>
            <a:stCxn id="188" idx="5"/>
            <a:endCxn id="172" idx="5"/>
          </p:cNvCxnSpPr>
          <p:nvPr/>
        </p:nvCxnSpPr>
        <p:spPr>
          <a:xfrm>
            <a:off x="1038840" y="2330502"/>
            <a:ext cx="9252002" cy="3104839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989304F-2282-4D7D-8495-E2C5168F17B0}"/>
              </a:ext>
            </a:extLst>
          </p:cNvPr>
          <p:cNvCxnSpPr>
            <a:cxnSpLocks/>
            <a:stCxn id="188" idx="5"/>
            <a:endCxn id="175" idx="5"/>
          </p:cNvCxnSpPr>
          <p:nvPr/>
        </p:nvCxnSpPr>
        <p:spPr>
          <a:xfrm>
            <a:off x="1038840" y="2330502"/>
            <a:ext cx="10087247" cy="2005889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D8D1F5C-DC7E-4D7D-A848-5A82DF1C78A1}"/>
              </a:ext>
            </a:extLst>
          </p:cNvPr>
          <p:cNvCxnSpPr>
            <a:cxnSpLocks/>
            <a:stCxn id="188" idx="5"/>
            <a:endCxn id="176" idx="5"/>
          </p:cNvCxnSpPr>
          <p:nvPr/>
        </p:nvCxnSpPr>
        <p:spPr>
          <a:xfrm>
            <a:off x="1038840" y="2330502"/>
            <a:ext cx="8362888" cy="4269527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6FDE61D5-A6BD-4567-A779-BCE68B26C5CA}"/>
              </a:ext>
            </a:extLst>
          </p:cNvPr>
          <p:cNvCxnSpPr>
            <a:cxnSpLocks/>
            <a:stCxn id="190" idx="5"/>
            <a:endCxn id="172" idx="5"/>
          </p:cNvCxnSpPr>
          <p:nvPr/>
        </p:nvCxnSpPr>
        <p:spPr>
          <a:xfrm>
            <a:off x="140001" y="3543621"/>
            <a:ext cx="10150841" cy="1891720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74608FF8-7053-42F3-B375-87AC3D51D9F3}"/>
              </a:ext>
            </a:extLst>
          </p:cNvPr>
          <p:cNvCxnSpPr>
            <a:cxnSpLocks/>
          </p:cNvCxnSpPr>
          <p:nvPr/>
        </p:nvCxnSpPr>
        <p:spPr>
          <a:xfrm>
            <a:off x="171798" y="3530938"/>
            <a:ext cx="10986086" cy="792770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6EF7A956-D605-415F-B491-47F5C82DBFA3}"/>
              </a:ext>
            </a:extLst>
          </p:cNvPr>
          <p:cNvCxnSpPr>
            <a:cxnSpLocks/>
            <a:stCxn id="190" idx="5"/>
            <a:endCxn id="176" idx="5"/>
          </p:cNvCxnSpPr>
          <p:nvPr/>
        </p:nvCxnSpPr>
        <p:spPr>
          <a:xfrm>
            <a:off x="140001" y="3543621"/>
            <a:ext cx="9261727" cy="30564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AD8CE4B3-1D64-4DD2-BBA7-03392BC20FC0}"/>
              </a:ext>
            </a:extLst>
          </p:cNvPr>
          <p:cNvSpPr/>
          <p:nvPr/>
        </p:nvSpPr>
        <p:spPr>
          <a:xfrm rot="20773074">
            <a:off x="2030688" y="-592298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96D97FFA-68CF-4CD3-8E7B-ED780BCC2886}"/>
              </a:ext>
            </a:extLst>
          </p:cNvPr>
          <p:cNvCxnSpPr>
            <a:cxnSpLocks/>
            <a:stCxn id="237" idx="5"/>
            <a:endCxn id="172" idx="5"/>
          </p:cNvCxnSpPr>
          <p:nvPr/>
        </p:nvCxnSpPr>
        <p:spPr>
          <a:xfrm>
            <a:off x="2948922" y="159183"/>
            <a:ext cx="7341920" cy="5276158"/>
          </a:xfrm>
          <a:prstGeom prst="line">
            <a:avLst/>
          </a:prstGeom>
          <a:ln w="6350">
            <a:solidFill>
              <a:srgbClr val="1EA5E9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0BF5C223-BA8D-4E91-910E-4190D1C20D26}"/>
              </a:ext>
            </a:extLst>
          </p:cNvPr>
          <p:cNvCxnSpPr>
            <a:cxnSpLocks/>
          </p:cNvCxnSpPr>
          <p:nvPr/>
        </p:nvCxnSpPr>
        <p:spPr>
          <a:xfrm>
            <a:off x="4288200" y="82853"/>
            <a:ext cx="8177165" cy="4177208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9EA2D185-0D00-4843-AAA5-A121A28D255F}"/>
              </a:ext>
            </a:extLst>
          </p:cNvPr>
          <p:cNvCxnSpPr>
            <a:cxnSpLocks/>
          </p:cNvCxnSpPr>
          <p:nvPr/>
        </p:nvCxnSpPr>
        <p:spPr>
          <a:xfrm>
            <a:off x="2941032" y="119713"/>
            <a:ext cx="6452806" cy="6440846"/>
          </a:xfrm>
          <a:prstGeom prst="line">
            <a:avLst/>
          </a:prstGeom>
          <a:ln w="6350">
            <a:solidFill>
              <a:srgbClr val="1EA5E9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DED4098C-7B91-4654-9705-AB153D52169C}"/>
              </a:ext>
            </a:extLst>
          </p:cNvPr>
          <p:cNvSpPr/>
          <p:nvPr/>
        </p:nvSpPr>
        <p:spPr>
          <a:xfrm rot="20773074">
            <a:off x="1864863" y="-438727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09826E23-CBC5-437B-B87F-8C438A8BF304}"/>
              </a:ext>
            </a:extLst>
          </p:cNvPr>
          <p:cNvSpPr/>
          <p:nvPr/>
        </p:nvSpPr>
        <p:spPr>
          <a:xfrm rot="20773074">
            <a:off x="846615" y="68442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C2FBC33E-DD4A-4705-854D-FD674108DAB5}"/>
              </a:ext>
            </a:extLst>
          </p:cNvPr>
          <p:cNvSpPr/>
          <p:nvPr/>
        </p:nvSpPr>
        <p:spPr>
          <a:xfrm rot="20773074">
            <a:off x="-37828" y="1763203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1843ACBF-978D-4488-BA7B-6B1FB6A41B63}"/>
              </a:ext>
            </a:extLst>
          </p:cNvPr>
          <p:cNvSpPr/>
          <p:nvPr/>
        </p:nvSpPr>
        <p:spPr>
          <a:xfrm rot="20773074">
            <a:off x="-933365" y="2991461"/>
            <a:ext cx="989902" cy="989902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04C4C95E-A194-4607-91A4-D6806D78ED4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-572193" y="4646638"/>
            <a:ext cx="967340" cy="1082166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939AB012-793B-4A5A-A471-1FA032192ABB}"/>
              </a:ext>
            </a:extLst>
          </p:cNvPr>
          <p:cNvCxnSpPr>
            <a:cxnSpLocks/>
          </p:cNvCxnSpPr>
          <p:nvPr/>
        </p:nvCxnSpPr>
        <p:spPr>
          <a:xfrm flipV="1">
            <a:off x="331892" y="572209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E947F0C-6CB9-4051-9933-5115FCC4ABD0}"/>
              </a:ext>
            </a:extLst>
          </p:cNvPr>
          <p:cNvCxnSpPr>
            <a:cxnSpLocks/>
          </p:cNvCxnSpPr>
          <p:nvPr/>
        </p:nvCxnSpPr>
        <p:spPr>
          <a:xfrm flipV="1">
            <a:off x="1550487" y="6777931"/>
            <a:ext cx="1224617" cy="1369980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2080BAC6-F7C2-4B0B-AA91-E2B5D813B082}"/>
              </a:ext>
            </a:extLst>
          </p:cNvPr>
          <p:cNvCxnSpPr>
            <a:cxnSpLocks/>
            <a:endCxn id="162" idx="5"/>
          </p:cNvCxnSpPr>
          <p:nvPr/>
        </p:nvCxnSpPr>
        <p:spPr>
          <a:xfrm flipV="1">
            <a:off x="345696" y="4646638"/>
            <a:ext cx="49451" cy="244543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35D31F8-D242-4F63-A99B-BE07B27E5CA7}"/>
              </a:ext>
            </a:extLst>
          </p:cNvPr>
          <p:cNvCxnSpPr>
            <a:cxnSpLocks/>
            <a:endCxn id="162" idx="5"/>
          </p:cNvCxnSpPr>
          <p:nvPr/>
        </p:nvCxnSpPr>
        <p:spPr>
          <a:xfrm flipH="1" flipV="1">
            <a:off x="395147" y="4646638"/>
            <a:ext cx="1155124" cy="3501273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3287FD7D-01FF-4BD4-9568-E78CA6724560}"/>
              </a:ext>
            </a:extLst>
          </p:cNvPr>
          <p:cNvCxnSpPr>
            <a:cxnSpLocks/>
            <a:endCxn id="164" idx="5"/>
          </p:cNvCxnSpPr>
          <p:nvPr/>
        </p:nvCxnSpPr>
        <p:spPr>
          <a:xfrm>
            <a:off x="-572193" y="5772260"/>
            <a:ext cx="3292567" cy="1023337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9D04B0C-2E19-4B2C-B469-59CF9BDA20A1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-557679" y="5724228"/>
            <a:ext cx="2115897" cy="10178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B839EC5B-BE65-4C07-933B-5BAF85D03D55}"/>
              </a:ext>
            </a:extLst>
          </p:cNvPr>
          <p:cNvCxnSpPr>
            <a:cxnSpLocks/>
            <a:endCxn id="164" idx="5"/>
          </p:cNvCxnSpPr>
          <p:nvPr/>
        </p:nvCxnSpPr>
        <p:spPr>
          <a:xfrm flipV="1">
            <a:off x="331892" y="6795597"/>
            <a:ext cx="2388482" cy="286752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B73B48C8-1BB6-442E-973C-C555AA39239D}"/>
              </a:ext>
            </a:extLst>
          </p:cNvPr>
          <p:cNvCxnSpPr>
            <a:cxnSpLocks/>
            <a:endCxn id="163" idx="5"/>
          </p:cNvCxnSpPr>
          <p:nvPr/>
        </p:nvCxnSpPr>
        <p:spPr>
          <a:xfrm flipV="1">
            <a:off x="1502612" y="5724228"/>
            <a:ext cx="55606" cy="2423684"/>
          </a:xfrm>
          <a:prstGeom prst="line">
            <a:avLst/>
          </a:prstGeom>
          <a:ln w="28575">
            <a:solidFill>
              <a:srgbClr val="298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2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5A12C2B-F9DA-F522-82A0-6393D8B73D4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055645" y="6541671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B34E3E1-5750-D654-98EC-710E85E9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74878"/>
              </p:ext>
            </p:extLst>
          </p:nvPr>
        </p:nvGraphicFramePr>
        <p:xfrm>
          <a:off x="2032000" y="4529991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5223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0080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880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1919906"/>
                    </a:ext>
                  </a:extLst>
                </a:gridCol>
              </a:tblGrid>
              <a:tr h="3952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MAE</a:t>
                      </a:r>
                      <a:endParaRPr lang="ko-KR" altLang="en-US" sz="24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MSE</a:t>
                      </a:r>
                      <a:endParaRPr lang="ko-KR" altLang="en-US" sz="24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RMSE</a:t>
                      </a:r>
                      <a:endParaRPr lang="ko-KR" altLang="en-US" sz="24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8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46534"/>
                  </a:ext>
                </a:extLst>
              </a:tr>
              <a:tr h="502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Intuitive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Good for big errors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Good for big errors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0529"/>
                  </a:ext>
                </a:extLst>
              </a:tr>
              <a:tr h="493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CONS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differentiable at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Hard to deal with large value,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robust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Intuitive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5278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8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1D0F39-A356-1D0E-E41E-3407A027320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85900-1708-5BEB-6851-8D3E935902E3}"/>
              </a:ext>
            </a:extLst>
          </p:cNvPr>
          <p:cNvSpPr txBox="1"/>
          <p:nvPr/>
        </p:nvSpPr>
        <p:spPr>
          <a:xfrm>
            <a:off x="4225381" y="4515478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Strategy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14B68-D921-6FEA-C29D-5FC1A77F0B2C}"/>
              </a:ext>
            </a:extLst>
          </p:cNvPr>
          <p:cNvSpPr txBox="1"/>
          <p:nvPr/>
        </p:nvSpPr>
        <p:spPr>
          <a:xfrm>
            <a:off x="3664231" y="5067449"/>
            <a:ext cx="486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RMSE as Loss function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MAE for performance check only!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D17B-A655-DD70-D60B-4471788B434E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8"/>
              </a:rPr>
              <a:t>[3] MAE, MSE and RMSE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449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57916D-DDC9-9C66-9A2E-2063AA013E2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85900-1708-5BEB-6851-8D3E935902E3}"/>
              </a:ext>
            </a:extLst>
          </p:cNvPr>
          <p:cNvSpPr txBox="1"/>
          <p:nvPr/>
        </p:nvSpPr>
        <p:spPr>
          <a:xfrm>
            <a:off x="4225379" y="5646116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Confusion matrix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B129E58-AC5D-AC7F-DD6C-800ABD94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53" y="1739747"/>
            <a:ext cx="6983487" cy="36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2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78E9F21-B634-933B-C1F3-EA83E99B323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69" y="1114068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D55915-F233-BC35-D18A-9087D206D806}"/>
              </a:ext>
            </a:extLst>
          </p:cNvPr>
          <p:cNvSpPr txBox="1"/>
          <p:nvPr/>
        </p:nvSpPr>
        <p:spPr>
          <a:xfrm>
            <a:off x="3664232" y="5819418"/>
            <a:ext cx="486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simple example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Cat and dog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A46DD9B-C997-1BA1-E375-9B3FCB8E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3" y="1798076"/>
            <a:ext cx="4202484" cy="402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2910F1-3899-5022-5629-EF3A2A206329}"/>
              </a:ext>
            </a:extLst>
          </p:cNvPr>
          <p:cNvGrpSpPr/>
          <p:nvPr/>
        </p:nvGrpSpPr>
        <p:grpSpPr>
          <a:xfrm>
            <a:off x="6984230" y="1244581"/>
            <a:ext cx="276480" cy="350640"/>
            <a:chOff x="6984230" y="1244581"/>
            <a:chExt cx="2764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5273E3E-7C2C-0341-4A2B-4FEE86E4267D}"/>
                    </a:ext>
                  </a:extLst>
                </p14:cNvPr>
                <p14:cNvContentPartPr/>
                <p14:nvPr/>
              </p14:nvContentPartPr>
              <p14:xfrm>
                <a:off x="6984230" y="1244581"/>
                <a:ext cx="216720" cy="350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5273E3E-7C2C-0341-4A2B-4FEE86E426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5590" y="1235941"/>
                  <a:ext cx="234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4D8A8B2-4E32-288A-BF23-843F1C0E5DD0}"/>
                    </a:ext>
                  </a:extLst>
                </p14:cNvPr>
                <p14:cNvContentPartPr/>
                <p14:nvPr/>
              </p14:nvContentPartPr>
              <p14:xfrm>
                <a:off x="7160990" y="1410181"/>
                <a:ext cx="99720" cy="176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4D8A8B2-4E32-288A-BF23-843F1C0E5D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51990" y="1401541"/>
                  <a:ext cx="117360" cy="19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A2A773-D881-27A6-8AE0-53000859499B}"/>
              </a:ext>
            </a:extLst>
          </p:cNvPr>
          <p:cNvSpPr txBox="1"/>
          <p:nvPr/>
        </p:nvSpPr>
        <p:spPr>
          <a:xfrm>
            <a:off x="6112496" y="844471"/>
            <a:ext cx="1743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Ground truth!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89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917619A-65FA-410F-17AD-AAFF073B698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8434" name="Picture 2" descr="AI can't classify a cat | Dartmouth Folklore Archive">
            <a:extLst>
              <a:ext uri="{FF2B5EF4-FFF2-40B4-BE49-F238E27FC236}">
                <a16:creationId xmlns:a16="http://schemas.microsoft.com/office/drawing/2014/main" id="{AFB7EDBB-1F8A-1647-E3C9-BD1CE949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9" y="2741921"/>
            <a:ext cx="5399859" cy="34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아버지를 변기로 인식하는 패륜 AI를 재현해봤다.">
            <a:extLst>
              <a:ext uri="{FF2B5EF4-FFF2-40B4-BE49-F238E27FC236}">
                <a16:creationId xmlns:a16="http://schemas.microsoft.com/office/drawing/2014/main" id="{04F5BAF8-9A11-13A3-8FB9-AFDF1C98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78" y="2741921"/>
            <a:ext cx="6361097" cy="3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738C88-B0B2-C767-9463-3A441AC9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341" y="20830"/>
            <a:ext cx="2770659" cy="265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8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5AE368-D7E6-5321-6763-A8D5E40D017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(ACC),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6FEDD46-EB1A-D292-3A73-33010691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70" y="1587678"/>
            <a:ext cx="6800442" cy="47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1B6A4B3-10C5-1A24-A922-36323FCB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63D0A5-9D5A-37E3-6330-A0A6946FFF99}"/>
              </a:ext>
            </a:extLst>
          </p:cNvPr>
          <p:cNvSpPr/>
          <p:nvPr/>
        </p:nvSpPr>
        <p:spPr>
          <a:xfrm rot="18543798">
            <a:off x="7921061" y="1058717"/>
            <a:ext cx="2420125" cy="51333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8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05F819-CF2A-012D-ABA0-6E19EDA17B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Precision,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Positive Predictive Value (PPV)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0FEAE491-B4F3-C347-A4C7-04FF6044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3" y="1497201"/>
            <a:ext cx="5616304" cy="51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B16C8F-5BC0-2E3F-ACE4-8030A5ADC87C}"/>
              </a:ext>
            </a:extLst>
          </p:cNvPr>
          <p:cNvSpPr/>
          <p:nvPr/>
        </p:nvSpPr>
        <p:spPr>
          <a:xfrm>
            <a:off x="6779503" y="2192356"/>
            <a:ext cx="2188227" cy="29635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8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E233C72-5504-7D4C-056D-E02EED7C8CE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Sensitivity(Recall),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민감도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 Positive Rate (TPR)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F07BA5AD-F915-5677-E29F-BBEAD1A6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3" y="1888452"/>
            <a:ext cx="5948600" cy="413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7F621C-9021-9EAB-10BA-7FA55058E9C7}"/>
              </a:ext>
            </a:extLst>
          </p:cNvPr>
          <p:cNvSpPr/>
          <p:nvPr/>
        </p:nvSpPr>
        <p:spPr>
          <a:xfrm>
            <a:off x="6779503" y="2192356"/>
            <a:ext cx="4413634" cy="14872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5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C3D121-7FBC-3B4E-6899-FE0DA178826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Negative Rate (TNR)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678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618CECC8-231F-0AB6-52B4-ADEEDCDF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8" y="1777894"/>
            <a:ext cx="5088793" cy="35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2677500-E146-2757-BB17-6642F5852D27}"/>
              </a:ext>
            </a:extLst>
          </p:cNvPr>
          <p:cNvSpPr/>
          <p:nvPr/>
        </p:nvSpPr>
        <p:spPr>
          <a:xfrm>
            <a:off x="1476260" y="3899972"/>
            <a:ext cx="4010140" cy="12228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/>
              <p:nvPr/>
            </p:nvSpPr>
            <p:spPr>
              <a:xfrm>
                <a:off x="1408510" y="5367381"/>
                <a:ext cx="4145639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𝑆𝑝𝑒𝑐𝑖𝑓𝑖𝑐𝑖𝑡𝑦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11+2</m:t>
                          </m:r>
                        </m:den>
                      </m:f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</m:t>
                          </m:r>
                        </m:num>
                        <m:den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3</m:t>
                          </m:r>
                        </m:den>
                      </m:f>
                      <m:r>
                        <a:rPr lang="en-US" altLang="ko-KR" sz="20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≈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85%</m:t>
                      </m:r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510" y="5367381"/>
                <a:ext cx="4145639" cy="675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20D676-6230-5874-7A9F-56558694DBC7}"/>
              </a:ext>
            </a:extLst>
          </p:cNvPr>
          <p:cNvSpPr/>
          <p:nvPr/>
        </p:nvSpPr>
        <p:spPr>
          <a:xfrm>
            <a:off x="6779503" y="3635566"/>
            <a:ext cx="4413634" cy="14872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CD31E5-905E-50C5-04F5-EDCE8835958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F1-score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255295"/>
            <a:ext cx="2040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[5] Harmonic mean</a:t>
            </a:r>
            <a:endParaRPr lang="ko-KR" altLang="en-US" sz="12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8F37D48-D2A9-D750-0F61-CDE85E829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" y="1149814"/>
            <a:ext cx="5218322" cy="36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/>
              <p:nvPr/>
            </p:nvSpPr>
            <p:spPr>
              <a:xfrm>
                <a:off x="1746074" y="5219398"/>
                <a:ext cx="8699852" cy="977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𝐹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1_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𝑠𝑐𝑜𝑟𝑒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2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𝑆𝑒𝑛𝑠𝑖𝑡𝑖𝑣𝑖𝑡𝑦</m:t>
                              </m:r>
                            </m:den>
                          </m:f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𝑃𝑟𝑒𝑐𝑖𝑠𝑖𝑜𝑛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2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𝑆𝑒𝑛𝑠𝑖𝑡𝑖𝑣𝑖𝑡𝑦</m:t>
                          </m:r>
                        </m:num>
                        <m:den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𝑆𝑒𝑛𝑠𝑖𝑡𝑖𝑣𝑖𝑡𝑦</m:t>
                          </m:r>
                        </m:den>
                      </m:f>
                    </m:oMath>
                  </m:oMathPara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6D9BF-5DF1-14D3-2D23-FF11F242B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74" y="5219398"/>
                <a:ext cx="8699852" cy="977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4630CD9-348E-8A05-C2D8-4E6AFACC1F10}"/>
              </a:ext>
            </a:extLst>
          </p:cNvPr>
          <p:cNvSpPr txBox="1"/>
          <p:nvPr/>
        </p:nvSpPr>
        <p:spPr>
          <a:xfrm>
            <a:off x="6794619" y="2380101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Harmonic mean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3C3A9C2-0D2A-8D89-7087-2A1E8A3B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9372"/>
            <a:ext cx="5138477" cy="19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0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7C7585-843A-981A-EC73-50DE97BFF0A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Intro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BF4C-16FB-0C0C-DE7B-11FD181A98BA}"/>
              </a:ext>
            </a:extLst>
          </p:cNvPr>
          <p:cNvSpPr txBox="1"/>
          <p:nvPr/>
        </p:nvSpPr>
        <p:spPr>
          <a:xfrm>
            <a:off x="655791" y="702812"/>
            <a:ext cx="48395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this course, you will learn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– Metrics for Performance check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 Absolute Error (MAE)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 Squared Error (MSE)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Root Mean Squared Error (RMSE)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Confusion Matrix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Precision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F1 Score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ROC and AUC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– Probability Theorems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83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9211AD6-D368-3BB5-E81F-316488190F9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F1-score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[4] Confusion matrix</a:t>
            </a:r>
            <a:endParaRPr lang="ko-KR" altLang="en-US" sz="1200" dirty="0"/>
          </a:p>
        </p:txBody>
      </p:sp>
      <p:pic>
        <p:nvPicPr>
          <p:cNvPr id="23554" name="Picture 2" descr="The Unknown Benefits of using a Soft-F1 Loss in Classification Systems | by  Ashref Maiza | Towards Data Science">
            <a:extLst>
              <a:ext uri="{FF2B5EF4-FFF2-40B4-BE49-F238E27FC236}">
                <a16:creationId xmlns:a16="http://schemas.microsoft.com/office/drawing/2014/main" id="{38306EEB-2062-649F-FB77-A0B7C597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4" y="1123722"/>
            <a:ext cx="8405611" cy="49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7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AUC and ROC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86210-2D10-C111-1B6C-9A5DCAB4A0E6}"/>
              </a:ext>
            </a:extLst>
          </p:cNvPr>
          <p:cNvSpPr txBox="1"/>
          <p:nvPr/>
        </p:nvSpPr>
        <p:spPr>
          <a:xfrm>
            <a:off x="10234670" y="6319217"/>
            <a:ext cx="1575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[6] AUC and ROC</a:t>
            </a:r>
            <a:endParaRPr lang="ko-KR" altLang="en-US" sz="1200" dirty="0"/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F2405-C283-6695-C84F-1D5CB2EA4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07" y="2004714"/>
            <a:ext cx="4075703" cy="31533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538959-997A-D0BB-65C3-97512CD43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89" y="1770488"/>
            <a:ext cx="4075704" cy="33875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FFD07A-4AC2-BF9A-058E-82EE9488C36C}"/>
              </a:ext>
            </a:extLst>
          </p:cNvPr>
          <p:cNvSpPr txBox="1"/>
          <p:nvPr/>
        </p:nvSpPr>
        <p:spPr>
          <a:xfrm>
            <a:off x="177270" y="5739182"/>
            <a:ext cx="643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ROC curve (receiver operating characteristic curve)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995D1-D056-918C-C942-2B8DF537B253}"/>
              </a:ext>
            </a:extLst>
          </p:cNvPr>
          <p:cNvSpPr txBox="1"/>
          <p:nvPr/>
        </p:nvSpPr>
        <p:spPr>
          <a:xfrm>
            <a:off x="5886905" y="5739182"/>
            <a:ext cx="643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AUC (Area Under Curve)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93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548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Why/When do we need to perform scaling?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FAB41-54EC-0DCF-FAB8-677E0AF34144}"/>
              </a:ext>
            </a:extLst>
          </p:cNvPr>
          <p:cNvSpPr txBox="1"/>
          <p:nvPr/>
        </p:nvSpPr>
        <p:spPr>
          <a:xfrm>
            <a:off x="762000" y="2921168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PCA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Clustering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(k-NN, K-means, DBSCAN, …)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Neural Network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F7D1C-425B-6A02-0AC8-82C4A0430902}"/>
              </a:ext>
            </a:extLst>
          </p:cNvPr>
          <p:cNvSpPr txBox="1"/>
          <p:nvPr/>
        </p:nvSpPr>
        <p:spPr>
          <a:xfrm>
            <a:off x="6248400" y="3075057"/>
            <a:ext cx="5767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based model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(Decision Tree, Random Forest, Boosting, …)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85E88-F281-D6BC-F97C-4DFD10DB63C0}"/>
              </a:ext>
            </a:extLst>
          </p:cNvPr>
          <p:cNvSpPr txBox="1"/>
          <p:nvPr/>
        </p:nvSpPr>
        <p:spPr>
          <a:xfrm>
            <a:off x="766047" y="4961819"/>
            <a:ext cx="548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Distance-dependent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Need to be scaled!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74CE1-6489-5F3A-B7BC-4925C747FDAC}"/>
              </a:ext>
            </a:extLst>
          </p:cNvPr>
          <p:cNvSpPr txBox="1"/>
          <p:nvPr/>
        </p:nvSpPr>
        <p:spPr>
          <a:xfrm>
            <a:off x="6390791" y="4961819"/>
            <a:ext cx="548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Distance-independent</a:t>
            </a: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Doesn’t need to be scaled!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87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Understanding Gradient Descent for Simple Linear Regression | Quick to  Master">
            <a:extLst>
              <a:ext uri="{FF2B5EF4-FFF2-40B4-BE49-F238E27FC236}">
                <a16:creationId xmlns:a16="http://schemas.microsoft.com/office/drawing/2014/main" id="{325AB43F-365A-181F-5D08-110E306A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19" y="1761483"/>
            <a:ext cx="8128962" cy="36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46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Is it a good practice to always scale/normalize data for machine learning?  - Cross Validated">
            <a:extLst>
              <a:ext uri="{FF2B5EF4-FFF2-40B4-BE49-F238E27FC236}">
                <a16:creationId xmlns:a16="http://schemas.microsoft.com/office/drawing/2014/main" id="{054E24B3-A142-DAF3-F20A-E9E5CDFF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19" y="990601"/>
            <a:ext cx="5795962" cy="578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0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One-dimensional gradient descent">
            <a:extLst>
              <a:ext uri="{FF2B5EF4-FFF2-40B4-BE49-F238E27FC236}">
                <a16:creationId xmlns:a16="http://schemas.microsoft.com/office/drawing/2014/main" id="{8B5196DD-8025-7416-CDF1-2EBA970D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79" y="1276944"/>
            <a:ext cx="8245642" cy="50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Two-dimensional gradient descent">
            <a:extLst>
              <a:ext uri="{FF2B5EF4-FFF2-40B4-BE49-F238E27FC236}">
                <a16:creationId xmlns:a16="http://schemas.microsoft.com/office/drawing/2014/main" id="{4C548210-3F1A-4CE0-DE7C-15040014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74" y="1038582"/>
            <a:ext cx="8699852" cy="53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3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 descr="k means - Is it important to scale data before clustering? - Cross Validated">
            <a:extLst>
              <a:ext uri="{FF2B5EF4-FFF2-40B4-BE49-F238E27FC236}">
                <a16:creationId xmlns:a16="http://schemas.microsoft.com/office/drawing/2014/main" id="{4B529AF1-84CE-CC7C-C8B1-7FD56A25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77" y="1038582"/>
            <a:ext cx="3997445" cy="56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0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Normalization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1269F3-699F-3DFD-498C-D51EA0ED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1362075"/>
            <a:ext cx="80676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6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6957B6-6AA6-17BB-C32F-C087E2930EA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Normalization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AutoShape 4" descr="ROC Curve showing TP Rate vs. FP Rate at different classification thresholds.">
            <a:extLst>
              <a:ext uri="{FF2B5EF4-FFF2-40B4-BE49-F238E27FC236}">
                <a16:creationId xmlns:a16="http://schemas.microsoft.com/office/drawing/2014/main" id="{04DBBB49-8203-F420-6CE4-7805C4D9A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1269F3-699F-3DFD-498C-D51EA0ED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12" y="1137488"/>
            <a:ext cx="6752975" cy="37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ython - Can someone explain to me how MinMaxScaler() works? - Stack  Overflow">
            <a:extLst>
              <a:ext uri="{FF2B5EF4-FFF2-40B4-BE49-F238E27FC236}">
                <a16:creationId xmlns:a16="http://schemas.microsoft.com/office/drawing/2014/main" id="{A09F8917-2084-42C6-BA2C-48CCEF4B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1" y="5107571"/>
            <a:ext cx="5189999" cy="11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ich Feature Scaling Technique To Use- Standardization vs… – Towards AI">
            <a:extLst>
              <a:ext uri="{FF2B5EF4-FFF2-40B4-BE49-F238E27FC236}">
                <a16:creationId xmlns:a16="http://schemas.microsoft.com/office/drawing/2014/main" id="{DDB2CEEE-9C69-3BB5-19C4-D81F07887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5" b="44526"/>
          <a:stretch/>
        </p:blipFill>
        <p:spPr bwMode="auto">
          <a:xfrm>
            <a:off x="7827374" y="4852820"/>
            <a:ext cx="2735211" cy="136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80148-2CFC-7EDC-3FDC-65442718C86A}"/>
              </a:ext>
            </a:extLst>
          </p:cNvPr>
          <p:cNvSpPr txBox="1"/>
          <p:nvPr/>
        </p:nvSpPr>
        <p:spPr>
          <a:xfrm>
            <a:off x="2354762" y="632786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Minmax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766DE-4D0B-7792-1D6A-FE9A8DA83FAD}"/>
              </a:ext>
            </a:extLst>
          </p:cNvPr>
          <p:cNvSpPr txBox="1"/>
          <p:nvPr/>
        </p:nvSpPr>
        <p:spPr>
          <a:xfrm>
            <a:off x="6096001" y="632786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Standard scaling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13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215D98A-DAE5-F2C2-4F84-3A0BB8F0772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0D49E6-1F35-4568-9890-83AD0E7A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43" y="1524401"/>
            <a:ext cx="7132114" cy="380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9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EC88A1-9846-1C24-8A8B-1BC5011C8CC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/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𝑃𝑟𝑜𝑏𝑎𝑏𝑖𝑙𝑖𝑡𝑦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/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Observed value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Distribution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blipFill>
                <a:blip r:embed="rId4"/>
                <a:stretch>
                  <a:fillRect t="-4310" r="-2139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𝑏𝑒𝑡𝑤𝑒𝑒𝑛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𝑔𝑟𝑎𝑚𝑠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8BDBE072-C88A-4FE2-328D-E3C7C66D6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296" y="3877252"/>
            <a:ext cx="680179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DCBA6B-3ED2-9BCF-FA37-D65219B18C8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DD74D5-3B69-2A24-C875-17250727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96" y="1359009"/>
            <a:ext cx="6801799" cy="2019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487467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𝑏𝑒𝑡𝑤𝑒𝑒𝑛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𝑔𝑟𝑎𝑚𝑠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487467"/>
                <a:ext cx="9482680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45701-884C-D57A-2794-65A02305EA7D}"/>
              </a:ext>
            </a:extLst>
          </p:cNvPr>
          <p:cNvSpPr txBox="1"/>
          <p:nvPr/>
        </p:nvSpPr>
        <p:spPr>
          <a:xfrm>
            <a:off x="1811842" y="4483328"/>
            <a:ext cx="855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Area under distribution (probability that SOMETHING will be observed) with ‘specified distribution’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EF2C-CEEB-3C66-B98A-2CDC94D3F90F}"/>
              </a:ext>
            </a:extLst>
          </p:cNvPr>
          <p:cNvSpPr txBox="1"/>
          <p:nvPr/>
        </p:nvSpPr>
        <p:spPr>
          <a:xfrm>
            <a:off x="3953920" y="5757863"/>
            <a:ext cx="42725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Distribution is fixed</a:t>
            </a:r>
          </a:p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Observation is variable!</a:t>
            </a:r>
            <a:endParaRPr lang="ko-KR" altLang="en-US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94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039534A-3095-CBF3-EF43-E15A29E2577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/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𝐿𝑖𝑘𝑒𝑙𝑖h𝑜𝑜𝑑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𝐷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33347-0AC3-A788-A766-A470EEB7D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66" y="1431563"/>
                <a:ext cx="751666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/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𝐷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Observed value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7556-18DE-2709-2540-E114E7AE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48" y="1967155"/>
                <a:ext cx="2284898" cy="707886"/>
              </a:xfrm>
              <a:prstGeom prst="rect">
                <a:avLst/>
              </a:prstGeom>
              <a:blipFill>
                <a:blip r:embed="rId4"/>
                <a:stretch>
                  <a:fillRect t="-4310" r="-2139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[7] Probability, Likelihood and Likelihood Maximization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/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4364D0-67FA-0A50-3051-9C08636A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079841"/>
                <a:ext cx="9482680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0031593-F875-E4CC-6339-09D0336BD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849" y="3941523"/>
            <a:ext cx="69446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2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937C6C-2C72-9D5C-C7C2-8B8AE83C575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vs Likelihood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[7] Probability, Likelihood and Likelihood Maximization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9C5555-1438-767F-FB81-18BAC3296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954" y="1470334"/>
            <a:ext cx="6868484" cy="2076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2228C-06FE-6F50-1F2B-C239722E15FA}"/>
                  </a:ext>
                </a:extLst>
              </p:cNvPr>
              <p:cNvSpPr txBox="1"/>
              <p:nvPr/>
            </p:nvSpPr>
            <p:spPr>
              <a:xfrm>
                <a:off x="1348856" y="3547074"/>
                <a:ext cx="9482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𝑚𝑒𝑎𝑛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=32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𝑎𝑛𝑑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𝑠𝑡𝑑𝑒𝑣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=2.5</m:t>
                          </m:r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𝑤𝑒𝑖𝑔h𝑡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=34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2228C-06FE-6F50-1F2B-C239722E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3547074"/>
                <a:ext cx="9482680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4AE4F80-90F1-29E4-F803-0216848E797C}"/>
              </a:ext>
            </a:extLst>
          </p:cNvPr>
          <p:cNvSpPr txBox="1"/>
          <p:nvPr/>
        </p:nvSpPr>
        <p:spPr>
          <a:xfrm>
            <a:off x="1811842" y="4483328"/>
            <a:ext cx="8556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probability that the value sampled from a given observation came from that probability distribution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D6CBF-2EE3-7DC1-0F91-750FE74D43C9}"/>
              </a:ext>
            </a:extLst>
          </p:cNvPr>
          <p:cNvSpPr txBox="1"/>
          <p:nvPr/>
        </p:nvSpPr>
        <p:spPr>
          <a:xfrm>
            <a:off x="3953920" y="5757863"/>
            <a:ext cx="42725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Observation is fixed</a:t>
            </a:r>
          </a:p>
          <a:p>
            <a:pPr algn="ctr"/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Distribution is variable!</a:t>
            </a:r>
            <a:endParaRPr lang="ko-KR" altLang="en-US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6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0D0BEF-40FC-0EC4-C215-7E6DB47DDAD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of Likelihood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8117595" y="6380176"/>
            <a:ext cx="4074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[7] Probability, Likelihood and Likelihood Maximization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6C3A85-E9BA-1BE4-E28F-8643028C7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703" y="1038582"/>
            <a:ext cx="7536594" cy="3515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B96090-F7FC-A98A-C06D-C1053C738DD0}"/>
              </a:ext>
            </a:extLst>
          </p:cNvPr>
          <p:cNvSpPr txBox="1"/>
          <p:nvPr/>
        </p:nvSpPr>
        <p:spPr>
          <a:xfrm>
            <a:off x="2327703" y="5113404"/>
            <a:ext cx="753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Probability: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Observation given Distribution (Distribution is fixed)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Likelihood: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Distribution given Observation (Data is fixed)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8D77D-37E7-7746-7668-41DD48B987BC}"/>
              </a:ext>
            </a:extLst>
          </p:cNvPr>
          <p:cNvSpPr txBox="1"/>
          <p:nvPr/>
        </p:nvSpPr>
        <p:spPr>
          <a:xfrm>
            <a:off x="3339488" y="6034862"/>
            <a:ext cx="551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5"/>
              </a:rPr>
              <a:t>[8] An</a:t>
            </a:r>
            <a:r>
              <a:rPr lang="ko-KR" altLang="en-US" dirty="0">
                <a:hlinkClick r:id="rId5"/>
              </a:rPr>
              <a:t> </a:t>
            </a:r>
            <a:r>
              <a:rPr lang="en-US" altLang="ko-KR" dirty="0">
                <a:hlinkClick r:id="rId5"/>
              </a:rPr>
              <a:t>animation for explanation of Likelihood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52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25B29F-7A16-3701-275D-C35CBF97975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Probabilistic approach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10113484" y="6369159"/>
            <a:ext cx="1582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[9] </a:t>
            </a:r>
            <a:r>
              <a:rPr lang="en-US" altLang="ko-KR" sz="1200" dirty="0">
                <a:hlinkClick r:id="rId4"/>
              </a:rPr>
              <a:t>Bayes' theorem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54809" y="2122312"/>
                <a:ext cx="3258905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09" y="2122312"/>
                <a:ext cx="3258905" cy="791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F7EFF-96BD-888F-3328-F67A2EAB0AD1}"/>
                  </a:ext>
                </a:extLst>
              </p:cNvPr>
              <p:cNvSpPr txBox="1"/>
              <p:nvPr/>
            </p:nvSpPr>
            <p:spPr>
              <a:xfrm>
                <a:off x="999776" y="3464805"/>
                <a:ext cx="4343405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Prior Probability of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𝑯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Don’t have any information about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9F7EFF-96BD-888F-3328-F67A2EAB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6" y="3464805"/>
                <a:ext cx="4343405" cy="1138773"/>
              </a:xfrm>
              <a:prstGeom prst="rect">
                <a:avLst/>
              </a:prstGeom>
              <a:blipFill>
                <a:blip r:embed="rId6"/>
                <a:stretch>
                  <a:fillRect l="-561" t="-2139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5FF3FA-69EF-AB3B-0A1D-11167EE028F2}"/>
                  </a:ext>
                </a:extLst>
              </p:cNvPr>
              <p:cNvSpPr txBox="1"/>
              <p:nvPr/>
            </p:nvSpPr>
            <p:spPr>
              <a:xfrm>
                <a:off x="6848821" y="3464805"/>
                <a:ext cx="38191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Posterior Probability given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5FF3FA-69EF-AB3B-0A1D-11167EE02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21" y="3464805"/>
                <a:ext cx="3819182" cy="830997"/>
              </a:xfrm>
              <a:prstGeom prst="rect">
                <a:avLst/>
              </a:prstGeom>
              <a:blipFill>
                <a:blip r:embed="rId7"/>
                <a:stretch>
                  <a:fillRect t="-2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C0899-3684-72A9-4B48-CABC87D255F2}"/>
                  </a:ext>
                </a:extLst>
              </p:cNvPr>
              <p:cNvSpPr txBox="1"/>
              <p:nvPr/>
            </p:nvSpPr>
            <p:spPr>
              <a:xfrm>
                <a:off x="3711078" y="5092196"/>
                <a:ext cx="476984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Conditional Probability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is a likelihood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C0899-3684-72A9-4B48-CABC87D2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78" y="5092196"/>
                <a:ext cx="4769844" cy="1015663"/>
              </a:xfrm>
              <a:prstGeom prst="rect">
                <a:avLst/>
              </a:prstGeom>
              <a:blipFill>
                <a:blip r:embed="rId8"/>
                <a:stretch>
                  <a:fillRect t="-2395" b="-8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77C7A-2339-AB7B-8EF3-F6B3E459EB97}"/>
                  </a:ext>
                </a:extLst>
              </p:cNvPr>
              <p:cNvSpPr txBox="1"/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Hypothesis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Evidence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새로운 정보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F77C7A-2339-AB7B-8EF3-F6B3E459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blipFill>
                <a:blip r:embed="rId9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6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417F05-E3C9-8803-0B76-7EC7BE4A6A6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Probabilistic approach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10113484" y="6369159"/>
            <a:ext cx="1582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[9] </a:t>
            </a:r>
            <a:r>
              <a:rPr lang="en-US" altLang="ko-KR" sz="1200" dirty="0">
                <a:hlinkClick r:id="rId4"/>
              </a:rPr>
              <a:t>Bayes' theorem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54809" y="2122312"/>
                <a:ext cx="3253070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09" y="2122312"/>
                <a:ext cx="3253070" cy="7912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/>
              <p:nvPr/>
            </p:nvSpPr>
            <p:spPr>
              <a:xfrm>
                <a:off x="3655032" y="4034473"/>
                <a:ext cx="48819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Let’s assume that we want to know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but what we have is only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2" y="4034473"/>
                <a:ext cx="4881935" cy="707886"/>
              </a:xfrm>
              <a:prstGeom prst="rect">
                <a:avLst/>
              </a:prstGeom>
              <a:blipFill>
                <a:blip r:embed="rId6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9E943-0705-9068-57D8-AF63379B8568}"/>
                  </a:ext>
                </a:extLst>
              </p:cNvPr>
              <p:cNvSpPr txBox="1"/>
              <p:nvPr/>
            </p:nvSpPr>
            <p:spPr>
              <a:xfrm>
                <a:off x="3070584" y="5112289"/>
                <a:ext cx="6050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 can get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using Bayes Theorem!</a:t>
                </a:r>
                <a:endPara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9E943-0705-9068-57D8-AF63379B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84" y="5112289"/>
                <a:ext cx="6050829" cy="461665"/>
              </a:xfrm>
              <a:prstGeom prst="rect">
                <a:avLst/>
              </a:prstGeom>
              <a:blipFill>
                <a:blip r:embed="rId7"/>
                <a:stretch>
                  <a:fillRect l="-605" t="-10667" r="-504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97BD9-9EA7-C8D7-819D-C772E4F6213B}"/>
                  </a:ext>
                </a:extLst>
              </p:cNvPr>
              <p:cNvSpPr txBox="1"/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𝐻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Hypothesis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가설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Evidence 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새로운 정보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597BD9-9EA7-C8D7-819D-C772E4F6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3" y="5965069"/>
                <a:ext cx="4881934" cy="707886"/>
              </a:xfrm>
              <a:prstGeom prst="rect">
                <a:avLst/>
              </a:prstGeom>
              <a:blipFill>
                <a:blip r:embed="rId8"/>
                <a:stretch>
                  <a:fillRect t="-431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66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EA482E-1207-93FB-7CE1-5A22D40F15B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06708" y="6369159"/>
            <a:ext cx="2089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21" y="2735883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1" y="2735883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/>
              <p:nvPr/>
            </p:nvSpPr>
            <p:spPr>
              <a:xfrm>
                <a:off x="723645" y="4067007"/>
                <a:ext cx="1074470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Incidence of disease A(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발병률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0.1% (0.001)</a:t>
                </a:r>
              </a:p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Probability of detecting the disease when the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disease actually exists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민감도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99% (0.99)</a:t>
                </a:r>
              </a:p>
              <a:p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Probability of not detecting the disease when the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disease is not present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특이도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): 98% (0.98)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000" dirty="0"/>
                  <a:t>What is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1A01E-3BB6-E2D0-10E8-16225E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45" y="4067007"/>
                <a:ext cx="10744707" cy="1631216"/>
              </a:xfrm>
              <a:prstGeom prst="rect">
                <a:avLst/>
              </a:prstGeom>
              <a:blipFill>
                <a:blip r:embed="rId5"/>
                <a:stretch>
                  <a:fillRect l="-624" t="-1866" r="-851" b="-4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D9144-810D-5215-75C2-72D7EB0AC4D5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DD9144-810D-5215-75C2-72D7EB0A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1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01840D-C71F-38AB-8F69-CD373FC8317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72810" y="6369159"/>
            <a:ext cx="2023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91A01E-3BB6-E2D0-10E8-16225EE01CCB}"/>
              </a:ext>
            </a:extLst>
          </p:cNvPr>
          <p:cNvSpPr txBox="1"/>
          <p:nvPr/>
        </p:nvSpPr>
        <p:spPr>
          <a:xfrm>
            <a:off x="723642" y="2272709"/>
            <a:ext cx="10744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Incidence of disease A(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발병률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0.1% (0.001)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of detecting the disease when the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disease actually exists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민감도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99% (0.99)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of not detecting the disease when the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disease is not present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): 98% (0.98)</a:t>
            </a:r>
            <a:endParaRPr lang="en-US" altLang="ko-KR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2" y="4304458"/>
                <a:ext cx="1153620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2" y="4304458"/>
                <a:ext cx="11536209" cy="1015663"/>
              </a:xfrm>
              <a:prstGeom prst="rect">
                <a:avLst/>
              </a:prstGeom>
              <a:blipFill>
                <a:blip r:embed="rId5"/>
                <a:stretch>
                  <a:fillRect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181C5C-9EA0-998A-584D-FDC12C7DC09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181C5C-9EA0-998A-584D-FDC12C7D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2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F60377-7438-B0DF-5EB9-EBC939A3AB5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61793" y="6369159"/>
            <a:ext cx="20344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19" y="1431620"/>
                <a:ext cx="3175356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5" y="2436727"/>
                <a:ext cx="1153620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5" y="2436727"/>
                <a:ext cx="11536209" cy="1015663"/>
              </a:xfrm>
              <a:prstGeom prst="rect">
                <a:avLst/>
              </a:prstGeom>
              <a:blipFill>
                <a:blip r:embed="rId5"/>
                <a:stretch>
                  <a:fillRect b="-10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B4EF7E9-DB3F-E0BD-1D68-63CCE8B7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75" y="3409427"/>
            <a:ext cx="4991649" cy="344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5662F-CEB4-FE5C-4D8E-220D2C69FADB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5662F-CEB4-FE5C-4D8E-220D2C69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7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4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8C1FA4B-6DE3-95AE-29BB-BE7AB1F0E70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8020280" y="6319217"/>
            <a:ext cx="3789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[1] </a:t>
            </a:r>
            <a:r>
              <a:rPr lang="en-US" altLang="ko-KR" sz="1200" dirty="0">
                <a:hlinkClick r:id="rId4"/>
              </a:rPr>
              <a:t>Regression vs Classification in Machine Learning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and 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 descr="Regression vs. Classification">
            <a:extLst>
              <a:ext uri="{FF2B5EF4-FFF2-40B4-BE49-F238E27FC236}">
                <a16:creationId xmlns:a16="http://schemas.microsoft.com/office/drawing/2014/main" id="{AA2B1DD5-CA61-630A-9513-F334939A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821495"/>
            <a:ext cx="595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3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4A92AB-772C-DE6F-B210-546DE64A250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986A5-23D3-B1E2-156E-1E7A1F0331CC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[10] Test reagent problem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/>
              <p:nvPr/>
            </p:nvSpPr>
            <p:spPr>
              <a:xfrm>
                <a:off x="969483" y="1392083"/>
                <a:ext cx="10253031" cy="791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18DB35-A6D4-6984-01B8-110DCC01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3" y="1392083"/>
                <a:ext cx="10253031" cy="791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/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=0.999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=0.99=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dirty="0"/>
                  <a:t> (False Positive)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46A64B-1C1F-7E3A-17BE-1CD8783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B4EF7E9-DB3F-E0BD-1D68-63CCE8B7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44" y="3766521"/>
            <a:ext cx="4554505" cy="31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ABDC7-C4C9-0511-BAD6-B5F054408344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ABDC7-C4C9-0511-BAD6-B5F054408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7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EB29D4-184D-C1E6-B0A6-171284BF212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/>
              <p:nvPr/>
            </p:nvSpPr>
            <p:spPr>
              <a:xfrm>
                <a:off x="969483" y="3429000"/>
                <a:ext cx="10253031" cy="1520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×0.001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×0.001+0.02×0.999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≈0.047=4.7%=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𝐷𝑒𝑡𝑒𝑟𝑚𝑖𝑛𝑒𝑑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𝑎𝑐𝑡𝑢𝑎𝑙𝑙𝑦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h𝑎𝑣𝑖𝑛𝑔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𝑑𝑖𝑠𝑒𝑎𝑠𝑒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=0.001998%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3" y="3429000"/>
                <a:ext cx="10253031" cy="1520929"/>
              </a:xfrm>
              <a:prstGeom prst="rect">
                <a:avLst/>
              </a:prstGeom>
              <a:blipFill>
                <a:blip r:embed="rId4"/>
                <a:stretch>
                  <a:fillRect l="-476" r="-832" b="-2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/>
              <p:nvPr/>
            </p:nvSpPr>
            <p:spPr>
              <a:xfrm>
                <a:off x="327895" y="1334494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=0.001=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=0.999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0.99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 (False Positive)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5" y="1334494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8B045D-A0E9-F69C-87D2-15802FF9ADA9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7"/>
              </a:rPr>
              <a:t>[10] Test reagent problem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085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271FAF-7943-A955-42F4-B0142266E5B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Bayes Theorem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FE83-1D63-4A91-9B98-CF9AC303855C}"/>
              </a:ext>
            </a:extLst>
          </p:cNvPr>
          <p:cNvSpPr txBox="1"/>
          <p:nvPr/>
        </p:nvSpPr>
        <p:spPr>
          <a:xfrm>
            <a:off x="461247" y="638472"/>
            <a:ext cx="488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Practice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/>
              <p:nvPr/>
            </p:nvSpPr>
            <p:spPr>
              <a:xfrm>
                <a:off x="655791" y="4298699"/>
                <a:ext cx="10253031" cy="1151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×0.047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×0.047+0.02×0.953</m:t>
                          </m:r>
                        </m:den>
                      </m:f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0.709≈71%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D8673-F4FD-F2EC-A6F7-A1ED1461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1" y="4298699"/>
                <a:ext cx="10253031" cy="1151597"/>
              </a:xfrm>
              <a:prstGeom prst="rect">
                <a:avLst/>
              </a:prstGeom>
              <a:blipFill>
                <a:blip r:embed="rId4"/>
                <a:stretch>
                  <a:fillRect b="-4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/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0.047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𝐼𝑛𝑐𝑖𝑑𝑒𝑛𝑐𝑒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𝑔𝑒𝑡𝑡𝑖𝑛𝑔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b="0" dirty="0"/>
                  <a:t> – Posterior changed to Prior!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=0.953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𝐼𝑛𝑐𝑖𝑑𝑒𝑛𝑐𝑒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𝑔𝑒𝑡𝑡𝑖𝑛𝑔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𝑑𝑖𝑠𝑒𝑎𝑠𝑒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0.99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Positive)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=0.98=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(True Negative)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𝐴𝑐𝑡𝑢𝑎𝑙𝑙𝑦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𝑑𝑒𝑡𝑒𝑟𝑚𝑖𝑛𝑒𝑑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𝑑𝑖𝑠𝑒𝑎𝑠𝑒</m:t>
                    </m:r>
                  </m:oMath>
                </a14:m>
                <a:r>
                  <a:rPr lang="en-US" altLang="ko-KR" sz="2000" b="0" dirty="0"/>
                  <a:t> (False Positive)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1AB1A-EA51-89AA-ABB9-9453D7CB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3" y="2183325"/>
                <a:ext cx="11536209" cy="1682192"/>
              </a:xfrm>
              <a:prstGeom prst="rect">
                <a:avLst/>
              </a:prstGeom>
              <a:blipFill>
                <a:blip r:embed="rId5"/>
                <a:stretch>
                  <a:fillRect t="-1812" b="-2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/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: Actually having a disease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2000" dirty="0"/>
                  <a:t>: Determined to have a disease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16BFCF-C876-98EC-3F39-6B6D5ABC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9" y="5938272"/>
                <a:ext cx="3968686" cy="707886"/>
              </a:xfrm>
              <a:prstGeom prst="rect">
                <a:avLst/>
              </a:prstGeom>
              <a:blipFill>
                <a:blip r:embed="rId6"/>
                <a:stretch>
                  <a:fillRect t="-4310" r="-1075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91757C-756B-0F82-2F5D-7F3AF98EC1F4}"/>
              </a:ext>
            </a:extLst>
          </p:cNvPr>
          <p:cNvSpPr txBox="1"/>
          <p:nvPr/>
        </p:nvSpPr>
        <p:spPr>
          <a:xfrm>
            <a:off x="461247" y="1146504"/>
            <a:ext cx="999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 a person who has already tested positive is tested again and tested positive again, what is the probability that this person will actually get the disease?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66187-F627-7FEF-F431-9C8A8E58C00C}"/>
              </a:ext>
            </a:extLst>
          </p:cNvPr>
          <p:cNvSpPr txBox="1"/>
          <p:nvPr/>
        </p:nvSpPr>
        <p:spPr>
          <a:xfrm>
            <a:off x="9639759" y="6369159"/>
            <a:ext cx="20564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7"/>
              </a:rPr>
              <a:t>[10] Test reagent problem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703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50B6A7-268B-A737-7B29-40656E45D5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Exercise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16364F-3A13-6444-E0BE-A2FC999E1DDD}"/>
              </a:ext>
            </a:extLst>
          </p:cNvPr>
          <p:cNvGrpSpPr/>
          <p:nvPr/>
        </p:nvGrpSpPr>
        <p:grpSpPr>
          <a:xfrm>
            <a:off x="697330" y="1443531"/>
            <a:ext cx="6445918" cy="2556824"/>
            <a:chOff x="-53140" y="1433360"/>
            <a:chExt cx="6445918" cy="25568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32B7B-F49B-C5E3-ED46-B3F5BC7264FE}"/>
                </a:ext>
              </a:extLst>
            </p:cNvPr>
            <p:cNvSpPr txBox="1"/>
            <p:nvPr/>
          </p:nvSpPr>
          <p:spPr>
            <a:xfrm>
              <a:off x="1512390" y="3528519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Min-max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2" name="Picture 6" descr="How to Scale Data into the 0-1 range using Min-Max Normalization.">
              <a:extLst>
                <a:ext uri="{FF2B5EF4-FFF2-40B4-BE49-F238E27FC236}">
                  <a16:creationId xmlns:a16="http://schemas.microsoft.com/office/drawing/2014/main" id="{576F671B-E2C6-40CB-9D05-7718F48F6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140" y="1433360"/>
              <a:ext cx="6445918" cy="199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3B7A5-7AE2-882B-B3A1-88AB20A9F578}"/>
              </a:ext>
            </a:extLst>
          </p:cNvPr>
          <p:cNvGrpSpPr/>
          <p:nvPr/>
        </p:nvGrpSpPr>
        <p:grpSpPr>
          <a:xfrm>
            <a:off x="7143248" y="1612213"/>
            <a:ext cx="4239305" cy="2388142"/>
            <a:chOff x="7364754" y="1612213"/>
            <a:chExt cx="4239305" cy="2388142"/>
          </a:xfrm>
        </p:grpSpPr>
        <p:pic>
          <p:nvPicPr>
            <p:cNvPr id="9220" name="Picture 4" descr="What is Standardization in Machine Learning - GeeksforGeeks">
              <a:extLst>
                <a:ext uri="{FF2B5EF4-FFF2-40B4-BE49-F238E27FC236}">
                  <a16:creationId xmlns:a16="http://schemas.microsoft.com/office/drawing/2014/main" id="{70AC7D8C-E117-1AB7-602C-E0FBCDFCE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754" y="1612213"/>
              <a:ext cx="4239305" cy="238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BD9F05-DB8A-E13A-F423-2FD4D28F8D1D}"/>
                </a:ext>
              </a:extLst>
            </p:cNvPr>
            <p:cNvSpPr txBox="1"/>
            <p:nvPr/>
          </p:nvSpPr>
          <p:spPr>
            <a:xfrm>
              <a:off x="7826977" y="3538690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Standard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0F05F0-6F72-4EA7-E74D-7C8C9B092A43}"/>
              </a:ext>
            </a:extLst>
          </p:cNvPr>
          <p:cNvSpPr txBox="1"/>
          <p:nvPr/>
        </p:nvSpPr>
        <p:spPr>
          <a:xfrm>
            <a:off x="1733896" y="5113607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C4D55-6728-FF59-65EF-FADE1CFDE5B7}"/>
              </a:ext>
            </a:extLst>
          </p:cNvPr>
          <p:cNvSpPr txBox="1"/>
          <p:nvPr/>
        </p:nvSpPr>
        <p:spPr>
          <a:xfrm>
            <a:off x="7143248" y="4744276"/>
            <a:ext cx="377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Hint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Mean: 4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Variance(sigma^2): 12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6504C-F870-D0B4-E219-446AD41DAEB9}"/>
              </a:ext>
            </a:extLst>
          </p:cNvPr>
          <p:cNvSpPr txBox="1"/>
          <p:nvPr/>
        </p:nvSpPr>
        <p:spPr>
          <a:xfrm>
            <a:off x="3759327" y="5988695"/>
            <a:ext cx="467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Calculate the scaled result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29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50B6A7-268B-A737-7B29-40656E45D5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Exercise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16364F-3A13-6444-E0BE-A2FC999E1DDD}"/>
              </a:ext>
            </a:extLst>
          </p:cNvPr>
          <p:cNvGrpSpPr/>
          <p:nvPr/>
        </p:nvGrpSpPr>
        <p:grpSpPr>
          <a:xfrm>
            <a:off x="697330" y="1443531"/>
            <a:ext cx="6445918" cy="2556824"/>
            <a:chOff x="-53140" y="1433360"/>
            <a:chExt cx="6445918" cy="25568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32B7B-F49B-C5E3-ED46-B3F5BC7264FE}"/>
                </a:ext>
              </a:extLst>
            </p:cNvPr>
            <p:cNvSpPr txBox="1"/>
            <p:nvPr/>
          </p:nvSpPr>
          <p:spPr>
            <a:xfrm>
              <a:off x="1512390" y="3528519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Min-max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2" name="Picture 6" descr="How to Scale Data into the 0-1 range using Min-Max Normalization.">
              <a:extLst>
                <a:ext uri="{FF2B5EF4-FFF2-40B4-BE49-F238E27FC236}">
                  <a16:creationId xmlns:a16="http://schemas.microsoft.com/office/drawing/2014/main" id="{576F671B-E2C6-40CB-9D05-7718F48F6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140" y="1433360"/>
              <a:ext cx="6445918" cy="199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3B7A5-7AE2-882B-B3A1-88AB20A9F578}"/>
              </a:ext>
            </a:extLst>
          </p:cNvPr>
          <p:cNvGrpSpPr/>
          <p:nvPr/>
        </p:nvGrpSpPr>
        <p:grpSpPr>
          <a:xfrm>
            <a:off x="7143248" y="1612213"/>
            <a:ext cx="4239305" cy="2388142"/>
            <a:chOff x="7364754" y="1612213"/>
            <a:chExt cx="4239305" cy="2388142"/>
          </a:xfrm>
        </p:grpSpPr>
        <p:pic>
          <p:nvPicPr>
            <p:cNvPr id="9220" name="Picture 4" descr="What is Standardization in Machine Learning - GeeksforGeeks">
              <a:extLst>
                <a:ext uri="{FF2B5EF4-FFF2-40B4-BE49-F238E27FC236}">
                  <a16:creationId xmlns:a16="http://schemas.microsoft.com/office/drawing/2014/main" id="{70AC7D8C-E117-1AB7-602C-E0FBCDFCE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754" y="1612213"/>
              <a:ext cx="4239305" cy="238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BD9F05-DB8A-E13A-F423-2FD4D28F8D1D}"/>
                </a:ext>
              </a:extLst>
            </p:cNvPr>
            <p:cNvSpPr txBox="1"/>
            <p:nvPr/>
          </p:nvSpPr>
          <p:spPr>
            <a:xfrm>
              <a:off x="7826977" y="3538690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Standard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0F05F0-6F72-4EA7-E74D-7C8C9B092A43}"/>
              </a:ext>
            </a:extLst>
          </p:cNvPr>
          <p:cNvSpPr txBox="1"/>
          <p:nvPr/>
        </p:nvSpPr>
        <p:spPr>
          <a:xfrm>
            <a:off x="1733896" y="5113607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C4D55-6728-FF59-65EF-FADE1CFDE5B7}"/>
              </a:ext>
            </a:extLst>
          </p:cNvPr>
          <p:cNvSpPr txBox="1"/>
          <p:nvPr/>
        </p:nvSpPr>
        <p:spPr>
          <a:xfrm>
            <a:off x="7143248" y="4744276"/>
            <a:ext cx="377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Hint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Mean: 4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Variance(sigma^2): 12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6504C-F870-D0B4-E219-446AD41DAEB9}"/>
              </a:ext>
            </a:extLst>
          </p:cNvPr>
          <p:cNvSpPr txBox="1"/>
          <p:nvPr/>
        </p:nvSpPr>
        <p:spPr>
          <a:xfrm>
            <a:off x="3759327" y="5988695"/>
            <a:ext cx="467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Calculate the scaled result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55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50B6A7-268B-A737-7B29-40656E45D57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Exercise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16364F-3A13-6444-E0BE-A2FC999E1DDD}"/>
              </a:ext>
            </a:extLst>
          </p:cNvPr>
          <p:cNvGrpSpPr/>
          <p:nvPr/>
        </p:nvGrpSpPr>
        <p:grpSpPr>
          <a:xfrm>
            <a:off x="697330" y="1443531"/>
            <a:ext cx="6445918" cy="2556824"/>
            <a:chOff x="-53140" y="1433360"/>
            <a:chExt cx="6445918" cy="25568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32B7B-F49B-C5E3-ED46-B3F5BC7264FE}"/>
                </a:ext>
              </a:extLst>
            </p:cNvPr>
            <p:cNvSpPr txBox="1"/>
            <p:nvPr/>
          </p:nvSpPr>
          <p:spPr>
            <a:xfrm>
              <a:off x="1512390" y="3528519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Min-max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9222" name="Picture 6" descr="How to Scale Data into the 0-1 range using Min-Max Normalization.">
              <a:extLst>
                <a:ext uri="{FF2B5EF4-FFF2-40B4-BE49-F238E27FC236}">
                  <a16:creationId xmlns:a16="http://schemas.microsoft.com/office/drawing/2014/main" id="{576F671B-E2C6-40CB-9D05-7718F48F6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140" y="1433360"/>
              <a:ext cx="6445918" cy="199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D83B7A5-7AE2-882B-B3A1-88AB20A9F578}"/>
              </a:ext>
            </a:extLst>
          </p:cNvPr>
          <p:cNvGrpSpPr/>
          <p:nvPr/>
        </p:nvGrpSpPr>
        <p:grpSpPr>
          <a:xfrm>
            <a:off x="7143248" y="1612213"/>
            <a:ext cx="4239305" cy="2388142"/>
            <a:chOff x="7364754" y="1612213"/>
            <a:chExt cx="4239305" cy="2388142"/>
          </a:xfrm>
        </p:grpSpPr>
        <p:pic>
          <p:nvPicPr>
            <p:cNvPr id="9220" name="Picture 4" descr="What is Standardization in Machine Learning - GeeksforGeeks">
              <a:extLst>
                <a:ext uri="{FF2B5EF4-FFF2-40B4-BE49-F238E27FC236}">
                  <a16:creationId xmlns:a16="http://schemas.microsoft.com/office/drawing/2014/main" id="{70AC7D8C-E117-1AB7-602C-E0FBCDFCE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754" y="1612213"/>
              <a:ext cx="4239305" cy="238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BD9F05-DB8A-E13A-F423-2FD4D28F8D1D}"/>
                </a:ext>
              </a:extLst>
            </p:cNvPr>
            <p:cNvSpPr txBox="1"/>
            <p:nvPr/>
          </p:nvSpPr>
          <p:spPr>
            <a:xfrm>
              <a:off x="7826977" y="3538690"/>
              <a:ext cx="331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Standard scaling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0F05F0-6F72-4EA7-E74D-7C8C9B092A43}"/>
              </a:ext>
            </a:extLst>
          </p:cNvPr>
          <p:cNvSpPr txBox="1"/>
          <p:nvPr/>
        </p:nvSpPr>
        <p:spPr>
          <a:xfrm>
            <a:off x="1733896" y="4520053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C4D55-6728-FF59-65EF-FADE1CFDE5B7}"/>
              </a:ext>
            </a:extLst>
          </p:cNvPr>
          <p:cNvSpPr txBox="1"/>
          <p:nvPr/>
        </p:nvSpPr>
        <p:spPr>
          <a:xfrm>
            <a:off x="7143248" y="4150722"/>
            <a:ext cx="377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Hint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Mean: 4</a:t>
            </a: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Variance(sigma^2): 12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42298-5DFF-F980-E2B4-88011ED6BCA9}"/>
              </a:ext>
            </a:extLst>
          </p:cNvPr>
          <p:cNvSpPr txBox="1"/>
          <p:nvPr/>
        </p:nvSpPr>
        <p:spPr>
          <a:xfrm>
            <a:off x="4438571" y="5501416"/>
            <a:ext cx="331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Data: [-1, 1, 3, 5, 7, 9]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6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B7CD434-861D-949D-12F9-3C8295394E6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455006" y="6319217"/>
            <a:ext cx="1355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[2] Classification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5261172-0BC7-01DE-E633-05ACCC88F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881151" y="1440106"/>
            <a:ext cx="3856822" cy="39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08DDF-868E-EFF5-4250-986C49343124}"/>
              </a:ext>
            </a:extLst>
          </p:cNvPr>
          <p:cNvSpPr txBox="1"/>
          <p:nvPr/>
        </p:nvSpPr>
        <p:spPr>
          <a:xfrm>
            <a:off x="4225381" y="5713174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Discrete Problem!(0 or 1)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43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10455006" y="6319217"/>
            <a:ext cx="1355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[2] Classification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8FD0077-8CDC-DA83-1378-F15992D74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103048" y="1557213"/>
            <a:ext cx="3741237" cy="37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C68ED-84B0-90A9-7C2C-FA0C0E155B89}"/>
              </a:ext>
            </a:extLst>
          </p:cNvPr>
          <p:cNvSpPr txBox="1"/>
          <p:nvPr/>
        </p:nvSpPr>
        <p:spPr>
          <a:xfrm>
            <a:off x="4225381" y="5713174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Continuous Problem!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01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166A63B-0078-7207-FBDC-3437DC8F758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Before we get started…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Garbage In Garbage Out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2" descr="What Is Data Preprocessing &amp; What Are The Steps Involved?">
            <a:extLst>
              <a:ext uri="{FF2B5EF4-FFF2-40B4-BE49-F238E27FC236}">
                <a16:creationId xmlns:a16="http://schemas.microsoft.com/office/drawing/2014/main" id="{D96DF81D-FF5B-6EAA-FE05-F8BEE2EE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540311"/>
            <a:ext cx="10607040" cy="37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7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9AD4481-8333-D76A-522D-F1A51CC49C7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2445114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1A5887-9100-08D8-AA37-F6E36679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16" y="4935558"/>
            <a:ext cx="3920367" cy="1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521313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2340338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06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6A3247-2C93-8B0D-36CA-00FC60E65BA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6C3B42BD-F506-4AA8-85CE-E211C29E3C41}"/>
              </a:ext>
            </a:extLst>
          </p:cNvPr>
          <p:cNvSpPr/>
          <p:nvPr/>
        </p:nvSpPr>
        <p:spPr>
          <a:xfrm rot="20773074">
            <a:off x="210960" y="124378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7411A9-61F1-4B49-AAFC-249F77252311}"/>
              </a:ext>
            </a:extLst>
          </p:cNvPr>
          <p:cNvSpPr/>
          <p:nvPr/>
        </p:nvSpPr>
        <p:spPr>
          <a:xfrm rot="20773074">
            <a:off x="300393" y="218735"/>
            <a:ext cx="321708" cy="321708"/>
          </a:xfrm>
          <a:prstGeom prst="ellipse">
            <a:avLst/>
          </a:prstGeom>
          <a:solidFill>
            <a:srgbClr val="4970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F7FDBE-1C72-48EA-B420-4197038ED628}"/>
              </a:ext>
            </a:extLst>
          </p:cNvPr>
          <p:cNvCxnSpPr>
            <a:cxnSpLocks/>
          </p:cNvCxnSpPr>
          <p:nvPr/>
        </p:nvCxnSpPr>
        <p:spPr>
          <a:xfrm>
            <a:off x="120119" y="638472"/>
            <a:ext cx="8699852" cy="0"/>
          </a:xfrm>
          <a:prstGeom prst="line">
            <a:avLst/>
          </a:prstGeom>
          <a:ln w="28575">
            <a:solidFill>
              <a:srgbClr val="1EA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99F97-FBE4-410F-807B-6BA8520AA736}"/>
              </a:ext>
            </a:extLst>
          </p:cNvPr>
          <p:cNvSpPr txBox="1"/>
          <p:nvPr/>
        </p:nvSpPr>
        <p:spPr>
          <a:xfrm>
            <a:off x="688074" y="105176"/>
            <a:ext cx="751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 Metrics</a:t>
            </a:r>
            <a:endParaRPr lang="ko-KR" altLang="en-US" sz="2400" dirty="0">
              <a:solidFill>
                <a:schemeClr val="bg2">
                  <a:lumMod val="9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5AA3C-7557-3971-D886-90EEF64E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1387495"/>
            <a:ext cx="27527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D1805-8543-2E1E-8F6E-C41E14D943CC}"/>
              </a:ext>
            </a:extLst>
          </p:cNvPr>
          <p:cNvSpPr txBox="1"/>
          <p:nvPr/>
        </p:nvSpPr>
        <p:spPr>
          <a:xfrm>
            <a:off x="9769206" y="6319217"/>
            <a:ext cx="2040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4"/>
              </a:rPr>
              <a:t>[3] MAE, MSE and RMSE</a:t>
            </a:r>
            <a:endParaRPr lang="ko-KR" altLang="en-US" sz="12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D6F184-2277-BE2F-935C-7718F54A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463694"/>
            <a:ext cx="25336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0465BC4-FAE5-3C5C-B570-B89A0C3EE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/>
        </p:blipFill>
        <p:spPr bwMode="auto">
          <a:xfrm>
            <a:off x="7459931" y="1282719"/>
            <a:ext cx="4048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7DD6C-896D-E5D0-70E2-68CAD0A281C3}"/>
              </a:ext>
            </a:extLst>
          </p:cNvPr>
          <p:cNvSpPr txBox="1"/>
          <p:nvPr/>
        </p:nvSpPr>
        <p:spPr>
          <a:xfrm>
            <a:off x="461247" y="638472"/>
            <a:ext cx="374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463D57-7213-0A74-F1DC-0AB66DA6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320" y="2543619"/>
            <a:ext cx="2582011" cy="1982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98B79-B02E-E0EB-F607-317AFEE2F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237" y="2522386"/>
            <a:ext cx="2789908" cy="1998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78372-FA47-161F-C24E-8817A23E31AA}"/>
              </a:ext>
            </a:extLst>
          </p:cNvPr>
          <p:cNvSpPr txBox="1"/>
          <p:nvPr/>
        </p:nvSpPr>
        <p:spPr>
          <a:xfrm>
            <a:off x="4225381" y="4515478"/>
            <a:ext cx="374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Common Problems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5E041-113F-F954-50CB-F424932AC082}"/>
              </a:ext>
            </a:extLst>
          </p:cNvPr>
          <p:cNvSpPr txBox="1"/>
          <p:nvPr/>
        </p:nvSpPr>
        <p:spPr>
          <a:xfrm>
            <a:off x="4225381" y="5067449"/>
            <a:ext cx="374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 is positive</a:t>
            </a: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Scale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dependant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37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1796</Words>
  <Application>Microsoft Office PowerPoint</Application>
  <PresentationFormat>와이드스크린</PresentationFormat>
  <Paragraphs>342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Beak SuWhan</dc:creator>
  <cp:lastModifiedBy>Lee Jiwoon</cp:lastModifiedBy>
  <cp:revision>37</cp:revision>
  <dcterms:created xsi:type="dcterms:W3CDTF">2020-01-07T02:35:13Z</dcterms:created>
  <dcterms:modified xsi:type="dcterms:W3CDTF">2023-07-26T13:59:36Z</dcterms:modified>
</cp:coreProperties>
</file>