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8" r:id="rId4"/>
    <p:sldId id="260" r:id="rId5"/>
    <p:sldId id="262" r:id="rId6"/>
    <p:sldId id="261" r:id="rId7"/>
    <p:sldId id="263" r:id="rId8"/>
    <p:sldId id="264" r:id="rId9"/>
    <p:sldId id="259" r:id="rId10"/>
    <p:sldId id="265" r:id="rId11"/>
    <p:sldId id="266" r:id="rId12"/>
    <p:sldId id="267" r:id="rId13"/>
    <p:sldId id="272" r:id="rId14"/>
    <p:sldId id="273" r:id="rId15"/>
    <p:sldId id="27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Rko+3695EtxuNNeam2WfcCtD1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1"/>
    <p:restoredTop sz="94637"/>
  </p:normalViewPr>
  <p:slideViewPr>
    <p:cSldViewPr snapToGrid="0" snapToObjects="1">
      <p:cViewPr varScale="1">
        <p:scale>
          <a:sx n="99" d="100"/>
          <a:sy n="99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58569737936973E-2"/>
          <c:y val="0.15351226245591648"/>
          <c:w val="0.89277863206473029"/>
          <c:h val="0.63541358703415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3.6</c:v>
                </c:pt>
                <c:pt idx="4">
                  <c:v>4.55</c:v>
                </c:pt>
                <c:pt idx="5">
                  <c:v>5.5</c:v>
                </c:pt>
                <c:pt idx="6">
                  <c:v>5.3</c:v>
                </c:pt>
                <c:pt idx="7">
                  <c:v>7.4</c:v>
                </c:pt>
                <c:pt idx="8">
                  <c:v>8.35</c:v>
                </c:pt>
                <c:pt idx="9">
                  <c:v>3</c:v>
                </c:pt>
                <c:pt idx="10">
                  <c:v>3.2</c:v>
                </c:pt>
                <c:pt idx="11">
                  <c:v>6</c:v>
                </c:pt>
                <c:pt idx="12">
                  <c:v>6.4</c:v>
                </c:pt>
                <c:pt idx="13">
                  <c:v>5.0999999999999996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AB-4488-9A49-C94A79F0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543880"/>
        <c:axId val="804543552"/>
      </c:scatterChart>
      <c:valAx>
        <c:axId val="804543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04543552"/>
        <c:crosses val="autoZero"/>
        <c:crossBetween val="midCat"/>
        <c:majorUnit val="1"/>
      </c:valAx>
      <c:valAx>
        <c:axId val="804543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04543880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58569737936973E-2"/>
          <c:y val="0.15351226245591648"/>
          <c:w val="0.89277863206473029"/>
          <c:h val="0.63541358703415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3.6</c:v>
                </c:pt>
                <c:pt idx="4">
                  <c:v>4.55</c:v>
                </c:pt>
                <c:pt idx="5">
                  <c:v>5.5</c:v>
                </c:pt>
                <c:pt idx="6">
                  <c:v>5.3</c:v>
                </c:pt>
                <c:pt idx="7">
                  <c:v>7.4</c:v>
                </c:pt>
                <c:pt idx="8">
                  <c:v>8.35</c:v>
                </c:pt>
                <c:pt idx="9">
                  <c:v>3</c:v>
                </c:pt>
                <c:pt idx="10">
                  <c:v>3.2</c:v>
                </c:pt>
                <c:pt idx="11">
                  <c:v>6</c:v>
                </c:pt>
                <c:pt idx="12">
                  <c:v>6.4</c:v>
                </c:pt>
                <c:pt idx="13">
                  <c:v>5.0999999999999996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82-4B19-8102-19014F34F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543880"/>
        <c:axId val="804543552"/>
      </c:scatterChart>
      <c:valAx>
        <c:axId val="804543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04543552"/>
        <c:crosses val="autoZero"/>
        <c:crossBetween val="midCat"/>
        <c:majorUnit val="1"/>
      </c:valAx>
      <c:valAx>
        <c:axId val="804543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04543880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Sheet1!$D$2:$D$2002</c:f>
              <c:numCache>
                <c:formatCode>General</c:formatCode>
                <c:ptCount val="2001"/>
                <c:pt idx="0">
                  <c:v>4.5397870115110557E-5</c:v>
                </c:pt>
                <c:pt idx="1">
                  <c:v>4.5854105372386969E-5</c:v>
                </c:pt>
                <c:pt idx="2">
                  <c:v>4.6314925447597201E-5</c:v>
                </c:pt>
                <c:pt idx="3">
                  <c:v>4.6780376410390734E-5</c:v>
                </c:pt>
                <c:pt idx="4">
                  <c:v>4.7250504793251914E-5</c:v>
                </c:pt>
                <c:pt idx="5">
                  <c:v>4.7725357596148874E-5</c:v>
                </c:pt>
                <c:pt idx="6">
                  <c:v>4.8204982291227194E-5</c:v>
                </c:pt>
                <c:pt idx="7">
                  <c:v>4.8689426827552937E-5</c:v>
                </c:pt>
                <c:pt idx="8">
                  <c:v>4.9178739635901072E-5</c:v>
                </c:pt>
                <c:pt idx="9">
                  <c:v>4.9672969633593735E-5</c:v>
                </c:pt>
                <c:pt idx="10">
                  <c:v>5.0172166229385549E-5</c:v>
                </c:pt>
                <c:pt idx="11">
                  <c:v>5.0676379328399353E-5</c:v>
                </c:pt>
                <c:pt idx="12">
                  <c:v>5.1185659337110231E-5</c:v>
                </c:pt>
                <c:pt idx="13">
                  <c:v>5.1700057168380384E-5</c:v>
                </c:pt>
                <c:pt idx="14">
                  <c:v>5.2219624246544182E-5</c:v>
                </c:pt>
                <c:pt idx="15">
                  <c:v>5.2744412512544199E-5</c:v>
                </c:pt>
                <c:pt idx="16">
                  <c:v>5.3274474429119226E-5</c:v>
                </c:pt>
                <c:pt idx="17">
                  <c:v>5.3809862986043343E-5</c:v>
                </c:pt>
                <c:pt idx="18">
                  <c:v>5.4350631705418945E-5</c:v>
                </c:pt>
                <c:pt idx="19">
                  <c:v>5.4896834647021349E-5</c:v>
                </c:pt>
                <c:pt idx="20">
                  <c:v>5.544852641369861E-5</c:v>
                </c:pt>
                <c:pt idx="21">
                  <c:v>5.6005762156823923E-5</c:v>
                </c:pt>
                <c:pt idx="22">
                  <c:v>5.6568597581804018E-5</c:v>
                </c:pt>
                <c:pt idx="23">
                  <c:v>5.7137088953641984E-5</c:v>
                </c:pt>
                <c:pt idx="24">
                  <c:v>5.7711293102556071E-5</c:v>
                </c:pt>
                <c:pt idx="25">
                  <c:v>5.8291267429656709E-5</c:v>
                </c:pt>
                <c:pt idx="26">
                  <c:v>5.8877069912675962E-5</c:v>
                </c:pt>
                <c:pt idx="27">
                  <c:v>5.9468759111758926E-5</c:v>
                </c:pt>
                <c:pt idx="28">
                  <c:v>6.0066394175311393E-5</c:v>
                </c:pt>
                <c:pt idx="29">
                  <c:v>6.0670034845906136E-5</c:v>
                </c:pt>
                <c:pt idx="30">
                  <c:v>6.1279741466249083E-5</c:v>
                </c:pt>
                <c:pt idx="31">
                  <c:v>6.1895574985204105E-5</c:v>
                </c:pt>
                <c:pt idx="32">
                  <c:v>6.2517596963879951E-5</c:v>
                </c:pt>
                <c:pt idx="33">
                  <c:v>6.3145869581776397E-5</c:v>
                </c:pt>
                <c:pt idx="34">
                  <c:v>6.3780455642993824E-5</c:v>
                </c:pt>
                <c:pt idx="35">
                  <c:v>6.442141858250351E-5</c:v>
                </c:pt>
                <c:pt idx="36">
                  <c:v>6.5068822472481933E-5</c:v>
                </c:pt>
                <c:pt idx="37">
                  <c:v>6.5722732028707865E-5</c:v>
                </c:pt>
                <c:pt idx="38">
                  <c:v>6.6383212617024563E-5</c:v>
                </c:pt>
                <c:pt idx="39">
                  <c:v>6.7050330259865222E-5</c:v>
                </c:pt>
                <c:pt idx="40">
                  <c:v>6.7724151642845786E-5</c:v>
                </c:pt>
                <c:pt idx="41">
                  <c:v>6.8404744121421956E-5</c:v>
                </c:pt>
                <c:pt idx="42">
                  <c:v>6.9092175727614801E-5</c:v>
                </c:pt>
                <c:pt idx="43">
                  <c:v>6.9786515176802083E-5</c:v>
                </c:pt>
                <c:pt idx="44">
                  <c:v>7.0487831874579059E-5</c:v>
                </c:pt>
                <c:pt idx="45">
                  <c:v>7.1196195923687187E-5</c:v>
                </c:pt>
                <c:pt idx="46">
                  <c:v>7.1911678131013186E-5</c:v>
                </c:pt>
                <c:pt idx="47">
                  <c:v>7.263435001465693E-5</c:v>
                </c:pt>
                <c:pt idx="48">
                  <c:v>7.3364283811071959E-5</c:v>
                </c:pt>
                <c:pt idx="49">
                  <c:v>7.4101552482275709E-5</c:v>
                </c:pt>
                <c:pt idx="50">
                  <c:v>7.4846229723133929E-5</c:v>
                </c:pt>
                <c:pt idx="51">
                  <c:v>7.5598389968716231E-5</c:v>
                </c:pt>
                <c:pt idx="52">
                  <c:v>7.6358108401727525E-5</c:v>
                </c:pt>
                <c:pt idx="53">
                  <c:v>7.7125460960011146E-5</c:v>
                </c:pt>
                <c:pt idx="54">
                  <c:v>7.7900524344130733E-5</c:v>
                </c:pt>
                <c:pt idx="55">
                  <c:v>7.8683376025024654E-5</c:v>
                </c:pt>
                <c:pt idx="56">
                  <c:v>7.9474094251739909E-5</c:v>
                </c:pt>
                <c:pt idx="57">
                  <c:v>8.0272758059241335E-5</c:v>
                </c:pt>
                <c:pt idx="58">
                  <c:v>8.1079447276301297E-5</c:v>
                </c:pt>
                <c:pt idx="59">
                  <c:v>8.1894242533466291E-5</c:v>
                </c:pt>
                <c:pt idx="60">
                  <c:v>8.2717225271105034E-5</c:v>
                </c:pt>
                <c:pt idx="61">
                  <c:v>8.3548477747536566E-5</c:v>
                </c:pt>
                <c:pt idx="62">
                  <c:v>8.4388083047239637E-5</c:v>
                </c:pt>
                <c:pt idx="63">
                  <c:v>8.5236125089145349E-5</c:v>
                </c:pt>
                <c:pt idx="64">
                  <c:v>8.609268863501109E-5</c:v>
                </c:pt>
                <c:pt idx="65">
                  <c:v>8.6957859297880736E-5</c:v>
                </c:pt>
                <c:pt idx="66">
                  <c:v>8.7831723550627256E-5</c:v>
                </c:pt>
                <c:pt idx="67">
                  <c:v>8.8714368734583318E-5</c:v>
                </c:pt>
                <c:pt idx="68">
                  <c:v>8.9605883068256031E-5</c:v>
                </c:pt>
                <c:pt idx="69">
                  <c:v>9.050635565613092E-5</c:v>
                </c:pt>
                <c:pt idx="70">
                  <c:v>9.1415876497562943E-5</c:v>
                </c:pt>
                <c:pt idx="71">
                  <c:v>9.2334536495756783E-5</c:v>
                </c:pt>
                <c:pt idx="72">
                  <c:v>9.326242746684018E-5</c:v>
                </c:pt>
                <c:pt idx="73">
                  <c:v>9.4199642149020939E-5</c:v>
                </c:pt>
                <c:pt idx="74">
                  <c:v>9.5146274211842144E-5</c:v>
                </c:pt>
                <c:pt idx="75">
                  <c:v>9.6102418265529412E-5</c:v>
                </c:pt>
                <c:pt idx="76">
                  <c:v>9.7068169870428541E-5</c:v>
                </c:pt>
                <c:pt idx="77">
                  <c:v>9.8043625546541212E-5</c:v>
                </c:pt>
                <c:pt idx="78">
                  <c:v>9.9028882783153274E-5</c:v>
                </c:pt>
                <c:pt idx="79">
                  <c:v>1.0002404004856233E-4</c:v>
                </c:pt>
                <c:pt idx="80">
                  <c:v>1.0102919679990002E-4</c:v>
                </c:pt>
                <c:pt idx="81">
                  <c:v>1.0204445349305543E-4</c:v>
                </c:pt>
                <c:pt idx="82">
                  <c:v>1.0306991159269522E-4</c:v>
                </c:pt>
                <c:pt idx="83">
                  <c:v>1.0410567358238627E-4</c:v>
                </c:pt>
                <c:pt idx="84">
                  <c:v>1.0515184297481847E-4</c:v>
                </c:pt>
                <c:pt idx="85">
                  <c:v>1.0620852432213108E-4</c:v>
                </c:pt>
                <c:pt idx="86">
                  <c:v>1.0727582322634048E-4</c:v>
                </c:pt>
                <c:pt idx="87">
                  <c:v>1.0835384634987523E-4</c:v>
                </c:pt>
                <c:pt idx="88">
                  <c:v>1.0944270142621344E-4</c:v>
                </c:pt>
                <c:pt idx="89">
                  <c:v>1.1054249727062996E-4</c:v>
                </c:pt>
                <c:pt idx="90">
                  <c:v>1.1165334379104818E-4</c:v>
                </c:pt>
                <c:pt idx="91">
                  <c:v>1.1277535199900266E-4</c:v>
                </c:pt>
                <c:pt idx="92">
                  <c:v>1.1390863402071037E-4</c:v>
                </c:pt>
                <c:pt idx="93">
                  <c:v>1.1505330310825406E-4</c:v>
                </c:pt>
                <c:pt idx="94">
                  <c:v>1.162094736508753E-4</c:v>
                </c:pt>
                <c:pt idx="95">
                  <c:v>1.1737726118638365E-4</c:v>
                </c:pt>
                <c:pt idx="96">
                  <c:v>1.1855678241267699E-4</c:v>
                </c:pt>
                <c:pt idx="97">
                  <c:v>1.1974815519938011E-4</c:v>
                </c:pt>
                <c:pt idx="98">
                  <c:v>1.2095149859959721E-4</c:v>
                </c:pt>
                <c:pt idx="99">
                  <c:v>1.2216693286178383E-4</c:v>
                </c:pt>
                <c:pt idx="100">
                  <c:v>1.2339457944173689E-4</c:v>
                </c:pt>
                <c:pt idx="101">
                  <c:v>1.2463456101470554E-4</c:v>
                </c:pt>
                <c:pt idx="102">
                  <c:v>1.2588700148762137E-4</c:v>
                </c:pt>
                <c:pt idx="103">
                  <c:v>1.2715202601145387E-4</c:v>
                </c:pt>
                <c:pt idx="104">
                  <c:v>1.2842976099368639E-4</c:v>
                </c:pt>
                <c:pt idx="105">
                  <c:v>1.297203341109203E-4</c:v>
                </c:pt>
                <c:pt idx="106">
                  <c:v>1.3102387432160198E-4</c:v>
                </c:pt>
                <c:pt idx="107">
                  <c:v>1.3234051187887994E-4</c:v>
                </c:pt>
                <c:pt idx="108">
                  <c:v>1.33670378343589E-4</c:v>
                </c:pt>
                <c:pt idx="109">
                  <c:v>1.3501360659736478E-4</c:v>
                </c:pt>
                <c:pt idx="110">
                  <c:v>1.3637033085589051E-4</c:v>
                </c:pt>
                <c:pt idx="111">
                  <c:v>1.3774068668227378E-4</c:v>
                </c:pt>
                <c:pt idx="112">
                  <c:v>1.391248110005607E-4</c:v>
                </c:pt>
                <c:pt idx="113">
                  <c:v>1.4052284210938141E-4</c:v>
                </c:pt>
                <c:pt idx="114">
                  <c:v>1.4193491969573615E-4</c:v>
                </c:pt>
                <c:pt idx="115">
                  <c:v>1.4336118484891542E-4</c:v>
                </c:pt>
                <c:pt idx="116">
                  <c:v>1.4480178007456214E-4</c:v>
                </c:pt>
                <c:pt idx="117">
                  <c:v>1.4625684930887311E-4</c:v>
                </c:pt>
                <c:pt idx="118">
                  <c:v>1.4772653793294248E-4</c:v>
                </c:pt>
                <c:pt idx="119">
                  <c:v>1.4921099278725349E-4</c:v>
                </c:pt>
                <c:pt idx="120">
                  <c:v>1.5071036218630395E-4</c:v>
                </c:pt>
                <c:pt idx="121">
                  <c:v>1.52224795933388E-4</c:v>
                </c:pt>
                <c:pt idx="122">
                  <c:v>1.5375444533552484E-4</c:v>
                </c:pt>
                <c:pt idx="123">
                  <c:v>1.5529946321853118E-4</c:v>
                </c:pt>
                <c:pt idx="124">
                  <c:v>1.5686000394225051E-4</c:v>
                </c:pt>
                <c:pt idx="125">
                  <c:v>1.584362234159295E-4</c:v>
                </c:pt>
                <c:pt idx="126">
                  <c:v>1.6002827911375321E-4</c:v>
                </c:pt>
                <c:pt idx="127">
                  <c:v>1.6163633009053045E-4</c:v>
                </c:pt>
                <c:pt idx="128">
                  <c:v>1.6326053699754108E-4</c:v>
                </c:pt>
                <c:pt idx="129">
                  <c:v>1.6490106209853724E-4</c:v>
                </c:pt>
                <c:pt idx="130">
                  <c:v>1.6655806928590769E-4</c:v>
                </c:pt>
                <c:pt idx="131">
                  <c:v>1.6823172409700205E-4</c:v>
                </c:pt>
                <c:pt idx="132">
                  <c:v>1.6992219373062012E-4</c:v>
                </c:pt>
                <c:pt idx="133">
                  <c:v>1.7162964706366252E-4</c:v>
                </c:pt>
                <c:pt idx="134">
                  <c:v>1.7335425466795241E-4</c:v>
                </c:pt>
                <c:pt idx="135">
                  <c:v>1.7509618882722045E-4</c:v>
                </c:pt>
                <c:pt idx="136">
                  <c:v>1.7685562355426469E-4</c:v>
                </c:pt>
                <c:pt idx="137">
                  <c:v>1.7863273460827657E-4</c:v>
                </c:pt>
                <c:pt idx="138">
                  <c:v>1.8042769951234449E-4</c:v>
                </c:pt>
                <c:pt idx="139">
                  <c:v>1.8224069757112965E-4</c:v>
                </c:pt>
                <c:pt idx="140">
                  <c:v>1.8407190988872069E-4</c:v>
                </c:pt>
                <c:pt idx="141">
                  <c:v>1.8592151938666321E-4</c:v>
                </c:pt>
                <c:pt idx="142">
                  <c:v>1.8778971082217429E-4</c:v>
                </c:pt>
                <c:pt idx="143">
                  <c:v>1.8967667080653367E-4</c:v>
                </c:pt>
                <c:pt idx="144">
                  <c:v>1.9158258782366402E-4</c:v>
                </c:pt>
                <c:pt idx="145">
                  <c:v>1.9350765224889177E-4</c:v>
                </c:pt>
                <c:pt idx="146">
                  <c:v>1.9545205636789886E-4</c:v>
                </c:pt>
                <c:pt idx="147">
                  <c:v>1.974159943958623E-4</c:v>
                </c:pt>
                <c:pt idx="148">
                  <c:v>1.9939966249678625E-4</c:v>
                </c:pt>
                <c:pt idx="149">
                  <c:v>2.0140325880302373E-4</c:v>
                </c:pt>
                <c:pt idx="150">
                  <c:v>2.0342698343499865E-4</c:v>
                </c:pt>
                <c:pt idx="151">
                  <c:v>2.0547103852111865E-4</c:v>
                </c:pt>
                <c:pt idx="152">
                  <c:v>2.0753562821789303E-4</c:v>
                </c:pt>
                <c:pt idx="153">
                  <c:v>2.0962095873024563E-4</c:v>
                </c:pt>
                <c:pt idx="154">
                  <c:v>2.1172723833203506E-4</c:v>
                </c:pt>
                <c:pt idx="155">
                  <c:v>2.1385467738677721E-4</c:v>
                </c:pt>
                <c:pt idx="156">
                  <c:v>2.1600348836857533E-4</c:v>
                </c:pt>
                <c:pt idx="157">
                  <c:v>2.181738858832606E-4</c:v>
                </c:pt>
                <c:pt idx="158">
                  <c:v>2.203660866897394E-4</c:v>
                </c:pt>
                <c:pt idx="159">
                  <c:v>2.2258030972155952E-4</c:v>
                </c:pt>
                <c:pt idx="160">
                  <c:v>2.2481677610868548E-4</c:v>
                </c:pt>
                <c:pt idx="161">
                  <c:v>2.2707570919949717E-4</c:v>
                </c:pt>
                <c:pt idx="162">
                  <c:v>2.2935733458300241E-4</c:v>
                </c:pt>
                <c:pt idx="163">
                  <c:v>2.3166188011127491E-4</c:v>
                </c:pt>
                <c:pt idx="164">
                  <c:v>2.3398957592211448E-4</c:v>
                </c:pt>
                <c:pt idx="165">
                  <c:v>2.3634065446193249E-4</c:v>
                </c:pt>
                <c:pt idx="166">
                  <c:v>2.3871535050887401E-4</c:v>
                </c:pt>
                <c:pt idx="167">
                  <c:v>2.4111390119615231E-4</c:v>
                </c:pt>
                <c:pt idx="168">
                  <c:v>2.4353654603563159E-4</c:v>
                </c:pt>
                <c:pt idx="169">
                  <c:v>2.4598352694164453E-4</c:v>
                </c:pt>
                <c:pt idx="170">
                  <c:v>2.4845508825503757E-4</c:v>
                </c:pt>
                <c:pt idx="171">
                  <c:v>2.5095147676746575E-4</c:v>
                </c:pt>
                <c:pt idx="172">
                  <c:v>2.5347294174592227E-4</c:v>
                </c:pt>
                <c:pt idx="173">
                  <c:v>2.5601973495751929E-4</c:v>
                </c:pt>
                <c:pt idx="174">
                  <c:v>2.5859211069450904E-4</c:v>
                </c:pt>
                <c:pt idx="175">
                  <c:v>2.6119032579956133E-4</c:v>
                </c:pt>
                <c:pt idx="176">
                  <c:v>2.6381463969128629E-4</c:v>
                </c:pt>
                <c:pt idx="177">
                  <c:v>2.6646531439001632E-4</c:v>
                </c:pt>
                <c:pt idx="178">
                  <c:v>2.6914261454384246E-4</c:v>
                </c:pt>
                <c:pt idx="179">
                  <c:v>2.7184680745491279E-4</c:v>
                </c:pt>
                <c:pt idx="180">
                  <c:v>2.7457816310598779E-4</c:v>
                </c:pt>
                <c:pt idx="181">
                  <c:v>2.7733695418726744E-4</c:v>
                </c:pt>
                <c:pt idx="182">
                  <c:v>2.801234561234776E-4</c:v>
                </c:pt>
                <c:pt idx="183">
                  <c:v>2.8293794710123449E-4</c:v>
                </c:pt>
                <c:pt idx="184">
                  <c:v>2.8578070809667371E-4</c:v>
                </c:pt>
                <c:pt idx="185">
                  <c:v>2.8865202290336039E-4</c:v>
                </c:pt>
                <c:pt idx="186">
                  <c:v>2.9155217816047399E-4</c:v>
                </c:pt>
                <c:pt idx="187">
                  <c:v>2.9448146338127706E-4</c:v>
                </c:pt>
                <c:pt idx="188">
                  <c:v>2.9744017098186153E-4</c:v>
                </c:pt>
                <c:pt idx="189">
                  <c:v>3.0042859631018893E-4</c:v>
                </c:pt>
                <c:pt idx="190">
                  <c:v>3.034470376754116E-4</c:v>
                </c:pt>
                <c:pt idx="191">
                  <c:v>3.0649579637749406E-4</c:v>
                </c:pt>
                <c:pt idx="192">
                  <c:v>3.0957517673712112E-4</c:v>
                </c:pt>
                <c:pt idx="193">
                  <c:v>3.1268548612590954E-4</c:v>
                </c:pt>
                <c:pt idx="194">
                  <c:v>3.1582703499691723E-4</c:v>
                </c:pt>
                <c:pt idx="195">
                  <c:v>3.1900013691545901E-4</c:v>
                </c:pt>
                <c:pt idx="196">
                  <c:v>3.2220510859022323E-4</c:v>
                </c:pt>
                <c:pt idx="197">
                  <c:v>3.2544226990470596E-4</c:v>
                </c:pt>
                <c:pt idx="198">
                  <c:v>3.2871194394894888E-4</c:v>
                </c:pt>
                <c:pt idx="199">
                  <c:v>3.3201445705160218E-4</c:v>
                </c:pt>
                <c:pt idx="200">
                  <c:v>3.353501388122971E-4</c:v>
                </c:pt>
                <c:pt idx="201">
                  <c:v>3.3871932213434819E-4</c:v>
                </c:pt>
                <c:pt idx="202">
                  <c:v>3.4212234325777484E-4</c:v>
                </c:pt>
                <c:pt idx="203">
                  <c:v>3.4555954179265599E-4</c:v>
                </c:pt>
                <c:pt idx="204">
                  <c:v>3.4903126075281113E-4</c:v>
                </c:pt>
                <c:pt idx="205">
                  <c:v>3.5253784658982162E-4</c:v>
                </c:pt>
                <c:pt idx="206">
                  <c:v>3.5607964922738559E-4</c:v>
                </c:pt>
                <c:pt idx="207">
                  <c:v>3.596570220960169E-4</c:v>
                </c:pt>
                <c:pt idx="208">
                  <c:v>3.6327032216808649E-4</c:v>
                </c:pt>
                <c:pt idx="209">
                  <c:v>3.6691990999321555E-4</c:v>
                </c:pt>
                <c:pt idx="210">
                  <c:v>3.7060614973401609E-4</c:v>
                </c:pt>
                <c:pt idx="211">
                  <c:v>3.7432940920218972E-4</c:v>
                </c:pt>
                <c:pt idx="212">
                  <c:v>3.7809005989497812E-4</c:v>
                </c:pt>
                <c:pt idx="213">
                  <c:v>3.8188847703199782E-4</c:v>
                </c:pt>
                <c:pt idx="214">
                  <c:v>3.8572503959240012E-4</c:v>
                </c:pt>
                <c:pt idx="215">
                  <c:v>3.8960013035243922E-4</c:v>
                </c:pt>
                <c:pt idx="216">
                  <c:v>3.9351413592339339E-4</c:v>
                </c:pt>
                <c:pt idx="217">
                  <c:v>3.9746744678986626E-4</c:v>
                </c:pt>
                <c:pt idx="218">
                  <c:v>4.0146045734846983E-4</c:v>
                </c:pt>
                <c:pt idx="219">
                  <c:v>4.0549356594688933E-4</c:v>
                </c:pt>
                <c:pt idx="220">
                  <c:v>4.0956717492333667E-4</c:v>
                </c:pt>
                <c:pt idx="221">
                  <c:v>4.1368169064639391E-4</c:v>
                </c:pt>
                <c:pt idx="222">
                  <c:v>4.1783752355525476E-4</c:v>
                </c:pt>
                <c:pt idx="223">
                  <c:v>4.2203508820036229E-4</c:v>
                </c:pt>
                <c:pt idx="224">
                  <c:v>4.2627480328445098E-4</c:v>
                </c:pt>
                <c:pt idx="225">
                  <c:v>4.3055709170399453E-4</c:v>
                </c:pt>
                <c:pt idx="226">
                  <c:v>4.348823805910657E-4</c:v>
                </c:pt>
                <c:pt idx="227">
                  <c:v>4.3925110135561199E-4</c:v>
                </c:pt>
                <c:pt idx="228">
                  <c:v>4.4366368972814733E-4</c:v>
                </c:pt>
                <c:pt idx="229">
                  <c:v>4.4812058580286925E-4</c:v>
                </c:pt>
                <c:pt idx="230">
                  <c:v>4.5262223408120089E-4</c:v>
                </c:pt>
                <c:pt idx="231">
                  <c:v>4.5716908351576825E-4</c:v>
                </c:pt>
                <c:pt idx="232">
                  <c:v>4.6176158755480861E-4</c:v>
                </c:pt>
                <c:pt idx="233">
                  <c:v>4.6640020418702179E-4</c:v>
                </c:pt>
                <c:pt idx="234">
                  <c:v>4.7108539598686271E-4</c:v>
                </c:pt>
                <c:pt idx="235">
                  <c:v>4.7581763016028589E-4</c:v>
                </c:pt>
                <c:pt idx="236">
                  <c:v>4.8059737859093994E-4</c:v>
                </c:pt>
                <c:pt idx="237">
                  <c:v>4.8542511788682036E-4</c:v>
                </c:pt>
                <c:pt idx="238">
                  <c:v>4.9030132942738224E-4</c:v>
                </c:pt>
                <c:pt idx="239">
                  <c:v>4.95226499411123E-4</c:v>
                </c:pt>
                <c:pt idx="240">
                  <c:v>5.0020111890363176E-4</c:v>
                </c:pt>
                <c:pt idx="241">
                  <c:v>5.0522568388611613E-4</c:v>
                </c:pt>
                <c:pt idx="242">
                  <c:v>5.103006953044066E-4</c:v>
                </c:pt>
                <c:pt idx="243">
                  <c:v>5.1542665911845028E-4</c:v>
                </c:pt>
                <c:pt idx="244">
                  <c:v>5.2060408635228777E-4</c:v>
                </c:pt>
                <c:pt idx="245">
                  <c:v>5.2583349314452876E-4</c:v>
                </c:pt>
                <c:pt idx="246">
                  <c:v>5.3111540079932285E-4</c:v>
                </c:pt>
                <c:pt idx="247">
                  <c:v>5.3645033583783763E-4</c:v>
                </c:pt>
                <c:pt idx="248">
                  <c:v>5.4183883005024251E-4</c:v>
                </c:pt>
                <c:pt idx="249">
                  <c:v>5.4728142054820655E-4</c:v>
                </c:pt>
                <c:pt idx="250">
                  <c:v>5.5277864981791592E-4</c:v>
                </c:pt>
                <c:pt idx="251">
                  <c:v>5.5833106577361227E-4</c:v>
                </c:pt>
                <c:pt idx="252">
                  <c:v>5.6393922181166339E-4</c:v>
                </c:pt>
                <c:pt idx="253">
                  <c:v>5.6960367686516408E-4</c:v>
                </c:pt>
                <c:pt idx="254">
                  <c:v>5.7532499545907801E-4</c:v>
                </c:pt>
                <c:pt idx="255">
                  <c:v>5.8110374776592071E-4</c:v>
                </c:pt>
                <c:pt idx="256">
                  <c:v>5.8694050966199662E-4</c:v>
                </c:pt>
                <c:pt idx="257">
                  <c:v>5.9283586278418643E-4</c:v>
                </c:pt>
                <c:pt idx="258">
                  <c:v>5.9879039458729684E-4</c:v>
                </c:pt>
                <c:pt idx="259">
                  <c:v>6.0480469840196627E-4</c:v>
                </c:pt>
                <c:pt idx="260">
                  <c:v>6.1087937349317773E-4</c:v>
                </c:pt>
                <c:pt idx="261">
                  <c:v>6.170150251192816E-4</c:v>
                </c:pt>
                <c:pt idx="262">
                  <c:v>6.2321226459166406E-4</c:v>
                </c:pt>
                <c:pt idx="263">
                  <c:v>6.2947170933497166E-4</c:v>
                </c:pt>
                <c:pt idx="264">
                  <c:v>6.3579398294793393E-4</c:v>
                </c:pt>
                <c:pt idx="265">
                  <c:v>6.4217971526478912E-4</c:v>
                </c:pt>
                <c:pt idx="266">
                  <c:v>6.4862954241730959E-4</c:v>
                </c:pt>
                <c:pt idx="267">
                  <c:v>6.5514410689744161E-4</c:v>
                </c:pt>
                <c:pt idx="268">
                  <c:v>6.6172405762055669E-4</c:v>
                </c:pt>
                <c:pt idx="269">
                  <c:v>6.6837004998933228E-4</c:v>
                </c:pt>
                <c:pt idx="270">
                  <c:v>6.7508274595825461E-4</c:v>
                </c:pt>
                <c:pt idx="271">
                  <c:v>6.8186281409875855E-4</c:v>
                </c:pt>
                <c:pt idx="272">
                  <c:v>6.8871092966500669E-4</c:v>
                </c:pt>
                <c:pt idx="273">
                  <c:v>6.9562777466031591E-4</c:v>
                </c:pt>
                <c:pt idx="274">
                  <c:v>7.026140379042384E-4</c:v>
                </c:pt>
                <c:pt idx="275">
                  <c:v>7.096704151002977E-4</c:v>
                </c:pt>
                <c:pt idx="276">
                  <c:v>7.167976089043933E-4</c:v>
                </c:pt>
                <c:pt idx="277">
                  <c:v>7.2399632899387411E-4</c:v>
                </c:pt>
                <c:pt idx="278">
                  <c:v>7.3126729213729457E-4</c:v>
                </c:pt>
                <c:pt idx="279">
                  <c:v>7.3861122226485151E-4</c:v>
                </c:pt>
                <c:pt idx="280">
                  <c:v>7.4602885053951374E-4</c:v>
                </c:pt>
                <c:pt idx="281">
                  <c:v>7.5352091542884691E-4</c:v>
                </c:pt>
                <c:pt idx="282">
                  <c:v>7.6108816277754951E-4</c:v>
                </c:pt>
                <c:pt idx="283">
                  <c:v>7.6873134588069229E-4</c:v>
                </c:pt>
                <c:pt idx="284">
                  <c:v>7.7645122555768163E-4</c:v>
                </c:pt>
                <c:pt idx="285">
                  <c:v>7.8424857022694127E-4</c:v>
                </c:pt>
                <c:pt idx="286">
                  <c:v>7.9212415598133501E-4</c:v>
                </c:pt>
                <c:pt idx="287">
                  <c:v>8.0007876666431978E-4</c:v>
                </c:pt>
                <c:pt idx="288">
                  <c:v>8.0811319394684931E-4</c:v>
                </c:pt>
                <c:pt idx="289">
                  <c:v>8.1622823740502685E-4</c:v>
                </c:pt>
                <c:pt idx="290">
                  <c:v>8.2442470459852344E-4</c:v>
                </c:pt>
                <c:pt idx="291">
                  <c:v>8.327034111497584E-4</c:v>
                </c:pt>
                <c:pt idx="292">
                  <c:v>8.4106518082385784E-4</c:v>
                </c:pt>
                <c:pt idx="293">
                  <c:v>8.4951084560938952E-4</c:v>
                </c:pt>
                <c:pt idx="294">
                  <c:v>8.5804124579989761E-4</c:v>
                </c:pt>
                <c:pt idx="295">
                  <c:v>8.6665723007622289E-4</c:v>
                </c:pt>
                <c:pt idx="296">
                  <c:v>8.7535965558963513E-4</c:v>
                </c:pt>
                <c:pt idx="297">
                  <c:v>8.8414938804577366E-4</c:v>
                </c:pt>
                <c:pt idx="298">
                  <c:v>8.9302730178940706E-4</c:v>
                </c:pt>
                <c:pt idx="299">
                  <c:v>9.0199427989002688E-4</c:v>
                </c:pt>
                <c:pt idx="300">
                  <c:v>9.110512142282679E-4</c:v>
                </c:pt>
                <c:pt idx="301">
                  <c:v>9.201990055831776E-4</c:v>
                </c:pt>
                <c:pt idx="302">
                  <c:v>9.2943856372033201E-4</c:v>
                </c:pt>
                <c:pt idx="303">
                  <c:v>9.3877080748081888E-4</c:v>
                </c:pt>
                <c:pt idx="304">
                  <c:v>9.4819666487107779E-4</c:v>
                </c:pt>
                <c:pt idx="305">
                  <c:v>9.577170731536154E-4</c:v>
                </c:pt>
                <c:pt idx="306">
                  <c:v>9.6733297893864553E-4</c:v>
                </c:pt>
                <c:pt idx="307">
                  <c:v>9.7704533827652827E-4</c:v>
                </c:pt>
                <c:pt idx="308">
                  <c:v>9.8685511675120833E-4</c:v>
                </c:pt>
                <c:pt idx="309">
                  <c:v>9.9676328957450924E-4</c:v>
                </c:pt>
                <c:pt idx="310">
                  <c:v>1.0067708416813584E-3</c:v>
                </c:pt>
                <c:pt idx="311">
                  <c:v>1.0168787678259327E-3</c:v>
                </c:pt>
                <c:pt idx="312">
                  <c:v>1.0270880726787493E-3</c:v>
                </c:pt>
                <c:pt idx="313">
                  <c:v>1.0373997709246887E-3</c:v>
                </c:pt>
                <c:pt idx="314">
                  <c:v>1.0478148873619786E-3</c:v>
                </c:pt>
                <c:pt idx="315">
                  <c:v>1.0583344570021303E-3</c:v>
                </c:pt>
                <c:pt idx="316">
                  <c:v>1.0689595251708575E-3</c:v>
                </c:pt>
                <c:pt idx="317">
                  <c:v>1.0796911476099631E-3</c:v>
                </c:pt>
                <c:pt idx="318">
                  <c:v>1.090530390580222E-3</c:v>
                </c:pt>
                <c:pt idx="319">
                  <c:v>1.1014783309652512E-3</c:v>
                </c:pt>
                <c:pt idx="320">
                  <c:v>1.1125360563764054E-3</c:v>
                </c:pt>
                <c:pt idx="321">
                  <c:v>1.1237046652586714E-3</c:v>
                </c:pt>
                <c:pt idx="322">
                  <c:v>1.1349852669975955E-3</c:v>
                </c:pt>
                <c:pt idx="323">
                  <c:v>1.1463789820272477E-3</c:v>
                </c:pt>
                <c:pt idx="324">
                  <c:v>1.1578869419392242E-3</c:v>
                </c:pt>
                <c:pt idx="325">
                  <c:v>1.1695102895927163E-3</c:v>
                </c:pt>
                <c:pt idx="326">
                  <c:v>1.1812501792256322E-3</c:v>
                </c:pt>
                <c:pt idx="327">
                  <c:v>1.1931077765668001E-3</c:v>
                </c:pt>
                <c:pt idx="328">
                  <c:v>1.2050842589492493E-3</c:v>
                </c:pt>
                <c:pt idx="329">
                  <c:v>1.2171808154245963E-3</c:v>
                </c:pt>
                <c:pt idx="330">
                  <c:v>1.2293986468785241E-3</c:v>
                </c:pt>
                <c:pt idx="331">
                  <c:v>1.2417389661473826E-3</c:v>
                </c:pt>
                <c:pt idx="332">
                  <c:v>1.2542029981359095E-3</c:v>
                </c:pt>
                <c:pt idx="333">
                  <c:v>1.2667919799360945E-3</c:v>
                </c:pt>
                <c:pt idx="334">
                  <c:v>1.2795071609471797E-3</c:v>
                </c:pt>
                <c:pt idx="335">
                  <c:v>1.2923498029968233E-3</c:v>
                </c:pt>
                <c:pt idx="336">
                  <c:v>1.3053211804634225E-3</c:v>
                </c:pt>
                <c:pt idx="337">
                  <c:v>1.3184225803996267E-3</c:v>
                </c:pt>
                <c:pt idx="338">
                  <c:v>1.3316553026570259E-3</c:v>
                </c:pt>
                <c:pt idx="339">
                  <c:v>1.3450206600120473E-3</c:v>
                </c:pt>
                <c:pt idx="340">
                  <c:v>1.3585199782930543E-3</c:v>
                </c:pt>
                <c:pt idx="341">
                  <c:v>1.3721545965086777E-3</c:v>
                </c:pt>
                <c:pt idx="342">
                  <c:v>1.3859258669773691E-3</c:v>
                </c:pt>
                <c:pt idx="343">
                  <c:v>1.399835155458205E-3</c:v>
                </c:pt>
                <c:pt idx="344">
                  <c:v>1.4138838412829382E-3</c:v>
                </c:pt>
                <c:pt idx="345">
                  <c:v>1.4280733174893276E-3</c:v>
                </c:pt>
                <c:pt idx="346">
                  <c:v>1.442404990955735E-3</c:v>
                </c:pt>
                <c:pt idx="347">
                  <c:v>1.4568802825370166E-3</c:v>
                </c:pt>
                <c:pt idx="348">
                  <c:v>1.4715006272017169E-3</c:v>
                </c:pt>
                <c:pt idx="349">
                  <c:v>1.4862674741705679E-3</c:v>
                </c:pt>
                <c:pt idx="350">
                  <c:v>1.5011822870563284E-3</c:v>
                </c:pt>
                <c:pt idx="351">
                  <c:v>1.5162465440049439E-3</c:v>
                </c:pt>
                <c:pt idx="352">
                  <c:v>1.5314617378380524E-3</c:v>
                </c:pt>
                <c:pt idx="353">
                  <c:v>1.5468293761969204E-3</c:v>
                </c:pt>
                <c:pt idx="354">
                  <c:v>1.5623509816876005E-3</c:v>
                </c:pt>
                <c:pt idx="355">
                  <c:v>1.5780280920276353E-3</c:v>
                </c:pt>
                <c:pt idx="356">
                  <c:v>1.5938622601940737E-3</c:v>
                </c:pt>
                <c:pt idx="357">
                  <c:v>1.6098550545729192E-3</c:v>
                </c:pt>
                <c:pt idx="358">
                  <c:v>1.6260080591099929E-3</c:v>
                </c:pt>
                <c:pt idx="359">
                  <c:v>1.6423228734632502E-3</c:v>
                </c:pt>
                <c:pt idx="360">
                  <c:v>1.6588011131565285E-3</c:v>
                </c:pt>
                <c:pt idx="361">
                  <c:v>1.6754444097347681E-3</c:v>
                </c:pt>
                <c:pt idx="362">
                  <c:v>1.6922544109206981E-3</c:v>
                </c:pt>
                <c:pt idx="363">
                  <c:v>1.7092327807730265E-3</c:v>
                </c:pt>
                <c:pt idx="364">
                  <c:v>1.7263811998461148E-3</c:v>
                </c:pt>
                <c:pt idx="365">
                  <c:v>1.7437013653511808E-3</c:v>
                </c:pt>
                <c:pt idx="366">
                  <c:v>1.7611949913190097E-3</c:v>
                </c:pt>
                <c:pt idx="367">
                  <c:v>1.7788638087642401E-3</c:v>
                </c:pt>
                <c:pt idx="368">
                  <c:v>1.7967095658511726E-3</c:v>
                </c:pt>
                <c:pt idx="369">
                  <c:v>1.8147340280611657E-3</c:v>
                </c:pt>
                <c:pt idx="370">
                  <c:v>1.8329389783616086E-3</c:v>
                </c:pt>
                <c:pt idx="371">
                  <c:v>1.8513262173764885E-3</c:v>
                </c:pt>
                <c:pt idx="372">
                  <c:v>1.8698975635585791E-3</c:v>
                </c:pt>
                <c:pt idx="373">
                  <c:v>1.8886548533632423E-3</c:v>
                </c:pt>
                <c:pt idx="374">
                  <c:v>1.9075999414238773E-3</c:v>
                </c:pt>
                <c:pt idx="375">
                  <c:v>1.926734700729012E-3</c:v>
                </c:pt>
                <c:pt idx="376">
                  <c:v>1.9460610228010814E-3</c:v>
                </c:pt>
                <c:pt idx="377">
                  <c:v>1.965580817876871E-3</c:v>
                </c:pt>
                <c:pt idx="378">
                  <c:v>1.9852960150896666E-3</c:v>
                </c:pt>
                <c:pt idx="379">
                  <c:v>2.0052085626531065E-3</c:v>
                </c:pt>
                <c:pt idx="380">
                  <c:v>2.0253204280467761E-3</c:v>
                </c:pt>
                <c:pt idx="381">
                  <c:v>2.0456335982035317E-3</c:v>
                </c:pt>
                <c:pt idx="382">
                  <c:v>2.0661500796985851E-3</c:v>
                </c:pt>
                <c:pt idx="383">
                  <c:v>2.0868718989403528E-3</c:v>
                </c:pt>
                <c:pt idx="384">
                  <c:v>2.1078011023631118E-3</c:v>
                </c:pt>
                <c:pt idx="385">
                  <c:v>2.1289397566214359E-3</c:v>
                </c:pt>
                <c:pt idx="386">
                  <c:v>2.1502899487864636E-3</c:v>
                </c:pt>
                <c:pt idx="387">
                  <c:v>2.1718537865439884E-3</c:v>
                </c:pt>
                <c:pt idx="388">
                  <c:v>2.1936333983944155E-3</c:v>
                </c:pt>
                <c:pt idx="389">
                  <c:v>2.2156309338545658E-3</c:v>
                </c:pt>
                <c:pt idx="390">
                  <c:v>2.2378485636613725E-3</c:v>
                </c:pt>
                <c:pt idx="391">
                  <c:v>2.260288479977461E-3</c:v>
                </c:pt>
                <c:pt idx="392">
                  <c:v>2.2829528965986634E-3</c:v>
                </c:pt>
                <c:pt idx="393">
                  <c:v>2.3058440491634407E-3</c:v>
                </c:pt>
                <c:pt idx="394">
                  <c:v>2.3289641953642614E-3</c:v>
                </c:pt>
                <c:pt idx="395">
                  <c:v>2.3523156151609424E-3</c:v>
                </c:pt>
                <c:pt idx="396">
                  <c:v>2.375900610995955E-3</c:v>
                </c:pt>
                <c:pt idx="397">
                  <c:v>2.3997215080117499E-3</c:v>
                </c:pt>
                <c:pt idx="398">
                  <c:v>2.4237806542700704E-3</c:v>
                </c:pt>
                <c:pt idx="399">
                  <c:v>2.4480804209732819E-3</c:v>
                </c:pt>
                <c:pt idx="400">
                  <c:v>2.4726232026878654E-3</c:v>
                </c:pt>
                <c:pt idx="401">
                  <c:v>2.4974114175697242E-3</c:v>
                </c:pt>
                <c:pt idx="402">
                  <c:v>2.5224475075918294E-3</c:v>
                </c:pt>
                <c:pt idx="403">
                  <c:v>2.5477339387738212E-3</c:v>
                </c:pt>
                <c:pt idx="404">
                  <c:v>2.573273201413762E-3</c:v>
                </c:pt>
                <c:pt idx="405">
                  <c:v>2.5990678103220049E-3</c:v>
                </c:pt>
                <c:pt idx="406">
                  <c:v>2.6251203050572363E-3</c:v>
                </c:pt>
                <c:pt idx="407">
                  <c:v>2.6514332501646602E-3</c:v>
                </c:pt>
                <c:pt idx="408">
                  <c:v>2.6780092354163807E-3</c:v>
                </c:pt>
                <c:pt idx="409">
                  <c:v>2.7048508760539733E-3</c:v>
                </c:pt>
                <c:pt idx="410">
                  <c:v>2.7319608130332959E-3</c:v>
                </c:pt>
                <c:pt idx="411">
                  <c:v>2.7593417132715211E-3</c:v>
                </c:pt>
                <c:pt idx="412">
                  <c:v>2.7869962698964298E-3</c:v>
                </c:pt>
                <c:pt idx="413">
                  <c:v>2.8149272024979659E-3</c:v>
                </c:pt>
                <c:pt idx="414">
                  <c:v>2.8431372573821181E-3</c:v>
                </c:pt>
                <c:pt idx="415">
                  <c:v>2.8716292078270738E-3</c:v>
                </c:pt>
                <c:pt idx="416">
                  <c:v>2.9004058543417228E-3</c:v>
                </c:pt>
                <c:pt idx="417">
                  <c:v>2.9294700249264971E-3</c:v>
                </c:pt>
                <c:pt idx="418">
                  <c:v>2.9588245753365936E-3</c:v>
                </c:pt>
                <c:pt idx="419">
                  <c:v>2.9884723893475653E-3</c:v>
                </c:pt>
                <c:pt idx="420">
                  <c:v>3.0184163790233222E-3</c:v>
                </c:pt>
                <c:pt idx="421">
                  <c:v>3.0486594849865626E-3</c:v>
                </c:pt>
                <c:pt idx="422">
                  <c:v>3.079204676691621E-3</c:v>
                </c:pt>
                <c:pt idx="423">
                  <c:v>3.1100549526998193E-3</c:v>
                </c:pt>
                <c:pt idx="424">
                  <c:v>3.1412133409572545E-3</c:v>
                </c:pt>
                <c:pt idx="425">
                  <c:v>3.1726828990751165E-3</c:v>
                </c:pt>
                <c:pt idx="426">
                  <c:v>3.2044667146124968E-3</c:v>
                </c:pt>
                <c:pt idx="427">
                  <c:v>3.2365679053617722E-3</c:v>
                </c:pt>
                <c:pt idx="428">
                  <c:v>3.26898961963651E-3</c:v>
                </c:pt>
                <c:pt idx="429">
                  <c:v>3.3017350365619719E-3</c:v>
                </c:pt>
                <c:pt idx="430">
                  <c:v>3.3348073663681979E-3</c:v>
                </c:pt>
                <c:pt idx="431">
                  <c:v>3.368209850685735E-3</c:v>
                </c:pt>
                <c:pt idx="432">
                  <c:v>3.401945762843969E-3</c:v>
                </c:pt>
                <c:pt idx="433">
                  <c:v>3.4360184081721362E-3</c:v>
                </c:pt>
                <c:pt idx="434">
                  <c:v>3.4704311243029919E-3</c:v>
                </c:pt>
                <c:pt idx="435">
                  <c:v>3.5051872814792035E-3</c:v>
                </c:pt>
                <c:pt idx="436">
                  <c:v>3.5402902828624281E-3</c:v>
                </c:pt>
                <c:pt idx="437">
                  <c:v>3.5757435648451513E-3</c:v>
                </c:pt>
                <c:pt idx="438">
                  <c:v>3.6115505973652587E-3</c:v>
                </c:pt>
                <c:pt idx="439">
                  <c:v>3.6477148842234157E-3</c:v>
                </c:pt>
                <c:pt idx="440">
                  <c:v>3.6842399634032181E-3</c:v>
                </c:pt>
                <c:pt idx="441">
                  <c:v>3.7211294073941741E-3</c:v>
                </c:pt>
                <c:pt idx="442">
                  <c:v>3.7583868235175075E-3</c:v>
                </c:pt>
                <c:pt idx="443">
                  <c:v>3.7960158542548524E-3</c:v>
                </c:pt>
                <c:pt idx="444">
                  <c:v>3.8340201775797968E-3</c:v>
                </c:pt>
                <c:pt idx="445">
                  <c:v>3.8724035072923374E-3</c:v>
                </c:pt>
                <c:pt idx="446">
                  <c:v>3.9111695933562183E-3</c:v>
                </c:pt>
                <c:pt idx="447">
                  <c:v>3.9503222222394005E-3</c:v>
                </c:pt>
                <c:pt idx="448">
                  <c:v>3.9898652172571051E-3</c:v>
                </c:pt>
                <c:pt idx="449">
                  <c:v>4.0298024389182402E-3</c:v>
                </c:pt>
                <c:pt idx="450">
                  <c:v>4.0701377852746211E-3</c:v>
                </c:pt>
                <c:pt idx="451">
                  <c:v>4.1108751922732606E-3</c:v>
                </c:pt>
                <c:pt idx="452">
                  <c:v>4.1520186341116993E-3</c:v>
                </c:pt>
                <c:pt idx="453">
                  <c:v>4.1935721235964209E-3</c:v>
                </c:pt>
                <c:pt idx="454">
                  <c:v>4.2355397125043333E-3</c:v>
                </c:pt>
                <c:pt idx="455">
                  <c:v>4.2779254919473719E-3</c:v>
                </c:pt>
                <c:pt idx="456">
                  <c:v>4.320733592740213E-3</c:v>
                </c:pt>
                <c:pt idx="457">
                  <c:v>4.3639681857711738E-3</c:v>
                </c:pt>
                <c:pt idx="458">
                  <c:v>4.4076334823762477E-3</c:v>
                </c:pt>
                <c:pt idx="459">
                  <c:v>4.4517337347163548E-3</c:v>
                </c:pt>
                <c:pt idx="460">
                  <c:v>4.4962732361577698E-3</c:v>
                </c:pt>
                <c:pt idx="461">
                  <c:v>4.5412563216558578E-3</c:v>
                </c:pt>
                <c:pt idx="462">
                  <c:v>4.5866873681419873E-3</c:v>
                </c:pt>
                <c:pt idx="463">
                  <c:v>4.6325707949137615E-3</c:v>
                </c:pt>
                <c:pt idx="464">
                  <c:v>4.6789110640285281E-3</c:v>
                </c:pt>
                <c:pt idx="465">
                  <c:v>4.7257126807002366E-3</c:v>
                </c:pt>
                <c:pt idx="466">
                  <c:v>4.7729801936995976E-3</c:v>
                </c:pt>
                <c:pt idx="467">
                  <c:v>4.8207181957576287E-3</c:v>
                </c:pt>
                <c:pt idx="468">
                  <c:v>4.868931323972577E-3</c:v>
                </c:pt>
                <c:pt idx="469">
                  <c:v>4.9176242602202193E-3</c:v>
                </c:pt>
                <c:pt idx="470">
                  <c:v>4.9668017315676362E-3</c:v>
                </c:pt>
                <c:pt idx="471">
                  <c:v>5.0164685106903794E-3</c:v>
                </c:pt>
                <c:pt idx="472">
                  <c:v>5.0666294162931341E-3</c:v>
                </c:pt>
                <c:pt idx="473">
                  <c:v>5.1172893135338366E-3</c:v>
                </c:pt>
                <c:pt idx="474">
                  <c:v>5.1684531144513476E-3</c:v>
                </c:pt>
                <c:pt idx="475">
                  <c:v>5.2201257783966006E-3</c:v>
                </c:pt>
                <c:pt idx="476">
                  <c:v>5.2723123124673249E-3</c:v>
                </c:pt>
                <c:pt idx="477">
                  <c:v>5.3250177719463164E-3</c:v>
                </c:pt>
                <c:pt idx="478">
                  <c:v>5.3782472607433324E-3</c:v>
                </c:pt>
                <c:pt idx="479">
                  <c:v>5.4320059318405476E-3</c:v>
                </c:pt>
                <c:pt idx="480">
                  <c:v>5.4862989877416772E-3</c:v>
                </c:pt>
                <c:pt idx="481">
                  <c:v>5.5411316809247067E-3</c:v>
                </c:pt>
                <c:pt idx="482">
                  <c:v>5.5965093142983438E-3</c:v>
                </c:pt>
                <c:pt idx="483">
                  <c:v>5.6524372416621041E-3</c:v>
                </c:pt>
                <c:pt idx="484">
                  <c:v>5.7089208681701462E-3</c:v>
                </c:pt>
                <c:pt idx="485">
                  <c:v>5.765965650798786E-3</c:v>
                </c:pt>
                <c:pt idx="486">
                  <c:v>5.8235770988178219E-3</c:v>
                </c:pt>
                <c:pt idx="487">
                  <c:v>5.8817607742655655E-3</c:v>
                </c:pt>
                <c:pt idx="488">
                  <c:v>5.9405222924276916E-3</c:v>
                </c:pt>
                <c:pt idx="489">
                  <c:v>5.9998673223198642E-3</c:v>
                </c:pt>
                <c:pt idx="490">
                  <c:v>6.0598015871742234E-3</c:v>
                </c:pt>
                <c:pt idx="491">
                  <c:v>6.120330864929681E-3</c:v>
                </c:pt>
                <c:pt idx="492">
                  <c:v>6.1814609887260825E-3</c:v>
                </c:pt>
                <c:pt idx="493">
                  <c:v>6.2431978474021934E-3</c:v>
                </c:pt>
                <c:pt idx="494">
                  <c:v>6.305547385997882E-3</c:v>
                </c:pt>
                <c:pt idx="495">
                  <c:v>6.3685156062595867E-3</c:v>
                </c:pt>
                <c:pt idx="496">
                  <c:v>6.4321085671503724E-3</c:v>
                </c:pt>
                <c:pt idx="497">
                  <c:v>6.496332385363581E-3</c:v>
                </c:pt>
                <c:pt idx="498">
                  <c:v>6.5611932358405336E-3</c:v>
                </c:pt>
                <c:pt idx="499">
                  <c:v>6.6266973522921893E-3</c:v>
                </c:pt>
                <c:pt idx="500">
                  <c:v>6.6928510277248542E-3</c:v>
                </c:pt>
                <c:pt idx="501">
                  <c:v>6.75966061496985E-3</c:v>
                </c:pt>
                <c:pt idx="502">
                  <c:v>6.8271325272172521E-3</c:v>
                </c:pt>
                <c:pt idx="503">
                  <c:v>6.8952732385536356E-3</c:v>
                </c:pt>
                <c:pt idx="504">
                  <c:v>6.9640892845039366E-3</c:v>
                </c:pt>
                <c:pt idx="505">
                  <c:v>7.0335872625773505E-3</c:v>
                </c:pt>
                <c:pt idx="506">
                  <c:v>7.1037738328173453E-3</c:v>
                </c:pt>
                <c:pt idx="507">
                  <c:v>7.1746557183557224E-3</c:v>
                </c:pt>
                <c:pt idx="508">
                  <c:v>7.2462397059709256E-3</c:v>
                </c:pt>
                <c:pt idx="509">
                  <c:v>7.31853264665036E-3</c:v>
                </c:pt>
                <c:pt idx="510">
                  <c:v>7.3915414561569141E-3</c:v>
                </c:pt>
                <c:pt idx="511">
                  <c:v>7.4652731155996251E-3</c:v>
                </c:pt>
                <c:pt idx="512">
                  <c:v>7.5397346720085558E-3</c:v>
                </c:pt>
                <c:pt idx="513">
                  <c:v>7.6149332389138114E-3</c:v>
                </c:pt>
                <c:pt idx="514">
                  <c:v>7.6908759969287893E-3</c:v>
                </c:pt>
                <c:pt idx="515">
                  <c:v>7.7675701943375882E-3</c:v>
                </c:pt>
                <c:pt idx="516">
                  <c:v>7.8450231476867235E-3</c:v>
                </c:pt>
                <c:pt idx="517">
                  <c:v>7.9232422423809856E-3</c:v>
                </c:pt>
                <c:pt idx="518">
                  <c:v>8.0022349332835967E-3</c:v>
                </c:pt>
                <c:pt idx="519">
                  <c:v>8.0820087453205881E-3</c:v>
                </c:pt>
                <c:pt idx="520">
                  <c:v>8.1625712740894321E-3</c:v>
                </c:pt>
                <c:pt idx="521">
                  <c:v>8.2439301864719941E-3</c:v>
                </c:pt>
                <c:pt idx="522">
                  <c:v>8.3260932212516937E-3</c:v>
                </c:pt>
                <c:pt idx="523">
                  <c:v>8.4090681897349886E-3</c:v>
                </c:pt>
                <c:pt idx="524">
                  <c:v>8.4928629763771184E-3</c:v>
                </c:pt>
                <c:pt idx="525">
                  <c:v>8.5774855394121965E-3</c:v>
                </c:pt>
                <c:pt idx="526">
                  <c:v>8.662943911487548E-3</c:v>
                </c:pt>
                <c:pt idx="527">
                  <c:v>8.7492462003023897E-3</c:v>
                </c:pt>
                <c:pt idx="528">
                  <c:v>8.8364005892507761E-3</c:v>
                </c:pt>
                <c:pt idx="529">
                  <c:v>8.9244153380689441E-3</c:v>
                </c:pt>
                <c:pt idx="530">
                  <c:v>9.0132987834868825E-3</c:v>
                </c:pt>
                <c:pt idx="531">
                  <c:v>9.1030593398842875E-3</c:v>
                </c:pt>
                <c:pt idx="532">
                  <c:v>9.1937054999507786E-3</c:v>
                </c:pt>
                <c:pt idx="533">
                  <c:v>9.2852458353505137E-3</c:v>
                </c:pt>
                <c:pt idx="534">
                  <c:v>9.3776889973910659E-3</c:v>
                </c:pt>
                <c:pt idx="535">
                  <c:v>9.4710437176966419E-3</c:v>
                </c:pt>
                <c:pt idx="536">
                  <c:v>9.5653188088856023E-3</c:v>
                </c:pt>
                <c:pt idx="537">
                  <c:v>9.6605231652523472E-3</c:v>
                </c:pt>
                <c:pt idx="538">
                  <c:v>9.7566657634534718E-3</c:v>
                </c:pt>
                <c:pt idx="539">
                  <c:v>9.8537556631982503E-3</c:v>
                </c:pt>
                <c:pt idx="540">
                  <c:v>9.9518020079432824E-3</c:v>
                </c:pt>
                <c:pt idx="541">
                  <c:v>1.0050814025592067E-2</c:v>
                </c:pt>
                <c:pt idx="542">
                  <c:v>1.0150801029197671E-2</c:v>
                </c:pt>
                <c:pt idx="543">
                  <c:v>1.0251772417670882E-2</c:v>
                </c:pt>
                <c:pt idx="544">
                  <c:v>1.0353737676492E-2</c:v>
                </c:pt>
                <c:pt idx="545">
                  <c:v>1.0456706378427065E-2</c:v>
                </c:pt>
                <c:pt idx="546">
                  <c:v>1.0560688184248289E-2</c:v>
                </c:pt>
                <c:pt idx="547">
                  <c:v>1.0665692843458804E-2</c:v>
                </c:pt>
                <c:pt idx="548">
                  <c:v>1.0771730195021575E-2</c:v>
                </c:pt>
                <c:pt idx="549">
                  <c:v>1.0878810168092577E-2</c:v>
                </c:pt>
                <c:pt idx="550">
                  <c:v>1.0986942782758097E-2</c:v>
                </c:pt>
                <c:pt idx="551">
                  <c:v>1.1096138150776359E-2</c:v>
                </c:pt>
                <c:pt idx="552">
                  <c:v>1.1206406476323181E-2</c:v>
                </c:pt>
                <c:pt idx="553">
                  <c:v>1.1317758056741874E-2</c:v>
                </c:pt>
                <c:pt idx="554">
                  <c:v>1.143020328329716E-2</c:v>
                </c:pt>
                <c:pt idx="555">
                  <c:v>1.1543752641933384E-2</c:v>
                </c:pt>
                <c:pt idx="556">
                  <c:v>1.1658416714036637E-2</c:v>
                </c:pt>
                <c:pt idx="557">
                  <c:v>1.1774206177201015E-2</c:v>
                </c:pt>
                <c:pt idx="558">
                  <c:v>1.1891131805998895E-2</c:v>
                </c:pt>
                <c:pt idx="559">
                  <c:v>1.200920447275528E-2</c:v>
                </c:pt>
                <c:pt idx="560">
                  <c:v>1.2128435148326035E-2</c:v>
                </c:pt>
                <c:pt idx="561">
                  <c:v>1.2248834902880168E-2</c:v>
                </c:pt>
                <c:pt idx="562">
                  <c:v>1.2370414906685922E-2</c:v>
                </c:pt>
                <c:pt idx="563">
                  <c:v>1.2493186430900903E-2</c:v>
                </c:pt>
                <c:pt idx="564">
                  <c:v>1.2617160848365946E-2</c:v>
                </c:pt>
                <c:pt idx="565">
                  <c:v>1.2742349634402834E-2</c:v>
                </c:pt>
                <c:pt idx="566">
                  <c:v>1.2868764367615845E-2</c:v>
                </c:pt>
                <c:pt idx="567">
                  <c:v>1.2996416730696942E-2</c:v>
                </c:pt>
                <c:pt idx="568">
                  <c:v>1.3125318511234803E-2</c:v>
                </c:pt>
                <c:pt idx="569">
                  <c:v>1.3255481602527409E-2</c:v>
                </c:pt>
                <c:pt idx="570">
                  <c:v>1.338691800439829E-2</c:v>
                </c:pt>
                <c:pt idx="571">
                  <c:v>1.3519639824016294E-2</c:v>
                </c:pt>
                <c:pt idx="572">
                  <c:v>1.3653659276718993E-2</c:v>
                </c:pt>
                <c:pt idx="573">
                  <c:v>1.378898868683944E-2</c:v>
                </c:pt>
                <c:pt idx="574">
                  <c:v>1.3925640488536435E-2</c:v>
                </c:pt>
                <c:pt idx="575">
                  <c:v>1.4063627226628062E-2</c:v>
                </c:pt>
                <c:pt idx="576">
                  <c:v>1.4202961557428681E-2</c:v>
                </c:pt>
                <c:pt idx="577">
                  <c:v>1.434365624958907E-2</c:v>
                </c:pt>
                <c:pt idx="578">
                  <c:v>1.4485724184939784E-2</c:v>
                </c:pt>
                <c:pt idx="579">
                  <c:v>1.4629178359337639E-2</c:v>
                </c:pt>
                <c:pt idx="580">
                  <c:v>1.4774031883515337E-2</c:v>
                </c:pt>
                <c:pt idx="581">
                  <c:v>1.4920297983934018E-2</c:v>
                </c:pt>
                <c:pt idx="582">
                  <c:v>1.506799000363878E-2</c:v>
                </c:pt>
                <c:pt idx="583">
                  <c:v>1.5217121403117023E-2</c:v>
                </c:pt>
                <c:pt idx="584">
                  <c:v>1.5367705761159693E-2</c:v>
                </c:pt>
                <c:pt idx="585">
                  <c:v>1.5519756775725129E-2</c:v>
                </c:pt>
                <c:pt idx="586">
                  <c:v>1.5673288264805622E-2</c:v>
                </c:pt>
                <c:pt idx="587">
                  <c:v>1.5828314167296288E-2</c:v>
                </c:pt>
                <c:pt idx="588">
                  <c:v>1.5984848543867333E-2</c:v>
                </c:pt>
                <c:pt idx="589">
                  <c:v>1.6142905577837045E-2</c:v>
                </c:pt>
                <c:pt idx="590">
                  <c:v>1.6302499576048672E-2</c:v>
                </c:pt>
                <c:pt idx="591">
                  <c:v>1.6463644969748753E-2</c:v>
                </c:pt>
                <c:pt idx="592">
                  <c:v>1.6626356315467702E-2</c:v>
                </c:pt>
                <c:pt idx="593">
                  <c:v>1.6790648295902384E-2</c:v>
                </c:pt>
                <c:pt idx="594">
                  <c:v>1.6956535720800719E-2</c:v>
                </c:pt>
                <c:pt idx="595">
                  <c:v>1.7124033527848002E-2</c:v>
                </c:pt>
                <c:pt idx="596">
                  <c:v>1.7293156783554982E-2</c:v>
                </c:pt>
                <c:pt idx="597">
                  <c:v>1.7463920684147496E-2</c:v>
                </c:pt>
                <c:pt idx="598">
                  <c:v>1.7636340556457724E-2</c:v>
                </c:pt>
                <c:pt idx="599">
                  <c:v>1.781043185881671E-2</c:v>
                </c:pt>
                <c:pt idx="600">
                  <c:v>1.7986210181948195E-2</c:v>
                </c:pt>
                <c:pt idx="601">
                  <c:v>1.8163691249863514E-2</c:v>
                </c:pt>
                <c:pt idx="602">
                  <c:v>1.8342890920757721E-2</c:v>
                </c:pt>
                <c:pt idx="603">
                  <c:v>1.8523825187906382E-2</c:v>
                </c:pt>
                <c:pt idx="604">
                  <c:v>1.8706510180563223E-2</c:v>
                </c:pt>
                <c:pt idx="605">
                  <c:v>1.8890962164858461E-2</c:v>
                </c:pt>
                <c:pt idx="606">
                  <c:v>1.90771975446975E-2</c:v>
                </c:pt>
                <c:pt idx="607">
                  <c:v>1.9265232862660121E-2</c:v>
                </c:pt>
                <c:pt idx="608">
                  <c:v>1.9455084800899747E-2</c:v>
                </c:pt>
                <c:pt idx="609">
                  <c:v>1.9646770182042896E-2</c:v>
                </c:pt>
                <c:pt idx="610">
                  <c:v>1.984030597008838E-2</c:v>
                </c:pt>
                <c:pt idx="611">
                  <c:v>2.0035709271306455E-2</c:v>
                </c:pt>
                <c:pt idx="612">
                  <c:v>2.0232997335137344E-2</c:v>
                </c:pt>
                <c:pt idx="613">
                  <c:v>2.0432187555089361E-2</c:v>
                </c:pt>
                <c:pt idx="614">
                  <c:v>2.0633297469636193E-2</c:v>
                </c:pt>
                <c:pt idx="615">
                  <c:v>2.0836344763113347E-2</c:v>
                </c:pt>
                <c:pt idx="616">
                  <c:v>2.1041347266613417E-2</c:v>
                </c:pt>
                <c:pt idx="617">
                  <c:v>2.1248322958880125E-2</c:v>
                </c:pt>
                <c:pt idx="618">
                  <c:v>2.1457289967200966E-2</c:v>
                </c:pt>
                <c:pt idx="619">
                  <c:v>2.1668266568298084E-2</c:v>
                </c:pt>
                <c:pt idx="620">
                  <c:v>2.1881271189217462E-2</c:v>
                </c:pt>
                <c:pt idx="621">
                  <c:v>2.2096322408215918E-2</c:v>
                </c:pt>
                <c:pt idx="622">
                  <c:v>2.2313438955646046E-2</c:v>
                </c:pt>
                <c:pt idx="623">
                  <c:v>2.2532639714838518E-2</c:v>
                </c:pt>
                <c:pt idx="624">
                  <c:v>2.2753943722981944E-2</c:v>
                </c:pt>
                <c:pt idx="625">
                  <c:v>2.2977370171999641E-2</c:v>
                </c:pt>
                <c:pt idx="626">
                  <c:v>2.3202938409423522E-2</c:v>
                </c:pt>
                <c:pt idx="627">
                  <c:v>2.3430667939264509E-2</c:v>
                </c:pt>
                <c:pt idx="628">
                  <c:v>2.3660578422879504E-2</c:v>
                </c:pt>
                <c:pt idx="629">
                  <c:v>2.3892689679834482E-2</c:v>
                </c:pt>
                <c:pt idx="630">
                  <c:v>2.4127021688763694E-2</c:v>
                </c:pt>
                <c:pt idx="631">
                  <c:v>2.4363594588224433E-2</c:v>
                </c:pt>
                <c:pt idx="632">
                  <c:v>2.4602428677547458E-2</c:v>
                </c:pt>
                <c:pt idx="633">
                  <c:v>2.484354441768246E-2</c:v>
                </c:pt>
                <c:pt idx="634">
                  <c:v>2.5086962432038409E-2</c:v>
                </c:pt>
                <c:pt idx="635">
                  <c:v>2.5332703507319702E-2</c:v>
                </c:pt>
                <c:pt idx="636">
                  <c:v>2.5580788594354351E-2</c:v>
                </c:pt>
                <c:pt idx="637">
                  <c:v>2.5831238808918692E-2</c:v>
                </c:pt>
                <c:pt idx="638">
                  <c:v>2.608407543255482E-2</c:v>
                </c:pt>
                <c:pt idx="639">
                  <c:v>2.633931991338178E-2</c:v>
                </c:pt>
                <c:pt idx="640">
                  <c:v>2.6596993866900034E-2</c:v>
                </c:pt>
                <c:pt idx="641">
                  <c:v>2.6857119076788845E-2</c:v>
                </c:pt>
                <c:pt idx="642">
                  <c:v>2.7119717495696482E-2</c:v>
                </c:pt>
                <c:pt idx="643">
                  <c:v>2.7384811246022572E-2</c:v>
                </c:pt>
                <c:pt idx="644">
                  <c:v>2.7652422620692677E-2</c:v>
                </c:pt>
                <c:pt idx="645">
                  <c:v>2.7922574083924376E-2</c:v>
                </c:pt>
                <c:pt idx="646">
                  <c:v>2.8195288271984906E-2</c:v>
                </c:pt>
                <c:pt idx="647">
                  <c:v>2.8470587993939679E-2</c:v>
                </c:pt>
                <c:pt idx="648">
                  <c:v>2.8748496232391615E-2</c:v>
                </c:pt>
                <c:pt idx="649">
                  <c:v>2.902903614421069E-2</c:v>
                </c:pt>
                <c:pt idx="650">
                  <c:v>2.9312231061253597E-2</c:v>
                </c:pt>
                <c:pt idx="651">
                  <c:v>2.9598104491072832E-2</c:v>
                </c:pt>
                <c:pt idx="652">
                  <c:v>2.9886680117615264E-2</c:v>
                </c:pt>
                <c:pt idx="653">
                  <c:v>3.0177981801909302E-2</c:v>
                </c:pt>
                <c:pt idx="654">
                  <c:v>3.0472033582740806E-2</c:v>
                </c:pt>
                <c:pt idx="655">
                  <c:v>3.0768859677316837E-2</c:v>
                </c:pt>
                <c:pt idx="656">
                  <c:v>3.1068484481917298E-2</c:v>
                </c:pt>
                <c:pt idx="657">
                  <c:v>3.1370932572533677E-2</c:v>
                </c:pt>
                <c:pt idx="658">
                  <c:v>3.1676228705494858E-2</c:v>
                </c:pt>
                <c:pt idx="659">
                  <c:v>3.1984397818079158E-2</c:v>
                </c:pt>
                <c:pt idx="660">
                  <c:v>3.2295465029112569E-2</c:v>
                </c:pt>
                <c:pt idx="661">
                  <c:v>3.2609455639552469E-2</c:v>
                </c:pt>
                <c:pt idx="662">
                  <c:v>3.2926395133056584E-2</c:v>
                </c:pt>
                <c:pt idx="663">
                  <c:v>3.3246309176536468E-2</c:v>
                </c:pt>
                <c:pt idx="664">
                  <c:v>3.3569223620695428E-2</c:v>
                </c:pt>
                <c:pt idx="665">
                  <c:v>3.3895164500550114E-2</c:v>
                </c:pt>
                <c:pt idx="666">
                  <c:v>3.4224158035935301E-2</c:v>
                </c:pt>
                <c:pt idx="667">
                  <c:v>3.4556230631991799E-2</c:v>
                </c:pt>
                <c:pt idx="668">
                  <c:v>3.4891408879636293E-2</c:v>
                </c:pt>
                <c:pt idx="669">
                  <c:v>3.5229719556013388E-2</c:v>
                </c:pt>
                <c:pt idx="670">
                  <c:v>3.5571189624928709E-2</c:v>
                </c:pt>
                <c:pt idx="671">
                  <c:v>3.5915846237263044E-2</c:v>
                </c:pt>
                <c:pt idx="672">
                  <c:v>3.6263716731366538E-2</c:v>
                </c:pt>
                <c:pt idx="673">
                  <c:v>3.6614828633432982E-2</c:v>
                </c:pt>
                <c:pt idx="674">
                  <c:v>3.6969209657852969E-2</c:v>
                </c:pt>
                <c:pt idx="675">
                  <c:v>3.7326887707546122E-2</c:v>
                </c:pt>
                <c:pt idx="676">
                  <c:v>3.7687890874271109E-2</c:v>
                </c:pt>
                <c:pt idx="677">
                  <c:v>3.8052247438913576E-2</c:v>
                </c:pt>
                <c:pt idx="678">
                  <c:v>3.8419985871750786E-2</c:v>
                </c:pt>
                <c:pt idx="679">
                  <c:v>3.8791134832692975E-2</c:v>
                </c:pt>
                <c:pt idx="680">
                  <c:v>3.9165723171500313E-2</c:v>
                </c:pt>
                <c:pt idx="681">
                  <c:v>3.9543779927974983E-2</c:v>
                </c:pt>
                <c:pt idx="682">
                  <c:v>3.9925334332129622E-2</c:v>
                </c:pt>
                <c:pt idx="683">
                  <c:v>4.0310415804326115E-2</c:v>
                </c:pt>
                <c:pt idx="684">
                  <c:v>4.0699053955391605E-2</c:v>
                </c:pt>
                <c:pt idx="685">
                  <c:v>4.1091278586705415E-2</c:v>
                </c:pt>
                <c:pt idx="686">
                  <c:v>4.1487119690258541E-2</c:v>
                </c:pt>
                <c:pt idx="687">
                  <c:v>4.1886607448684561E-2</c:v>
                </c:pt>
                <c:pt idx="688">
                  <c:v>4.2289772235261598E-2</c:v>
                </c:pt>
                <c:pt idx="689">
                  <c:v>4.269664461388438E-2</c:v>
                </c:pt>
                <c:pt idx="690">
                  <c:v>4.3107255339005814E-2</c:v>
                </c:pt>
                <c:pt idx="691">
                  <c:v>4.3521635355547615E-2</c:v>
                </c:pt>
                <c:pt idx="692">
                  <c:v>4.3939815798778849E-2</c:v>
                </c:pt>
                <c:pt idx="693">
                  <c:v>4.4361827994162273E-2</c:v>
                </c:pt>
                <c:pt idx="694">
                  <c:v>4.478770345716715E-2</c:v>
                </c:pt>
                <c:pt idx="695">
                  <c:v>4.5217473893048477E-2</c:v>
                </c:pt>
                <c:pt idx="696">
                  <c:v>4.5651171196591185E-2</c:v>
                </c:pt>
                <c:pt idx="697">
                  <c:v>4.6088827451819393E-2</c:v>
                </c:pt>
                <c:pt idx="698">
                  <c:v>4.6530474931669168E-2</c:v>
                </c:pt>
                <c:pt idx="699">
                  <c:v>4.6976146097624759E-2</c:v>
                </c:pt>
                <c:pt idx="700">
                  <c:v>4.7425873599316937E-2</c:v>
                </c:pt>
                <c:pt idx="701">
                  <c:v>4.7879690274083272E-2</c:v>
                </c:pt>
                <c:pt idx="702">
                  <c:v>4.8337629146488981E-2</c:v>
                </c:pt>
                <c:pt idx="703">
                  <c:v>4.8799723427808195E-2</c:v>
                </c:pt>
                <c:pt idx="704">
                  <c:v>4.9266006515464138E-2</c:v>
                </c:pt>
                <c:pt idx="705">
                  <c:v>4.9736511992428248E-2</c:v>
                </c:pt>
                <c:pt idx="706">
                  <c:v>5.0211273626576694E-2</c:v>
                </c:pt>
                <c:pt idx="707">
                  <c:v>5.0690325370003911E-2</c:v>
                </c:pt>
                <c:pt idx="708">
                  <c:v>5.1173701358292252E-2</c:v>
                </c:pt>
                <c:pt idx="709">
                  <c:v>5.1661435909736965E-2</c:v>
                </c:pt>
                <c:pt idx="710">
                  <c:v>5.2153563524525333E-2</c:v>
                </c:pt>
                <c:pt idx="711">
                  <c:v>5.2650118883869834E-2</c:v>
                </c:pt>
                <c:pt idx="712">
                  <c:v>5.3151136849093596E-2</c:v>
                </c:pt>
                <c:pt idx="713">
                  <c:v>5.3656652460668204E-2</c:v>
                </c:pt>
                <c:pt idx="714">
                  <c:v>5.4166700937202182E-2</c:v>
                </c:pt>
                <c:pt idx="715">
                  <c:v>5.4681317674379788E-2</c:v>
                </c:pt>
                <c:pt idx="716">
                  <c:v>5.520053824384924E-2</c:v>
                </c:pt>
                <c:pt idx="717">
                  <c:v>5.5724398392059046E-2</c:v>
                </c:pt>
                <c:pt idx="718">
                  <c:v>5.6252934039042309E-2</c:v>
                </c:pt>
                <c:pt idx="719">
                  <c:v>5.678618127714713E-2</c:v>
                </c:pt>
                <c:pt idx="720">
                  <c:v>5.7324176369713369E-2</c:v>
                </c:pt>
                <c:pt idx="721">
                  <c:v>5.7866955749693617E-2</c:v>
                </c:pt>
                <c:pt idx="722">
                  <c:v>5.8414556018218718E-2</c:v>
                </c:pt>
                <c:pt idx="723">
                  <c:v>5.8967013943105717E-2</c:v>
                </c:pt>
                <c:pt idx="724">
                  <c:v>5.9524366457308416E-2</c:v>
                </c:pt>
                <c:pt idx="725">
                  <c:v>6.0086650657308685E-2</c:v>
                </c:pt>
                <c:pt idx="726">
                  <c:v>6.0653903801448403E-2</c:v>
                </c:pt>
                <c:pt idx="727">
                  <c:v>6.1226163308200271E-2</c:v>
                </c:pt>
                <c:pt idx="728">
                  <c:v>6.1803466754376882E-2</c:v>
                </c:pt>
                <c:pt idx="729">
                  <c:v>6.2385851873279698E-2</c:v>
                </c:pt>
                <c:pt idx="730">
                  <c:v>6.2973356552778942E-2</c:v>
                </c:pt>
                <c:pt idx="731">
                  <c:v>6.3566018833334792E-2</c:v>
                </c:pt>
                <c:pt idx="732">
                  <c:v>6.4163876905950212E-2</c:v>
                </c:pt>
                <c:pt idx="733">
                  <c:v>6.4766969110058026E-2</c:v>
                </c:pt>
                <c:pt idx="734">
                  <c:v>6.537533393134054E-2</c:v>
                </c:pt>
                <c:pt idx="735">
                  <c:v>6.598900999948111E-2</c:v>
                </c:pt>
                <c:pt idx="736">
                  <c:v>6.6608036085846131E-2</c:v>
                </c:pt>
                <c:pt idx="737">
                  <c:v>6.7232451101097115E-2</c:v>
                </c:pt>
                <c:pt idx="738">
                  <c:v>6.7862294092731451E-2</c:v>
                </c:pt>
                <c:pt idx="739">
                  <c:v>6.8497604242550858E-2</c:v>
                </c:pt>
                <c:pt idx="740">
                  <c:v>6.9138420864057151E-2</c:v>
                </c:pt>
                <c:pt idx="741">
                  <c:v>6.9784783399773384E-2</c:v>
                </c:pt>
                <c:pt idx="742">
                  <c:v>7.043673141849055E-2</c:v>
                </c:pt>
                <c:pt idx="743">
                  <c:v>7.1094304612437695E-2</c:v>
                </c:pt>
                <c:pt idx="744">
                  <c:v>7.1757542794375587E-2</c:v>
                </c:pt>
                <c:pt idx="745">
                  <c:v>7.2426485894612008E-2</c:v>
                </c:pt>
                <c:pt idx="746">
                  <c:v>7.3101173957938623E-2</c:v>
                </c:pt>
                <c:pt idx="747">
                  <c:v>7.3781647140487586E-2</c:v>
                </c:pt>
                <c:pt idx="748">
                  <c:v>7.4467945706507763E-2</c:v>
                </c:pt>
                <c:pt idx="749">
                  <c:v>7.516011002505886E-2</c:v>
                </c:pt>
                <c:pt idx="750">
                  <c:v>7.5858180566623273E-2</c:v>
                </c:pt>
                <c:pt idx="751">
                  <c:v>7.6562197899633908E-2</c:v>
                </c:pt>
                <c:pt idx="752">
                  <c:v>7.7272202686917965E-2</c:v>
                </c:pt>
                <c:pt idx="753">
                  <c:v>7.7988235682054777E-2</c:v>
                </c:pt>
                <c:pt idx="754">
                  <c:v>7.8710337725647575E-2</c:v>
                </c:pt>
                <c:pt idx="755">
                  <c:v>7.9438549741507977E-2</c:v>
                </c:pt>
                <c:pt idx="756">
                  <c:v>8.0172912732752233E-2</c:v>
                </c:pt>
                <c:pt idx="757">
                  <c:v>8.0913467777808196E-2</c:v>
                </c:pt>
                <c:pt idx="758">
                  <c:v>8.1660256026332811E-2</c:v>
                </c:pt>
                <c:pt idx="759">
                  <c:v>8.2413318695038262E-2</c:v>
                </c:pt>
                <c:pt idx="760">
                  <c:v>8.3172697063426851E-2</c:v>
                </c:pt>
                <c:pt idx="761">
                  <c:v>8.3938432469432903E-2</c:v>
                </c:pt>
                <c:pt idx="762">
                  <c:v>8.4710566304971854E-2</c:v>
                </c:pt>
                <c:pt idx="763">
                  <c:v>8.5489140011394557E-2</c:v>
                </c:pt>
                <c:pt idx="764">
                  <c:v>8.6274195074846877E-2</c:v>
                </c:pt>
                <c:pt idx="765">
                  <c:v>8.7065773021533593E-2</c:v>
                </c:pt>
                <c:pt idx="766">
                  <c:v>8.7863915412885213E-2</c:v>
                </c:pt>
                <c:pt idx="767">
                  <c:v>8.8668663840628117E-2</c:v>
                </c:pt>
                <c:pt idx="768">
                  <c:v>8.9480059921755895E-2</c:v>
                </c:pt>
                <c:pt idx="769">
                  <c:v>9.0298145293402424E-2</c:v>
                </c:pt>
                <c:pt idx="770">
                  <c:v>9.1122961607614836E-2</c:v>
                </c:pt>
                <c:pt idx="771">
                  <c:v>9.1954550526026871E-2</c:v>
                </c:pt>
                <c:pt idx="772">
                  <c:v>9.2792953714430595E-2</c:v>
                </c:pt>
                <c:pt idx="773">
                  <c:v>9.3638212837247298E-2</c:v>
                </c:pt>
                <c:pt idx="774">
                  <c:v>9.4490369551895353E-2</c:v>
                </c:pt>
                <c:pt idx="775">
                  <c:v>9.5349465503055245E-2</c:v>
                </c:pt>
                <c:pt idx="776">
                  <c:v>9.6215542316834865E-2</c:v>
                </c:pt>
                <c:pt idx="777">
                  <c:v>9.7088641594822486E-2</c:v>
                </c:pt>
                <c:pt idx="778">
                  <c:v>9.7968804908043911E-2</c:v>
                </c:pt>
                <c:pt idx="779">
                  <c:v>9.8856073790810184E-2</c:v>
                </c:pt>
                <c:pt idx="780">
                  <c:v>9.9750489734460879E-2</c:v>
                </c:pt>
                <c:pt idx="781">
                  <c:v>0.10065209418100107</c:v>
                </c:pt>
                <c:pt idx="782">
                  <c:v>0.10156092851663256</c:v>
                </c:pt>
                <c:pt idx="783">
                  <c:v>0.10247703406517772</c:v>
                </c:pt>
                <c:pt idx="784">
                  <c:v>0.10340045208139671</c:v>
                </c:pt>
                <c:pt idx="785">
                  <c:v>0.10433122374419705</c:v>
                </c:pt>
                <c:pt idx="786">
                  <c:v>0.10526939014973562</c:v>
                </c:pt>
                <c:pt idx="787">
                  <c:v>0.10621499230441252</c:v>
                </c:pt>
                <c:pt idx="788">
                  <c:v>0.10716807111775674</c:v>
                </c:pt>
                <c:pt idx="789">
                  <c:v>0.10812866739520391</c:v>
                </c:pt>
                <c:pt idx="790">
                  <c:v>0.10909682183076462</c:v>
                </c:pt>
                <c:pt idx="791">
                  <c:v>0.11007257499958528</c:v>
                </c:pt>
                <c:pt idx="792">
                  <c:v>0.1110559673503991</c:v>
                </c:pt>
                <c:pt idx="793">
                  <c:v>0.11204703919786937</c:v>
                </c:pt>
                <c:pt idx="794">
                  <c:v>0.11304583071482334</c:v>
                </c:pt>
                <c:pt idx="795">
                  <c:v>0.11405238192437789</c:v>
                </c:pt>
                <c:pt idx="796">
                  <c:v>0.11506673269195627</c:v>
                </c:pt>
                <c:pt idx="797">
                  <c:v>0.11608892271719716</c:v>
                </c:pt>
                <c:pt idx="798">
                  <c:v>0.11711899152575449</c:v>
                </c:pt>
                <c:pt idx="799">
                  <c:v>0.11815697846099062</c:v>
                </c:pt>
                <c:pt idx="800">
                  <c:v>0.11920292267556064</c:v>
                </c:pt>
                <c:pt idx="801">
                  <c:v>0.12025686312289027</c:v>
                </c:pt>
                <c:pt idx="802">
                  <c:v>0.12131883854854666</c:v>
                </c:pt>
                <c:pt idx="803">
                  <c:v>0.12238888748150241</c:v>
                </c:pt>
                <c:pt idx="804">
                  <c:v>0.1234670482252942</c:v>
                </c:pt>
                <c:pt idx="805">
                  <c:v>0.12455335884907573</c:v>
                </c:pt>
                <c:pt idx="806">
                  <c:v>0.125647857178566</c:v>
                </c:pt>
                <c:pt idx="807">
                  <c:v>0.12675058078689355</c:v>
                </c:pt>
                <c:pt idx="808">
                  <c:v>0.1278615669853374</c:v>
                </c:pt>
                <c:pt idx="809">
                  <c:v>0.12898085281396549</c:v>
                </c:pt>
                <c:pt idx="810">
                  <c:v>0.13010847503217124</c:v>
                </c:pt>
                <c:pt idx="811">
                  <c:v>0.1312444701091097</c:v>
                </c:pt>
                <c:pt idx="812">
                  <c:v>0.13238887421403356</c:v>
                </c:pt>
                <c:pt idx="813">
                  <c:v>0.13354172320653077</c:v>
                </c:pt>
                <c:pt idx="814">
                  <c:v>0.13470305262666432</c:v>
                </c:pt>
                <c:pt idx="815">
                  <c:v>0.13587289768501573</c:v>
                </c:pt>
                <c:pt idx="816">
                  <c:v>0.1370512932526331</c:v>
                </c:pt>
                <c:pt idx="817">
                  <c:v>0.13823827385088569</c:v>
                </c:pt>
                <c:pt idx="818">
                  <c:v>0.13943387364122567</c:v>
                </c:pt>
                <c:pt idx="819">
                  <c:v>0.14063812641485887</c:v>
                </c:pt>
                <c:pt idx="820">
                  <c:v>0.14185106558232621</c:v>
                </c:pt>
                <c:pt idx="821">
                  <c:v>0.14307272416299585</c:v>
                </c:pt>
                <c:pt idx="822">
                  <c:v>0.14430313477447521</c:v>
                </c:pt>
                <c:pt idx="823">
                  <c:v>0.1455423296219262</c:v>
                </c:pt>
                <c:pt idx="824">
                  <c:v>0.14679034048731032</c:v>
                </c:pt>
                <c:pt idx="825">
                  <c:v>0.14804719871854638</c:v>
                </c:pt>
                <c:pt idx="826">
                  <c:v>0.1493129352185911</c:v>
                </c:pt>
                <c:pt idx="827">
                  <c:v>0.15058758043444265</c:v>
                </c:pt>
                <c:pt idx="828">
                  <c:v>0.1518711643460697</c:v>
                </c:pt>
                <c:pt idx="829">
                  <c:v>0.15316371645526819</c:v>
                </c:pt>
                <c:pt idx="830">
                  <c:v>0.15446526577444761</c:v>
                </c:pt>
                <c:pt idx="831">
                  <c:v>0.15577584081534995</c:v>
                </c:pt>
                <c:pt idx="832">
                  <c:v>0.15709546957770318</c:v>
                </c:pt>
                <c:pt idx="833">
                  <c:v>0.15842417953781185</c:v>
                </c:pt>
                <c:pt idx="834">
                  <c:v>0.15976199763708787</c:v>
                </c:pt>
                <c:pt idx="835">
                  <c:v>0.16110895027052349</c:v>
                </c:pt>
                <c:pt idx="836">
                  <c:v>0.16246506327510982</c:v>
                </c:pt>
                <c:pt idx="837">
                  <c:v>0.16383036191820377</c:v>
                </c:pt>
                <c:pt idx="838">
                  <c:v>0.16520487088584559</c:v>
                </c:pt>
                <c:pt idx="839">
                  <c:v>0.1665886142710313</c:v>
                </c:pt>
                <c:pt idx="840">
                  <c:v>0.16798161556194185</c:v>
                </c:pt>
                <c:pt idx="841">
                  <c:v>0.16938389763013317</c:v>
                </c:pt>
                <c:pt idx="842">
                  <c:v>0.17079548271869005</c:v>
                </c:pt>
                <c:pt idx="843">
                  <c:v>0.17221639243034687</c:v>
                </c:pt>
                <c:pt idx="844">
                  <c:v>0.17364664771557956</c:v>
                </c:pt>
                <c:pt idx="845">
                  <c:v>0.17508626886067113</c:v>
                </c:pt>
                <c:pt idx="846">
                  <c:v>0.1765352754757557</c:v>
                </c:pt>
                <c:pt idx="847">
                  <c:v>0.17799368648284353</c:v>
                </c:pt>
                <c:pt idx="848">
                  <c:v>0.17946152010383176</c:v>
                </c:pt>
                <c:pt idx="849">
                  <c:v>0.18093879384850425</c:v>
                </c:pt>
                <c:pt idx="850">
                  <c:v>0.18242552450252472</c:v>
                </c:pt>
                <c:pt idx="851">
                  <c:v>0.18392172811542712</c:v>
                </c:pt>
                <c:pt idx="852">
                  <c:v>0.18542741998860751</c:v>
                </c:pt>
                <c:pt idx="853">
                  <c:v>0.18694261466332138</c:v>
                </c:pt>
                <c:pt idx="854">
                  <c:v>0.18846732590869109</c:v>
                </c:pt>
                <c:pt idx="855">
                  <c:v>0.19000156670972768</c:v>
                </c:pt>
                <c:pt idx="856">
                  <c:v>0.19154534925537117</c:v>
                </c:pt>
                <c:pt idx="857">
                  <c:v>0.19309868492655455</c:v>
                </c:pt>
                <c:pt idx="858">
                  <c:v>0.19466158428429545</c:v>
                </c:pt>
                <c:pt idx="859">
                  <c:v>0.19623405705782063</c:v>
                </c:pt>
                <c:pt idx="860">
                  <c:v>0.19781611213272782</c:v>
                </c:pt>
                <c:pt idx="861">
                  <c:v>0.19940775753918966</c:v>
                </c:pt>
                <c:pt idx="862">
                  <c:v>0.20100900044020542</c:v>
                </c:pt>
                <c:pt idx="863">
                  <c:v>0.20261984711990402</c:v>
                </c:pt>
                <c:pt idx="864">
                  <c:v>0.20424030297190526</c:v>
                </c:pt>
                <c:pt idx="865">
                  <c:v>0.20587037248774256</c:v>
                </c:pt>
                <c:pt idx="866">
                  <c:v>0.20751005924535407</c:v>
                </c:pt>
                <c:pt idx="867">
                  <c:v>0.20915936589764605</c:v>
                </c:pt>
                <c:pt idx="868">
                  <c:v>0.21081829416113304</c:v>
                </c:pt>
                <c:pt idx="869">
                  <c:v>0.2124868448046702</c:v>
                </c:pt>
                <c:pt idx="870">
                  <c:v>0.21416501763825735</c:v>
                </c:pt>
                <c:pt idx="871">
                  <c:v>0.21585281150195487</c:v>
                </c:pt>
                <c:pt idx="872">
                  <c:v>0.21755022425489126</c:v>
                </c:pt>
                <c:pt idx="873">
                  <c:v>0.21925725276437763</c:v>
                </c:pt>
                <c:pt idx="874">
                  <c:v>0.22097389289513431</c:v>
                </c:pt>
                <c:pt idx="875">
                  <c:v>0.22270013949863385</c:v>
                </c:pt>
                <c:pt idx="876">
                  <c:v>0.22443598640256768</c:v>
                </c:pt>
                <c:pt idx="877">
                  <c:v>0.22618142640044089</c:v>
                </c:pt>
                <c:pt idx="878">
                  <c:v>0.22793645124130138</c:v>
                </c:pt>
                <c:pt idx="879">
                  <c:v>0.22970105161961038</c:v>
                </c:pt>
                <c:pt idx="880">
                  <c:v>0.23147521716525812</c:v>
                </c:pt>
                <c:pt idx="881">
                  <c:v>0.23325893643373252</c:v>
                </c:pt>
                <c:pt idx="882">
                  <c:v>0.23505219689644591</c:v>
                </c:pt>
                <c:pt idx="883">
                  <c:v>0.23685498493122603</c:v>
                </c:pt>
                <c:pt idx="884">
                  <c:v>0.23866728581297711</c:v>
                </c:pt>
                <c:pt idx="885">
                  <c:v>0.24048908370451749</c:v>
                </c:pt>
                <c:pt idx="886">
                  <c:v>0.24232036164759951</c:v>
                </c:pt>
                <c:pt idx="887">
                  <c:v>0.24416110155411752</c:v>
                </c:pt>
                <c:pt idx="888">
                  <c:v>0.24601128419751103</c:v>
                </c:pt>
                <c:pt idx="889">
                  <c:v>0.24787088920436764</c:v>
                </c:pt>
                <c:pt idx="890">
                  <c:v>0.24973989504623262</c:v>
                </c:pt>
                <c:pt idx="891">
                  <c:v>0.25161827903163209</c:v>
                </c:pt>
                <c:pt idx="892">
                  <c:v>0.25350601729831373</c:v>
                </c:pt>
                <c:pt idx="893">
                  <c:v>0.25540308480571289</c:v>
                </c:pt>
                <c:pt idx="894">
                  <c:v>0.25730945532764915</c:v>
                </c:pt>
                <c:pt idx="895">
                  <c:v>0.25922510144526006</c:v>
                </c:pt>
                <c:pt idx="896">
                  <c:v>0.26114999454017701</c:v>
                </c:pt>
                <c:pt idx="897">
                  <c:v>0.26308410478795058</c:v>
                </c:pt>
                <c:pt idx="898">
                  <c:v>0.26502740115172951</c:v>
                </c:pt>
                <c:pt idx="899">
                  <c:v>0.26697985137620084</c:v>
                </c:pt>
                <c:pt idx="900">
                  <c:v>0.26894142198179616</c:v>
                </c:pt>
                <c:pt idx="901">
                  <c:v>0.27091207825916963</c:v>
                </c:pt>
                <c:pt idx="902">
                  <c:v>0.27289178426395405</c:v>
                </c:pt>
                <c:pt idx="903">
                  <c:v>0.27488050281180021</c:v>
                </c:pt>
                <c:pt idx="904">
                  <c:v>0.27687819547370607</c:v>
                </c:pt>
                <c:pt idx="905">
                  <c:v>0.27888482257163738</c:v>
                </c:pt>
                <c:pt idx="906">
                  <c:v>0.28090034317445339</c:v>
                </c:pt>
                <c:pt idx="907">
                  <c:v>0.28292471509413403</c:v>
                </c:pt>
                <c:pt idx="908">
                  <c:v>0.2849578948823186</c:v>
                </c:pt>
                <c:pt idx="909">
                  <c:v>0.28699983782716088</c:v>
                </c:pt>
                <c:pt idx="910">
                  <c:v>0.28905049795050541</c:v>
                </c:pt>
                <c:pt idx="911">
                  <c:v>0.29110982800538865</c:v>
                </c:pt>
                <c:pt idx="912">
                  <c:v>0.29317777947387313</c:v>
                </c:pt>
                <c:pt idx="913">
                  <c:v>0.29525430256521507</c:v>
                </c:pt>
                <c:pt idx="914">
                  <c:v>0.29733934621437236</c:v>
                </c:pt>
                <c:pt idx="915">
                  <c:v>0.2994328580808599</c:v>
                </c:pt>
                <c:pt idx="916">
                  <c:v>0.30153478454795823</c:v>
                </c:pt>
                <c:pt idx="917">
                  <c:v>0.30364507072226071</c:v>
                </c:pt>
                <c:pt idx="918">
                  <c:v>0.30576366043359621</c:v>
                </c:pt>
                <c:pt idx="919">
                  <c:v>0.30789049623530385</c:v>
                </c:pt>
                <c:pt idx="920">
                  <c:v>0.31002551940487877</c:v>
                </c:pt>
                <c:pt idx="921">
                  <c:v>0.31216866994498454</c:v>
                </c:pt>
                <c:pt idx="922">
                  <c:v>0.31431988658483939</c:v>
                </c:pt>
                <c:pt idx="923">
                  <c:v>0.31647910678198077</c:v>
                </c:pt>
                <c:pt idx="924">
                  <c:v>0.31864626672440893</c:v>
                </c:pt>
                <c:pt idx="925">
                  <c:v>0.32082130133311526</c:v>
                </c:pt>
                <c:pt idx="926">
                  <c:v>0.32300414426499513</c:v>
                </c:pt>
                <c:pt idx="927">
                  <c:v>0.32519472791615034</c:v>
                </c:pt>
                <c:pt idx="928">
                  <c:v>0.32739298342558526</c:v>
                </c:pt>
                <c:pt idx="929">
                  <c:v>0.32959884067929607</c:v>
                </c:pt>
                <c:pt idx="930">
                  <c:v>0.33181222831475471</c:v>
                </c:pt>
                <c:pt idx="931">
                  <c:v>0.33403307372579438</c:v>
                </c:pt>
                <c:pt idx="932">
                  <c:v>0.33626130306789381</c:v>
                </c:pt>
                <c:pt idx="933">
                  <c:v>0.33849684126386426</c:v>
                </c:pt>
                <c:pt idx="934">
                  <c:v>0.34073961200994052</c:v>
                </c:pt>
                <c:pt idx="935">
                  <c:v>0.34298953778227637</c:v>
                </c:pt>
                <c:pt idx="936">
                  <c:v>0.34524653984384435</c:v>
                </c:pt>
                <c:pt idx="937">
                  <c:v>0.34751053825174821</c:v>
                </c:pt>
                <c:pt idx="938">
                  <c:v>0.34978145186493559</c:v>
                </c:pt>
                <c:pt idx="939">
                  <c:v>0.35205919835232391</c:v>
                </c:pt>
                <c:pt idx="940">
                  <c:v>0.35434369420133222</c:v>
                </c:pt>
                <c:pt idx="941">
                  <c:v>0.35663485472682177</c:v>
                </c:pt>
                <c:pt idx="942">
                  <c:v>0.35893259408044581</c:v>
                </c:pt>
                <c:pt idx="943">
                  <c:v>0.36123682526040451</c:v>
                </c:pt>
                <c:pt idx="944">
                  <c:v>0.36354746012160755</c:v>
                </c:pt>
                <c:pt idx="945">
                  <c:v>0.36586440938624559</c:v>
                </c:pt>
                <c:pt idx="946">
                  <c:v>0.36818758265476287</c:v>
                </c:pt>
                <c:pt idx="947">
                  <c:v>0.37051688841723424</c:v>
                </c:pt>
                <c:pt idx="948">
                  <c:v>0.37285223406514523</c:v>
                </c:pt>
                <c:pt idx="949">
                  <c:v>0.37519352590357063</c:v>
                </c:pt>
                <c:pt idx="950">
                  <c:v>0.37754066916375334</c:v>
                </c:pt>
                <c:pt idx="951">
                  <c:v>0.37989356801607521</c:v>
                </c:pt>
                <c:pt idx="952">
                  <c:v>0.38225212558342336</c:v>
                </c:pt>
                <c:pt idx="953">
                  <c:v>0.38461624395494765</c:v>
                </c:pt>
                <c:pt idx="954">
                  <c:v>0.3869858242002035</c:v>
                </c:pt>
                <c:pt idx="955">
                  <c:v>0.38936076638367834</c:v>
                </c:pt>
                <c:pt idx="956">
                  <c:v>0.39174096957970039</c:v>
                </c:pt>
                <c:pt idx="957">
                  <c:v>0.39412633188772256</c:v>
                </c:pt>
                <c:pt idx="958">
                  <c:v>0.39651675044797963</c:v>
                </c:pt>
                <c:pt idx="959">
                  <c:v>0.3989121214575147</c:v>
                </c:pt>
                <c:pt idx="960">
                  <c:v>0.40131234018656803</c:v>
                </c:pt>
                <c:pt idx="961">
                  <c:v>0.40371730099532421</c:v>
                </c:pt>
                <c:pt idx="962">
                  <c:v>0.40612689735101737</c:v>
                </c:pt>
                <c:pt idx="963">
                  <c:v>0.40854102184538926</c:v>
                </c:pt>
                <c:pt idx="964">
                  <c:v>0.41095956621247381</c:v>
                </c:pt>
                <c:pt idx="965">
                  <c:v>0.41338242134673964</c:v>
                </c:pt>
                <c:pt idx="966">
                  <c:v>0.4158094773215546</c:v>
                </c:pt>
                <c:pt idx="967">
                  <c:v>0.41824062340798052</c:v>
                </c:pt>
                <c:pt idx="968">
                  <c:v>0.42067574809388608</c:v>
                </c:pt>
                <c:pt idx="969">
                  <c:v>0.42311473910337272</c:v>
                </c:pt>
                <c:pt idx="970">
                  <c:v>0.42555748341650934</c:v>
                </c:pt>
                <c:pt idx="971">
                  <c:v>0.42800386728936529</c:v>
                </c:pt>
                <c:pt idx="972">
                  <c:v>0.43045377627433851</c:v>
                </c:pt>
                <c:pt idx="973">
                  <c:v>0.43290709524076604</c:v>
                </c:pt>
                <c:pt idx="974">
                  <c:v>0.43536370839581318</c:v>
                </c:pt>
                <c:pt idx="975">
                  <c:v>0.43782349930563691</c:v>
                </c:pt>
                <c:pt idx="976">
                  <c:v>0.44028635091680673</c:v>
                </c:pt>
                <c:pt idx="977">
                  <c:v>0.44275214557798165</c:v>
                </c:pt>
                <c:pt idx="978">
                  <c:v>0.44522076506183406</c:v>
                </c:pt>
                <c:pt idx="979">
                  <c:v>0.44769209058720999</c:v>
                </c:pt>
                <c:pt idx="980">
                  <c:v>0.4501660028415197</c:v>
                </c:pt>
                <c:pt idx="981">
                  <c:v>0.45264238200334855</c:v>
                </c:pt>
                <c:pt idx="982">
                  <c:v>0.45512110776527581</c:v>
                </c:pt>
                <c:pt idx="983">
                  <c:v>0.45760205935690207</c:v>
                </c:pt>
                <c:pt idx="984">
                  <c:v>0.46008511556806519</c:v>
                </c:pt>
                <c:pt idx="985">
                  <c:v>0.46257015477224084</c:v>
                </c:pt>
                <c:pt idx="986">
                  <c:v>0.46505705495011807</c:v>
                </c:pt>
                <c:pt idx="987">
                  <c:v>0.46754569371333987</c:v>
                </c:pt>
                <c:pt idx="988">
                  <c:v>0.47003594832839762</c:v>
                </c:pt>
                <c:pt idx="989">
                  <c:v>0.47252769574067288</c:v>
                </c:pt>
                <c:pt idx="990">
                  <c:v>0.47502081259861145</c:v>
                </c:pt>
                <c:pt idx="991">
                  <c:v>0.47751517527802401</c:v>
                </c:pt>
                <c:pt idx="992">
                  <c:v>0.4800106599065046</c:v>
                </c:pt>
                <c:pt idx="993">
                  <c:v>0.48250714238794956</c:v>
                </c:pt>
                <c:pt idx="994">
                  <c:v>0.48500449842717408</c:v>
                </c:pt>
                <c:pt idx="995">
                  <c:v>0.48750260355461161</c:v>
                </c:pt>
                <c:pt idx="996">
                  <c:v>0.49000133315108857</c:v>
                </c:pt>
                <c:pt idx="997">
                  <c:v>0.49250056247266105</c:v>
                </c:pt>
                <c:pt idx="998">
                  <c:v>0.495000166675506</c:v>
                </c:pt>
                <c:pt idx="999">
                  <c:v>0.49750002084085215</c:v>
                </c:pt>
                <c:pt idx="1000">
                  <c:v>0.4999999999999476</c:v>
                </c:pt>
                <c:pt idx="1001">
                  <c:v>0.50249997915904565</c:v>
                </c:pt>
                <c:pt idx="1002">
                  <c:v>0.50499983332439191</c:v>
                </c:pt>
                <c:pt idx="1003">
                  <c:v>0.50749943752723636</c:v>
                </c:pt>
                <c:pt idx="1004">
                  <c:v>0.5099986668488089</c:v>
                </c:pt>
                <c:pt idx="1005">
                  <c:v>0.5124973964452858</c:v>
                </c:pt>
                <c:pt idx="1006">
                  <c:v>0.51499550157272345</c:v>
                </c:pt>
                <c:pt idx="1007">
                  <c:v>0.51749285761194797</c:v>
                </c:pt>
                <c:pt idx="1008">
                  <c:v>0.51998934009339293</c:v>
                </c:pt>
                <c:pt idx="1009">
                  <c:v>0.52248482472187363</c:v>
                </c:pt>
                <c:pt idx="1010">
                  <c:v>0.5249791874012868</c:v>
                </c:pt>
                <c:pt idx="1011">
                  <c:v>0.52747230425922476</c:v>
                </c:pt>
                <c:pt idx="1012">
                  <c:v>0.52996405167149996</c:v>
                </c:pt>
                <c:pt idx="1013">
                  <c:v>0.53245430628655799</c:v>
                </c:pt>
                <c:pt idx="1014">
                  <c:v>0.53494294504977991</c:v>
                </c:pt>
                <c:pt idx="1015">
                  <c:v>0.53742984522765724</c:v>
                </c:pt>
                <c:pt idx="1016">
                  <c:v>0.53991488443183266</c:v>
                </c:pt>
                <c:pt idx="1017">
                  <c:v>0.54239794064299596</c:v>
                </c:pt>
                <c:pt idx="1018">
                  <c:v>0.54487889223462294</c:v>
                </c:pt>
                <c:pt idx="1019">
                  <c:v>0.54735761799655036</c:v>
                </c:pt>
                <c:pt idx="1020">
                  <c:v>0.54983399715837866</c:v>
                </c:pt>
                <c:pt idx="1021">
                  <c:v>0.5523079094126887</c:v>
                </c:pt>
                <c:pt idx="1022">
                  <c:v>0.5547792349380648</c:v>
                </c:pt>
                <c:pt idx="1023">
                  <c:v>0.55724785442191715</c:v>
                </c:pt>
                <c:pt idx="1024">
                  <c:v>0.55971364908309196</c:v>
                </c:pt>
                <c:pt idx="1025">
                  <c:v>0.56217650069426195</c:v>
                </c:pt>
                <c:pt idx="1026">
                  <c:v>0.56463629160408635</c:v>
                </c:pt>
                <c:pt idx="1027">
                  <c:v>0.56709290475913388</c:v>
                </c:pt>
                <c:pt idx="1028">
                  <c:v>0.56954622372556074</c:v>
                </c:pt>
                <c:pt idx="1029">
                  <c:v>0.57199613271053407</c:v>
                </c:pt>
                <c:pt idx="1030">
                  <c:v>0.57444251658339052</c:v>
                </c:pt>
                <c:pt idx="1031">
                  <c:v>0.57688526089652725</c:v>
                </c:pt>
                <c:pt idx="1032">
                  <c:v>0.579324251906014</c:v>
                </c:pt>
                <c:pt idx="1033">
                  <c:v>0.58175937659191945</c:v>
                </c:pt>
                <c:pt idx="1034">
                  <c:v>0.58419052267834581</c:v>
                </c:pt>
                <c:pt idx="1035">
                  <c:v>0.58661757865316133</c:v>
                </c:pt>
                <c:pt idx="1036">
                  <c:v>0.58904043378742676</c:v>
                </c:pt>
                <c:pt idx="1037">
                  <c:v>0.59145897815451143</c:v>
                </c:pt>
                <c:pt idx="1038">
                  <c:v>0.59387310264888382</c:v>
                </c:pt>
                <c:pt idx="1039">
                  <c:v>0.59628269900457953</c:v>
                </c:pt>
                <c:pt idx="1040">
                  <c:v>0.59868765981333616</c:v>
                </c:pt>
                <c:pt idx="1041">
                  <c:v>0.60108787854238888</c:v>
                </c:pt>
                <c:pt idx="1042">
                  <c:v>0.60348324955192412</c:v>
                </c:pt>
                <c:pt idx="1043">
                  <c:v>0.60587366811218224</c:v>
                </c:pt>
                <c:pt idx="1044">
                  <c:v>0.60825903042020457</c:v>
                </c:pt>
                <c:pt idx="1045">
                  <c:v>0.61063923361622652</c:v>
                </c:pt>
                <c:pt idx="1046">
                  <c:v>0.61301417579970174</c:v>
                </c:pt>
                <c:pt idx="1047">
                  <c:v>0.61538375604495765</c:v>
                </c:pt>
                <c:pt idx="1048">
                  <c:v>0.61774787441648249</c:v>
                </c:pt>
                <c:pt idx="1049">
                  <c:v>0.62010643198383064</c:v>
                </c:pt>
                <c:pt idx="1050">
                  <c:v>0.62245933083615235</c:v>
                </c:pt>
                <c:pt idx="1051">
                  <c:v>0.6248064740963355</c:v>
                </c:pt>
                <c:pt idx="1052">
                  <c:v>0.6271477659347614</c:v>
                </c:pt>
                <c:pt idx="1053">
                  <c:v>0.62948311158267245</c:v>
                </c:pt>
                <c:pt idx="1054">
                  <c:v>0.63181241734514404</c:v>
                </c:pt>
                <c:pt idx="1055">
                  <c:v>0.63413559061366154</c:v>
                </c:pt>
                <c:pt idx="1056">
                  <c:v>0.63645253987830008</c:v>
                </c:pt>
                <c:pt idx="1057">
                  <c:v>0.63876317473950339</c:v>
                </c:pt>
                <c:pt idx="1058">
                  <c:v>0.64106740591946165</c:v>
                </c:pt>
                <c:pt idx="1059">
                  <c:v>0.64336514527308597</c:v>
                </c:pt>
                <c:pt idx="1060">
                  <c:v>0.64565630579857647</c:v>
                </c:pt>
                <c:pt idx="1061">
                  <c:v>0.64794080164758483</c:v>
                </c:pt>
                <c:pt idx="1062">
                  <c:v>0.65021854813497348</c:v>
                </c:pt>
                <c:pt idx="1063">
                  <c:v>0.65248946174816114</c:v>
                </c:pt>
                <c:pt idx="1064">
                  <c:v>0.65475346015606517</c:v>
                </c:pt>
                <c:pt idx="1065">
                  <c:v>0.65701046221763371</c:v>
                </c:pt>
                <c:pt idx="1066">
                  <c:v>0.65926038798996911</c:v>
                </c:pt>
                <c:pt idx="1067">
                  <c:v>0.66150315873604582</c:v>
                </c:pt>
                <c:pt idx="1068">
                  <c:v>0.66373869693201715</c:v>
                </c:pt>
                <c:pt idx="1069">
                  <c:v>0.66596692627411691</c:v>
                </c:pt>
                <c:pt idx="1070">
                  <c:v>0.66818777168515653</c:v>
                </c:pt>
                <c:pt idx="1071">
                  <c:v>0.67040115932061561</c:v>
                </c:pt>
                <c:pt idx="1072">
                  <c:v>0.67260701657432664</c:v>
                </c:pt>
                <c:pt idx="1073">
                  <c:v>0.67480527208376218</c:v>
                </c:pt>
                <c:pt idx="1074">
                  <c:v>0.67699585573491738</c:v>
                </c:pt>
                <c:pt idx="1075">
                  <c:v>0.67917869866679714</c:v>
                </c:pt>
                <c:pt idx="1076">
                  <c:v>0.68135373327550419</c:v>
                </c:pt>
                <c:pt idx="1077">
                  <c:v>0.68352089321793297</c:v>
                </c:pt>
                <c:pt idx="1078">
                  <c:v>0.6856801134150744</c:v>
                </c:pt>
                <c:pt idx="1079">
                  <c:v>0.68783133005492958</c:v>
                </c:pt>
                <c:pt idx="1080">
                  <c:v>0.68997448059503574</c:v>
                </c:pt>
                <c:pt idx="1081">
                  <c:v>0.69210950376461111</c:v>
                </c:pt>
                <c:pt idx="1082">
                  <c:v>0.69423633956631903</c:v>
                </c:pt>
                <c:pt idx="1083">
                  <c:v>0.6963549292776543</c:v>
                </c:pt>
                <c:pt idx="1084">
                  <c:v>0.69846521545195706</c:v>
                </c:pt>
                <c:pt idx="1085">
                  <c:v>0.70056714191905634</c:v>
                </c:pt>
                <c:pt idx="1086">
                  <c:v>0.70266065378554621</c:v>
                </c:pt>
                <c:pt idx="1087">
                  <c:v>0.70474569743470405</c:v>
                </c:pt>
                <c:pt idx="1088">
                  <c:v>0.70682222052604593</c:v>
                </c:pt>
                <c:pt idx="1089">
                  <c:v>0.70889017199453075</c:v>
                </c:pt>
                <c:pt idx="1090">
                  <c:v>0.71094950204941443</c:v>
                </c:pt>
                <c:pt idx="1091">
                  <c:v>0.71300016217275908</c:v>
                </c:pt>
                <c:pt idx="1092">
                  <c:v>0.7150421051176018</c:v>
                </c:pt>
                <c:pt idx="1093">
                  <c:v>0.71707528490578698</c:v>
                </c:pt>
                <c:pt idx="1094">
                  <c:v>0.71909965682546806</c:v>
                </c:pt>
                <c:pt idx="1095">
                  <c:v>0.72111517742828435</c:v>
                </c:pt>
                <c:pt idx="1096">
                  <c:v>0.72312180452621599</c:v>
                </c:pt>
                <c:pt idx="1097">
                  <c:v>0.72511949718812196</c:v>
                </c:pt>
                <c:pt idx="1098">
                  <c:v>0.72710821573596851</c:v>
                </c:pt>
                <c:pt idx="1099">
                  <c:v>0.7290879217407531</c:v>
                </c:pt>
                <c:pt idx="1100">
                  <c:v>0.73105857801812701</c:v>
                </c:pt>
                <c:pt idx="1101">
                  <c:v>0.73302014862372289</c:v>
                </c:pt>
                <c:pt idx="1102">
                  <c:v>0.73497259884819444</c:v>
                </c:pt>
                <c:pt idx="1103">
                  <c:v>0.73691589521197387</c:v>
                </c:pt>
                <c:pt idx="1104">
                  <c:v>0.73885000545974777</c:v>
                </c:pt>
                <c:pt idx="1105">
                  <c:v>0.74077489855466516</c:v>
                </c:pt>
                <c:pt idx="1106">
                  <c:v>0.74269054467227635</c:v>
                </c:pt>
                <c:pt idx="1107">
                  <c:v>0.744596915194213</c:v>
                </c:pt>
                <c:pt idx="1108">
                  <c:v>0.74649398270161249</c:v>
                </c:pt>
                <c:pt idx="1109">
                  <c:v>0.74838172096829447</c:v>
                </c:pt>
                <c:pt idx="1110">
                  <c:v>0.75026010495369433</c:v>
                </c:pt>
                <c:pt idx="1111">
                  <c:v>0.75212911079555977</c:v>
                </c:pt>
                <c:pt idx="1112">
                  <c:v>0.75398871580241655</c:v>
                </c:pt>
                <c:pt idx="1113">
                  <c:v>0.75583889844581054</c:v>
                </c:pt>
                <c:pt idx="1114">
                  <c:v>0.75767963835232899</c:v>
                </c:pt>
                <c:pt idx="1115">
                  <c:v>0.75951091629541123</c:v>
                </c:pt>
                <c:pt idx="1116">
                  <c:v>0.76133271418695203</c:v>
                </c:pt>
                <c:pt idx="1117">
                  <c:v>0.76314501506870347</c:v>
                </c:pt>
                <c:pt idx="1118">
                  <c:v>0.76494780310348398</c:v>
                </c:pt>
                <c:pt idx="1119">
                  <c:v>0.76674106356619776</c:v>
                </c:pt>
                <c:pt idx="1120">
                  <c:v>0.76852478283467252</c:v>
                </c:pt>
                <c:pt idx="1121">
                  <c:v>0.77029894838032065</c:v>
                </c:pt>
                <c:pt idx="1122">
                  <c:v>0.77206354875862993</c:v>
                </c:pt>
                <c:pt idx="1123">
                  <c:v>0.7738185735994908</c:v>
                </c:pt>
                <c:pt idx="1124">
                  <c:v>0.77556401359736449</c:v>
                </c:pt>
                <c:pt idx="1125">
                  <c:v>0.77729986050129862</c:v>
                </c:pt>
                <c:pt idx="1126">
                  <c:v>0.77902610710479847</c:v>
                </c:pt>
                <c:pt idx="1127">
                  <c:v>0.78074274723555559</c:v>
                </c:pt>
                <c:pt idx="1128">
                  <c:v>0.78244977574504226</c:v>
                </c:pt>
                <c:pt idx="1129">
                  <c:v>0.78414718849797904</c:v>
                </c:pt>
                <c:pt idx="1130">
                  <c:v>0.78583498236167704</c:v>
                </c:pt>
                <c:pt idx="1131">
                  <c:v>0.78751315519526455</c:v>
                </c:pt>
                <c:pt idx="1132">
                  <c:v>0.78918170583880198</c:v>
                </c:pt>
                <c:pt idx="1133">
                  <c:v>0.79084063410229122</c:v>
                </c:pt>
                <c:pt idx="1134">
                  <c:v>0.79248994075458346</c:v>
                </c:pt>
                <c:pt idx="1135">
                  <c:v>0.7941296275121954</c:v>
                </c:pt>
                <c:pt idx="1136">
                  <c:v>0.79575969702803295</c:v>
                </c:pt>
                <c:pt idx="1137">
                  <c:v>0.7973801528800345</c:v>
                </c:pt>
                <c:pt idx="1138">
                  <c:v>0.79899099955973363</c:v>
                </c:pt>
                <c:pt idx="1139">
                  <c:v>0.80059224246074967</c:v>
                </c:pt>
                <c:pt idx="1140">
                  <c:v>0.80218388786721184</c:v>
                </c:pt>
                <c:pt idx="1141">
                  <c:v>0.80376594294211945</c:v>
                </c:pt>
                <c:pt idx="1142">
                  <c:v>0.80533841571564502</c:v>
                </c:pt>
                <c:pt idx="1143">
                  <c:v>0.80690131507338625</c:v>
                </c:pt>
                <c:pt idx="1144">
                  <c:v>0.80845465074457001</c:v>
                </c:pt>
                <c:pt idx="1145">
                  <c:v>0.80999843329021382</c:v>
                </c:pt>
                <c:pt idx="1146">
                  <c:v>0.81153267409125074</c:v>
                </c:pt>
                <c:pt idx="1147">
                  <c:v>0.81305738533662086</c:v>
                </c:pt>
                <c:pt idx="1148">
                  <c:v>0.81457258001133515</c:v>
                </c:pt>
                <c:pt idx="1149">
                  <c:v>0.81607827188451587</c:v>
                </c:pt>
                <c:pt idx="1150">
                  <c:v>0.81757447549741857</c:v>
                </c:pt>
                <c:pt idx="1151">
                  <c:v>0.8190612061514394</c:v>
                </c:pt>
                <c:pt idx="1152">
                  <c:v>0.82053847989611217</c:v>
                </c:pt>
                <c:pt idx="1153">
                  <c:v>0.82200631351710074</c:v>
                </c:pt>
                <c:pt idx="1154">
                  <c:v>0.82346472452418917</c:v>
                </c:pt>
                <c:pt idx="1155">
                  <c:v>0.82491373113927402</c:v>
                </c:pt>
                <c:pt idx="1156">
                  <c:v>0.82635335228436602</c:v>
                </c:pt>
                <c:pt idx="1157">
                  <c:v>0.82778360756959901</c:v>
                </c:pt>
                <c:pt idx="1158">
                  <c:v>0.8292045172812561</c:v>
                </c:pt>
                <c:pt idx="1159">
                  <c:v>0.83061610236981331</c:v>
                </c:pt>
                <c:pt idx="1160">
                  <c:v>0.83201838443800502</c:v>
                </c:pt>
                <c:pt idx="1161">
                  <c:v>0.83341138572891593</c:v>
                </c:pt>
                <c:pt idx="1162">
                  <c:v>0.83479512911410192</c:v>
                </c:pt>
                <c:pt idx="1163">
                  <c:v>0.83616963808174416</c:v>
                </c:pt>
                <c:pt idx="1164">
                  <c:v>0.83753493672483847</c:v>
                </c:pt>
                <c:pt idx="1165">
                  <c:v>0.83889104972942519</c:v>
                </c:pt>
                <c:pt idx="1166">
                  <c:v>0.84023800236286106</c:v>
                </c:pt>
                <c:pt idx="1167">
                  <c:v>0.84157582046213752</c:v>
                </c:pt>
                <c:pt idx="1168">
                  <c:v>0.84290453042224645</c:v>
                </c:pt>
                <c:pt idx="1169">
                  <c:v>0.84422415918460014</c:v>
                </c:pt>
                <c:pt idx="1170">
                  <c:v>0.84553473422550274</c:v>
                </c:pt>
                <c:pt idx="1171">
                  <c:v>0.84683628354468254</c:v>
                </c:pt>
                <c:pt idx="1172">
                  <c:v>0.84812883565388131</c:v>
                </c:pt>
                <c:pt idx="1173">
                  <c:v>0.84941241956549607</c:v>
                </c:pt>
                <c:pt idx="1174">
                  <c:v>0.85068706478134792</c:v>
                </c:pt>
                <c:pt idx="1175">
                  <c:v>0.85195280128139306</c:v>
                </c:pt>
                <c:pt idx="1176">
                  <c:v>0.8532096595126295</c:v>
                </c:pt>
                <c:pt idx="1177">
                  <c:v>0.85445767037801412</c:v>
                </c:pt>
                <c:pt idx="1178">
                  <c:v>0.85569686522546551</c:v>
                </c:pt>
                <c:pt idx="1179">
                  <c:v>0.85692727583694539</c:v>
                </c:pt>
                <c:pt idx="1180">
                  <c:v>0.85814893441761653</c:v>
                </c:pt>
                <c:pt idx="1181">
                  <c:v>0.85936187358508431</c:v>
                </c:pt>
                <c:pt idx="1182">
                  <c:v>0.86056612635871799</c:v>
                </c:pt>
                <c:pt idx="1183">
                  <c:v>0.86176172614905833</c:v>
                </c:pt>
                <c:pt idx="1184">
                  <c:v>0.86294870674731139</c:v>
                </c:pt>
                <c:pt idx="1185">
                  <c:v>0.86412710231492906</c:v>
                </c:pt>
                <c:pt idx="1186">
                  <c:v>0.86529694737328089</c:v>
                </c:pt>
                <c:pt idx="1187">
                  <c:v>0.86645827679341481</c:v>
                </c:pt>
                <c:pt idx="1188">
                  <c:v>0.86761112578591237</c:v>
                </c:pt>
                <c:pt idx="1189">
                  <c:v>0.86875552989083671</c:v>
                </c:pt>
                <c:pt idx="1190">
                  <c:v>0.86989152496777555</c:v>
                </c:pt>
                <c:pt idx="1191">
                  <c:v>0.87101914718598172</c:v>
                </c:pt>
                <c:pt idx="1192">
                  <c:v>0.87213843301461025</c:v>
                </c:pt>
                <c:pt idx="1193">
                  <c:v>0.87324941921305443</c:v>
                </c:pt>
                <c:pt idx="1194">
                  <c:v>0.87435214282138241</c:v>
                </c:pt>
                <c:pt idx="1195">
                  <c:v>0.87544664115087301</c:v>
                </c:pt>
                <c:pt idx="1196">
                  <c:v>0.87653295177465484</c:v>
                </c:pt>
                <c:pt idx="1197">
                  <c:v>0.87761111251844715</c:v>
                </c:pt>
                <c:pt idx="1198">
                  <c:v>0.87868116145140318</c:v>
                </c:pt>
                <c:pt idx="1199">
                  <c:v>0.87974313687705985</c:v>
                </c:pt>
                <c:pt idx="1200">
                  <c:v>0.88079707732438994</c:v>
                </c:pt>
                <c:pt idx="1201">
                  <c:v>0.88184302153896055</c:v>
                </c:pt>
                <c:pt idx="1202">
                  <c:v>0.88288100847419682</c:v>
                </c:pt>
                <c:pt idx="1203">
                  <c:v>0.88391107728275464</c:v>
                </c:pt>
                <c:pt idx="1204">
                  <c:v>0.88493326730799582</c:v>
                </c:pt>
                <c:pt idx="1205">
                  <c:v>0.88594761807557465</c:v>
                </c:pt>
                <c:pt idx="1206">
                  <c:v>0.88695416928512938</c:v>
                </c:pt>
                <c:pt idx="1207">
                  <c:v>0.88795296080208386</c:v>
                </c:pt>
                <c:pt idx="1208">
                  <c:v>0.88894403264955446</c:v>
                </c:pt>
                <c:pt idx="1209">
                  <c:v>0.8899274250003687</c:v>
                </c:pt>
                <c:pt idx="1210">
                  <c:v>0.89090317816918974</c:v>
                </c:pt>
                <c:pt idx="1211">
                  <c:v>0.89187133260475093</c:v>
                </c:pt>
                <c:pt idx="1212">
                  <c:v>0.89283192888219831</c:v>
                </c:pt>
                <c:pt idx="1213">
                  <c:v>0.89378500769554281</c:v>
                </c:pt>
                <c:pt idx="1214">
                  <c:v>0.89473060985022013</c:v>
                </c:pt>
                <c:pt idx="1215">
                  <c:v>0.89566877625575902</c:v>
                </c:pt>
                <c:pt idx="1216">
                  <c:v>0.89659954791855967</c:v>
                </c:pt>
                <c:pt idx="1217">
                  <c:v>0.89752296593477898</c:v>
                </c:pt>
                <c:pt idx="1218">
                  <c:v>0.89843907148332458</c:v>
                </c:pt>
                <c:pt idx="1219">
                  <c:v>0.89934790581895641</c:v>
                </c:pt>
                <c:pt idx="1220">
                  <c:v>0.90024951026549682</c:v>
                </c:pt>
                <c:pt idx="1221">
                  <c:v>0.90114392620914796</c:v>
                </c:pt>
                <c:pt idx="1222">
                  <c:v>0.90203119509191454</c:v>
                </c:pt>
                <c:pt idx="1223">
                  <c:v>0.90291135840513637</c:v>
                </c:pt>
                <c:pt idx="1224">
                  <c:v>0.90378445768312432</c:v>
                </c:pt>
                <c:pt idx="1225">
                  <c:v>0.90465053449690425</c:v>
                </c:pt>
                <c:pt idx="1226">
                  <c:v>0.90550963044806532</c:v>
                </c:pt>
                <c:pt idx="1227">
                  <c:v>0.90636178716271365</c:v>
                </c:pt>
                <c:pt idx="1228">
                  <c:v>0.90720704628553062</c:v>
                </c:pt>
                <c:pt idx="1229">
                  <c:v>0.90804544947393462</c:v>
                </c:pt>
                <c:pt idx="1230">
                  <c:v>0.90887703839234701</c:v>
                </c:pt>
                <c:pt idx="1231">
                  <c:v>0.90970185470655973</c:v>
                </c:pt>
                <c:pt idx="1232">
                  <c:v>0.91051994007820669</c:v>
                </c:pt>
                <c:pt idx="1233">
                  <c:v>0.9113313361593347</c:v>
                </c:pt>
                <c:pt idx="1234">
                  <c:v>0.91213608458707796</c:v>
                </c:pt>
                <c:pt idx="1235">
                  <c:v>0.91293422697842985</c:v>
                </c:pt>
                <c:pt idx="1236">
                  <c:v>0.9137258049251169</c:v>
                </c:pt>
                <c:pt idx="1237">
                  <c:v>0.91451085998856951</c:v>
                </c:pt>
                <c:pt idx="1238">
                  <c:v>0.91528943369499238</c:v>
                </c:pt>
                <c:pt idx="1239">
                  <c:v>0.91606156753053158</c:v>
                </c:pt>
                <c:pt idx="1240">
                  <c:v>0.91682730293653814</c:v>
                </c:pt>
                <c:pt idx="1241">
                  <c:v>0.91758668130492693</c:v>
                </c:pt>
                <c:pt idx="1242">
                  <c:v>0.91833974397363261</c:v>
                </c:pt>
                <c:pt idx="1243">
                  <c:v>0.91908653222215764</c:v>
                </c:pt>
                <c:pt idx="1244">
                  <c:v>0.91982708726721396</c:v>
                </c:pt>
                <c:pt idx="1245">
                  <c:v>0.92056145025845826</c:v>
                </c:pt>
                <c:pt idx="1246">
                  <c:v>0.92128966227431919</c:v>
                </c:pt>
                <c:pt idx="1247">
                  <c:v>0.9220117643179121</c:v>
                </c:pt>
                <c:pt idx="1248">
                  <c:v>0.92272779731304921</c:v>
                </c:pt>
                <c:pt idx="1249">
                  <c:v>0.92343780210033355</c:v>
                </c:pt>
                <c:pt idx="1250">
                  <c:v>0.92414181943334439</c:v>
                </c:pt>
                <c:pt idx="1251">
                  <c:v>0.92483988997490918</c:v>
                </c:pt>
                <c:pt idx="1252">
                  <c:v>0.92553205429346042</c:v>
                </c:pt>
                <c:pt idx="1253">
                  <c:v>0.92621835285948106</c:v>
                </c:pt>
                <c:pt idx="1254">
                  <c:v>0.92689882604203022</c:v>
                </c:pt>
                <c:pt idx="1255">
                  <c:v>0.92757351410535704</c:v>
                </c:pt>
                <c:pt idx="1256">
                  <c:v>0.92824245720559384</c:v>
                </c:pt>
                <c:pt idx="1257">
                  <c:v>0.92890569538753198</c:v>
                </c:pt>
                <c:pt idx="1258">
                  <c:v>0.92956326858147942</c:v>
                </c:pt>
                <c:pt idx="1259">
                  <c:v>0.93021521660019679</c:v>
                </c:pt>
                <c:pt idx="1260">
                  <c:v>0.93086157913591339</c:v>
                </c:pt>
                <c:pt idx="1261">
                  <c:v>0.93150239575741978</c:v>
                </c:pt>
                <c:pt idx="1262">
                  <c:v>0.93213770590723943</c:v>
                </c:pt>
                <c:pt idx="1263">
                  <c:v>0.93276754889887392</c:v>
                </c:pt>
                <c:pt idx="1264">
                  <c:v>0.93339196391412538</c:v>
                </c:pt>
                <c:pt idx="1265">
                  <c:v>0.93401099000049059</c:v>
                </c:pt>
                <c:pt idx="1266">
                  <c:v>0.93462466606863137</c:v>
                </c:pt>
                <c:pt idx="1267">
                  <c:v>0.93523303088991416</c:v>
                </c:pt>
                <c:pt idx="1268">
                  <c:v>0.9358361230940222</c:v>
                </c:pt>
                <c:pt idx="1269">
                  <c:v>0.93643398116663779</c:v>
                </c:pt>
                <c:pt idx="1270">
                  <c:v>0.937026643447194</c:v>
                </c:pt>
                <c:pt idx="1271">
                  <c:v>0.93761414812669341</c:v>
                </c:pt>
                <c:pt idx="1272">
                  <c:v>0.93819653324559649</c:v>
                </c:pt>
                <c:pt idx="1273">
                  <c:v>0.93877383669177394</c:v>
                </c:pt>
                <c:pt idx="1274">
                  <c:v>0.93934609619852594</c:v>
                </c:pt>
                <c:pt idx="1275">
                  <c:v>0.93991334934266602</c:v>
                </c:pt>
                <c:pt idx="1276">
                  <c:v>0.94047563354266639</c:v>
                </c:pt>
                <c:pt idx="1277">
                  <c:v>0.94103298605686925</c:v>
                </c:pt>
                <c:pt idx="1278">
                  <c:v>0.94158544398175659</c:v>
                </c:pt>
                <c:pt idx="1279">
                  <c:v>0.94213304425028188</c:v>
                </c:pt>
                <c:pt idx="1280">
                  <c:v>0.94267582363026237</c:v>
                </c:pt>
                <c:pt idx="1281">
                  <c:v>0.94321381872282883</c:v>
                </c:pt>
                <c:pt idx="1282">
                  <c:v>0.94374706596093383</c:v>
                </c:pt>
                <c:pt idx="1283">
                  <c:v>0.94427560160791735</c:v>
                </c:pt>
                <c:pt idx="1284">
                  <c:v>0.94479946175612728</c:v>
                </c:pt>
                <c:pt idx="1285">
                  <c:v>0.9453186823255969</c:v>
                </c:pt>
                <c:pt idx="1286">
                  <c:v>0.9458332990627748</c:v>
                </c:pt>
                <c:pt idx="1287">
                  <c:v>0.94634334753930893</c:v>
                </c:pt>
                <c:pt idx="1288">
                  <c:v>0.94684886315088368</c:v>
                </c:pt>
                <c:pt idx="1289">
                  <c:v>0.94734988111610774</c:v>
                </c:pt>
                <c:pt idx="1290">
                  <c:v>0.94784643647545241</c:v>
                </c:pt>
                <c:pt idx="1291">
                  <c:v>0.94833856409024098</c:v>
                </c:pt>
                <c:pt idx="1292">
                  <c:v>0.94882629864168588</c:v>
                </c:pt>
                <c:pt idx="1293">
                  <c:v>0.9493096746299744</c:v>
                </c:pt>
                <c:pt idx="1294">
                  <c:v>0.94978872637340195</c:v>
                </c:pt>
                <c:pt idx="1295">
                  <c:v>0.95026348800755045</c:v>
                </c:pt>
                <c:pt idx="1296">
                  <c:v>0.95073399348451482</c:v>
                </c:pt>
                <c:pt idx="1297">
                  <c:v>0.95120027657217088</c:v>
                </c:pt>
                <c:pt idx="1298">
                  <c:v>0.95166237085349026</c:v>
                </c:pt>
                <c:pt idx="1299">
                  <c:v>0.95212030972589623</c:v>
                </c:pt>
                <c:pt idx="1300">
                  <c:v>0.95257412640066275</c:v>
                </c:pt>
                <c:pt idx="1301">
                  <c:v>0.95302385390235511</c:v>
                </c:pt>
                <c:pt idx="1302">
                  <c:v>0.95346952506831084</c:v>
                </c:pt>
                <c:pt idx="1303">
                  <c:v>0.95391117254816071</c:v>
                </c:pt>
                <c:pt idx="1304">
                  <c:v>0.95434882880338923</c:v>
                </c:pt>
                <c:pt idx="1305">
                  <c:v>0.95478252610693215</c:v>
                </c:pt>
                <c:pt idx="1306">
                  <c:v>0.95521229654281359</c:v>
                </c:pt>
                <c:pt idx="1307">
                  <c:v>0.9556381720058188</c:v>
                </c:pt>
                <c:pt idx="1308">
                  <c:v>0.9560601842012022</c:v>
                </c:pt>
                <c:pt idx="1309">
                  <c:v>0.95647836464443359</c:v>
                </c:pt>
                <c:pt idx="1310">
                  <c:v>0.95689274466097562</c:v>
                </c:pt>
                <c:pt idx="1311">
                  <c:v>0.95730335538609723</c:v>
                </c:pt>
                <c:pt idx="1312">
                  <c:v>0.95771022776472015</c:v>
                </c:pt>
                <c:pt idx="1313">
                  <c:v>0.95811339255129735</c:v>
                </c:pt>
                <c:pt idx="1314">
                  <c:v>0.95851288030972348</c:v>
                </c:pt>
                <c:pt idx="1315">
                  <c:v>0.95890872141327677</c:v>
                </c:pt>
                <c:pt idx="1316">
                  <c:v>0.95930094604459093</c:v>
                </c:pt>
                <c:pt idx="1317">
                  <c:v>0.95968958419565653</c:v>
                </c:pt>
                <c:pt idx="1318">
                  <c:v>0.96007466566785316</c:v>
                </c:pt>
                <c:pt idx="1319">
                  <c:v>0.96045622007200782</c:v>
                </c:pt>
                <c:pt idx="1320">
                  <c:v>0.96083427682848321</c:v>
                </c:pt>
                <c:pt idx="1321">
                  <c:v>0.96120886516729054</c:v>
                </c:pt>
                <c:pt idx="1322">
                  <c:v>0.96158001412823302</c:v>
                </c:pt>
                <c:pt idx="1323">
                  <c:v>0.96194775256107024</c:v>
                </c:pt>
                <c:pt idx="1324">
                  <c:v>0.96231210912571308</c:v>
                </c:pt>
                <c:pt idx="1325">
                  <c:v>0.96267311229243813</c:v>
                </c:pt>
                <c:pt idx="1326">
                  <c:v>0.96303079034213135</c:v>
                </c:pt>
                <c:pt idx="1327">
                  <c:v>0.96338517136655144</c:v>
                </c:pt>
                <c:pt idx="1328">
                  <c:v>0.96373628326861804</c:v>
                </c:pt>
                <c:pt idx="1329">
                  <c:v>0.96408415376272161</c:v>
                </c:pt>
                <c:pt idx="1330">
                  <c:v>0.96442881037505612</c:v>
                </c:pt>
                <c:pt idx="1331">
                  <c:v>0.96477028044397173</c:v>
                </c:pt>
                <c:pt idx="1332">
                  <c:v>0.96510859112034875</c:v>
                </c:pt>
                <c:pt idx="1333">
                  <c:v>0.96544376936799359</c:v>
                </c:pt>
                <c:pt idx="1334">
                  <c:v>0.9657758419640502</c:v>
                </c:pt>
                <c:pt idx="1335">
                  <c:v>0.9661048354994356</c:v>
                </c:pt>
                <c:pt idx="1336">
                  <c:v>0.96643077637929031</c:v>
                </c:pt>
                <c:pt idx="1337">
                  <c:v>0.96675369082344942</c:v>
                </c:pt>
                <c:pt idx="1338">
                  <c:v>0.9670736048669295</c:v>
                </c:pt>
                <c:pt idx="1339">
                  <c:v>0.9673905443604337</c:v>
                </c:pt>
                <c:pt idx="1340">
                  <c:v>0.96770453497087361</c:v>
                </c:pt>
                <c:pt idx="1341">
                  <c:v>0.9680156021819073</c:v>
                </c:pt>
                <c:pt idx="1342">
                  <c:v>0.96832377129449154</c:v>
                </c:pt>
                <c:pt idx="1343">
                  <c:v>0.96862906742745303</c:v>
                </c:pt>
                <c:pt idx="1344">
                  <c:v>0.96893151551806944</c:v>
                </c:pt>
                <c:pt idx="1345">
                  <c:v>0.9692311403226701</c:v>
                </c:pt>
                <c:pt idx="1346">
                  <c:v>0.96952796641724615</c:v>
                </c:pt>
                <c:pt idx="1347">
                  <c:v>0.96982201819807767</c:v>
                </c:pt>
                <c:pt idx="1348">
                  <c:v>0.97011331988237193</c:v>
                </c:pt>
                <c:pt idx="1349">
                  <c:v>0.97040189550891442</c:v>
                </c:pt>
                <c:pt idx="1350">
                  <c:v>0.97068776893873376</c:v>
                </c:pt>
                <c:pt idx="1351">
                  <c:v>0.97097096385577686</c:v>
                </c:pt>
                <c:pt idx="1352">
                  <c:v>0.97125150376759606</c:v>
                </c:pt>
                <c:pt idx="1353">
                  <c:v>0.97152941200604814</c:v>
                </c:pt>
                <c:pt idx="1354">
                  <c:v>0.97180471172800298</c:v>
                </c:pt>
                <c:pt idx="1355">
                  <c:v>0.97207742591606372</c:v>
                </c:pt>
                <c:pt idx="1356">
                  <c:v>0.97234757737929556</c:v>
                </c:pt>
                <c:pt idx="1357">
                  <c:v>0.97261518875396569</c:v>
                </c:pt>
                <c:pt idx="1358">
                  <c:v>0.97288028250429182</c:v>
                </c:pt>
                <c:pt idx="1359">
                  <c:v>0.97314288092319967</c:v>
                </c:pt>
                <c:pt idx="1360">
                  <c:v>0.97340300613308861</c:v>
                </c:pt>
                <c:pt idx="1361">
                  <c:v>0.97366068008660689</c:v>
                </c:pt>
                <c:pt idx="1362">
                  <c:v>0.97391592456743403</c:v>
                </c:pt>
                <c:pt idx="1363">
                  <c:v>0.97416876119107032</c:v>
                </c:pt>
                <c:pt idx="1364">
                  <c:v>0.97441921140563459</c:v>
                </c:pt>
                <c:pt idx="1365">
                  <c:v>0.97466729649266948</c:v>
                </c:pt>
                <c:pt idx="1366">
                  <c:v>0.97491303756795078</c:v>
                </c:pt>
                <c:pt idx="1367">
                  <c:v>0.97515645558230701</c:v>
                </c:pt>
                <c:pt idx="1368">
                  <c:v>0.97539757132244231</c:v>
                </c:pt>
                <c:pt idx="1369">
                  <c:v>0.97563640541176544</c:v>
                </c:pt>
                <c:pt idx="1370">
                  <c:v>0.97587297831122621</c:v>
                </c:pt>
                <c:pt idx="1371">
                  <c:v>0.97610731032015563</c:v>
                </c:pt>
                <c:pt idx="1372">
                  <c:v>0.97633942157711062</c:v>
                </c:pt>
                <c:pt idx="1373">
                  <c:v>0.9765693320607256</c:v>
                </c:pt>
                <c:pt idx="1374">
                  <c:v>0.97679706159056667</c:v>
                </c:pt>
                <c:pt idx="1375">
                  <c:v>0.9770226298279906</c:v>
                </c:pt>
                <c:pt idx="1376">
                  <c:v>0.97724605627700856</c:v>
                </c:pt>
                <c:pt idx="1377">
                  <c:v>0.97746736028515191</c:v>
                </c:pt>
                <c:pt idx="1378">
                  <c:v>0.97768656104434459</c:v>
                </c:pt>
                <c:pt idx="1379">
                  <c:v>0.97790367759177488</c:v>
                </c:pt>
                <c:pt idx="1380">
                  <c:v>0.97811872881077344</c:v>
                </c:pt>
                <c:pt idx="1381">
                  <c:v>0.97833173343169288</c:v>
                </c:pt>
                <c:pt idx="1382">
                  <c:v>0.97854271003279014</c:v>
                </c:pt>
                <c:pt idx="1383">
                  <c:v>0.97875167704111088</c:v>
                </c:pt>
                <c:pt idx="1384">
                  <c:v>0.97895865273337768</c:v>
                </c:pt>
                <c:pt idx="1385">
                  <c:v>0.97916365523687787</c:v>
                </c:pt>
                <c:pt idx="1386">
                  <c:v>0.97936670253035518</c:v>
                </c:pt>
                <c:pt idx="1387">
                  <c:v>0.97956781244490199</c:v>
                </c:pt>
                <c:pt idx="1388">
                  <c:v>0.97976700266485406</c:v>
                </c:pt>
                <c:pt idx="1389">
                  <c:v>0.97996429072868518</c:v>
                </c:pt>
                <c:pt idx="1390">
                  <c:v>0.98015969402990322</c:v>
                </c:pt>
                <c:pt idx="1391">
                  <c:v>0.98035322981794892</c:v>
                </c:pt>
                <c:pt idx="1392">
                  <c:v>0.98054491519909215</c:v>
                </c:pt>
                <c:pt idx="1393">
                  <c:v>0.98073476713733176</c:v>
                </c:pt>
                <c:pt idx="1394">
                  <c:v>0.98092280245529451</c:v>
                </c:pt>
                <c:pt idx="1395">
                  <c:v>0.98110903783513348</c:v>
                </c:pt>
                <c:pt idx="1396">
                  <c:v>0.98129348981942888</c:v>
                </c:pt>
                <c:pt idx="1397">
                  <c:v>0.98147617481208593</c:v>
                </c:pt>
                <c:pt idx="1398">
                  <c:v>0.98165710907923454</c:v>
                </c:pt>
                <c:pt idx="1399">
                  <c:v>0.98183630875012873</c:v>
                </c:pt>
                <c:pt idx="1400">
                  <c:v>0.98201378981804421</c:v>
                </c:pt>
                <c:pt idx="1401">
                  <c:v>0.98218956814117575</c:v>
                </c:pt>
                <c:pt idx="1402">
                  <c:v>0.98236365944353488</c:v>
                </c:pt>
                <c:pt idx="1403">
                  <c:v>0.98253607931584519</c:v>
                </c:pt>
                <c:pt idx="1404">
                  <c:v>0.98270684321643786</c:v>
                </c:pt>
                <c:pt idx="1405">
                  <c:v>0.9828759664721447</c:v>
                </c:pt>
                <c:pt idx="1406">
                  <c:v>0.9830434642791922</c:v>
                </c:pt>
                <c:pt idx="1407">
                  <c:v>0.98320935170409063</c:v>
                </c:pt>
                <c:pt idx="1408">
                  <c:v>0.98337364368452518</c:v>
                </c:pt>
                <c:pt idx="1409">
                  <c:v>0.98353635503024428</c:v>
                </c:pt>
                <c:pt idx="1410">
                  <c:v>0.98369750042394444</c:v>
                </c:pt>
                <c:pt idx="1411">
                  <c:v>0.98385709442215608</c:v>
                </c:pt>
                <c:pt idx="1412">
                  <c:v>0.98401515145612584</c:v>
                </c:pt>
                <c:pt idx="1413">
                  <c:v>0.9841716858326971</c:v>
                </c:pt>
                <c:pt idx="1414">
                  <c:v>0.98432671173518782</c:v>
                </c:pt>
                <c:pt idx="1415">
                  <c:v>0.9844802432242683</c:v>
                </c:pt>
                <c:pt idx="1416">
                  <c:v>0.98463229423883392</c:v>
                </c:pt>
                <c:pt idx="1417">
                  <c:v>0.98478287859687663</c:v>
                </c:pt>
                <c:pt idx="1418">
                  <c:v>0.984932009996355</c:v>
                </c:pt>
                <c:pt idx="1419">
                  <c:v>0.98507970201605977</c:v>
                </c:pt>
                <c:pt idx="1420">
                  <c:v>0.98522596811647856</c:v>
                </c:pt>
                <c:pt idx="1421">
                  <c:v>0.98537082164065626</c:v>
                </c:pt>
                <c:pt idx="1422">
                  <c:v>0.98551427581505424</c:v>
                </c:pt>
                <c:pt idx="1423">
                  <c:v>0.9856563437504049</c:v>
                </c:pt>
                <c:pt idx="1424">
                  <c:v>0.98579703844256539</c:v>
                </c:pt>
                <c:pt idx="1425">
                  <c:v>0.98593637277336599</c:v>
                </c:pt>
                <c:pt idx="1426">
                  <c:v>0.98607435951145783</c:v>
                </c:pt>
                <c:pt idx="1427">
                  <c:v>0.98621101131315492</c:v>
                </c:pt>
                <c:pt idx="1428">
                  <c:v>0.98634634072327543</c:v>
                </c:pt>
                <c:pt idx="1429">
                  <c:v>0.98648036017597818</c:v>
                </c:pt>
                <c:pt idx="1430">
                  <c:v>0.98661308199559627</c:v>
                </c:pt>
                <c:pt idx="1431">
                  <c:v>0.98674451839746713</c:v>
                </c:pt>
                <c:pt idx="1432">
                  <c:v>0.98687468148875968</c:v>
                </c:pt>
                <c:pt idx="1433">
                  <c:v>0.98700358326929771</c:v>
                </c:pt>
                <c:pt idx="1434">
                  <c:v>0.98713123563237881</c:v>
                </c:pt>
                <c:pt idx="1435">
                  <c:v>0.98725765036559188</c:v>
                </c:pt>
                <c:pt idx="1436">
                  <c:v>0.98738283915162883</c:v>
                </c:pt>
                <c:pt idx="1437">
                  <c:v>0.98750681356909387</c:v>
                </c:pt>
                <c:pt idx="1438">
                  <c:v>0.98762958509330889</c:v>
                </c:pt>
                <c:pt idx="1439">
                  <c:v>0.9877511650971148</c:v>
                </c:pt>
                <c:pt idx="1440">
                  <c:v>0.98787156485166883</c:v>
                </c:pt>
                <c:pt idx="1441">
                  <c:v>0.98799079552723967</c:v>
                </c:pt>
                <c:pt idx="1442">
                  <c:v>0.98810886819399624</c:v>
                </c:pt>
                <c:pt idx="1443">
                  <c:v>0.98822579382279396</c:v>
                </c:pt>
                <c:pt idx="1444">
                  <c:v>0.98834158328595845</c:v>
                </c:pt>
                <c:pt idx="1445">
                  <c:v>0.9884562473580617</c:v>
                </c:pt>
                <c:pt idx="1446">
                  <c:v>0.98856979671669809</c:v>
                </c:pt>
                <c:pt idx="1447">
                  <c:v>0.98868224194325349</c:v>
                </c:pt>
                <c:pt idx="1448">
                  <c:v>0.98879359352367213</c:v>
                </c:pt>
                <c:pt idx="1449">
                  <c:v>0.98890386184921919</c:v>
                </c:pt>
                <c:pt idx="1450">
                  <c:v>0.98901305721723742</c:v>
                </c:pt>
                <c:pt idx="1451">
                  <c:v>0.989121189831903</c:v>
                </c:pt>
                <c:pt idx="1452">
                  <c:v>0.98922826980497403</c:v>
                </c:pt>
                <c:pt idx="1453">
                  <c:v>0.98933430715653681</c:v>
                </c:pt>
                <c:pt idx="1454">
                  <c:v>0.98943931181574718</c:v>
                </c:pt>
                <c:pt idx="1455">
                  <c:v>0.98954329362156856</c:v>
                </c:pt>
                <c:pt idx="1456">
                  <c:v>0.98964626232350361</c:v>
                </c:pt>
                <c:pt idx="1457">
                  <c:v>0.98974822758232484</c:v>
                </c:pt>
                <c:pt idx="1458">
                  <c:v>0.98984919897079804</c:v>
                </c:pt>
                <c:pt idx="1459">
                  <c:v>0.98994918597440384</c:v>
                </c:pt>
                <c:pt idx="1460">
                  <c:v>0.99004819799205257</c:v>
                </c:pt>
                <c:pt idx="1461">
                  <c:v>0.99014624433679788</c:v>
                </c:pt>
                <c:pt idx="1462">
                  <c:v>0.99024333423654254</c:v>
                </c:pt>
                <c:pt idx="1463">
                  <c:v>0.99033947683474377</c:v>
                </c:pt>
                <c:pt idx="1464">
                  <c:v>0.99043468119111056</c:v>
                </c:pt>
                <c:pt idx="1465">
                  <c:v>0.99052895628229942</c:v>
                </c:pt>
                <c:pt idx="1466">
                  <c:v>0.99062231100260512</c:v>
                </c:pt>
                <c:pt idx="1467">
                  <c:v>0.99071475416464583</c:v>
                </c:pt>
                <c:pt idx="1468">
                  <c:v>0.99080629450004554</c:v>
                </c:pt>
                <c:pt idx="1469">
                  <c:v>0.99089694066011191</c:v>
                </c:pt>
                <c:pt idx="1470">
                  <c:v>0.99098670121650934</c:v>
                </c:pt>
                <c:pt idx="1471">
                  <c:v>0.99107558466192747</c:v>
                </c:pt>
                <c:pt idx="1472">
                  <c:v>0.99116359941074572</c:v>
                </c:pt>
                <c:pt idx="1473">
                  <c:v>0.99125075379969407</c:v>
                </c:pt>
                <c:pt idx="1474">
                  <c:v>0.99133705608850897</c:v>
                </c:pt>
                <c:pt idx="1475">
                  <c:v>0.99142251446058438</c:v>
                </c:pt>
                <c:pt idx="1476">
                  <c:v>0.99150713702361948</c:v>
                </c:pt>
                <c:pt idx="1477">
                  <c:v>0.9915909318102617</c:v>
                </c:pt>
                <c:pt idx="1478">
                  <c:v>0.9916739067787449</c:v>
                </c:pt>
                <c:pt idx="1479">
                  <c:v>0.9917560698135246</c:v>
                </c:pt>
                <c:pt idx="1480">
                  <c:v>0.9918374287259073</c:v>
                </c:pt>
                <c:pt idx="1481">
                  <c:v>0.99191799125467617</c:v>
                </c:pt>
                <c:pt idx="1482">
                  <c:v>0.99199776506671311</c:v>
                </c:pt>
                <c:pt idx="1483">
                  <c:v>0.99207675775761572</c:v>
                </c:pt>
                <c:pt idx="1484">
                  <c:v>0.99215497685231013</c:v>
                </c:pt>
                <c:pt idx="1485">
                  <c:v>0.99223242980565918</c:v>
                </c:pt>
                <c:pt idx="1486">
                  <c:v>0.99230912400306803</c:v>
                </c:pt>
                <c:pt idx="1487">
                  <c:v>0.99238506676108307</c:v>
                </c:pt>
                <c:pt idx="1488">
                  <c:v>0.99246026532798848</c:v>
                </c:pt>
                <c:pt idx="1489">
                  <c:v>0.99253472688439726</c:v>
                </c:pt>
                <c:pt idx="1490">
                  <c:v>0.99260845854384006</c:v>
                </c:pt>
                <c:pt idx="1491">
                  <c:v>0.99268146735334661</c:v>
                </c:pt>
                <c:pt idx="1492">
                  <c:v>0.99275376029402607</c:v>
                </c:pt>
                <c:pt idx="1493">
                  <c:v>0.99282534428164126</c:v>
                </c:pt>
                <c:pt idx="1494">
                  <c:v>0.99289622616717976</c:v>
                </c:pt>
                <c:pt idx="1495">
                  <c:v>0.99296641273741992</c:v>
                </c:pt>
                <c:pt idx="1496">
                  <c:v>0.99303591071549313</c:v>
                </c:pt>
                <c:pt idx="1497">
                  <c:v>0.99310472676144357</c:v>
                </c:pt>
                <c:pt idx="1498">
                  <c:v>0.99317286747278</c:v>
                </c:pt>
                <c:pt idx="1499">
                  <c:v>0.99324033938502743</c:v>
                </c:pt>
                <c:pt idx="1500">
                  <c:v>0.99330714897227246</c:v>
                </c:pt>
                <c:pt idx="1501">
                  <c:v>0.99337330264770518</c:v>
                </c:pt>
                <c:pt idx="1502">
                  <c:v>0.99343880676415686</c:v>
                </c:pt>
                <c:pt idx="1503">
                  <c:v>0.99350366761463382</c:v>
                </c:pt>
                <c:pt idx="1504">
                  <c:v>0.99356789143284696</c:v>
                </c:pt>
                <c:pt idx="1505">
                  <c:v>0.99363148439373772</c:v>
                </c:pt>
                <c:pt idx="1506">
                  <c:v>0.99369445261399947</c:v>
                </c:pt>
                <c:pt idx="1507">
                  <c:v>0.99375680215259521</c:v>
                </c:pt>
                <c:pt idx="1508">
                  <c:v>0.99381853901127148</c:v>
                </c:pt>
                <c:pt idx="1509">
                  <c:v>0.99387966913506798</c:v>
                </c:pt>
                <c:pt idx="1510">
                  <c:v>0.99394019841282344</c:v>
                </c:pt>
                <c:pt idx="1511">
                  <c:v>0.99400013267767784</c:v>
                </c:pt>
                <c:pt idx="1512">
                  <c:v>0.99405947770756997</c:v>
                </c:pt>
                <c:pt idx="1513">
                  <c:v>0.99411823922573206</c:v>
                </c:pt>
                <c:pt idx="1514">
                  <c:v>0.9941764229011798</c:v>
                </c:pt>
                <c:pt idx="1515">
                  <c:v>0.99423403434919888</c:v>
                </c:pt>
                <c:pt idx="1516">
                  <c:v>0.99429107913182757</c:v>
                </c:pt>
                <c:pt idx="1517">
                  <c:v>0.99434756275833558</c:v>
                </c:pt>
                <c:pt idx="1518">
                  <c:v>0.99440349068569933</c:v>
                </c:pt>
                <c:pt idx="1519">
                  <c:v>0.99445886831907304</c:v>
                </c:pt>
                <c:pt idx="1520">
                  <c:v>0.99451370101225622</c:v>
                </c:pt>
                <c:pt idx="1521">
                  <c:v>0.99456799406815732</c:v>
                </c:pt>
                <c:pt idx="1522">
                  <c:v>0.99462175273925446</c:v>
                </c:pt>
                <c:pt idx="1523">
                  <c:v>0.99467498222805162</c:v>
                </c:pt>
                <c:pt idx="1524">
                  <c:v>0.9947276876875305</c:v>
                </c:pt>
                <c:pt idx="1525">
                  <c:v>0.99477987422160141</c:v>
                </c:pt>
                <c:pt idx="1526">
                  <c:v>0.99483154688554654</c:v>
                </c:pt>
                <c:pt idx="1527">
                  <c:v>0.99488271068646417</c:v>
                </c:pt>
                <c:pt idx="1528">
                  <c:v>0.9949333705837049</c:v>
                </c:pt>
                <c:pt idx="1529">
                  <c:v>0.99498353148930752</c:v>
                </c:pt>
                <c:pt idx="1530">
                  <c:v>0.9950331982684304</c:v>
                </c:pt>
                <c:pt idx="1531">
                  <c:v>0.99508237573977776</c:v>
                </c:pt>
                <c:pt idx="1532">
                  <c:v>0.99513106867602552</c:v>
                </c:pt>
                <c:pt idx="1533">
                  <c:v>0.99517928180424042</c:v>
                </c:pt>
                <c:pt idx="1534">
                  <c:v>0.99522701980629846</c:v>
                </c:pt>
                <c:pt idx="1535">
                  <c:v>0.9952742873192979</c:v>
                </c:pt>
                <c:pt idx="1536">
                  <c:v>0.9953210889359696</c:v>
                </c:pt>
                <c:pt idx="1537">
                  <c:v>0.99536742920508436</c:v>
                </c:pt>
                <c:pt idx="1538">
                  <c:v>0.99541331263185617</c:v>
                </c:pt>
                <c:pt idx="1539">
                  <c:v>0.99545874367834231</c:v>
                </c:pt>
                <c:pt idx="1540">
                  <c:v>0.99550372676384058</c:v>
                </c:pt>
                <c:pt idx="1541">
                  <c:v>0.99554826626528192</c:v>
                </c:pt>
                <c:pt idx="1542">
                  <c:v>0.99559236651762206</c:v>
                </c:pt>
                <c:pt idx="1543">
                  <c:v>0.99563603181422711</c:v>
                </c:pt>
                <c:pt idx="1544">
                  <c:v>0.99567926640725812</c:v>
                </c:pt>
                <c:pt idx="1545">
                  <c:v>0.99572207450805084</c:v>
                </c:pt>
                <c:pt idx="1546">
                  <c:v>0.99576446028749399</c:v>
                </c:pt>
                <c:pt idx="1547">
                  <c:v>0.99580642787640183</c:v>
                </c:pt>
                <c:pt idx="1548">
                  <c:v>0.9958479813658867</c:v>
                </c:pt>
                <c:pt idx="1549">
                  <c:v>0.99588912480772518</c:v>
                </c:pt>
                <c:pt idx="1550">
                  <c:v>0.99592986221472368</c:v>
                </c:pt>
                <c:pt idx="1551">
                  <c:v>0.99597019756108029</c:v>
                </c:pt>
                <c:pt idx="1552">
                  <c:v>0.99601013478274125</c:v>
                </c:pt>
                <c:pt idx="1553">
                  <c:v>0.99604967777775899</c:v>
                </c:pt>
                <c:pt idx="1554">
                  <c:v>0.9960888304066422</c:v>
                </c:pt>
                <c:pt idx="1555">
                  <c:v>0.9961275964927061</c:v>
                </c:pt>
                <c:pt idx="1556">
                  <c:v>0.99616597982241861</c:v>
                </c:pt>
                <c:pt idx="1557">
                  <c:v>0.99620398414574374</c:v>
                </c:pt>
                <c:pt idx="1558">
                  <c:v>0.99624161317648097</c:v>
                </c:pt>
                <c:pt idx="1559">
                  <c:v>0.99627887059260434</c:v>
                </c:pt>
                <c:pt idx="1560">
                  <c:v>0.99631576003659539</c:v>
                </c:pt>
                <c:pt idx="1561">
                  <c:v>0.99635228511577523</c:v>
                </c:pt>
                <c:pt idx="1562">
                  <c:v>0.99638844940263327</c:v>
                </c:pt>
                <c:pt idx="1563">
                  <c:v>0.99642425643515353</c:v>
                </c:pt>
                <c:pt idx="1564">
                  <c:v>0.99645970971713616</c:v>
                </c:pt>
                <c:pt idx="1565">
                  <c:v>0.99649481271851947</c:v>
                </c:pt>
                <c:pt idx="1566">
                  <c:v>0.99652956887569577</c:v>
                </c:pt>
                <c:pt idx="1567">
                  <c:v>0.99656398159182658</c:v>
                </c:pt>
                <c:pt idx="1568">
                  <c:v>0.99659805423715464</c:v>
                </c:pt>
                <c:pt idx="1569">
                  <c:v>0.99663179014931302</c:v>
                </c:pt>
                <c:pt idx="1570">
                  <c:v>0.99666519263363051</c:v>
                </c:pt>
                <c:pt idx="1571">
                  <c:v>0.99669826496343672</c:v>
                </c:pt>
                <c:pt idx="1572">
                  <c:v>0.99673101038036216</c:v>
                </c:pt>
                <c:pt idx="1573">
                  <c:v>0.99676343209463691</c:v>
                </c:pt>
                <c:pt idx="1574">
                  <c:v>0.99679553328538617</c:v>
                </c:pt>
                <c:pt idx="1575">
                  <c:v>0.99682731710092365</c:v>
                </c:pt>
                <c:pt idx="1576">
                  <c:v>0.99685878665904148</c:v>
                </c:pt>
                <c:pt idx="1577">
                  <c:v>0.996889945047299</c:v>
                </c:pt>
                <c:pt idx="1578">
                  <c:v>0.99692079532330713</c:v>
                </c:pt>
                <c:pt idx="1579">
                  <c:v>0.99695134051501222</c:v>
                </c:pt>
                <c:pt idx="1580">
                  <c:v>0.99698158362097544</c:v>
                </c:pt>
                <c:pt idx="1581">
                  <c:v>0.99701152761065137</c:v>
                </c:pt>
                <c:pt idx="1582">
                  <c:v>0.99704117542466231</c:v>
                </c:pt>
                <c:pt idx="1583">
                  <c:v>0.99707052997507228</c:v>
                </c:pt>
                <c:pt idx="1584">
                  <c:v>0.99709959414565719</c:v>
                </c:pt>
                <c:pt idx="1585">
                  <c:v>0.99712837079217176</c:v>
                </c:pt>
                <c:pt idx="1586">
                  <c:v>0.99715686274261672</c:v>
                </c:pt>
                <c:pt idx="1587">
                  <c:v>0.99718507279750102</c:v>
                </c:pt>
                <c:pt idx="1588">
                  <c:v>0.99721300373010247</c:v>
                </c:pt>
                <c:pt idx="1589">
                  <c:v>0.99724065828672748</c:v>
                </c:pt>
                <c:pt idx="1590">
                  <c:v>0.99726803918696572</c:v>
                </c:pt>
                <c:pt idx="1591">
                  <c:v>0.9972951491239449</c:v>
                </c:pt>
                <c:pt idx="1592">
                  <c:v>0.9973219907645825</c:v>
                </c:pt>
                <c:pt idx="1593">
                  <c:v>0.99734856674983441</c:v>
                </c:pt>
                <c:pt idx="1594">
                  <c:v>0.99737487969494165</c:v>
                </c:pt>
                <c:pt idx="1595">
                  <c:v>0.99740093218967696</c:v>
                </c:pt>
                <c:pt idx="1596">
                  <c:v>0.99742672679858524</c:v>
                </c:pt>
                <c:pt idx="1597">
                  <c:v>0.99745226606122506</c:v>
                </c:pt>
                <c:pt idx="1598">
                  <c:v>0.9974775524924071</c:v>
                </c:pt>
                <c:pt idx="1599">
                  <c:v>0.99750258858242924</c:v>
                </c:pt>
                <c:pt idx="1600">
                  <c:v>0.99752737679731118</c:v>
                </c:pt>
                <c:pt idx="1601">
                  <c:v>0.99755191957902578</c:v>
                </c:pt>
                <c:pt idx="1602">
                  <c:v>0.99757621934572904</c:v>
                </c:pt>
                <c:pt idx="1603">
                  <c:v>0.9976002784919874</c:v>
                </c:pt>
                <c:pt idx="1604">
                  <c:v>0.9976240993890032</c:v>
                </c:pt>
                <c:pt idx="1605">
                  <c:v>0.99764768438483808</c:v>
                </c:pt>
                <c:pt idx="1606">
                  <c:v>0.99767103580463479</c:v>
                </c:pt>
                <c:pt idx="1607">
                  <c:v>0.99769415595083555</c:v>
                </c:pt>
                <c:pt idx="1608">
                  <c:v>0.99771704710340037</c:v>
                </c:pt>
                <c:pt idx="1609">
                  <c:v>0.99773971152002183</c:v>
                </c:pt>
                <c:pt idx="1610">
                  <c:v>0.99776215143633773</c:v>
                </c:pt>
                <c:pt idx="1611">
                  <c:v>0.99778436906614465</c:v>
                </c:pt>
                <c:pt idx="1612">
                  <c:v>0.99780636660160482</c:v>
                </c:pt>
                <c:pt idx="1613">
                  <c:v>0.99782814621345517</c:v>
                </c:pt>
                <c:pt idx="1614">
                  <c:v>0.9978497100512127</c:v>
                </c:pt>
                <c:pt idx="1615">
                  <c:v>0.99787106024337779</c:v>
                </c:pt>
                <c:pt idx="1616">
                  <c:v>0.99789219889763603</c:v>
                </c:pt>
                <c:pt idx="1617">
                  <c:v>0.99791312810105892</c:v>
                </c:pt>
                <c:pt idx="1618">
                  <c:v>0.99793384992030065</c:v>
                </c:pt>
                <c:pt idx="1619">
                  <c:v>0.9979543664017958</c:v>
                </c:pt>
                <c:pt idx="1620">
                  <c:v>0.99797467957195252</c:v>
                </c:pt>
                <c:pt idx="1621">
                  <c:v>0.99799479143734615</c:v>
                </c:pt>
                <c:pt idx="1622">
                  <c:v>0.99801470398490966</c:v>
                </c:pt>
                <c:pt idx="1623">
                  <c:v>0.99803441918212243</c:v>
                </c:pt>
                <c:pt idx="1624">
                  <c:v>0.99805393897719807</c:v>
                </c:pt>
                <c:pt idx="1625">
                  <c:v>0.99807326529927021</c:v>
                </c:pt>
                <c:pt idx="1626">
                  <c:v>0.99809240005857547</c:v>
                </c:pt>
                <c:pt idx="1627">
                  <c:v>0.99811134514663602</c:v>
                </c:pt>
                <c:pt idx="1628">
                  <c:v>0.99813010243644062</c:v>
                </c:pt>
                <c:pt idx="1629">
                  <c:v>0.99814867378262295</c:v>
                </c:pt>
                <c:pt idx="1630">
                  <c:v>0.99816706102163766</c:v>
                </c:pt>
                <c:pt idx="1631">
                  <c:v>0.99818526597193813</c:v>
                </c:pt>
                <c:pt idx="1632">
                  <c:v>0.99820329043414813</c:v>
                </c:pt>
                <c:pt idx="1633">
                  <c:v>0.99822113619123509</c:v>
                </c:pt>
                <c:pt idx="1634">
                  <c:v>0.99823880500868045</c:v>
                </c:pt>
                <c:pt idx="1635">
                  <c:v>0.99825629863464826</c:v>
                </c:pt>
                <c:pt idx="1636">
                  <c:v>0.9982736188001532</c:v>
                </c:pt>
                <c:pt idx="1637">
                  <c:v>0.99829076721922605</c:v>
                </c:pt>
                <c:pt idx="1638">
                  <c:v>0.99830774558907875</c:v>
                </c:pt>
                <c:pt idx="1639">
                  <c:v>0.99832455559026445</c:v>
                </c:pt>
                <c:pt idx="1640">
                  <c:v>0.99834119888684281</c:v>
                </c:pt>
                <c:pt idx="1641">
                  <c:v>0.99835767712653589</c:v>
                </c:pt>
                <c:pt idx="1642">
                  <c:v>0.99837399194088927</c:v>
                </c:pt>
                <c:pt idx="1643">
                  <c:v>0.99839014494542644</c:v>
                </c:pt>
                <c:pt idx="1644">
                  <c:v>0.99840613773980513</c:v>
                </c:pt>
                <c:pt idx="1645">
                  <c:v>0.99842197190797166</c:v>
                </c:pt>
                <c:pt idx="1646">
                  <c:v>0.99843764901831156</c:v>
                </c:pt>
                <c:pt idx="1647">
                  <c:v>0.99845317062380246</c:v>
                </c:pt>
                <c:pt idx="1648">
                  <c:v>0.99846853826216109</c:v>
                </c:pt>
                <c:pt idx="1649">
                  <c:v>0.99848375345599438</c:v>
                </c:pt>
                <c:pt idx="1650">
                  <c:v>0.99849881771294302</c:v>
                </c:pt>
                <c:pt idx="1651">
                  <c:v>0.99851373252582876</c:v>
                </c:pt>
                <c:pt idx="1652">
                  <c:v>0.99852849937279764</c:v>
                </c:pt>
                <c:pt idx="1653">
                  <c:v>0.99854311971746235</c:v>
                </c:pt>
                <c:pt idx="1654">
                  <c:v>0.99855759500904351</c:v>
                </c:pt>
                <c:pt idx="1655">
                  <c:v>0.99857192668250994</c:v>
                </c:pt>
                <c:pt idx="1656">
                  <c:v>0.9985861161587164</c:v>
                </c:pt>
                <c:pt idx="1657">
                  <c:v>0.99860016484454106</c:v>
                </c:pt>
                <c:pt idx="1658">
                  <c:v>0.99861407413302195</c:v>
                </c:pt>
                <c:pt idx="1659">
                  <c:v>0.9986278454034907</c:v>
                </c:pt>
                <c:pt idx="1660">
                  <c:v>0.99864148002170627</c:v>
                </c:pt>
                <c:pt idx="1661">
                  <c:v>0.99865497933998737</c:v>
                </c:pt>
                <c:pt idx="1662">
                  <c:v>0.99866834469734234</c:v>
                </c:pt>
                <c:pt idx="1663">
                  <c:v>0.99868157741959962</c:v>
                </c:pt>
                <c:pt idx="1664">
                  <c:v>0.99869467881953589</c:v>
                </c:pt>
                <c:pt idx="1665">
                  <c:v>0.99870765019700258</c:v>
                </c:pt>
                <c:pt idx="1666">
                  <c:v>0.99872049283905218</c:v>
                </c:pt>
                <c:pt idx="1667">
                  <c:v>0.99873320802006327</c:v>
                </c:pt>
                <c:pt idx="1668">
                  <c:v>0.99874579700186339</c:v>
                </c:pt>
                <c:pt idx="1669">
                  <c:v>0.9987582610338519</c:v>
                </c:pt>
                <c:pt idx="1670">
                  <c:v>0.9987706013531209</c:v>
                </c:pt>
                <c:pt idx="1671">
                  <c:v>0.99878281918457479</c:v>
                </c:pt>
                <c:pt idx="1672">
                  <c:v>0.99879491574105017</c:v>
                </c:pt>
                <c:pt idx="1673">
                  <c:v>0.99880689222343266</c:v>
                </c:pt>
                <c:pt idx="1674">
                  <c:v>0.9988187498207739</c:v>
                </c:pt>
                <c:pt idx="1675">
                  <c:v>0.99883048971040678</c:v>
                </c:pt>
                <c:pt idx="1676">
                  <c:v>0.99884211305806025</c:v>
                </c:pt>
                <c:pt idx="1677">
                  <c:v>0.99885362101797226</c:v>
                </c:pt>
                <c:pt idx="1678">
                  <c:v>0.99886501473300182</c:v>
                </c:pt>
                <c:pt idx="1679">
                  <c:v>0.99887629533474076</c:v>
                </c:pt>
                <c:pt idx="1680">
                  <c:v>0.99888746394362304</c:v>
                </c:pt>
                <c:pt idx="1681">
                  <c:v>0.99889852166903437</c:v>
                </c:pt>
                <c:pt idx="1682">
                  <c:v>0.99890946960941929</c:v>
                </c:pt>
                <c:pt idx="1683">
                  <c:v>0.99892030885238958</c:v>
                </c:pt>
                <c:pt idx="1684">
                  <c:v>0.99893104047482861</c:v>
                </c:pt>
                <c:pt idx="1685">
                  <c:v>0.99894166554299746</c:v>
                </c:pt>
                <c:pt idx="1686">
                  <c:v>0.99895218511263761</c:v>
                </c:pt>
                <c:pt idx="1687">
                  <c:v>0.99896260022907468</c:v>
                </c:pt>
                <c:pt idx="1688">
                  <c:v>0.99897291192732085</c:v>
                </c:pt>
                <c:pt idx="1689">
                  <c:v>0.99898312123217359</c:v>
                </c:pt>
                <c:pt idx="1690">
                  <c:v>0.99899322915831823</c:v>
                </c:pt>
                <c:pt idx="1691">
                  <c:v>0.9990032367104249</c:v>
                </c:pt>
                <c:pt idx="1692">
                  <c:v>0.99901314488324822</c:v>
                </c:pt>
                <c:pt idx="1693">
                  <c:v>0.99902295466172308</c:v>
                </c:pt>
                <c:pt idx="1694">
                  <c:v>0.99903266702106097</c:v>
                </c:pt>
                <c:pt idx="1695">
                  <c:v>0.99904228292684594</c:v>
                </c:pt>
                <c:pt idx="1696">
                  <c:v>0.99905180333512855</c:v>
                </c:pt>
                <c:pt idx="1697">
                  <c:v>0.99906122919251872</c:v>
                </c:pt>
                <c:pt idx="1698">
                  <c:v>0.99907056143627937</c:v>
                </c:pt>
                <c:pt idx="1699">
                  <c:v>0.99907980099441629</c:v>
                </c:pt>
                <c:pt idx="1700">
                  <c:v>0.99908894878577126</c:v>
                </c:pt>
                <c:pt idx="1701">
                  <c:v>0.99909800572010965</c:v>
                </c:pt>
                <c:pt idx="1702">
                  <c:v>0.99910697269821025</c:v>
                </c:pt>
                <c:pt idx="1703">
                  <c:v>0.99911585061195385</c:v>
                </c:pt>
                <c:pt idx="1704">
                  <c:v>0.99912464034441006</c:v>
                </c:pt>
                <c:pt idx="1705">
                  <c:v>0.99913334276992338</c:v>
                </c:pt>
                <c:pt idx="1706">
                  <c:v>0.99914195875419964</c:v>
                </c:pt>
                <c:pt idx="1707">
                  <c:v>0.9991504891543902</c:v>
                </c:pt>
                <c:pt idx="1708">
                  <c:v>0.99915893481917584</c:v>
                </c:pt>
                <c:pt idx="1709">
                  <c:v>0.99916729658884984</c:v>
                </c:pt>
                <c:pt idx="1710">
                  <c:v>0.99917557529540124</c:v>
                </c:pt>
                <c:pt idx="1711">
                  <c:v>0.99918377176259465</c:v>
                </c:pt>
                <c:pt idx="1712">
                  <c:v>0.99919188680605275</c:v>
                </c:pt>
                <c:pt idx="1713">
                  <c:v>0.99919992123333534</c:v>
                </c:pt>
                <c:pt idx="1714">
                  <c:v>0.99920787584401838</c:v>
                </c:pt>
                <c:pt idx="1715">
                  <c:v>0.99921575142977259</c:v>
                </c:pt>
                <c:pt idx="1716">
                  <c:v>0.99922354877444197</c:v>
                </c:pt>
                <c:pt idx="1717">
                  <c:v>0.99923126865411882</c:v>
                </c:pt>
                <c:pt idx="1718">
                  <c:v>0.99923891183722202</c:v>
                </c:pt>
                <c:pt idx="1719">
                  <c:v>0.99924647908457076</c:v>
                </c:pt>
                <c:pt idx="1720">
                  <c:v>0.99925397114946013</c:v>
                </c:pt>
                <c:pt idx="1721">
                  <c:v>0.99926138877773485</c:v>
                </c:pt>
                <c:pt idx="1722">
                  <c:v>0.99926873270786232</c:v>
                </c:pt>
                <c:pt idx="1723">
                  <c:v>0.99927600367100566</c:v>
                </c:pt>
                <c:pt idx="1724">
                  <c:v>0.99928320239109514</c:v>
                </c:pt>
                <c:pt idx="1725">
                  <c:v>0.99929032958489927</c:v>
                </c:pt>
                <c:pt idx="1726">
                  <c:v>0.9992973859620955</c:v>
                </c:pt>
                <c:pt idx="1727">
                  <c:v>0.9993043722253393</c:v>
                </c:pt>
                <c:pt idx="1728">
                  <c:v>0.99931128907033473</c:v>
                </c:pt>
                <c:pt idx="1729">
                  <c:v>0.99931813718590101</c:v>
                </c:pt>
                <c:pt idx="1730">
                  <c:v>0.99932491725404138</c:v>
                </c:pt>
                <c:pt idx="1731">
                  <c:v>0.99933162995001035</c:v>
                </c:pt>
                <c:pt idx="1732">
                  <c:v>0.99933827594237912</c:v>
                </c:pt>
                <c:pt idx="1733">
                  <c:v>0.9993448558931024</c:v>
                </c:pt>
                <c:pt idx="1734">
                  <c:v>0.99935137045758238</c:v>
                </c:pt>
                <c:pt idx="1735">
                  <c:v>0.99935782028473497</c:v>
                </c:pt>
                <c:pt idx="1736">
                  <c:v>0.99936420601705167</c:v>
                </c:pt>
                <c:pt idx="1737">
                  <c:v>0.99937052829066475</c:v>
                </c:pt>
                <c:pt idx="1738">
                  <c:v>0.99937678773540795</c:v>
                </c:pt>
                <c:pt idx="1739">
                  <c:v>0.99938298497488043</c:v>
                </c:pt>
                <c:pt idx="1740">
                  <c:v>0.99938912062650653</c:v>
                </c:pt>
                <c:pt idx="1741">
                  <c:v>0.99939519530159782</c:v>
                </c:pt>
                <c:pt idx="1742">
                  <c:v>0.99940120960541245</c:v>
                </c:pt>
                <c:pt idx="1743">
                  <c:v>0.99940716413721542</c:v>
                </c:pt>
                <c:pt idx="1744">
                  <c:v>0.99941305949033765</c:v>
                </c:pt>
                <c:pt idx="1745">
                  <c:v>0.99941889625223379</c:v>
                </c:pt>
                <c:pt idx="1746">
                  <c:v>0.99942467500454057</c:v>
                </c:pt>
                <c:pt idx="1747">
                  <c:v>0.99943039632313468</c:v>
                </c:pt>
                <c:pt idx="1748">
                  <c:v>0.99943606077818803</c:v>
                </c:pt>
                <c:pt idx="1749">
                  <c:v>0.99944166893422604</c:v>
                </c:pt>
                <c:pt idx="1750">
                  <c:v>0.99944722135018194</c:v>
                </c:pt>
                <c:pt idx="1751">
                  <c:v>0.9994527185794515</c:v>
                </c:pt>
                <c:pt idx="1752">
                  <c:v>0.99945816116994945</c:v>
                </c:pt>
                <c:pt idx="1753">
                  <c:v>0.99946354966416184</c:v>
                </c:pt>
                <c:pt idx="1754">
                  <c:v>0.99946888459920036</c:v>
                </c:pt>
                <c:pt idx="1755">
                  <c:v>0.99947416650685528</c:v>
                </c:pt>
                <c:pt idx="1756">
                  <c:v>0.99947939591364743</c:v>
                </c:pt>
                <c:pt idx="1757">
                  <c:v>0.99948457334088137</c:v>
                </c:pt>
                <c:pt idx="1758">
                  <c:v>0.99948969930469544</c:v>
                </c:pt>
                <c:pt idx="1759">
                  <c:v>0.99949477431611367</c:v>
                </c:pt>
                <c:pt idx="1760">
                  <c:v>0.99949979888109619</c:v>
                </c:pt>
                <c:pt idx="1761">
                  <c:v>0.99950477350058853</c:v>
                </c:pt>
                <c:pt idx="1762">
                  <c:v>0.99950969867057238</c:v>
                </c:pt>
                <c:pt idx="1763">
                  <c:v>0.99951457488211304</c:v>
                </c:pt>
                <c:pt idx="1764">
                  <c:v>0.99951940262140881</c:v>
                </c:pt>
                <c:pt idx="1765">
                  <c:v>0.99952418236983942</c:v>
                </c:pt>
                <c:pt idx="1766">
                  <c:v>0.99952891460401294</c:v>
                </c:pt>
                <c:pt idx="1767">
                  <c:v>0.9995335997958128</c:v>
                </c:pt>
                <c:pt idx="1768">
                  <c:v>0.99953823841244505</c:v>
                </c:pt>
                <c:pt idx="1769">
                  <c:v>0.99954283091648399</c:v>
                </c:pt>
                <c:pt idx="1770">
                  <c:v>0.99954737776591873</c:v>
                </c:pt>
                <c:pt idx="1771">
                  <c:v>0.99955187941419699</c:v>
                </c:pt>
                <c:pt idx="1772">
                  <c:v>0.99955633631027174</c:v>
                </c:pt>
                <c:pt idx="1773">
                  <c:v>0.9995607488986441</c:v>
                </c:pt>
                <c:pt idx="1774">
                  <c:v>0.99956511761940869</c:v>
                </c:pt>
                <c:pt idx="1775">
                  <c:v>0.99956944290829586</c:v>
                </c:pt>
                <c:pt idx="1776">
                  <c:v>0.99957372519671528</c:v>
                </c:pt>
                <c:pt idx="1777">
                  <c:v>0.9995779649117994</c:v>
                </c:pt>
                <c:pt idx="1778">
                  <c:v>0.9995821624764446</c:v>
                </c:pt>
                <c:pt idx="1779">
                  <c:v>0.99958631830935341</c:v>
                </c:pt>
                <c:pt idx="1780">
                  <c:v>0.99959043282507654</c:v>
                </c:pt>
                <c:pt idx="1781">
                  <c:v>0.9995945064340529</c:v>
                </c:pt>
                <c:pt idx="1782">
                  <c:v>0.99959853954265132</c:v>
                </c:pt>
                <c:pt idx="1783">
                  <c:v>0.99960253255321008</c:v>
                </c:pt>
                <c:pt idx="1784">
                  <c:v>0.99960648586407641</c:v>
                </c:pt>
                <c:pt idx="1785">
                  <c:v>0.99961039986964728</c:v>
                </c:pt>
                <c:pt idx="1786">
                  <c:v>0.99961427496040745</c:v>
                </c:pt>
                <c:pt idx="1787">
                  <c:v>0.99961811152296776</c:v>
                </c:pt>
                <c:pt idx="1788">
                  <c:v>0.9996219099401048</c:v>
                </c:pt>
                <c:pt idx="1789">
                  <c:v>0.99962567059079765</c:v>
                </c:pt>
                <c:pt idx="1790">
                  <c:v>0.99962939385026572</c:v>
                </c:pt>
                <c:pt idx="1791">
                  <c:v>0.99963308009000662</c:v>
                </c:pt>
                <c:pt idx="1792">
                  <c:v>0.99963672967783179</c:v>
                </c:pt>
                <c:pt idx="1793">
                  <c:v>0.99964034297790383</c:v>
                </c:pt>
                <c:pt idx="1794">
                  <c:v>0.99964392035077243</c:v>
                </c:pt>
                <c:pt idx="1795">
                  <c:v>0.99964746215341005</c:v>
                </c:pt>
                <c:pt idx="1796">
                  <c:v>0.99965096873924697</c:v>
                </c:pt>
                <c:pt idx="1797">
                  <c:v>0.99965444045820717</c:v>
                </c:pt>
                <c:pt idx="1798">
                  <c:v>0.99965787765674208</c:v>
                </c:pt>
                <c:pt idx="1799">
                  <c:v>0.99966128067786542</c:v>
                </c:pt>
                <c:pt idx="1800">
                  <c:v>0.99966464986118742</c:v>
                </c:pt>
                <c:pt idx="1801">
                  <c:v>0.99966798554294822</c:v>
                </c:pt>
                <c:pt idx="1802">
                  <c:v>0.99967128805605088</c:v>
                </c:pt>
                <c:pt idx="1803">
                  <c:v>0.99967455773009506</c:v>
                </c:pt>
                <c:pt idx="1804">
                  <c:v>0.99967779489140973</c:v>
                </c:pt>
                <c:pt idx="1805">
                  <c:v>0.99968099986308434</c:v>
                </c:pt>
                <c:pt idx="1806">
                  <c:v>0.99968417296500289</c:v>
                </c:pt>
                <c:pt idx="1807">
                  <c:v>0.99968731451387405</c:v>
                </c:pt>
                <c:pt idx="1808">
                  <c:v>0.99969042482326276</c:v>
                </c:pt>
                <c:pt idx="1809">
                  <c:v>0.99969350420362235</c:v>
                </c:pt>
                <c:pt idx="1810">
                  <c:v>0.9996965529623244</c:v>
                </c:pt>
                <c:pt idx="1811">
                  <c:v>0.9996995714036897</c:v>
                </c:pt>
                <c:pt idx="1812">
                  <c:v>0.99970255982901801</c:v>
                </c:pt>
                <c:pt idx="1813">
                  <c:v>0.9997055185366186</c:v>
                </c:pt>
                <c:pt idx="1814">
                  <c:v>0.99970844782183932</c:v>
                </c:pt>
                <c:pt idx="1815">
                  <c:v>0.9997113479770966</c:v>
                </c:pt>
                <c:pt idx="1816">
                  <c:v>0.99971421929190318</c:v>
                </c:pt>
                <c:pt idx="1817">
                  <c:v>0.99971706205289868</c:v>
                </c:pt>
                <c:pt idx="1818">
                  <c:v>0.99971987654387651</c:v>
                </c:pt>
                <c:pt idx="1819">
                  <c:v>0.99972266304581259</c:v>
                </c:pt>
                <c:pt idx="1820">
                  <c:v>0.99972542183689383</c:v>
                </c:pt>
                <c:pt idx="1821">
                  <c:v>0.99972815319254493</c:v>
                </c:pt>
                <c:pt idx="1822">
                  <c:v>0.99973085738545608</c:v>
                </c:pt>
                <c:pt idx="1823">
                  <c:v>0.99973353468560977</c:v>
                </c:pt>
                <c:pt idx="1824">
                  <c:v>0.9997361853603085</c:v>
                </c:pt>
                <c:pt idx="1825">
                  <c:v>0.99973880967420026</c:v>
                </c:pt>
                <c:pt idx="1826">
                  <c:v>0.99974140788930543</c:v>
                </c:pt>
                <c:pt idx="1827">
                  <c:v>0.99974398026504241</c:v>
                </c:pt>
                <c:pt idx="1828">
                  <c:v>0.99974652705825384</c:v>
                </c:pt>
                <c:pt idx="1829">
                  <c:v>0.99974904852323232</c:v>
                </c:pt>
                <c:pt idx="1830">
                  <c:v>0.99975154491174489</c:v>
                </c:pt>
                <c:pt idx="1831">
                  <c:v>0.99975401647305817</c:v>
                </c:pt>
                <c:pt idx="1832">
                  <c:v>0.99975646345396429</c:v>
                </c:pt>
                <c:pt idx="1833">
                  <c:v>0.9997588860988037</c:v>
                </c:pt>
                <c:pt idx="1834">
                  <c:v>0.9997612846494911</c:v>
                </c:pt>
                <c:pt idx="1835">
                  <c:v>0.99976365934553801</c:v>
                </c:pt>
                <c:pt idx="1836">
                  <c:v>0.99976601042407776</c:v>
                </c:pt>
                <c:pt idx="1837">
                  <c:v>0.99976833811988874</c:v>
                </c:pt>
                <c:pt idx="1838">
                  <c:v>0.99977064266541682</c:v>
                </c:pt>
                <c:pt idx="1839">
                  <c:v>0.99977292429080034</c:v>
                </c:pt>
                <c:pt idx="1840">
                  <c:v>0.99977518322389136</c:v>
                </c:pt>
                <c:pt idx="1841">
                  <c:v>0.99977741969027834</c:v>
                </c:pt>
                <c:pt idx="1842">
                  <c:v>0.99977963391331015</c:v>
                </c:pt>
                <c:pt idx="1843">
                  <c:v>0.9997818261141167</c:v>
                </c:pt>
                <c:pt idx="1844">
                  <c:v>0.9997839965116313</c:v>
                </c:pt>
                <c:pt idx="1845">
                  <c:v>0.99978614532261312</c:v>
                </c:pt>
                <c:pt idx="1846">
                  <c:v>0.99978827276166793</c:v>
                </c:pt>
                <c:pt idx="1847">
                  <c:v>0.99979037904126955</c:v>
                </c:pt>
                <c:pt idx="1848">
                  <c:v>0.99979246437178193</c:v>
                </c:pt>
                <c:pt idx="1849">
                  <c:v>0.99979452896147869</c:v>
                </c:pt>
                <c:pt idx="1850">
                  <c:v>0.99979657301656488</c:v>
                </c:pt>
                <c:pt idx="1851">
                  <c:v>0.99979859674119698</c:v>
                </c:pt>
                <c:pt idx="1852">
                  <c:v>0.99980060033750329</c:v>
                </c:pt>
                <c:pt idx="1853">
                  <c:v>0.99980258400560407</c:v>
                </c:pt>
                <c:pt idx="1854">
                  <c:v>0.99980454794363205</c:v>
                </c:pt>
                <c:pt idx="1855">
                  <c:v>0.9998064923477511</c:v>
                </c:pt>
                <c:pt idx="1856">
                  <c:v>0.9998084174121763</c:v>
                </c:pt>
                <c:pt idx="1857">
                  <c:v>0.99981032332919351</c:v>
                </c:pt>
                <c:pt idx="1858">
                  <c:v>0.99981221028917766</c:v>
                </c:pt>
                <c:pt idx="1859">
                  <c:v>0.99981407848061321</c:v>
                </c:pt>
                <c:pt idx="1860">
                  <c:v>0.99981592809011122</c:v>
                </c:pt>
                <c:pt idx="1861">
                  <c:v>0.99981775930242889</c:v>
                </c:pt>
                <c:pt idx="1862">
                  <c:v>0.99981957230048757</c:v>
                </c:pt>
                <c:pt idx="1863">
                  <c:v>0.99982136726539172</c:v>
                </c:pt>
                <c:pt idx="1864">
                  <c:v>0.99982314437644559</c:v>
                </c:pt>
                <c:pt idx="1865">
                  <c:v>0.99982490381117273</c:v>
                </c:pt>
                <c:pt idx="1866">
                  <c:v>0.99982664574533198</c:v>
                </c:pt>
                <c:pt idx="1867">
                  <c:v>0.99982837035293615</c:v>
                </c:pt>
                <c:pt idx="1868">
                  <c:v>0.99983007780626931</c:v>
                </c:pt>
                <c:pt idx="1869">
                  <c:v>0.99983176827590292</c:v>
                </c:pt>
                <c:pt idx="1870">
                  <c:v>0.999833441930714</c:v>
                </c:pt>
                <c:pt idx="1871">
                  <c:v>0.99983509893790135</c:v>
                </c:pt>
                <c:pt idx="1872">
                  <c:v>0.99983673946300244</c:v>
                </c:pt>
                <c:pt idx="1873">
                  <c:v>0.9998383636699093</c:v>
                </c:pt>
                <c:pt idx="1874">
                  <c:v>0.99983997172088612</c:v>
                </c:pt>
                <c:pt idx="1875">
                  <c:v>0.99984156377658406</c:v>
                </c:pt>
                <c:pt idx="1876">
                  <c:v>0.99984313999605778</c:v>
                </c:pt>
                <c:pt idx="1877">
                  <c:v>0.99984470053678143</c:v>
                </c:pt>
                <c:pt idx="1878">
                  <c:v>0.99984624555466428</c:v>
                </c:pt>
                <c:pt idx="1879">
                  <c:v>0.99984777520406654</c:v>
                </c:pt>
                <c:pt idx="1880">
                  <c:v>0.9998492896378135</c:v>
                </c:pt>
                <c:pt idx="1881">
                  <c:v>0.9998507890072128</c:v>
                </c:pt>
                <c:pt idx="1882">
                  <c:v>0.99985227346206706</c:v>
                </c:pt>
                <c:pt idx="1883">
                  <c:v>0.99985374315069098</c:v>
                </c:pt>
                <c:pt idx="1884">
                  <c:v>0.99985519821992541</c:v>
                </c:pt>
                <c:pt idx="1885">
                  <c:v>0.99985663881515097</c:v>
                </c:pt>
                <c:pt idx="1886">
                  <c:v>0.99985806508030417</c:v>
                </c:pt>
                <c:pt idx="1887">
                  <c:v>0.99985947715789047</c:v>
                </c:pt>
                <c:pt idx="1888">
                  <c:v>0.99986087518899935</c:v>
                </c:pt>
                <c:pt idx="1889">
                  <c:v>0.99986225931331774</c:v>
                </c:pt>
                <c:pt idx="1890">
                  <c:v>0.9998636296691441</c:v>
                </c:pt>
                <c:pt idx="1891">
                  <c:v>0.99986498639340249</c:v>
                </c:pt>
                <c:pt idx="1892">
                  <c:v>0.99986632962165645</c:v>
                </c:pt>
                <c:pt idx="1893">
                  <c:v>0.99986765948812095</c:v>
                </c:pt>
                <c:pt idx="1894">
                  <c:v>0.99986897612567838</c:v>
                </c:pt>
                <c:pt idx="1895">
                  <c:v>0.99987027966588893</c:v>
                </c:pt>
                <c:pt idx="1896">
                  <c:v>0.99987157023900619</c:v>
                </c:pt>
                <c:pt idx="1897">
                  <c:v>0.99987284797398857</c:v>
                </c:pt>
                <c:pt idx="1898">
                  <c:v>0.99987411299851225</c:v>
                </c:pt>
                <c:pt idx="1899">
                  <c:v>0.99987536543898514</c:v>
                </c:pt>
                <c:pt idx="1900">
                  <c:v>0.99987660542055823</c:v>
                </c:pt>
                <c:pt idx="1901">
                  <c:v>0.99987783306713818</c:v>
                </c:pt>
                <c:pt idx="1902">
                  <c:v>0.99987904850140019</c:v>
                </c:pt>
                <c:pt idx="1903">
                  <c:v>0.99988025184480056</c:v>
                </c:pt>
                <c:pt idx="1904">
                  <c:v>0.99988144321758732</c:v>
                </c:pt>
                <c:pt idx="1905">
                  <c:v>0.99988262273881356</c:v>
                </c:pt>
                <c:pt idx="1906">
                  <c:v>0.99988379052634913</c:v>
                </c:pt>
                <c:pt idx="1907">
                  <c:v>0.99988494669689165</c:v>
                </c:pt>
                <c:pt idx="1908">
                  <c:v>0.99988609136597928</c:v>
                </c:pt>
                <c:pt idx="1909">
                  <c:v>0.99988722464800095</c:v>
                </c:pt>
                <c:pt idx="1910">
                  <c:v>0.99988834665620885</c:v>
                </c:pt>
                <c:pt idx="1911">
                  <c:v>0.99988945750272928</c:v>
                </c:pt>
                <c:pt idx="1912">
                  <c:v>0.99989055729857379</c:v>
                </c:pt>
                <c:pt idx="1913">
                  <c:v>0.99989164615365012</c:v>
                </c:pt>
                <c:pt idx="1914">
                  <c:v>0.99989272417677355</c:v>
                </c:pt>
                <c:pt idx="1915">
                  <c:v>0.9998937914756777</c:v>
                </c:pt>
                <c:pt idx="1916">
                  <c:v>0.99989484815702512</c:v>
                </c:pt>
                <c:pt idx="1917">
                  <c:v>0.99989589432641768</c:v>
                </c:pt>
                <c:pt idx="1918">
                  <c:v>0.9998969300884073</c:v>
                </c:pt>
                <c:pt idx="1919">
                  <c:v>0.99989795554650696</c:v>
                </c:pt>
                <c:pt idx="1920">
                  <c:v>0.99989897080320012</c:v>
                </c:pt>
                <c:pt idx="1921">
                  <c:v>0.99989997595995128</c:v>
                </c:pt>
                <c:pt idx="1922">
                  <c:v>0.99990097111721687</c:v>
                </c:pt>
                <c:pt idx="1923">
                  <c:v>0.99990195637445345</c:v>
                </c:pt>
                <c:pt idx="1924">
                  <c:v>0.99990293183012957</c:v>
                </c:pt>
                <c:pt idx="1925">
                  <c:v>0.99990389758173448</c:v>
                </c:pt>
                <c:pt idx="1926">
                  <c:v>0.99990485372578819</c:v>
                </c:pt>
                <c:pt idx="1927">
                  <c:v>0.99990580035785093</c:v>
                </c:pt>
                <c:pt idx="1928">
                  <c:v>0.99990673757253312</c:v>
                </c:pt>
                <c:pt idx="1929">
                  <c:v>0.99990766546350407</c:v>
                </c:pt>
                <c:pt idx="1930">
                  <c:v>0.99990858412350236</c:v>
                </c:pt>
                <c:pt idx="1931">
                  <c:v>0.99990949364434378</c:v>
                </c:pt>
                <c:pt idx="1932">
                  <c:v>0.99991039411693183</c:v>
                </c:pt>
                <c:pt idx="1933">
                  <c:v>0.9999112856312653</c:v>
                </c:pt>
                <c:pt idx="1934">
                  <c:v>0.99991216827644946</c:v>
                </c:pt>
                <c:pt idx="1935">
                  <c:v>0.99991304214070198</c:v>
                </c:pt>
                <c:pt idx="1936">
                  <c:v>0.99991390731136498</c:v>
                </c:pt>
                <c:pt idx="1937">
                  <c:v>0.99991476387491074</c:v>
                </c:pt>
                <c:pt idx="1938">
                  <c:v>0.99991561191695266</c:v>
                </c:pt>
                <c:pt idx="1939">
                  <c:v>0.9999164515222525</c:v>
                </c:pt>
                <c:pt idx="1940">
                  <c:v>0.9999172827747288</c:v>
                </c:pt>
                <c:pt idx="1941">
                  <c:v>0.99991810575746654</c:v>
                </c:pt>
                <c:pt idx="1942">
                  <c:v>0.99991892055272358</c:v>
                </c:pt>
                <c:pt idx="1943">
                  <c:v>0.99991972724194078</c:v>
                </c:pt>
                <c:pt idx="1944">
                  <c:v>0.9999205259057482</c:v>
                </c:pt>
                <c:pt idx="1945">
                  <c:v>0.99992131662397488</c:v>
                </c:pt>
                <c:pt idx="1946">
                  <c:v>0.99992209947565591</c:v>
                </c:pt>
                <c:pt idx="1947">
                  <c:v>0.99992287453903994</c:v>
                </c:pt>
                <c:pt idx="1948">
                  <c:v>0.99992364189159832</c:v>
                </c:pt>
                <c:pt idx="1949">
                  <c:v>0.99992440161003127</c:v>
                </c:pt>
                <c:pt idx="1950">
                  <c:v>0.99992515377027691</c:v>
                </c:pt>
                <c:pt idx="1951">
                  <c:v>0.99992589844751756</c:v>
                </c:pt>
                <c:pt idx="1952">
                  <c:v>0.99992663571618901</c:v>
                </c:pt>
                <c:pt idx="1953">
                  <c:v>0.99992736564998519</c:v>
                </c:pt>
                <c:pt idx="1954">
                  <c:v>0.99992808832186886</c:v>
                </c:pt>
                <c:pt idx="1955">
                  <c:v>0.99992880380407634</c:v>
                </c:pt>
                <c:pt idx="1956">
                  <c:v>0.99992951216812531</c:v>
                </c:pt>
                <c:pt idx="1957">
                  <c:v>0.99993021348482314</c:v>
                </c:pt>
                <c:pt idx="1958">
                  <c:v>0.9999309078242723</c:v>
                </c:pt>
                <c:pt idx="1959">
                  <c:v>0.9999315952558786</c:v>
                </c:pt>
                <c:pt idx="1960">
                  <c:v>0.99993227584835709</c:v>
                </c:pt>
                <c:pt idx="1961">
                  <c:v>0.99993294966974</c:v>
                </c:pt>
                <c:pt idx="1962">
                  <c:v>0.99993361678738302</c:v>
                </c:pt>
                <c:pt idx="1963">
                  <c:v>0.99993427726797135</c:v>
                </c:pt>
                <c:pt idx="1964">
                  <c:v>0.99993493117752741</c:v>
                </c:pt>
                <c:pt idx="1965">
                  <c:v>0.99993557858141757</c:v>
                </c:pt>
                <c:pt idx="1966">
                  <c:v>0.99993621954435707</c:v>
                </c:pt>
                <c:pt idx="1967">
                  <c:v>0.99993685413041811</c:v>
                </c:pt>
                <c:pt idx="1968">
                  <c:v>0.99993748240303604</c:v>
                </c:pt>
                <c:pt idx="1969">
                  <c:v>0.99993810442501474</c:v>
                </c:pt>
                <c:pt idx="1970">
                  <c:v>0.9999387202585337</c:v>
                </c:pt>
                <c:pt idx="1971">
                  <c:v>0.99993932996515411</c:v>
                </c:pt>
                <c:pt idx="1972">
                  <c:v>0.99993993360582456</c:v>
                </c:pt>
                <c:pt idx="1973">
                  <c:v>0.99994053124088833</c:v>
                </c:pt>
                <c:pt idx="1974">
                  <c:v>0.9999411229300873</c:v>
                </c:pt>
                <c:pt idx="1975">
                  <c:v>0.99994170873257027</c:v>
                </c:pt>
                <c:pt idx="1976">
                  <c:v>0.99994228870689728</c:v>
                </c:pt>
                <c:pt idx="1977">
                  <c:v>0.99994286291104628</c:v>
                </c:pt>
                <c:pt idx="1978">
                  <c:v>0.99994343140241804</c:v>
                </c:pt>
                <c:pt idx="1979">
                  <c:v>0.99994399423784319</c:v>
                </c:pt>
                <c:pt idx="1980">
                  <c:v>0.9999445514735863</c:v>
                </c:pt>
                <c:pt idx="1981">
                  <c:v>0.99994510316535301</c:v>
                </c:pt>
                <c:pt idx="1982">
                  <c:v>0.99994564936829444</c:v>
                </c:pt>
                <c:pt idx="1983">
                  <c:v>0.99994619013701402</c:v>
                </c:pt>
                <c:pt idx="1984">
                  <c:v>0.99994672552557085</c:v>
                </c:pt>
                <c:pt idx="1985">
                  <c:v>0.99994725558748743</c:v>
                </c:pt>
                <c:pt idx="1986">
                  <c:v>0.99994778037575338</c:v>
                </c:pt>
                <c:pt idx="1987">
                  <c:v>0.99994829994283163</c:v>
                </c:pt>
                <c:pt idx="1988">
                  <c:v>0.99994881434066285</c:v>
                </c:pt>
                <c:pt idx="1989">
                  <c:v>0.99994932362067146</c:v>
                </c:pt>
                <c:pt idx="1990">
                  <c:v>0.99994982783377062</c:v>
                </c:pt>
                <c:pt idx="1991">
                  <c:v>0.99995032703036635</c:v>
                </c:pt>
                <c:pt idx="1992">
                  <c:v>0.99995082126036416</c:v>
                </c:pt>
                <c:pt idx="1993">
                  <c:v>0.99995131057317244</c:v>
                </c:pt>
                <c:pt idx="1994">
                  <c:v>0.9999517950177087</c:v>
                </c:pt>
                <c:pt idx="1995">
                  <c:v>0.99995227464240377</c:v>
                </c:pt>
                <c:pt idx="1996">
                  <c:v>0.99995274949520663</c:v>
                </c:pt>
                <c:pt idx="1997">
                  <c:v>0.99995321962358963</c:v>
                </c:pt>
                <c:pt idx="1998">
                  <c:v>0.9999536850745524</c:v>
                </c:pt>
                <c:pt idx="1999">
                  <c:v>0.9999541458946275</c:v>
                </c:pt>
                <c:pt idx="2000">
                  <c:v>0.99995460212988485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5-4E11-BDA1-237270947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610552"/>
        <c:axId val="846068880"/>
      </c:line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xVal>
          <c:yVal>
            <c:numRef>
              <c:f>Sheet1!$C$2:$C$2002</c:f>
              <c:numCache>
                <c:formatCode>General</c:formatCode>
                <c:ptCount val="2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75-4E11-BDA1-237270947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211800"/>
        <c:axId val="111359388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xVal>
          <c:yVal>
            <c:numRef>
              <c:f>Sheet1!$B$2:$B$2002</c:f>
              <c:numCache>
                <c:formatCode>General</c:formatCode>
                <c:ptCount val="2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75-4E11-BDA1-237270947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610552"/>
        <c:axId val="846068880"/>
      </c:scatterChart>
      <c:valAx>
        <c:axId val="804211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593888"/>
        <c:crosses val="autoZero"/>
        <c:crossBetween val="midCat"/>
      </c:valAx>
      <c:valAx>
        <c:axId val="1113593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4211800"/>
        <c:crosses val="autoZero"/>
        <c:crossBetween val="midCat"/>
      </c:valAx>
      <c:valAx>
        <c:axId val="8460688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07610552"/>
        <c:crosses val="max"/>
        <c:crossBetween val="between"/>
      </c:valAx>
      <c:catAx>
        <c:axId val="307610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46068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58569737936973E-2"/>
          <c:y val="0.15351226245591648"/>
          <c:w val="0.89277863206473029"/>
          <c:h val="0.63541358703415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C8C-40A9-86AE-46E87366672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8C-40A9-86AE-46E873666725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C8C-40A9-86AE-46E873666725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8C-40A9-86AE-46E873666725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C8C-40A9-86AE-46E873666725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8C-40A9-86AE-46E873666725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C8C-40A9-86AE-46E873666725}"/>
              </c:ext>
            </c:extLst>
          </c:dPt>
          <c:xVal>
            <c:numRef>
              <c:f>Sheet1!$A$2:$A$15</c:f>
              <c:numCache>
                <c:formatCode>General</c:formatCode>
                <c:ptCount val="14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3.6</c:v>
                </c:pt>
                <c:pt idx="4">
                  <c:v>4.55</c:v>
                </c:pt>
                <c:pt idx="5">
                  <c:v>5.5</c:v>
                </c:pt>
                <c:pt idx="6">
                  <c:v>5.3</c:v>
                </c:pt>
                <c:pt idx="7">
                  <c:v>7.4</c:v>
                </c:pt>
                <c:pt idx="8">
                  <c:v>8.35</c:v>
                </c:pt>
                <c:pt idx="9">
                  <c:v>3</c:v>
                </c:pt>
                <c:pt idx="10">
                  <c:v>3.2</c:v>
                </c:pt>
                <c:pt idx="11">
                  <c:v>6</c:v>
                </c:pt>
                <c:pt idx="12">
                  <c:v>6.4</c:v>
                </c:pt>
                <c:pt idx="13">
                  <c:v>5.0999999999999996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10-4DA1-B09E-75B71E197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543880"/>
        <c:axId val="804543552"/>
      </c:scatterChart>
      <c:valAx>
        <c:axId val="804543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804543552"/>
        <c:crosses val="autoZero"/>
        <c:crossBetween val="midCat"/>
        <c:majorUnit val="1"/>
      </c:valAx>
      <c:valAx>
        <c:axId val="804543552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4543880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71464337534498E-2"/>
          <c:y val="0.18727740532021192"/>
          <c:w val="0.92050982958263394"/>
          <c:h val="0.78275820982855415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Sheet1!$D$2:$D$2002</c:f>
              <c:numCache>
                <c:formatCode>General</c:formatCode>
                <c:ptCount val="2001"/>
                <c:pt idx="0">
                  <c:v>-10</c:v>
                </c:pt>
                <c:pt idx="1">
                  <c:v>-9.99</c:v>
                </c:pt>
                <c:pt idx="2">
                  <c:v>-9.98</c:v>
                </c:pt>
                <c:pt idx="3">
                  <c:v>-9.9700000000000006</c:v>
                </c:pt>
                <c:pt idx="4">
                  <c:v>-9.9600000000000009</c:v>
                </c:pt>
                <c:pt idx="5">
                  <c:v>-9.9499999999999993</c:v>
                </c:pt>
                <c:pt idx="6">
                  <c:v>-9.94</c:v>
                </c:pt>
                <c:pt idx="7">
                  <c:v>-9.93</c:v>
                </c:pt>
                <c:pt idx="8">
                  <c:v>-9.92</c:v>
                </c:pt>
                <c:pt idx="9">
                  <c:v>-9.91</c:v>
                </c:pt>
                <c:pt idx="10">
                  <c:v>-9.9</c:v>
                </c:pt>
                <c:pt idx="11">
                  <c:v>-9.89</c:v>
                </c:pt>
                <c:pt idx="12">
                  <c:v>-9.8800000000000008</c:v>
                </c:pt>
                <c:pt idx="13">
                  <c:v>-9.8699999999999992</c:v>
                </c:pt>
                <c:pt idx="14">
                  <c:v>-9.86</c:v>
                </c:pt>
                <c:pt idx="15">
                  <c:v>-9.85</c:v>
                </c:pt>
                <c:pt idx="16">
                  <c:v>-9.84</c:v>
                </c:pt>
                <c:pt idx="17">
                  <c:v>-9.83</c:v>
                </c:pt>
                <c:pt idx="18">
                  <c:v>-9.82</c:v>
                </c:pt>
                <c:pt idx="19">
                  <c:v>-9.81</c:v>
                </c:pt>
                <c:pt idx="20">
                  <c:v>-9.8000000000000007</c:v>
                </c:pt>
                <c:pt idx="21">
                  <c:v>-9.7899999999999991</c:v>
                </c:pt>
                <c:pt idx="22">
                  <c:v>-9.7799999999999994</c:v>
                </c:pt>
                <c:pt idx="23">
                  <c:v>-9.77</c:v>
                </c:pt>
                <c:pt idx="24">
                  <c:v>-9.7600000000000104</c:v>
                </c:pt>
                <c:pt idx="25">
                  <c:v>-9.7500000000000107</c:v>
                </c:pt>
                <c:pt idx="26">
                  <c:v>-9.7400000000000109</c:v>
                </c:pt>
                <c:pt idx="27">
                  <c:v>-9.7300000000000093</c:v>
                </c:pt>
                <c:pt idx="28">
                  <c:v>-9.7200000000000095</c:v>
                </c:pt>
                <c:pt idx="29">
                  <c:v>-9.7100000000000097</c:v>
                </c:pt>
                <c:pt idx="30">
                  <c:v>-9.7000000000000099</c:v>
                </c:pt>
                <c:pt idx="31">
                  <c:v>-9.6900000000000102</c:v>
                </c:pt>
                <c:pt idx="32">
                  <c:v>-9.6800000000000104</c:v>
                </c:pt>
                <c:pt idx="33">
                  <c:v>-9.6700000000000106</c:v>
                </c:pt>
                <c:pt idx="34">
                  <c:v>-9.6600000000000108</c:v>
                </c:pt>
                <c:pt idx="35">
                  <c:v>-9.6500000000000092</c:v>
                </c:pt>
                <c:pt idx="36">
                  <c:v>-9.6400000000000095</c:v>
                </c:pt>
                <c:pt idx="37">
                  <c:v>-9.6300000000000097</c:v>
                </c:pt>
                <c:pt idx="38">
                  <c:v>-9.6200000000000099</c:v>
                </c:pt>
                <c:pt idx="39">
                  <c:v>-9.6100000000000101</c:v>
                </c:pt>
                <c:pt idx="40">
                  <c:v>-9.6000000000000103</c:v>
                </c:pt>
                <c:pt idx="41">
                  <c:v>-9.5900000000000105</c:v>
                </c:pt>
                <c:pt idx="42">
                  <c:v>-9.5800000000000107</c:v>
                </c:pt>
                <c:pt idx="43">
                  <c:v>-9.5700000000000092</c:v>
                </c:pt>
                <c:pt idx="44">
                  <c:v>-9.5600000000000094</c:v>
                </c:pt>
                <c:pt idx="45">
                  <c:v>-9.5500000000000096</c:v>
                </c:pt>
                <c:pt idx="46">
                  <c:v>-9.5400000000000098</c:v>
                </c:pt>
                <c:pt idx="47">
                  <c:v>-9.53000000000001</c:v>
                </c:pt>
                <c:pt idx="48">
                  <c:v>-9.5200000000000102</c:v>
                </c:pt>
                <c:pt idx="49">
                  <c:v>-9.5100000000000104</c:v>
                </c:pt>
                <c:pt idx="50">
                  <c:v>-9.5000000000000107</c:v>
                </c:pt>
                <c:pt idx="51">
                  <c:v>-9.4900000000000109</c:v>
                </c:pt>
                <c:pt idx="52">
                  <c:v>-9.4800000000000093</c:v>
                </c:pt>
                <c:pt idx="53">
                  <c:v>-9.4700000000000095</c:v>
                </c:pt>
                <c:pt idx="54">
                  <c:v>-9.4600000000000097</c:v>
                </c:pt>
                <c:pt idx="55">
                  <c:v>-9.4500000000000099</c:v>
                </c:pt>
                <c:pt idx="56">
                  <c:v>-9.4400000000000102</c:v>
                </c:pt>
                <c:pt idx="57">
                  <c:v>-9.4300000000000104</c:v>
                </c:pt>
                <c:pt idx="58">
                  <c:v>-9.4200000000000106</c:v>
                </c:pt>
                <c:pt idx="59">
                  <c:v>-9.4100000000000108</c:v>
                </c:pt>
                <c:pt idx="60">
                  <c:v>-9.4000000000000092</c:v>
                </c:pt>
                <c:pt idx="61">
                  <c:v>-9.3900000000000095</c:v>
                </c:pt>
                <c:pt idx="62">
                  <c:v>-9.3800000000000097</c:v>
                </c:pt>
                <c:pt idx="63">
                  <c:v>-9.3700000000000099</c:v>
                </c:pt>
                <c:pt idx="64">
                  <c:v>-9.3600000000000101</c:v>
                </c:pt>
                <c:pt idx="65">
                  <c:v>-9.3500000000000103</c:v>
                </c:pt>
                <c:pt idx="66">
                  <c:v>-9.3400000000000105</c:v>
                </c:pt>
                <c:pt idx="67">
                  <c:v>-9.3300000000000107</c:v>
                </c:pt>
                <c:pt idx="68">
                  <c:v>-9.3200000000000092</c:v>
                </c:pt>
                <c:pt idx="69">
                  <c:v>-9.3100000000000094</c:v>
                </c:pt>
                <c:pt idx="70">
                  <c:v>-9.3000000000000096</c:v>
                </c:pt>
                <c:pt idx="71">
                  <c:v>-9.2900000000000205</c:v>
                </c:pt>
                <c:pt idx="72">
                  <c:v>-9.2800000000000207</c:v>
                </c:pt>
                <c:pt idx="73">
                  <c:v>-9.2700000000000191</c:v>
                </c:pt>
                <c:pt idx="74">
                  <c:v>-9.2600000000000193</c:v>
                </c:pt>
                <c:pt idx="75">
                  <c:v>-9.2500000000000195</c:v>
                </c:pt>
                <c:pt idx="76">
                  <c:v>-9.2400000000000198</c:v>
                </c:pt>
                <c:pt idx="77">
                  <c:v>-9.23000000000002</c:v>
                </c:pt>
                <c:pt idx="78">
                  <c:v>-9.2200000000000202</c:v>
                </c:pt>
                <c:pt idx="79">
                  <c:v>-9.2100000000000204</c:v>
                </c:pt>
                <c:pt idx="80">
                  <c:v>-9.2000000000000206</c:v>
                </c:pt>
                <c:pt idx="81">
                  <c:v>-9.1900000000000208</c:v>
                </c:pt>
                <c:pt idx="82">
                  <c:v>-9.1800000000000193</c:v>
                </c:pt>
                <c:pt idx="83">
                  <c:v>-9.1700000000000195</c:v>
                </c:pt>
                <c:pt idx="84">
                  <c:v>-9.1600000000000197</c:v>
                </c:pt>
                <c:pt idx="85">
                  <c:v>-9.1500000000000199</c:v>
                </c:pt>
                <c:pt idx="86">
                  <c:v>-9.1400000000000201</c:v>
                </c:pt>
                <c:pt idx="87">
                  <c:v>-9.1300000000000203</c:v>
                </c:pt>
                <c:pt idx="88">
                  <c:v>-9.1200000000000205</c:v>
                </c:pt>
                <c:pt idx="89">
                  <c:v>-9.1100000000000207</c:v>
                </c:pt>
                <c:pt idx="90">
                  <c:v>-9.1000000000000192</c:v>
                </c:pt>
                <c:pt idx="91">
                  <c:v>-9.0900000000000194</c:v>
                </c:pt>
                <c:pt idx="92">
                  <c:v>-9.0800000000000196</c:v>
                </c:pt>
                <c:pt idx="93">
                  <c:v>-9.0700000000000198</c:v>
                </c:pt>
                <c:pt idx="94">
                  <c:v>-9.06000000000002</c:v>
                </c:pt>
                <c:pt idx="95">
                  <c:v>-9.0500000000000203</c:v>
                </c:pt>
                <c:pt idx="96">
                  <c:v>-9.0400000000000205</c:v>
                </c:pt>
                <c:pt idx="97">
                  <c:v>-9.0300000000000207</c:v>
                </c:pt>
                <c:pt idx="98">
                  <c:v>-9.0200000000000191</c:v>
                </c:pt>
                <c:pt idx="99">
                  <c:v>-9.0100000000000193</c:v>
                </c:pt>
                <c:pt idx="100">
                  <c:v>-9.0000000000000195</c:v>
                </c:pt>
                <c:pt idx="101">
                  <c:v>-8.9900000000000198</c:v>
                </c:pt>
                <c:pt idx="102">
                  <c:v>-8.98000000000002</c:v>
                </c:pt>
                <c:pt idx="103">
                  <c:v>-8.9700000000000202</c:v>
                </c:pt>
                <c:pt idx="104">
                  <c:v>-8.9600000000000204</c:v>
                </c:pt>
                <c:pt idx="105">
                  <c:v>-8.9500000000000206</c:v>
                </c:pt>
                <c:pt idx="106">
                  <c:v>-8.9400000000000208</c:v>
                </c:pt>
                <c:pt idx="107">
                  <c:v>-8.9300000000000193</c:v>
                </c:pt>
                <c:pt idx="108">
                  <c:v>-8.9200000000000195</c:v>
                </c:pt>
                <c:pt idx="109">
                  <c:v>-8.9100000000000197</c:v>
                </c:pt>
                <c:pt idx="110">
                  <c:v>-8.9000000000000199</c:v>
                </c:pt>
                <c:pt idx="111">
                  <c:v>-8.8900000000000201</c:v>
                </c:pt>
                <c:pt idx="112">
                  <c:v>-8.8800000000000203</c:v>
                </c:pt>
                <c:pt idx="113">
                  <c:v>-8.8700000000000205</c:v>
                </c:pt>
                <c:pt idx="114">
                  <c:v>-8.8600000000000207</c:v>
                </c:pt>
                <c:pt idx="115">
                  <c:v>-8.8500000000000192</c:v>
                </c:pt>
                <c:pt idx="116">
                  <c:v>-8.8400000000000194</c:v>
                </c:pt>
                <c:pt idx="117">
                  <c:v>-8.8300000000000196</c:v>
                </c:pt>
                <c:pt idx="118">
                  <c:v>-8.8200000000000305</c:v>
                </c:pt>
                <c:pt idx="119">
                  <c:v>-8.8100000000000307</c:v>
                </c:pt>
                <c:pt idx="120">
                  <c:v>-8.8000000000000291</c:v>
                </c:pt>
                <c:pt idx="121">
                  <c:v>-8.7900000000000293</c:v>
                </c:pt>
                <c:pt idx="122">
                  <c:v>-8.7800000000000296</c:v>
                </c:pt>
                <c:pt idx="123">
                  <c:v>-8.7700000000000298</c:v>
                </c:pt>
                <c:pt idx="124">
                  <c:v>-8.76000000000003</c:v>
                </c:pt>
                <c:pt idx="125">
                  <c:v>-8.7500000000000302</c:v>
                </c:pt>
                <c:pt idx="126">
                  <c:v>-8.7400000000000304</c:v>
                </c:pt>
                <c:pt idx="127">
                  <c:v>-8.7300000000000306</c:v>
                </c:pt>
                <c:pt idx="128">
                  <c:v>-8.7200000000000308</c:v>
                </c:pt>
                <c:pt idx="129">
                  <c:v>-8.7100000000000293</c:v>
                </c:pt>
                <c:pt idx="130">
                  <c:v>-8.7000000000000295</c:v>
                </c:pt>
                <c:pt idx="131">
                  <c:v>-8.6900000000000297</c:v>
                </c:pt>
                <c:pt idx="132">
                  <c:v>-8.6800000000000299</c:v>
                </c:pt>
                <c:pt idx="133">
                  <c:v>-8.6700000000000301</c:v>
                </c:pt>
                <c:pt idx="134">
                  <c:v>-8.6600000000000303</c:v>
                </c:pt>
                <c:pt idx="135">
                  <c:v>-8.6500000000000306</c:v>
                </c:pt>
                <c:pt idx="136">
                  <c:v>-8.6400000000000308</c:v>
                </c:pt>
                <c:pt idx="137">
                  <c:v>-8.6300000000000292</c:v>
                </c:pt>
                <c:pt idx="138">
                  <c:v>-8.6200000000000294</c:v>
                </c:pt>
                <c:pt idx="139">
                  <c:v>-8.6100000000000296</c:v>
                </c:pt>
                <c:pt idx="140">
                  <c:v>-8.6000000000000298</c:v>
                </c:pt>
                <c:pt idx="141">
                  <c:v>-8.5900000000000301</c:v>
                </c:pt>
                <c:pt idx="142">
                  <c:v>-8.5800000000000303</c:v>
                </c:pt>
                <c:pt idx="143">
                  <c:v>-8.5700000000000305</c:v>
                </c:pt>
                <c:pt idx="144">
                  <c:v>-8.5600000000000307</c:v>
                </c:pt>
                <c:pt idx="145">
                  <c:v>-8.5500000000000291</c:v>
                </c:pt>
                <c:pt idx="146">
                  <c:v>-8.5400000000000293</c:v>
                </c:pt>
                <c:pt idx="147">
                  <c:v>-8.5300000000000296</c:v>
                </c:pt>
                <c:pt idx="148">
                  <c:v>-8.5200000000000298</c:v>
                </c:pt>
                <c:pt idx="149">
                  <c:v>-8.51000000000003</c:v>
                </c:pt>
                <c:pt idx="150">
                  <c:v>-8.5000000000000302</c:v>
                </c:pt>
                <c:pt idx="151">
                  <c:v>-8.4900000000000304</c:v>
                </c:pt>
                <c:pt idx="152">
                  <c:v>-8.4800000000000306</c:v>
                </c:pt>
                <c:pt idx="153">
                  <c:v>-8.4700000000000308</c:v>
                </c:pt>
                <c:pt idx="154">
                  <c:v>-8.4600000000000293</c:v>
                </c:pt>
                <c:pt idx="155">
                  <c:v>-8.4500000000000295</c:v>
                </c:pt>
                <c:pt idx="156">
                  <c:v>-8.4400000000000297</c:v>
                </c:pt>
                <c:pt idx="157">
                  <c:v>-8.4300000000000299</c:v>
                </c:pt>
                <c:pt idx="158">
                  <c:v>-8.4200000000000301</c:v>
                </c:pt>
                <c:pt idx="159">
                  <c:v>-8.4100000000000303</c:v>
                </c:pt>
                <c:pt idx="160">
                  <c:v>-8.4000000000000306</c:v>
                </c:pt>
                <c:pt idx="161">
                  <c:v>-8.3900000000000308</c:v>
                </c:pt>
                <c:pt idx="162">
                  <c:v>-8.3800000000000292</c:v>
                </c:pt>
                <c:pt idx="163">
                  <c:v>-8.3700000000000294</c:v>
                </c:pt>
                <c:pt idx="164">
                  <c:v>-8.3600000000000296</c:v>
                </c:pt>
                <c:pt idx="165">
                  <c:v>-8.3500000000000405</c:v>
                </c:pt>
                <c:pt idx="166">
                  <c:v>-8.3400000000000407</c:v>
                </c:pt>
                <c:pt idx="167">
                  <c:v>-8.3300000000000392</c:v>
                </c:pt>
                <c:pt idx="168">
                  <c:v>-8.3200000000000394</c:v>
                </c:pt>
                <c:pt idx="169">
                  <c:v>-8.3100000000000396</c:v>
                </c:pt>
                <c:pt idx="170">
                  <c:v>-8.3000000000000398</c:v>
                </c:pt>
                <c:pt idx="171">
                  <c:v>-8.29000000000004</c:v>
                </c:pt>
                <c:pt idx="172">
                  <c:v>-8.2800000000000402</c:v>
                </c:pt>
                <c:pt idx="173">
                  <c:v>-8.2700000000000404</c:v>
                </c:pt>
                <c:pt idx="174">
                  <c:v>-8.2600000000000406</c:v>
                </c:pt>
                <c:pt idx="175">
                  <c:v>-8.2500000000000409</c:v>
                </c:pt>
                <c:pt idx="176">
                  <c:v>-8.2400000000000393</c:v>
                </c:pt>
                <c:pt idx="177">
                  <c:v>-8.2300000000000395</c:v>
                </c:pt>
                <c:pt idx="178">
                  <c:v>-8.2200000000000397</c:v>
                </c:pt>
                <c:pt idx="179">
                  <c:v>-8.2100000000000399</c:v>
                </c:pt>
                <c:pt idx="180">
                  <c:v>-8.2000000000000401</c:v>
                </c:pt>
                <c:pt idx="181">
                  <c:v>-8.1900000000000404</c:v>
                </c:pt>
                <c:pt idx="182">
                  <c:v>-8.1800000000000406</c:v>
                </c:pt>
                <c:pt idx="183">
                  <c:v>-8.1700000000000408</c:v>
                </c:pt>
                <c:pt idx="184">
                  <c:v>-8.1600000000000392</c:v>
                </c:pt>
                <c:pt idx="185">
                  <c:v>-8.1500000000000394</c:v>
                </c:pt>
                <c:pt idx="186">
                  <c:v>-8.1400000000000396</c:v>
                </c:pt>
                <c:pt idx="187">
                  <c:v>-8.1300000000000399</c:v>
                </c:pt>
                <c:pt idx="188">
                  <c:v>-8.1200000000000401</c:v>
                </c:pt>
                <c:pt idx="189">
                  <c:v>-8.1100000000000403</c:v>
                </c:pt>
                <c:pt idx="190">
                  <c:v>-8.1000000000000405</c:v>
                </c:pt>
                <c:pt idx="191">
                  <c:v>-8.0900000000000407</c:v>
                </c:pt>
                <c:pt idx="192">
                  <c:v>-8.0800000000000392</c:v>
                </c:pt>
                <c:pt idx="193">
                  <c:v>-8.0700000000000394</c:v>
                </c:pt>
                <c:pt idx="194">
                  <c:v>-8.0600000000000396</c:v>
                </c:pt>
                <c:pt idx="195">
                  <c:v>-8.0500000000000398</c:v>
                </c:pt>
                <c:pt idx="196">
                  <c:v>-8.04000000000004</c:v>
                </c:pt>
                <c:pt idx="197">
                  <c:v>-8.0300000000000402</c:v>
                </c:pt>
                <c:pt idx="198">
                  <c:v>-8.0200000000000404</c:v>
                </c:pt>
                <c:pt idx="199">
                  <c:v>-8.0100000000000406</c:v>
                </c:pt>
                <c:pt idx="200">
                  <c:v>-8.0000000000000409</c:v>
                </c:pt>
                <c:pt idx="201">
                  <c:v>-7.9900000000000402</c:v>
                </c:pt>
                <c:pt idx="202">
                  <c:v>-7.9800000000000404</c:v>
                </c:pt>
                <c:pt idx="203">
                  <c:v>-7.9700000000000397</c:v>
                </c:pt>
                <c:pt idx="204">
                  <c:v>-7.9600000000000399</c:v>
                </c:pt>
                <c:pt idx="205">
                  <c:v>-7.9500000000000401</c:v>
                </c:pt>
                <c:pt idx="206">
                  <c:v>-7.9400000000000404</c:v>
                </c:pt>
                <c:pt idx="207">
                  <c:v>-7.9300000000000397</c:v>
                </c:pt>
                <c:pt idx="208">
                  <c:v>-7.9200000000000399</c:v>
                </c:pt>
                <c:pt idx="209">
                  <c:v>-7.9100000000000401</c:v>
                </c:pt>
                <c:pt idx="210">
                  <c:v>-7.9000000000000403</c:v>
                </c:pt>
                <c:pt idx="211">
                  <c:v>-7.8900000000000396</c:v>
                </c:pt>
                <c:pt idx="212">
                  <c:v>-7.8800000000000496</c:v>
                </c:pt>
                <c:pt idx="213">
                  <c:v>-7.8700000000000498</c:v>
                </c:pt>
                <c:pt idx="214">
                  <c:v>-7.8600000000000501</c:v>
                </c:pt>
                <c:pt idx="215">
                  <c:v>-7.8500000000000503</c:v>
                </c:pt>
                <c:pt idx="216">
                  <c:v>-7.8400000000000496</c:v>
                </c:pt>
                <c:pt idx="217">
                  <c:v>-7.8300000000000498</c:v>
                </c:pt>
                <c:pt idx="218">
                  <c:v>-7.82000000000005</c:v>
                </c:pt>
                <c:pt idx="219">
                  <c:v>-7.8100000000000502</c:v>
                </c:pt>
                <c:pt idx="220">
                  <c:v>-7.8000000000000496</c:v>
                </c:pt>
                <c:pt idx="221">
                  <c:v>-7.7900000000000498</c:v>
                </c:pt>
                <c:pt idx="222">
                  <c:v>-7.78000000000005</c:v>
                </c:pt>
                <c:pt idx="223">
                  <c:v>-7.7700000000000502</c:v>
                </c:pt>
                <c:pt idx="224">
                  <c:v>-7.7600000000000504</c:v>
                </c:pt>
                <c:pt idx="225">
                  <c:v>-7.7500000000000497</c:v>
                </c:pt>
                <c:pt idx="226">
                  <c:v>-7.74000000000005</c:v>
                </c:pt>
                <c:pt idx="227">
                  <c:v>-7.7300000000000502</c:v>
                </c:pt>
                <c:pt idx="228">
                  <c:v>-7.7200000000000504</c:v>
                </c:pt>
                <c:pt idx="229">
                  <c:v>-7.7100000000000497</c:v>
                </c:pt>
                <c:pt idx="230">
                  <c:v>-7.7000000000000499</c:v>
                </c:pt>
                <c:pt idx="231">
                  <c:v>-7.6900000000000501</c:v>
                </c:pt>
                <c:pt idx="232">
                  <c:v>-7.6800000000000503</c:v>
                </c:pt>
                <c:pt idx="233">
                  <c:v>-7.6700000000000497</c:v>
                </c:pt>
                <c:pt idx="234">
                  <c:v>-7.6600000000000499</c:v>
                </c:pt>
                <c:pt idx="235">
                  <c:v>-7.6500000000000501</c:v>
                </c:pt>
                <c:pt idx="236">
                  <c:v>-7.6400000000000503</c:v>
                </c:pt>
                <c:pt idx="237">
                  <c:v>-7.6300000000000496</c:v>
                </c:pt>
                <c:pt idx="238">
                  <c:v>-7.6200000000000498</c:v>
                </c:pt>
                <c:pt idx="239">
                  <c:v>-7.6100000000000501</c:v>
                </c:pt>
                <c:pt idx="240">
                  <c:v>-7.6000000000000503</c:v>
                </c:pt>
                <c:pt idx="241">
                  <c:v>-7.5900000000000496</c:v>
                </c:pt>
                <c:pt idx="242">
                  <c:v>-7.5800000000000498</c:v>
                </c:pt>
                <c:pt idx="243">
                  <c:v>-7.57000000000005</c:v>
                </c:pt>
                <c:pt idx="244">
                  <c:v>-7.5600000000000502</c:v>
                </c:pt>
                <c:pt idx="245">
                  <c:v>-7.5500000000000496</c:v>
                </c:pt>
                <c:pt idx="246">
                  <c:v>-7.5400000000000498</c:v>
                </c:pt>
                <c:pt idx="247">
                  <c:v>-7.53000000000005</c:v>
                </c:pt>
                <c:pt idx="248">
                  <c:v>-7.5200000000000502</c:v>
                </c:pt>
                <c:pt idx="249">
                  <c:v>-7.5100000000000504</c:v>
                </c:pt>
                <c:pt idx="250">
                  <c:v>-7.5000000000000497</c:v>
                </c:pt>
                <c:pt idx="251">
                  <c:v>-7.49000000000005</c:v>
                </c:pt>
                <c:pt idx="252">
                  <c:v>-7.4800000000000502</c:v>
                </c:pt>
                <c:pt idx="253">
                  <c:v>-7.4700000000000504</c:v>
                </c:pt>
                <c:pt idx="254">
                  <c:v>-7.4600000000000497</c:v>
                </c:pt>
                <c:pt idx="255">
                  <c:v>-7.4500000000000499</c:v>
                </c:pt>
                <c:pt idx="256">
                  <c:v>-7.4400000000000501</c:v>
                </c:pt>
                <c:pt idx="257">
                  <c:v>-7.4300000000000503</c:v>
                </c:pt>
                <c:pt idx="258">
                  <c:v>-7.4200000000000497</c:v>
                </c:pt>
                <c:pt idx="259">
                  <c:v>-7.4100000000000597</c:v>
                </c:pt>
                <c:pt idx="260">
                  <c:v>-7.4000000000000599</c:v>
                </c:pt>
                <c:pt idx="261">
                  <c:v>-7.3900000000000601</c:v>
                </c:pt>
                <c:pt idx="262">
                  <c:v>-7.3800000000000603</c:v>
                </c:pt>
                <c:pt idx="263">
                  <c:v>-7.3700000000000596</c:v>
                </c:pt>
                <c:pt idx="264">
                  <c:v>-7.3600000000000598</c:v>
                </c:pt>
                <c:pt idx="265">
                  <c:v>-7.35000000000006</c:v>
                </c:pt>
                <c:pt idx="266">
                  <c:v>-7.3400000000000603</c:v>
                </c:pt>
                <c:pt idx="267">
                  <c:v>-7.3300000000000596</c:v>
                </c:pt>
                <c:pt idx="268">
                  <c:v>-7.3200000000000598</c:v>
                </c:pt>
                <c:pt idx="269">
                  <c:v>-7.31000000000006</c:v>
                </c:pt>
                <c:pt idx="270">
                  <c:v>-7.3000000000000602</c:v>
                </c:pt>
                <c:pt idx="271">
                  <c:v>-7.2900000000000604</c:v>
                </c:pt>
                <c:pt idx="272">
                  <c:v>-7.2800000000000598</c:v>
                </c:pt>
                <c:pt idx="273">
                  <c:v>-7.27000000000006</c:v>
                </c:pt>
                <c:pt idx="274">
                  <c:v>-7.2600000000000602</c:v>
                </c:pt>
                <c:pt idx="275">
                  <c:v>-7.2500000000000604</c:v>
                </c:pt>
                <c:pt idx="276">
                  <c:v>-7.2400000000000597</c:v>
                </c:pt>
                <c:pt idx="277">
                  <c:v>-7.2300000000000599</c:v>
                </c:pt>
                <c:pt idx="278">
                  <c:v>-7.2200000000000601</c:v>
                </c:pt>
                <c:pt idx="279">
                  <c:v>-7.2100000000000604</c:v>
                </c:pt>
                <c:pt idx="280">
                  <c:v>-7.2000000000000597</c:v>
                </c:pt>
                <c:pt idx="281">
                  <c:v>-7.1900000000000599</c:v>
                </c:pt>
                <c:pt idx="282">
                  <c:v>-7.1800000000000601</c:v>
                </c:pt>
                <c:pt idx="283">
                  <c:v>-7.1700000000000603</c:v>
                </c:pt>
                <c:pt idx="284">
                  <c:v>-7.1600000000000597</c:v>
                </c:pt>
                <c:pt idx="285">
                  <c:v>-7.1500000000000599</c:v>
                </c:pt>
                <c:pt idx="286">
                  <c:v>-7.1400000000000601</c:v>
                </c:pt>
                <c:pt idx="287">
                  <c:v>-7.1300000000000603</c:v>
                </c:pt>
                <c:pt idx="288">
                  <c:v>-7.1200000000000596</c:v>
                </c:pt>
                <c:pt idx="289">
                  <c:v>-7.1100000000000598</c:v>
                </c:pt>
                <c:pt idx="290">
                  <c:v>-7.10000000000006</c:v>
                </c:pt>
                <c:pt idx="291">
                  <c:v>-7.0900000000000603</c:v>
                </c:pt>
                <c:pt idx="292">
                  <c:v>-7.0800000000000596</c:v>
                </c:pt>
                <c:pt idx="293">
                  <c:v>-7.0700000000000598</c:v>
                </c:pt>
                <c:pt idx="294">
                  <c:v>-7.06000000000006</c:v>
                </c:pt>
                <c:pt idx="295">
                  <c:v>-7.0500000000000602</c:v>
                </c:pt>
                <c:pt idx="296">
                  <c:v>-7.0400000000000604</c:v>
                </c:pt>
                <c:pt idx="297">
                  <c:v>-7.0300000000000598</c:v>
                </c:pt>
                <c:pt idx="298">
                  <c:v>-7.02000000000006</c:v>
                </c:pt>
                <c:pt idx="299">
                  <c:v>-7.0100000000000602</c:v>
                </c:pt>
                <c:pt idx="300">
                  <c:v>-7.0000000000000604</c:v>
                </c:pt>
                <c:pt idx="301">
                  <c:v>-6.9900000000000597</c:v>
                </c:pt>
                <c:pt idx="302">
                  <c:v>-6.9800000000000599</c:v>
                </c:pt>
                <c:pt idx="303">
                  <c:v>-6.9700000000000601</c:v>
                </c:pt>
                <c:pt idx="304">
                  <c:v>-6.9600000000000604</c:v>
                </c:pt>
                <c:pt idx="305">
                  <c:v>-6.9500000000000703</c:v>
                </c:pt>
                <c:pt idx="306">
                  <c:v>-6.9400000000000697</c:v>
                </c:pt>
                <c:pt idx="307">
                  <c:v>-6.9300000000000699</c:v>
                </c:pt>
                <c:pt idx="308">
                  <c:v>-6.9200000000000701</c:v>
                </c:pt>
                <c:pt idx="309">
                  <c:v>-6.9100000000000703</c:v>
                </c:pt>
                <c:pt idx="310">
                  <c:v>-6.9000000000000696</c:v>
                </c:pt>
                <c:pt idx="311">
                  <c:v>-6.8900000000000698</c:v>
                </c:pt>
                <c:pt idx="312">
                  <c:v>-6.8800000000000701</c:v>
                </c:pt>
                <c:pt idx="313">
                  <c:v>-6.8700000000000703</c:v>
                </c:pt>
                <c:pt idx="314">
                  <c:v>-6.8600000000000696</c:v>
                </c:pt>
                <c:pt idx="315">
                  <c:v>-6.8500000000000698</c:v>
                </c:pt>
                <c:pt idx="316">
                  <c:v>-6.84000000000007</c:v>
                </c:pt>
                <c:pt idx="317">
                  <c:v>-6.8300000000000702</c:v>
                </c:pt>
                <c:pt idx="318">
                  <c:v>-6.8200000000000696</c:v>
                </c:pt>
                <c:pt idx="319">
                  <c:v>-6.8100000000000698</c:v>
                </c:pt>
                <c:pt idx="320">
                  <c:v>-6.80000000000007</c:v>
                </c:pt>
                <c:pt idx="321">
                  <c:v>-6.7900000000000702</c:v>
                </c:pt>
                <c:pt idx="322">
                  <c:v>-6.7800000000000704</c:v>
                </c:pt>
                <c:pt idx="323">
                  <c:v>-6.7700000000000697</c:v>
                </c:pt>
                <c:pt idx="324">
                  <c:v>-6.76000000000007</c:v>
                </c:pt>
                <c:pt idx="325">
                  <c:v>-6.7500000000000702</c:v>
                </c:pt>
                <c:pt idx="326">
                  <c:v>-6.7400000000000704</c:v>
                </c:pt>
                <c:pt idx="327">
                  <c:v>-6.7300000000000697</c:v>
                </c:pt>
                <c:pt idx="328">
                  <c:v>-6.7200000000000699</c:v>
                </c:pt>
                <c:pt idx="329">
                  <c:v>-6.7100000000000701</c:v>
                </c:pt>
                <c:pt idx="330">
                  <c:v>-6.7000000000000703</c:v>
                </c:pt>
                <c:pt idx="331">
                  <c:v>-6.6900000000000697</c:v>
                </c:pt>
                <c:pt idx="332">
                  <c:v>-6.6800000000000699</c:v>
                </c:pt>
                <c:pt idx="333">
                  <c:v>-6.6700000000000701</c:v>
                </c:pt>
                <c:pt idx="334">
                  <c:v>-6.6600000000000703</c:v>
                </c:pt>
                <c:pt idx="335">
                  <c:v>-6.6500000000000696</c:v>
                </c:pt>
                <c:pt idx="336">
                  <c:v>-6.6400000000000698</c:v>
                </c:pt>
                <c:pt idx="337">
                  <c:v>-6.6300000000000701</c:v>
                </c:pt>
                <c:pt idx="338">
                  <c:v>-6.6200000000000703</c:v>
                </c:pt>
                <c:pt idx="339">
                  <c:v>-6.6100000000000696</c:v>
                </c:pt>
                <c:pt idx="340">
                  <c:v>-6.6000000000000698</c:v>
                </c:pt>
                <c:pt idx="341">
                  <c:v>-6.59000000000007</c:v>
                </c:pt>
                <c:pt idx="342">
                  <c:v>-6.5800000000000702</c:v>
                </c:pt>
                <c:pt idx="343">
                  <c:v>-6.5700000000000696</c:v>
                </c:pt>
                <c:pt idx="344">
                  <c:v>-6.5600000000000698</c:v>
                </c:pt>
                <c:pt idx="345">
                  <c:v>-6.55000000000007</c:v>
                </c:pt>
                <c:pt idx="346">
                  <c:v>-6.5400000000000702</c:v>
                </c:pt>
                <c:pt idx="347">
                  <c:v>-6.5300000000000704</c:v>
                </c:pt>
                <c:pt idx="348">
                  <c:v>-6.5200000000000697</c:v>
                </c:pt>
                <c:pt idx="349">
                  <c:v>-6.51000000000007</c:v>
                </c:pt>
                <c:pt idx="350">
                  <c:v>-6.5000000000000702</c:v>
                </c:pt>
                <c:pt idx="351">
                  <c:v>-6.4900000000000704</c:v>
                </c:pt>
                <c:pt idx="352">
                  <c:v>-6.4800000000000804</c:v>
                </c:pt>
                <c:pt idx="353">
                  <c:v>-6.4700000000000797</c:v>
                </c:pt>
                <c:pt idx="354">
                  <c:v>-6.4600000000000799</c:v>
                </c:pt>
                <c:pt idx="355">
                  <c:v>-6.4500000000000801</c:v>
                </c:pt>
                <c:pt idx="356">
                  <c:v>-6.4400000000000803</c:v>
                </c:pt>
                <c:pt idx="357">
                  <c:v>-6.4300000000000797</c:v>
                </c:pt>
                <c:pt idx="358">
                  <c:v>-6.4200000000000799</c:v>
                </c:pt>
                <c:pt idx="359">
                  <c:v>-6.4100000000000801</c:v>
                </c:pt>
                <c:pt idx="360">
                  <c:v>-6.4000000000000803</c:v>
                </c:pt>
                <c:pt idx="361">
                  <c:v>-6.3900000000000796</c:v>
                </c:pt>
                <c:pt idx="362">
                  <c:v>-6.3800000000000798</c:v>
                </c:pt>
                <c:pt idx="363">
                  <c:v>-6.37000000000008</c:v>
                </c:pt>
                <c:pt idx="364">
                  <c:v>-6.3600000000000803</c:v>
                </c:pt>
                <c:pt idx="365">
                  <c:v>-6.3500000000000796</c:v>
                </c:pt>
                <c:pt idx="366">
                  <c:v>-6.3400000000000798</c:v>
                </c:pt>
                <c:pt idx="367">
                  <c:v>-6.33000000000008</c:v>
                </c:pt>
                <c:pt idx="368">
                  <c:v>-6.3200000000000802</c:v>
                </c:pt>
                <c:pt idx="369">
                  <c:v>-6.3100000000000804</c:v>
                </c:pt>
                <c:pt idx="370">
                  <c:v>-6.3000000000000798</c:v>
                </c:pt>
                <c:pt idx="371">
                  <c:v>-6.29000000000008</c:v>
                </c:pt>
                <c:pt idx="372">
                  <c:v>-6.2800000000000802</c:v>
                </c:pt>
                <c:pt idx="373">
                  <c:v>-6.2700000000000804</c:v>
                </c:pt>
                <c:pt idx="374">
                  <c:v>-6.2600000000000797</c:v>
                </c:pt>
                <c:pt idx="375">
                  <c:v>-6.2500000000000799</c:v>
                </c:pt>
                <c:pt idx="376">
                  <c:v>-6.2400000000000801</c:v>
                </c:pt>
                <c:pt idx="377">
                  <c:v>-6.2300000000000804</c:v>
                </c:pt>
                <c:pt idx="378">
                  <c:v>-6.2200000000000797</c:v>
                </c:pt>
                <c:pt idx="379">
                  <c:v>-6.2100000000000799</c:v>
                </c:pt>
                <c:pt idx="380">
                  <c:v>-6.2000000000000801</c:v>
                </c:pt>
                <c:pt idx="381">
                  <c:v>-6.1900000000000803</c:v>
                </c:pt>
                <c:pt idx="382">
                  <c:v>-6.1800000000000797</c:v>
                </c:pt>
                <c:pt idx="383">
                  <c:v>-6.1700000000000799</c:v>
                </c:pt>
                <c:pt idx="384">
                  <c:v>-6.1600000000000801</c:v>
                </c:pt>
                <c:pt idx="385">
                  <c:v>-6.1500000000000803</c:v>
                </c:pt>
                <c:pt idx="386">
                  <c:v>-6.1400000000000796</c:v>
                </c:pt>
                <c:pt idx="387">
                  <c:v>-6.1300000000000798</c:v>
                </c:pt>
                <c:pt idx="388">
                  <c:v>-6.12000000000008</c:v>
                </c:pt>
                <c:pt idx="389">
                  <c:v>-6.1100000000000803</c:v>
                </c:pt>
                <c:pt idx="390">
                  <c:v>-6.1000000000000796</c:v>
                </c:pt>
                <c:pt idx="391">
                  <c:v>-6.0900000000000798</c:v>
                </c:pt>
                <c:pt idx="392">
                  <c:v>-6.08000000000008</c:v>
                </c:pt>
                <c:pt idx="393">
                  <c:v>-6.0700000000000802</c:v>
                </c:pt>
                <c:pt idx="394">
                  <c:v>-6.0600000000000804</c:v>
                </c:pt>
                <c:pt idx="395">
                  <c:v>-6.0500000000000798</c:v>
                </c:pt>
                <c:pt idx="396">
                  <c:v>-6.04000000000008</c:v>
                </c:pt>
                <c:pt idx="397">
                  <c:v>-6.0300000000000802</c:v>
                </c:pt>
                <c:pt idx="398">
                  <c:v>-6.0200000000000804</c:v>
                </c:pt>
                <c:pt idx="399">
                  <c:v>-6.0100000000000904</c:v>
                </c:pt>
                <c:pt idx="400">
                  <c:v>-6.0000000000000897</c:v>
                </c:pt>
                <c:pt idx="401">
                  <c:v>-5.9900000000000899</c:v>
                </c:pt>
                <c:pt idx="402">
                  <c:v>-5.9800000000000901</c:v>
                </c:pt>
                <c:pt idx="403">
                  <c:v>-5.9700000000000903</c:v>
                </c:pt>
                <c:pt idx="404">
                  <c:v>-5.9600000000000897</c:v>
                </c:pt>
                <c:pt idx="405">
                  <c:v>-5.9500000000000899</c:v>
                </c:pt>
                <c:pt idx="406">
                  <c:v>-5.9400000000000901</c:v>
                </c:pt>
                <c:pt idx="407">
                  <c:v>-5.9300000000000903</c:v>
                </c:pt>
                <c:pt idx="408">
                  <c:v>-5.9200000000000896</c:v>
                </c:pt>
                <c:pt idx="409">
                  <c:v>-5.9100000000000898</c:v>
                </c:pt>
                <c:pt idx="410">
                  <c:v>-5.9000000000000901</c:v>
                </c:pt>
                <c:pt idx="411">
                  <c:v>-5.8900000000000903</c:v>
                </c:pt>
                <c:pt idx="412">
                  <c:v>-5.8800000000000896</c:v>
                </c:pt>
                <c:pt idx="413">
                  <c:v>-5.8700000000000898</c:v>
                </c:pt>
                <c:pt idx="414">
                  <c:v>-5.86000000000009</c:v>
                </c:pt>
                <c:pt idx="415">
                  <c:v>-5.8500000000000902</c:v>
                </c:pt>
                <c:pt idx="416">
                  <c:v>-5.8400000000000896</c:v>
                </c:pt>
                <c:pt idx="417">
                  <c:v>-5.8300000000000898</c:v>
                </c:pt>
                <c:pt idx="418">
                  <c:v>-5.82000000000009</c:v>
                </c:pt>
                <c:pt idx="419">
                  <c:v>-5.8100000000000902</c:v>
                </c:pt>
                <c:pt idx="420">
                  <c:v>-5.8000000000000904</c:v>
                </c:pt>
                <c:pt idx="421">
                  <c:v>-5.7900000000000897</c:v>
                </c:pt>
                <c:pt idx="422">
                  <c:v>-5.78000000000009</c:v>
                </c:pt>
                <c:pt idx="423">
                  <c:v>-5.7700000000000902</c:v>
                </c:pt>
                <c:pt idx="424">
                  <c:v>-5.7600000000000904</c:v>
                </c:pt>
                <c:pt idx="425">
                  <c:v>-5.7500000000000897</c:v>
                </c:pt>
                <c:pt idx="426">
                  <c:v>-5.7400000000000899</c:v>
                </c:pt>
                <c:pt idx="427">
                  <c:v>-5.7300000000000901</c:v>
                </c:pt>
                <c:pt idx="428">
                  <c:v>-5.7200000000000903</c:v>
                </c:pt>
                <c:pt idx="429">
                  <c:v>-5.7100000000000897</c:v>
                </c:pt>
                <c:pt idx="430">
                  <c:v>-5.7000000000000899</c:v>
                </c:pt>
                <c:pt idx="431">
                  <c:v>-5.6900000000000901</c:v>
                </c:pt>
                <c:pt idx="432">
                  <c:v>-5.6800000000000903</c:v>
                </c:pt>
                <c:pt idx="433">
                  <c:v>-5.6700000000000896</c:v>
                </c:pt>
                <c:pt idx="434">
                  <c:v>-5.6600000000000898</c:v>
                </c:pt>
                <c:pt idx="435">
                  <c:v>-5.6500000000000901</c:v>
                </c:pt>
                <c:pt idx="436">
                  <c:v>-5.6400000000000903</c:v>
                </c:pt>
                <c:pt idx="437">
                  <c:v>-5.6300000000000896</c:v>
                </c:pt>
                <c:pt idx="438">
                  <c:v>-5.6200000000000898</c:v>
                </c:pt>
                <c:pt idx="439">
                  <c:v>-5.61000000000009</c:v>
                </c:pt>
                <c:pt idx="440">
                  <c:v>-5.6000000000000902</c:v>
                </c:pt>
                <c:pt idx="441">
                  <c:v>-5.5900000000000896</c:v>
                </c:pt>
                <c:pt idx="442">
                  <c:v>-5.5800000000000898</c:v>
                </c:pt>
                <c:pt idx="443">
                  <c:v>-5.57000000000009</c:v>
                </c:pt>
                <c:pt idx="444">
                  <c:v>-5.5600000000000902</c:v>
                </c:pt>
                <c:pt idx="445">
                  <c:v>-5.5500000000000904</c:v>
                </c:pt>
                <c:pt idx="446">
                  <c:v>-5.5400000000001004</c:v>
                </c:pt>
                <c:pt idx="447">
                  <c:v>-5.5300000000000997</c:v>
                </c:pt>
                <c:pt idx="448">
                  <c:v>-5.5200000000000999</c:v>
                </c:pt>
                <c:pt idx="449">
                  <c:v>-5.5100000000001002</c:v>
                </c:pt>
                <c:pt idx="450">
                  <c:v>-5.5000000000001004</c:v>
                </c:pt>
                <c:pt idx="451">
                  <c:v>-5.4900000000000997</c:v>
                </c:pt>
                <c:pt idx="452">
                  <c:v>-5.4800000000000999</c:v>
                </c:pt>
                <c:pt idx="453">
                  <c:v>-5.4700000000001001</c:v>
                </c:pt>
                <c:pt idx="454">
                  <c:v>-5.4600000000001003</c:v>
                </c:pt>
                <c:pt idx="455">
                  <c:v>-5.4500000000000997</c:v>
                </c:pt>
                <c:pt idx="456">
                  <c:v>-5.4400000000000999</c:v>
                </c:pt>
                <c:pt idx="457">
                  <c:v>-5.4300000000001001</c:v>
                </c:pt>
                <c:pt idx="458">
                  <c:v>-5.4200000000001003</c:v>
                </c:pt>
                <c:pt idx="459">
                  <c:v>-5.4100000000000996</c:v>
                </c:pt>
                <c:pt idx="460">
                  <c:v>-5.4000000000000998</c:v>
                </c:pt>
                <c:pt idx="461">
                  <c:v>-5.3900000000001</c:v>
                </c:pt>
                <c:pt idx="462">
                  <c:v>-5.3800000000001003</c:v>
                </c:pt>
                <c:pt idx="463">
                  <c:v>-5.3700000000000996</c:v>
                </c:pt>
                <c:pt idx="464">
                  <c:v>-5.3600000000000998</c:v>
                </c:pt>
                <c:pt idx="465">
                  <c:v>-5.3500000000001</c:v>
                </c:pt>
                <c:pt idx="466">
                  <c:v>-5.3400000000001002</c:v>
                </c:pt>
                <c:pt idx="467">
                  <c:v>-5.3300000000001004</c:v>
                </c:pt>
                <c:pt idx="468">
                  <c:v>-5.3200000000000998</c:v>
                </c:pt>
                <c:pt idx="469">
                  <c:v>-5.3100000000001</c:v>
                </c:pt>
                <c:pt idx="470">
                  <c:v>-5.3000000000001002</c:v>
                </c:pt>
                <c:pt idx="471">
                  <c:v>-5.2900000000001004</c:v>
                </c:pt>
                <c:pt idx="472">
                  <c:v>-5.2800000000000997</c:v>
                </c:pt>
                <c:pt idx="473">
                  <c:v>-5.2700000000000999</c:v>
                </c:pt>
                <c:pt idx="474">
                  <c:v>-5.2600000000001002</c:v>
                </c:pt>
                <c:pt idx="475">
                  <c:v>-5.2500000000001004</c:v>
                </c:pt>
                <c:pt idx="476">
                  <c:v>-5.2400000000000997</c:v>
                </c:pt>
                <c:pt idx="477">
                  <c:v>-5.2300000000000999</c:v>
                </c:pt>
                <c:pt idx="478">
                  <c:v>-5.2200000000001001</c:v>
                </c:pt>
                <c:pt idx="479">
                  <c:v>-5.2100000000001003</c:v>
                </c:pt>
                <c:pt idx="480">
                  <c:v>-5.2000000000000997</c:v>
                </c:pt>
                <c:pt idx="481">
                  <c:v>-5.1900000000000999</c:v>
                </c:pt>
                <c:pt idx="482">
                  <c:v>-5.1800000000001001</c:v>
                </c:pt>
                <c:pt idx="483">
                  <c:v>-5.1700000000001003</c:v>
                </c:pt>
                <c:pt idx="484">
                  <c:v>-5.1600000000000996</c:v>
                </c:pt>
                <c:pt idx="485">
                  <c:v>-5.1500000000000998</c:v>
                </c:pt>
                <c:pt idx="486">
                  <c:v>-5.1400000000001</c:v>
                </c:pt>
                <c:pt idx="487">
                  <c:v>-5.1300000000001003</c:v>
                </c:pt>
                <c:pt idx="488">
                  <c:v>-5.1200000000000996</c:v>
                </c:pt>
                <c:pt idx="489">
                  <c:v>-5.1100000000000998</c:v>
                </c:pt>
                <c:pt idx="490">
                  <c:v>-5.1000000000001</c:v>
                </c:pt>
                <c:pt idx="491">
                  <c:v>-5.0900000000001002</c:v>
                </c:pt>
                <c:pt idx="492">
                  <c:v>-5.0800000000001004</c:v>
                </c:pt>
                <c:pt idx="493">
                  <c:v>-5.0700000000001104</c:v>
                </c:pt>
                <c:pt idx="494">
                  <c:v>-5.0600000000001097</c:v>
                </c:pt>
                <c:pt idx="495">
                  <c:v>-5.05000000000011</c:v>
                </c:pt>
                <c:pt idx="496">
                  <c:v>-5.0400000000001102</c:v>
                </c:pt>
                <c:pt idx="497">
                  <c:v>-5.0300000000001104</c:v>
                </c:pt>
                <c:pt idx="498">
                  <c:v>-5.0200000000001097</c:v>
                </c:pt>
                <c:pt idx="499">
                  <c:v>-5.0100000000001099</c:v>
                </c:pt>
                <c:pt idx="500">
                  <c:v>-5.0000000000001101</c:v>
                </c:pt>
                <c:pt idx="501">
                  <c:v>-4.9900000000001103</c:v>
                </c:pt>
                <c:pt idx="502">
                  <c:v>-4.9800000000001097</c:v>
                </c:pt>
                <c:pt idx="503">
                  <c:v>-4.9700000000001099</c:v>
                </c:pt>
                <c:pt idx="504">
                  <c:v>-4.9600000000001101</c:v>
                </c:pt>
                <c:pt idx="505">
                  <c:v>-4.9500000000001103</c:v>
                </c:pt>
                <c:pt idx="506">
                  <c:v>-4.9400000000001096</c:v>
                </c:pt>
                <c:pt idx="507">
                  <c:v>-4.9300000000001098</c:v>
                </c:pt>
                <c:pt idx="508">
                  <c:v>-4.9200000000001101</c:v>
                </c:pt>
                <c:pt idx="509">
                  <c:v>-4.9100000000001103</c:v>
                </c:pt>
                <c:pt idx="510">
                  <c:v>-4.9000000000001096</c:v>
                </c:pt>
                <c:pt idx="511">
                  <c:v>-4.8900000000001098</c:v>
                </c:pt>
                <c:pt idx="512">
                  <c:v>-4.88000000000011</c:v>
                </c:pt>
                <c:pt idx="513">
                  <c:v>-4.8700000000001102</c:v>
                </c:pt>
                <c:pt idx="514">
                  <c:v>-4.8600000000001096</c:v>
                </c:pt>
                <c:pt idx="515">
                  <c:v>-4.8500000000001098</c:v>
                </c:pt>
                <c:pt idx="516">
                  <c:v>-4.84000000000011</c:v>
                </c:pt>
                <c:pt idx="517">
                  <c:v>-4.8300000000001102</c:v>
                </c:pt>
                <c:pt idx="518">
                  <c:v>-4.8200000000001104</c:v>
                </c:pt>
                <c:pt idx="519">
                  <c:v>-4.8100000000001097</c:v>
                </c:pt>
                <c:pt idx="520">
                  <c:v>-4.80000000000011</c:v>
                </c:pt>
                <c:pt idx="521">
                  <c:v>-4.7900000000001102</c:v>
                </c:pt>
                <c:pt idx="522">
                  <c:v>-4.7800000000001104</c:v>
                </c:pt>
                <c:pt idx="523">
                  <c:v>-4.7700000000001097</c:v>
                </c:pt>
                <c:pt idx="524">
                  <c:v>-4.7600000000001099</c:v>
                </c:pt>
                <c:pt idx="525">
                  <c:v>-4.7500000000001101</c:v>
                </c:pt>
                <c:pt idx="526">
                  <c:v>-4.7400000000001103</c:v>
                </c:pt>
                <c:pt idx="527">
                  <c:v>-4.7300000000001097</c:v>
                </c:pt>
                <c:pt idx="528">
                  <c:v>-4.7200000000001099</c:v>
                </c:pt>
                <c:pt idx="529">
                  <c:v>-4.7100000000001101</c:v>
                </c:pt>
                <c:pt idx="530">
                  <c:v>-4.7000000000001103</c:v>
                </c:pt>
                <c:pt idx="531">
                  <c:v>-4.6900000000001096</c:v>
                </c:pt>
                <c:pt idx="532">
                  <c:v>-4.6800000000001098</c:v>
                </c:pt>
                <c:pt idx="533">
                  <c:v>-4.6700000000001101</c:v>
                </c:pt>
                <c:pt idx="534">
                  <c:v>-4.6600000000001103</c:v>
                </c:pt>
                <c:pt idx="535">
                  <c:v>-4.6500000000001096</c:v>
                </c:pt>
                <c:pt idx="536">
                  <c:v>-4.6400000000001098</c:v>
                </c:pt>
                <c:pt idx="537">
                  <c:v>-4.63000000000011</c:v>
                </c:pt>
                <c:pt idx="538">
                  <c:v>-4.6200000000001102</c:v>
                </c:pt>
                <c:pt idx="539">
                  <c:v>-4.6100000000001096</c:v>
                </c:pt>
                <c:pt idx="540">
                  <c:v>-4.6000000000001204</c:v>
                </c:pt>
                <c:pt idx="541">
                  <c:v>-4.5900000000001198</c:v>
                </c:pt>
                <c:pt idx="542">
                  <c:v>-4.58000000000012</c:v>
                </c:pt>
                <c:pt idx="543">
                  <c:v>-4.5700000000001202</c:v>
                </c:pt>
                <c:pt idx="544">
                  <c:v>-4.5600000000001204</c:v>
                </c:pt>
                <c:pt idx="545">
                  <c:v>-4.5500000000001197</c:v>
                </c:pt>
                <c:pt idx="546">
                  <c:v>-4.5400000000001199</c:v>
                </c:pt>
                <c:pt idx="547">
                  <c:v>-4.5300000000001202</c:v>
                </c:pt>
                <c:pt idx="548">
                  <c:v>-4.5200000000001204</c:v>
                </c:pt>
                <c:pt idx="549">
                  <c:v>-4.5100000000001197</c:v>
                </c:pt>
                <c:pt idx="550">
                  <c:v>-4.5000000000001199</c:v>
                </c:pt>
                <c:pt idx="551">
                  <c:v>-4.4900000000001201</c:v>
                </c:pt>
                <c:pt idx="552">
                  <c:v>-4.4800000000001203</c:v>
                </c:pt>
                <c:pt idx="553">
                  <c:v>-4.4700000000001197</c:v>
                </c:pt>
                <c:pt idx="554">
                  <c:v>-4.4600000000001199</c:v>
                </c:pt>
                <c:pt idx="555">
                  <c:v>-4.4500000000001201</c:v>
                </c:pt>
                <c:pt idx="556">
                  <c:v>-4.4400000000001203</c:v>
                </c:pt>
                <c:pt idx="557">
                  <c:v>-4.4300000000001196</c:v>
                </c:pt>
                <c:pt idx="558">
                  <c:v>-4.4200000000001198</c:v>
                </c:pt>
                <c:pt idx="559">
                  <c:v>-4.41000000000012</c:v>
                </c:pt>
                <c:pt idx="560">
                  <c:v>-4.4000000000001203</c:v>
                </c:pt>
                <c:pt idx="561">
                  <c:v>-4.3900000000001196</c:v>
                </c:pt>
                <c:pt idx="562">
                  <c:v>-4.3800000000001198</c:v>
                </c:pt>
                <c:pt idx="563">
                  <c:v>-4.37000000000012</c:v>
                </c:pt>
                <c:pt idx="564">
                  <c:v>-4.3600000000001202</c:v>
                </c:pt>
                <c:pt idx="565">
                  <c:v>-4.3500000000001204</c:v>
                </c:pt>
                <c:pt idx="566">
                  <c:v>-4.3400000000001198</c:v>
                </c:pt>
                <c:pt idx="567">
                  <c:v>-4.33000000000012</c:v>
                </c:pt>
                <c:pt idx="568">
                  <c:v>-4.3200000000001202</c:v>
                </c:pt>
                <c:pt idx="569">
                  <c:v>-4.3100000000001204</c:v>
                </c:pt>
                <c:pt idx="570">
                  <c:v>-4.3000000000001197</c:v>
                </c:pt>
                <c:pt idx="571">
                  <c:v>-4.2900000000001199</c:v>
                </c:pt>
                <c:pt idx="572">
                  <c:v>-4.2800000000001202</c:v>
                </c:pt>
                <c:pt idx="573">
                  <c:v>-4.2700000000001204</c:v>
                </c:pt>
                <c:pt idx="574">
                  <c:v>-4.2600000000001197</c:v>
                </c:pt>
                <c:pt idx="575">
                  <c:v>-4.2500000000001199</c:v>
                </c:pt>
                <c:pt idx="576">
                  <c:v>-4.2400000000001201</c:v>
                </c:pt>
                <c:pt idx="577">
                  <c:v>-4.2300000000001203</c:v>
                </c:pt>
                <c:pt idx="578">
                  <c:v>-4.2200000000001197</c:v>
                </c:pt>
                <c:pt idx="579">
                  <c:v>-4.2100000000001199</c:v>
                </c:pt>
                <c:pt idx="580">
                  <c:v>-4.2000000000001201</c:v>
                </c:pt>
                <c:pt idx="581">
                  <c:v>-4.1900000000001203</c:v>
                </c:pt>
                <c:pt idx="582">
                  <c:v>-4.1800000000001196</c:v>
                </c:pt>
                <c:pt idx="583">
                  <c:v>-4.1700000000001198</c:v>
                </c:pt>
                <c:pt idx="584">
                  <c:v>-4.16000000000012</c:v>
                </c:pt>
                <c:pt idx="585">
                  <c:v>-4.1500000000001203</c:v>
                </c:pt>
                <c:pt idx="586">
                  <c:v>-4.1400000000001196</c:v>
                </c:pt>
                <c:pt idx="587">
                  <c:v>-4.1300000000001296</c:v>
                </c:pt>
                <c:pt idx="588">
                  <c:v>-4.1200000000001298</c:v>
                </c:pt>
                <c:pt idx="589">
                  <c:v>-4.11000000000013</c:v>
                </c:pt>
                <c:pt idx="590">
                  <c:v>-4.1000000000001302</c:v>
                </c:pt>
                <c:pt idx="591">
                  <c:v>-4.0900000000001304</c:v>
                </c:pt>
                <c:pt idx="592">
                  <c:v>-4.0800000000001297</c:v>
                </c:pt>
                <c:pt idx="593">
                  <c:v>-4.07000000000013</c:v>
                </c:pt>
                <c:pt idx="594">
                  <c:v>-4.0600000000001302</c:v>
                </c:pt>
                <c:pt idx="595">
                  <c:v>-4.0500000000001304</c:v>
                </c:pt>
                <c:pt idx="596">
                  <c:v>-4.0400000000001297</c:v>
                </c:pt>
                <c:pt idx="597">
                  <c:v>-4.0300000000001299</c:v>
                </c:pt>
                <c:pt idx="598">
                  <c:v>-4.0200000000001301</c:v>
                </c:pt>
                <c:pt idx="599">
                  <c:v>-4.0100000000001303</c:v>
                </c:pt>
                <c:pt idx="600">
                  <c:v>-4.0000000000001297</c:v>
                </c:pt>
                <c:pt idx="601">
                  <c:v>-3.9900000000001299</c:v>
                </c:pt>
                <c:pt idx="602">
                  <c:v>-3.9800000000001301</c:v>
                </c:pt>
                <c:pt idx="603">
                  <c:v>-3.9700000000001299</c:v>
                </c:pt>
                <c:pt idx="604">
                  <c:v>-3.9600000000001301</c:v>
                </c:pt>
                <c:pt idx="605">
                  <c:v>-3.9500000000001299</c:v>
                </c:pt>
                <c:pt idx="606">
                  <c:v>-3.9400000000001301</c:v>
                </c:pt>
                <c:pt idx="607">
                  <c:v>-3.9300000000001298</c:v>
                </c:pt>
                <c:pt idx="608">
                  <c:v>-3.92000000000013</c:v>
                </c:pt>
                <c:pt idx="609">
                  <c:v>-3.9100000000001298</c:v>
                </c:pt>
                <c:pt idx="610">
                  <c:v>-3.90000000000013</c:v>
                </c:pt>
                <c:pt idx="611">
                  <c:v>-3.8900000000001298</c:v>
                </c:pt>
                <c:pt idx="612">
                  <c:v>-3.88000000000013</c:v>
                </c:pt>
                <c:pt idx="613">
                  <c:v>-3.8700000000001298</c:v>
                </c:pt>
                <c:pt idx="614">
                  <c:v>-3.86000000000013</c:v>
                </c:pt>
                <c:pt idx="615">
                  <c:v>-3.8500000000001302</c:v>
                </c:pt>
                <c:pt idx="616">
                  <c:v>-3.84000000000013</c:v>
                </c:pt>
                <c:pt idx="617">
                  <c:v>-3.8300000000001302</c:v>
                </c:pt>
                <c:pt idx="618">
                  <c:v>-3.82000000000013</c:v>
                </c:pt>
                <c:pt idx="619">
                  <c:v>-3.8100000000001302</c:v>
                </c:pt>
                <c:pt idx="620">
                  <c:v>-3.8000000000001299</c:v>
                </c:pt>
                <c:pt idx="621">
                  <c:v>-3.7900000000001302</c:v>
                </c:pt>
                <c:pt idx="622">
                  <c:v>-3.7800000000001299</c:v>
                </c:pt>
                <c:pt idx="623">
                  <c:v>-3.7700000000001301</c:v>
                </c:pt>
                <c:pt idx="624">
                  <c:v>-3.7600000000001299</c:v>
                </c:pt>
                <c:pt idx="625">
                  <c:v>-3.7500000000001301</c:v>
                </c:pt>
                <c:pt idx="626">
                  <c:v>-3.7400000000001299</c:v>
                </c:pt>
                <c:pt idx="627">
                  <c:v>-3.7300000000001301</c:v>
                </c:pt>
                <c:pt idx="628">
                  <c:v>-3.7200000000001299</c:v>
                </c:pt>
                <c:pt idx="629">
                  <c:v>-3.7100000000001301</c:v>
                </c:pt>
                <c:pt idx="630">
                  <c:v>-3.7000000000001299</c:v>
                </c:pt>
                <c:pt idx="631">
                  <c:v>-3.6900000000001301</c:v>
                </c:pt>
                <c:pt idx="632">
                  <c:v>-3.6800000000001298</c:v>
                </c:pt>
                <c:pt idx="633">
                  <c:v>-3.67000000000013</c:v>
                </c:pt>
                <c:pt idx="634">
                  <c:v>-3.66000000000014</c:v>
                </c:pt>
                <c:pt idx="635">
                  <c:v>-3.6500000000001398</c:v>
                </c:pt>
                <c:pt idx="636">
                  <c:v>-3.64000000000014</c:v>
                </c:pt>
                <c:pt idx="637">
                  <c:v>-3.6300000000001398</c:v>
                </c:pt>
                <c:pt idx="638">
                  <c:v>-3.62000000000014</c:v>
                </c:pt>
                <c:pt idx="639">
                  <c:v>-3.6100000000001402</c:v>
                </c:pt>
                <c:pt idx="640">
                  <c:v>-3.60000000000014</c:v>
                </c:pt>
                <c:pt idx="641">
                  <c:v>-3.5900000000001402</c:v>
                </c:pt>
                <c:pt idx="642">
                  <c:v>-3.58000000000014</c:v>
                </c:pt>
                <c:pt idx="643">
                  <c:v>-3.5700000000001402</c:v>
                </c:pt>
                <c:pt idx="644">
                  <c:v>-3.5600000000001399</c:v>
                </c:pt>
                <c:pt idx="645">
                  <c:v>-3.5500000000001402</c:v>
                </c:pt>
                <c:pt idx="646">
                  <c:v>-3.5400000000001399</c:v>
                </c:pt>
                <c:pt idx="647">
                  <c:v>-3.5300000000001401</c:v>
                </c:pt>
                <c:pt idx="648">
                  <c:v>-3.5200000000001399</c:v>
                </c:pt>
                <c:pt idx="649">
                  <c:v>-3.5100000000001401</c:v>
                </c:pt>
                <c:pt idx="650">
                  <c:v>-3.5000000000001399</c:v>
                </c:pt>
                <c:pt idx="651">
                  <c:v>-3.4900000000001401</c:v>
                </c:pt>
                <c:pt idx="652">
                  <c:v>-3.4800000000001399</c:v>
                </c:pt>
                <c:pt idx="653">
                  <c:v>-3.4700000000001401</c:v>
                </c:pt>
                <c:pt idx="654">
                  <c:v>-3.4600000000001399</c:v>
                </c:pt>
                <c:pt idx="655">
                  <c:v>-3.4500000000001401</c:v>
                </c:pt>
                <c:pt idx="656">
                  <c:v>-3.4400000000001398</c:v>
                </c:pt>
                <c:pt idx="657">
                  <c:v>-3.43000000000014</c:v>
                </c:pt>
                <c:pt idx="658">
                  <c:v>-3.4200000000001398</c:v>
                </c:pt>
                <c:pt idx="659">
                  <c:v>-3.41000000000014</c:v>
                </c:pt>
                <c:pt idx="660">
                  <c:v>-3.4000000000001398</c:v>
                </c:pt>
                <c:pt idx="661">
                  <c:v>-3.39000000000014</c:v>
                </c:pt>
                <c:pt idx="662">
                  <c:v>-3.3800000000001398</c:v>
                </c:pt>
                <c:pt idx="663">
                  <c:v>-3.37000000000014</c:v>
                </c:pt>
                <c:pt idx="664">
                  <c:v>-3.3600000000001402</c:v>
                </c:pt>
                <c:pt idx="665">
                  <c:v>-3.35000000000014</c:v>
                </c:pt>
                <c:pt idx="666">
                  <c:v>-3.3400000000001402</c:v>
                </c:pt>
                <c:pt idx="667">
                  <c:v>-3.33000000000014</c:v>
                </c:pt>
                <c:pt idx="668">
                  <c:v>-3.3200000000001402</c:v>
                </c:pt>
                <c:pt idx="669">
                  <c:v>-3.3100000000001399</c:v>
                </c:pt>
                <c:pt idx="670">
                  <c:v>-3.3000000000001402</c:v>
                </c:pt>
                <c:pt idx="671">
                  <c:v>-3.2900000000001399</c:v>
                </c:pt>
                <c:pt idx="672">
                  <c:v>-3.2800000000001401</c:v>
                </c:pt>
                <c:pt idx="673">
                  <c:v>-3.2700000000001399</c:v>
                </c:pt>
                <c:pt idx="674">
                  <c:v>-3.2600000000001401</c:v>
                </c:pt>
                <c:pt idx="675">
                  <c:v>-3.2500000000001399</c:v>
                </c:pt>
                <c:pt idx="676">
                  <c:v>-3.2400000000001401</c:v>
                </c:pt>
                <c:pt idx="677">
                  <c:v>-3.2300000000001399</c:v>
                </c:pt>
                <c:pt idx="678">
                  <c:v>-3.2200000000001401</c:v>
                </c:pt>
                <c:pt idx="679">
                  <c:v>-3.2100000000001399</c:v>
                </c:pt>
                <c:pt idx="680">
                  <c:v>-3.2000000000001401</c:v>
                </c:pt>
                <c:pt idx="681">
                  <c:v>-3.19000000000015</c:v>
                </c:pt>
                <c:pt idx="682">
                  <c:v>-3.1800000000001498</c:v>
                </c:pt>
                <c:pt idx="683">
                  <c:v>-3.17000000000015</c:v>
                </c:pt>
                <c:pt idx="684">
                  <c:v>-3.1600000000001498</c:v>
                </c:pt>
                <c:pt idx="685">
                  <c:v>-3.15000000000015</c:v>
                </c:pt>
                <c:pt idx="686">
                  <c:v>-3.1400000000001498</c:v>
                </c:pt>
                <c:pt idx="687">
                  <c:v>-3.13000000000015</c:v>
                </c:pt>
                <c:pt idx="688">
                  <c:v>-3.1200000000001502</c:v>
                </c:pt>
                <c:pt idx="689">
                  <c:v>-3.11000000000015</c:v>
                </c:pt>
                <c:pt idx="690">
                  <c:v>-3.1000000000001502</c:v>
                </c:pt>
                <c:pt idx="691">
                  <c:v>-3.09000000000015</c:v>
                </c:pt>
                <c:pt idx="692">
                  <c:v>-3.0800000000001502</c:v>
                </c:pt>
                <c:pt idx="693">
                  <c:v>-3.0700000000001499</c:v>
                </c:pt>
                <c:pt idx="694">
                  <c:v>-3.0600000000001502</c:v>
                </c:pt>
                <c:pt idx="695">
                  <c:v>-3.0500000000001499</c:v>
                </c:pt>
                <c:pt idx="696">
                  <c:v>-3.0400000000001501</c:v>
                </c:pt>
                <c:pt idx="697">
                  <c:v>-3.0300000000001499</c:v>
                </c:pt>
                <c:pt idx="698">
                  <c:v>-3.0200000000001501</c:v>
                </c:pt>
                <c:pt idx="699">
                  <c:v>-3.0100000000001499</c:v>
                </c:pt>
                <c:pt idx="700">
                  <c:v>-3.0000000000001501</c:v>
                </c:pt>
                <c:pt idx="701">
                  <c:v>-2.9900000000001499</c:v>
                </c:pt>
                <c:pt idx="702">
                  <c:v>-2.9800000000001501</c:v>
                </c:pt>
                <c:pt idx="703">
                  <c:v>-2.9700000000001499</c:v>
                </c:pt>
                <c:pt idx="704">
                  <c:v>-2.9600000000001501</c:v>
                </c:pt>
                <c:pt idx="705">
                  <c:v>-2.9500000000001498</c:v>
                </c:pt>
                <c:pt idx="706">
                  <c:v>-2.94000000000015</c:v>
                </c:pt>
                <c:pt idx="707">
                  <c:v>-2.9300000000001498</c:v>
                </c:pt>
                <c:pt idx="708">
                  <c:v>-2.92000000000015</c:v>
                </c:pt>
                <c:pt idx="709">
                  <c:v>-2.9100000000001498</c:v>
                </c:pt>
                <c:pt idx="710">
                  <c:v>-2.90000000000015</c:v>
                </c:pt>
                <c:pt idx="711">
                  <c:v>-2.8900000000001498</c:v>
                </c:pt>
                <c:pt idx="712">
                  <c:v>-2.88000000000015</c:v>
                </c:pt>
                <c:pt idx="713">
                  <c:v>-2.8700000000001502</c:v>
                </c:pt>
                <c:pt idx="714">
                  <c:v>-2.86000000000015</c:v>
                </c:pt>
                <c:pt idx="715">
                  <c:v>-2.8500000000001502</c:v>
                </c:pt>
                <c:pt idx="716">
                  <c:v>-2.84000000000015</c:v>
                </c:pt>
                <c:pt idx="717">
                  <c:v>-2.8300000000001502</c:v>
                </c:pt>
                <c:pt idx="718">
                  <c:v>-2.8200000000001499</c:v>
                </c:pt>
                <c:pt idx="719">
                  <c:v>-2.8100000000001502</c:v>
                </c:pt>
                <c:pt idx="720">
                  <c:v>-2.8000000000001499</c:v>
                </c:pt>
                <c:pt idx="721">
                  <c:v>-2.7900000000001501</c:v>
                </c:pt>
                <c:pt idx="722">
                  <c:v>-2.7800000000001499</c:v>
                </c:pt>
                <c:pt idx="723">
                  <c:v>-2.7700000000001501</c:v>
                </c:pt>
                <c:pt idx="724">
                  <c:v>-2.7600000000001499</c:v>
                </c:pt>
                <c:pt idx="725">
                  <c:v>-2.7500000000001501</c:v>
                </c:pt>
                <c:pt idx="726">
                  <c:v>-2.7400000000001499</c:v>
                </c:pt>
                <c:pt idx="727">
                  <c:v>-2.7300000000001501</c:v>
                </c:pt>
                <c:pt idx="728">
                  <c:v>-2.7200000000001601</c:v>
                </c:pt>
                <c:pt idx="729">
                  <c:v>-2.7100000000001598</c:v>
                </c:pt>
                <c:pt idx="730">
                  <c:v>-2.70000000000016</c:v>
                </c:pt>
                <c:pt idx="731">
                  <c:v>-2.6900000000001598</c:v>
                </c:pt>
                <c:pt idx="732">
                  <c:v>-2.68000000000016</c:v>
                </c:pt>
                <c:pt idx="733">
                  <c:v>-2.6700000000001598</c:v>
                </c:pt>
                <c:pt idx="734">
                  <c:v>-2.66000000000016</c:v>
                </c:pt>
                <c:pt idx="735">
                  <c:v>-2.6500000000001598</c:v>
                </c:pt>
                <c:pt idx="736">
                  <c:v>-2.64000000000016</c:v>
                </c:pt>
                <c:pt idx="737">
                  <c:v>-2.6300000000001602</c:v>
                </c:pt>
                <c:pt idx="738">
                  <c:v>-2.62000000000016</c:v>
                </c:pt>
                <c:pt idx="739">
                  <c:v>-2.6100000000001602</c:v>
                </c:pt>
                <c:pt idx="740">
                  <c:v>-2.60000000000016</c:v>
                </c:pt>
                <c:pt idx="741">
                  <c:v>-2.5900000000001602</c:v>
                </c:pt>
                <c:pt idx="742">
                  <c:v>-2.5800000000001599</c:v>
                </c:pt>
                <c:pt idx="743">
                  <c:v>-2.5700000000001602</c:v>
                </c:pt>
                <c:pt idx="744">
                  <c:v>-2.5600000000001599</c:v>
                </c:pt>
                <c:pt idx="745">
                  <c:v>-2.5500000000001601</c:v>
                </c:pt>
                <c:pt idx="746">
                  <c:v>-2.5400000000001599</c:v>
                </c:pt>
                <c:pt idx="747">
                  <c:v>-2.5300000000001601</c:v>
                </c:pt>
                <c:pt idx="748">
                  <c:v>-2.5200000000001599</c:v>
                </c:pt>
                <c:pt idx="749">
                  <c:v>-2.5100000000001601</c:v>
                </c:pt>
                <c:pt idx="750">
                  <c:v>-2.5000000000001599</c:v>
                </c:pt>
                <c:pt idx="751">
                  <c:v>-2.4900000000001601</c:v>
                </c:pt>
                <c:pt idx="752">
                  <c:v>-2.4800000000001599</c:v>
                </c:pt>
                <c:pt idx="753">
                  <c:v>-2.4700000000001601</c:v>
                </c:pt>
                <c:pt idx="754">
                  <c:v>-2.4600000000001598</c:v>
                </c:pt>
                <c:pt idx="755">
                  <c:v>-2.45000000000016</c:v>
                </c:pt>
                <c:pt idx="756">
                  <c:v>-2.4400000000001598</c:v>
                </c:pt>
                <c:pt idx="757">
                  <c:v>-2.43000000000016</c:v>
                </c:pt>
                <c:pt idx="758">
                  <c:v>-2.4200000000001598</c:v>
                </c:pt>
                <c:pt idx="759">
                  <c:v>-2.41000000000016</c:v>
                </c:pt>
                <c:pt idx="760">
                  <c:v>-2.4000000000001598</c:v>
                </c:pt>
                <c:pt idx="761">
                  <c:v>-2.39000000000016</c:v>
                </c:pt>
                <c:pt idx="762">
                  <c:v>-2.3800000000001602</c:v>
                </c:pt>
                <c:pt idx="763">
                  <c:v>-2.37000000000016</c:v>
                </c:pt>
                <c:pt idx="764">
                  <c:v>-2.3600000000001602</c:v>
                </c:pt>
                <c:pt idx="765">
                  <c:v>-2.35000000000016</c:v>
                </c:pt>
                <c:pt idx="766">
                  <c:v>-2.3400000000001602</c:v>
                </c:pt>
                <c:pt idx="767">
                  <c:v>-2.3300000000001599</c:v>
                </c:pt>
                <c:pt idx="768">
                  <c:v>-2.3200000000001602</c:v>
                </c:pt>
                <c:pt idx="769">
                  <c:v>-2.3100000000001599</c:v>
                </c:pt>
                <c:pt idx="770">
                  <c:v>-2.3000000000001601</c:v>
                </c:pt>
                <c:pt idx="771">
                  <c:v>-2.2900000000001599</c:v>
                </c:pt>
                <c:pt idx="772">
                  <c:v>-2.2800000000001601</c:v>
                </c:pt>
                <c:pt idx="773">
                  <c:v>-2.2700000000001599</c:v>
                </c:pt>
                <c:pt idx="774">
                  <c:v>-2.2600000000001601</c:v>
                </c:pt>
                <c:pt idx="775">
                  <c:v>-2.2500000000001701</c:v>
                </c:pt>
                <c:pt idx="776">
                  <c:v>-2.2400000000001699</c:v>
                </c:pt>
                <c:pt idx="777">
                  <c:v>-2.2300000000001701</c:v>
                </c:pt>
                <c:pt idx="778">
                  <c:v>-2.2200000000001698</c:v>
                </c:pt>
                <c:pt idx="779">
                  <c:v>-2.2100000000001701</c:v>
                </c:pt>
                <c:pt idx="780">
                  <c:v>-2.2000000000001698</c:v>
                </c:pt>
                <c:pt idx="781">
                  <c:v>-2.19000000000017</c:v>
                </c:pt>
                <c:pt idx="782">
                  <c:v>-2.1800000000001698</c:v>
                </c:pt>
                <c:pt idx="783">
                  <c:v>-2.17000000000017</c:v>
                </c:pt>
                <c:pt idx="784">
                  <c:v>-2.1600000000001698</c:v>
                </c:pt>
                <c:pt idx="785">
                  <c:v>-2.15000000000017</c:v>
                </c:pt>
                <c:pt idx="786">
                  <c:v>-2.1400000000001702</c:v>
                </c:pt>
                <c:pt idx="787">
                  <c:v>-2.13000000000017</c:v>
                </c:pt>
                <c:pt idx="788">
                  <c:v>-2.1200000000001702</c:v>
                </c:pt>
                <c:pt idx="789">
                  <c:v>-2.11000000000017</c:v>
                </c:pt>
                <c:pt idx="790">
                  <c:v>-2.1000000000001702</c:v>
                </c:pt>
                <c:pt idx="791">
                  <c:v>-2.0900000000001699</c:v>
                </c:pt>
                <c:pt idx="792">
                  <c:v>-2.0800000000001702</c:v>
                </c:pt>
                <c:pt idx="793">
                  <c:v>-2.0700000000001699</c:v>
                </c:pt>
                <c:pt idx="794">
                  <c:v>-2.0600000000001701</c:v>
                </c:pt>
                <c:pt idx="795">
                  <c:v>-2.0500000000001699</c:v>
                </c:pt>
                <c:pt idx="796">
                  <c:v>-2.0400000000001701</c:v>
                </c:pt>
                <c:pt idx="797">
                  <c:v>-2.0300000000001699</c:v>
                </c:pt>
                <c:pt idx="798">
                  <c:v>-2.0200000000001701</c:v>
                </c:pt>
                <c:pt idx="799">
                  <c:v>-2.0100000000001699</c:v>
                </c:pt>
                <c:pt idx="800">
                  <c:v>-2.0000000000001701</c:v>
                </c:pt>
                <c:pt idx="801">
                  <c:v>-1.9900000000001701</c:v>
                </c:pt>
                <c:pt idx="802">
                  <c:v>-1.9800000000001701</c:v>
                </c:pt>
                <c:pt idx="803">
                  <c:v>-1.9700000000001701</c:v>
                </c:pt>
                <c:pt idx="804">
                  <c:v>-1.9600000000001701</c:v>
                </c:pt>
                <c:pt idx="805">
                  <c:v>-1.95000000000017</c:v>
                </c:pt>
                <c:pt idx="806">
                  <c:v>-1.94000000000017</c:v>
                </c:pt>
                <c:pt idx="807">
                  <c:v>-1.93000000000017</c:v>
                </c:pt>
                <c:pt idx="808">
                  <c:v>-1.92000000000017</c:v>
                </c:pt>
                <c:pt idx="809">
                  <c:v>-1.91000000000017</c:v>
                </c:pt>
                <c:pt idx="810">
                  <c:v>-1.90000000000017</c:v>
                </c:pt>
                <c:pt idx="811">
                  <c:v>-1.89000000000017</c:v>
                </c:pt>
                <c:pt idx="812">
                  <c:v>-1.88000000000017</c:v>
                </c:pt>
                <c:pt idx="813">
                  <c:v>-1.87000000000017</c:v>
                </c:pt>
                <c:pt idx="814">
                  <c:v>-1.86000000000017</c:v>
                </c:pt>
                <c:pt idx="815">
                  <c:v>-1.85000000000017</c:v>
                </c:pt>
                <c:pt idx="816">
                  <c:v>-1.8400000000001699</c:v>
                </c:pt>
                <c:pt idx="817">
                  <c:v>-1.8300000000001699</c:v>
                </c:pt>
                <c:pt idx="818">
                  <c:v>-1.8200000000001699</c:v>
                </c:pt>
                <c:pt idx="819">
                  <c:v>-1.8100000000001699</c:v>
                </c:pt>
                <c:pt idx="820">
                  <c:v>-1.8000000000001699</c:v>
                </c:pt>
                <c:pt idx="821">
                  <c:v>-1.7900000000001799</c:v>
                </c:pt>
                <c:pt idx="822">
                  <c:v>-1.7800000000001801</c:v>
                </c:pt>
                <c:pt idx="823">
                  <c:v>-1.7700000000001801</c:v>
                </c:pt>
                <c:pt idx="824">
                  <c:v>-1.7600000000001801</c:v>
                </c:pt>
                <c:pt idx="825">
                  <c:v>-1.7500000000001801</c:v>
                </c:pt>
                <c:pt idx="826">
                  <c:v>-1.7400000000001801</c:v>
                </c:pt>
                <c:pt idx="827">
                  <c:v>-1.7300000000001801</c:v>
                </c:pt>
                <c:pt idx="828">
                  <c:v>-1.7200000000001801</c:v>
                </c:pt>
                <c:pt idx="829">
                  <c:v>-1.71000000000018</c:v>
                </c:pt>
                <c:pt idx="830">
                  <c:v>-1.70000000000018</c:v>
                </c:pt>
                <c:pt idx="831">
                  <c:v>-1.69000000000018</c:v>
                </c:pt>
                <c:pt idx="832">
                  <c:v>-1.68000000000018</c:v>
                </c:pt>
                <c:pt idx="833">
                  <c:v>-1.67000000000018</c:v>
                </c:pt>
                <c:pt idx="834">
                  <c:v>-1.66000000000018</c:v>
                </c:pt>
                <c:pt idx="835">
                  <c:v>-1.65000000000018</c:v>
                </c:pt>
                <c:pt idx="836">
                  <c:v>-1.64000000000018</c:v>
                </c:pt>
                <c:pt idx="837">
                  <c:v>-1.63000000000018</c:v>
                </c:pt>
                <c:pt idx="838">
                  <c:v>-1.62000000000018</c:v>
                </c:pt>
                <c:pt idx="839">
                  <c:v>-1.61000000000018</c:v>
                </c:pt>
                <c:pt idx="840">
                  <c:v>-1.6000000000001799</c:v>
                </c:pt>
                <c:pt idx="841">
                  <c:v>-1.5900000000001799</c:v>
                </c:pt>
                <c:pt idx="842">
                  <c:v>-1.5800000000001799</c:v>
                </c:pt>
                <c:pt idx="843">
                  <c:v>-1.5700000000001799</c:v>
                </c:pt>
                <c:pt idx="844">
                  <c:v>-1.5600000000001799</c:v>
                </c:pt>
                <c:pt idx="845">
                  <c:v>-1.5500000000001799</c:v>
                </c:pt>
                <c:pt idx="846">
                  <c:v>-1.5400000000001799</c:v>
                </c:pt>
                <c:pt idx="847">
                  <c:v>-1.5300000000001801</c:v>
                </c:pt>
                <c:pt idx="848">
                  <c:v>-1.5200000000001801</c:v>
                </c:pt>
                <c:pt idx="849">
                  <c:v>-1.5100000000001801</c:v>
                </c:pt>
                <c:pt idx="850">
                  <c:v>-1.5000000000001801</c:v>
                </c:pt>
                <c:pt idx="851">
                  <c:v>-1.4900000000001801</c:v>
                </c:pt>
                <c:pt idx="852">
                  <c:v>-1.4800000000001801</c:v>
                </c:pt>
                <c:pt idx="853">
                  <c:v>-1.4700000000001801</c:v>
                </c:pt>
                <c:pt idx="854">
                  <c:v>-1.46000000000018</c:v>
                </c:pt>
                <c:pt idx="855">
                  <c:v>-1.45000000000018</c:v>
                </c:pt>
                <c:pt idx="856">
                  <c:v>-1.44000000000018</c:v>
                </c:pt>
                <c:pt idx="857">
                  <c:v>-1.43000000000018</c:v>
                </c:pt>
                <c:pt idx="858">
                  <c:v>-1.42000000000018</c:v>
                </c:pt>
                <c:pt idx="859">
                  <c:v>-1.41000000000018</c:v>
                </c:pt>
                <c:pt idx="860">
                  <c:v>-1.40000000000018</c:v>
                </c:pt>
                <c:pt idx="861">
                  <c:v>-1.39000000000018</c:v>
                </c:pt>
                <c:pt idx="862">
                  <c:v>-1.38000000000018</c:v>
                </c:pt>
                <c:pt idx="863">
                  <c:v>-1.37000000000018</c:v>
                </c:pt>
                <c:pt idx="864">
                  <c:v>-1.36000000000018</c:v>
                </c:pt>
                <c:pt idx="865">
                  <c:v>-1.3500000000001799</c:v>
                </c:pt>
                <c:pt idx="866">
                  <c:v>-1.3400000000001799</c:v>
                </c:pt>
                <c:pt idx="867">
                  <c:v>-1.3300000000001799</c:v>
                </c:pt>
                <c:pt idx="868">
                  <c:v>-1.3200000000001899</c:v>
                </c:pt>
                <c:pt idx="869">
                  <c:v>-1.3100000000001899</c:v>
                </c:pt>
                <c:pt idx="870">
                  <c:v>-1.3000000000001899</c:v>
                </c:pt>
                <c:pt idx="871">
                  <c:v>-1.2900000000001901</c:v>
                </c:pt>
                <c:pt idx="872">
                  <c:v>-1.2800000000001901</c:v>
                </c:pt>
                <c:pt idx="873">
                  <c:v>-1.2700000000001901</c:v>
                </c:pt>
                <c:pt idx="874">
                  <c:v>-1.2600000000001901</c:v>
                </c:pt>
                <c:pt idx="875">
                  <c:v>-1.2500000000001901</c:v>
                </c:pt>
                <c:pt idx="876">
                  <c:v>-1.2400000000001901</c:v>
                </c:pt>
                <c:pt idx="877">
                  <c:v>-1.2300000000001901</c:v>
                </c:pt>
                <c:pt idx="878">
                  <c:v>-1.22000000000019</c:v>
                </c:pt>
                <c:pt idx="879">
                  <c:v>-1.21000000000019</c:v>
                </c:pt>
                <c:pt idx="880">
                  <c:v>-1.20000000000019</c:v>
                </c:pt>
                <c:pt idx="881">
                  <c:v>-1.19000000000019</c:v>
                </c:pt>
                <c:pt idx="882">
                  <c:v>-1.18000000000019</c:v>
                </c:pt>
                <c:pt idx="883">
                  <c:v>-1.17000000000019</c:v>
                </c:pt>
                <c:pt idx="884">
                  <c:v>-1.16000000000019</c:v>
                </c:pt>
                <c:pt idx="885">
                  <c:v>-1.15000000000019</c:v>
                </c:pt>
                <c:pt idx="886">
                  <c:v>-1.14000000000019</c:v>
                </c:pt>
                <c:pt idx="887">
                  <c:v>-1.13000000000019</c:v>
                </c:pt>
                <c:pt idx="888">
                  <c:v>-1.12000000000019</c:v>
                </c:pt>
                <c:pt idx="889">
                  <c:v>-1.1100000000001899</c:v>
                </c:pt>
                <c:pt idx="890">
                  <c:v>-1.1000000000001899</c:v>
                </c:pt>
                <c:pt idx="891">
                  <c:v>-1.0900000000001899</c:v>
                </c:pt>
                <c:pt idx="892">
                  <c:v>-1.0800000000001899</c:v>
                </c:pt>
                <c:pt idx="893">
                  <c:v>-1.0700000000001899</c:v>
                </c:pt>
                <c:pt idx="894">
                  <c:v>-1.0600000000001899</c:v>
                </c:pt>
                <c:pt idx="895">
                  <c:v>-1.0500000000001899</c:v>
                </c:pt>
                <c:pt idx="896">
                  <c:v>-1.0400000000001901</c:v>
                </c:pt>
                <c:pt idx="897">
                  <c:v>-1.0300000000001901</c:v>
                </c:pt>
                <c:pt idx="898">
                  <c:v>-1.0200000000001901</c:v>
                </c:pt>
                <c:pt idx="899">
                  <c:v>-1.0100000000001901</c:v>
                </c:pt>
                <c:pt idx="900">
                  <c:v>-1.0000000000001901</c:v>
                </c:pt>
                <c:pt idx="901">
                  <c:v>-0.99000000000018995</c:v>
                </c:pt>
                <c:pt idx="902">
                  <c:v>-0.98000000000019005</c:v>
                </c:pt>
                <c:pt idx="903">
                  <c:v>-0.97000000000019104</c:v>
                </c:pt>
                <c:pt idx="904">
                  <c:v>-0.96000000000018904</c:v>
                </c:pt>
                <c:pt idx="905">
                  <c:v>-0.95000000000018903</c:v>
                </c:pt>
                <c:pt idx="906">
                  <c:v>-0.94000000000019002</c:v>
                </c:pt>
                <c:pt idx="907">
                  <c:v>-0.93000000000019001</c:v>
                </c:pt>
                <c:pt idx="908">
                  <c:v>-0.92000000000019</c:v>
                </c:pt>
                <c:pt idx="909">
                  <c:v>-0.91000000000018999</c:v>
                </c:pt>
                <c:pt idx="910">
                  <c:v>-0.90000000000018998</c:v>
                </c:pt>
                <c:pt idx="911">
                  <c:v>-0.89000000000019097</c:v>
                </c:pt>
                <c:pt idx="912">
                  <c:v>-0.88000000000019096</c:v>
                </c:pt>
                <c:pt idx="913">
                  <c:v>-0.87000000000018896</c:v>
                </c:pt>
                <c:pt idx="914">
                  <c:v>-0.86000000000018995</c:v>
                </c:pt>
                <c:pt idx="915">
                  <c:v>-0.85000000000020004</c:v>
                </c:pt>
                <c:pt idx="916">
                  <c:v>-0.84000000000020103</c:v>
                </c:pt>
                <c:pt idx="917">
                  <c:v>-0.83000000000020102</c:v>
                </c:pt>
                <c:pt idx="918">
                  <c:v>-0.82000000000019901</c:v>
                </c:pt>
                <c:pt idx="919">
                  <c:v>-0.81000000000019901</c:v>
                </c:pt>
                <c:pt idx="920">
                  <c:v>-0.8000000000002</c:v>
                </c:pt>
                <c:pt idx="921">
                  <c:v>-0.79000000000019999</c:v>
                </c:pt>
                <c:pt idx="922">
                  <c:v>-0.78000000000019998</c:v>
                </c:pt>
                <c:pt idx="923">
                  <c:v>-0.77000000000019997</c:v>
                </c:pt>
                <c:pt idx="924">
                  <c:v>-0.76000000000020096</c:v>
                </c:pt>
                <c:pt idx="925">
                  <c:v>-0.75000000000020095</c:v>
                </c:pt>
                <c:pt idx="926">
                  <c:v>-0.74000000000019905</c:v>
                </c:pt>
                <c:pt idx="927">
                  <c:v>-0.73000000000019905</c:v>
                </c:pt>
                <c:pt idx="928">
                  <c:v>-0.72000000000020004</c:v>
                </c:pt>
                <c:pt idx="929">
                  <c:v>-0.71000000000020003</c:v>
                </c:pt>
                <c:pt idx="930">
                  <c:v>-0.70000000000020002</c:v>
                </c:pt>
                <c:pt idx="931">
                  <c:v>-0.69000000000020001</c:v>
                </c:pt>
                <c:pt idx="932">
                  <c:v>-0.6800000000002</c:v>
                </c:pt>
                <c:pt idx="933">
                  <c:v>-0.67000000000020099</c:v>
                </c:pt>
                <c:pt idx="934">
                  <c:v>-0.66000000000020098</c:v>
                </c:pt>
                <c:pt idx="935">
                  <c:v>-0.65000000000019897</c:v>
                </c:pt>
                <c:pt idx="936">
                  <c:v>-0.64000000000019996</c:v>
                </c:pt>
                <c:pt idx="937">
                  <c:v>-0.63000000000019996</c:v>
                </c:pt>
                <c:pt idx="938">
                  <c:v>-0.62000000000019995</c:v>
                </c:pt>
                <c:pt idx="939">
                  <c:v>-0.61000000000020005</c:v>
                </c:pt>
                <c:pt idx="940">
                  <c:v>-0.60000000000020004</c:v>
                </c:pt>
                <c:pt idx="941">
                  <c:v>-0.59000000000020103</c:v>
                </c:pt>
                <c:pt idx="942">
                  <c:v>-0.58000000000020102</c:v>
                </c:pt>
                <c:pt idx="943">
                  <c:v>-0.57000000000019901</c:v>
                </c:pt>
                <c:pt idx="944">
                  <c:v>-0.56000000000019901</c:v>
                </c:pt>
                <c:pt idx="945">
                  <c:v>-0.5500000000002</c:v>
                </c:pt>
                <c:pt idx="946">
                  <c:v>-0.54000000000019999</c:v>
                </c:pt>
                <c:pt idx="947">
                  <c:v>-0.53000000000019998</c:v>
                </c:pt>
                <c:pt idx="948">
                  <c:v>-0.52000000000019997</c:v>
                </c:pt>
                <c:pt idx="949">
                  <c:v>-0.51000000000020096</c:v>
                </c:pt>
                <c:pt idx="950">
                  <c:v>-0.50000000000020095</c:v>
                </c:pt>
                <c:pt idx="951">
                  <c:v>-0.490000000000199</c:v>
                </c:pt>
                <c:pt idx="952">
                  <c:v>-0.48000000000019899</c:v>
                </c:pt>
                <c:pt idx="953">
                  <c:v>-0.47000000000019998</c:v>
                </c:pt>
                <c:pt idx="954">
                  <c:v>-0.46000000000020003</c:v>
                </c:pt>
                <c:pt idx="955">
                  <c:v>-0.45000000000020002</c:v>
                </c:pt>
                <c:pt idx="956">
                  <c:v>-0.44000000000020001</c:v>
                </c:pt>
                <c:pt idx="957">
                  <c:v>-0.4300000000002</c:v>
                </c:pt>
                <c:pt idx="958">
                  <c:v>-0.42000000000020099</c:v>
                </c:pt>
                <c:pt idx="959">
                  <c:v>-0.41000000000020098</c:v>
                </c:pt>
                <c:pt idx="960">
                  <c:v>-0.40000000000019897</c:v>
                </c:pt>
                <c:pt idx="961">
                  <c:v>-0.39000000000020002</c:v>
                </c:pt>
                <c:pt idx="962">
                  <c:v>-0.38000000000021</c:v>
                </c:pt>
                <c:pt idx="963">
                  <c:v>-0.37000000000021099</c:v>
                </c:pt>
                <c:pt idx="964">
                  <c:v>-0.36000000000021098</c:v>
                </c:pt>
                <c:pt idx="965">
                  <c:v>-0.35000000000020898</c:v>
                </c:pt>
                <c:pt idx="966">
                  <c:v>-0.34000000000020902</c:v>
                </c:pt>
                <c:pt idx="967">
                  <c:v>-0.33000000000021001</c:v>
                </c:pt>
                <c:pt idx="968">
                  <c:v>-0.32000000000021001</c:v>
                </c:pt>
                <c:pt idx="969">
                  <c:v>-0.31000000000021</c:v>
                </c:pt>
                <c:pt idx="970">
                  <c:v>-0.30000000000020999</c:v>
                </c:pt>
                <c:pt idx="971">
                  <c:v>-0.29000000000021098</c:v>
                </c:pt>
                <c:pt idx="972">
                  <c:v>-0.28000000000021102</c:v>
                </c:pt>
                <c:pt idx="973">
                  <c:v>-0.27000000000020902</c:v>
                </c:pt>
                <c:pt idx="974">
                  <c:v>-0.26000000000020901</c:v>
                </c:pt>
                <c:pt idx="975">
                  <c:v>-0.25000000000021</c:v>
                </c:pt>
                <c:pt idx="976">
                  <c:v>-0.24000000000020999</c:v>
                </c:pt>
                <c:pt idx="977">
                  <c:v>-0.23000000000021001</c:v>
                </c:pt>
                <c:pt idx="978">
                  <c:v>-0.22000000000021</c:v>
                </c:pt>
                <c:pt idx="979">
                  <c:v>-0.21000000000020999</c:v>
                </c:pt>
                <c:pt idx="980">
                  <c:v>-0.20000000000021101</c:v>
                </c:pt>
                <c:pt idx="981">
                  <c:v>-0.190000000000209</c:v>
                </c:pt>
                <c:pt idx="982">
                  <c:v>-0.18000000000020899</c:v>
                </c:pt>
                <c:pt idx="983">
                  <c:v>-0.17000000000021001</c:v>
                </c:pt>
                <c:pt idx="984">
                  <c:v>-0.16000000000021</c:v>
                </c:pt>
                <c:pt idx="985">
                  <c:v>-0.15000000000020999</c:v>
                </c:pt>
                <c:pt idx="986">
                  <c:v>-0.14000000000021001</c:v>
                </c:pt>
                <c:pt idx="987">
                  <c:v>-0.13000000000021</c:v>
                </c:pt>
                <c:pt idx="988">
                  <c:v>-0.12000000000021099</c:v>
                </c:pt>
                <c:pt idx="989">
                  <c:v>-0.110000000000211</c:v>
                </c:pt>
                <c:pt idx="990">
                  <c:v>-0.10000000000020901</c:v>
                </c:pt>
                <c:pt idx="991">
                  <c:v>-9.0000000000209496E-2</c:v>
                </c:pt>
                <c:pt idx="992">
                  <c:v>-8.0000000000209695E-2</c:v>
                </c:pt>
                <c:pt idx="993">
                  <c:v>-7.0000000000209894E-2</c:v>
                </c:pt>
                <c:pt idx="994">
                  <c:v>-6.0000000000210101E-2</c:v>
                </c:pt>
                <c:pt idx="995">
                  <c:v>-5.00000000002103E-2</c:v>
                </c:pt>
                <c:pt idx="996">
                  <c:v>-4.0000000000210499E-2</c:v>
                </c:pt>
                <c:pt idx="997">
                  <c:v>-3.0000000000210698E-2</c:v>
                </c:pt>
                <c:pt idx="998">
                  <c:v>-2.0000000000209201E-2</c:v>
                </c:pt>
                <c:pt idx="999">
                  <c:v>-1.00000000002094E-2</c:v>
                </c:pt>
                <c:pt idx="1000">
                  <c:v>-2.0961010704923001E-13</c:v>
                </c:pt>
                <c:pt idx="1001">
                  <c:v>9.9999999998008297E-3</c:v>
                </c:pt>
                <c:pt idx="1002">
                  <c:v>1.9999999999800601E-2</c:v>
                </c:pt>
                <c:pt idx="1003">
                  <c:v>2.9999999999800402E-2</c:v>
                </c:pt>
                <c:pt idx="1004">
                  <c:v>3.9999999999800202E-2</c:v>
                </c:pt>
                <c:pt idx="1005">
                  <c:v>4.9999999999800003E-2</c:v>
                </c:pt>
                <c:pt idx="1006">
                  <c:v>5.9999999999799797E-2</c:v>
                </c:pt>
                <c:pt idx="1007">
                  <c:v>6.9999999999799598E-2</c:v>
                </c:pt>
                <c:pt idx="1008">
                  <c:v>7.9999999999799301E-2</c:v>
                </c:pt>
                <c:pt idx="1009">
                  <c:v>8.9999999999799102E-2</c:v>
                </c:pt>
                <c:pt idx="1010">
                  <c:v>9.9999999999800707E-2</c:v>
                </c:pt>
                <c:pt idx="1011">
                  <c:v>0.10999999999979999</c:v>
                </c:pt>
                <c:pt idx="1012">
                  <c:v>0.1199999999998</c:v>
                </c:pt>
                <c:pt idx="1013">
                  <c:v>0.1299999999998</c:v>
                </c:pt>
                <c:pt idx="1014">
                  <c:v>0.13999999999980001</c:v>
                </c:pt>
                <c:pt idx="1015">
                  <c:v>0.14999999999979999</c:v>
                </c:pt>
                <c:pt idx="1016">
                  <c:v>0.159999999999799</c:v>
                </c:pt>
                <c:pt idx="1017">
                  <c:v>0.16999999999979901</c:v>
                </c:pt>
                <c:pt idx="1018">
                  <c:v>0.17999999999980101</c:v>
                </c:pt>
                <c:pt idx="1019">
                  <c:v>0.18999999999980099</c:v>
                </c:pt>
                <c:pt idx="1020">
                  <c:v>0.1999999999998</c:v>
                </c:pt>
                <c:pt idx="1021">
                  <c:v>0.20999999999980001</c:v>
                </c:pt>
                <c:pt idx="1022">
                  <c:v>0.21999999999979999</c:v>
                </c:pt>
                <c:pt idx="1023">
                  <c:v>0.2299999999998</c:v>
                </c:pt>
                <c:pt idx="1024">
                  <c:v>0.23999999999979901</c:v>
                </c:pt>
                <c:pt idx="1025">
                  <c:v>0.24999999999979899</c:v>
                </c:pt>
                <c:pt idx="1026">
                  <c:v>0.259999999999801</c:v>
                </c:pt>
                <c:pt idx="1027">
                  <c:v>0.26999999999980101</c:v>
                </c:pt>
                <c:pt idx="1028">
                  <c:v>0.27999999999980002</c:v>
                </c:pt>
                <c:pt idx="1029">
                  <c:v>0.28999999999979997</c:v>
                </c:pt>
                <c:pt idx="1030">
                  <c:v>0.29999999999979998</c:v>
                </c:pt>
                <c:pt idx="1031">
                  <c:v>0.30999999999979999</c:v>
                </c:pt>
                <c:pt idx="1032">
                  <c:v>0.3199999999998</c:v>
                </c:pt>
                <c:pt idx="1033">
                  <c:v>0.32999999999979901</c:v>
                </c:pt>
                <c:pt idx="1034">
                  <c:v>0.33999999999979902</c:v>
                </c:pt>
                <c:pt idx="1035">
                  <c:v>0.34999999999980103</c:v>
                </c:pt>
                <c:pt idx="1036">
                  <c:v>0.35999999999979998</c:v>
                </c:pt>
                <c:pt idx="1037">
                  <c:v>0.36999999999979999</c:v>
                </c:pt>
                <c:pt idx="1038">
                  <c:v>0.3799999999998</c:v>
                </c:pt>
                <c:pt idx="1039">
                  <c:v>0.38999999999980001</c:v>
                </c:pt>
                <c:pt idx="1040">
                  <c:v>0.39999999999980002</c:v>
                </c:pt>
                <c:pt idx="1041">
                  <c:v>0.40999999999979903</c:v>
                </c:pt>
                <c:pt idx="1042">
                  <c:v>0.41999999999979898</c:v>
                </c:pt>
                <c:pt idx="1043">
                  <c:v>0.42999999999980099</c:v>
                </c:pt>
                <c:pt idx="1044">
                  <c:v>0.43999999999980099</c:v>
                </c:pt>
                <c:pt idx="1045">
                  <c:v>0.4499999999998</c:v>
                </c:pt>
                <c:pt idx="1046">
                  <c:v>0.45999999999980001</c:v>
                </c:pt>
                <c:pt idx="1047">
                  <c:v>0.46999999999980002</c:v>
                </c:pt>
                <c:pt idx="1048">
                  <c:v>0.47999999999979998</c:v>
                </c:pt>
                <c:pt idx="1049">
                  <c:v>0.48999999999979899</c:v>
                </c:pt>
                <c:pt idx="1050">
                  <c:v>0.49999999999979899</c:v>
                </c:pt>
                <c:pt idx="1051">
                  <c:v>0.50999999999980095</c:v>
                </c:pt>
                <c:pt idx="1052">
                  <c:v>0.51999999999980095</c:v>
                </c:pt>
                <c:pt idx="1053">
                  <c:v>0.52999999999979996</c:v>
                </c:pt>
                <c:pt idx="1054">
                  <c:v>0.53999999999979997</c:v>
                </c:pt>
                <c:pt idx="1055">
                  <c:v>0.54999999999979998</c:v>
                </c:pt>
                <c:pt idx="1056">
                  <c:v>0.55999999999979999</c:v>
                </c:pt>
                <c:pt idx="1057">
                  <c:v>0.5699999999998</c:v>
                </c:pt>
                <c:pt idx="1058">
                  <c:v>0.57999999999979901</c:v>
                </c:pt>
                <c:pt idx="1059">
                  <c:v>0.58999999999979902</c:v>
                </c:pt>
                <c:pt idx="1060">
                  <c:v>0.59999999999980103</c:v>
                </c:pt>
                <c:pt idx="1061">
                  <c:v>0.60999999999980004</c:v>
                </c:pt>
                <c:pt idx="1062">
                  <c:v>0.61999999999980004</c:v>
                </c:pt>
                <c:pt idx="1063">
                  <c:v>0.62999999999980005</c:v>
                </c:pt>
                <c:pt idx="1064">
                  <c:v>0.63999999999979995</c:v>
                </c:pt>
                <c:pt idx="1065">
                  <c:v>0.64999999999979996</c:v>
                </c:pt>
                <c:pt idx="1066">
                  <c:v>0.65999999999979897</c:v>
                </c:pt>
                <c:pt idx="1067">
                  <c:v>0.66999999999979898</c:v>
                </c:pt>
                <c:pt idx="1068">
                  <c:v>0.67999999999980099</c:v>
                </c:pt>
                <c:pt idx="1069">
                  <c:v>0.68999999999980099</c:v>
                </c:pt>
                <c:pt idx="1070">
                  <c:v>0.6999999999998</c:v>
                </c:pt>
                <c:pt idx="1071">
                  <c:v>0.70999999999980001</c:v>
                </c:pt>
                <c:pt idx="1072">
                  <c:v>0.71999999999980002</c:v>
                </c:pt>
                <c:pt idx="1073">
                  <c:v>0.72999999999980003</c:v>
                </c:pt>
                <c:pt idx="1074">
                  <c:v>0.73999999999979904</c:v>
                </c:pt>
                <c:pt idx="1075">
                  <c:v>0.74999999999979905</c:v>
                </c:pt>
                <c:pt idx="1076">
                  <c:v>0.75999999999980095</c:v>
                </c:pt>
                <c:pt idx="1077">
                  <c:v>0.76999999999980095</c:v>
                </c:pt>
                <c:pt idx="1078">
                  <c:v>0.77999999999979996</c:v>
                </c:pt>
                <c:pt idx="1079">
                  <c:v>0.78999999999979997</c:v>
                </c:pt>
                <c:pt idx="1080">
                  <c:v>0.79999999999979998</c:v>
                </c:pt>
                <c:pt idx="1081">
                  <c:v>0.80999999999979999</c:v>
                </c:pt>
                <c:pt idx="1082">
                  <c:v>0.8199999999998</c:v>
                </c:pt>
                <c:pt idx="1083">
                  <c:v>0.82999999999979901</c:v>
                </c:pt>
                <c:pt idx="1084">
                  <c:v>0.83999999999979902</c:v>
                </c:pt>
                <c:pt idx="1085">
                  <c:v>0.84999999999980103</c:v>
                </c:pt>
                <c:pt idx="1086">
                  <c:v>0.85999999999980004</c:v>
                </c:pt>
                <c:pt idx="1087">
                  <c:v>0.86999999999980004</c:v>
                </c:pt>
                <c:pt idx="1088">
                  <c:v>0.87999999999980005</c:v>
                </c:pt>
                <c:pt idx="1089">
                  <c:v>0.88999999999979995</c:v>
                </c:pt>
                <c:pt idx="1090">
                  <c:v>0.89999999999979996</c:v>
                </c:pt>
                <c:pt idx="1091">
                  <c:v>0.90999999999979897</c:v>
                </c:pt>
                <c:pt idx="1092">
                  <c:v>0.91999999999979898</c:v>
                </c:pt>
                <c:pt idx="1093">
                  <c:v>0.92999999999980099</c:v>
                </c:pt>
                <c:pt idx="1094">
                  <c:v>0.93999999999980099</c:v>
                </c:pt>
                <c:pt idx="1095">
                  <c:v>0.9499999999998</c:v>
                </c:pt>
                <c:pt idx="1096">
                  <c:v>0.95999999999980001</c:v>
                </c:pt>
                <c:pt idx="1097">
                  <c:v>0.96999999999980002</c:v>
                </c:pt>
                <c:pt idx="1098">
                  <c:v>0.97999999999980003</c:v>
                </c:pt>
                <c:pt idx="1099">
                  <c:v>0.98999999999979904</c:v>
                </c:pt>
                <c:pt idx="1100">
                  <c:v>0.99999999999979905</c:v>
                </c:pt>
                <c:pt idx="1101">
                  <c:v>1.0099999999997999</c:v>
                </c:pt>
                <c:pt idx="1102">
                  <c:v>1.0199999999998</c:v>
                </c:pt>
                <c:pt idx="1103">
                  <c:v>1.0299999999998</c:v>
                </c:pt>
                <c:pt idx="1104">
                  <c:v>1.0399999999998</c:v>
                </c:pt>
                <c:pt idx="1105">
                  <c:v>1.0499999999998</c:v>
                </c:pt>
                <c:pt idx="1106">
                  <c:v>1.0599999999998</c:v>
                </c:pt>
                <c:pt idx="1107">
                  <c:v>1.0699999999998</c:v>
                </c:pt>
                <c:pt idx="1108">
                  <c:v>1.0799999999998</c:v>
                </c:pt>
                <c:pt idx="1109">
                  <c:v>1.0899999999998</c:v>
                </c:pt>
                <c:pt idx="1110">
                  <c:v>1.0999999999998</c:v>
                </c:pt>
                <c:pt idx="1111">
                  <c:v>1.1099999999998</c:v>
                </c:pt>
                <c:pt idx="1112">
                  <c:v>1.1199999999998</c:v>
                </c:pt>
                <c:pt idx="1113">
                  <c:v>1.1299999999998001</c:v>
                </c:pt>
                <c:pt idx="1114">
                  <c:v>1.1399999999998001</c:v>
                </c:pt>
                <c:pt idx="1115">
                  <c:v>1.1499999999998001</c:v>
                </c:pt>
                <c:pt idx="1116">
                  <c:v>1.1599999999998001</c:v>
                </c:pt>
                <c:pt idx="1117">
                  <c:v>1.1699999999998001</c:v>
                </c:pt>
                <c:pt idx="1118">
                  <c:v>1.1799999999998001</c:v>
                </c:pt>
                <c:pt idx="1119">
                  <c:v>1.1899999999998001</c:v>
                </c:pt>
                <c:pt idx="1120">
                  <c:v>1.1999999999997999</c:v>
                </c:pt>
                <c:pt idx="1121">
                  <c:v>1.2099999999997999</c:v>
                </c:pt>
                <c:pt idx="1122">
                  <c:v>1.2199999999997999</c:v>
                </c:pt>
                <c:pt idx="1123">
                  <c:v>1.2299999999997999</c:v>
                </c:pt>
                <c:pt idx="1124">
                  <c:v>1.2399999999997999</c:v>
                </c:pt>
                <c:pt idx="1125">
                  <c:v>1.2499999999997999</c:v>
                </c:pt>
                <c:pt idx="1126">
                  <c:v>1.2599999999997999</c:v>
                </c:pt>
                <c:pt idx="1127">
                  <c:v>1.2699999999998</c:v>
                </c:pt>
                <c:pt idx="1128">
                  <c:v>1.2799999999998</c:v>
                </c:pt>
                <c:pt idx="1129">
                  <c:v>1.2899999999998</c:v>
                </c:pt>
                <c:pt idx="1130">
                  <c:v>1.2999999999998</c:v>
                </c:pt>
                <c:pt idx="1131">
                  <c:v>1.3099999999998</c:v>
                </c:pt>
                <c:pt idx="1132">
                  <c:v>1.3199999999998</c:v>
                </c:pt>
                <c:pt idx="1133">
                  <c:v>1.3299999999998</c:v>
                </c:pt>
                <c:pt idx="1134">
                  <c:v>1.3399999999998</c:v>
                </c:pt>
                <c:pt idx="1135">
                  <c:v>1.3499999999998</c:v>
                </c:pt>
                <c:pt idx="1136">
                  <c:v>1.3599999999998</c:v>
                </c:pt>
                <c:pt idx="1137">
                  <c:v>1.3699999999998</c:v>
                </c:pt>
                <c:pt idx="1138">
                  <c:v>1.3799999999998001</c:v>
                </c:pt>
                <c:pt idx="1139">
                  <c:v>1.3899999999998001</c:v>
                </c:pt>
                <c:pt idx="1140">
                  <c:v>1.3999999999998001</c:v>
                </c:pt>
                <c:pt idx="1141">
                  <c:v>1.4099999999998001</c:v>
                </c:pt>
                <c:pt idx="1142">
                  <c:v>1.4199999999998001</c:v>
                </c:pt>
                <c:pt idx="1143">
                  <c:v>1.4299999999998001</c:v>
                </c:pt>
                <c:pt idx="1144">
                  <c:v>1.4399999999998001</c:v>
                </c:pt>
                <c:pt idx="1145">
                  <c:v>1.4499999999997999</c:v>
                </c:pt>
                <c:pt idx="1146">
                  <c:v>1.4599999999997999</c:v>
                </c:pt>
                <c:pt idx="1147">
                  <c:v>1.4699999999997999</c:v>
                </c:pt>
                <c:pt idx="1148">
                  <c:v>1.4799999999997999</c:v>
                </c:pt>
                <c:pt idx="1149">
                  <c:v>1.4899999999997999</c:v>
                </c:pt>
                <c:pt idx="1150">
                  <c:v>1.4999999999997999</c:v>
                </c:pt>
                <c:pt idx="1151">
                  <c:v>1.5099999999997999</c:v>
                </c:pt>
                <c:pt idx="1152">
                  <c:v>1.5199999999998</c:v>
                </c:pt>
                <c:pt idx="1153">
                  <c:v>1.5299999999998</c:v>
                </c:pt>
                <c:pt idx="1154">
                  <c:v>1.5399999999998</c:v>
                </c:pt>
                <c:pt idx="1155">
                  <c:v>1.5499999999998</c:v>
                </c:pt>
                <c:pt idx="1156">
                  <c:v>1.5599999999998</c:v>
                </c:pt>
                <c:pt idx="1157">
                  <c:v>1.5699999999998</c:v>
                </c:pt>
                <c:pt idx="1158">
                  <c:v>1.5799999999998</c:v>
                </c:pt>
                <c:pt idx="1159">
                  <c:v>1.5899999999998</c:v>
                </c:pt>
                <c:pt idx="1160">
                  <c:v>1.5999999999998</c:v>
                </c:pt>
                <c:pt idx="1161">
                  <c:v>1.6099999999998</c:v>
                </c:pt>
                <c:pt idx="1162">
                  <c:v>1.6199999999998</c:v>
                </c:pt>
                <c:pt idx="1163">
                  <c:v>1.6299999999998001</c:v>
                </c:pt>
                <c:pt idx="1164">
                  <c:v>1.6399999999998001</c:v>
                </c:pt>
                <c:pt idx="1165">
                  <c:v>1.6499999999998001</c:v>
                </c:pt>
                <c:pt idx="1166">
                  <c:v>1.6599999999998001</c:v>
                </c:pt>
                <c:pt idx="1167">
                  <c:v>1.6699999999998001</c:v>
                </c:pt>
                <c:pt idx="1168">
                  <c:v>1.6799999999998001</c:v>
                </c:pt>
                <c:pt idx="1169">
                  <c:v>1.6899999999998001</c:v>
                </c:pt>
                <c:pt idx="1170">
                  <c:v>1.6999999999997999</c:v>
                </c:pt>
                <c:pt idx="1171">
                  <c:v>1.7099999999997999</c:v>
                </c:pt>
                <c:pt idx="1172">
                  <c:v>1.7199999999997999</c:v>
                </c:pt>
                <c:pt idx="1173">
                  <c:v>1.7299999999997</c:v>
                </c:pt>
                <c:pt idx="1174">
                  <c:v>1.7399999999997</c:v>
                </c:pt>
                <c:pt idx="1175">
                  <c:v>1.7499999999997</c:v>
                </c:pt>
                <c:pt idx="1176">
                  <c:v>1.7599999999997</c:v>
                </c:pt>
                <c:pt idx="1177">
                  <c:v>1.7699999999997</c:v>
                </c:pt>
                <c:pt idx="1178">
                  <c:v>1.7799999999997</c:v>
                </c:pt>
                <c:pt idx="1179">
                  <c:v>1.7899999999997001</c:v>
                </c:pt>
                <c:pt idx="1180">
                  <c:v>1.7999999999997001</c:v>
                </c:pt>
                <c:pt idx="1181">
                  <c:v>1.8099999999997001</c:v>
                </c:pt>
                <c:pt idx="1182">
                  <c:v>1.8199999999997001</c:v>
                </c:pt>
                <c:pt idx="1183">
                  <c:v>1.8299999999997001</c:v>
                </c:pt>
                <c:pt idx="1184">
                  <c:v>1.8399999999997001</c:v>
                </c:pt>
                <c:pt idx="1185">
                  <c:v>1.8499999999997001</c:v>
                </c:pt>
                <c:pt idx="1186">
                  <c:v>1.8599999999996999</c:v>
                </c:pt>
                <c:pt idx="1187">
                  <c:v>1.8699999999996999</c:v>
                </c:pt>
                <c:pt idx="1188">
                  <c:v>1.8799999999996999</c:v>
                </c:pt>
                <c:pt idx="1189">
                  <c:v>1.8899999999996999</c:v>
                </c:pt>
                <c:pt idx="1190">
                  <c:v>1.8999999999996999</c:v>
                </c:pt>
                <c:pt idx="1191">
                  <c:v>1.9099999999996999</c:v>
                </c:pt>
                <c:pt idx="1192">
                  <c:v>1.9199999999996999</c:v>
                </c:pt>
                <c:pt idx="1193">
                  <c:v>1.9299999999997</c:v>
                </c:pt>
                <c:pt idx="1194">
                  <c:v>1.9399999999997</c:v>
                </c:pt>
                <c:pt idx="1195">
                  <c:v>1.9499999999997</c:v>
                </c:pt>
                <c:pt idx="1196">
                  <c:v>1.9599999999997</c:v>
                </c:pt>
                <c:pt idx="1197">
                  <c:v>1.9699999999997</c:v>
                </c:pt>
                <c:pt idx="1198">
                  <c:v>1.9799999999997</c:v>
                </c:pt>
                <c:pt idx="1199">
                  <c:v>1.9899999999997</c:v>
                </c:pt>
                <c:pt idx="1200">
                  <c:v>1.9999999999997</c:v>
                </c:pt>
                <c:pt idx="1201">
                  <c:v>2.0099999999997</c:v>
                </c:pt>
                <c:pt idx="1202">
                  <c:v>2.0199999999996998</c:v>
                </c:pt>
                <c:pt idx="1203">
                  <c:v>2.0299999999997</c:v>
                </c:pt>
                <c:pt idx="1204">
                  <c:v>2.0399999999996998</c:v>
                </c:pt>
                <c:pt idx="1205">
                  <c:v>2.0499999999997001</c:v>
                </c:pt>
                <c:pt idx="1206">
                  <c:v>2.0599999999996998</c:v>
                </c:pt>
                <c:pt idx="1207">
                  <c:v>2.0699999999997001</c:v>
                </c:pt>
                <c:pt idx="1208">
                  <c:v>2.0799999999996999</c:v>
                </c:pt>
                <c:pt idx="1209">
                  <c:v>2.0899999999997001</c:v>
                </c:pt>
                <c:pt idx="1210">
                  <c:v>2.0999999999996999</c:v>
                </c:pt>
                <c:pt idx="1211">
                  <c:v>2.1099999999997001</c:v>
                </c:pt>
                <c:pt idx="1212">
                  <c:v>2.1199999999996999</c:v>
                </c:pt>
                <c:pt idx="1213">
                  <c:v>2.1299999999997001</c:v>
                </c:pt>
                <c:pt idx="1214">
                  <c:v>2.1399999999996999</c:v>
                </c:pt>
                <c:pt idx="1215">
                  <c:v>2.1499999999997002</c:v>
                </c:pt>
                <c:pt idx="1216">
                  <c:v>2.1599999999996999</c:v>
                </c:pt>
                <c:pt idx="1217">
                  <c:v>2.1699999999997002</c:v>
                </c:pt>
                <c:pt idx="1218">
                  <c:v>2.1799999999997</c:v>
                </c:pt>
                <c:pt idx="1219">
                  <c:v>2.1899999999997002</c:v>
                </c:pt>
                <c:pt idx="1220">
                  <c:v>2.1999999999997</c:v>
                </c:pt>
                <c:pt idx="1221">
                  <c:v>2.2099999999997002</c:v>
                </c:pt>
                <c:pt idx="1222">
                  <c:v>2.2199999999997</c:v>
                </c:pt>
                <c:pt idx="1223">
                  <c:v>2.2299999999997002</c:v>
                </c:pt>
                <c:pt idx="1224">
                  <c:v>2.2399999999997</c:v>
                </c:pt>
                <c:pt idx="1225">
                  <c:v>2.2499999999996998</c:v>
                </c:pt>
                <c:pt idx="1226">
                  <c:v>2.2599999999997</c:v>
                </c:pt>
                <c:pt idx="1227">
                  <c:v>2.2699999999996998</c:v>
                </c:pt>
                <c:pt idx="1228">
                  <c:v>2.2799999999997</c:v>
                </c:pt>
                <c:pt idx="1229">
                  <c:v>2.2899999999996998</c:v>
                </c:pt>
                <c:pt idx="1230">
                  <c:v>2.2999999999997001</c:v>
                </c:pt>
                <c:pt idx="1231">
                  <c:v>2.3099999999996998</c:v>
                </c:pt>
                <c:pt idx="1232">
                  <c:v>2.3199999999997001</c:v>
                </c:pt>
                <c:pt idx="1233">
                  <c:v>2.3299999999996999</c:v>
                </c:pt>
                <c:pt idx="1234">
                  <c:v>2.3399999999997001</c:v>
                </c:pt>
                <c:pt idx="1235">
                  <c:v>2.3499999999996999</c:v>
                </c:pt>
                <c:pt idx="1236">
                  <c:v>2.3599999999997001</c:v>
                </c:pt>
                <c:pt idx="1237">
                  <c:v>2.3699999999996999</c:v>
                </c:pt>
                <c:pt idx="1238">
                  <c:v>2.3799999999997001</c:v>
                </c:pt>
                <c:pt idx="1239">
                  <c:v>2.3899999999996999</c:v>
                </c:pt>
                <c:pt idx="1240">
                  <c:v>2.3999999999997002</c:v>
                </c:pt>
                <c:pt idx="1241">
                  <c:v>2.4099999999996999</c:v>
                </c:pt>
                <c:pt idx="1242">
                  <c:v>2.4199999999997002</c:v>
                </c:pt>
                <c:pt idx="1243">
                  <c:v>2.4299999999997</c:v>
                </c:pt>
                <c:pt idx="1244">
                  <c:v>2.4399999999997002</c:v>
                </c:pt>
                <c:pt idx="1245">
                  <c:v>2.4499999999997</c:v>
                </c:pt>
                <c:pt idx="1246">
                  <c:v>2.4599999999997002</c:v>
                </c:pt>
                <c:pt idx="1247">
                  <c:v>2.4699999999997</c:v>
                </c:pt>
                <c:pt idx="1248">
                  <c:v>2.4799999999997002</c:v>
                </c:pt>
                <c:pt idx="1249">
                  <c:v>2.4899999999997</c:v>
                </c:pt>
                <c:pt idx="1250">
                  <c:v>2.4999999999996998</c:v>
                </c:pt>
                <c:pt idx="1251">
                  <c:v>2.5099999999997</c:v>
                </c:pt>
                <c:pt idx="1252">
                  <c:v>2.5199999999996998</c:v>
                </c:pt>
                <c:pt idx="1253">
                  <c:v>2.5299999999997</c:v>
                </c:pt>
                <c:pt idx="1254">
                  <c:v>2.5399999999996998</c:v>
                </c:pt>
                <c:pt idx="1255">
                  <c:v>2.5499999999997001</c:v>
                </c:pt>
                <c:pt idx="1256">
                  <c:v>2.5599999999996998</c:v>
                </c:pt>
                <c:pt idx="1257">
                  <c:v>2.5699999999997001</c:v>
                </c:pt>
                <c:pt idx="1258">
                  <c:v>2.5799999999996999</c:v>
                </c:pt>
                <c:pt idx="1259">
                  <c:v>2.5899999999997001</c:v>
                </c:pt>
                <c:pt idx="1260">
                  <c:v>2.5999999999996999</c:v>
                </c:pt>
                <c:pt idx="1261">
                  <c:v>2.6099999999997001</c:v>
                </c:pt>
                <c:pt idx="1262">
                  <c:v>2.6199999999996999</c:v>
                </c:pt>
                <c:pt idx="1263">
                  <c:v>2.6299999999997001</c:v>
                </c:pt>
                <c:pt idx="1264">
                  <c:v>2.6399999999996999</c:v>
                </c:pt>
                <c:pt idx="1265">
                  <c:v>2.6499999999997002</c:v>
                </c:pt>
                <c:pt idx="1266">
                  <c:v>2.6599999999996999</c:v>
                </c:pt>
                <c:pt idx="1267">
                  <c:v>2.6699999999997002</c:v>
                </c:pt>
                <c:pt idx="1268">
                  <c:v>2.6799999999997</c:v>
                </c:pt>
                <c:pt idx="1269">
                  <c:v>2.6899999999997002</c:v>
                </c:pt>
                <c:pt idx="1270">
                  <c:v>2.6999999999997</c:v>
                </c:pt>
                <c:pt idx="1271">
                  <c:v>2.7099999999997002</c:v>
                </c:pt>
                <c:pt idx="1272">
                  <c:v>2.7199999999997</c:v>
                </c:pt>
                <c:pt idx="1273">
                  <c:v>2.7299999999997002</c:v>
                </c:pt>
                <c:pt idx="1274">
                  <c:v>2.7399999999997</c:v>
                </c:pt>
                <c:pt idx="1275">
                  <c:v>2.7499999999996998</c:v>
                </c:pt>
                <c:pt idx="1276">
                  <c:v>2.7599999999997</c:v>
                </c:pt>
                <c:pt idx="1277">
                  <c:v>2.7699999999996998</c:v>
                </c:pt>
                <c:pt idx="1278">
                  <c:v>2.7799999999997</c:v>
                </c:pt>
                <c:pt idx="1279">
                  <c:v>2.7899999999996998</c:v>
                </c:pt>
                <c:pt idx="1280">
                  <c:v>2.7999999999997001</c:v>
                </c:pt>
                <c:pt idx="1281">
                  <c:v>2.8099999999996998</c:v>
                </c:pt>
                <c:pt idx="1282">
                  <c:v>2.8199999999997001</c:v>
                </c:pt>
                <c:pt idx="1283">
                  <c:v>2.8299999999996999</c:v>
                </c:pt>
                <c:pt idx="1284">
                  <c:v>2.8399999999997001</c:v>
                </c:pt>
                <c:pt idx="1285">
                  <c:v>2.8499999999996999</c:v>
                </c:pt>
                <c:pt idx="1286">
                  <c:v>2.8599999999997001</c:v>
                </c:pt>
                <c:pt idx="1287">
                  <c:v>2.8699999999996999</c:v>
                </c:pt>
                <c:pt idx="1288">
                  <c:v>2.8799999999997001</c:v>
                </c:pt>
                <c:pt idx="1289">
                  <c:v>2.8899999999996999</c:v>
                </c:pt>
                <c:pt idx="1290">
                  <c:v>2.8999999999997002</c:v>
                </c:pt>
                <c:pt idx="1291">
                  <c:v>2.9099999999996999</c:v>
                </c:pt>
                <c:pt idx="1292">
                  <c:v>2.9199999999997002</c:v>
                </c:pt>
                <c:pt idx="1293">
                  <c:v>2.9299999999997</c:v>
                </c:pt>
                <c:pt idx="1294">
                  <c:v>2.9399999999997002</c:v>
                </c:pt>
                <c:pt idx="1295">
                  <c:v>2.9499999999997</c:v>
                </c:pt>
                <c:pt idx="1296">
                  <c:v>2.9599999999997002</c:v>
                </c:pt>
                <c:pt idx="1297">
                  <c:v>2.9699999999997</c:v>
                </c:pt>
                <c:pt idx="1298">
                  <c:v>2.9799999999997002</c:v>
                </c:pt>
                <c:pt idx="1299">
                  <c:v>2.9899999999997</c:v>
                </c:pt>
                <c:pt idx="1300">
                  <c:v>2.9999999999996998</c:v>
                </c:pt>
                <c:pt idx="1301">
                  <c:v>3.0099999999997</c:v>
                </c:pt>
                <c:pt idx="1302">
                  <c:v>3.0199999999996998</c:v>
                </c:pt>
                <c:pt idx="1303">
                  <c:v>3.0299999999997</c:v>
                </c:pt>
                <c:pt idx="1304">
                  <c:v>3.0399999999996998</c:v>
                </c:pt>
                <c:pt idx="1305">
                  <c:v>3.0499999999997001</c:v>
                </c:pt>
                <c:pt idx="1306">
                  <c:v>3.0599999999996998</c:v>
                </c:pt>
                <c:pt idx="1307">
                  <c:v>3.0699999999997001</c:v>
                </c:pt>
                <c:pt idx="1308">
                  <c:v>3.0799999999996999</c:v>
                </c:pt>
                <c:pt idx="1309">
                  <c:v>3.0899999999997001</c:v>
                </c:pt>
                <c:pt idx="1310">
                  <c:v>3.0999999999996999</c:v>
                </c:pt>
                <c:pt idx="1311">
                  <c:v>3.1099999999997001</c:v>
                </c:pt>
                <c:pt idx="1312">
                  <c:v>3.1199999999996999</c:v>
                </c:pt>
                <c:pt idx="1313">
                  <c:v>3.1299999999997001</c:v>
                </c:pt>
                <c:pt idx="1314">
                  <c:v>3.1399999999996999</c:v>
                </c:pt>
                <c:pt idx="1315">
                  <c:v>3.1499999999997002</c:v>
                </c:pt>
                <c:pt idx="1316">
                  <c:v>3.1599999999996999</c:v>
                </c:pt>
                <c:pt idx="1317">
                  <c:v>3.1699999999997002</c:v>
                </c:pt>
                <c:pt idx="1318">
                  <c:v>3.1799999999997</c:v>
                </c:pt>
                <c:pt idx="1319">
                  <c:v>3.1899999999997002</c:v>
                </c:pt>
                <c:pt idx="1320">
                  <c:v>3.1999999999997</c:v>
                </c:pt>
                <c:pt idx="1321">
                  <c:v>3.2099999999997002</c:v>
                </c:pt>
                <c:pt idx="1322">
                  <c:v>3.2199999999997</c:v>
                </c:pt>
                <c:pt idx="1323">
                  <c:v>3.2299999999997002</c:v>
                </c:pt>
                <c:pt idx="1324">
                  <c:v>3.2399999999997</c:v>
                </c:pt>
                <c:pt idx="1325">
                  <c:v>3.2499999999996998</c:v>
                </c:pt>
                <c:pt idx="1326">
                  <c:v>3.2599999999997</c:v>
                </c:pt>
                <c:pt idx="1327">
                  <c:v>3.2699999999996998</c:v>
                </c:pt>
                <c:pt idx="1328">
                  <c:v>3.2799999999997</c:v>
                </c:pt>
                <c:pt idx="1329">
                  <c:v>3.2899999999996998</c:v>
                </c:pt>
                <c:pt idx="1330">
                  <c:v>3.2999999999997001</c:v>
                </c:pt>
                <c:pt idx="1331">
                  <c:v>3.3099999999996998</c:v>
                </c:pt>
                <c:pt idx="1332">
                  <c:v>3.3199999999997001</c:v>
                </c:pt>
                <c:pt idx="1333">
                  <c:v>3.3299999999996999</c:v>
                </c:pt>
                <c:pt idx="1334">
                  <c:v>3.3399999999997001</c:v>
                </c:pt>
                <c:pt idx="1335">
                  <c:v>3.3499999999996999</c:v>
                </c:pt>
                <c:pt idx="1336">
                  <c:v>3.3599999999997001</c:v>
                </c:pt>
                <c:pt idx="1337">
                  <c:v>3.3699999999996999</c:v>
                </c:pt>
                <c:pt idx="1338">
                  <c:v>3.3799999999997001</c:v>
                </c:pt>
                <c:pt idx="1339">
                  <c:v>3.3899999999996999</c:v>
                </c:pt>
                <c:pt idx="1340">
                  <c:v>3.3999999999997002</c:v>
                </c:pt>
                <c:pt idx="1341">
                  <c:v>3.4099999999996999</c:v>
                </c:pt>
                <c:pt idx="1342">
                  <c:v>3.4199999999997002</c:v>
                </c:pt>
                <c:pt idx="1343">
                  <c:v>3.4299999999997</c:v>
                </c:pt>
                <c:pt idx="1344">
                  <c:v>3.4399999999997002</c:v>
                </c:pt>
                <c:pt idx="1345">
                  <c:v>3.4499999999997</c:v>
                </c:pt>
                <c:pt idx="1346">
                  <c:v>3.4599999999997002</c:v>
                </c:pt>
                <c:pt idx="1347">
                  <c:v>3.4699999999997</c:v>
                </c:pt>
                <c:pt idx="1348">
                  <c:v>3.4799999999997002</c:v>
                </c:pt>
                <c:pt idx="1349">
                  <c:v>3.4899999999997</c:v>
                </c:pt>
                <c:pt idx="1350">
                  <c:v>3.4999999999996998</c:v>
                </c:pt>
                <c:pt idx="1351">
                  <c:v>3.5099999999997</c:v>
                </c:pt>
                <c:pt idx="1352">
                  <c:v>3.5199999999996998</c:v>
                </c:pt>
                <c:pt idx="1353">
                  <c:v>3.5299999999997</c:v>
                </c:pt>
                <c:pt idx="1354">
                  <c:v>3.5399999999996998</c:v>
                </c:pt>
                <c:pt idx="1355">
                  <c:v>3.5499999999997001</c:v>
                </c:pt>
                <c:pt idx="1356">
                  <c:v>3.5599999999996998</c:v>
                </c:pt>
                <c:pt idx="1357">
                  <c:v>3.5699999999997001</c:v>
                </c:pt>
                <c:pt idx="1358">
                  <c:v>3.5799999999996999</c:v>
                </c:pt>
                <c:pt idx="1359">
                  <c:v>3.5899999999997001</c:v>
                </c:pt>
                <c:pt idx="1360">
                  <c:v>3.5999999999996999</c:v>
                </c:pt>
                <c:pt idx="1361">
                  <c:v>3.6099999999997001</c:v>
                </c:pt>
                <c:pt idx="1362">
                  <c:v>3.6199999999996999</c:v>
                </c:pt>
                <c:pt idx="1363">
                  <c:v>3.6299999999997001</c:v>
                </c:pt>
                <c:pt idx="1364">
                  <c:v>3.6399999999996999</c:v>
                </c:pt>
                <c:pt idx="1365">
                  <c:v>3.6499999999997002</c:v>
                </c:pt>
                <c:pt idx="1366">
                  <c:v>3.6599999999996999</c:v>
                </c:pt>
                <c:pt idx="1367">
                  <c:v>3.6699999999997002</c:v>
                </c:pt>
                <c:pt idx="1368">
                  <c:v>3.6799999999997</c:v>
                </c:pt>
                <c:pt idx="1369">
                  <c:v>3.6899999999997002</c:v>
                </c:pt>
                <c:pt idx="1370">
                  <c:v>3.6999999999997</c:v>
                </c:pt>
                <c:pt idx="1371">
                  <c:v>3.7099999999997002</c:v>
                </c:pt>
                <c:pt idx="1372">
                  <c:v>3.7199999999997</c:v>
                </c:pt>
                <c:pt idx="1373">
                  <c:v>3.7299999999997002</c:v>
                </c:pt>
                <c:pt idx="1374">
                  <c:v>3.7399999999997</c:v>
                </c:pt>
                <c:pt idx="1375">
                  <c:v>3.7499999999996998</c:v>
                </c:pt>
                <c:pt idx="1376">
                  <c:v>3.7599999999997</c:v>
                </c:pt>
                <c:pt idx="1377">
                  <c:v>3.7699999999996998</c:v>
                </c:pt>
                <c:pt idx="1378">
                  <c:v>3.7799999999997</c:v>
                </c:pt>
                <c:pt idx="1379">
                  <c:v>3.7899999999996998</c:v>
                </c:pt>
                <c:pt idx="1380">
                  <c:v>3.7999999999997001</c:v>
                </c:pt>
                <c:pt idx="1381">
                  <c:v>3.8099999999996998</c:v>
                </c:pt>
                <c:pt idx="1382">
                  <c:v>3.8199999999997001</c:v>
                </c:pt>
                <c:pt idx="1383">
                  <c:v>3.8299999999996999</c:v>
                </c:pt>
                <c:pt idx="1384">
                  <c:v>3.8399999999997001</c:v>
                </c:pt>
                <c:pt idx="1385">
                  <c:v>3.8499999999996999</c:v>
                </c:pt>
                <c:pt idx="1386">
                  <c:v>3.8599999999997001</c:v>
                </c:pt>
                <c:pt idx="1387">
                  <c:v>3.8699999999996999</c:v>
                </c:pt>
                <c:pt idx="1388">
                  <c:v>3.8799999999997001</c:v>
                </c:pt>
                <c:pt idx="1389">
                  <c:v>3.8899999999996999</c:v>
                </c:pt>
                <c:pt idx="1390">
                  <c:v>3.8999999999997002</c:v>
                </c:pt>
                <c:pt idx="1391">
                  <c:v>3.9099999999996999</c:v>
                </c:pt>
                <c:pt idx="1392">
                  <c:v>3.9199999999997002</c:v>
                </c:pt>
                <c:pt idx="1393">
                  <c:v>3.9299999999997</c:v>
                </c:pt>
                <c:pt idx="1394">
                  <c:v>3.9399999999997002</c:v>
                </c:pt>
                <c:pt idx="1395">
                  <c:v>3.9499999999997</c:v>
                </c:pt>
                <c:pt idx="1396">
                  <c:v>3.9599999999997002</c:v>
                </c:pt>
                <c:pt idx="1397">
                  <c:v>3.9699999999997</c:v>
                </c:pt>
                <c:pt idx="1398">
                  <c:v>3.9799999999997002</c:v>
                </c:pt>
                <c:pt idx="1399">
                  <c:v>3.9899999999997</c:v>
                </c:pt>
                <c:pt idx="1400">
                  <c:v>3.9999999999996998</c:v>
                </c:pt>
                <c:pt idx="1401">
                  <c:v>4.0099999999996996</c:v>
                </c:pt>
                <c:pt idx="1402">
                  <c:v>4.0199999999997003</c:v>
                </c:pt>
                <c:pt idx="1403">
                  <c:v>4.0299999999997</c:v>
                </c:pt>
                <c:pt idx="1404">
                  <c:v>4.0399999999996998</c:v>
                </c:pt>
                <c:pt idx="1405">
                  <c:v>4.0499999999996996</c:v>
                </c:pt>
                <c:pt idx="1406">
                  <c:v>4.0599999999997003</c:v>
                </c:pt>
                <c:pt idx="1407">
                  <c:v>4.0699999999997001</c:v>
                </c:pt>
                <c:pt idx="1408">
                  <c:v>4.0799999999996999</c:v>
                </c:pt>
                <c:pt idx="1409">
                  <c:v>4.0899999999996997</c:v>
                </c:pt>
                <c:pt idx="1410">
                  <c:v>4.0999999999997003</c:v>
                </c:pt>
                <c:pt idx="1411">
                  <c:v>4.1099999999997001</c:v>
                </c:pt>
                <c:pt idx="1412">
                  <c:v>4.1199999999996999</c:v>
                </c:pt>
                <c:pt idx="1413">
                  <c:v>4.1299999999996997</c:v>
                </c:pt>
                <c:pt idx="1414">
                  <c:v>4.1399999999997004</c:v>
                </c:pt>
                <c:pt idx="1415">
                  <c:v>4.1499999999997002</c:v>
                </c:pt>
                <c:pt idx="1416">
                  <c:v>4.1599999999996999</c:v>
                </c:pt>
                <c:pt idx="1417">
                  <c:v>4.1699999999996997</c:v>
                </c:pt>
                <c:pt idx="1418">
                  <c:v>4.1799999999997004</c:v>
                </c:pt>
                <c:pt idx="1419">
                  <c:v>4.1899999999997002</c:v>
                </c:pt>
                <c:pt idx="1420">
                  <c:v>4.1999999999997</c:v>
                </c:pt>
                <c:pt idx="1421">
                  <c:v>4.2099999999996998</c:v>
                </c:pt>
                <c:pt idx="1422">
                  <c:v>4.2199999999997004</c:v>
                </c:pt>
                <c:pt idx="1423">
                  <c:v>4.2299999999997002</c:v>
                </c:pt>
                <c:pt idx="1424">
                  <c:v>4.2399999999997</c:v>
                </c:pt>
                <c:pt idx="1425">
                  <c:v>4.2499999999996998</c:v>
                </c:pt>
                <c:pt idx="1426">
                  <c:v>4.2599999999996996</c:v>
                </c:pt>
                <c:pt idx="1427">
                  <c:v>4.2699999999997003</c:v>
                </c:pt>
                <c:pt idx="1428">
                  <c:v>4.2799999999997</c:v>
                </c:pt>
                <c:pt idx="1429">
                  <c:v>4.2899999999996998</c:v>
                </c:pt>
                <c:pt idx="1430">
                  <c:v>4.2999999999996996</c:v>
                </c:pt>
                <c:pt idx="1431">
                  <c:v>4.3099999999997003</c:v>
                </c:pt>
                <c:pt idx="1432">
                  <c:v>4.3199999999997001</c:v>
                </c:pt>
                <c:pt idx="1433">
                  <c:v>4.3299999999996999</c:v>
                </c:pt>
                <c:pt idx="1434">
                  <c:v>4.3399999999996997</c:v>
                </c:pt>
                <c:pt idx="1435">
                  <c:v>4.3499999999997003</c:v>
                </c:pt>
                <c:pt idx="1436">
                  <c:v>4.3599999999997001</c:v>
                </c:pt>
                <c:pt idx="1437">
                  <c:v>4.3699999999996999</c:v>
                </c:pt>
                <c:pt idx="1438">
                  <c:v>4.3799999999996997</c:v>
                </c:pt>
                <c:pt idx="1439">
                  <c:v>4.3899999999997004</c:v>
                </c:pt>
                <c:pt idx="1440">
                  <c:v>4.3999999999997002</c:v>
                </c:pt>
                <c:pt idx="1441">
                  <c:v>4.4099999999996999</c:v>
                </c:pt>
                <c:pt idx="1442">
                  <c:v>4.4199999999996997</c:v>
                </c:pt>
                <c:pt idx="1443">
                  <c:v>4.4299999999997004</c:v>
                </c:pt>
                <c:pt idx="1444">
                  <c:v>4.4399999999997002</c:v>
                </c:pt>
                <c:pt idx="1445">
                  <c:v>4.4499999999997</c:v>
                </c:pt>
                <c:pt idx="1446">
                  <c:v>4.4599999999996998</c:v>
                </c:pt>
                <c:pt idx="1447">
                  <c:v>4.4699999999997004</c:v>
                </c:pt>
                <c:pt idx="1448">
                  <c:v>4.4799999999997002</c:v>
                </c:pt>
                <c:pt idx="1449">
                  <c:v>4.4899999999997</c:v>
                </c:pt>
                <c:pt idx="1450">
                  <c:v>4.4999999999996998</c:v>
                </c:pt>
                <c:pt idx="1451">
                  <c:v>4.5099999999996996</c:v>
                </c:pt>
                <c:pt idx="1452">
                  <c:v>4.5199999999997003</c:v>
                </c:pt>
                <c:pt idx="1453">
                  <c:v>4.5299999999997</c:v>
                </c:pt>
                <c:pt idx="1454">
                  <c:v>4.5399999999996998</c:v>
                </c:pt>
                <c:pt idx="1455">
                  <c:v>4.5499999999996996</c:v>
                </c:pt>
                <c:pt idx="1456">
                  <c:v>4.5599999999997003</c:v>
                </c:pt>
                <c:pt idx="1457">
                  <c:v>4.5699999999997001</c:v>
                </c:pt>
                <c:pt idx="1458">
                  <c:v>4.5799999999996999</c:v>
                </c:pt>
                <c:pt idx="1459">
                  <c:v>4.5899999999996997</c:v>
                </c:pt>
                <c:pt idx="1460">
                  <c:v>4.5999999999997003</c:v>
                </c:pt>
                <c:pt idx="1461">
                  <c:v>4.6099999999997001</c:v>
                </c:pt>
                <c:pt idx="1462">
                  <c:v>4.6199999999996999</c:v>
                </c:pt>
                <c:pt idx="1463">
                  <c:v>4.6299999999996997</c:v>
                </c:pt>
                <c:pt idx="1464">
                  <c:v>4.6399999999997004</c:v>
                </c:pt>
                <c:pt idx="1465">
                  <c:v>4.6499999999997002</c:v>
                </c:pt>
                <c:pt idx="1466">
                  <c:v>4.6599999999996999</c:v>
                </c:pt>
                <c:pt idx="1467">
                  <c:v>4.6699999999996997</c:v>
                </c:pt>
                <c:pt idx="1468">
                  <c:v>4.6799999999997004</c:v>
                </c:pt>
                <c:pt idx="1469">
                  <c:v>4.6899999999997002</c:v>
                </c:pt>
                <c:pt idx="1470">
                  <c:v>4.6999999999997</c:v>
                </c:pt>
                <c:pt idx="1471">
                  <c:v>4.7099999999996998</c:v>
                </c:pt>
                <c:pt idx="1472">
                  <c:v>4.7199999999997004</c:v>
                </c:pt>
                <c:pt idx="1473">
                  <c:v>4.7299999999997002</c:v>
                </c:pt>
                <c:pt idx="1474">
                  <c:v>4.7399999999997</c:v>
                </c:pt>
                <c:pt idx="1475">
                  <c:v>4.7499999999996998</c:v>
                </c:pt>
                <c:pt idx="1476">
                  <c:v>4.7599999999996996</c:v>
                </c:pt>
                <c:pt idx="1477">
                  <c:v>4.7699999999997003</c:v>
                </c:pt>
                <c:pt idx="1478">
                  <c:v>4.7799999999997</c:v>
                </c:pt>
                <c:pt idx="1479">
                  <c:v>4.7899999999996998</c:v>
                </c:pt>
                <c:pt idx="1480">
                  <c:v>4.7999999999996996</c:v>
                </c:pt>
                <c:pt idx="1481">
                  <c:v>4.8099999999997003</c:v>
                </c:pt>
                <c:pt idx="1482">
                  <c:v>4.8199999999997001</c:v>
                </c:pt>
                <c:pt idx="1483">
                  <c:v>4.8299999999996999</c:v>
                </c:pt>
                <c:pt idx="1484">
                  <c:v>4.8399999999996997</c:v>
                </c:pt>
                <c:pt idx="1485">
                  <c:v>4.8499999999997003</c:v>
                </c:pt>
                <c:pt idx="1486">
                  <c:v>4.8599999999997001</c:v>
                </c:pt>
                <c:pt idx="1487">
                  <c:v>4.8699999999996999</c:v>
                </c:pt>
                <c:pt idx="1488">
                  <c:v>4.8799999999996997</c:v>
                </c:pt>
                <c:pt idx="1489">
                  <c:v>4.8899999999997004</c:v>
                </c:pt>
                <c:pt idx="1490">
                  <c:v>4.8999999999997002</c:v>
                </c:pt>
                <c:pt idx="1491">
                  <c:v>4.9099999999996999</c:v>
                </c:pt>
                <c:pt idx="1492">
                  <c:v>4.9199999999996997</c:v>
                </c:pt>
                <c:pt idx="1493">
                  <c:v>4.9299999999997004</c:v>
                </c:pt>
                <c:pt idx="1494">
                  <c:v>4.9399999999997002</c:v>
                </c:pt>
                <c:pt idx="1495">
                  <c:v>4.9499999999997</c:v>
                </c:pt>
                <c:pt idx="1496">
                  <c:v>4.9599999999996998</c:v>
                </c:pt>
                <c:pt idx="1497">
                  <c:v>4.9699999999997004</c:v>
                </c:pt>
                <c:pt idx="1498">
                  <c:v>4.9799999999997002</c:v>
                </c:pt>
                <c:pt idx="1499">
                  <c:v>4.9899999999997</c:v>
                </c:pt>
                <c:pt idx="1500">
                  <c:v>4.9999999999996998</c:v>
                </c:pt>
                <c:pt idx="1501">
                  <c:v>5.0099999999996996</c:v>
                </c:pt>
                <c:pt idx="1502">
                  <c:v>5.0199999999997003</c:v>
                </c:pt>
                <c:pt idx="1503">
                  <c:v>5.0299999999997</c:v>
                </c:pt>
                <c:pt idx="1504">
                  <c:v>5.0399999999996998</c:v>
                </c:pt>
                <c:pt idx="1505">
                  <c:v>5.0499999999996996</c:v>
                </c:pt>
                <c:pt idx="1506">
                  <c:v>5.0599999999997003</c:v>
                </c:pt>
                <c:pt idx="1507">
                  <c:v>5.0699999999997001</c:v>
                </c:pt>
                <c:pt idx="1508">
                  <c:v>5.0799999999996999</c:v>
                </c:pt>
                <c:pt idx="1509">
                  <c:v>5.0899999999996997</c:v>
                </c:pt>
                <c:pt idx="1510">
                  <c:v>5.0999999999997003</c:v>
                </c:pt>
                <c:pt idx="1511">
                  <c:v>5.1099999999997001</c:v>
                </c:pt>
                <c:pt idx="1512">
                  <c:v>5.1199999999996999</c:v>
                </c:pt>
                <c:pt idx="1513">
                  <c:v>5.1299999999996997</c:v>
                </c:pt>
                <c:pt idx="1514">
                  <c:v>5.1399999999997004</c:v>
                </c:pt>
                <c:pt idx="1515">
                  <c:v>5.1499999999997002</c:v>
                </c:pt>
                <c:pt idx="1516">
                  <c:v>5.1599999999996999</c:v>
                </c:pt>
                <c:pt idx="1517">
                  <c:v>5.1699999999996997</c:v>
                </c:pt>
                <c:pt idx="1518">
                  <c:v>5.1799999999997004</c:v>
                </c:pt>
                <c:pt idx="1519">
                  <c:v>5.1899999999997002</c:v>
                </c:pt>
                <c:pt idx="1520">
                  <c:v>5.1999999999997</c:v>
                </c:pt>
                <c:pt idx="1521">
                  <c:v>5.2099999999996998</c:v>
                </c:pt>
                <c:pt idx="1522">
                  <c:v>5.2199999999997004</c:v>
                </c:pt>
                <c:pt idx="1523">
                  <c:v>5.2299999999997002</c:v>
                </c:pt>
                <c:pt idx="1524">
                  <c:v>5.2399999999997</c:v>
                </c:pt>
                <c:pt idx="1525">
                  <c:v>5.2499999999996998</c:v>
                </c:pt>
                <c:pt idx="1526">
                  <c:v>5.2599999999996996</c:v>
                </c:pt>
                <c:pt idx="1527">
                  <c:v>5.2699999999997003</c:v>
                </c:pt>
                <c:pt idx="1528">
                  <c:v>5.2799999999997</c:v>
                </c:pt>
                <c:pt idx="1529">
                  <c:v>5.2899999999996998</c:v>
                </c:pt>
                <c:pt idx="1530">
                  <c:v>5.2999999999996996</c:v>
                </c:pt>
                <c:pt idx="1531">
                  <c:v>5.3099999999997003</c:v>
                </c:pt>
                <c:pt idx="1532">
                  <c:v>5.3199999999997001</c:v>
                </c:pt>
                <c:pt idx="1533">
                  <c:v>5.3299999999996999</c:v>
                </c:pt>
                <c:pt idx="1534">
                  <c:v>5.3399999999996997</c:v>
                </c:pt>
                <c:pt idx="1535">
                  <c:v>5.3499999999997003</c:v>
                </c:pt>
                <c:pt idx="1536">
                  <c:v>5.3599999999997001</c:v>
                </c:pt>
                <c:pt idx="1537">
                  <c:v>5.3699999999996999</c:v>
                </c:pt>
                <c:pt idx="1538">
                  <c:v>5.3799999999996997</c:v>
                </c:pt>
                <c:pt idx="1539">
                  <c:v>5.3899999999997004</c:v>
                </c:pt>
                <c:pt idx="1540">
                  <c:v>5.3999999999997002</c:v>
                </c:pt>
                <c:pt idx="1541">
                  <c:v>5.4099999999996999</c:v>
                </c:pt>
                <c:pt idx="1542">
                  <c:v>5.4199999999996997</c:v>
                </c:pt>
                <c:pt idx="1543">
                  <c:v>5.4299999999997004</c:v>
                </c:pt>
                <c:pt idx="1544">
                  <c:v>5.4399999999997002</c:v>
                </c:pt>
                <c:pt idx="1545">
                  <c:v>5.4499999999997</c:v>
                </c:pt>
                <c:pt idx="1546">
                  <c:v>5.4599999999996998</c:v>
                </c:pt>
                <c:pt idx="1547">
                  <c:v>5.4699999999997004</c:v>
                </c:pt>
                <c:pt idx="1548">
                  <c:v>5.4799999999997002</c:v>
                </c:pt>
                <c:pt idx="1549">
                  <c:v>5.4899999999997</c:v>
                </c:pt>
                <c:pt idx="1550">
                  <c:v>5.4999999999996998</c:v>
                </c:pt>
                <c:pt idx="1551">
                  <c:v>5.5099999999996996</c:v>
                </c:pt>
                <c:pt idx="1552">
                  <c:v>5.5199999999997003</c:v>
                </c:pt>
                <c:pt idx="1553">
                  <c:v>5.5299999999997</c:v>
                </c:pt>
                <c:pt idx="1554">
                  <c:v>5.5399999999996998</c:v>
                </c:pt>
                <c:pt idx="1555">
                  <c:v>5.5499999999996996</c:v>
                </c:pt>
                <c:pt idx="1556">
                  <c:v>5.5599999999997003</c:v>
                </c:pt>
                <c:pt idx="1557">
                  <c:v>5.5699999999997001</c:v>
                </c:pt>
                <c:pt idx="1558">
                  <c:v>5.5799999999996999</c:v>
                </c:pt>
                <c:pt idx="1559">
                  <c:v>5.5899999999996997</c:v>
                </c:pt>
                <c:pt idx="1560">
                  <c:v>5.5999999999997003</c:v>
                </c:pt>
                <c:pt idx="1561">
                  <c:v>5.6099999999997001</c:v>
                </c:pt>
                <c:pt idx="1562">
                  <c:v>5.6199999999996999</c:v>
                </c:pt>
                <c:pt idx="1563">
                  <c:v>5.6299999999996997</c:v>
                </c:pt>
                <c:pt idx="1564">
                  <c:v>5.6399999999997004</c:v>
                </c:pt>
                <c:pt idx="1565">
                  <c:v>5.6499999999997002</c:v>
                </c:pt>
                <c:pt idx="1566">
                  <c:v>5.6599999999996999</c:v>
                </c:pt>
                <c:pt idx="1567">
                  <c:v>5.6699999999996997</c:v>
                </c:pt>
                <c:pt idx="1568">
                  <c:v>5.6799999999997004</c:v>
                </c:pt>
                <c:pt idx="1569">
                  <c:v>5.6899999999997002</c:v>
                </c:pt>
                <c:pt idx="1570">
                  <c:v>5.6999999999997</c:v>
                </c:pt>
                <c:pt idx="1571">
                  <c:v>5.7099999999996998</c:v>
                </c:pt>
                <c:pt idx="1572">
                  <c:v>5.7199999999997004</c:v>
                </c:pt>
                <c:pt idx="1573">
                  <c:v>5.7299999999997002</c:v>
                </c:pt>
                <c:pt idx="1574">
                  <c:v>5.7399999999997</c:v>
                </c:pt>
                <c:pt idx="1575">
                  <c:v>5.7499999999996998</c:v>
                </c:pt>
                <c:pt idx="1576">
                  <c:v>5.7599999999996996</c:v>
                </c:pt>
                <c:pt idx="1577">
                  <c:v>5.7699999999997003</c:v>
                </c:pt>
                <c:pt idx="1578">
                  <c:v>5.7799999999997</c:v>
                </c:pt>
                <c:pt idx="1579">
                  <c:v>5.7899999999996998</c:v>
                </c:pt>
                <c:pt idx="1580">
                  <c:v>5.7999999999996996</c:v>
                </c:pt>
                <c:pt idx="1581">
                  <c:v>5.8099999999997003</c:v>
                </c:pt>
                <c:pt idx="1582">
                  <c:v>5.8199999999997001</c:v>
                </c:pt>
                <c:pt idx="1583">
                  <c:v>5.8299999999996999</c:v>
                </c:pt>
                <c:pt idx="1584">
                  <c:v>5.8399999999996997</c:v>
                </c:pt>
                <c:pt idx="1585">
                  <c:v>5.8499999999997003</c:v>
                </c:pt>
                <c:pt idx="1586">
                  <c:v>5.8599999999997001</c:v>
                </c:pt>
                <c:pt idx="1587">
                  <c:v>5.8699999999996999</c:v>
                </c:pt>
                <c:pt idx="1588">
                  <c:v>5.8799999999996997</c:v>
                </c:pt>
                <c:pt idx="1589">
                  <c:v>5.8899999999997004</c:v>
                </c:pt>
                <c:pt idx="1590">
                  <c:v>5.8999999999997002</c:v>
                </c:pt>
                <c:pt idx="1591">
                  <c:v>5.9099999999996999</c:v>
                </c:pt>
                <c:pt idx="1592">
                  <c:v>5.9199999999996997</c:v>
                </c:pt>
                <c:pt idx="1593">
                  <c:v>5.9299999999997004</c:v>
                </c:pt>
                <c:pt idx="1594">
                  <c:v>5.9399999999997002</c:v>
                </c:pt>
                <c:pt idx="1595">
                  <c:v>5.9499999999997</c:v>
                </c:pt>
                <c:pt idx="1596">
                  <c:v>5.9599999999996998</c:v>
                </c:pt>
                <c:pt idx="1597">
                  <c:v>5.9699999999997004</c:v>
                </c:pt>
                <c:pt idx="1598">
                  <c:v>5.9799999999997002</c:v>
                </c:pt>
                <c:pt idx="1599">
                  <c:v>5.9899999999997</c:v>
                </c:pt>
                <c:pt idx="1600">
                  <c:v>5.9999999999996998</c:v>
                </c:pt>
                <c:pt idx="1601">
                  <c:v>6.0099999999996996</c:v>
                </c:pt>
                <c:pt idx="1602">
                  <c:v>6.0199999999997003</c:v>
                </c:pt>
                <c:pt idx="1603">
                  <c:v>6.0299999999997</c:v>
                </c:pt>
                <c:pt idx="1604">
                  <c:v>6.0399999999996998</c:v>
                </c:pt>
                <c:pt idx="1605">
                  <c:v>6.0499999999996996</c:v>
                </c:pt>
                <c:pt idx="1606">
                  <c:v>6.0599999999997003</c:v>
                </c:pt>
                <c:pt idx="1607">
                  <c:v>6.0699999999997001</c:v>
                </c:pt>
                <c:pt idx="1608">
                  <c:v>6.0799999999996999</c:v>
                </c:pt>
                <c:pt idx="1609">
                  <c:v>6.0899999999996997</c:v>
                </c:pt>
                <c:pt idx="1610">
                  <c:v>6.0999999999997003</c:v>
                </c:pt>
                <c:pt idx="1611">
                  <c:v>6.1099999999997001</c:v>
                </c:pt>
                <c:pt idx="1612">
                  <c:v>6.1199999999996999</c:v>
                </c:pt>
                <c:pt idx="1613">
                  <c:v>6.1299999999996997</c:v>
                </c:pt>
                <c:pt idx="1614">
                  <c:v>6.1399999999997004</c:v>
                </c:pt>
                <c:pt idx="1615">
                  <c:v>6.1499999999997002</c:v>
                </c:pt>
                <c:pt idx="1616">
                  <c:v>6.1599999999996999</c:v>
                </c:pt>
                <c:pt idx="1617">
                  <c:v>6.1699999999996997</c:v>
                </c:pt>
                <c:pt idx="1618">
                  <c:v>6.1799999999997004</c:v>
                </c:pt>
                <c:pt idx="1619">
                  <c:v>6.1899999999997002</c:v>
                </c:pt>
                <c:pt idx="1620">
                  <c:v>6.1999999999997</c:v>
                </c:pt>
                <c:pt idx="1621">
                  <c:v>6.2099999999996998</c:v>
                </c:pt>
                <c:pt idx="1622">
                  <c:v>6.2199999999997004</c:v>
                </c:pt>
                <c:pt idx="1623">
                  <c:v>6.2299999999997002</c:v>
                </c:pt>
                <c:pt idx="1624">
                  <c:v>6.2399999999997</c:v>
                </c:pt>
                <c:pt idx="1625">
                  <c:v>6.2499999999996998</c:v>
                </c:pt>
                <c:pt idx="1626">
                  <c:v>6.2599999999996996</c:v>
                </c:pt>
                <c:pt idx="1627">
                  <c:v>6.2699999999997003</c:v>
                </c:pt>
                <c:pt idx="1628">
                  <c:v>6.2799999999997</c:v>
                </c:pt>
                <c:pt idx="1629">
                  <c:v>6.2899999999996998</c:v>
                </c:pt>
                <c:pt idx="1630">
                  <c:v>6.2999999999996996</c:v>
                </c:pt>
                <c:pt idx="1631">
                  <c:v>6.3099999999997003</c:v>
                </c:pt>
                <c:pt idx="1632">
                  <c:v>6.3199999999997001</c:v>
                </c:pt>
                <c:pt idx="1633">
                  <c:v>6.3299999999996999</c:v>
                </c:pt>
                <c:pt idx="1634">
                  <c:v>6.3399999999996997</c:v>
                </c:pt>
                <c:pt idx="1635">
                  <c:v>6.3499999999997003</c:v>
                </c:pt>
                <c:pt idx="1636">
                  <c:v>6.3599999999997001</c:v>
                </c:pt>
                <c:pt idx="1637">
                  <c:v>6.3699999999996004</c:v>
                </c:pt>
                <c:pt idx="1638">
                  <c:v>6.3799999999996997</c:v>
                </c:pt>
                <c:pt idx="1639">
                  <c:v>6.3899999999997004</c:v>
                </c:pt>
                <c:pt idx="1640">
                  <c:v>6.3999999999997002</c:v>
                </c:pt>
                <c:pt idx="1641">
                  <c:v>6.4099999999995996</c:v>
                </c:pt>
                <c:pt idx="1642">
                  <c:v>6.4199999999996002</c:v>
                </c:pt>
                <c:pt idx="1643">
                  <c:v>6.4299999999997004</c:v>
                </c:pt>
                <c:pt idx="1644">
                  <c:v>6.4399999999995998</c:v>
                </c:pt>
                <c:pt idx="1645">
                  <c:v>6.4499999999995996</c:v>
                </c:pt>
                <c:pt idx="1646">
                  <c:v>6.4599999999996003</c:v>
                </c:pt>
                <c:pt idx="1647">
                  <c:v>6.4699999999997004</c:v>
                </c:pt>
                <c:pt idx="1648">
                  <c:v>6.4799999999995999</c:v>
                </c:pt>
                <c:pt idx="1649">
                  <c:v>6.4899999999995996</c:v>
                </c:pt>
                <c:pt idx="1650">
                  <c:v>6.4999999999996003</c:v>
                </c:pt>
                <c:pt idx="1651">
                  <c:v>6.5099999999996001</c:v>
                </c:pt>
                <c:pt idx="1652">
                  <c:v>6.5199999999995999</c:v>
                </c:pt>
                <c:pt idx="1653">
                  <c:v>6.5299999999995997</c:v>
                </c:pt>
                <c:pt idx="1654">
                  <c:v>6.5399999999996004</c:v>
                </c:pt>
                <c:pt idx="1655">
                  <c:v>6.5499999999996001</c:v>
                </c:pt>
                <c:pt idx="1656">
                  <c:v>6.5599999999995999</c:v>
                </c:pt>
                <c:pt idx="1657">
                  <c:v>6.5699999999995997</c:v>
                </c:pt>
                <c:pt idx="1658">
                  <c:v>6.5799999999996004</c:v>
                </c:pt>
                <c:pt idx="1659">
                  <c:v>6.5899999999996002</c:v>
                </c:pt>
                <c:pt idx="1660">
                  <c:v>6.5999999999996</c:v>
                </c:pt>
                <c:pt idx="1661">
                  <c:v>6.6099999999995998</c:v>
                </c:pt>
                <c:pt idx="1662">
                  <c:v>6.6199999999996004</c:v>
                </c:pt>
                <c:pt idx="1663">
                  <c:v>6.6299999999996002</c:v>
                </c:pt>
                <c:pt idx="1664">
                  <c:v>6.6399999999996</c:v>
                </c:pt>
                <c:pt idx="1665">
                  <c:v>6.6499999999995998</c:v>
                </c:pt>
                <c:pt idx="1666">
                  <c:v>6.6599999999995996</c:v>
                </c:pt>
                <c:pt idx="1667">
                  <c:v>6.6699999999996002</c:v>
                </c:pt>
                <c:pt idx="1668">
                  <c:v>6.6799999999996</c:v>
                </c:pt>
                <c:pt idx="1669">
                  <c:v>6.6899999999995998</c:v>
                </c:pt>
                <c:pt idx="1670">
                  <c:v>6.6999999999995996</c:v>
                </c:pt>
                <c:pt idx="1671">
                  <c:v>6.7099999999996003</c:v>
                </c:pt>
                <c:pt idx="1672">
                  <c:v>6.7199999999996001</c:v>
                </c:pt>
                <c:pt idx="1673">
                  <c:v>6.7299999999995999</c:v>
                </c:pt>
                <c:pt idx="1674">
                  <c:v>6.7399999999995996</c:v>
                </c:pt>
                <c:pt idx="1675">
                  <c:v>6.7499999999996003</c:v>
                </c:pt>
                <c:pt idx="1676">
                  <c:v>6.7599999999996001</c:v>
                </c:pt>
                <c:pt idx="1677">
                  <c:v>6.7699999999995999</c:v>
                </c:pt>
                <c:pt idx="1678">
                  <c:v>6.7799999999995997</c:v>
                </c:pt>
                <c:pt idx="1679">
                  <c:v>6.7899999999996004</c:v>
                </c:pt>
                <c:pt idx="1680">
                  <c:v>6.7999999999996001</c:v>
                </c:pt>
                <c:pt idx="1681">
                  <c:v>6.8099999999995999</c:v>
                </c:pt>
                <c:pt idx="1682">
                  <c:v>6.8199999999995997</c:v>
                </c:pt>
                <c:pt idx="1683">
                  <c:v>6.8299999999996004</c:v>
                </c:pt>
                <c:pt idx="1684">
                  <c:v>6.8399999999996002</c:v>
                </c:pt>
                <c:pt idx="1685">
                  <c:v>6.8499999999996</c:v>
                </c:pt>
                <c:pt idx="1686">
                  <c:v>6.8599999999995998</c:v>
                </c:pt>
                <c:pt idx="1687">
                  <c:v>6.8699999999996004</c:v>
                </c:pt>
                <c:pt idx="1688">
                  <c:v>6.8799999999996002</c:v>
                </c:pt>
                <c:pt idx="1689">
                  <c:v>6.8899999999996</c:v>
                </c:pt>
                <c:pt idx="1690">
                  <c:v>6.8999999999995998</c:v>
                </c:pt>
                <c:pt idx="1691">
                  <c:v>6.9099999999995996</c:v>
                </c:pt>
                <c:pt idx="1692">
                  <c:v>6.9199999999996002</c:v>
                </c:pt>
                <c:pt idx="1693">
                  <c:v>6.9299999999996</c:v>
                </c:pt>
                <c:pt idx="1694">
                  <c:v>6.9399999999995998</c:v>
                </c:pt>
                <c:pt idx="1695">
                  <c:v>6.9499999999995996</c:v>
                </c:pt>
                <c:pt idx="1696">
                  <c:v>6.9599999999996003</c:v>
                </c:pt>
                <c:pt idx="1697">
                  <c:v>6.9699999999996001</c:v>
                </c:pt>
                <c:pt idx="1698">
                  <c:v>6.9799999999995999</c:v>
                </c:pt>
                <c:pt idx="1699">
                  <c:v>6.9899999999995996</c:v>
                </c:pt>
                <c:pt idx="1700">
                  <c:v>6.9999999999996003</c:v>
                </c:pt>
                <c:pt idx="1701">
                  <c:v>7.0099999999996001</c:v>
                </c:pt>
                <c:pt idx="1702">
                  <c:v>7.0199999999995999</c:v>
                </c:pt>
                <c:pt idx="1703">
                  <c:v>7.0299999999995997</c:v>
                </c:pt>
                <c:pt idx="1704">
                  <c:v>7.0399999999996004</c:v>
                </c:pt>
                <c:pt idx="1705">
                  <c:v>7.0499999999996001</c:v>
                </c:pt>
                <c:pt idx="1706">
                  <c:v>7.0599999999995999</c:v>
                </c:pt>
                <c:pt idx="1707">
                  <c:v>7.0699999999995997</c:v>
                </c:pt>
                <c:pt idx="1708">
                  <c:v>7.0799999999996004</c:v>
                </c:pt>
                <c:pt idx="1709">
                  <c:v>7.0899999999996002</c:v>
                </c:pt>
                <c:pt idx="1710">
                  <c:v>7.0999999999996</c:v>
                </c:pt>
                <c:pt idx="1711">
                  <c:v>7.1099999999995998</c:v>
                </c:pt>
                <c:pt idx="1712">
                  <c:v>7.1199999999996004</c:v>
                </c:pt>
                <c:pt idx="1713">
                  <c:v>7.1299999999996002</c:v>
                </c:pt>
                <c:pt idx="1714">
                  <c:v>7.1399999999996</c:v>
                </c:pt>
                <c:pt idx="1715">
                  <c:v>7.1499999999995998</c:v>
                </c:pt>
                <c:pt idx="1716">
                  <c:v>7.1599999999995996</c:v>
                </c:pt>
                <c:pt idx="1717">
                  <c:v>7.1699999999996002</c:v>
                </c:pt>
                <c:pt idx="1718">
                  <c:v>7.1799999999996</c:v>
                </c:pt>
                <c:pt idx="1719">
                  <c:v>7.1899999999995998</c:v>
                </c:pt>
                <c:pt idx="1720">
                  <c:v>7.1999999999995996</c:v>
                </c:pt>
                <c:pt idx="1721">
                  <c:v>7.2099999999996003</c:v>
                </c:pt>
                <c:pt idx="1722">
                  <c:v>7.2199999999996001</c:v>
                </c:pt>
                <c:pt idx="1723">
                  <c:v>7.2299999999995999</c:v>
                </c:pt>
                <c:pt idx="1724">
                  <c:v>7.2399999999995996</c:v>
                </c:pt>
                <c:pt idx="1725">
                  <c:v>7.2499999999996003</c:v>
                </c:pt>
                <c:pt idx="1726">
                  <c:v>7.2599999999996001</c:v>
                </c:pt>
                <c:pt idx="1727">
                  <c:v>7.2699999999995999</c:v>
                </c:pt>
                <c:pt idx="1728">
                  <c:v>7.2799999999995997</c:v>
                </c:pt>
                <c:pt idx="1729">
                  <c:v>7.2899999999996004</c:v>
                </c:pt>
                <c:pt idx="1730">
                  <c:v>7.2999999999996001</c:v>
                </c:pt>
                <c:pt idx="1731">
                  <c:v>7.3099999999995999</c:v>
                </c:pt>
                <c:pt idx="1732">
                  <c:v>7.3199999999995997</c:v>
                </c:pt>
                <c:pt idx="1733">
                  <c:v>7.3299999999996004</c:v>
                </c:pt>
                <c:pt idx="1734">
                  <c:v>7.3399999999996002</c:v>
                </c:pt>
                <c:pt idx="1735">
                  <c:v>7.3499999999996</c:v>
                </c:pt>
                <c:pt idx="1736">
                  <c:v>7.3599999999995998</c:v>
                </c:pt>
                <c:pt idx="1737">
                  <c:v>7.3699999999996004</c:v>
                </c:pt>
                <c:pt idx="1738">
                  <c:v>7.3799999999996002</c:v>
                </c:pt>
                <c:pt idx="1739">
                  <c:v>7.3899999999996</c:v>
                </c:pt>
                <c:pt idx="1740">
                  <c:v>7.3999999999995998</c:v>
                </c:pt>
                <c:pt idx="1741">
                  <c:v>7.4099999999995996</c:v>
                </c:pt>
                <c:pt idx="1742">
                  <c:v>7.4199999999996002</c:v>
                </c:pt>
                <c:pt idx="1743">
                  <c:v>7.4299999999996</c:v>
                </c:pt>
                <c:pt idx="1744">
                  <c:v>7.4399999999995998</c:v>
                </c:pt>
                <c:pt idx="1745">
                  <c:v>7.4499999999995996</c:v>
                </c:pt>
                <c:pt idx="1746">
                  <c:v>7.4599999999996003</c:v>
                </c:pt>
                <c:pt idx="1747">
                  <c:v>7.4699999999996001</c:v>
                </c:pt>
                <c:pt idx="1748">
                  <c:v>7.4799999999995999</c:v>
                </c:pt>
                <c:pt idx="1749">
                  <c:v>7.4899999999995996</c:v>
                </c:pt>
                <c:pt idx="1750">
                  <c:v>7.4999999999996003</c:v>
                </c:pt>
                <c:pt idx="1751">
                  <c:v>7.5099999999996001</c:v>
                </c:pt>
                <c:pt idx="1752">
                  <c:v>7.5199999999995999</c:v>
                </c:pt>
                <c:pt idx="1753">
                  <c:v>7.5299999999995997</c:v>
                </c:pt>
                <c:pt idx="1754">
                  <c:v>7.5399999999996004</c:v>
                </c:pt>
                <c:pt idx="1755">
                  <c:v>7.5499999999996001</c:v>
                </c:pt>
                <c:pt idx="1756">
                  <c:v>7.5599999999995999</c:v>
                </c:pt>
                <c:pt idx="1757">
                  <c:v>7.5699999999995997</c:v>
                </c:pt>
                <c:pt idx="1758">
                  <c:v>7.5799999999996004</c:v>
                </c:pt>
                <c:pt idx="1759">
                  <c:v>7.5899999999996002</c:v>
                </c:pt>
                <c:pt idx="1760">
                  <c:v>7.5999999999996</c:v>
                </c:pt>
                <c:pt idx="1761">
                  <c:v>7.6099999999995998</c:v>
                </c:pt>
                <c:pt idx="1762">
                  <c:v>7.6199999999996004</c:v>
                </c:pt>
                <c:pt idx="1763">
                  <c:v>7.6299999999996002</c:v>
                </c:pt>
                <c:pt idx="1764">
                  <c:v>7.6399999999996</c:v>
                </c:pt>
                <c:pt idx="1765">
                  <c:v>7.6499999999995998</c:v>
                </c:pt>
                <c:pt idx="1766">
                  <c:v>7.6599999999995996</c:v>
                </c:pt>
                <c:pt idx="1767">
                  <c:v>7.6699999999996002</c:v>
                </c:pt>
                <c:pt idx="1768">
                  <c:v>7.6799999999996</c:v>
                </c:pt>
                <c:pt idx="1769">
                  <c:v>7.6899999999995998</c:v>
                </c:pt>
                <c:pt idx="1770">
                  <c:v>7.6999999999995996</c:v>
                </c:pt>
                <c:pt idx="1771">
                  <c:v>7.7099999999996003</c:v>
                </c:pt>
                <c:pt idx="1772">
                  <c:v>7.7199999999996001</c:v>
                </c:pt>
                <c:pt idx="1773">
                  <c:v>7.7299999999995999</c:v>
                </c:pt>
                <c:pt idx="1774">
                  <c:v>7.7399999999995996</c:v>
                </c:pt>
                <c:pt idx="1775">
                  <c:v>7.7499999999996003</c:v>
                </c:pt>
                <c:pt idx="1776">
                  <c:v>7.7599999999996001</c:v>
                </c:pt>
                <c:pt idx="1777">
                  <c:v>7.7699999999995999</c:v>
                </c:pt>
                <c:pt idx="1778">
                  <c:v>7.7799999999995997</c:v>
                </c:pt>
                <c:pt idx="1779">
                  <c:v>7.7899999999996004</c:v>
                </c:pt>
                <c:pt idx="1780">
                  <c:v>7.7999999999996001</c:v>
                </c:pt>
                <c:pt idx="1781">
                  <c:v>7.8099999999995999</c:v>
                </c:pt>
                <c:pt idx="1782">
                  <c:v>7.8199999999995997</c:v>
                </c:pt>
                <c:pt idx="1783">
                  <c:v>7.8299999999996004</c:v>
                </c:pt>
                <c:pt idx="1784">
                  <c:v>7.8399999999996002</c:v>
                </c:pt>
                <c:pt idx="1785">
                  <c:v>7.8499999999996</c:v>
                </c:pt>
                <c:pt idx="1786">
                  <c:v>7.8599999999995998</c:v>
                </c:pt>
                <c:pt idx="1787">
                  <c:v>7.8699999999996004</c:v>
                </c:pt>
                <c:pt idx="1788">
                  <c:v>7.8799999999996002</c:v>
                </c:pt>
                <c:pt idx="1789">
                  <c:v>7.8899999999996</c:v>
                </c:pt>
                <c:pt idx="1790">
                  <c:v>7.8999999999995998</c:v>
                </c:pt>
                <c:pt idx="1791">
                  <c:v>7.9099999999995996</c:v>
                </c:pt>
                <c:pt idx="1792">
                  <c:v>7.9199999999996002</c:v>
                </c:pt>
                <c:pt idx="1793">
                  <c:v>7.9299999999996</c:v>
                </c:pt>
                <c:pt idx="1794">
                  <c:v>7.9399999999995998</c:v>
                </c:pt>
                <c:pt idx="1795">
                  <c:v>7.9499999999995996</c:v>
                </c:pt>
                <c:pt idx="1796">
                  <c:v>7.9599999999996003</c:v>
                </c:pt>
                <c:pt idx="1797">
                  <c:v>7.9699999999996001</c:v>
                </c:pt>
                <c:pt idx="1798">
                  <c:v>7.9799999999995999</c:v>
                </c:pt>
                <c:pt idx="1799">
                  <c:v>7.9899999999995996</c:v>
                </c:pt>
                <c:pt idx="1800">
                  <c:v>7.9999999999996003</c:v>
                </c:pt>
                <c:pt idx="1801">
                  <c:v>8.0099999999996001</c:v>
                </c:pt>
                <c:pt idx="1802">
                  <c:v>8.0199999999995999</c:v>
                </c:pt>
                <c:pt idx="1803">
                  <c:v>8.0299999999995997</c:v>
                </c:pt>
                <c:pt idx="1804">
                  <c:v>8.0399999999995995</c:v>
                </c:pt>
                <c:pt idx="1805">
                  <c:v>8.0499999999995993</c:v>
                </c:pt>
                <c:pt idx="1806">
                  <c:v>8.0599999999996008</c:v>
                </c:pt>
                <c:pt idx="1807">
                  <c:v>8.0699999999996006</c:v>
                </c:pt>
                <c:pt idx="1808">
                  <c:v>8.0799999999996004</c:v>
                </c:pt>
                <c:pt idx="1809">
                  <c:v>8.0899999999996002</c:v>
                </c:pt>
                <c:pt idx="1810">
                  <c:v>8.0999999999996</c:v>
                </c:pt>
                <c:pt idx="1811">
                  <c:v>8.1099999999995998</c:v>
                </c:pt>
                <c:pt idx="1812">
                  <c:v>8.1199999999995995</c:v>
                </c:pt>
                <c:pt idx="1813">
                  <c:v>8.1299999999995993</c:v>
                </c:pt>
                <c:pt idx="1814">
                  <c:v>8.1399999999995991</c:v>
                </c:pt>
                <c:pt idx="1815">
                  <c:v>8.1499999999996007</c:v>
                </c:pt>
                <c:pt idx="1816">
                  <c:v>8.1599999999996005</c:v>
                </c:pt>
                <c:pt idx="1817">
                  <c:v>8.1699999999996002</c:v>
                </c:pt>
                <c:pt idx="1818">
                  <c:v>8.1799999999996</c:v>
                </c:pt>
                <c:pt idx="1819">
                  <c:v>8.1899999999995998</c:v>
                </c:pt>
                <c:pt idx="1820">
                  <c:v>8.1999999999995996</c:v>
                </c:pt>
                <c:pt idx="1821">
                  <c:v>8.2099999999995994</c:v>
                </c:pt>
                <c:pt idx="1822">
                  <c:v>8.2199999999995992</c:v>
                </c:pt>
                <c:pt idx="1823">
                  <c:v>8.2299999999996007</c:v>
                </c:pt>
                <c:pt idx="1824">
                  <c:v>8.2399999999996005</c:v>
                </c:pt>
                <c:pt idx="1825">
                  <c:v>8.2499999999996003</c:v>
                </c:pt>
                <c:pt idx="1826">
                  <c:v>8.2599999999996001</c:v>
                </c:pt>
                <c:pt idx="1827">
                  <c:v>8.2699999999995999</c:v>
                </c:pt>
                <c:pt idx="1828">
                  <c:v>8.2799999999995997</c:v>
                </c:pt>
                <c:pt idx="1829">
                  <c:v>8.2899999999995995</c:v>
                </c:pt>
                <c:pt idx="1830">
                  <c:v>8.2999999999995993</c:v>
                </c:pt>
                <c:pt idx="1831">
                  <c:v>8.3099999999996008</c:v>
                </c:pt>
                <c:pt idx="1832">
                  <c:v>8.3199999999996006</c:v>
                </c:pt>
                <c:pt idx="1833">
                  <c:v>8.3299999999996004</c:v>
                </c:pt>
                <c:pt idx="1834">
                  <c:v>8.3399999999996002</c:v>
                </c:pt>
                <c:pt idx="1835">
                  <c:v>8.3499999999996</c:v>
                </c:pt>
                <c:pt idx="1836">
                  <c:v>8.3599999999995998</c:v>
                </c:pt>
                <c:pt idx="1837">
                  <c:v>8.3699999999995995</c:v>
                </c:pt>
                <c:pt idx="1838">
                  <c:v>8.3799999999995993</c:v>
                </c:pt>
                <c:pt idx="1839">
                  <c:v>8.3899999999995991</c:v>
                </c:pt>
                <c:pt idx="1840">
                  <c:v>8.3999999999996007</c:v>
                </c:pt>
                <c:pt idx="1841">
                  <c:v>8.4099999999996005</c:v>
                </c:pt>
                <c:pt idx="1842">
                  <c:v>8.4199999999996002</c:v>
                </c:pt>
                <c:pt idx="1843">
                  <c:v>8.4299999999996</c:v>
                </c:pt>
                <c:pt idx="1844">
                  <c:v>8.4399999999995998</c:v>
                </c:pt>
                <c:pt idx="1845">
                  <c:v>8.4499999999995996</c:v>
                </c:pt>
                <c:pt idx="1846">
                  <c:v>8.4599999999995994</c:v>
                </c:pt>
                <c:pt idx="1847">
                  <c:v>8.4699999999995992</c:v>
                </c:pt>
                <c:pt idx="1848">
                  <c:v>8.4799999999996007</c:v>
                </c:pt>
                <c:pt idx="1849">
                  <c:v>8.4899999999996005</c:v>
                </c:pt>
                <c:pt idx="1850">
                  <c:v>8.4999999999996003</c:v>
                </c:pt>
                <c:pt idx="1851">
                  <c:v>8.5099999999996001</c:v>
                </c:pt>
                <c:pt idx="1852">
                  <c:v>8.5199999999995999</c:v>
                </c:pt>
                <c:pt idx="1853">
                  <c:v>8.5299999999995997</c:v>
                </c:pt>
                <c:pt idx="1854">
                  <c:v>8.5399999999995995</c:v>
                </c:pt>
                <c:pt idx="1855">
                  <c:v>8.5499999999995993</c:v>
                </c:pt>
                <c:pt idx="1856">
                  <c:v>8.5599999999996008</c:v>
                </c:pt>
                <c:pt idx="1857">
                  <c:v>8.5699999999996006</c:v>
                </c:pt>
                <c:pt idx="1858">
                  <c:v>8.5799999999996004</c:v>
                </c:pt>
                <c:pt idx="1859">
                  <c:v>8.5899999999996002</c:v>
                </c:pt>
                <c:pt idx="1860">
                  <c:v>8.5999999999996</c:v>
                </c:pt>
                <c:pt idx="1861">
                  <c:v>8.6099999999995998</c:v>
                </c:pt>
                <c:pt idx="1862">
                  <c:v>8.6199999999995995</c:v>
                </c:pt>
                <c:pt idx="1863">
                  <c:v>8.6299999999995993</c:v>
                </c:pt>
                <c:pt idx="1864">
                  <c:v>8.6399999999995991</c:v>
                </c:pt>
                <c:pt idx="1865">
                  <c:v>8.6499999999996007</c:v>
                </c:pt>
                <c:pt idx="1866">
                  <c:v>8.6599999999996005</c:v>
                </c:pt>
                <c:pt idx="1867">
                  <c:v>8.6699999999996002</c:v>
                </c:pt>
                <c:pt idx="1868">
                  <c:v>8.6799999999996</c:v>
                </c:pt>
                <c:pt idx="1869">
                  <c:v>8.6899999999995998</c:v>
                </c:pt>
                <c:pt idx="1870">
                  <c:v>8.6999999999995996</c:v>
                </c:pt>
                <c:pt idx="1871">
                  <c:v>8.7099999999995994</c:v>
                </c:pt>
                <c:pt idx="1872">
                  <c:v>8.7199999999995992</c:v>
                </c:pt>
                <c:pt idx="1873">
                  <c:v>8.7299999999996007</c:v>
                </c:pt>
                <c:pt idx="1874">
                  <c:v>8.7399999999996005</c:v>
                </c:pt>
                <c:pt idx="1875">
                  <c:v>8.7499999999996003</c:v>
                </c:pt>
                <c:pt idx="1876">
                  <c:v>8.7599999999996001</c:v>
                </c:pt>
                <c:pt idx="1877">
                  <c:v>8.7699999999995999</c:v>
                </c:pt>
                <c:pt idx="1878">
                  <c:v>8.7799999999995997</c:v>
                </c:pt>
                <c:pt idx="1879">
                  <c:v>8.7899999999995995</c:v>
                </c:pt>
                <c:pt idx="1880">
                  <c:v>8.7999999999995993</c:v>
                </c:pt>
                <c:pt idx="1881">
                  <c:v>8.8099999999996008</c:v>
                </c:pt>
                <c:pt idx="1882">
                  <c:v>8.8199999999996006</c:v>
                </c:pt>
                <c:pt idx="1883">
                  <c:v>8.8299999999996004</c:v>
                </c:pt>
                <c:pt idx="1884">
                  <c:v>8.8399999999996002</c:v>
                </c:pt>
                <c:pt idx="1885">
                  <c:v>8.8499999999996</c:v>
                </c:pt>
                <c:pt idx="1886">
                  <c:v>8.8599999999995998</c:v>
                </c:pt>
                <c:pt idx="1887">
                  <c:v>8.8699999999995995</c:v>
                </c:pt>
                <c:pt idx="1888">
                  <c:v>8.8799999999995993</c:v>
                </c:pt>
                <c:pt idx="1889">
                  <c:v>8.8899999999995991</c:v>
                </c:pt>
                <c:pt idx="1890">
                  <c:v>8.8999999999996007</c:v>
                </c:pt>
                <c:pt idx="1891">
                  <c:v>8.9099999999996005</c:v>
                </c:pt>
                <c:pt idx="1892">
                  <c:v>8.9199999999996002</c:v>
                </c:pt>
                <c:pt idx="1893">
                  <c:v>8.9299999999996</c:v>
                </c:pt>
                <c:pt idx="1894">
                  <c:v>8.9399999999995998</c:v>
                </c:pt>
                <c:pt idx="1895">
                  <c:v>8.9499999999995996</c:v>
                </c:pt>
                <c:pt idx="1896">
                  <c:v>8.9599999999995994</c:v>
                </c:pt>
                <c:pt idx="1897">
                  <c:v>8.9699999999995992</c:v>
                </c:pt>
                <c:pt idx="1898">
                  <c:v>8.9799999999996007</c:v>
                </c:pt>
                <c:pt idx="1899">
                  <c:v>8.9899999999996005</c:v>
                </c:pt>
                <c:pt idx="1900">
                  <c:v>8.9999999999996003</c:v>
                </c:pt>
                <c:pt idx="1901">
                  <c:v>9.0099999999996001</c:v>
                </c:pt>
                <c:pt idx="1902">
                  <c:v>9.0199999999995999</c:v>
                </c:pt>
                <c:pt idx="1903">
                  <c:v>9.0299999999995997</c:v>
                </c:pt>
                <c:pt idx="1904">
                  <c:v>9.0399999999995995</c:v>
                </c:pt>
                <c:pt idx="1905">
                  <c:v>9.0499999999995993</c:v>
                </c:pt>
                <c:pt idx="1906">
                  <c:v>9.0599999999996008</c:v>
                </c:pt>
                <c:pt idx="1907">
                  <c:v>9.0699999999996006</c:v>
                </c:pt>
                <c:pt idx="1908">
                  <c:v>9.0799999999996004</c:v>
                </c:pt>
                <c:pt idx="1909">
                  <c:v>9.0899999999996002</c:v>
                </c:pt>
                <c:pt idx="1910">
                  <c:v>9.0999999999996</c:v>
                </c:pt>
                <c:pt idx="1911">
                  <c:v>9.1099999999995998</c:v>
                </c:pt>
                <c:pt idx="1912">
                  <c:v>9.1199999999995995</c:v>
                </c:pt>
                <c:pt idx="1913">
                  <c:v>9.1299999999995993</c:v>
                </c:pt>
                <c:pt idx="1914">
                  <c:v>9.1399999999995991</c:v>
                </c:pt>
                <c:pt idx="1915">
                  <c:v>9.1499999999996007</c:v>
                </c:pt>
                <c:pt idx="1916">
                  <c:v>9.1599999999996005</c:v>
                </c:pt>
                <c:pt idx="1917">
                  <c:v>9.1699999999996002</c:v>
                </c:pt>
                <c:pt idx="1918">
                  <c:v>9.1799999999996</c:v>
                </c:pt>
                <c:pt idx="1919">
                  <c:v>9.1899999999995998</c:v>
                </c:pt>
                <c:pt idx="1920">
                  <c:v>9.1999999999995996</c:v>
                </c:pt>
                <c:pt idx="1921">
                  <c:v>9.2099999999995994</c:v>
                </c:pt>
                <c:pt idx="1922">
                  <c:v>9.2199999999995992</c:v>
                </c:pt>
                <c:pt idx="1923">
                  <c:v>9.2299999999996007</c:v>
                </c:pt>
                <c:pt idx="1924">
                  <c:v>9.2399999999996005</c:v>
                </c:pt>
                <c:pt idx="1925">
                  <c:v>9.2499999999996003</c:v>
                </c:pt>
                <c:pt idx="1926">
                  <c:v>9.2599999999996001</c:v>
                </c:pt>
                <c:pt idx="1927">
                  <c:v>9.2699999999995999</c:v>
                </c:pt>
                <c:pt idx="1928">
                  <c:v>9.2799999999995997</c:v>
                </c:pt>
                <c:pt idx="1929">
                  <c:v>9.2899999999995995</c:v>
                </c:pt>
                <c:pt idx="1930">
                  <c:v>9.2999999999995993</c:v>
                </c:pt>
                <c:pt idx="1931">
                  <c:v>9.3099999999996008</c:v>
                </c:pt>
                <c:pt idx="1932">
                  <c:v>9.3199999999996006</c:v>
                </c:pt>
                <c:pt idx="1933">
                  <c:v>9.3299999999996004</c:v>
                </c:pt>
                <c:pt idx="1934">
                  <c:v>9.3399999999996002</c:v>
                </c:pt>
                <c:pt idx="1935">
                  <c:v>9.3499999999996</c:v>
                </c:pt>
                <c:pt idx="1936">
                  <c:v>9.3599999999995998</c:v>
                </c:pt>
                <c:pt idx="1937">
                  <c:v>9.3699999999995995</c:v>
                </c:pt>
                <c:pt idx="1938">
                  <c:v>9.3799999999995993</c:v>
                </c:pt>
                <c:pt idx="1939">
                  <c:v>9.3899999999995991</c:v>
                </c:pt>
                <c:pt idx="1940">
                  <c:v>9.3999999999996007</c:v>
                </c:pt>
                <c:pt idx="1941">
                  <c:v>9.4099999999996005</c:v>
                </c:pt>
                <c:pt idx="1942">
                  <c:v>9.4199999999996002</c:v>
                </c:pt>
                <c:pt idx="1943">
                  <c:v>9.4299999999996</c:v>
                </c:pt>
                <c:pt idx="1944">
                  <c:v>9.4399999999995998</c:v>
                </c:pt>
                <c:pt idx="1945">
                  <c:v>9.4499999999995996</c:v>
                </c:pt>
                <c:pt idx="1946">
                  <c:v>9.4599999999995994</c:v>
                </c:pt>
                <c:pt idx="1947">
                  <c:v>9.4699999999995992</c:v>
                </c:pt>
                <c:pt idx="1948">
                  <c:v>9.4799999999996007</c:v>
                </c:pt>
                <c:pt idx="1949">
                  <c:v>9.4899999999996005</c:v>
                </c:pt>
                <c:pt idx="1950">
                  <c:v>9.4999999999996003</c:v>
                </c:pt>
                <c:pt idx="1951">
                  <c:v>9.5099999999996001</c:v>
                </c:pt>
                <c:pt idx="1952">
                  <c:v>9.5199999999995999</c:v>
                </c:pt>
                <c:pt idx="1953">
                  <c:v>9.5299999999995997</c:v>
                </c:pt>
                <c:pt idx="1954">
                  <c:v>9.5399999999995995</c:v>
                </c:pt>
                <c:pt idx="1955">
                  <c:v>9.5499999999995993</c:v>
                </c:pt>
                <c:pt idx="1956">
                  <c:v>9.5599999999996008</c:v>
                </c:pt>
                <c:pt idx="1957">
                  <c:v>9.5699999999996006</c:v>
                </c:pt>
                <c:pt idx="1958">
                  <c:v>9.5799999999996004</c:v>
                </c:pt>
                <c:pt idx="1959">
                  <c:v>9.5899999999996002</c:v>
                </c:pt>
                <c:pt idx="1960">
                  <c:v>9.5999999999996</c:v>
                </c:pt>
                <c:pt idx="1961">
                  <c:v>9.6099999999995998</c:v>
                </c:pt>
                <c:pt idx="1962">
                  <c:v>9.6199999999995995</c:v>
                </c:pt>
                <c:pt idx="1963">
                  <c:v>9.6299999999995993</c:v>
                </c:pt>
                <c:pt idx="1964">
                  <c:v>9.6399999999995991</c:v>
                </c:pt>
                <c:pt idx="1965">
                  <c:v>9.6499999999996007</c:v>
                </c:pt>
                <c:pt idx="1966">
                  <c:v>9.6599999999996005</c:v>
                </c:pt>
                <c:pt idx="1967">
                  <c:v>9.6699999999996002</c:v>
                </c:pt>
                <c:pt idx="1968">
                  <c:v>9.6799999999996</c:v>
                </c:pt>
                <c:pt idx="1969">
                  <c:v>9.6899999999995998</c:v>
                </c:pt>
                <c:pt idx="1970">
                  <c:v>9.6999999999995996</c:v>
                </c:pt>
                <c:pt idx="1971">
                  <c:v>9.7099999999995994</c:v>
                </c:pt>
                <c:pt idx="1972">
                  <c:v>9.7199999999995992</c:v>
                </c:pt>
                <c:pt idx="1973">
                  <c:v>9.7299999999996007</c:v>
                </c:pt>
                <c:pt idx="1974">
                  <c:v>9.7399999999996005</c:v>
                </c:pt>
                <c:pt idx="1975">
                  <c:v>9.7499999999996003</c:v>
                </c:pt>
                <c:pt idx="1976">
                  <c:v>9.7599999999996001</c:v>
                </c:pt>
                <c:pt idx="1977">
                  <c:v>9.7699999999995999</c:v>
                </c:pt>
                <c:pt idx="1978">
                  <c:v>9.7799999999995997</c:v>
                </c:pt>
                <c:pt idx="1979">
                  <c:v>9.7899999999995995</c:v>
                </c:pt>
                <c:pt idx="1980">
                  <c:v>9.7999999999995993</c:v>
                </c:pt>
                <c:pt idx="1981">
                  <c:v>9.8099999999996008</c:v>
                </c:pt>
                <c:pt idx="1982">
                  <c:v>9.8199999999996006</c:v>
                </c:pt>
                <c:pt idx="1983">
                  <c:v>9.8299999999996004</c:v>
                </c:pt>
                <c:pt idx="1984">
                  <c:v>9.8399999999996002</c:v>
                </c:pt>
                <c:pt idx="1985">
                  <c:v>9.8499999999996</c:v>
                </c:pt>
                <c:pt idx="1986">
                  <c:v>9.8599999999995998</c:v>
                </c:pt>
                <c:pt idx="1987">
                  <c:v>9.8699999999995995</c:v>
                </c:pt>
                <c:pt idx="1988">
                  <c:v>9.8799999999995993</c:v>
                </c:pt>
                <c:pt idx="1989">
                  <c:v>9.8899999999995991</c:v>
                </c:pt>
                <c:pt idx="1990">
                  <c:v>9.8999999999996007</c:v>
                </c:pt>
                <c:pt idx="1991">
                  <c:v>9.9099999999996005</c:v>
                </c:pt>
                <c:pt idx="1992">
                  <c:v>9.9199999999996002</c:v>
                </c:pt>
                <c:pt idx="1993">
                  <c:v>9.9299999999996</c:v>
                </c:pt>
                <c:pt idx="1994">
                  <c:v>9.9399999999995998</c:v>
                </c:pt>
                <c:pt idx="1995">
                  <c:v>9.9499999999995996</c:v>
                </c:pt>
                <c:pt idx="1996">
                  <c:v>9.9599999999995994</c:v>
                </c:pt>
                <c:pt idx="1997">
                  <c:v>9.9699999999995992</c:v>
                </c:pt>
                <c:pt idx="1998">
                  <c:v>9.9799999999996007</c:v>
                </c:pt>
                <c:pt idx="1999">
                  <c:v>9.9899999999996005</c:v>
                </c:pt>
                <c:pt idx="2000">
                  <c:v>9.9999999999996003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A8-4780-9B96-AACACC681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610552"/>
        <c:axId val="846068880"/>
      </c:line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xVal>
          <c:yVal>
            <c:numRef>
              <c:f>Sheet1!$C$2:$C$2002</c:f>
              <c:numCache>
                <c:formatCode>General</c:formatCode>
                <c:ptCount val="2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A8-4780-9B96-AACACC681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211800"/>
        <c:axId val="111359388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Sheet1!$A$2:$A$2002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xVal>
          <c:yVal>
            <c:numRef>
              <c:f>Sheet1!$B$2:$B$2002</c:f>
              <c:numCache>
                <c:formatCode>General</c:formatCode>
                <c:ptCount val="2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A8-4780-9B96-AACACC681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610552"/>
        <c:axId val="846068880"/>
      </c:scatterChart>
      <c:valAx>
        <c:axId val="804211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593888"/>
        <c:crosses val="autoZero"/>
        <c:crossBetween val="midCat"/>
      </c:valAx>
      <c:valAx>
        <c:axId val="1113593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4211800"/>
        <c:crosses val="autoZero"/>
        <c:crossBetween val="midCat"/>
      </c:valAx>
      <c:valAx>
        <c:axId val="8460688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07610552"/>
        <c:crosses val="max"/>
        <c:crossBetween val="between"/>
      </c:valAx>
      <c:catAx>
        <c:axId val="307610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46068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7:59:3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1921 24575,'0'1'0,"0"0"0,1-1 0,-1 1 0,0-1 0,1 1 0,-1-1 0,0 0 0,1 1 0,-1-1 0,1 1 0,-1-1 0,1 0 0,-1 1 0,0-1 0,1 0 0,-1 1 0,1-1 0,0 0 0,-1 0 0,1 1 0,-1-1 0,1 0 0,-1 0 0,1 0 0,-1 0 0,2 0 0,19 2 0,-17-1 0,28 1 0,1 0 0,-1-2 0,1-2 0,59-10 0,-53 1 0,-29 7 0,0 1 0,1 0 0,0 0 0,12 0 0,210 1 0,-117 4 0,-39-1 0,-23 1 0,54-6 0,-95 2 0,-1 0 0,16-6 0,8-2 0,114-20 0,-132 27 0,1 1 0,20 0 0,-24 1 0,0 1 0,0-2 0,0 0 0,17-5 0,6-4 0,-14 4 0,30-13 0,-50 19 0,27-12 0,51-32 0,-60 32 0,0 2 0,36-14 0,-10 6 0,-20 6 0,-4 4 0,-1-2 0,-1 0 0,0-2 0,29-21 0,145-116 0,-156 121 0,60-54 0,-1-24 0,-48 48 0,12-7 0,12-20 0,-46 51 0,-8 12 0,-1-2 0,-1 0 0,-2-1 0,26-49 0,-37 63 0,1 1 0,0 1 0,0-1 0,1 1 0,1 1 0,16-15 0,7-10 0,1-1 0,51-44 0,-65 62 0,-1-2 0,29-39 0,-29 35 0,37-37 0,-29 33 0,-15 16 0,0 0 0,1 1 0,24-17 0,85-44 0,-70 37 0,-31 20 0,1 1 0,31-16 0,54-22 0,-85 43 0,1 1 0,0 0 0,39-5 0,-34 9 0,-11 1 0,0 0 0,26-8 0,-24 5 0,1 1 0,0 1 0,0 0 0,0 1 0,0 1 0,0 1 0,0 1 0,0 0 0,37 9 0,9 12 0,-20-6 0,-20-8 0,-1 2 0,0 1 0,-1 1 0,0 0 0,-1 2 0,0 1 0,28 25 0,-23-13 0,20 15 0,151 118 0,-176-140 0,-1 2 0,30 38 0,-9-9 0,26 34 0,-7-6 0,76 69 0,-105-118 0,1-1 0,59 39 0,101 71 0,-167-120 0,0-1 0,45 22 0,20 14 0,-30-17 0,127 57 0,-132-68 0,-38-19 0,31 9 0,-31-11 0,-1 1 0,20 8 0,-13-1 0,-5-3 0,0-1 0,1-1 0,-1 0 0,34 8 0,57 11 0,-4-2 0,-41-10 0,-37-7 0,55 6 0,9 1 0,-32-3 0,-12-2 89,12 2-1543,-41-10-5372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8:00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1921 24575,'0'1'0,"0"0"0,1-1 0,-1 1 0,0-1 0,1 1 0,-1-1 0,0 0 0,1 1 0,-1-1 0,1 1 0,-1-1 0,1 0 0,-1 1 0,0-1 0,1 0 0,-1 1 0,1-1 0,0 0 0,-1 0 0,1 1 0,-1-1 0,1 0 0,-1 0 0,1 0 0,-1 0 0,2 0 0,19 2 0,-17-1 0,28 1 0,1 0 0,-1-2 0,1-2 0,59-10 0,-53 1 0,-29 7 0,0 1 0,1 0 0,0 0 0,12 0 0,210 1 0,-117 4 0,-39-1 0,-23 1 0,54-6 0,-95 2 0,-1 0 0,16-6 0,8-2 0,114-20 0,-132 27 0,1 1 0,20 0 0,-24 1 0,0 1 0,0-2 0,0 0 0,17-5 0,6-4 0,-14 4 0,30-13 0,-50 19 0,27-12 0,51-32 0,-60 32 0,0 2 0,36-14 0,-10 6 0,-20 6 0,-4 4 0,-1-2 0,-1 0 0,0-2 0,29-21 0,145-116 0,-156 121 0,60-54 0,-1-24 0,-48 48 0,12-7 0,12-20 0,-46 51 0,-8 12 0,-1-2 0,-1 0 0,-2-1 0,26-49 0,-37 63 0,1 1 0,0 1 0,0-1 0,1 1 0,1 1 0,16-15 0,7-10 0,1-1 0,51-44 0,-65 62 0,-1-2 0,29-39 0,-29 35 0,37-37 0,-29 33 0,-15 16 0,0 0 0,1 1 0,24-17 0,85-44 0,-70 37 0,-31 20 0,1 1 0,31-16 0,54-22 0,-85 43 0,1 1 0,0 0 0,39-5 0,-34 9 0,-11 1 0,0 0 0,26-8 0,-24 5 0,1 1 0,0 1 0,0 0 0,0 1 0,0 1 0,0 1 0,0 1 0,0 0 0,37 9 0,9 12 0,-20-6 0,-20-8 0,-1 2 0,0 1 0,-1 1 0,0 0 0,-1 2 0,0 1 0,28 25 0,-23-13 0,20 15 0,151 118 0,-176-140 0,-1 2 0,30 38 0,-9-9 0,26 34 0,-7-6 0,76 69 0,-105-118 0,1-1 0,59 39 0,101 71 0,-167-120 0,0-1 0,45 22 0,20 14 0,-30-17 0,127 57 0,-132-68 0,-38-19 0,31 9 0,-31-11 0,-1 1 0,20 8 0,-13-1 0,-5-3 0,0-1 0,1-1 0,-1 0 0,34 8 0,57 11 0,-4-2 0,-41-10 0,-37-7 0,55 6 0,9 1 0,-32-3 0,-12-2 89,12 2-1543,-41-10-5372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8:04:29.147"/>
    </inkml:context>
    <inkml:brush xml:id="br0">
      <inkml:brushProperty name="width" value="0.05" units="cm"/>
      <inkml:brushProperty name="height" value="0.05" units="cm"/>
      <inkml:brushProperty name="color" value="#7EC492"/>
    </inkml:brush>
  </inkml:definitions>
  <inkml:trace contextRef="#ctx0" brushRef="#br0">0 52 24575,'2369'0'0,"-2281"7"0,-2-1 0,590-7 0,-660 2 0,0 1 0,1 1 0,16 4 0,-13-3 0,30 4 0,199-6 0,-127-4 0,1512 2 0,-1536-6 0,0-1 0,972 8 0,-1058-2 0,-1 0 0,0-1 0,1 0 0,11-4 0,-10 2 0,0 1 0,20-2 0,202 2 0,-121 5 0,1153-2 0,-1161 7-1264,2-1 1302,220-7 1188,-316 2-1226,0 1 0,-1-1 0,24 8 0,-22-6 0,1 1 0,20 1 0,215-3 0,-127-4 0,116-7 0,-190 7 0,-34 2 0,0 0 0,0-1 0,-1-1 0,1 0 0,15-4 0,-13 2 0,0 0 0,0 2 0,0 0 0,1 0 0,20 2 0,25-2 0,-49 0 0,27-7 0,-28 5 0,1 1 0,19-2 0,64-8 0,-63 7 0,56-2 0,504 8 0,-249 1 0,-331-1-455,0 1 0,16 3 0,-16-2-6371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063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975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KL</a:t>
            </a:r>
            <a:r>
              <a:rPr kumimoji="1" lang="en-US" altLang="ko-KR" dirty="0"/>
              <a:t>(</a:t>
            </a:r>
            <a:r>
              <a:rPr lang="en" altLang="ko-Kore-KR" b="0" i="0" dirty="0" err="1">
                <a:solidFill>
                  <a:srgbClr val="292929"/>
                </a:solidFill>
                <a:effectLst/>
                <a:latin typeface="source-serif-pro"/>
              </a:rPr>
              <a:t>Kullback-Leibler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r>
              <a:rPr kumimoji="1" lang="en-US" altLang="ko-Kore-KR" dirty="0"/>
              <a:t>-Divergence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실제 데이터와의 정보량 차이를 매길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q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cross-entropy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의 엔트로피를 뺀 값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7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907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162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17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4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138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685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sz="24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10" Type="http://schemas.openxmlformats.org/officeDocument/2006/relationships/image" Target="NULL"/><Relationship Id="rId4" Type="http://schemas.openxmlformats.org/officeDocument/2006/relationships/chart" Target="../charts/chart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 dirty="0"/>
              <a:t>Linear / Logistic regression </a:t>
            </a:r>
            <a:endParaRPr dirty="0"/>
          </a:p>
        </p:txBody>
      </p:sp>
      <p:pic>
        <p:nvPicPr>
          <p:cNvPr id="99" name="Google Shape;99;p1" descr="우산, 대형, 파란색, 그룹이(가) 표시된 사진&#10;&#10;자동 생성된 설명"/>
          <p:cNvPicPr preferRelativeResize="0"/>
          <p:nvPr/>
        </p:nvPicPr>
        <p:blipFill rotWithShape="1">
          <a:blip r:embed="rId3">
            <a:alphaModFix amt="70000"/>
          </a:blip>
          <a:srcRect t="41115" r="-1" b="4988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6096000" y="6423914"/>
            <a:ext cx="33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>
                <a:solidFill>
                  <a:schemeClr val="tx1"/>
                </a:solidFill>
              </a:rPr>
              <a:t>Logistic Regression Classification (Cont’d)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1192" y="1911664"/>
                <a:ext cx="11029615" cy="4417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06000" lvl="0" indent="-3060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46"/>
                  <a:buChar char="◼"/>
                </a:pPr>
                <a:r>
                  <a:rPr lang="ko-KR" altLang="en-US" sz="1570" dirty="0">
                    <a:solidFill>
                      <a:schemeClr val="tx1"/>
                    </a:solidFill>
                  </a:rPr>
                  <a:t>사건의 확률이 아니라 승산</a:t>
                </a:r>
                <a:r>
                  <a:rPr lang="en-US" altLang="ko-KR" sz="1570" dirty="0">
                    <a:solidFill>
                      <a:schemeClr val="tx1"/>
                    </a:solidFill>
                  </a:rPr>
                  <a:t>(odds)</a:t>
                </a:r>
                <a:r>
                  <a:rPr lang="ko-KR" altLang="en-US" sz="1570" dirty="0">
                    <a:solidFill>
                      <a:schemeClr val="tx1"/>
                    </a:solidFill>
                  </a:rPr>
                  <a:t>를 구하는 문제로 바꿔본다면</a:t>
                </a:r>
                <a:endParaRPr lang="en-US" altLang="ko-KR" sz="157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ko-KR" altLang="en-US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57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    </a:t>
                </a:r>
                <a:r>
                  <a:rPr lang="ko-KR" altLang="en-US" sz="15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←</a:t>
                </a:r>
                <a:r>
                  <a:rPr lang="ko-KR" altLang="en-US" sz="12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여전히 </a:t>
                </a:r>
                <a:r>
                  <a:rPr lang="ko-KR" altLang="en-US" sz="127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좌항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과 </a:t>
                </a:r>
                <a:r>
                  <a:rPr lang="ko-KR" altLang="en-US" sz="127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우항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(-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∞, ∞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의 범위가 맞지 않음</a:t>
                </a:r>
                <a:endParaRPr lang="en-US" sz="127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250000"/>
                  </a:lnSpc>
                  <a:spcBef>
                    <a:spcPts val="0"/>
                  </a:spcBef>
                  <a:buSzPts val="1446"/>
                </a:pPr>
                <a:r>
                  <a:rPr lang="ko-KR" alt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좌변에 로그를 취하면</a:t>
                </a:r>
                <a:endParaRPr lang="en-US" altLang="ko-KR" sz="157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7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   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+mn-ea"/>
                  </a:rPr>
                  <a:t>← 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</a:rPr>
                  <a:t>양변의 범위가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(-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∞, ∞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으로 일치한다</a:t>
                </a:r>
                <a:endParaRPr lang="en-US" altLang="ko-KR" sz="127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5" name="Google Shape;13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911664"/>
                <a:ext cx="11029615" cy="4417417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10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>
                <a:solidFill>
                  <a:schemeClr val="tx1"/>
                </a:solidFill>
              </a:rPr>
              <a:t>Logistic Regression Classification (Cont’d)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1192" y="1911664"/>
                <a:ext cx="11029615" cy="4417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85750" indent="-285750">
                  <a:lnSpc>
                    <a:spcPct val="200000"/>
                  </a:lnSpc>
                  <a:spcBef>
                    <a:spcPts val="0"/>
                  </a:spcBef>
                  <a:buSzPts val="1446"/>
                </a:pPr>
                <a:r>
                  <a:rPr lang="ko-KR" alt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원래의 문제로 돌려놓자</a:t>
                </a:r>
                <a:endParaRPr lang="en-US" altLang="ko-KR" sz="157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ko-KR" altLang="en-US" sz="12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주어진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2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가 </a:t>
                </a:r>
                <a:r>
                  <a:rPr lang="en-US" altLang="ko-KR" sz="127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 label</a:t>
                </a:r>
                <a:r>
                  <a:rPr lang="ko-KR" altLang="en-US" sz="12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값 </a:t>
                </a:r>
                <a:r>
                  <a:rPr lang="en-US" altLang="ko-KR" sz="127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ko-KR" altLang="en-US" sz="127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에 속할 확률을 구하는 문제</a:t>
                </a:r>
                <a:endParaRPr lang="en-US" altLang="ko-KR" sz="127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250000"/>
                  </a:lnSpc>
                  <a:spcBef>
                    <a:spcPts val="0"/>
                  </a:spcBef>
                  <a:buSzPts val="1446"/>
                </a:pPr>
                <a:r>
                  <a:rPr lang="en-US" altLang="ko-KR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Notation</a:t>
                </a:r>
              </a:p>
              <a:p>
                <a:pPr marL="742950" lvl="1" indent="-285750">
                  <a:lnSpc>
                    <a:spcPct val="150000"/>
                  </a:lnSpc>
                  <a:spcBef>
                    <a:spcPts val="0"/>
                  </a:spcBef>
                  <a:buSzPts val="1446"/>
                  <a:buFont typeface="Arial" panose="020B0604020202020204" pitchFamily="34" charset="0"/>
                  <a:buChar char="•"/>
                </a:pP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로지스틱 함수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(logistic function)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57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7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sz="157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57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57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altLang="ko-KR" sz="157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57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ko-KR" sz="157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57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7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sup>
                        </m:sSup>
                        <m: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57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0"/>
                  </a:spcBef>
                  <a:buSzPts val="1446"/>
                  <a:buFont typeface="Arial" panose="020B0604020202020204" pitchFamily="34" charset="0"/>
                  <a:buChar char="•"/>
                </a:pPr>
                <a:r>
                  <a:rPr lang="ko-KR" altLang="en-US" sz="127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로짓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(logit)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7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57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sz="157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spcBef>
                    <a:spcPts val="0"/>
                  </a:spcBef>
                  <a:buSzPts val="1446"/>
                  <a:buFont typeface="Arial" panose="020B0604020202020204" pitchFamily="34" charset="0"/>
                  <a:buChar char="•"/>
                </a:pP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승산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(odds)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altLang="ko-KR" sz="157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57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ko-KR" sz="157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Google Shape;13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911664"/>
                <a:ext cx="11029615" cy="4417417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35;p3">
                <a:extLst>
                  <a:ext uri="{FF2B5EF4-FFF2-40B4-BE49-F238E27FC236}">
                    <a16:creationId xmlns:a16="http://schemas.microsoft.com/office/drawing/2014/main" id="{1453B315-993E-B30C-074F-3E90211BBB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6570" y="1911663"/>
                <a:ext cx="4387985" cy="4417417"/>
              </a:xfrm>
              <a:prstGeom prst="rect">
                <a:avLst/>
              </a:prstGeom>
              <a:noFill/>
              <a:ln w="12700">
                <a:solidFill>
                  <a:srgbClr val="969FA7"/>
                </a:solidFill>
                <a:prstDash val="sysDash"/>
              </a:ln>
              <a:effectLst>
                <a:softEdge rad="0"/>
              </a:effectLst>
            </p:spPr>
            <p:txBody>
              <a:bodyPr spcFirstLastPara="1" wrap="square" lIns="91425" tIns="45700" rIns="91425" bIns="45700" anchor="ctr" anchorCtr="0">
                <a:normAutofit fontScale="850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27914" algn="l" rtl="0">
                  <a:lnSpc>
                    <a:spcPct val="110000"/>
                  </a:lnSpc>
                  <a:spcBef>
                    <a:spcPts val="340"/>
                  </a:spcBef>
                  <a:spcAft>
                    <a:spcPts val="0"/>
                  </a:spcAft>
                  <a:buClr>
                    <a:schemeClr val="accent1"/>
                  </a:buClr>
                  <a:buSzPts val="1564"/>
                  <a:buFont typeface="Noto Sans Symbols"/>
                  <a:buChar char="◼"/>
                  <a:defRPr sz="17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1pPr>
                <a:lvl2pPr marL="914400" marR="0" lvl="1" indent="-310387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288"/>
                  <a:buFont typeface="Noto Sans Symbols"/>
                  <a:buChar char="◼"/>
                  <a:defRPr sz="14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2pPr>
                <a:lvl3pPr marL="1371600" marR="0" lvl="2" indent="-304546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196"/>
                  <a:buFont typeface="Noto Sans Symbols"/>
                  <a:buChar char="◼"/>
                  <a:defRPr sz="13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3pPr>
                <a:lvl4pPr marL="1828800" marR="0" lvl="3" indent="-292861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012"/>
                  <a:buFont typeface="Noto Sans Symbols"/>
                  <a:buChar char="◼"/>
                  <a:defRPr sz="11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4pPr>
                <a:lvl5pPr marL="2286000" marR="0" lvl="4" indent="-292861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012"/>
                  <a:buFont typeface="Noto Sans Symbols"/>
                  <a:buChar char="◼"/>
                  <a:defRPr sz="1100" b="0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5pPr>
                <a:lvl6pPr marL="2743200" marR="0" lvl="5" indent="-333756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1656"/>
                  <a:buFont typeface="Noto Sans Symbols"/>
                  <a:buChar char="◼"/>
                  <a:defRPr sz="12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6pPr>
                <a:lvl7pPr marL="3200400" marR="0" lvl="6" indent="-333756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1656"/>
                  <a:buFont typeface="Noto Sans Symbols"/>
                  <a:buChar char="◼"/>
                  <a:defRPr sz="12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7pPr>
                <a:lvl8pPr marL="3657600" marR="0" lvl="7" indent="-333756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1656"/>
                  <a:buFont typeface="Noto Sans Symbols"/>
                  <a:buChar char="◼"/>
                  <a:defRPr sz="12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8pPr>
                <a:lvl9pPr marL="4114800" marR="0" lvl="8" indent="-333756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SzPts val="1656"/>
                  <a:buFont typeface="Noto Sans Symbols"/>
                  <a:buChar char="◼"/>
                  <a:defRPr sz="12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9pPr>
              </a:lstStyle>
              <a:p>
                <a:pPr marL="0" indent="0" algn="ctr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5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altLang="ko-KR" sz="15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ko-KR" altLang="en-US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15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altLang="ko-KR" sz="15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ko-KR" altLang="en-US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15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5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15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altLang="ko-KR" sz="15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sz="1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f>
                        <m:f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sz="15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15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sz="15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ko-KR" altLang="en-US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15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ko-KR" sz="1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ko-KR" altLang="en-US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p>
                      </m:sSup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ko-KR" sz="1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ko-KR" altLang="en-US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ko-KR" altLang="en-US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5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p>
                      </m:sSup>
                      <m:r>
                        <a:rPr lang="en-US" altLang="ko-KR" sz="15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altLang="ko-KR" sz="15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ko-KR" sz="1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SzPts val="1446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9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sz="19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ko-KR" altLang="en-US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ko-KR" sz="19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9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9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9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9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altLang="ko-KR" sz="19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sz="19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9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  <m:r>
                            <a:rPr lang="en-US" altLang="ko-KR" sz="19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87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Google Shape;135;p3">
                <a:extLst>
                  <a:ext uri="{FF2B5EF4-FFF2-40B4-BE49-F238E27FC236}">
                    <a16:creationId xmlns:a16="http://schemas.microsoft.com/office/drawing/2014/main" id="{1453B315-993E-B30C-074F-3E90211B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70" y="1911663"/>
                <a:ext cx="4387985" cy="4417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969FA7"/>
                </a:solidFill>
                <a:prstDash val="sysDash"/>
              </a:ln>
              <a:effectLst>
                <a:softEdge rad="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>
                <a:solidFill>
                  <a:schemeClr val="tx1"/>
                </a:solidFill>
              </a:rPr>
              <a:t>Logistic Regression Model Fitting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3297" y="1933907"/>
                <a:ext cx="11029615" cy="4417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85750" indent="-285750">
                  <a:lnSpc>
                    <a:spcPct val="200000"/>
                  </a:lnSpc>
                  <a:spcBef>
                    <a:spcPts val="0"/>
                  </a:spcBef>
                  <a:buSzPts val="1446"/>
                </a:pPr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ko-KR" alt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축이 </a:t>
                </a:r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</a:t>
                </a:r>
                <a:r>
                  <a:rPr lang="ko-KR" alt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인  </a:t>
                </a:r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regression </a:t>
                </a:r>
                <a:r>
                  <a:rPr lang="ko-KR" altLang="en-US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문제를 풀면 된다</a:t>
                </a:r>
                <a:r>
                  <a:rPr lang="en-US" altLang="ko-KR" sz="1570" dirty="0">
                    <a:solidFill>
                      <a:schemeClr val="tx1"/>
                    </a:solidFill>
                    <a:latin typeface="+mn-ea"/>
                    <a:ea typeface="+mn-ea"/>
                  </a:rPr>
                  <a:t>?</a:t>
                </a: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MSE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+mn-ea"/>
                    <a:ea typeface="+mn-ea"/>
                  </a:rPr>
                  <a:t>가 </a:t>
                </a:r>
                <a:r>
                  <a:rPr lang="ko-KR" altLang="en-US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∞</a:t>
                </a:r>
                <a:endParaRPr lang="en-US" altLang="ko-KR" sz="157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따라서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각 점을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trend-line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에 </a:t>
                </a:r>
                <a:r>
                  <a:rPr lang="ko-KR" altLang="en-US" sz="1270" u="sng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사영</a:t>
                </a:r>
                <a:r>
                  <a:rPr lang="en-US" altLang="ko-KR" sz="1270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(project)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하여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S-curve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로 가져간다</a:t>
                </a:r>
                <a:endParaRPr lang="en-US" altLang="ko-KR" sz="127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marL="285750" indent="-285750">
                  <a:lnSpc>
                    <a:spcPct val="250000"/>
                  </a:lnSpc>
                  <a:spcBef>
                    <a:spcPts val="0"/>
                  </a:spcBef>
                  <a:buSzPts val="1446"/>
                </a:pPr>
                <a:r>
                  <a:rPr lang="ko-KR" altLang="en-US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이제</a:t>
                </a:r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ko-KR" altLang="en-US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최대우도법</a:t>
                </a:r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1600" b="0" i="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likelihood method)</a:t>
                </a:r>
                <a:r>
                  <a:rPr lang="ko-KR" altLang="en-US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를 적용한다</a:t>
                </a:r>
                <a:endParaRPr lang="en-US" altLang="ko-KR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en-US" altLang="ko-KR" sz="1300" b="0" i="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 dataset</a:t>
                </a:r>
                <a:r>
                  <a:rPr lang="ko-KR" altLang="en-US" sz="1300" b="0" i="0" dirty="0">
                    <a:solidFill>
                      <a:srgbClr val="202122"/>
                    </a:solidFill>
                    <a:effectLst/>
                    <a:latin typeface="+mn-ea"/>
                    <a:ea typeface="+mn-ea"/>
                  </a:rPr>
                  <a:t>이 </a:t>
                </a:r>
                <a:r>
                  <a:rPr lang="en-US" altLang="ko-KR" sz="1300" b="0" i="0" dirty="0">
                    <a:solidFill>
                      <a:srgbClr val="202122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</a:t>
                </a:r>
                <a:r>
                  <a:rPr lang="ko-KR" altLang="en-US" sz="1300" b="0" i="0" dirty="0">
                    <a:solidFill>
                      <a:srgbClr val="202122"/>
                    </a:solidFill>
                    <a:effectLst/>
                    <a:latin typeface="+mn-ea"/>
                    <a:ea typeface="+mn-ea"/>
                  </a:rPr>
                  <a:t>하다면</a:t>
                </a:r>
                <a:r>
                  <a:rPr lang="en-US" altLang="ko-KR" sz="1300" b="0" i="0" dirty="0">
                    <a:solidFill>
                      <a:srgbClr val="202122"/>
                    </a:solidFill>
                    <a:effectLst/>
                    <a:latin typeface="+mn-ea"/>
                    <a:ea typeface="+mn-ea"/>
                  </a:rPr>
                  <a:t>,</a:t>
                </a: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7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ko-KR" altLang="en-US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e>
                    </m:d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P</m:t>
                        </m:r>
                        <m:d>
                          <m:dPr>
                            <m:ctrl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ko-KR" altLang="en-US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57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sz="15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    →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7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7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ko-KR" altLang="en-US" sz="157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57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ko-KR" altLang="en-US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7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57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sz="1570" baseline="30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[1]</a:t>
                </a:r>
              </a:p>
              <a:p>
                <a:pPr marL="742950" lvl="1" indent="-285750">
                  <a:lnSpc>
                    <a:spcPct val="15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𝜃</m:t>
                        </m:r>
                      </m:e>
                    </m:d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57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acc>
                            <m:func>
                              <m:funcPr>
                                <m:ctrlP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57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57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57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57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57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57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sz="1570" baseline="30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[2]</a:t>
                </a:r>
                <a:endParaRPr lang="en-US" altLang="ko-KR" sz="157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Google Shape;13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297" y="1933907"/>
                <a:ext cx="11029615" cy="4417417"/>
              </a:xfrm>
              <a:prstGeom prst="rect">
                <a:avLst/>
              </a:prstGeom>
              <a:blipFill>
                <a:blip r:embed="rId3"/>
                <a:stretch>
                  <a:fillRect l="-1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58585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B2B359-944E-3BD5-67FD-2F5836998EA4}"/>
              </a:ext>
            </a:extLst>
          </p:cNvPr>
          <p:cNvGrpSpPr/>
          <p:nvPr/>
        </p:nvGrpSpPr>
        <p:grpSpPr>
          <a:xfrm>
            <a:off x="7120186" y="3819463"/>
            <a:ext cx="3964369" cy="2268404"/>
            <a:chOff x="7089706" y="1907310"/>
            <a:chExt cx="3964369" cy="2268404"/>
          </a:xfrm>
        </p:grpSpPr>
        <p:graphicFrame>
          <p:nvGraphicFramePr>
            <p:cNvPr id="3" name="차트 2">
              <a:extLst>
                <a:ext uri="{FF2B5EF4-FFF2-40B4-BE49-F238E27FC236}">
                  <a16:creationId xmlns:a16="http://schemas.microsoft.com/office/drawing/2014/main" id="{4B7A89DD-C4F7-CD39-6B18-2937F89E0774}"/>
                </a:ext>
              </a:extLst>
            </p:cNvPr>
            <p:cNvGraphicFramePr/>
            <p:nvPr/>
          </p:nvGraphicFramePr>
          <p:xfrm>
            <a:off x="7089706" y="1911664"/>
            <a:ext cx="3964369" cy="2264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" name="차트 3">
              <a:extLst>
                <a:ext uri="{FF2B5EF4-FFF2-40B4-BE49-F238E27FC236}">
                  <a16:creationId xmlns:a16="http://schemas.microsoft.com/office/drawing/2014/main" id="{CF6F36D7-02C4-4639-2CC7-2466C5076873}"/>
                </a:ext>
              </a:extLst>
            </p:cNvPr>
            <p:cNvGraphicFramePr/>
            <p:nvPr/>
          </p:nvGraphicFramePr>
          <p:xfrm>
            <a:off x="7318564" y="1907310"/>
            <a:ext cx="3506651" cy="18971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D6F49E-42AB-5A38-0EF7-0DAEAE8130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935387" y="1012536"/>
            <a:ext cx="4149168" cy="2607418"/>
            <a:chOff x="6826527" y="3520605"/>
            <a:chExt cx="4149168" cy="26074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A982A5-450F-5485-C4E5-F443EA916482}"/>
                </a:ext>
              </a:extLst>
            </p:cNvPr>
            <p:cNvGrpSpPr/>
            <p:nvPr/>
          </p:nvGrpSpPr>
          <p:grpSpPr>
            <a:xfrm>
              <a:off x="7011326" y="3520605"/>
              <a:ext cx="3964369" cy="2607418"/>
              <a:chOff x="6937304" y="3555937"/>
              <a:chExt cx="3964369" cy="2607418"/>
            </a:xfrm>
          </p:grpSpPr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8633A257-8C18-85F6-4828-3395409EA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0712308"/>
                  </p:ext>
                </p:extLst>
              </p:nvPr>
            </p:nvGraphicFramePr>
            <p:xfrm>
              <a:off x="6937304" y="3899305"/>
              <a:ext cx="3964369" cy="22640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8" name="차트 7">
                <a:extLst>
                  <a:ext uri="{FF2B5EF4-FFF2-40B4-BE49-F238E27FC236}">
                    <a16:creationId xmlns:a16="http://schemas.microsoft.com/office/drawing/2014/main" id="{772154AB-6E67-50FE-E085-E594423917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7387133"/>
                  </p:ext>
                </p:extLst>
              </p:nvPr>
            </p:nvGraphicFramePr>
            <p:xfrm>
              <a:off x="7205067" y="3555937"/>
              <a:ext cx="3514900" cy="24635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A177BD-5955-399B-AB9A-0A2208F9115C}"/>
                </a:ext>
              </a:extLst>
            </p:cNvPr>
            <p:cNvSpPr txBox="1"/>
            <p:nvPr/>
          </p:nvSpPr>
          <p:spPr>
            <a:xfrm>
              <a:off x="6826527" y="4096715"/>
              <a:ext cx="65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+INF</a:t>
              </a:r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FE434-5E4E-5F02-D0EC-5F095780E475}"/>
                </a:ext>
              </a:extLst>
            </p:cNvPr>
            <p:cNvSpPr txBox="1"/>
            <p:nvPr/>
          </p:nvSpPr>
          <p:spPr>
            <a:xfrm>
              <a:off x="6826527" y="5488451"/>
              <a:ext cx="65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-INF</a:t>
              </a:r>
              <a:endParaRPr lang="ko-KR" altLang="en-US" sz="1200" dirty="0"/>
            </a:p>
          </p:txBody>
        </p:sp>
      </p:grp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3C9D6F7-F0C3-9206-E64B-ECF2843E309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611672" y="6064863"/>
            <a:ext cx="6917210" cy="365125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[1] conditional log-likelihood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[2] logistic regression </a:t>
            </a:r>
            <a:r>
              <a:rPr lang="ko-KR" altLang="en-US" dirty="0">
                <a:latin typeface="Cambria Math" panose="02040503050406030204" pitchFamily="18" charset="0"/>
              </a:rPr>
              <a:t>손실함수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6DA95FD-A1B8-8707-139C-B885CB215BD7}"/>
              </a:ext>
            </a:extLst>
          </p:cNvPr>
          <p:cNvSpPr/>
          <p:nvPr/>
        </p:nvSpPr>
        <p:spPr>
          <a:xfrm>
            <a:off x="8607105" y="545770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74CD029-9E66-69F3-DD9C-EF2A59E9510A}"/>
              </a:ext>
            </a:extLst>
          </p:cNvPr>
          <p:cNvSpPr/>
          <p:nvPr/>
        </p:nvSpPr>
        <p:spPr>
          <a:xfrm>
            <a:off x="8527057" y="549370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642008-5F4B-8549-8824-301B68EDE1D9}"/>
              </a:ext>
            </a:extLst>
          </p:cNvPr>
          <p:cNvSpPr/>
          <p:nvPr/>
        </p:nvSpPr>
        <p:spPr>
          <a:xfrm>
            <a:off x="8382001" y="5532507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856C4F-3826-3B11-71DC-66BA669AA57D}"/>
              </a:ext>
            </a:extLst>
          </p:cNvPr>
          <p:cNvSpPr/>
          <p:nvPr/>
        </p:nvSpPr>
        <p:spPr>
          <a:xfrm>
            <a:off x="8068206" y="5538733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80338E-F072-6233-A65A-2245BD7B9768}"/>
              </a:ext>
            </a:extLst>
          </p:cNvPr>
          <p:cNvSpPr/>
          <p:nvPr/>
        </p:nvSpPr>
        <p:spPr>
          <a:xfrm>
            <a:off x="7639246" y="5534812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419161-2802-261A-4960-24303E369F2E}"/>
              </a:ext>
            </a:extLst>
          </p:cNvPr>
          <p:cNvSpPr/>
          <p:nvPr/>
        </p:nvSpPr>
        <p:spPr>
          <a:xfrm>
            <a:off x="9145399" y="4709321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0CE10E5-433B-03EA-848D-CBA86D4D68D2}"/>
              </a:ext>
            </a:extLst>
          </p:cNvPr>
          <p:cNvSpPr/>
          <p:nvPr/>
        </p:nvSpPr>
        <p:spPr>
          <a:xfrm>
            <a:off x="9447403" y="4322748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8029B0F-7830-B6CC-8C81-9EF6DD1FB8EC}"/>
              </a:ext>
            </a:extLst>
          </p:cNvPr>
          <p:cNvSpPr/>
          <p:nvPr/>
        </p:nvSpPr>
        <p:spPr>
          <a:xfrm>
            <a:off x="8777681" y="535144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3B5376F-169E-4F8F-C3CE-135FB74DFAF8}"/>
              </a:ext>
            </a:extLst>
          </p:cNvPr>
          <p:cNvSpPr/>
          <p:nvPr/>
        </p:nvSpPr>
        <p:spPr>
          <a:xfrm>
            <a:off x="9374698" y="436341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04051F7-4921-3A8B-4D61-CAA7A429FBD3}"/>
              </a:ext>
            </a:extLst>
          </p:cNvPr>
          <p:cNvSpPr/>
          <p:nvPr/>
        </p:nvSpPr>
        <p:spPr>
          <a:xfrm>
            <a:off x="9527055" y="426997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B3E1840-D241-D87F-A93C-B532E1270E90}"/>
              </a:ext>
            </a:extLst>
          </p:cNvPr>
          <p:cNvSpPr/>
          <p:nvPr/>
        </p:nvSpPr>
        <p:spPr>
          <a:xfrm>
            <a:off x="9718646" y="421253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9AF9A6D-392D-DD65-58AA-5517EA9A5ACC}"/>
              </a:ext>
            </a:extLst>
          </p:cNvPr>
          <p:cNvSpPr/>
          <p:nvPr/>
        </p:nvSpPr>
        <p:spPr>
          <a:xfrm>
            <a:off x="9888827" y="419453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A4B8B57-87B3-F9CC-FAFB-C682BABD24B0}"/>
              </a:ext>
            </a:extLst>
          </p:cNvPr>
          <p:cNvSpPr/>
          <p:nvPr/>
        </p:nvSpPr>
        <p:spPr>
          <a:xfrm>
            <a:off x="10264766" y="419331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C9E29-938E-5720-FFA6-F2633CE1A752}"/>
              </a:ext>
            </a:extLst>
          </p:cNvPr>
          <p:cNvSpPr/>
          <p:nvPr/>
        </p:nvSpPr>
        <p:spPr>
          <a:xfrm>
            <a:off x="10649094" y="419453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9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9B009-33F8-BD3C-9195-29896AC9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1600"/>
          </a:xfrm>
        </p:spPr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FFCB9-47BC-9E6E-6E5E-A6E4D341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01" y="1808422"/>
            <a:ext cx="11029615" cy="44172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정보 전달의 기대되는 정보량</a:t>
            </a:r>
            <a:r>
              <a:rPr lang="en-US" altLang="ko-KR" dirty="0"/>
              <a:t>(=</a:t>
            </a:r>
            <a:r>
              <a:rPr lang="ko-KR" altLang="en-US" dirty="0"/>
              <a:t>최소 정보량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사건이 일어날 확률의 </a:t>
            </a:r>
            <a:r>
              <a:rPr lang="ko-KR" altLang="en-US" dirty="0" err="1"/>
              <a:t>기댓값</a:t>
            </a:r>
            <a:r>
              <a:rPr lang="ko-KR" altLang="en-US" dirty="0"/>
              <a:t> 과 반비례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정보량 </a:t>
            </a:r>
            <a:r>
              <a:rPr lang="en-US" altLang="ko-KR" dirty="0"/>
              <a:t>: </a:t>
            </a:r>
            <a:r>
              <a:rPr lang="ko-KR" altLang="en-US" dirty="0"/>
              <a:t>일어날 확률 </a:t>
            </a:r>
            <a:r>
              <a:rPr lang="en-US" altLang="ko-KR" dirty="0"/>
              <a:t>p(x)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이산변수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–log2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연속변수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–ln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정보 엔트로피 </a:t>
            </a:r>
            <a:r>
              <a:rPr lang="en-US" altLang="ko-KR" dirty="0"/>
              <a:t>: </a:t>
            </a:r>
            <a:r>
              <a:rPr lang="ko-KR" altLang="en-US" dirty="0"/>
              <a:t>정보량의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5157D-622E-A37A-CA97-1BBD5DB6F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A6307-7942-32FA-EF44-71FA101571A0}"/>
                  </a:ext>
                </a:extLst>
              </p:cNvPr>
              <p:cNvSpPr txBox="1"/>
              <p:nvPr/>
            </p:nvSpPr>
            <p:spPr>
              <a:xfrm>
                <a:off x="6096000" y="1944490"/>
                <a:ext cx="3696846" cy="659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7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57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57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57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57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57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157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DA6307-7942-32FA-EF44-71FA1015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44490"/>
                <a:ext cx="3696846" cy="659668"/>
              </a:xfrm>
              <a:prstGeom prst="rect">
                <a:avLst/>
              </a:prstGeom>
              <a:blipFill>
                <a:blip r:embed="rId2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5E7780-5A92-7406-CA30-5132E0F4B421}"/>
                  </a:ext>
                </a:extLst>
              </p:cNvPr>
              <p:cNvSpPr txBox="1"/>
              <p:nvPr/>
            </p:nvSpPr>
            <p:spPr>
              <a:xfrm>
                <a:off x="6095262" y="2797789"/>
                <a:ext cx="1849161" cy="272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7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57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7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7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57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5E7780-5A92-7406-CA30-5132E0F4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62" y="2797789"/>
                <a:ext cx="1849161" cy="272703"/>
              </a:xfrm>
              <a:prstGeom prst="rect">
                <a:avLst/>
              </a:prstGeom>
              <a:blipFill>
                <a:blip r:embed="rId3"/>
                <a:stretch>
                  <a:fillRect l="-1980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1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EB20-655D-3AE9-05A2-DD68402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1600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Entropy - Example</a:t>
            </a:r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677D9D-0B71-4E89-4206-F4F8FF9D09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1192" y="1815235"/>
                <a:ext cx="11029615" cy="4417200"/>
              </a:xfrm>
            </p:spPr>
            <p:txBody>
              <a:bodyPr>
                <a:normAutofit fontScale="92500" lnSpcReduction="20000"/>
              </a:bodyPr>
              <a:lstStyle/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1) 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동전의 앞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뒷면 이 나올 확률 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[ 0.5, 0.5 ]</a:t>
                </a:r>
              </a:p>
              <a:p>
                <a:pPr marL="58648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US" altLang="ko-KR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2) 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동전의 앞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뒷면 이 나올 확률 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[ 0.3, 0.7 ]</a:t>
                </a:r>
              </a:p>
              <a:p>
                <a:pPr marL="58648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7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altLang="ko-KR" sz="17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1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7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7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7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7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7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7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7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ko-KR" sz="17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</m:t>
                      </m:r>
                      <m:r>
                        <m:rPr>
                          <m:nor/>
                        </m:rPr>
                        <a:rPr lang="en-US" altLang="ko-KR" sz="17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ko-KR" sz="17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7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7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7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7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7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7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7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ko-KR" sz="17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=0.5211+0.3605=0.8816</m:t>
                      </m:r>
                    </m:oMath>
                  </m:oMathPara>
                </a14:m>
                <a:endParaRPr lang="en-US" altLang="ko-KR" sz="1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3) 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동전의 앞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뒷면 이 나올 확률 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[ 1, 0 ]</a:t>
                </a:r>
              </a:p>
              <a:p>
                <a:pPr marL="58648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항상 앞면이 나오는 확률의 경우 필요한 정보량이 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</a:p>
              <a:p>
                <a:pPr marL="129286" indent="0">
                  <a:lnSpc>
                    <a:spcPct val="150000"/>
                  </a:lnSpc>
                  <a:buNone/>
                </a:pPr>
                <a:endParaRPr lang="en-US" altLang="ko-KR" dirty="0">
                  <a:latin typeface="+mn-ea"/>
                  <a:ea typeface="+mn-ea"/>
                </a:endParaRP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uniform</a:t>
                </a:r>
                <a:r>
                  <a:rPr lang="ko-KR" altLang="en-US" dirty="0">
                    <a:latin typeface="+mn-ea"/>
                    <a:ea typeface="+mn-ea"/>
                  </a:rPr>
                  <a:t>한 확률 변수를 가질 때 정보량이 최대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ko-KR" altLang="en-US" dirty="0">
                    <a:latin typeface="+mn-ea"/>
                    <a:ea typeface="+mn-ea"/>
                  </a:rPr>
                  <a:t>즉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latin typeface="+mn-ea"/>
                    <a:ea typeface="+mn-ea"/>
                  </a:rPr>
                  <a:t>확률이 높은</a:t>
                </a:r>
                <a:r>
                  <a:rPr lang="en-US" altLang="ko-KR" dirty="0">
                    <a:latin typeface="+mn-ea"/>
                    <a:ea typeface="+mn-ea"/>
                  </a:rPr>
                  <a:t>( </a:t>
                </a:r>
                <a:r>
                  <a:rPr lang="ko-KR" altLang="en-US" dirty="0">
                    <a:latin typeface="+mn-ea"/>
                    <a:ea typeface="+mn-ea"/>
                  </a:rPr>
                  <a:t>자주 일어날 수 있는</a:t>
                </a:r>
                <a:r>
                  <a:rPr lang="en-US" altLang="ko-KR" dirty="0">
                    <a:latin typeface="+mn-ea"/>
                    <a:ea typeface="+mn-ea"/>
                  </a:rPr>
                  <a:t> ) </a:t>
                </a:r>
                <a:r>
                  <a:rPr lang="ko-KR" altLang="en-US" dirty="0">
                    <a:latin typeface="+mn-ea"/>
                    <a:ea typeface="+mn-ea"/>
                  </a:rPr>
                  <a:t>사건은 정보량 적음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marL="129286" indent="0">
                  <a:lnSpc>
                    <a:spcPct val="150000"/>
                  </a:lnSpc>
                  <a:buNone/>
                </a:pPr>
                <a:r>
                  <a:rPr lang="en-US" altLang="ko-KR" dirty="0">
                    <a:latin typeface="+mn-ea"/>
                    <a:ea typeface="+mn-ea"/>
                  </a:rPr>
                  <a:t>   </a:t>
                </a:r>
                <a:r>
                  <a:rPr lang="ko-KR" altLang="en-US" dirty="0">
                    <a:latin typeface="+mn-ea"/>
                    <a:ea typeface="+mn-ea"/>
                  </a:rPr>
                  <a:t>엔트로피 </a:t>
                </a:r>
                <a:r>
                  <a:rPr lang="en-US" altLang="ko-KR" dirty="0">
                    <a:latin typeface="+mn-ea"/>
                    <a:ea typeface="+mn-ea"/>
                  </a:rPr>
                  <a:t>(= </a:t>
                </a:r>
                <a:r>
                  <a:rPr lang="ko-KR" altLang="en-US" dirty="0">
                    <a:latin typeface="+mn-ea"/>
                    <a:ea typeface="+mn-ea"/>
                  </a:rPr>
                  <a:t>불확실성</a:t>
                </a:r>
                <a:r>
                  <a:rPr lang="en-US" altLang="ko-KR" dirty="0">
                    <a:latin typeface="+mn-ea"/>
                    <a:ea typeface="+mn-ea"/>
                  </a:rPr>
                  <a:t>)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677D9D-0B71-4E89-4206-F4F8FF9D0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815235"/>
                <a:ext cx="11029615" cy="4417200"/>
              </a:xfrm>
              <a:blipFill>
                <a:blip r:embed="rId2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DF1D4-0D2A-1D11-DB71-DD75436BA8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B85F3-6BB7-B0F3-36F1-24F862A643F1}"/>
                  </a:ext>
                </a:extLst>
              </p:cNvPr>
              <p:cNvSpPr txBox="1"/>
              <p:nvPr/>
            </p:nvSpPr>
            <p:spPr>
              <a:xfrm>
                <a:off x="7777595" y="2877922"/>
                <a:ext cx="3997184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7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57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r>
                        <a:rPr lang="en-US" altLang="ko-KR" sz="157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sz="157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B85F3-6BB7-B0F3-36F1-24F862A6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95" y="2877922"/>
                <a:ext cx="3997184" cy="241605"/>
              </a:xfrm>
              <a:prstGeom prst="rect">
                <a:avLst/>
              </a:prstGeom>
              <a:blipFill>
                <a:blip r:embed="rId3"/>
                <a:stretch>
                  <a:fillRect l="-610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9037FD8-27BF-1E45-1F40-4B99DC3F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32" y="3235539"/>
            <a:ext cx="3999775" cy="298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BE593-5EAB-BA45-1002-D20E9661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1600"/>
          </a:xfrm>
        </p:spPr>
        <p:txBody>
          <a:bodyPr/>
          <a:lstStyle/>
          <a:p>
            <a:r>
              <a:rPr lang="en-US" altLang="ko-KR" dirty="0"/>
              <a:t>Cross-entropy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44030-DB52-58FF-A022-25296E96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5" y="1815235"/>
            <a:ext cx="11029615" cy="441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cross-entropy</a:t>
            </a:r>
            <a:r>
              <a:rPr lang="en-US" altLang="ko-KR" b="1" dirty="0"/>
              <a:t> : </a:t>
            </a:r>
            <a:r>
              <a:rPr lang="ko-KR" altLang="en-US" b="1" dirty="0"/>
              <a:t>예측확률로 불확실성 추측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딥러닝 예측 시 정답과 얼마나 근사한지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Cross-entropy loss : classification </a:t>
            </a:r>
            <a:r>
              <a:rPr lang="ko-KR" altLang="en-US" b="1" dirty="0"/>
              <a:t>모델이 학습이 잘 되었는지 측정 가능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MSE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직관적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  <a:r>
              <a:rPr lang="ko-KR" altLang="en-US" dirty="0"/>
              <a:t>의 거리</a:t>
            </a:r>
            <a:r>
              <a:rPr lang="en-US" altLang="ko-KR" dirty="0"/>
              <a:t> ) </a:t>
            </a:r>
            <a:r>
              <a:rPr lang="ko-KR" altLang="en-US" dirty="0"/>
              <a:t>와 달리 데이터 분포를 학습하기 유용함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r>
              <a:rPr lang="ko-KR" altLang="en-US" dirty="0"/>
              <a:t> 학습으로 데이터 분포를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 : prediction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prob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dirty="0"/>
              <a:t> :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지표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Entropy</a:t>
            </a:r>
            <a:r>
              <a:rPr lang="ko-KR" altLang="en-US" b="1" dirty="0"/>
              <a:t>와 달리 정답을 추측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A031F-D4E9-1B46-48D8-AEF116A76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A5378-017F-F232-0EAA-C26B19713803}"/>
                  </a:ext>
                </a:extLst>
              </p:cNvPr>
              <p:cNvSpPr txBox="1"/>
              <p:nvPr/>
            </p:nvSpPr>
            <p:spPr>
              <a:xfrm>
                <a:off x="7292088" y="3663835"/>
                <a:ext cx="2961368" cy="360000"/>
              </a:xfrm>
              <a:prstGeom prst="rect">
                <a:avLst/>
              </a:prstGeom>
              <a:noFill/>
              <a:ln>
                <a:solidFill>
                  <a:srgbClr val="969FA7"/>
                </a:solidFill>
                <a:prstDash val="sys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7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57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ko-KR" sz="157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57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ko-KR" sz="157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57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157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57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A5378-017F-F232-0EAA-C26B1971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88" y="3663835"/>
                <a:ext cx="2961368" cy="36000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  <a:ln>
                <a:solidFill>
                  <a:srgbClr val="969FA7"/>
                </a:solidFill>
                <a:prstDash val="sysDash"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0727C1-90CF-4142-8D0B-27C10EAEEBE5}"/>
              </a:ext>
            </a:extLst>
          </p:cNvPr>
          <p:cNvSpPr txBox="1"/>
          <p:nvPr/>
        </p:nvSpPr>
        <p:spPr>
          <a:xfrm>
            <a:off x="7292088" y="4215314"/>
            <a:ext cx="4318717" cy="1028936"/>
          </a:xfrm>
          <a:prstGeom prst="rect">
            <a:avLst/>
          </a:prstGeom>
          <a:noFill/>
          <a:ln>
            <a:solidFill>
              <a:srgbClr val="969FA7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29286" indent="0">
              <a:lnSpc>
                <a:spcPct val="150000"/>
              </a:lnSpc>
              <a:buNone/>
            </a:pPr>
            <a:r>
              <a:rPr lang="ko-KR" altLang="en-US" dirty="0"/>
              <a:t>실제 지표가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[ 1 , 0 ]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예측값은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[ 0.6 , 0.4 ]</a:t>
            </a:r>
          </a:p>
          <a:p>
            <a:pPr marL="129286" indent="0">
              <a:lnSpc>
                <a:spcPct val="150000"/>
              </a:lnSpc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Entropy : -1 x log2(1) – 0 x log2(0) = 0</a:t>
            </a:r>
            <a:endParaRPr lang="en-US" altLang="ko-KR" dirty="0"/>
          </a:p>
          <a:p>
            <a:pPr marL="129286" indent="0">
              <a:lnSpc>
                <a:spcPct val="150000"/>
              </a:lnSpc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Cross-entropy : -1 x log2(0.6) – 0 x log2(0.4) = 0.74</a:t>
            </a:r>
          </a:p>
        </p:txBody>
      </p:sp>
    </p:spTree>
    <p:extLst>
      <p:ext uri="{BB962C8B-B14F-4D97-AF65-F5344CB8AC3E}">
        <p14:creationId xmlns:p14="http://schemas.microsoft.com/office/powerpoint/2010/main" val="6147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F55BD-5A82-F2BB-A5BE-DDC43A27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3FD64-6F02-9C40-6DBE-6ED05ADB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altLang="ko-KR" dirty="0"/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0C0BA-FFE2-C0E1-1041-092188ED5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025" y="365125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026" y="1488392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선형회귀</a:t>
            </a:r>
            <a:r>
              <a:rPr lang="en-US" altLang="ko-KR" sz="15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ore-KR" sz="15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  <a:r>
              <a:rPr lang="en-US" altLang="ko-KR" sz="15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는</a:t>
            </a:r>
            <a:r>
              <a:rPr lang="en-US" altLang="ko-KR" sz="1572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종속 변수 </a:t>
            </a:r>
            <a:r>
              <a:rPr lang="en" altLang="ko-Kore-KR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y</a:t>
            </a:r>
            <a:r>
              <a:rPr lang="ko-KR" altLang="en-US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와 하나 이상의 독립 변수 </a:t>
            </a:r>
            <a:r>
              <a:rPr lang="en" altLang="ko-Kore-KR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x</a:t>
            </a:r>
            <a:r>
              <a:rPr lang="ko-KR" altLang="en-US" sz="1600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와의</a:t>
            </a:r>
            <a:r>
              <a:rPr lang="ko-KR" altLang="en-US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선형 상관관계를 모델링하는 기법이다</a:t>
            </a:r>
            <a:r>
              <a:rPr lang="en-US" altLang="ko-KR" sz="16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1)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단순 선형 회귀</a:t>
            </a:r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(Simple Linear Regression)</a:t>
            </a:r>
            <a:b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altLang="ko-Kore-KR" sz="16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 </a:t>
            </a: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y=</a:t>
            </a:r>
            <a:r>
              <a:rPr lang="en" altLang="ko-Kore-KR" sz="1600" b="0" i="0" u="none" strike="noStrike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Wx+b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의 식으로 나타내어지며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을 가중치</a:t>
            </a:r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(weight)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상수항에 해당하는 </a:t>
            </a:r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편향</a:t>
            </a:r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(bias)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이라 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그래프의 형태는 아래 그림과 같이 직선으로 나타나진다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2)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다중 선형 회귀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Multiple Linear Regression)</a:t>
            </a:r>
            <a:b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y=W1x1+W2x2+...+</a:t>
            </a:r>
            <a:r>
              <a:rPr lang="en" altLang="ko-Kore-KR" sz="1600" b="0" i="0" u="none" strike="noStrike" dirty="0" err="1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Wnxn+b</a:t>
            </a: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6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으로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나타나며 여러 </a:t>
            </a:r>
            <a:r>
              <a:rPr lang="ko-KR" altLang="en-US" sz="1600" b="0" i="0" u="none" strike="noStrike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독립변수에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의해 영향을 받는다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 그래프의 형태는 평면이다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sz="1572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C03D5F-8C80-BE4C-A357-B7D5CCD3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77" y="3578088"/>
            <a:ext cx="3514422" cy="2649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8E8B96-E3FA-1540-96D9-0BF95B06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18" y="3553838"/>
            <a:ext cx="3514423" cy="2660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1" y="390478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Cost function J(𝛳)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025" y="1311849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이상적인 </a:t>
            </a:r>
            <a:r>
              <a:rPr lang="ko-KR" altLang="en-US" sz="1572" dirty="0" err="1"/>
              <a:t>선형회귀는</a:t>
            </a:r>
            <a:r>
              <a:rPr lang="ko-KR" altLang="en-US" sz="1572" dirty="0"/>
              <a:t> 실제 데이터와의 오차가 가장 작아야 한다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오차를 계산하기 위해서는 </a:t>
            </a:r>
            <a:r>
              <a:rPr lang="en-US" altLang="ko-KR" sz="1572" dirty="0"/>
              <a:t>MSE, MAE, SSE</a:t>
            </a:r>
            <a:r>
              <a:rPr lang="ko-KR" altLang="en-US" sz="1572" dirty="0"/>
              <a:t>등 여러 방식이 존재한다</a:t>
            </a:r>
            <a:r>
              <a:rPr lang="en-US" altLang="ko-KR" sz="1572" dirty="0"/>
              <a:t>.</a:t>
            </a:r>
            <a:endParaRPr lang="en-US" sz="1572" dirty="0"/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보통은 </a:t>
            </a:r>
            <a:r>
              <a:rPr lang="en-US" altLang="ko-KR" sz="1572" dirty="0"/>
              <a:t>MSE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많이 사용한다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en-US" sz="1572" dirty="0"/>
              <a:t>MSE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이용하면 제곱을 이용하기에 큰 오차가 발생했을 때 더 큰 페널티를 부여하는 장점이 존재한다</a:t>
            </a:r>
            <a:r>
              <a:rPr lang="en-US" altLang="ko-KR" sz="1572" dirty="0"/>
              <a:t>.</a:t>
            </a:r>
            <a:endParaRPr lang="en-US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sz="1572" dirty="0"/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A3DB34-CD4D-0347-8BD6-83400C1F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1" y="5327812"/>
            <a:ext cx="1993900" cy="736600"/>
          </a:xfrm>
          <a:prstGeom prst="rect">
            <a:avLst/>
          </a:prstGeom>
        </p:spPr>
      </p:pic>
      <p:pic>
        <p:nvPicPr>
          <p:cNvPr id="11" name="그림 10" descr="텍스트, 손목시계, 시계, 게이지이(가) 표시된 사진&#10;&#10;자동 생성된 설명">
            <a:extLst>
              <a:ext uri="{FF2B5EF4-FFF2-40B4-BE49-F238E27FC236}">
                <a16:creationId xmlns:a16="http://schemas.microsoft.com/office/drawing/2014/main" id="{079BA661-1C6D-8A42-AC8F-47DDA90B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1" y="4450050"/>
            <a:ext cx="2438400" cy="635000"/>
          </a:xfrm>
          <a:prstGeom prst="rect">
            <a:avLst/>
          </a:prstGeom>
        </p:spPr>
      </p:pic>
      <p:pic>
        <p:nvPicPr>
          <p:cNvPr id="13" name="그림 12" descr="텍스트, 손목시계, 시계, 게이지이(가) 표시된 사진&#10;&#10;자동 생성된 설명">
            <a:extLst>
              <a:ext uri="{FF2B5EF4-FFF2-40B4-BE49-F238E27FC236}">
                <a16:creationId xmlns:a16="http://schemas.microsoft.com/office/drawing/2014/main" id="{2BE25175-9F56-1945-AD5A-6FB694F5E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3546888"/>
            <a:ext cx="2489200" cy="660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320A2B-1835-A945-8ED3-574CDFE0E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381" y="3429000"/>
            <a:ext cx="4165316" cy="27684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FF4239-83B2-DF4D-8475-4D7724D51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845" y="3444552"/>
            <a:ext cx="4048425" cy="2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1" y="390478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Optimizer: Gradient Descent(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025" y="1311849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en-US" altLang="ko-KR" sz="1572" dirty="0"/>
              <a:t>Optimizer : cost function</a:t>
            </a:r>
            <a:r>
              <a:rPr lang="ko-KR" altLang="en-US" sz="1572" dirty="0"/>
              <a:t>을 최소화 하는 </a:t>
            </a:r>
            <a:r>
              <a:rPr lang="en-US" altLang="ko-KR" sz="1572" dirty="0"/>
              <a:t>w</a:t>
            </a:r>
            <a:r>
              <a:rPr lang="ko-KR" altLang="en-US" sz="1572" dirty="0"/>
              <a:t>와 </a:t>
            </a:r>
            <a:r>
              <a:rPr lang="en-US" altLang="ko-KR" sz="1572" dirty="0"/>
              <a:t>b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구하는 것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en-US" altLang="ko-KR" sz="1572" dirty="0"/>
              <a:t>Gradient Descent : </a:t>
            </a:r>
            <a:r>
              <a:rPr lang="ko-KR" altLang="en-US" sz="1572" dirty="0" err="1"/>
              <a:t>비용함수의</a:t>
            </a:r>
            <a:r>
              <a:rPr lang="ko-KR" altLang="en-US" sz="1572" dirty="0"/>
              <a:t> 기울기가 작아지는 방향으로 </a:t>
            </a:r>
            <a:r>
              <a:rPr lang="en-US" altLang="ko-KR" sz="1572" dirty="0"/>
              <a:t>w</a:t>
            </a:r>
            <a:r>
              <a:rPr lang="ko-KR" altLang="en-US" sz="1572" dirty="0"/>
              <a:t>와 </a:t>
            </a:r>
            <a:r>
              <a:rPr lang="en-US" altLang="ko-KR" sz="1572" dirty="0"/>
              <a:t>b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갱신하는 방식</a:t>
            </a:r>
            <a:endParaRPr lang="en-US" altLang="ko-KR" sz="1572" dirty="0"/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오차는 거리의 제곱으로 </a:t>
            </a:r>
            <a:r>
              <a:rPr lang="ko-KR" altLang="en-US" sz="1572" dirty="0" err="1"/>
              <a:t>나타내지기에</a:t>
            </a:r>
            <a:r>
              <a:rPr lang="ko-KR" altLang="en-US" sz="1572" dirty="0"/>
              <a:t> </a:t>
            </a:r>
            <a:r>
              <a:rPr lang="en-US" altLang="ko-KR" sz="1572" dirty="0"/>
              <a:t>MSE(mean square error)</a:t>
            </a:r>
            <a:r>
              <a:rPr lang="ko-KR" altLang="en-US" sz="1572" dirty="0"/>
              <a:t>의 그래프는 다음과 같이 </a:t>
            </a:r>
            <a:r>
              <a:rPr lang="ko-KR" altLang="en-US" sz="1572" dirty="0" err="1"/>
              <a:t>이차함수</a:t>
            </a:r>
            <a:r>
              <a:rPr lang="ko-KR" altLang="en-US" sz="1572" dirty="0"/>
              <a:t> 형태로 나타난다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아래 그림의 노란색 점에 위치할 때 오차의 값이 최소값이 되므로 최적화 모델이 된다</a:t>
            </a:r>
            <a:r>
              <a:rPr lang="en-US" altLang="ko-KR" sz="1572" dirty="0"/>
              <a:t>.</a:t>
            </a:r>
            <a:endParaRPr lang="en-US" sz="1572" dirty="0"/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EF6B2-1F22-BA40-9890-7D46D028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09" y="2789428"/>
            <a:ext cx="5685426" cy="35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352197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Gradient decent 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192" y="1527840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0"/>
              </a:spcBef>
              <a:buSzPts val="1446"/>
            </a:pPr>
            <a:r>
              <a:rPr lang="ko-KR" altLang="en-US" sz="1572" dirty="0" err="1"/>
              <a:t>파라미터를</a:t>
            </a:r>
            <a:r>
              <a:rPr lang="ko-KR" altLang="en-US" sz="1572" dirty="0"/>
              <a:t> 임의로 정한 다음에 조금씩 변화시켜가며 손실을 점점 줄여가는 방법으로 최적의 </a:t>
            </a:r>
            <a:r>
              <a:rPr lang="ko-KR" altLang="en-US" sz="1572" dirty="0" err="1"/>
              <a:t>파라미터를</a:t>
            </a:r>
            <a:r>
              <a:rPr lang="ko-KR" altLang="en-US" sz="1572" dirty="0"/>
              <a:t> 찾아간다</a:t>
            </a:r>
            <a:br>
              <a:rPr lang="en-US" altLang="ko-KR" sz="1572" dirty="0"/>
            </a:br>
            <a:r>
              <a:rPr lang="en-US" altLang="ko-KR" sz="1572" dirty="0"/>
              <a:t>- </a:t>
            </a:r>
            <a:r>
              <a:rPr lang="ko-KR" altLang="en-US" sz="1572" dirty="0"/>
              <a:t>기울기가 음수일때는 양의 방향으로</a:t>
            </a:r>
            <a:r>
              <a:rPr lang="en-US" altLang="ko-KR" sz="1572" dirty="0"/>
              <a:t>,</a:t>
            </a:r>
            <a:r>
              <a:rPr lang="ko-KR" altLang="en-US" sz="1572" dirty="0"/>
              <a:t> 기울기가 양수일때는 음의 방향으로 이동한다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endParaRPr lang="en-US" sz="1572" dirty="0"/>
          </a:p>
          <a:p>
            <a:pPr marL="306000" indent="-306000">
              <a:lnSpc>
                <a:spcPct val="100000"/>
              </a:lnSpc>
              <a:spcBef>
                <a:spcPts val="0"/>
              </a:spcBef>
              <a:buSzPts val="1446"/>
            </a:pPr>
            <a:r>
              <a:rPr lang="en-US" sz="1572" dirty="0"/>
              <a:t>⍺ </a:t>
            </a:r>
            <a:r>
              <a:rPr lang="ko-KR" altLang="en-US" sz="1572" dirty="0"/>
              <a:t>는 </a:t>
            </a:r>
            <a:r>
              <a:rPr lang="ko-KR" altLang="en-US" sz="1572" dirty="0" err="1"/>
              <a:t>학습률</a:t>
            </a:r>
            <a:r>
              <a:rPr lang="en-US" altLang="ko-KR" sz="1572" dirty="0"/>
              <a:t>(</a:t>
            </a:r>
            <a:r>
              <a:rPr lang="en-US" sz="1572" b="1" dirty="0"/>
              <a:t>learning rate</a:t>
            </a:r>
            <a:r>
              <a:rPr lang="en-US" altLang="ko-KR" sz="1572" dirty="0"/>
              <a:t>)</a:t>
            </a:r>
            <a:r>
              <a:rPr lang="ko-KR" altLang="en-US" sz="1572" dirty="0"/>
              <a:t>이다</a:t>
            </a:r>
            <a:r>
              <a:rPr lang="en-US" sz="1572" dirty="0"/>
              <a:t>. </a:t>
            </a:r>
            <a:r>
              <a:rPr lang="en-US" altLang="ko-Kore-KR" sz="1572" dirty="0"/>
              <a:t>⍺ 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이용하여</a:t>
            </a:r>
            <a:r>
              <a:rPr lang="en-US" altLang="ko-Kore-KR" sz="1572" dirty="0"/>
              <a:t> 𝒘</a:t>
            </a:r>
            <a:r>
              <a:rPr lang="ko-KR" altLang="en-US" sz="1572" dirty="0"/>
              <a:t>의 값을 갱신한다</a:t>
            </a:r>
            <a:r>
              <a:rPr lang="en-US" altLang="ko-Kore-KR" sz="1572" dirty="0"/>
              <a:t>. </a:t>
            </a:r>
            <a:endParaRPr lang="en-US" sz="1572" dirty="0"/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2AF77-05D1-BC4E-ADCE-22390B8D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70" y="2277982"/>
            <a:ext cx="3004971" cy="792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2B585D-1FD3-0741-97F0-3F312676F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71" y="3897742"/>
            <a:ext cx="3407834" cy="256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CCF638-72B8-A543-B003-056F6AC13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080" y="3887179"/>
            <a:ext cx="3407836" cy="2581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ACBF51-4FCD-4E41-AE9B-5EDEF7789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" y="3960174"/>
            <a:ext cx="3258327" cy="2435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C6791-3510-A742-A0FB-9050A6CB24CE}"/>
              </a:ext>
            </a:extLst>
          </p:cNvPr>
          <p:cNvSpPr txBox="1"/>
          <p:nvPr/>
        </p:nvSpPr>
        <p:spPr>
          <a:xfrm>
            <a:off x="1327574" y="3743853"/>
            <a:ext cx="176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Proper learning rate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2CCA4-79B9-794B-AEA6-D10C28F32686}"/>
              </a:ext>
            </a:extLst>
          </p:cNvPr>
          <p:cNvSpPr txBox="1"/>
          <p:nvPr/>
        </p:nvSpPr>
        <p:spPr>
          <a:xfrm>
            <a:off x="5272696" y="3692720"/>
            <a:ext cx="16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small learning rate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5BF6E-1F65-F54C-A834-C8BA7F4DC17C}"/>
              </a:ext>
            </a:extLst>
          </p:cNvPr>
          <p:cNvSpPr txBox="1"/>
          <p:nvPr/>
        </p:nvSpPr>
        <p:spPr>
          <a:xfrm>
            <a:off x="9173354" y="3692719"/>
            <a:ext cx="146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big learning rate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040631-8331-9442-87A7-2C1644893B33}"/>
              </a:ext>
            </a:extLst>
          </p:cNvPr>
          <p:cNvGrpSpPr/>
          <p:nvPr/>
        </p:nvGrpSpPr>
        <p:grpSpPr>
          <a:xfrm>
            <a:off x="4418226" y="2504618"/>
            <a:ext cx="3066579" cy="405783"/>
            <a:chOff x="4820354" y="2700342"/>
            <a:chExt cx="3066579" cy="40578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7EC971EE-79DD-814A-810A-DE9762C0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0354" y="2700342"/>
              <a:ext cx="1207911" cy="4057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52D78A-A1DB-7544-85F6-775CEA340E5E}"/>
                </a:ext>
              </a:extLst>
            </p:cNvPr>
            <p:cNvSpPr txBox="1"/>
            <p:nvPr/>
          </p:nvSpPr>
          <p:spPr>
            <a:xfrm>
              <a:off x="5937360" y="2769710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는 접선의 기울기이다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499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352197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Ordinary Least Square(</a:t>
            </a:r>
            <a:r>
              <a:rPr lang="ko-KR" altLang="en-US" dirty="0" err="1"/>
              <a:t>최소자승법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192" y="1527840"/>
            <a:ext cx="11029615" cy="46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r>
              <a:rPr lang="en-US" altLang="ko-KR" sz="1572" dirty="0"/>
              <a:t>OLS</a:t>
            </a:r>
            <a:r>
              <a:rPr lang="ko-KR" altLang="en-US" sz="1572" dirty="0"/>
              <a:t>는 </a:t>
            </a:r>
            <a:r>
              <a:rPr lang="en-US" altLang="ko-KR" sz="1572" dirty="0"/>
              <a:t>RSS(Residual Sum of Square)</a:t>
            </a:r>
            <a:r>
              <a:rPr lang="ko-KR" altLang="en-US" sz="1572" dirty="0"/>
              <a:t>을 최소화 하는 가중치 벡터를 행렬 미분으로 구하는 방법인데</a:t>
            </a:r>
            <a:r>
              <a:rPr lang="en-US" altLang="ko-KR" sz="1572" dirty="0"/>
              <a:t>,</a:t>
            </a:r>
            <a:r>
              <a:rPr lang="ko-KR" altLang="en-US" sz="1572" dirty="0"/>
              <a:t> 이는 </a:t>
            </a:r>
            <a:r>
              <a:rPr lang="en-US" altLang="ko-KR" sz="1572" dirty="0"/>
              <a:t>SSE(Sum of Squared Errors)</a:t>
            </a:r>
            <a:r>
              <a:rPr lang="ko-KR" altLang="en-US" sz="1572" dirty="0"/>
              <a:t>와 동일하다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r>
              <a:rPr kumimoji="1" lang="en-US" altLang="ko-Kore-KR" sz="1570" dirty="0"/>
              <a:t>Y=</a:t>
            </a:r>
            <a:r>
              <a:rPr kumimoji="1" lang="en-US" altLang="ko-Kore-KR" sz="1570" dirty="0" err="1"/>
              <a:t>Wx</a:t>
            </a:r>
            <a:r>
              <a:rPr kumimoji="1" lang="en-US" altLang="ko-Kore-KR" sz="1570" dirty="0"/>
              <a:t> + b</a:t>
            </a:r>
            <a:r>
              <a:rPr kumimoji="1" lang="ko-KR" altLang="en-US" sz="1570" dirty="0"/>
              <a:t>는 다음과 같이 벡터로 표시할 수 있다</a:t>
            </a:r>
            <a:r>
              <a:rPr kumimoji="1" lang="en-US" altLang="ko-KR" sz="1570" dirty="0"/>
              <a:t>.</a:t>
            </a:r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en-US" altLang="ko-Kore-KR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en-US" altLang="ko-Kore-KR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en-US" altLang="ko-Kore-KR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en-US" altLang="ko-Kore-KR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en-US" altLang="ko-Kore-KR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kumimoji="1" lang="ko-Kore-KR" altLang="en-US" sz="1570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이때 </a:t>
            </a:r>
            <a:r>
              <a:rPr lang="ko-KR" altLang="en-US" sz="1572" dirty="0" err="1"/>
              <a:t>실제값과</a:t>
            </a:r>
            <a:r>
              <a:rPr lang="ko-KR" altLang="en-US" sz="1572" dirty="0"/>
              <a:t> </a:t>
            </a:r>
            <a:r>
              <a:rPr lang="ko-KR" altLang="en-US" sz="1572" dirty="0" err="1"/>
              <a:t>예측값의</a:t>
            </a:r>
            <a:r>
              <a:rPr lang="ko-KR" altLang="en-US" sz="1572" dirty="0"/>
              <a:t> 오차 벡터 </a:t>
            </a:r>
            <a:r>
              <a:rPr lang="en-US" altLang="ko-KR" sz="1572" dirty="0"/>
              <a:t>e</a:t>
            </a:r>
            <a:r>
              <a:rPr lang="ko-KR" altLang="en-US" sz="1572" dirty="0"/>
              <a:t>는 다음과 같다</a:t>
            </a:r>
            <a:r>
              <a:rPr lang="en-US" altLang="ko-KR" sz="1572" dirty="0"/>
              <a:t>.</a:t>
            </a:r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endParaRPr lang="en-US" altLang="ko-KR" sz="1572" dirty="0"/>
          </a:p>
          <a:p>
            <a:pPr marL="306000" indent="-306000">
              <a:lnSpc>
                <a:spcPct val="90000"/>
              </a:lnSpc>
              <a:spcBef>
                <a:spcPts val="0"/>
              </a:spcBef>
              <a:buSzPts val="1446"/>
            </a:pPr>
            <a:r>
              <a:rPr lang="ko-KR" altLang="en-US" sz="1572" dirty="0"/>
              <a:t>이를 통하여 </a:t>
            </a:r>
            <a:r>
              <a:rPr lang="en-US" altLang="ko-KR" sz="1572" dirty="0"/>
              <a:t>SSE</a:t>
            </a:r>
            <a:r>
              <a:rPr lang="ko-KR" altLang="en-US" sz="1572" dirty="0" err="1"/>
              <a:t>를</a:t>
            </a:r>
            <a:r>
              <a:rPr lang="ko-KR" altLang="en-US" sz="1572" dirty="0"/>
              <a:t> 구하고 이를 미분하여 </a:t>
            </a:r>
            <a:r>
              <a:rPr lang="ko-KR" altLang="en-US" sz="1572" dirty="0" err="1"/>
              <a:t>비용함수의</a:t>
            </a:r>
            <a:r>
              <a:rPr lang="ko-KR" altLang="en-US" sz="1572" dirty="0"/>
              <a:t> 기울기의 최솟값을 구할 수 있다</a:t>
            </a:r>
            <a:r>
              <a:rPr lang="en-US" altLang="ko-KR" sz="1572" dirty="0"/>
              <a:t>,.</a:t>
            </a:r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5D0C2-66F1-3C44-BBEC-76ADE7ED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02" y="2523283"/>
            <a:ext cx="2974623" cy="10740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0752BD-CEC8-B74D-B2FE-928680FE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02" y="4072683"/>
            <a:ext cx="2026776" cy="42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6A575F-0E22-8848-AA0C-8BED05F81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02" y="4972564"/>
            <a:ext cx="3227211" cy="983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B4DC1F-73C6-EB40-B99E-47DDBA242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65" y="4999159"/>
            <a:ext cx="5503635" cy="6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>
                <a:solidFill>
                  <a:schemeClr val="tx1"/>
                </a:solidFill>
              </a:rPr>
              <a:t>Logistic Regression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581192" y="1911665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6"/>
              <a:buChar char="◼"/>
            </a:pP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독립변수 </a:t>
            </a:r>
            <a:r>
              <a:rPr lang="en-US" altLang="ko-KR" sz="15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의 선형결합을 통해 </a:t>
            </a:r>
            <a:r>
              <a:rPr lang="ko-KR" altLang="en-US" sz="1572" u="sng" dirty="0">
                <a:solidFill>
                  <a:schemeClr val="tx1"/>
                </a:solidFill>
                <a:latin typeface="+mn-ea"/>
                <a:ea typeface="+mn-ea"/>
              </a:rPr>
              <a:t>사건의 발생가능성을 예측</a:t>
            </a: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하는 기법</a:t>
            </a:r>
            <a:endParaRPr lang="en-US" altLang="ko-KR" sz="1272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buSzPts val="1446"/>
              <a:buFontTx/>
              <a:buChar char="-"/>
            </a:pPr>
            <a:r>
              <a:rPr lang="en-US" altLang="ko-KR" sz="12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  <a:r>
              <a:rPr lang="ko-KR" altLang="en-US" sz="1272" dirty="0">
                <a:solidFill>
                  <a:schemeClr val="tx1"/>
                </a:solidFill>
                <a:latin typeface="+mn-ea"/>
                <a:ea typeface="+mn-ea"/>
              </a:rPr>
              <a:t>과 달리 </a:t>
            </a:r>
            <a:r>
              <a:rPr lang="en-US" altLang="ko-KR" sz="12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Trend</a:t>
            </a:r>
            <a:r>
              <a:rPr lang="ko-KR" altLang="en-US" sz="1272" dirty="0">
                <a:solidFill>
                  <a:schemeClr val="tx1"/>
                </a:solidFill>
                <a:latin typeface="+mn-ea"/>
                <a:ea typeface="+mn-ea"/>
              </a:rPr>
              <a:t>를 찾는 것이 아닌 사건의 발생가능성 즉</a:t>
            </a:r>
            <a:r>
              <a:rPr lang="en-US" altLang="ko-KR" sz="1272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272" dirty="0">
                <a:solidFill>
                  <a:schemeClr val="tx1"/>
                </a:solidFill>
                <a:latin typeface="+mn-ea"/>
                <a:ea typeface="+mn-ea"/>
              </a:rPr>
              <a:t>확률을 도출함</a:t>
            </a:r>
            <a:endParaRPr lang="en-US" altLang="ko-KR" sz="1272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buSzPts val="1446"/>
              <a:buFontTx/>
              <a:buChar char="-"/>
            </a:pPr>
            <a:r>
              <a:rPr lang="ko-KR" altLang="en-US" sz="1270" dirty="0">
                <a:solidFill>
                  <a:schemeClr val="tx1"/>
                </a:solidFill>
                <a:latin typeface="+mn-ea"/>
                <a:ea typeface="+mn-ea"/>
              </a:rPr>
              <a:t>연결함수</a:t>
            </a:r>
            <a:r>
              <a:rPr lang="en-US" altLang="ko-KR" sz="127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(link function)</a:t>
            </a:r>
            <a:r>
              <a:rPr lang="ko-KR" altLang="en-US" sz="1270" dirty="0">
                <a:solidFill>
                  <a:schemeClr val="tx1"/>
                </a:solidFill>
                <a:latin typeface="+mn-ea"/>
                <a:ea typeface="+mn-ea"/>
              </a:rPr>
              <a:t>을 통해 선형 방정식의 값을 </a:t>
            </a:r>
            <a:r>
              <a:rPr lang="en-US" altLang="ko-KR" sz="1270" dirty="0">
                <a:solidFill>
                  <a:schemeClr val="tx1"/>
                </a:solidFill>
                <a:latin typeface="+mn-ea"/>
                <a:ea typeface="+mn-ea"/>
              </a:rPr>
              <a:t>[0, 1]</a:t>
            </a:r>
            <a:r>
              <a:rPr lang="ko-KR" altLang="en-US" sz="1270" dirty="0">
                <a:solidFill>
                  <a:schemeClr val="tx1"/>
                </a:solidFill>
                <a:latin typeface="+mn-ea"/>
                <a:ea typeface="+mn-ea"/>
              </a:rPr>
              <a:t>구간의 확률로 </a:t>
            </a:r>
            <a:r>
              <a:rPr lang="en-US" altLang="ko-KR" sz="127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mapping</a:t>
            </a:r>
          </a:p>
          <a:p>
            <a:pPr marL="285750" indent="-285750">
              <a:lnSpc>
                <a:spcPct val="250000"/>
              </a:lnSpc>
              <a:spcBef>
                <a:spcPts val="0"/>
              </a:spcBef>
              <a:buSzPts val="1446"/>
            </a:pPr>
            <a:r>
              <a:rPr lang="ko-KR" altLang="en-US" sz="1572" dirty="0">
                <a:solidFill>
                  <a:schemeClr val="tx1"/>
                </a:solidFill>
                <a:latin typeface="+mn-ea"/>
                <a:ea typeface="+mn-ea"/>
              </a:rPr>
              <a:t>분류모델로의 활용</a:t>
            </a:r>
            <a:endParaRPr lang="en-US" altLang="ko-KR" sz="1572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buSzPts val="1446"/>
              <a:buFontTx/>
              <a:buChar char="-"/>
            </a:pPr>
            <a:r>
              <a:rPr lang="ko-KR" altLang="en-US" sz="1272" dirty="0">
                <a:solidFill>
                  <a:schemeClr val="tx1"/>
                </a:solidFill>
                <a:latin typeface="+mn-ea"/>
                <a:ea typeface="+mn-ea"/>
              </a:rPr>
              <a:t>특정 집단</a:t>
            </a:r>
            <a:r>
              <a:rPr lang="en-US" altLang="ko-KR" sz="1272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(class)</a:t>
            </a:r>
            <a:r>
              <a:rPr lang="ko-KR" altLang="en-US" sz="1272" dirty="0">
                <a:solidFill>
                  <a:schemeClr val="tx1"/>
                </a:solidFill>
                <a:latin typeface="+mn-ea"/>
                <a:ea typeface="+mn-ea"/>
              </a:rPr>
              <a:t>에 속하는 사건을 고려</a:t>
            </a:r>
            <a:endParaRPr lang="en-US" altLang="ko-KR" sz="1272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buSzPts val="1446"/>
              <a:buFontTx/>
              <a:buChar char="-"/>
            </a:pPr>
            <a:endParaRPr lang="en-US" altLang="ko-KR" sz="1272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ts val="1446"/>
            </a:pPr>
            <a:endParaRPr lang="en-US" sz="1572" dirty="0">
              <a:latin typeface="+mn-ea"/>
              <a:ea typeface="+mn-ea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SzPts val="1446"/>
              <a:buNone/>
            </a:pPr>
            <a:endParaRPr lang="en-US" sz="1272" dirty="0">
              <a:latin typeface="+mn-ea"/>
              <a:ea typeface="+mn-ea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>
                <a:solidFill>
                  <a:schemeClr val="tx1"/>
                </a:solidFill>
              </a:rPr>
              <a:t>Logistic Regression Classification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1192" y="1911665"/>
                <a:ext cx="11029615" cy="363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06000" lvl="0" indent="-3060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46"/>
                  <a:buChar char="◼"/>
                </a:pPr>
                <a:r>
                  <a:rPr lang="ko-KR" altLang="en-US" sz="1570" dirty="0">
                    <a:solidFill>
                      <a:schemeClr val="tx1"/>
                    </a:solidFill>
                  </a:rPr>
                  <a:t>아래와 같은 범주형 데이터를 고려</a:t>
                </a:r>
                <a:endParaRPr lang="en-US" altLang="ko-KR" sz="157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en-US" altLang="ko-KR" sz="1272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 0(μ=3), Class 1(μ=6)</a:t>
                </a:r>
              </a:p>
              <a:p>
                <a:pPr marL="742950" lvl="1" indent="-2857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en-US" altLang="ko-KR" sz="1272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Feature</a:t>
                </a:r>
                <a:r>
                  <a:rPr lang="ko-KR" altLang="en-US" sz="1272" dirty="0">
                    <a:solidFill>
                      <a:schemeClr val="tx1"/>
                    </a:solidFill>
                  </a:rPr>
                  <a:t>의 선형결합을 통해 </a:t>
                </a:r>
                <a:r>
                  <a:rPr lang="en-US" altLang="ko-KR" sz="1272" dirty="0">
                    <a:solidFill>
                      <a:schemeClr val="tx1"/>
                    </a:solidFill>
                  </a:rPr>
                  <a:t>Class 1</a:t>
                </a:r>
                <a:r>
                  <a:rPr lang="ko-KR" altLang="en-US" sz="1272" dirty="0">
                    <a:solidFill>
                      <a:schemeClr val="tx1"/>
                    </a:solidFill>
                  </a:rPr>
                  <a:t>에 속할 확률을 구한다</a:t>
                </a:r>
                <a:endParaRPr lang="en-US" altLang="ko-KR" sz="1272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250000"/>
                  </a:lnSpc>
                  <a:spcBef>
                    <a:spcPts val="0"/>
                  </a:spcBef>
                  <a:buSzPts val="1446"/>
                </a:pPr>
                <a14:m>
                  <m:oMath xmlns:m="http://schemas.openxmlformats.org/officeDocument/2006/math">
                    <m:r>
                      <a:rPr lang="ko-KR" altLang="en-US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57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ko-KR" altLang="en-US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57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57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7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157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57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57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57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n-US" sz="157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lnSpc>
                    <a:spcPct val="200000"/>
                  </a:lnSpc>
                  <a:spcBef>
                    <a:spcPts val="0"/>
                  </a:spcBef>
                  <a:buSzPts val="1446"/>
                  <a:buFontTx/>
                  <a:buChar char="-"/>
                </a:pPr>
                <a:r>
                  <a:rPr lang="ko-KR" altLang="en-US" sz="1270" dirty="0">
                    <a:solidFill>
                      <a:schemeClr val="tx1"/>
                    </a:solidFill>
                  </a:rPr>
                  <a:t>연결함수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g(X)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맑은고딕"/>
                    <a:ea typeface="+mn-ea"/>
                  </a:rPr>
                  <a:t>를 통해  우변의 구간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(-∞, +∞ )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맑은고딕"/>
                    <a:ea typeface="+mn-ea"/>
                  </a:rPr>
                  <a:t>을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맑은고딕"/>
                    <a:ea typeface="+mn-ea"/>
                  </a:rPr>
                  <a:t>으로 </a:t>
                </a:r>
                <a:r>
                  <a:rPr lang="en-US" altLang="ko-KR" sz="127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mapping</a:t>
                </a:r>
                <a:r>
                  <a:rPr lang="ko-KR" altLang="en-US" sz="1270" dirty="0">
                    <a:solidFill>
                      <a:schemeClr val="tx1"/>
                    </a:solidFill>
                    <a:latin typeface="맑은고딕"/>
                    <a:ea typeface="+mn-ea"/>
                  </a:rPr>
                  <a:t> 해야 한다</a:t>
                </a:r>
                <a:endParaRPr lang="en-US" sz="127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5" name="Google Shape;135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1911665"/>
                <a:ext cx="11029615" cy="3634486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Google Shape;136;p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059F62B-8BD7-F92E-DE95-B70C678CE433}"/>
              </a:ext>
            </a:extLst>
          </p:cNvPr>
          <p:cNvGraphicFramePr/>
          <p:nvPr/>
        </p:nvGraphicFramePr>
        <p:xfrm>
          <a:off x="7120185" y="3874282"/>
          <a:ext cx="3964369" cy="226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6B6C1ED-0B58-70BA-9797-D74BA1150277}"/>
                  </a:ext>
                </a:extLst>
              </p14:cNvPr>
              <p14:cNvContentPartPr/>
              <p14:nvPr/>
            </p14:nvContentPartPr>
            <p14:xfrm>
              <a:off x="7170014" y="4848471"/>
              <a:ext cx="2451960" cy="697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6B6C1ED-0B58-70BA-9797-D74BA1150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1014" y="4839471"/>
                <a:ext cx="2469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D09B6EF-2C67-09F0-DD63-D67246933554}"/>
                  </a:ext>
                </a:extLst>
              </p14:cNvPr>
              <p14:cNvContentPartPr/>
              <p14:nvPr/>
            </p14:nvContentPartPr>
            <p14:xfrm rot="10800000">
              <a:off x="8494267" y="4308627"/>
              <a:ext cx="2451960" cy="697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D09B6EF-2C67-09F0-DD63-D672469335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8485267" y="4299627"/>
                <a:ext cx="2469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0A70C08-52C8-A657-6692-03DCCDE3EF80}"/>
                  </a:ext>
                </a:extLst>
              </p14:cNvPr>
              <p14:cNvContentPartPr/>
              <p14:nvPr/>
            </p14:nvContentPartPr>
            <p14:xfrm rot="18587472">
              <a:off x="7197862" y="4830290"/>
              <a:ext cx="4078080" cy="32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0A70C08-52C8-A657-6692-03DCCDE3EF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8587472">
                <a:off x="7188862" y="4821650"/>
                <a:ext cx="409572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1465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1014</Words>
  <Application>Microsoft Macintosh PowerPoint</Application>
  <PresentationFormat>와이드스크린</PresentationFormat>
  <Paragraphs>143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맑은고딕</vt:lpstr>
      <vt:lpstr>Malgun Gothic</vt:lpstr>
      <vt:lpstr>Malgun Gothic</vt:lpstr>
      <vt:lpstr>Noto Sans Symbols</vt:lpstr>
      <vt:lpstr>source-serif-pro</vt:lpstr>
      <vt:lpstr>Arial</vt:lpstr>
      <vt:lpstr>Calibri</vt:lpstr>
      <vt:lpstr>Cambria Math</vt:lpstr>
      <vt:lpstr>Libre Franklin</vt:lpstr>
      <vt:lpstr>DividendVTI</vt:lpstr>
      <vt:lpstr>Linear / Logistic regression </vt:lpstr>
      <vt:lpstr>index</vt:lpstr>
      <vt:lpstr>Linear Regression</vt:lpstr>
      <vt:lpstr>Cost function J(𝛳)</vt:lpstr>
      <vt:lpstr>Optimizer: Gradient Descent(경사하강법)</vt:lpstr>
      <vt:lpstr>Gradient decent </vt:lpstr>
      <vt:lpstr>Ordinary Least Square(최소자승법)</vt:lpstr>
      <vt:lpstr>Logistic Regression</vt:lpstr>
      <vt:lpstr>Logistic Regression Classification</vt:lpstr>
      <vt:lpstr>Logistic Regression Classification (Cont’d)</vt:lpstr>
      <vt:lpstr>Logistic Regression Classification (Cont’d)</vt:lpstr>
      <vt:lpstr>Logistic Regression Model Fitting</vt:lpstr>
      <vt:lpstr>Entropy</vt:lpstr>
      <vt:lpstr> Entropy - Example</vt:lpstr>
      <vt:lpstr>Cross-entropy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</dc:title>
  <dc:creator>JUNE KIM</dc:creator>
  <cp:lastModifiedBy>이정훈</cp:lastModifiedBy>
  <cp:revision>28</cp:revision>
  <dcterms:created xsi:type="dcterms:W3CDTF">2020-04-01T03:49:42Z</dcterms:created>
  <dcterms:modified xsi:type="dcterms:W3CDTF">2023-01-31T05:58:25Z</dcterms:modified>
</cp:coreProperties>
</file>