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3" r:id="rId7"/>
    <p:sldId id="269" r:id="rId8"/>
    <p:sldId id="270" r:id="rId9"/>
    <p:sldId id="264" r:id="rId10"/>
    <p:sldId id="261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C8D"/>
    <a:srgbClr val="E5DC89"/>
    <a:srgbClr val="DEDD93"/>
    <a:srgbClr val="C8E0B0"/>
    <a:srgbClr val="E1DD8E"/>
    <a:srgbClr val="F4DA74"/>
    <a:srgbClr val="F3DA76"/>
    <a:srgbClr val="FFD966"/>
    <a:srgbClr val="FF9C49"/>
    <a:srgbClr val="F5D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553C9-D98C-4352-91DB-A1E1EC1BE70C}" v="7" dt="2023-01-06T08:32:28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운" userId="d5dfea2c-d399-4941-b35a-d6891388e25d" providerId="ADAL" clId="{306553C9-D98C-4352-91DB-A1E1EC1BE70C}"/>
    <pc:docChg chg="undo custSel modSld">
      <pc:chgData name="이지운" userId="d5dfea2c-d399-4941-b35a-d6891388e25d" providerId="ADAL" clId="{306553C9-D98C-4352-91DB-A1E1EC1BE70C}" dt="2023-01-09T04:17:06.446" v="356" actId="20577"/>
      <pc:docMkLst>
        <pc:docMk/>
      </pc:docMkLst>
      <pc:sldChg chg="modSp mod">
        <pc:chgData name="이지운" userId="d5dfea2c-d399-4941-b35a-d6891388e25d" providerId="ADAL" clId="{306553C9-D98C-4352-91DB-A1E1EC1BE70C}" dt="2023-01-06T08:01:25.218" v="197" actId="20577"/>
        <pc:sldMkLst>
          <pc:docMk/>
          <pc:sldMk cId="2625206871" sldId="261"/>
        </pc:sldMkLst>
        <pc:spChg chg="mod">
          <ac:chgData name="이지운" userId="d5dfea2c-d399-4941-b35a-d6891388e25d" providerId="ADAL" clId="{306553C9-D98C-4352-91DB-A1E1EC1BE70C}" dt="2023-01-06T08:01:25.218" v="197" actId="20577"/>
          <ac:spMkLst>
            <pc:docMk/>
            <pc:sldMk cId="2625206871" sldId="261"/>
            <ac:spMk id="12" creationId="{8D04267F-253A-4195-99E5-FCC3283034F1}"/>
          </ac:spMkLst>
        </pc:spChg>
      </pc:sldChg>
      <pc:sldChg chg="modSp mod">
        <pc:chgData name="이지운" userId="d5dfea2c-d399-4941-b35a-d6891388e25d" providerId="ADAL" clId="{306553C9-D98C-4352-91DB-A1E1EC1BE70C}" dt="2023-01-09T04:17:06.446" v="356" actId="20577"/>
        <pc:sldMkLst>
          <pc:docMk/>
          <pc:sldMk cId="1566883071" sldId="263"/>
        </pc:sldMkLst>
        <pc:spChg chg="mod">
          <ac:chgData name="이지운" userId="d5dfea2c-d399-4941-b35a-d6891388e25d" providerId="ADAL" clId="{306553C9-D98C-4352-91DB-A1E1EC1BE70C}" dt="2023-01-06T08:28:20.481" v="317" actId="20577"/>
          <ac:spMkLst>
            <pc:docMk/>
            <pc:sldMk cId="1566883071" sldId="263"/>
            <ac:spMk id="3" creationId="{8DBA82D1-AB87-8AD4-7D2F-811256421AB6}"/>
          </ac:spMkLst>
        </pc:spChg>
        <pc:spChg chg="mod">
          <ac:chgData name="이지운" userId="d5dfea2c-d399-4941-b35a-d6891388e25d" providerId="ADAL" clId="{306553C9-D98C-4352-91DB-A1E1EC1BE70C}" dt="2023-01-09T04:17:06.446" v="356" actId="20577"/>
          <ac:spMkLst>
            <pc:docMk/>
            <pc:sldMk cId="1566883071" sldId="263"/>
            <ac:spMk id="33" creationId="{B8A9706E-9594-49A1-8E87-E52F41DB74C9}"/>
          </ac:spMkLst>
        </pc:spChg>
      </pc:sldChg>
      <pc:sldChg chg="modSp mod">
        <pc:chgData name="이지운" userId="d5dfea2c-d399-4941-b35a-d6891388e25d" providerId="ADAL" clId="{306553C9-D98C-4352-91DB-A1E1EC1BE70C}" dt="2023-01-06T08:02:03.002" v="209" actId="20577"/>
        <pc:sldMkLst>
          <pc:docMk/>
          <pc:sldMk cId="2549811786" sldId="264"/>
        </pc:sldMkLst>
        <pc:spChg chg="mod">
          <ac:chgData name="이지운" userId="d5dfea2c-d399-4941-b35a-d6891388e25d" providerId="ADAL" clId="{306553C9-D98C-4352-91DB-A1E1EC1BE70C}" dt="2023-01-06T08:00:20.361" v="134" actId="14100"/>
          <ac:spMkLst>
            <pc:docMk/>
            <pc:sldMk cId="2549811786" sldId="264"/>
            <ac:spMk id="13" creationId="{4ED81BEA-BD4C-4E0E-BA2A-BFA8475856F2}"/>
          </ac:spMkLst>
        </pc:spChg>
        <pc:spChg chg="mod">
          <ac:chgData name="이지운" userId="d5dfea2c-d399-4941-b35a-d6891388e25d" providerId="ADAL" clId="{306553C9-D98C-4352-91DB-A1E1EC1BE70C}" dt="2023-01-06T08:02:03.002" v="209" actId="20577"/>
          <ac:spMkLst>
            <pc:docMk/>
            <pc:sldMk cId="2549811786" sldId="264"/>
            <ac:spMk id="27" creationId="{4ED81BEA-BD4C-4E0E-BA2A-BFA8475856F2}"/>
          </ac:spMkLst>
        </pc:spChg>
        <pc:spChg chg="mod">
          <ac:chgData name="이지운" userId="d5dfea2c-d399-4941-b35a-d6891388e25d" providerId="ADAL" clId="{306553C9-D98C-4352-91DB-A1E1EC1BE70C}" dt="2023-01-06T08:01:18.862" v="195" actId="14100"/>
          <ac:spMkLst>
            <pc:docMk/>
            <pc:sldMk cId="2549811786" sldId="264"/>
            <ac:spMk id="29" creationId="{A4D77E00-6DC2-99EB-B8D8-FF098487A9E9}"/>
          </ac:spMkLst>
        </pc:spChg>
      </pc:sldChg>
      <pc:sldChg chg="delSp modSp mod">
        <pc:chgData name="이지운" userId="d5dfea2c-d399-4941-b35a-d6891388e25d" providerId="ADAL" clId="{306553C9-D98C-4352-91DB-A1E1EC1BE70C}" dt="2023-01-06T08:24:15.788" v="290"/>
        <pc:sldMkLst>
          <pc:docMk/>
          <pc:sldMk cId="167233135" sldId="266"/>
        </pc:sldMkLst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2" creationId="{20C157EA-B7E6-47DF-949B-CD158885632E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3" creationId="{5F08A103-FDBC-4129-BA2C-32B6E0AF7961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5" creationId="{7F5BA34E-7389-42FD-AFB4-0C694BD34189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9" creationId="{29A3E878-F13F-4070-B3D2-C6BBA108565C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11" creationId="{906076BA-91BB-49EB-BD8E-2702A7A6D0E5}"/>
          </ac:spMkLst>
        </pc:spChg>
        <pc:spChg chg="del">
          <ac:chgData name="이지운" userId="d5dfea2c-d399-4941-b35a-d6891388e25d" providerId="ADAL" clId="{306553C9-D98C-4352-91DB-A1E1EC1BE70C}" dt="2023-01-06T08:20:26.201" v="222" actId="478"/>
          <ac:spMkLst>
            <pc:docMk/>
            <pc:sldMk cId="167233135" sldId="266"/>
            <ac:spMk id="13" creationId="{F5260D72-9EA7-4D46-B95B-B2014E14A630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19" creationId="{5354F231-5215-4F1E-9F2B-D908276AA324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20" creationId="{99CDE606-668B-4396-A668-88D050872139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21" creationId="{C83FFBAD-AF2C-41D2-8FFA-5CC582B3B707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22" creationId="{0729B1C3-C09A-492A-920F-EACC692D0F0C}"/>
          </ac:spMkLst>
        </pc:spChg>
        <pc:spChg chg="mod">
          <ac:chgData name="이지운" userId="d5dfea2c-d399-4941-b35a-d6891388e25d" providerId="ADAL" clId="{306553C9-D98C-4352-91DB-A1E1EC1BE70C}" dt="2023-01-06T08:20:33.924" v="240" actId="1036"/>
          <ac:spMkLst>
            <pc:docMk/>
            <pc:sldMk cId="167233135" sldId="266"/>
            <ac:spMk id="23" creationId="{92AFE0FB-B9F2-44E6-A4AB-CD67DCDBDFBE}"/>
          </ac:spMkLst>
        </pc:spChg>
        <pc:spChg chg="del">
          <ac:chgData name="이지운" userId="d5dfea2c-d399-4941-b35a-d6891388e25d" providerId="ADAL" clId="{306553C9-D98C-4352-91DB-A1E1EC1BE70C}" dt="2023-01-06T08:20:26.201" v="222" actId="478"/>
          <ac:spMkLst>
            <pc:docMk/>
            <pc:sldMk cId="167233135" sldId="266"/>
            <ac:spMk id="24" creationId="{8A4DC6E4-C76B-4F41-8522-AF93A959D583}"/>
          </ac:spMkLst>
        </pc:spChg>
        <pc:graphicFrameChg chg="mod">
          <ac:chgData name="이지운" userId="d5dfea2c-d399-4941-b35a-d6891388e25d" providerId="ADAL" clId="{306553C9-D98C-4352-91DB-A1E1EC1BE70C}" dt="2023-01-06T08:24:15.788" v="290"/>
          <ac:graphicFrameMkLst>
            <pc:docMk/>
            <pc:sldMk cId="167233135" sldId="266"/>
            <ac:graphicFrameMk id="8" creationId="{85254324-DE72-6A88-369C-CA48515D12F9}"/>
          </ac:graphicFrameMkLst>
        </pc:graphicFrameChg>
      </pc:sldChg>
      <pc:sldChg chg="addSp delSp modSp mod">
        <pc:chgData name="이지운" userId="d5dfea2c-d399-4941-b35a-d6891388e25d" providerId="ADAL" clId="{306553C9-D98C-4352-91DB-A1E1EC1BE70C}" dt="2023-01-06T08:32:37.183" v="350" actId="798"/>
        <pc:sldMkLst>
          <pc:docMk/>
          <pc:sldMk cId="682282594" sldId="267"/>
        </pc:sldMkLst>
        <pc:graphicFrameChg chg="mod modGraphic">
          <ac:chgData name="이지운" userId="d5dfea2c-d399-4941-b35a-d6891388e25d" providerId="ADAL" clId="{306553C9-D98C-4352-91DB-A1E1EC1BE70C}" dt="2023-01-06T08:27:27.394" v="315" actId="1035"/>
          <ac:graphicFrameMkLst>
            <pc:docMk/>
            <pc:sldMk cId="682282594" sldId="267"/>
            <ac:graphicFrameMk id="2" creationId="{F9A5CE99-F6AA-74CE-D555-31FA1D00DB17}"/>
          </ac:graphicFrameMkLst>
        </pc:graphicFrameChg>
        <pc:graphicFrameChg chg="add del mod modGraphic">
          <ac:chgData name="이지운" userId="d5dfea2c-d399-4941-b35a-d6891388e25d" providerId="ADAL" clId="{306553C9-D98C-4352-91DB-A1E1EC1BE70C}" dt="2023-01-06T08:32:37.183" v="350" actId="798"/>
          <ac:graphicFrameMkLst>
            <pc:docMk/>
            <pc:sldMk cId="682282594" sldId="267"/>
            <ac:graphicFrameMk id="9" creationId="{408EF98B-AF5D-4894-A1B0-A9EF02DFC1C2}"/>
          </ac:graphicFrameMkLst>
        </pc:graphicFrameChg>
      </pc:sldChg>
      <pc:sldChg chg="addSp delSp modSp mod">
        <pc:chgData name="이지운" userId="d5dfea2c-d399-4941-b35a-d6891388e25d" providerId="ADAL" clId="{306553C9-D98C-4352-91DB-A1E1EC1BE70C}" dt="2023-01-06T08:28:56.771" v="324" actId="207"/>
        <pc:sldMkLst>
          <pc:docMk/>
          <pc:sldMk cId="1629137216" sldId="272"/>
        </pc:sldMkLst>
        <pc:spChg chg="mod">
          <ac:chgData name="이지운" userId="d5dfea2c-d399-4941-b35a-d6891388e25d" providerId="ADAL" clId="{306553C9-D98C-4352-91DB-A1E1EC1BE70C}" dt="2023-01-06T08:28:56.771" v="324" actId="207"/>
          <ac:spMkLst>
            <pc:docMk/>
            <pc:sldMk cId="1629137216" sldId="272"/>
            <ac:spMk id="3" creationId="{0742E233-0B35-C7A9-3C0A-DA6961FDEA31}"/>
          </ac:spMkLst>
        </pc:spChg>
        <pc:spChg chg="add del mod">
          <ac:chgData name="이지운" userId="d5dfea2c-d399-4941-b35a-d6891388e25d" providerId="ADAL" clId="{306553C9-D98C-4352-91DB-A1E1EC1BE70C}" dt="2023-01-06T08:28:33.072" v="320" actId="478"/>
          <ac:spMkLst>
            <pc:docMk/>
            <pc:sldMk cId="1629137216" sldId="272"/>
            <ac:spMk id="5" creationId="{7E31666B-F146-F4F9-A652-DEEBAC58EBEF}"/>
          </ac:spMkLst>
        </pc:spChg>
      </pc:sldChg>
    </pc:docChg>
  </pc:docChgLst>
  <pc:docChgLst>
    <pc:chgData name="이지운" userId="d5dfea2c-d399-4941-b35a-d6891388e25d" providerId="ADAL" clId="{74FF614D-98F8-4E09-BE96-D2ACD1340295}"/>
    <pc:docChg chg="undo redo custSel modSld">
      <pc:chgData name="이지운" userId="d5dfea2c-d399-4941-b35a-d6891388e25d" providerId="ADAL" clId="{74FF614D-98F8-4E09-BE96-D2ACD1340295}" dt="2023-01-03T08:50:07.257" v="2805" actId="208"/>
      <pc:docMkLst>
        <pc:docMk/>
      </pc:docMkLst>
      <pc:sldChg chg="modSp mod">
        <pc:chgData name="이지운" userId="d5dfea2c-d399-4941-b35a-d6891388e25d" providerId="ADAL" clId="{74FF614D-98F8-4E09-BE96-D2ACD1340295}" dt="2023-01-03T08:47:32.297" v="2721" actId="20577"/>
        <pc:sldMkLst>
          <pc:docMk/>
          <pc:sldMk cId="2879282928" sldId="257"/>
        </pc:sldMkLst>
        <pc:spChg chg="mod">
          <ac:chgData name="이지운" userId="d5dfea2c-d399-4941-b35a-d6891388e25d" providerId="ADAL" clId="{74FF614D-98F8-4E09-BE96-D2ACD1340295}" dt="2023-01-03T08:47:32.297" v="2721" actId="20577"/>
          <ac:spMkLst>
            <pc:docMk/>
            <pc:sldMk cId="2879282928" sldId="257"/>
            <ac:spMk id="14" creationId="{65F92D72-6E4D-46B8-BB91-C6F6D5DDC4B2}"/>
          </ac:spMkLst>
        </pc:spChg>
        <pc:spChg chg="mod">
          <ac:chgData name="이지운" userId="d5dfea2c-d399-4941-b35a-d6891388e25d" providerId="ADAL" clId="{74FF614D-98F8-4E09-BE96-D2ACD1340295}" dt="2023-01-03T08:47:25.177" v="2698" actId="20577"/>
          <ac:spMkLst>
            <pc:docMk/>
            <pc:sldMk cId="2879282928" sldId="257"/>
            <ac:spMk id="15" creationId="{1F42A774-0570-4A89-8629-AAF16CA96A57}"/>
          </ac:spMkLst>
        </pc:spChg>
        <pc:spChg chg="mod">
          <ac:chgData name="이지운" userId="d5dfea2c-d399-4941-b35a-d6891388e25d" providerId="ADAL" clId="{74FF614D-98F8-4E09-BE96-D2ACD1340295}" dt="2023-01-03T08:47:20.537" v="2697" actId="20577"/>
          <ac:spMkLst>
            <pc:docMk/>
            <pc:sldMk cId="2879282928" sldId="257"/>
            <ac:spMk id="17" creationId="{5683F5E4-5A8A-4186-B674-B7A1DF5928A1}"/>
          </ac:spMkLst>
        </pc:spChg>
      </pc:sldChg>
      <pc:sldChg chg="modSp mod">
        <pc:chgData name="이지운" userId="d5dfea2c-d399-4941-b35a-d6891388e25d" providerId="ADAL" clId="{74FF614D-98F8-4E09-BE96-D2ACD1340295}" dt="2023-01-03T08:48:25.909" v="2796" actId="1076"/>
        <pc:sldMkLst>
          <pc:docMk/>
          <pc:sldMk cId="1524010881" sldId="258"/>
        </pc:sldMkLst>
        <pc:spChg chg="mod">
          <ac:chgData name="이지운" userId="d5dfea2c-d399-4941-b35a-d6891388e25d" providerId="ADAL" clId="{74FF614D-98F8-4E09-BE96-D2ACD1340295}" dt="2023-01-03T08:47:55.784" v="2790" actId="1037"/>
          <ac:spMkLst>
            <pc:docMk/>
            <pc:sldMk cId="1524010881" sldId="258"/>
            <ac:spMk id="4" creationId="{3EC1203A-F652-49AA-8E56-2FB82C52CBC8}"/>
          </ac:spMkLst>
        </pc:spChg>
        <pc:spChg chg="mod">
          <ac:chgData name="이지운" userId="d5dfea2c-d399-4941-b35a-d6891388e25d" providerId="ADAL" clId="{74FF614D-98F8-4E09-BE96-D2ACD1340295}" dt="2023-01-03T08:48:16.332" v="2795" actId="14100"/>
          <ac:spMkLst>
            <pc:docMk/>
            <pc:sldMk cId="1524010881" sldId="258"/>
            <ac:spMk id="5" creationId="{C8C171A9-C868-4970-949B-11FC14DA0893}"/>
          </ac:spMkLst>
        </pc:spChg>
        <pc:spChg chg="mod">
          <ac:chgData name="이지운" userId="d5dfea2c-d399-4941-b35a-d6891388e25d" providerId="ADAL" clId="{74FF614D-98F8-4E09-BE96-D2ACD1340295}" dt="2023-01-03T07:48:25.893" v="331" actId="2711"/>
          <ac:spMkLst>
            <pc:docMk/>
            <pc:sldMk cId="1524010881" sldId="258"/>
            <ac:spMk id="13" creationId="{30C3142F-E7B1-471A-8B2D-FB8CC25F51A6}"/>
          </ac:spMkLst>
        </pc:spChg>
        <pc:spChg chg="mod">
          <ac:chgData name="이지운" userId="d5dfea2c-d399-4941-b35a-d6891388e25d" providerId="ADAL" clId="{74FF614D-98F8-4E09-BE96-D2ACD1340295}" dt="2023-01-03T08:47:42.439" v="2733" actId="20577"/>
          <ac:spMkLst>
            <pc:docMk/>
            <pc:sldMk cId="1524010881" sldId="258"/>
            <ac:spMk id="21" creationId="{D80023E6-A95B-4846-A541-B26E39AD6713}"/>
          </ac:spMkLst>
        </pc:spChg>
        <pc:spChg chg="mod">
          <ac:chgData name="이지운" userId="d5dfea2c-d399-4941-b35a-d6891388e25d" providerId="ADAL" clId="{74FF614D-98F8-4E09-BE96-D2ACD1340295}" dt="2023-01-03T08:47:45.624" v="2737" actId="20577"/>
          <ac:spMkLst>
            <pc:docMk/>
            <pc:sldMk cId="1524010881" sldId="258"/>
            <ac:spMk id="22" creationId="{E33B07BB-E389-4DA8-A727-00AF445D7A2B}"/>
          </ac:spMkLst>
        </pc:spChg>
        <pc:spChg chg="mod">
          <ac:chgData name="이지운" userId="d5dfea2c-d399-4941-b35a-d6891388e25d" providerId="ADAL" clId="{74FF614D-98F8-4E09-BE96-D2ACD1340295}" dt="2023-01-03T08:48:25.909" v="2796" actId="1076"/>
          <ac:spMkLst>
            <pc:docMk/>
            <pc:sldMk cId="1524010881" sldId="258"/>
            <ac:spMk id="23" creationId="{D24202B3-90B8-458C-AE1E-A36166740D34}"/>
          </ac:spMkLst>
        </pc:spChg>
        <pc:spChg chg="mod">
          <ac:chgData name="이지운" userId="d5dfea2c-d399-4941-b35a-d6891388e25d" providerId="ADAL" clId="{74FF614D-98F8-4E09-BE96-D2ACD1340295}" dt="2023-01-03T08:48:03.299" v="2792" actId="1076"/>
          <ac:spMkLst>
            <pc:docMk/>
            <pc:sldMk cId="1524010881" sldId="258"/>
            <ac:spMk id="24" creationId="{61174024-35E3-4217-AF86-8EEEEF29FEB9}"/>
          </ac:spMkLst>
        </pc:spChg>
      </pc:sldChg>
      <pc:sldChg chg="delSp modSp mod">
        <pc:chgData name="이지운" userId="d5dfea2c-d399-4941-b35a-d6891388e25d" providerId="ADAL" clId="{74FF614D-98F8-4E09-BE96-D2ACD1340295}" dt="2023-01-03T07:49:18.320" v="341" actId="1076"/>
        <pc:sldMkLst>
          <pc:docMk/>
          <pc:sldMk cId="1835881400" sldId="259"/>
        </pc:sldMkLst>
        <pc:spChg chg="mod">
          <ac:chgData name="이지운" userId="d5dfea2c-d399-4941-b35a-d6891388e25d" providerId="ADAL" clId="{74FF614D-98F8-4E09-BE96-D2ACD1340295}" dt="2023-01-03T02:44:21.421" v="80" actId="1076"/>
          <ac:spMkLst>
            <pc:docMk/>
            <pc:sldMk cId="1835881400" sldId="259"/>
            <ac:spMk id="26" creationId="{13CBE045-5161-45D4-820D-F4BDA6966D64}"/>
          </ac:spMkLst>
        </pc:spChg>
        <pc:spChg chg="mod">
          <ac:chgData name="이지운" userId="d5dfea2c-d399-4941-b35a-d6891388e25d" providerId="ADAL" clId="{74FF614D-98F8-4E09-BE96-D2ACD1340295}" dt="2023-01-03T02:43:42.632" v="73" actId="1076"/>
          <ac:spMkLst>
            <pc:docMk/>
            <pc:sldMk cId="1835881400" sldId="259"/>
            <ac:spMk id="27" creationId="{DA568E93-40FE-4ECC-8F5B-DFD2350172BA}"/>
          </ac:spMkLst>
        </pc:spChg>
        <pc:spChg chg="del">
          <ac:chgData name="이지운" userId="d5dfea2c-d399-4941-b35a-d6891388e25d" providerId="ADAL" clId="{74FF614D-98F8-4E09-BE96-D2ACD1340295}" dt="2023-01-03T02:43:02.822" v="50" actId="478"/>
          <ac:spMkLst>
            <pc:docMk/>
            <pc:sldMk cId="1835881400" sldId="259"/>
            <ac:spMk id="28" creationId="{BB3597F9-74B4-4023-8588-E0B3CC0000E8}"/>
          </ac:spMkLst>
        </pc:spChg>
        <pc:spChg chg="mod">
          <ac:chgData name="이지운" userId="d5dfea2c-d399-4941-b35a-d6891388e25d" providerId="ADAL" clId="{74FF614D-98F8-4E09-BE96-D2ACD1340295}" dt="2023-01-03T02:44:28.805" v="81" actId="1076"/>
          <ac:spMkLst>
            <pc:docMk/>
            <pc:sldMk cId="1835881400" sldId="259"/>
            <ac:spMk id="29" creationId="{83832D85-0B15-495E-9EB8-5F95914B1843}"/>
          </ac:spMkLst>
        </pc:spChg>
        <pc:spChg chg="mod">
          <ac:chgData name="이지운" userId="d5dfea2c-d399-4941-b35a-d6891388e25d" providerId="ADAL" clId="{74FF614D-98F8-4E09-BE96-D2ACD1340295}" dt="2023-01-03T02:45:04.201" v="84" actId="1076"/>
          <ac:spMkLst>
            <pc:docMk/>
            <pc:sldMk cId="1835881400" sldId="259"/>
            <ac:spMk id="30" creationId="{59988004-7CC2-48BD-A087-88BA6AA4957C}"/>
          </ac:spMkLst>
        </pc:spChg>
        <pc:spChg chg="del">
          <ac:chgData name="이지운" userId="d5dfea2c-d399-4941-b35a-d6891388e25d" providerId="ADAL" clId="{74FF614D-98F8-4E09-BE96-D2ACD1340295}" dt="2023-01-03T02:43:02.822" v="50" actId="478"/>
          <ac:spMkLst>
            <pc:docMk/>
            <pc:sldMk cId="1835881400" sldId="259"/>
            <ac:spMk id="31" creationId="{521D7144-FB7F-4E4E-BA27-93DB75A72075}"/>
          </ac:spMkLst>
        </pc:spChg>
        <pc:spChg chg="mod">
          <ac:chgData name="이지운" userId="d5dfea2c-d399-4941-b35a-d6891388e25d" providerId="ADAL" clId="{74FF614D-98F8-4E09-BE96-D2ACD1340295}" dt="2023-01-03T02:45:11.098" v="85" actId="1076"/>
          <ac:spMkLst>
            <pc:docMk/>
            <pc:sldMk cId="1835881400" sldId="259"/>
            <ac:spMk id="32" creationId="{6529EBB1-28FC-4C84-A5CE-52BC4D528E98}"/>
          </ac:spMkLst>
        </pc:spChg>
        <pc:spChg chg="mod">
          <ac:chgData name="이지운" userId="d5dfea2c-d399-4941-b35a-d6891388e25d" providerId="ADAL" clId="{74FF614D-98F8-4E09-BE96-D2ACD1340295}" dt="2023-01-03T02:45:18.674" v="86" actId="1076"/>
          <ac:spMkLst>
            <pc:docMk/>
            <pc:sldMk cId="1835881400" sldId="259"/>
            <ac:spMk id="37" creationId="{9935F171-7ADB-4058-9875-16E233DB6818}"/>
          </ac:spMkLst>
        </pc:spChg>
        <pc:spChg chg="mod">
          <ac:chgData name="이지운" userId="d5dfea2c-d399-4941-b35a-d6891388e25d" providerId="ADAL" clId="{74FF614D-98F8-4E09-BE96-D2ACD1340295}" dt="2023-01-03T02:43:45.745" v="74" actId="1076"/>
          <ac:spMkLst>
            <pc:docMk/>
            <pc:sldMk cId="1835881400" sldId="259"/>
            <ac:spMk id="38" creationId="{66D853ED-88F8-412E-A690-2854019FCA41}"/>
          </ac:spMkLst>
        </pc:spChg>
        <pc:spChg chg="del">
          <ac:chgData name="이지운" userId="d5dfea2c-d399-4941-b35a-d6891388e25d" providerId="ADAL" clId="{74FF614D-98F8-4E09-BE96-D2ACD1340295}" dt="2023-01-03T02:43:11.141" v="63" actId="478"/>
          <ac:spMkLst>
            <pc:docMk/>
            <pc:sldMk cId="1835881400" sldId="259"/>
            <ac:spMk id="39" creationId="{E198693E-FE5F-428D-A184-A30DA999699C}"/>
          </ac:spMkLst>
        </pc:spChg>
        <pc:spChg chg="mod">
          <ac:chgData name="이지운" userId="d5dfea2c-d399-4941-b35a-d6891388e25d" providerId="ADAL" clId="{74FF614D-98F8-4E09-BE96-D2ACD1340295}" dt="2023-01-03T02:44:48.502" v="82" actId="1076"/>
          <ac:spMkLst>
            <pc:docMk/>
            <pc:sldMk cId="1835881400" sldId="259"/>
            <ac:spMk id="40" creationId="{54DC9DD7-23B8-4B48-A877-9672725C20B5}"/>
          </ac:spMkLst>
        </pc:spChg>
        <pc:spChg chg="mod">
          <ac:chgData name="이지운" userId="d5dfea2c-d399-4941-b35a-d6891388e25d" providerId="ADAL" clId="{74FF614D-98F8-4E09-BE96-D2ACD1340295}" dt="2023-01-03T07:49:00.278" v="339" actId="1076"/>
          <ac:spMkLst>
            <pc:docMk/>
            <pc:sldMk cId="1835881400" sldId="259"/>
            <ac:spMk id="41" creationId="{E2E2E62B-26D7-48DE-AD60-0BF29E3DF18D}"/>
          </ac:spMkLst>
        </pc:spChg>
        <pc:spChg chg="mod">
          <ac:chgData name="이지운" userId="d5dfea2c-d399-4941-b35a-d6891388e25d" providerId="ADAL" clId="{74FF614D-98F8-4E09-BE96-D2ACD1340295}" dt="2023-01-03T07:49:18.320" v="341" actId="1076"/>
          <ac:spMkLst>
            <pc:docMk/>
            <pc:sldMk cId="1835881400" sldId="259"/>
            <ac:spMk id="42" creationId="{8BB2EF82-F29A-4645-91EB-F72239E6E6B8}"/>
          </ac:spMkLst>
        </pc:spChg>
        <pc:spChg chg="del">
          <ac:chgData name="이지운" userId="d5dfea2c-d399-4941-b35a-d6891388e25d" providerId="ADAL" clId="{74FF614D-98F8-4E09-BE96-D2ACD1340295}" dt="2023-01-03T02:43:11.141" v="63" actId="478"/>
          <ac:spMkLst>
            <pc:docMk/>
            <pc:sldMk cId="1835881400" sldId="259"/>
            <ac:spMk id="43" creationId="{DA09E9E3-AE30-4B2D-846F-245D921F1CE0}"/>
          </ac:spMkLst>
        </pc:spChg>
        <pc:spChg chg="mod">
          <ac:chgData name="이지운" userId="d5dfea2c-d399-4941-b35a-d6891388e25d" providerId="ADAL" clId="{74FF614D-98F8-4E09-BE96-D2ACD1340295}" dt="2023-01-03T02:45:41.695" v="88" actId="2711"/>
          <ac:spMkLst>
            <pc:docMk/>
            <pc:sldMk cId="1835881400" sldId="259"/>
            <ac:spMk id="44" creationId="{C04DB222-4C12-4889-BC43-C51111105F21}"/>
          </ac:spMkLst>
        </pc:spChg>
        <pc:picChg chg="mod">
          <ac:chgData name="이지운" userId="d5dfea2c-d399-4941-b35a-d6891388e25d" providerId="ADAL" clId="{74FF614D-98F8-4E09-BE96-D2ACD1340295}" dt="2023-01-03T02:44:21.421" v="80" actId="1076"/>
          <ac:picMkLst>
            <pc:docMk/>
            <pc:sldMk cId="1835881400" sldId="259"/>
            <ac:picMk id="33" creationId="{450F84C2-B8AF-45F1-88DF-0EBE0A606581}"/>
          </ac:picMkLst>
        </pc:picChg>
        <pc:picChg chg="mod">
          <ac:chgData name="이지운" userId="d5dfea2c-d399-4941-b35a-d6891388e25d" providerId="ADAL" clId="{74FF614D-98F8-4E09-BE96-D2ACD1340295}" dt="2023-01-03T02:43:37.032" v="72" actId="1076"/>
          <ac:picMkLst>
            <pc:docMk/>
            <pc:sldMk cId="1835881400" sldId="259"/>
            <ac:picMk id="34" creationId="{FFF9CAB1-1D97-4539-B299-97884D392674}"/>
          </ac:picMkLst>
        </pc:picChg>
        <pc:picChg chg="del">
          <ac:chgData name="이지운" userId="d5dfea2c-d399-4941-b35a-d6891388e25d" providerId="ADAL" clId="{74FF614D-98F8-4E09-BE96-D2ACD1340295}" dt="2023-01-03T02:43:02.822" v="50" actId="478"/>
          <ac:picMkLst>
            <pc:docMk/>
            <pc:sldMk cId="1835881400" sldId="259"/>
            <ac:picMk id="35" creationId="{89AA7DFB-CA61-4894-A2F1-8BE3E021268B}"/>
          </ac:picMkLst>
        </pc:picChg>
        <pc:picChg chg="mod">
          <ac:chgData name="이지운" userId="d5dfea2c-d399-4941-b35a-d6891388e25d" providerId="ADAL" clId="{74FF614D-98F8-4E09-BE96-D2ACD1340295}" dt="2023-01-03T02:44:28.805" v="81" actId="1076"/>
          <ac:picMkLst>
            <pc:docMk/>
            <pc:sldMk cId="1835881400" sldId="259"/>
            <ac:picMk id="36" creationId="{34F1D06E-A3EC-4408-A32E-6F34ECD13A20}"/>
          </ac:picMkLst>
        </pc:picChg>
      </pc:sldChg>
      <pc:sldChg chg="delSp modSp mod">
        <pc:chgData name="이지운" userId="d5dfea2c-d399-4941-b35a-d6891388e25d" providerId="ADAL" clId="{74FF614D-98F8-4E09-BE96-D2ACD1340295}" dt="2023-01-03T08:49:29.493" v="2800" actId="207"/>
        <pc:sldMkLst>
          <pc:docMk/>
          <pc:sldMk cId="2625206871" sldId="261"/>
        </pc:sldMkLst>
        <pc:spChg chg="del">
          <ac:chgData name="이지운" userId="d5dfea2c-d399-4941-b35a-d6891388e25d" providerId="ADAL" clId="{74FF614D-98F8-4E09-BE96-D2ACD1340295}" dt="2023-01-03T08:12:31.929" v="1245" actId="478"/>
          <ac:spMkLst>
            <pc:docMk/>
            <pc:sldMk cId="2625206871" sldId="261"/>
            <ac:spMk id="10" creationId="{8F8360E6-5BD1-4A31-B7ED-D7BFF005A563}"/>
          </ac:spMkLst>
        </pc:spChg>
        <pc:spChg chg="mod">
          <ac:chgData name="이지운" userId="d5dfea2c-d399-4941-b35a-d6891388e25d" providerId="ADAL" clId="{74FF614D-98F8-4E09-BE96-D2ACD1340295}" dt="2023-01-03T08:36:35.789" v="2211"/>
          <ac:spMkLst>
            <pc:docMk/>
            <pc:sldMk cId="2625206871" sldId="261"/>
            <ac:spMk id="12" creationId="{8D04267F-253A-4195-99E5-FCC3283034F1}"/>
          </ac:spMkLst>
        </pc:spChg>
        <pc:spChg chg="mod">
          <ac:chgData name="이지운" userId="d5dfea2c-d399-4941-b35a-d6891388e25d" providerId="ADAL" clId="{74FF614D-98F8-4E09-BE96-D2ACD1340295}" dt="2023-01-03T08:36:36.890" v="2212"/>
          <ac:spMkLst>
            <pc:docMk/>
            <pc:sldMk cId="2625206871" sldId="261"/>
            <ac:spMk id="13" creationId="{FBB77409-2C64-4606-9DEA-C77EF183176D}"/>
          </ac:spMkLst>
        </pc:spChg>
        <pc:spChg chg="mod">
          <ac:chgData name="이지운" userId="d5dfea2c-d399-4941-b35a-d6891388e25d" providerId="ADAL" clId="{74FF614D-98F8-4E09-BE96-D2ACD1340295}" dt="2023-01-03T08:35:46.454" v="2143" actId="20577"/>
          <ac:spMkLst>
            <pc:docMk/>
            <pc:sldMk cId="2625206871" sldId="261"/>
            <ac:spMk id="14" creationId="{BCEA32BE-EF09-4F3A-8693-7D18CEFE5467}"/>
          </ac:spMkLst>
        </pc:spChg>
        <pc:spChg chg="del">
          <ac:chgData name="이지운" userId="d5dfea2c-d399-4941-b35a-d6891388e25d" providerId="ADAL" clId="{74FF614D-98F8-4E09-BE96-D2ACD1340295}" dt="2023-01-03T08:12:31.929" v="1245" actId="478"/>
          <ac:spMkLst>
            <pc:docMk/>
            <pc:sldMk cId="2625206871" sldId="261"/>
            <ac:spMk id="15" creationId="{3836BC97-1E9E-4B1E-B2FF-E68BAB2624DA}"/>
          </ac:spMkLst>
        </pc:spChg>
        <pc:spChg chg="mod">
          <ac:chgData name="이지운" userId="d5dfea2c-d399-4941-b35a-d6891388e25d" providerId="ADAL" clId="{74FF614D-98F8-4E09-BE96-D2ACD1340295}" dt="2023-01-03T08:01:20.853" v="737" actId="20577"/>
          <ac:spMkLst>
            <pc:docMk/>
            <pc:sldMk cId="2625206871" sldId="261"/>
            <ac:spMk id="27" creationId="{314D0542-F411-47EA-AE73-A28A41F0425F}"/>
          </ac:spMkLst>
        </pc:spChg>
        <pc:spChg chg="del">
          <ac:chgData name="이지운" userId="d5dfea2c-d399-4941-b35a-d6891388e25d" providerId="ADAL" clId="{74FF614D-98F8-4E09-BE96-D2ACD1340295}" dt="2023-01-03T08:12:31.929" v="1245" actId="478"/>
          <ac:spMkLst>
            <pc:docMk/>
            <pc:sldMk cId="2625206871" sldId="261"/>
            <ac:spMk id="33" creationId="{8F8360E6-5BD1-4A31-B7ED-D7BFF005A563}"/>
          </ac:spMkLst>
        </pc:spChg>
        <pc:spChg chg="del">
          <ac:chgData name="이지운" userId="d5dfea2c-d399-4941-b35a-d6891388e25d" providerId="ADAL" clId="{74FF614D-98F8-4E09-BE96-D2ACD1340295}" dt="2023-01-03T08:12:31.929" v="1245" actId="478"/>
          <ac:spMkLst>
            <pc:docMk/>
            <pc:sldMk cId="2625206871" sldId="261"/>
            <ac:spMk id="37" creationId="{3836BC97-1E9E-4B1E-B2FF-E68BAB2624DA}"/>
          </ac:spMkLst>
        </pc:spChg>
        <pc:graphicFrameChg chg="mod modGraphic">
          <ac:chgData name="이지운" userId="d5dfea2c-d399-4941-b35a-d6891388e25d" providerId="ADAL" clId="{74FF614D-98F8-4E09-BE96-D2ACD1340295}" dt="2023-01-03T08:49:29.493" v="2800" actId="207"/>
          <ac:graphicFrameMkLst>
            <pc:docMk/>
            <pc:sldMk cId="2625206871" sldId="261"/>
            <ac:graphicFrameMk id="2" creationId="{869CDD4E-8CC0-4554-8828-1212EE59B045}"/>
          </ac:graphicFrameMkLst>
        </pc:graphicFrameChg>
        <pc:cxnChg chg="mod">
          <ac:chgData name="이지운" userId="d5dfea2c-d399-4941-b35a-d6891388e25d" providerId="ADAL" clId="{74FF614D-98F8-4E09-BE96-D2ACD1340295}" dt="2023-01-03T08:09:25.067" v="1124" actId="14100"/>
          <ac:cxnSpMkLst>
            <pc:docMk/>
            <pc:sldMk cId="2625206871" sldId="261"/>
            <ac:cxnSpMk id="22" creationId="{55EC4182-0989-46A4-97E4-E5D01AA4127B}"/>
          </ac:cxnSpMkLst>
        </pc:cxnChg>
        <pc:cxnChg chg="mod">
          <ac:chgData name="이지운" userId="d5dfea2c-d399-4941-b35a-d6891388e25d" providerId="ADAL" clId="{74FF614D-98F8-4E09-BE96-D2ACD1340295}" dt="2023-01-03T08:08:25.318" v="1097" actId="1076"/>
          <ac:cxnSpMkLst>
            <pc:docMk/>
            <pc:sldMk cId="2625206871" sldId="261"/>
            <ac:cxnSpMk id="23" creationId="{5D702E8E-6D73-4167-AB48-394F163CCAA1}"/>
          </ac:cxnSpMkLst>
        </pc:cxnChg>
        <pc:cxnChg chg="mod">
          <ac:chgData name="이지운" userId="d5dfea2c-d399-4941-b35a-d6891388e25d" providerId="ADAL" clId="{74FF614D-98F8-4E09-BE96-D2ACD1340295}" dt="2023-01-03T08:09:29.932" v="1126" actId="14100"/>
          <ac:cxnSpMkLst>
            <pc:docMk/>
            <pc:sldMk cId="2625206871" sldId="261"/>
            <ac:cxnSpMk id="24" creationId="{32081BFC-5096-4AD7-AD97-CC991D725071}"/>
          </ac:cxnSpMkLst>
        </pc:cxnChg>
        <pc:cxnChg chg="mod">
          <ac:chgData name="이지운" userId="d5dfea2c-d399-4941-b35a-d6891388e25d" providerId="ADAL" clId="{74FF614D-98F8-4E09-BE96-D2ACD1340295}" dt="2023-01-03T08:07:47.499" v="1085" actId="14100"/>
          <ac:cxnSpMkLst>
            <pc:docMk/>
            <pc:sldMk cId="2625206871" sldId="261"/>
            <ac:cxnSpMk id="26" creationId="{63A8AC3B-D6FB-4CAE-B2C5-C50618C01200}"/>
          </ac:cxnSpMkLst>
        </pc:cxnChg>
        <pc:cxnChg chg="del mod">
          <ac:chgData name="이지운" userId="d5dfea2c-d399-4941-b35a-d6891388e25d" providerId="ADAL" clId="{74FF614D-98F8-4E09-BE96-D2ACD1340295}" dt="2023-01-03T08:09:31.366" v="1127" actId="478"/>
          <ac:cxnSpMkLst>
            <pc:docMk/>
            <pc:sldMk cId="2625206871" sldId="261"/>
            <ac:cxnSpMk id="29" creationId="{47022689-B2C8-4008-A8F0-A44DBDCED8A6}"/>
          </ac:cxnSpMkLst>
        </pc:cxnChg>
        <pc:cxnChg chg="mod">
          <ac:chgData name="이지운" userId="d5dfea2c-d399-4941-b35a-d6891388e25d" providerId="ADAL" clId="{74FF614D-98F8-4E09-BE96-D2ACD1340295}" dt="2023-01-03T08:07:50.051" v="1086" actId="14100"/>
          <ac:cxnSpMkLst>
            <pc:docMk/>
            <pc:sldMk cId="2625206871" sldId="261"/>
            <ac:cxnSpMk id="31" creationId="{9A78213B-73E7-4BC7-83CD-15650928E3AB}"/>
          </ac:cxnSpMkLst>
        </pc:cxnChg>
        <pc:cxnChg chg="mod">
          <ac:chgData name="이지운" userId="d5dfea2c-d399-4941-b35a-d6891388e25d" providerId="ADAL" clId="{74FF614D-98F8-4E09-BE96-D2ACD1340295}" dt="2023-01-03T08:09:19.364" v="1122" actId="14100"/>
          <ac:cxnSpMkLst>
            <pc:docMk/>
            <pc:sldMk cId="2625206871" sldId="261"/>
            <ac:cxnSpMk id="32" creationId="{847897BB-7440-464E-908E-C5404C6F4D63}"/>
          </ac:cxnSpMkLst>
        </pc:cxnChg>
        <pc:cxnChg chg="del">
          <ac:chgData name="이지운" userId="d5dfea2c-d399-4941-b35a-d6891388e25d" providerId="ADAL" clId="{74FF614D-98F8-4E09-BE96-D2ACD1340295}" dt="2023-01-03T08:07:43.432" v="1084" actId="478"/>
          <ac:cxnSpMkLst>
            <pc:docMk/>
            <pc:sldMk cId="2625206871" sldId="261"/>
            <ac:cxnSpMk id="44" creationId="{47022689-B2C8-4008-A8F0-A44DBDCED8A6}"/>
          </ac:cxnSpMkLst>
        </pc:cxnChg>
        <pc:cxnChg chg="mod">
          <ac:chgData name="이지운" userId="d5dfea2c-d399-4941-b35a-d6891388e25d" providerId="ADAL" clId="{74FF614D-98F8-4E09-BE96-D2ACD1340295}" dt="2023-01-03T08:09:04.441" v="1117" actId="1076"/>
          <ac:cxnSpMkLst>
            <pc:docMk/>
            <pc:sldMk cId="2625206871" sldId="261"/>
            <ac:cxnSpMk id="54" creationId="{89397910-C964-41EC-9494-3C1BC7B7609E}"/>
          </ac:cxnSpMkLst>
        </pc:cxnChg>
        <pc:cxnChg chg="del mod">
          <ac:chgData name="이지운" userId="d5dfea2c-d399-4941-b35a-d6891388e25d" providerId="ADAL" clId="{74FF614D-98F8-4E09-BE96-D2ACD1340295}" dt="2023-01-03T08:09:33.093" v="1128" actId="478"/>
          <ac:cxnSpMkLst>
            <pc:docMk/>
            <pc:sldMk cId="2625206871" sldId="261"/>
            <ac:cxnSpMk id="55" creationId="{98C9D02B-A7ED-4CDD-91F3-A3DEE23276A4}"/>
          </ac:cxnSpMkLst>
        </pc:cxnChg>
        <pc:cxnChg chg="del mod">
          <ac:chgData name="이지운" userId="d5dfea2c-d399-4941-b35a-d6891388e25d" providerId="ADAL" clId="{74FF614D-98F8-4E09-BE96-D2ACD1340295}" dt="2023-01-03T08:08:47.279" v="1105" actId="478"/>
          <ac:cxnSpMkLst>
            <pc:docMk/>
            <pc:sldMk cId="2625206871" sldId="261"/>
            <ac:cxnSpMk id="56" creationId="{E0CB7F9C-E974-49DE-9E4E-B9FF1DB232E6}"/>
          </ac:cxnSpMkLst>
        </pc:cxnChg>
      </pc:sldChg>
      <pc:sldChg chg="addSp delSp modSp mod">
        <pc:chgData name="이지운" userId="d5dfea2c-d399-4941-b35a-d6891388e25d" providerId="ADAL" clId="{74FF614D-98F8-4E09-BE96-D2ACD1340295}" dt="2023-01-03T07:54:36.789" v="560" actId="1076"/>
        <pc:sldMkLst>
          <pc:docMk/>
          <pc:sldMk cId="1566883071" sldId="263"/>
        </pc:sldMkLst>
        <pc:spChg chg="add mod">
          <ac:chgData name="이지운" userId="d5dfea2c-d399-4941-b35a-d6891388e25d" providerId="ADAL" clId="{74FF614D-98F8-4E09-BE96-D2ACD1340295}" dt="2023-01-03T07:53:41.797" v="467" actId="207"/>
          <ac:spMkLst>
            <pc:docMk/>
            <pc:sldMk cId="1566883071" sldId="263"/>
            <ac:spMk id="3" creationId="{8DBA82D1-AB87-8AD4-7D2F-811256421AB6}"/>
          </ac:spMkLst>
        </pc:spChg>
        <pc:spChg chg="mod">
          <ac:chgData name="이지운" userId="d5dfea2c-d399-4941-b35a-d6891388e25d" providerId="ADAL" clId="{74FF614D-98F8-4E09-BE96-D2ACD1340295}" dt="2023-01-03T07:54:33.542" v="559" actId="1076"/>
          <ac:spMkLst>
            <pc:docMk/>
            <pc:sldMk cId="1566883071" sldId="263"/>
            <ac:spMk id="24" creationId="{5EA4AF94-96A4-41F6-8123-6237512EA3C9}"/>
          </ac:spMkLst>
        </pc:spChg>
        <pc:spChg chg="mod">
          <ac:chgData name="이지운" userId="d5dfea2c-d399-4941-b35a-d6891388e25d" providerId="ADAL" clId="{74FF614D-98F8-4E09-BE96-D2ACD1340295}" dt="2023-01-03T07:03:51.877" v="317" actId="1076"/>
          <ac:spMkLst>
            <pc:docMk/>
            <pc:sldMk cId="1566883071" sldId="263"/>
            <ac:spMk id="41" creationId="{24497094-3FE4-49A7-B10B-A46DBE6F57CD}"/>
          </ac:spMkLst>
        </pc:spChg>
        <pc:spChg chg="mod">
          <ac:chgData name="이지운" userId="d5dfea2c-d399-4941-b35a-d6891388e25d" providerId="ADAL" clId="{74FF614D-98F8-4E09-BE96-D2ACD1340295}" dt="2023-01-03T07:54:36.789" v="560" actId="1076"/>
          <ac:spMkLst>
            <pc:docMk/>
            <pc:sldMk cId="1566883071" sldId="263"/>
            <ac:spMk id="51" creationId="{12E32BBF-A51E-4BB2-A258-DB39DE55C7CF}"/>
          </ac:spMkLst>
        </pc:spChg>
        <pc:spChg chg="del">
          <ac:chgData name="이지운" userId="d5dfea2c-d399-4941-b35a-d6891388e25d" providerId="ADAL" clId="{74FF614D-98F8-4E09-BE96-D2ACD1340295}" dt="2023-01-03T07:02:57.560" v="159" actId="478"/>
          <ac:spMkLst>
            <pc:docMk/>
            <pc:sldMk cId="1566883071" sldId="263"/>
            <ac:spMk id="59" creationId="{2F4FE9F5-88D7-4720-AB82-3808B808B377}"/>
          </ac:spMkLst>
        </pc:spChg>
        <pc:picChg chg="add del mod">
          <ac:chgData name="이지운" userId="d5dfea2c-d399-4941-b35a-d6891388e25d" providerId="ADAL" clId="{74FF614D-98F8-4E09-BE96-D2ACD1340295}" dt="2023-01-03T02:46:18.120" v="91" actId="478"/>
          <ac:picMkLst>
            <pc:docMk/>
            <pc:sldMk cId="1566883071" sldId="263"/>
            <ac:picMk id="8" creationId="{8B528C6B-D8D5-90F3-F4B1-BBD15C08FA5A}"/>
          </ac:picMkLst>
        </pc:picChg>
      </pc:sldChg>
      <pc:sldChg chg="addSp delSp modSp mod">
        <pc:chgData name="이지운" userId="d5dfea2c-d399-4941-b35a-d6891388e25d" providerId="ADAL" clId="{74FF614D-98F8-4E09-BE96-D2ACD1340295}" dt="2023-01-03T08:50:07.257" v="2805" actId="208"/>
        <pc:sldMkLst>
          <pc:docMk/>
          <pc:sldMk cId="2549811786" sldId="264"/>
        </pc:sldMkLst>
        <pc:spChg chg="mod">
          <ac:chgData name="이지운" userId="d5dfea2c-d399-4941-b35a-d6891388e25d" providerId="ADAL" clId="{74FF614D-98F8-4E09-BE96-D2ACD1340295}" dt="2023-01-03T08:01:35.934" v="739" actId="20577"/>
          <ac:spMkLst>
            <pc:docMk/>
            <pc:sldMk cId="2549811786" sldId="264"/>
            <ac:spMk id="3" creationId="{1BB3C837-2D41-4A34-B3A4-7E3D909102FF}"/>
          </ac:spMkLst>
        </pc:spChg>
        <pc:spChg chg="mod">
          <ac:chgData name="이지운" userId="d5dfea2c-d399-4941-b35a-d6891388e25d" providerId="ADAL" clId="{74FF614D-98F8-4E09-BE96-D2ACD1340295}" dt="2023-01-03T08:04:13.839" v="926" actId="1076"/>
          <ac:spMkLst>
            <pc:docMk/>
            <pc:sldMk cId="2549811786" sldId="264"/>
            <ac:spMk id="8" creationId="{CADD777D-EB99-4823-B842-D018664F7B85}"/>
          </ac:spMkLst>
        </pc:spChg>
        <pc:spChg chg="mod">
          <ac:chgData name="이지운" userId="d5dfea2c-d399-4941-b35a-d6891388e25d" providerId="ADAL" clId="{74FF614D-98F8-4E09-BE96-D2ACD1340295}" dt="2023-01-03T08:02:20.915" v="758" actId="21"/>
          <ac:spMkLst>
            <pc:docMk/>
            <pc:sldMk cId="2549811786" sldId="264"/>
            <ac:spMk id="12" creationId="{C0E144DF-53EB-4085-BA9D-1FBB182C3A21}"/>
          </ac:spMkLst>
        </pc:spChg>
        <pc:spChg chg="mod">
          <ac:chgData name="이지운" userId="d5dfea2c-d399-4941-b35a-d6891388e25d" providerId="ADAL" clId="{74FF614D-98F8-4E09-BE96-D2ACD1340295}" dt="2023-01-03T08:34:52.920" v="2102" actId="20577"/>
          <ac:spMkLst>
            <pc:docMk/>
            <pc:sldMk cId="2549811786" sldId="264"/>
            <ac:spMk id="13" creationId="{4ED81BEA-BD4C-4E0E-BA2A-BFA8475856F2}"/>
          </ac:spMkLst>
        </pc:spChg>
        <pc:spChg chg="add del">
          <ac:chgData name="이지운" userId="d5dfea2c-d399-4941-b35a-d6891388e25d" providerId="ADAL" clId="{74FF614D-98F8-4E09-BE96-D2ACD1340295}" dt="2023-01-03T08:00:42.751" v="721" actId="22"/>
          <ac:spMkLst>
            <pc:docMk/>
            <pc:sldMk cId="2549811786" sldId="264"/>
            <ac:spMk id="16" creationId="{E29E3E1C-673B-67F8-DDF0-7EEC74082E1E}"/>
          </ac:spMkLst>
        </pc:spChg>
        <pc:spChg chg="mod">
          <ac:chgData name="이지운" userId="d5dfea2c-d399-4941-b35a-d6891388e25d" providerId="ADAL" clId="{74FF614D-98F8-4E09-BE96-D2ACD1340295}" dt="2023-01-03T08:05:31.535" v="995" actId="1076"/>
          <ac:spMkLst>
            <pc:docMk/>
            <pc:sldMk cId="2549811786" sldId="264"/>
            <ac:spMk id="25" creationId="{CADD777D-EB99-4823-B842-D018664F7B85}"/>
          </ac:spMkLst>
        </pc:spChg>
        <pc:spChg chg="mod">
          <ac:chgData name="이지운" userId="d5dfea2c-d399-4941-b35a-d6891388e25d" providerId="ADAL" clId="{74FF614D-98F8-4E09-BE96-D2ACD1340295}" dt="2023-01-03T08:01:13.838" v="734" actId="20577"/>
          <ac:spMkLst>
            <pc:docMk/>
            <pc:sldMk cId="2549811786" sldId="264"/>
            <ac:spMk id="26" creationId="{95B2DED3-A019-4478-8C7E-AE54F62E97E4}"/>
          </ac:spMkLst>
        </pc:spChg>
        <pc:spChg chg="mod">
          <ac:chgData name="이지운" userId="d5dfea2c-d399-4941-b35a-d6891388e25d" providerId="ADAL" clId="{74FF614D-98F8-4E09-BE96-D2ACD1340295}" dt="2023-01-03T08:34:28.528" v="2069" actId="20577"/>
          <ac:spMkLst>
            <pc:docMk/>
            <pc:sldMk cId="2549811786" sldId="264"/>
            <ac:spMk id="27" creationId="{4ED81BEA-BD4C-4E0E-BA2A-BFA8475856F2}"/>
          </ac:spMkLst>
        </pc:spChg>
        <pc:spChg chg="add mod">
          <ac:chgData name="이지운" userId="d5dfea2c-d399-4941-b35a-d6891388e25d" providerId="ADAL" clId="{74FF614D-98F8-4E09-BE96-D2ACD1340295}" dt="2023-01-03T08:05:50.137" v="1000" actId="1076"/>
          <ac:spMkLst>
            <pc:docMk/>
            <pc:sldMk cId="2549811786" sldId="264"/>
            <ac:spMk id="28" creationId="{5706EB38-F0FD-06D0-FFA7-130A8B1E4B61}"/>
          </ac:spMkLst>
        </pc:spChg>
        <pc:spChg chg="add mod">
          <ac:chgData name="이지운" userId="d5dfea2c-d399-4941-b35a-d6891388e25d" providerId="ADAL" clId="{74FF614D-98F8-4E09-BE96-D2ACD1340295}" dt="2023-01-03T08:36:31.965" v="2210" actId="20577"/>
          <ac:spMkLst>
            <pc:docMk/>
            <pc:sldMk cId="2549811786" sldId="264"/>
            <ac:spMk id="29" creationId="{A4D77E00-6DC2-99EB-B8D8-FF098487A9E9}"/>
          </ac:spMkLst>
        </pc:spChg>
        <pc:graphicFrameChg chg="mod modGraphic">
          <ac:chgData name="이지운" userId="d5dfea2c-d399-4941-b35a-d6891388e25d" providerId="ADAL" clId="{74FF614D-98F8-4E09-BE96-D2ACD1340295}" dt="2023-01-03T08:06:50.695" v="1043" actId="207"/>
          <ac:graphicFrameMkLst>
            <pc:docMk/>
            <pc:sldMk cId="2549811786" sldId="264"/>
            <ac:graphicFrameMk id="2" creationId="{869CDD4E-8CC0-4554-8828-1212EE59B045}"/>
          </ac:graphicFrameMkLst>
        </pc:graphicFrameChg>
        <pc:cxnChg chg="add mod">
          <ac:chgData name="이지운" userId="d5dfea2c-d399-4941-b35a-d6891388e25d" providerId="ADAL" clId="{74FF614D-98F8-4E09-BE96-D2ACD1340295}" dt="2023-01-03T08:49:55.639" v="2803" actId="208"/>
          <ac:cxnSpMkLst>
            <pc:docMk/>
            <pc:sldMk cId="2549811786" sldId="264"/>
            <ac:cxnSpMk id="4" creationId="{03C1808F-CAA6-14A0-AB19-72933F7D89AC}"/>
          </ac:cxnSpMkLst>
        </pc:cxnChg>
        <pc:cxnChg chg="add mod">
          <ac:chgData name="이지운" userId="d5dfea2c-d399-4941-b35a-d6891388e25d" providerId="ADAL" clId="{74FF614D-98F8-4E09-BE96-D2ACD1340295}" dt="2023-01-03T08:49:55.639" v="2803" actId="208"/>
          <ac:cxnSpMkLst>
            <pc:docMk/>
            <pc:sldMk cId="2549811786" sldId="264"/>
            <ac:cxnSpMk id="9" creationId="{70A4897A-06FA-6A5E-D030-4C6B3EAE4AF7}"/>
          </ac:cxnSpMkLst>
        </pc:cxnChg>
        <pc:cxnChg chg="add mod">
          <ac:chgData name="이지운" userId="d5dfea2c-d399-4941-b35a-d6891388e25d" providerId="ADAL" clId="{74FF614D-98F8-4E09-BE96-D2ACD1340295}" dt="2023-01-03T08:50:00.887" v="2804" actId="208"/>
          <ac:cxnSpMkLst>
            <pc:docMk/>
            <pc:sldMk cId="2549811786" sldId="264"/>
            <ac:cxnSpMk id="11" creationId="{AF54D322-C5C7-7BB2-8D62-8EE8952FFBE5}"/>
          </ac:cxnSpMkLst>
        </pc:cxnChg>
        <pc:cxnChg chg="add mod">
          <ac:chgData name="이지운" userId="d5dfea2c-d399-4941-b35a-d6891388e25d" providerId="ADAL" clId="{74FF614D-98F8-4E09-BE96-D2ACD1340295}" dt="2023-01-03T08:50:00.887" v="2804" actId="208"/>
          <ac:cxnSpMkLst>
            <pc:docMk/>
            <pc:sldMk cId="2549811786" sldId="264"/>
            <ac:cxnSpMk id="14" creationId="{D78BA4A6-510E-DDD2-3A97-3319CF297EDE}"/>
          </ac:cxnSpMkLst>
        </pc:cxnChg>
        <pc:cxnChg chg="add del mod">
          <ac:chgData name="이지운" userId="d5dfea2c-d399-4941-b35a-d6891388e25d" providerId="ADAL" clId="{74FF614D-98F8-4E09-BE96-D2ACD1340295}" dt="2023-01-03T08:00:56.029" v="726" actId="478"/>
          <ac:cxnSpMkLst>
            <pc:docMk/>
            <pc:sldMk cId="2549811786" sldId="264"/>
            <ac:cxnSpMk id="17" creationId="{0733D55F-8C4F-D34F-AFE7-820FE204F95D}"/>
          </ac:cxnSpMkLst>
        </pc:cxnChg>
        <pc:cxnChg chg="add del mod">
          <ac:chgData name="이지운" userId="d5dfea2c-d399-4941-b35a-d6891388e25d" providerId="ADAL" clId="{74FF614D-98F8-4E09-BE96-D2ACD1340295}" dt="2023-01-03T08:50:07.257" v="2805" actId="208"/>
          <ac:cxnSpMkLst>
            <pc:docMk/>
            <pc:sldMk cId="2549811786" sldId="264"/>
            <ac:cxnSpMk id="18" creationId="{AF511BBA-BE01-7780-7820-AF26B622EC4F}"/>
          </ac:cxnSpMkLst>
        </pc:cxnChg>
        <pc:cxnChg chg="add mod">
          <ac:chgData name="이지운" userId="d5dfea2c-d399-4941-b35a-d6891388e25d" providerId="ADAL" clId="{74FF614D-98F8-4E09-BE96-D2ACD1340295}" dt="2023-01-03T08:50:07.257" v="2805" actId="208"/>
          <ac:cxnSpMkLst>
            <pc:docMk/>
            <pc:sldMk cId="2549811786" sldId="264"/>
            <ac:cxnSpMk id="19" creationId="{CEEA7AC4-D603-666A-DD67-48B4CBDDD3D1}"/>
          </ac:cxnSpMkLst>
        </pc:cxnChg>
        <pc:cxnChg chg="add mod">
          <ac:chgData name="이지운" userId="d5dfea2c-d399-4941-b35a-d6891388e25d" providerId="ADAL" clId="{74FF614D-98F8-4E09-BE96-D2ACD1340295}" dt="2023-01-03T08:50:07.257" v="2805" actId="208"/>
          <ac:cxnSpMkLst>
            <pc:docMk/>
            <pc:sldMk cId="2549811786" sldId="264"/>
            <ac:cxnSpMk id="20" creationId="{97747C83-CF99-DB75-DCC3-A473B7D35E3C}"/>
          </ac:cxnSpMkLst>
        </pc:cxnChg>
        <pc:cxnChg chg="del">
          <ac:chgData name="이지운" userId="d5dfea2c-d399-4941-b35a-d6891388e25d" providerId="ADAL" clId="{74FF614D-98F8-4E09-BE96-D2ACD1340295}" dt="2023-01-03T08:00:25.078" v="711" actId="478"/>
          <ac:cxnSpMkLst>
            <pc:docMk/>
            <pc:sldMk cId="2549811786" sldId="264"/>
            <ac:cxnSpMk id="21" creationId="{63A8AC3B-D6FB-4CAE-B2C5-C50618C01200}"/>
          </ac:cxnSpMkLst>
        </pc:cxnChg>
        <pc:cxnChg chg="del">
          <ac:chgData name="이지운" userId="d5dfea2c-d399-4941-b35a-d6891388e25d" providerId="ADAL" clId="{74FF614D-98F8-4E09-BE96-D2ACD1340295}" dt="2023-01-03T08:00:17.182" v="709" actId="478"/>
          <ac:cxnSpMkLst>
            <pc:docMk/>
            <pc:sldMk cId="2549811786" sldId="264"/>
            <ac:cxnSpMk id="23" creationId="{59A12F63-53C7-4BF2-B2B6-A8B7D9423676}"/>
          </ac:cxnSpMkLst>
        </pc:cxnChg>
        <pc:cxnChg chg="del">
          <ac:chgData name="이지운" userId="d5dfea2c-d399-4941-b35a-d6891388e25d" providerId="ADAL" clId="{74FF614D-98F8-4E09-BE96-D2ACD1340295}" dt="2023-01-03T08:00:16.214" v="708" actId="478"/>
          <ac:cxnSpMkLst>
            <pc:docMk/>
            <pc:sldMk cId="2549811786" sldId="264"/>
            <ac:cxnSpMk id="39" creationId="{59A12F63-53C7-4BF2-B2B6-A8B7D9423676}"/>
          </ac:cxnSpMkLst>
        </pc:cxnChg>
      </pc:sldChg>
      <pc:sldChg chg="addSp delSp modSp mod">
        <pc:chgData name="이지운" userId="d5dfea2c-d399-4941-b35a-d6891388e25d" providerId="ADAL" clId="{74FF614D-98F8-4E09-BE96-D2ACD1340295}" dt="2023-01-03T08:45:09.485" v="2688" actId="1076"/>
        <pc:sldMkLst>
          <pc:docMk/>
          <pc:sldMk cId="167233135" sldId="266"/>
        </pc:sldMkLst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2" creationId="{20C157EA-B7E6-47DF-949B-CD158885632E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3" creationId="{5F08A103-FDBC-4129-BA2C-32B6E0AF7961}"/>
          </ac:spMkLst>
        </pc:spChg>
        <pc:spChg chg="add mod">
          <ac:chgData name="이지운" userId="d5dfea2c-d399-4941-b35a-d6891388e25d" providerId="ADAL" clId="{74FF614D-98F8-4E09-BE96-D2ACD1340295}" dt="2023-01-03T08:42:34.298" v="2587" actId="20577"/>
          <ac:spMkLst>
            <pc:docMk/>
            <pc:sldMk cId="167233135" sldId="266"/>
            <ac:spMk id="4" creationId="{740DA6FC-EC0E-395F-63AA-4F7264E513E4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5" creationId="{7F5BA34E-7389-42FD-AFB4-0C694BD34189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9" creationId="{29A3E878-F13F-4070-B3D2-C6BBA108565C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11" creationId="{906076BA-91BB-49EB-BD8E-2702A7A6D0E5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13" creationId="{F5260D72-9EA7-4D46-B95B-B2014E14A630}"/>
          </ac:spMkLst>
        </pc:spChg>
        <pc:spChg chg="del mod">
          <ac:chgData name="이지운" userId="d5dfea2c-d399-4941-b35a-d6891388e25d" providerId="ADAL" clId="{74FF614D-98F8-4E09-BE96-D2ACD1340295}" dt="2023-01-03T08:32:42.795" v="1974" actId="478"/>
          <ac:spMkLst>
            <pc:docMk/>
            <pc:sldMk cId="167233135" sldId="266"/>
            <ac:spMk id="14" creationId="{05012146-B4B4-44CC-832A-C3FA34A686AF}"/>
          </ac:spMkLst>
        </pc:spChg>
        <pc:spChg chg="del">
          <ac:chgData name="이지운" userId="d5dfea2c-d399-4941-b35a-d6891388e25d" providerId="ADAL" clId="{74FF614D-98F8-4E09-BE96-D2ACD1340295}" dt="2023-01-03T08:12:48.007" v="1254" actId="478"/>
          <ac:spMkLst>
            <pc:docMk/>
            <pc:sldMk cId="167233135" sldId="266"/>
            <ac:spMk id="16" creationId="{57DBCBC2-CE8A-4813-8E76-FAF675857A06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19" creationId="{5354F231-5215-4F1E-9F2B-D908276AA324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20" creationId="{99CDE606-668B-4396-A668-88D050872139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21" creationId="{C83FFBAD-AF2C-41D2-8FFA-5CC582B3B707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22" creationId="{0729B1C3-C09A-492A-920F-EACC692D0F0C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23" creationId="{92AFE0FB-B9F2-44E6-A4AB-CD67DCDBDFBE}"/>
          </ac:spMkLst>
        </pc:spChg>
        <pc:spChg chg="mod">
          <ac:chgData name="이지운" userId="d5dfea2c-d399-4941-b35a-d6891388e25d" providerId="ADAL" clId="{74FF614D-98F8-4E09-BE96-D2ACD1340295}" dt="2023-01-03T08:42:55.873" v="2608" actId="1035"/>
          <ac:spMkLst>
            <pc:docMk/>
            <pc:sldMk cId="167233135" sldId="266"/>
            <ac:spMk id="24" creationId="{8A4DC6E4-C76B-4F41-8522-AF93A959D583}"/>
          </ac:spMkLst>
        </pc:spChg>
        <pc:spChg chg="del">
          <ac:chgData name="이지운" userId="d5dfea2c-d399-4941-b35a-d6891388e25d" providerId="ADAL" clId="{74FF614D-98F8-4E09-BE96-D2ACD1340295}" dt="2023-01-03T08:32:42.795" v="1974" actId="478"/>
          <ac:spMkLst>
            <pc:docMk/>
            <pc:sldMk cId="167233135" sldId="266"/>
            <ac:spMk id="25" creationId="{0B109D0B-2A12-47ED-93CB-E33669905522}"/>
          </ac:spMkLst>
        </pc:spChg>
        <pc:spChg chg="del">
          <ac:chgData name="이지운" userId="d5dfea2c-d399-4941-b35a-d6891388e25d" providerId="ADAL" clId="{74FF614D-98F8-4E09-BE96-D2ACD1340295}" dt="2023-01-03T08:12:48.007" v="1254" actId="478"/>
          <ac:spMkLst>
            <pc:docMk/>
            <pc:sldMk cId="167233135" sldId="266"/>
            <ac:spMk id="26" creationId="{54A61276-4C9B-4DFC-9890-3E98A2C82136}"/>
          </ac:spMkLst>
        </pc:spChg>
        <pc:spChg chg="mod">
          <ac:chgData name="이지운" userId="d5dfea2c-d399-4941-b35a-d6891388e25d" providerId="ADAL" clId="{74FF614D-98F8-4E09-BE96-D2ACD1340295}" dt="2023-01-03T08:42:42.039" v="2588" actId="1076"/>
          <ac:spMkLst>
            <pc:docMk/>
            <pc:sldMk cId="167233135" sldId="266"/>
            <ac:spMk id="27" creationId="{D83B8E8F-335B-4486-B3D5-C723875930D6}"/>
          </ac:spMkLst>
        </pc:spChg>
        <pc:spChg chg="mod">
          <ac:chgData name="이지운" userId="d5dfea2c-d399-4941-b35a-d6891388e25d" providerId="ADAL" clId="{74FF614D-98F8-4E09-BE96-D2ACD1340295}" dt="2023-01-03T08:42:49.711" v="2590" actId="1076"/>
          <ac:spMkLst>
            <pc:docMk/>
            <pc:sldMk cId="167233135" sldId="266"/>
            <ac:spMk id="28" creationId="{CA7B4F5B-7E60-469B-AA84-5B04186D037B}"/>
          </ac:spMkLst>
        </pc:spChg>
        <pc:spChg chg="mod">
          <ac:chgData name="이지운" userId="d5dfea2c-d399-4941-b35a-d6891388e25d" providerId="ADAL" clId="{74FF614D-98F8-4E09-BE96-D2ACD1340295}" dt="2023-01-03T08:42:44.583" v="2589" actId="1076"/>
          <ac:spMkLst>
            <pc:docMk/>
            <pc:sldMk cId="167233135" sldId="266"/>
            <ac:spMk id="29" creationId="{BC37797E-FCA0-4E26-8EAE-5F9AD5042BCE}"/>
          </ac:spMkLst>
        </pc:spChg>
        <pc:graphicFrameChg chg="add mod">
          <ac:chgData name="이지운" userId="d5dfea2c-d399-4941-b35a-d6891388e25d" providerId="ADAL" clId="{74FF614D-98F8-4E09-BE96-D2ACD1340295}" dt="2023-01-03T08:45:09.485" v="2688" actId="1076"/>
          <ac:graphicFrameMkLst>
            <pc:docMk/>
            <pc:sldMk cId="167233135" sldId="266"/>
            <ac:graphicFrameMk id="8" creationId="{85254324-DE72-6A88-369C-CA48515D12F9}"/>
          </ac:graphicFrameMkLst>
        </pc:graphicFrameChg>
        <pc:graphicFrameChg chg="del mod modGraphic">
          <ac:chgData name="이지운" userId="d5dfea2c-d399-4941-b35a-d6891388e25d" providerId="ADAL" clId="{74FF614D-98F8-4E09-BE96-D2ACD1340295}" dt="2023-01-03T08:45:05.341" v="2686" actId="478"/>
          <ac:graphicFrameMkLst>
            <pc:docMk/>
            <pc:sldMk cId="167233135" sldId="266"/>
            <ac:graphicFrameMk id="18" creationId="{3664B2BD-D9BE-402C-9F61-5D80A7F465CC}"/>
          </ac:graphicFrameMkLst>
        </pc:graphicFrameChg>
      </pc:sldChg>
      <pc:sldChg chg="addSp delSp modSp mod">
        <pc:chgData name="이지운" userId="d5dfea2c-d399-4941-b35a-d6891388e25d" providerId="ADAL" clId="{74FF614D-98F8-4E09-BE96-D2ACD1340295}" dt="2023-01-03T08:45:01.093" v="2685" actId="20577"/>
        <pc:sldMkLst>
          <pc:docMk/>
          <pc:sldMk cId="682282594" sldId="267"/>
        </pc:sldMkLst>
        <pc:spChg chg="del">
          <ac:chgData name="이지운" userId="d5dfea2c-d399-4941-b35a-d6891388e25d" providerId="ADAL" clId="{74FF614D-98F8-4E09-BE96-D2ACD1340295}" dt="2023-01-03T08:39:41.887" v="2284" actId="478"/>
          <ac:spMkLst>
            <pc:docMk/>
            <pc:sldMk cId="682282594" sldId="267"/>
            <ac:spMk id="6" creationId="{AABDEB38-8FD9-4F95-930C-658C0E3CCA39}"/>
          </ac:spMkLst>
        </pc:spChg>
        <pc:spChg chg="del mod">
          <ac:chgData name="이지운" userId="d5dfea2c-d399-4941-b35a-d6891388e25d" providerId="ADAL" clId="{74FF614D-98F8-4E09-BE96-D2ACD1340295}" dt="2023-01-03T08:39:41.191" v="2283" actId="478"/>
          <ac:spMkLst>
            <pc:docMk/>
            <pc:sldMk cId="682282594" sldId="267"/>
            <ac:spMk id="7" creationId="{98DC9950-FC43-4EC6-A87D-ACDE7C197A9B}"/>
          </ac:spMkLst>
        </pc:spChg>
        <pc:graphicFrameChg chg="add mod modGraphic">
          <ac:chgData name="이지운" userId="d5dfea2c-d399-4941-b35a-d6891388e25d" providerId="ADAL" clId="{74FF614D-98F8-4E09-BE96-D2ACD1340295}" dt="2023-01-03T08:45:01.093" v="2685" actId="20577"/>
          <ac:graphicFrameMkLst>
            <pc:docMk/>
            <pc:sldMk cId="682282594" sldId="267"/>
            <ac:graphicFrameMk id="2" creationId="{F9A5CE99-F6AA-74CE-D555-31FA1D00DB17}"/>
          </ac:graphicFrameMkLst>
        </pc:graphicFrameChg>
        <pc:graphicFrameChg chg="mod modGraphic">
          <ac:chgData name="이지운" userId="d5dfea2c-d399-4941-b35a-d6891388e25d" providerId="ADAL" clId="{74FF614D-98F8-4E09-BE96-D2ACD1340295}" dt="2023-01-03T08:43:37.154" v="2631"/>
          <ac:graphicFrameMkLst>
            <pc:docMk/>
            <pc:sldMk cId="682282594" sldId="267"/>
            <ac:graphicFrameMk id="9" creationId="{408EF98B-AF5D-4894-A1B0-A9EF02DFC1C2}"/>
          </ac:graphicFrameMkLst>
        </pc:graphicFrameChg>
        <pc:graphicFrameChg chg="del">
          <ac:chgData name="이지운" userId="d5dfea2c-d399-4941-b35a-d6891388e25d" providerId="ADAL" clId="{74FF614D-98F8-4E09-BE96-D2ACD1340295}" dt="2023-01-03T08:39:15.274" v="2271" actId="478"/>
          <ac:graphicFrameMkLst>
            <pc:docMk/>
            <pc:sldMk cId="682282594" sldId="267"/>
            <ac:graphicFrameMk id="12" creationId="{F72F5A22-0835-4E43-B6FC-C6291B293A66}"/>
          </ac:graphicFrameMkLst>
        </pc:graphicFrameChg>
      </pc:sldChg>
      <pc:sldChg chg="delSp modSp mod">
        <pc:chgData name="이지운" userId="d5dfea2c-d399-4941-b35a-d6891388e25d" providerId="ADAL" clId="{74FF614D-98F8-4E09-BE96-D2ACD1340295}" dt="2023-01-03T07:56:47.935" v="591" actId="1076"/>
        <pc:sldMkLst>
          <pc:docMk/>
          <pc:sldMk cId="1764361829" sldId="270"/>
        </pc:sldMkLst>
        <pc:spChg chg="mod">
          <ac:chgData name="이지운" userId="d5dfea2c-d399-4941-b35a-d6891388e25d" providerId="ADAL" clId="{74FF614D-98F8-4E09-BE96-D2ACD1340295}" dt="2023-01-03T07:55:57.620" v="578" actId="1076"/>
          <ac:spMkLst>
            <pc:docMk/>
            <pc:sldMk cId="1764361829" sldId="270"/>
            <ac:spMk id="4" creationId="{A1430B12-34E2-44FC-926E-DF61E48BF3B5}"/>
          </ac:spMkLst>
        </pc:spChg>
        <pc:spChg chg="mod">
          <ac:chgData name="이지운" userId="d5dfea2c-d399-4941-b35a-d6891388e25d" providerId="ADAL" clId="{74FF614D-98F8-4E09-BE96-D2ACD1340295}" dt="2023-01-03T07:56:02.267" v="580" actId="1076"/>
          <ac:spMkLst>
            <pc:docMk/>
            <pc:sldMk cId="1764361829" sldId="270"/>
            <ac:spMk id="5" creationId="{1A2DAC29-F9B4-47E2-9677-23B48A46C0EC}"/>
          </ac:spMkLst>
        </pc:spChg>
        <pc:spChg chg="mod">
          <ac:chgData name="이지운" userId="d5dfea2c-d399-4941-b35a-d6891388e25d" providerId="ADAL" clId="{74FF614D-98F8-4E09-BE96-D2ACD1340295}" dt="2023-01-03T07:56:44.663" v="590" actId="1076"/>
          <ac:spMkLst>
            <pc:docMk/>
            <pc:sldMk cId="1764361829" sldId="270"/>
            <ac:spMk id="22" creationId="{74DD1361-2CA8-4882-B0D3-E02AD5B0BBEB}"/>
          </ac:spMkLst>
        </pc:spChg>
        <pc:spChg chg="del mod">
          <ac:chgData name="이지운" userId="d5dfea2c-d399-4941-b35a-d6891388e25d" providerId="ADAL" clId="{74FF614D-98F8-4E09-BE96-D2ACD1340295}" dt="2023-01-03T07:55:41.288" v="574" actId="478"/>
          <ac:spMkLst>
            <pc:docMk/>
            <pc:sldMk cId="1764361829" sldId="270"/>
            <ac:spMk id="24" creationId="{9230D881-2F47-4077-80E1-64FDDE4F770C}"/>
          </ac:spMkLst>
        </pc:spChg>
        <pc:spChg chg="mod ord">
          <ac:chgData name="이지운" userId="d5dfea2c-d399-4941-b35a-d6891388e25d" providerId="ADAL" clId="{74FF614D-98F8-4E09-BE96-D2ACD1340295}" dt="2023-01-03T07:56:26.413" v="587" actId="1076"/>
          <ac:spMkLst>
            <pc:docMk/>
            <pc:sldMk cId="1764361829" sldId="270"/>
            <ac:spMk id="25" creationId="{3C44E45B-29D9-474C-A7D5-3B0C110F5321}"/>
          </ac:spMkLst>
        </pc:spChg>
        <pc:picChg chg="mod">
          <ac:chgData name="이지운" userId="d5dfea2c-d399-4941-b35a-d6891388e25d" providerId="ADAL" clId="{74FF614D-98F8-4E09-BE96-D2ACD1340295}" dt="2023-01-03T07:56:36.735" v="588" actId="1076"/>
          <ac:picMkLst>
            <pc:docMk/>
            <pc:sldMk cId="1764361829" sldId="270"/>
            <ac:picMk id="3" creationId="{FAD94754-D2BC-455E-B205-5DE8374AA846}"/>
          </ac:picMkLst>
        </pc:picChg>
        <pc:picChg chg="mod">
          <ac:chgData name="이지운" userId="d5dfea2c-d399-4941-b35a-d6891388e25d" providerId="ADAL" clId="{74FF614D-98F8-4E09-BE96-D2ACD1340295}" dt="2023-01-03T07:56:39.399" v="589" actId="1076"/>
          <ac:picMkLst>
            <pc:docMk/>
            <pc:sldMk cId="1764361829" sldId="270"/>
            <ac:picMk id="7" creationId="{A33CFE64-FBE4-4EEF-B242-2C6CDFD9B126}"/>
          </ac:picMkLst>
        </pc:picChg>
        <pc:picChg chg="del mod">
          <ac:chgData name="이지운" userId="d5dfea2c-d399-4941-b35a-d6891388e25d" providerId="ADAL" clId="{74FF614D-98F8-4E09-BE96-D2ACD1340295}" dt="2023-01-03T07:55:28.631" v="571" actId="478"/>
          <ac:picMkLst>
            <pc:docMk/>
            <pc:sldMk cId="1764361829" sldId="270"/>
            <ac:picMk id="10" creationId="{C8CF35ED-0523-4779-8222-73E21D287FF8}"/>
          </ac:picMkLst>
        </pc:picChg>
        <pc:picChg chg="del mod">
          <ac:chgData name="이지운" userId="d5dfea2c-d399-4941-b35a-d6891388e25d" providerId="ADAL" clId="{74FF614D-98F8-4E09-BE96-D2ACD1340295}" dt="2023-01-03T07:55:37.215" v="573" actId="478"/>
          <ac:picMkLst>
            <pc:docMk/>
            <pc:sldMk cId="1764361829" sldId="270"/>
            <ac:picMk id="14" creationId="{2B917A7E-0DD4-418E-AB32-14CB450678F4}"/>
          </ac:picMkLst>
        </pc:picChg>
        <pc:picChg chg="mod modCrop">
          <ac:chgData name="이지운" userId="d5dfea2c-d399-4941-b35a-d6891388e25d" providerId="ADAL" clId="{74FF614D-98F8-4E09-BE96-D2ACD1340295}" dt="2023-01-03T07:56:47.935" v="591" actId="1076"/>
          <ac:picMkLst>
            <pc:docMk/>
            <pc:sldMk cId="1764361829" sldId="270"/>
            <ac:picMk id="18" creationId="{2FFBCF8D-A83A-4A79-ABBD-A4B9452AC6BC}"/>
          </ac:picMkLst>
        </pc:picChg>
        <pc:cxnChg chg="mod">
          <ac:chgData name="이지운" userId="d5dfea2c-d399-4941-b35a-d6891388e25d" providerId="ADAL" clId="{74FF614D-98F8-4E09-BE96-D2ACD1340295}" dt="2023-01-03T07:56:04.748" v="581" actId="1076"/>
          <ac:cxnSpMkLst>
            <pc:docMk/>
            <pc:sldMk cId="1764361829" sldId="270"/>
            <ac:cxnSpMk id="30" creationId="{3B107CA3-AB25-44A7-83EB-DD07E93EA67F}"/>
          </ac:cxnSpMkLst>
        </pc:cxnChg>
        <pc:cxnChg chg="del">
          <ac:chgData name="이지운" userId="d5dfea2c-d399-4941-b35a-d6891388e25d" providerId="ADAL" clId="{74FF614D-98F8-4E09-BE96-D2ACD1340295}" dt="2023-01-03T07:55:42.647" v="575" actId="478"/>
          <ac:cxnSpMkLst>
            <pc:docMk/>
            <pc:sldMk cId="1764361829" sldId="270"/>
            <ac:cxnSpMk id="31" creationId="{66774E14-DD5B-403B-81C7-748182FDA73A}"/>
          </ac:cxnSpMkLst>
        </pc:cxnChg>
      </pc:sldChg>
      <pc:sldChg chg="addSp delSp modSp mod">
        <pc:chgData name="이지운" userId="d5dfea2c-d399-4941-b35a-d6891388e25d" providerId="ADAL" clId="{74FF614D-98F8-4E09-BE96-D2ACD1340295}" dt="2023-01-03T08:47:10.910" v="2695" actId="14100"/>
        <pc:sldMkLst>
          <pc:docMk/>
          <pc:sldMk cId="4262190652" sldId="271"/>
        </pc:sldMkLst>
        <pc:spChg chg="mod">
          <ac:chgData name="이지운" userId="d5dfea2c-d399-4941-b35a-d6891388e25d" providerId="ADAL" clId="{74FF614D-98F8-4E09-BE96-D2ACD1340295}" dt="2023-01-03T08:15:19.364" v="1335" actId="20577"/>
          <ac:spMkLst>
            <pc:docMk/>
            <pc:sldMk cId="4262190652" sldId="271"/>
            <ac:spMk id="6" creationId="{F4D2708E-4FD9-49A1-AEE7-B4EE60B2A55F}"/>
          </ac:spMkLst>
        </pc:spChg>
        <pc:spChg chg="del">
          <ac:chgData name="이지운" userId="d5dfea2c-d399-4941-b35a-d6891388e25d" providerId="ADAL" clId="{74FF614D-98F8-4E09-BE96-D2ACD1340295}" dt="2023-01-03T08:15:21.776" v="1336" actId="478"/>
          <ac:spMkLst>
            <pc:docMk/>
            <pc:sldMk cId="4262190652" sldId="271"/>
            <ac:spMk id="7" creationId="{91935371-7ED5-4B48-B4E9-42DFA1200D1E}"/>
          </ac:spMkLst>
        </pc:spChg>
        <pc:spChg chg="del">
          <ac:chgData name="이지운" userId="d5dfea2c-d399-4941-b35a-d6891388e25d" providerId="ADAL" clId="{74FF614D-98F8-4E09-BE96-D2ACD1340295}" dt="2023-01-03T08:15:27.380" v="1337" actId="478"/>
          <ac:spMkLst>
            <pc:docMk/>
            <pc:sldMk cId="4262190652" sldId="271"/>
            <ac:spMk id="14" creationId="{9C404AA4-078C-4658-A2CD-75326AF7DDE5}"/>
          </ac:spMkLst>
        </pc:spChg>
        <pc:spChg chg="mod">
          <ac:chgData name="이지운" userId="d5dfea2c-d399-4941-b35a-d6891388e25d" providerId="ADAL" clId="{74FF614D-98F8-4E09-BE96-D2ACD1340295}" dt="2023-01-03T08:16:28.905" v="1405" actId="1035"/>
          <ac:spMkLst>
            <pc:docMk/>
            <pc:sldMk cId="4262190652" sldId="271"/>
            <ac:spMk id="15" creationId="{947FF20D-329C-4E49-8175-D126809062B5}"/>
          </ac:spMkLst>
        </pc:spChg>
        <pc:spChg chg="mod">
          <ac:chgData name="이지운" userId="d5dfea2c-d399-4941-b35a-d6891388e25d" providerId="ADAL" clId="{74FF614D-98F8-4E09-BE96-D2ACD1340295}" dt="2023-01-03T08:16:28.905" v="1405" actId="1035"/>
          <ac:spMkLst>
            <pc:docMk/>
            <pc:sldMk cId="4262190652" sldId="271"/>
            <ac:spMk id="16" creationId="{93897366-D54F-4B93-A87D-8495FC7537FE}"/>
          </ac:spMkLst>
        </pc:spChg>
        <pc:spChg chg="mod">
          <ac:chgData name="이지운" userId="d5dfea2c-d399-4941-b35a-d6891388e25d" providerId="ADAL" clId="{74FF614D-98F8-4E09-BE96-D2ACD1340295}" dt="2023-01-03T08:16:28.905" v="1405" actId="1035"/>
          <ac:spMkLst>
            <pc:docMk/>
            <pc:sldMk cId="4262190652" sldId="271"/>
            <ac:spMk id="17" creationId="{6D485D53-8465-41F3-8E7C-365986F753BA}"/>
          </ac:spMkLst>
        </pc:spChg>
        <pc:picChg chg="del">
          <ac:chgData name="이지운" userId="d5dfea2c-d399-4941-b35a-d6891388e25d" providerId="ADAL" clId="{74FF614D-98F8-4E09-BE96-D2ACD1340295}" dt="2023-01-03T08:13:00.888" v="1255" actId="478"/>
          <ac:picMkLst>
            <pc:docMk/>
            <pc:sldMk cId="4262190652" sldId="271"/>
            <ac:picMk id="2" creationId="{00000000-0000-0000-0000-000000000000}"/>
          </ac:picMkLst>
        </pc:picChg>
        <pc:picChg chg="add mod">
          <ac:chgData name="이지운" userId="d5dfea2c-d399-4941-b35a-d6891388e25d" providerId="ADAL" clId="{74FF614D-98F8-4E09-BE96-D2ACD1340295}" dt="2023-01-03T08:47:10.910" v="2695" actId="14100"/>
          <ac:picMkLst>
            <pc:docMk/>
            <pc:sldMk cId="4262190652" sldId="271"/>
            <ac:picMk id="4" creationId="{A8C8D270-AC35-9E4A-5443-199BB9DCAEDB}"/>
          </ac:picMkLst>
        </pc:picChg>
        <pc:picChg chg="add del mod">
          <ac:chgData name="이지운" userId="d5dfea2c-d399-4941-b35a-d6891388e25d" providerId="ADAL" clId="{74FF614D-98F8-4E09-BE96-D2ACD1340295}" dt="2023-01-03T08:13:54.933" v="1333" actId="478"/>
          <ac:picMkLst>
            <pc:docMk/>
            <pc:sldMk cId="4262190652" sldId="271"/>
            <ac:picMk id="1026" creationId="{53B5FC5D-ADD7-87BB-5A42-D9BFBA569707}"/>
          </ac:picMkLst>
        </pc:picChg>
      </pc:sldChg>
    </pc:docChg>
  </pc:docChgLst>
  <pc:docChgLst>
    <pc:chgData name="webmaster@office.kw.ac.kr" userId="d5dfea2c-d399-4941-b35a-d6891388e25d" providerId="ADAL" clId="{31C76976-DA7D-44D5-B118-EB4ECCD438BE}"/>
    <pc:docChg chg="undo custSel modSld">
      <pc:chgData name="webmaster@office.kw.ac.kr" userId="d5dfea2c-d399-4941-b35a-d6891388e25d" providerId="ADAL" clId="{31C76976-DA7D-44D5-B118-EB4ECCD438BE}" dt="2023-01-04T01:41:51.843" v="148" actId="20577"/>
      <pc:docMkLst>
        <pc:docMk/>
      </pc:docMkLst>
      <pc:sldChg chg="modSp mod">
        <pc:chgData name="webmaster@office.kw.ac.kr" userId="d5dfea2c-d399-4941-b35a-d6891388e25d" providerId="ADAL" clId="{31C76976-DA7D-44D5-B118-EB4ECCD438BE}" dt="2023-01-04T01:41:36.659" v="145"/>
        <pc:sldMkLst>
          <pc:docMk/>
          <pc:sldMk cId="167233135" sldId="266"/>
        </pc:sldMkLst>
        <pc:graphicFrameChg chg="mod modGraphic">
          <ac:chgData name="webmaster@office.kw.ac.kr" userId="d5dfea2c-d399-4941-b35a-d6891388e25d" providerId="ADAL" clId="{31C76976-DA7D-44D5-B118-EB4ECCD438BE}" dt="2023-01-04T01:41:36.659" v="145"/>
          <ac:graphicFrameMkLst>
            <pc:docMk/>
            <pc:sldMk cId="167233135" sldId="266"/>
            <ac:graphicFrameMk id="8" creationId="{85254324-DE72-6A88-369C-CA48515D12F9}"/>
          </ac:graphicFrameMkLst>
        </pc:graphicFrameChg>
      </pc:sldChg>
      <pc:sldChg chg="addSp delSp modSp mod">
        <pc:chgData name="webmaster@office.kw.ac.kr" userId="d5dfea2c-d399-4941-b35a-d6891388e25d" providerId="ADAL" clId="{31C76976-DA7D-44D5-B118-EB4ECCD438BE}" dt="2023-01-04T01:41:51.843" v="148" actId="20577"/>
        <pc:sldMkLst>
          <pc:docMk/>
          <pc:sldMk cId="682282594" sldId="267"/>
        </pc:sldMkLst>
        <pc:graphicFrameChg chg="modGraphic">
          <ac:chgData name="webmaster@office.kw.ac.kr" userId="d5dfea2c-d399-4941-b35a-d6891388e25d" providerId="ADAL" clId="{31C76976-DA7D-44D5-B118-EB4ECCD438BE}" dt="2023-01-04T01:41:18.307" v="144" actId="20577"/>
          <ac:graphicFrameMkLst>
            <pc:docMk/>
            <pc:sldMk cId="682282594" sldId="267"/>
            <ac:graphicFrameMk id="2" creationId="{F9A5CE99-F6AA-74CE-D555-31FA1D00DB17}"/>
          </ac:graphicFrameMkLst>
        </pc:graphicFrameChg>
        <pc:graphicFrameChg chg="add del modGraphic">
          <ac:chgData name="webmaster@office.kw.ac.kr" userId="d5dfea2c-d399-4941-b35a-d6891388e25d" providerId="ADAL" clId="{31C76976-DA7D-44D5-B118-EB4ECCD438BE}" dt="2023-01-04T01:40:43.590" v="125" actId="27309"/>
          <ac:graphicFrameMkLst>
            <pc:docMk/>
            <pc:sldMk cId="682282594" sldId="267"/>
            <ac:graphicFrameMk id="5" creationId="{AE797073-1454-B280-5C0B-3831C730596D}"/>
          </ac:graphicFrameMkLst>
        </pc:graphicFrameChg>
        <pc:graphicFrameChg chg="mod modGraphic">
          <ac:chgData name="webmaster@office.kw.ac.kr" userId="d5dfea2c-d399-4941-b35a-d6891388e25d" providerId="ADAL" clId="{31C76976-DA7D-44D5-B118-EB4ECCD438BE}" dt="2023-01-04T01:41:51.843" v="148" actId="20577"/>
          <ac:graphicFrameMkLst>
            <pc:docMk/>
            <pc:sldMk cId="682282594" sldId="267"/>
            <ac:graphicFrameMk id="9" creationId="{408EF98B-AF5D-4894-A1B0-A9EF02DFC1C2}"/>
          </ac:graphicFrameMkLst>
        </pc:graphicFrameChg>
      </pc:sldChg>
      <pc:sldChg chg="addSp modSp mod">
        <pc:chgData name="webmaster@office.kw.ac.kr" userId="d5dfea2c-d399-4941-b35a-d6891388e25d" providerId="ADAL" clId="{31C76976-DA7D-44D5-B118-EB4ECCD438BE}" dt="2023-01-04T01:37:26.037" v="19" actId="1076"/>
        <pc:sldMkLst>
          <pc:docMk/>
          <pc:sldMk cId="1629137216" sldId="272"/>
        </pc:sldMkLst>
        <pc:spChg chg="add mod">
          <ac:chgData name="webmaster@office.kw.ac.kr" userId="d5dfea2c-d399-4941-b35a-d6891388e25d" providerId="ADAL" clId="{31C76976-DA7D-44D5-B118-EB4ECCD438BE}" dt="2023-01-04T01:37:26.037" v="19" actId="1076"/>
          <ac:spMkLst>
            <pc:docMk/>
            <pc:sldMk cId="1629137216" sldId="272"/>
            <ac:spMk id="3" creationId="{0742E233-0B35-C7A9-3C0A-DA6961FDEA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545F-684A-4676-B6E2-ADAA97289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168B2A-E077-49F1-B002-A9126E850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5EA37-06AE-4838-9FB5-F88A88CA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17F9B-F153-46A0-839F-1C8A5FF1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C1029-A734-4AC6-A7A3-7E8D7F40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0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9ECD6-CE62-4D28-B705-5FC16B4D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2A2FEA-DD9F-4B4D-9AEB-2699EE94A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6C68B-F8DD-4C18-A8F5-EABB8BE2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8CB5D-7200-4B2F-A099-524BC64B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AD641-A98E-48A4-93B1-F4E1FD0C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0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075383-262F-4A12-B038-2B7542E09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BABFF6-B6FD-49AA-937E-E0BD8DD8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9D35C-5A1D-46A7-8B3A-FEBF186E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FBAB1-4535-404D-B866-4A404A1A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D882A-B514-4A28-A1FB-BEA4A689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8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09DAB-F398-4163-9F3E-EFADB775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3B453-22D2-45DF-AF7E-24F6C21D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26B23-6C3D-4904-9A71-C0439EAE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39973-31AC-41D3-BE11-2EBEEEEF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248DF-7D1D-4B25-BFDC-AA93D9AF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6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4B7FE-0CF5-46D0-A534-1C578379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A5843-AF82-42F4-9496-F3601E8FE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64356-4115-40BC-8DF9-D92E444B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EFCAA-FD69-4AD4-87AD-8A4157F0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35CBB-F0D2-4593-8E13-8E52178F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4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294B-CD17-49C4-B647-8D41FAA6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143A-B2B6-4CC3-9AE7-722BD13E0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AFD7F-3EA7-472D-9F0D-818772894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2443F-8BBA-44EF-9B77-6FF82D89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1D1E6-5936-453B-9811-F7B4F885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BF440C-297E-434E-BF89-215716E9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FE723-E97F-423B-BB71-7742856B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94FDC-2114-4CB7-8AF3-EBD156C0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20D4F7-0A54-483A-A9ED-7D091A697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C8ABEB-FC4D-4276-ACD0-57A829DBC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66922B-9E9C-4FED-B8B5-1118D8BE5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B8C8C3-DCE1-43A1-8D4E-90F5D748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404350-5E14-4BCF-B7DB-149F3AD7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2041E7-34FB-4346-A0BB-A76C62A9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3921E-1CFE-4758-8D6A-C9107979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8BFA02-1F67-4C31-9B37-A4C39343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29639-4A71-4661-A7D9-A6C0B9AC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5F9488-2108-44A1-847F-D0E46E15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977AE8-D7A3-48F1-90D8-A9B0F7F0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8EC352-F905-4D79-9721-83084E27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E3084-DAB0-4480-85AC-81BEB019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5E29B-9FEC-4BAF-B3BD-82EDA2AF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6750E-341D-4F07-821B-AC40CC7EA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8F7C74-0FCB-4564-9076-FEC999495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49407-3414-4713-83D4-ABD317DA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97129-B418-464B-8512-64804A82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99162-1795-4DF6-8B2E-DB8A91E3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7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269BA-B713-4E9E-88D3-8251562E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9692B-B67C-437D-ADBD-E393D8896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54A83D-BD3D-46D5-8CFE-341FB3B48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C78C9-3B3B-485F-9173-3B6E564A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727-F8FA-4211-ACA9-0BF35F5C3B9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5F82B-B66D-4B93-A010-FCF35724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A62873-2AFB-439D-9AC8-BDB0B03E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3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417467-CB67-4D38-B8E8-9CB6548C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343B07-176D-489D-8304-68F915828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8DF0B-8591-44BC-8015-02D34CA7D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DE727-F8FA-4211-ACA9-0BF35F5C3B9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B7806-4D04-465B-944A-7CC596D8C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36AAF-BF08-4EFD-9BA0-AB21F19EB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65EC-C2DA-4D20-B077-9806E3068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0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37AA5C-0279-44C8-9E63-486195C34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1981074"/>
            <a:ext cx="1080000" cy="108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889BF1-480D-426E-949B-77738234C320}"/>
              </a:ext>
            </a:extLst>
          </p:cNvPr>
          <p:cNvSpPr/>
          <p:nvPr/>
        </p:nvSpPr>
        <p:spPr>
          <a:xfrm>
            <a:off x="5556000" y="3087074"/>
            <a:ext cx="1080000" cy="45719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3E110-E8D7-4634-8C92-3E15889F2B23}"/>
              </a:ext>
            </a:extLst>
          </p:cNvPr>
          <p:cNvSpPr txBox="1"/>
          <p:nvPr/>
        </p:nvSpPr>
        <p:spPr>
          <a:xfrm>
            <a:off x="2488183" y="3109933"/>
            <a:ext cx="7215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67285-D236-4CDC-AFCD-D2B8CF109B93}"/>
              </a:ext>
            </a:extLst>
          </p:cNvPr>
          <p:cNvSpPr txBox="1"/>
          <p:nvPr/>
        </p:nvSpPr>
        <p:spPr>
          <a:xfrm>
            <a:off x="4088383" y="4123927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MACHINE LEARNING STUDY 2022 WINTER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98BECB-6AB5-455C-BED2-716FEA5B4A01}"/>
              </a:ext>
            </a:extLst>
          </p:cNvPr>
          <p:cNvSpPr/>
          <p:nvPr/>
        </p:nvSpPr>
        <p:spPr>
          <a:xfrm>
            <a:off x="0" y="0"/>
            <a:ext cx="12192000" cy="24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8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D2708E-4FD9-49A1-AEE7-B4EE60B2A55F}"/>
              </a:ext>
            </a:extLst>
          </p:cNvPr>
          <p:cNvSpPr txBox="1"/>
          <p:nvPr/>
        </p:nvSpPr>
        <p:spPr>
          <a:xfrm>
            <a:off x="2488183" y="203883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35371-7ED5-4B48-B4E9-42DFA1200D1E}"/>
              </a:ext>
            </a:extLst>
          </p:cNvPr>
          <p:cNvSpPr txBox="1"/>
          <p:nvPr/>
        </p:nvSpPr>
        <p:spPr>
          <a:xfrm>
            <a:off x="4088383" y="643582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STUDY PLANS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9CDD4E-8CC0-4554-8828-1212EE59B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76571"/>
              </p:ext>
            </p:extLst>
          </p:nvPr>
        </p:nvGraphicFramePr>
        <p:xfrm>
          <a:off x="1835434" y="1403783"/>
          <a:ext cx="5339782" cy="342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826">
                  <a:extLst>
                    <a:ext uri="{9D8B030D-6E8A-4147-A177-3AD203B41FA5}">
                      <a16:colId xmlns:a16="http://schemas.microsoft.com/office/drawing/2014/main" val="191823016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1219181911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3852507193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481917976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2507160923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1768475139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3439856261"/>
                    </a:ext>
                  </a:extLst>
                </a:gridCol>
              </a:tblGrid>
              <a:tr h="31073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15247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31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Meetup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#3</a:t>
                      </a:r>
                      <a:endParaRPr lang="en-US" altLang="ko-KR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60555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</a:p>
                    <a:p>
                      <a:pPr algn="ctr"/>
                      <a:r>
                        <a:rPr lang="en-US" altLang="ko-KR" sz="100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Meetup</a:t>
                      </a:r>
                    </a:p>
                    <a:p>
                      <a:pPr algn="ctr"/>
                      <a:r>
                        <a:rPr lang="en-US" altLang="ko-KR" sz="100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60470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</a:t>
                      </a:r>
                    </a:p>
                    <a:p>
                      <a:pPr algn="ctr"/>
                      <a:endParaRPr 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14</a:t>
                      </a:r>
                    </a:p>
                    <a:p>
                      <a:pPr algn="ctr"/>
                      <a:r>
                        <a:rPr lang="en-US" altLang="ko-KR" sz="100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Meetup</a:t>
                      </a:r>
                    </a:p>
                    <a:p>
                      <a:pPr algn="ctr"/>
                      <a:r>
                        <a:rPr lang="en-US" altLang="ko-KR" sz="100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17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07729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</a:p>
                    <a:p>
                      <a:pPr algn="ctr"/>
                      <a:endParaRPr 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21</a:t>
                      </a:r>
                    </a:p>
                    <a:p>
                      <a:pPr algn="ctr"/>
                      <a:r>
                        <a:rPr lang="en-US" altLang="ko-KR" sz="100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Meetup</a:t>
                      </a:r>
                    </a:p>
                    <a:p>
                      <a:pPr algn="ctr"/>
                      <a:r>
                        <a:rPr lang="en-US" altLang="ko-KR" sz="100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24</a:t>
                      </a:r>
                    </a:p>
                    <a:p>
                      <a:pPr algn="ctr"/>
                      <a:endParaRPr lang="en-US" sz="10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sz="10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194833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79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9A41EB-2694-4466-9795-B442E19FB8F0}"/>
              </a:ext>
            </a:extLst>
          </p:cNvPr>
          <p:cNvSpPr txBox="1"/>
          <p:nvPr/>
        </p:nvSpPr>
        <p:spPr>
          <a:xfrm>
            <a:off x="7372351" y="1785900"/>
            <a:ext cx="324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Meetup#4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B1A1-13E2-449D-9824-44B522AF5345}"/>
              </a:ext>
            </a:extLst>
          </p:cNvPr>
          <p:cNvSpPr txBox="1"/>
          <p:nvPr/>
        </p:nvSpPr>
        <p:spPr>
          <a:xfrm>
            <a:off x="7372351" y="2548689"/>
            <a:ext cx="324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Meetup#5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AE934-6C03-437F-B22B-A026F0578215}"/>
              </a:ext>
            </a:extLst>
          </p:cNvPr>
          <p:cNvSpPr txBox="1"/>
          <p:nvPr/>
        </p:nvSpPr>
        <p:spPr>
          <a:xfrm>
            <a:off x="7372351" y="3304679"/>
            <a:ext cx="324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Meetup#6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4267F-253A-4195-99E5-FCC3283034F1}"/>
              </a:ext>
            </a:extLst>
          </p:cNvPr>
          <p:cNvSpPr txBox="1"/>
          <p:nvPr/>
        </p:nvSpPr>
        <p:spPr>
          <a:xfrm>
            <a:off x="7372351" y="2010154"/>
            <a:ext cx="411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Topic Presentation #4 – Decision Tree and Random Forest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Project Progress sharing (2/3)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77409-2C64-4606-9DEA-C77EF183176D}"/>
              </a:ext>
            </a:extLst>
          </p:cNvPr>
          <p:cNvSpPr txBox="1"/>
          <p:nvPr/>
        </p:nvSpPr>
        <p:spPr>
          <a:xfrm>
            <a:off x="7372349" y="2768921"/>
            <a:ext cx="386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Topic Presentation #5 – Dimensionality Reduction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Project Progress sharing (3/3)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EA32BE-EF09-4F3A-8693-7D18CEFE5467}"/>
              </a:ext>
            </a:extLst>
          </p:cNvPr>
          <p:cNvSpPr txBox="1"/>
          <p:nvPr/>
        </p:nvSpPr>
        <p:spPr>
          <a:xfrm>
            <a:off x="7372350" y="3572334"/>
            <a:ext cx="3379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Final Project Presentation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EC4182-0989-46A4-97E4-E5D01AA4127B}"/>
              </a:ext>
            </a:extLst>
          </p:cNvPr>
          <p:cNvCxnSpPr>
            <a:cxnSpLocks/>
          </p:cNvCxnSpPr>
          <p:nvPr/>
        </p:nvCxnSpPr>
        <p:spPr>
          <a:xfrm>
            <a:off x="2071548" y="3340013"/>
            <a:ext cx="1011286" cy="54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702E8E-6D73-4167-AB48-394F163CCAA1}"/>
              </a:ext>
            </a:extLst>
          </p:cNvPr>
          <p:cNvCxnSpPr>
            <a:cxnSpLocks/>
          </p:cNvCxnSpPr>
          <p:nvPr/>
        </p:nvCxnSpPr>
        <p:spPr>
          <a:xfrm>
            <a:off x="4450080" y="2704201"/>
            <a:ext cx="2466930" cy="0"/>
          </a:xfrm>
          <a:prstGeom prst="line">
            <a:avLst/>
          </a:prstGeom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081BFC-5096-4AD7-AD97-CC991D725071}"/>
              </a:ext>
            </a:extLst>
          </p:cNvPr>
          <p:cNvCxnSpPr>
            <a:cxnSpLocks/>
          </p:cNvCxnSpPr>
          <p:nvPr/>
        </p:nvCxnSpPr>
        <p:spPr>
          <a:xfrm>
            <a:off x="2071548" y="4011200"/>
            <a:ext cx="101128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4D0542-F411-47EA-AE73-A28A41F0425F}"/>
              </a:ext>
            </a:extLst>
          </p:cNvPr>
          <p:cNvSpPr txBox="1"/>
          <p:nvPr/>
        </p:nvSpPr>
        <p:spPr>
          <a:xfrm>
            <a:off x="7235190" y="1355607"/>
            <a:ext cx="130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Feb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A8AC3B-D6FB-4CAE-B2C5-C50618C01200}"/>
              </a:ext>
            </a:extLst>
          </p:cNvPr>
          <p:cNvCxnSpPr>
            <a:cxnSpLocks/>
          </p:cNvCxnSpPr>
          <p:nvPr/>
        </p:nvCxnSpPr>
        <p:spPr>
          <a:xfrm>
            <a:off x="2071548" y="2062899"/>
            <a:ext cx="1011286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A78213B-73E7-4BC7-83CD-15650928E3AB}"/>
              </a:ext>
            </a:extLst>
          </p:cNvPr>
          <p:cNvCxnSpPr>
            <a:cxnSpLocks/>
          </p:cNvCxnSpPr>
          <p:nvPr/>
        </p:nvCxnSpPr>
        <p:spPr>
          <a:xfrm>
            <a:off x="4450080" y="2062899"/>
            <a:ext cx="246693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47897BB-7440-464E-908E-C5404C6F4D63}"/>
              </a:ext>
            </a:extLst>
          </p:cNvPr>
          <p:cNvCxnSpPr>
            <a:cxnSpLocks/>
          </p:cNvCxnSpPr>
          <p:nvPr/>
        </p:nvCxnSpPr>
        <p:spPr>
          <a:xfrm>
            <a:off x="2071548" y="2674315"/>
            <a:ext cx="101128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9397910-C964-41EC-9494-3C1BC7B7609E}"/>
              </a:ext>
            </a:extLst>
          </p:cNvPr>
          <p:cNvCxnSpPr>
            <a:cxnSpLocks/>
          </p:cNvCxnSpPr>
          <p:nvPr/>
        </p:nvCxnSpPr>
        <p:spPr>
          <a:xfrm>
            <a:off x="4450080" y="3345503"/>
            <a:ext cx="2466930" cy="856"/>
          </a:xfrm>
          <a:prstGeom prst="line">
            <a:avLst/>
          </a:prstGeom>
          <a:ln w="381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0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D2708E-4FD9-49A1-AEE7-B4EE60B2A55F}"/>
              </a:ext>
            </a:extLst>
          </p:cNvPr>
          <p:cNvSpPr txBox="1"/>
          <p:nvPr/>
        </p:nvSpPr>
        <p:spPr>
          <a:xfrm>
            <a:off x="2488183" y="203884"/>
            <a:ext cx="7215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Team-Building</a:t>
            </a:r>
          </a:p>
          <a:p>
            <a:pPr algn="ctr"/>
            <a:endParaRPr lang="en-US" sz="2800" dirty="0">
              <a:solidFill>
                <a:srgbClr val="1D4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35371-7ED5-4B48-B4E9-42DFA1200D1E}"/>
              </a:ext>
            </a:extLst>
          </p:cNvPr>
          <p:cNvSpPr txBox="1"/>
          <p:nvPr/>
        </p:nvSpPr>
        <p:spPr>
          <a:xfrm>
            <a:off x="4088383" y="643582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TOPICS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C157EA-B7E6-47DF-949B-CD158885632E}"/>
              </a:ext>
            </a:extLst>
          </p:cNvPr>
          <p:cNvSpPr/>
          <p:nvPr/>
        </p:nvSpPr>
        <p:spPr>
          <a:xfrm>
            <a:off x="2846777" y="1506333"/>
            <a:ext cx="68175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Topic Presentation #1   - Basic Probability Theorems and Metrics for ML</a:t>
            </a:r>
            <a:endParaRPr 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08A103-FDBC-4129-BA2C-32B6E0AF7961}"/>
              </a:ext>
            </a:extLst>
          </p:cNvPr>
          <p:cNvSpPr/>
          <p:nvPr/>
        </p:nvSpPr>
        <p:spPr>
          <a:xfrm>
            <a:off x="2846777" y="1890613"/>
            <a:ext cx="6829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Topic Presentation #2   -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and K-Nearest Neighbors</a:t>
            </a:r>
            <a:endParaRPr 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5BA34E-7389-42FD-AFB4-0C694BD34189}"/>
              </a:ext>
            </a:extLst>
          </p:cNvPr>
          <p:cNvSpPr/>
          <p:nvPr/>
        </p:nvSpPr>
        <p:spPr>
          <a:xfrm>
            <a:off x="2846776" y="2255192"/>
            <a:ext cx="6829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Topic Presentation #3   -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Linear Regression and Logistic Regression</a:t>
            </a:r>
            <a:endParaRPr 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A3E878-F13F-4070-B3D2-C6BBA108565C}"/>
              </a:ext>
            </a:extLst>
          </p:cNvPr>
          <p:cNvSpPr/>
          <p:nvPr/>
        </p:nvSpPr>
        <p:spPr>
          <a:xfrm>
            <a:off x="2846777" y="2619771"/>
            <a:ext cx="6943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Topic Presentation #4   -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Decision Tree and Random Forest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6076BA-91BB-49EB-BD8E-2702A7A6D0E5}"/>
              </a:ext>
            </a:extLst>
          </p:cNvPr>
          <p:cNvSpPr/>
          <p:nvPr/>
        </p:nvSpPr>
        <p:spPr>
          <a:xfrm>
            <a:off x="2846776" y="2984350"/>
            <a:ext cx="487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Topic Presentation #5   - Dimensionality Reduction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54F231-5215-4F1E-9F2B-D908276AA324}"/>
              </a:ext>
            </a:extLst>
          </p:cNvPr>
          <p:cNvSpPr/>
          <p:nvPr/>
        </p:nvSpPr>
        <p:spPr>
          <a:xfrm>
            <a:off x="2558776" y="1537709"/>
            <a:ext cx="288000" cy="288000"/>
          </a:xfrm>
          <a:prstGeom prst="rect">
            <a:avLst/>
          </a:prstGeom>
          <a:solidFill>
            <a:srgbClr val="E2D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CDE606-668B-4396-A668-88D050872139}"/>
              </a:ext>
            </a:extLst>
          </p:cNvPr>
          <p:cNvSpPr/>
          <p:nvPr/>
        </p:nvSpPr>
        <p:spPr>
          <a:xfrm>
            <a:off x="2558776" y="1918801"/>
            <a:ext cx="288000" cy="288000"/>
          </a:xfrm>
          <a:prstGeom prst="rect">
            <a:avLst/>
          </a:prstGeom>
          <a:solidFill>
            <a:srgbClr val="C8E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3FFBAD-AF2C-41D2-8FFA-5CC582B3B707}"/>
              </a:ext>
            </a:extLst>
          </p:cNvPr>
          <p:cNvSpPr/>
          <p:nvPr/>
        </p:nvSpPr>
        <p:spPr>
          <a:xfrm>
            <a:off x="2558776" y="2282994"/>
            <a:ext cx="288000" cy="288000"/>
          </a:xfrm>
          <a:prstGeom prst="rect">
            <a:avLst/>
          </a:prstGeom>
          <a:solidFill>
            <a:srgbClr val="C8E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29B1C3-C09A-492A-920F-EACC692D0F0C}"/>
              </a:ext>
            </a:extLst>
          </p:cNvPr>
          <p:cNvSpPr/>
          <p:nvPr/>
        </p:nvSpPr>
        <p:spPr>
          <a:xfrm>
            <a:off x="2558776" y="2636623"/>
            <a:ext cx="288000" cy="288000"/>
          </a:xfrm>
          <a:prstGeom prst="rect">
            <a:avLst/>
          </a:prstGeom>
          <a:solidFill>
            <a:srgbClr val="DED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FE0FB-B9F2-44E6-A4AB-CD67DCDBDFBE}"/>
              </a:ext>
            </a:extLst>
          </p:cNvPr>
          <p:cNvSpPr/>
          <p:nvPr/>
        </p:nvSpPr>
        <p:spPr>
          <a:xfrm>
            <a:off x="2558776" y="2998412"/>
            <a:ext cx="288000" cy="288000"/>
          </a:xfrm>
          <a:prstGeom prst="rect">
            <a:avLst/>
          </a:prstGeom>
          <a:solidFill>
            <a:srgbClr val="E5D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3B8E8F-335B-4486-B3D5-C723875930D6}"/>
              </a:ext>
            </a:extLst>
          </p:cNvPr>
          <p:cNvSpPr/>
          <p:nvPr/>
        </p:nvSpPr>
        <p:spPr>
          <a:xfrm>
            <a:off x="2723024" y="4697560"/>
            <a:ext cx="6745950" cy="1094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44330">
                <a:schemeClr val="accent4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7B4F5B-7E60-469B-AA84-5B04186D037B}"/>
              </a:ext>
            </a:extLst>
          </p:cNvPr>
          <p:cNvSpPr txBox="1"/>
          <p:nvPr/>
        </p:nvSpPr>
        <p:spPr>
          <a:xfrm>
            <a:off x="1952178" y="4621491"/>
            <a:ext cx="904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Easy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37797E-FCA0-4E26-8EAE-5F9AD5042BCE}"/>
              </a:ext>
            </a:extLst>
          </p:cNvPr>
          <p:cNvSpPr txBox="1"/>
          <p:nvPr/>
        </p:nvSpPr>
        <p:spPr>
          <a:xfrm>
            <a:off x="9338064" y="4610095"/>
            <a:ext cx="904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DA6FC-EC0E-395F-63AA-4F7264E513E4}"/>
              </a:ext>
            </a:extLst>
          </p:cNvPr>
          <p:cNvSpPr txBox="1"/>
          <p:nvPr/>
        </p:nvSpPr>
        <p:spPr>
          <a:xfrm>
            <a:off x="449036" y="879565"/>
            <a:ext cx="4131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Topic</a:t>
            </a:r>
            <a:endParaRPr lang="en-US" sz="2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254324-DE72-6A88-369C-CA48515D1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73285"/>
              </p:ext>
            </p:extLst>
          </p:nvPr>
        </p:nvGraphicFramePr>
        <p:xfrm>
          <a:off x="3209491" y="5058678"/>
          <a:ext cx="5773015" cy="72657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51995">
                  <a:extLst>
                    <a:ext uri="{9D8B030D-6E8A-4147-A177-3AD203B41FA5}">
                      <a16:colId xmlns:a16="http://schemas.microsoft.com/office/drawing/2014/main" val="935532059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259851390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2266782833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4046595016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3187361731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1851392047"/>
                    </a:ext>
                  </a:extLst>
                </a:gridCol>
              </a:tblGrid>
              <a:tr h="355734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1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2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3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4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5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6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Team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Jiwoon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B, F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C, D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A, 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73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3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7C18A-8625-40CE-9C18-2A2EC6FFD9D3}"/>
              </a:ext>
            </a:extLst>
          </p:cNvPr>
          <p:cNvSpPr txBox="1"/>
          <p:nvPr/>
        </p:nvSpPr>
        <p:spPr>
          <a:xfrm>
            <a:off x="449036" y="879565"/>
            <a:ext cx="4131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Build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8EF98B-AF5D-4894-A1B0-A9EF02DFC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18792"/>
              </p:ext>
            </p:extLst>
          </p:nvPr>
        </p:nvGraphicFramePr>
        <p:xfrm>
          <a:off x="2381707" y="1390478"/>
          <a:ext cx="7428580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85716">
                  <a:extLst>
                    <a:ext uri="{9D8B030D-6E8A-4147-A177-3AD203B41FA5}">
                      <a16:colId xmlns:a16="http://schemas.microsoft.com/office/drawing/2014/main" val="2292784519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20084146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3681251567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900894334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2151060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TEAM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김민지</a:t>
                      </a:r>
                      <a:endParaRPr lang="en-US" altLang="ko-KR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정현기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윤태호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양지석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28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TEAM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이지홍</a:t>
                      </a:r>
                      <a:endParaRPr 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정성현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오민성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TEAM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이정훈</a:t>
                      </a:r>
                      <a:endParaRPr 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김효민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김준혁</a:t>
                      </a:r>
                      <a:endParaRPr lang="en-US" altLang="ko-KR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TEAM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김기수</a:t>
                      </a:r>
                      <a:endParaRPr 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황정원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류한웅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27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TEAM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심재윤</a:t>
                      </a:r>
                      <a:endParaRPr 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이혜미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박정원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장우현</a:t>
                      </a:r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6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Team F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졸업작품팀</a:t>
                      </a:r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4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Team G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졸업작품팀</a:t>
                      </a:r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8747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B51214A-5118-424C-91AC-EFE6FB1273AE}"/>
              </a:ext>
            </a:extLst>
          </p:cNvPr>
          <p:cNvSpPr txBox="1"/>
          <p:nvPr/>
        </p:nvSpPr>
        <p:spPr>
          <a:xfrm>
            <a:off x="2488183" y="203884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Team-Building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A5CE99-F6AA-74CE-D555-31FA1D00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47509"/>
              </p:ext>
            </p:extLst>
          </p:nvPr>
        </p:nvGraphicFramePr>
        <p:xfrm>
          <a:off x="3209490" y="5059812"/>
          <a:ext cx="5773015" cy="72657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51995">
                  <a:extLst>
                    <a:ext uri="{9D8B030D-6E8A-4147-A177-3AD203B41FA5}">
                      <a16:colId xmlns:a16="http://schemas.microsoft.com/office/drawing/2014/main" val="935532059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259851390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2266782833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4046595016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3187361731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1851392047"/>
                    </a:ext>
                  </a:extLst>
                </a:gridCol>
              </a:tblGrid>
              <a:tr h="355734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1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2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3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4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TOPIC 5</a:t>
                      </a:r>
                    </a:p>
                  </a:txBody>
                  <a:tcPr anchor="ctr">
                    <a:solidFill>
                      <a:srgbClr val="1D4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6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Team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Jiwoon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B, F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C, D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A, G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73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28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D2708E-4FD9-49A1-AEE7-B4EE60B2A55F}"/>
              </a:ext>
            </a:extLst>
          </p:cNvPr>
          <p:cNvSpPr txBox="1"/>
          <p:nvPr/>
        </p:nvSpPr>
        <p:spPr>
          <a:xfrm>
            <a:off x="2488183" y="203883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FF20D-329C-4E49-8175-D126809062B5}"/>
              </a:ext>
            </a:extLst>
          </p:cNvPr>
          <p:cNvSpPr txBox="1"/>
          <p:nvPr/>
        </p:nvSpPr>
        <p:spPr>
          <a:xfrm>
            <a:off x="5743426" y="2102024"/>
            <a:ext cx="3095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Jiwoon Lee(</a:t>
            </a:r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이지운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97366-D54F-4B93-A87D-8495FC7537FE}"/>
              </a:ext>
            </a:extLst>
          </p:cNvPr>
          <p:cNvSpPr txBox="1"/>
          <p:nvPr/>
        </p:nvSpPr>
        <p:spPr>
          <a:xfrm>
            <a:off x="5727656" y="2420175"/>
            <a:ext cx="3111396" cy="1316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Email. metr0jw@outlook.com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Phone. +82-10-3326-2914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Kwangwoon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University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School of Computer Information and Engineering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Member of BCML Lab.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485D53-8465-41F3-8E7C-365986F753BA}"/>
              </a:ext>
            </a:extLst>
          </p:cNvPr>
          <p:cNvSpPr/>
          <p:nvPr/>
        </p:nvSpPr>
        <p:spPr>
          <a:xfrm>
            <a:off x="5789295" y="2043498"/>
            <a:ext cx="1187917" cy="4571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99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C8D270-AC35-9E4A-5443-199BB9DCA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31" y="1777498"/>
            <a:ext cx="2041216" cy="20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TEXTBOOK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111" y="1782083"/>
            <a:ext cx="3396006" cy="4351338"/>
          </a:xfrm>
        </p:spPr>
      </p:pic>
      <p:pic>
        <p:nvPicPr>
          <p:cNvPr id="1026" name="Picture 2" descr="Hands–On Machine Learning with Scikit–Learn and TensorFlow: Amazon.co.uk:  Geron, Aurelien: 9781491962299: Books">
            <a:extLst>
              <a:ext uri="{FF2B5EF4-FFF2-40B4-BE49-F238E27FC236}">
                <a16:creationId xmlns:a16="http://schemas.microsoft.com/office/drawing/2014/main" id="{BC3020CA-1551-3714-DD78-9DE18D73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57" y="1898740"/>
            <a:ext cx="3137133" cy="41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42E233-0B35-C7A9-3C0A-DA6961FDEA31}"/>
              </a:ext>
            </a:extLst>
          </p:cNvPr>
          <p:cNvSpPr txBox="1"/>
          <p:nvPr/>
        </p:nvSpPr>
        <p:spPr>
          <a:xfrm>
            <a:off x="5275825" y="6133421"/>
            <a:ext cx="1640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62913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EE51F0-78D8-4DC9-8907-943AA7A309F4}"/>
              </a:ext>
            </a:extLst>
          </p:cNvPr>
          <p:cNvSpPr txBox="1"/>
          <p:nvPr/>
        </p:nvSpPr>
        <p:spPr>
          <a:xfrm>
            <a:off x="2592226" y="280283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42252-6944-446F-B513-793D7D40CBCB}"/>
              </a:ext>
            </a:extLst>
          </p:cNvPr>
          <p:cNvSpPr txBox="1"/>
          <p:nvPr/>
        </p:nvSpPr>
        <p:spPr>
          <a:xfrm>
            <a:off x="4192426" y="719981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Session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427CD-4548-47FA-B9C7-C134D4BA34CF}"/>
              </a:ext>
            </a:extLst>
          </p:cNvPr>
          <p:cNvSpPr txBox="1"/>
          <p:nvPr/>
        </p:nvSpPr>
        <p:spPr>
          <a:xfrm>
            <a:off x="1136259" y="1128701"/>
            <a:ext cx="31528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</a:t>
            </a:r>
            <a:r>
              <a:rPr lang="en-US" sz="3200" dirty="0" err="1">
                <a:solidFill>
                  <a:srgbClr val="96BE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ntroduce</a:t>
            </a:r>
            <a:endParaRPr lang="en-US" sz="3200" dirty="0">
              <a:solidFill>
                <a:srgbClr val="96BED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2D3F4-84AE-43AD-9EB3-3789AB98E34E}"/>
              </a:ext>
            </a:extLst>
          </p:cNvPr>
          <p:cNvSpPr txBox="1"/>
          <p:nvPr/>
        </p:nvSpPr>
        <p:spPr>
          <a:xfrm>
            <a:off x="1573783" y="2578010"/>
            <a:ext cx="6037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 </a:t>
            </a:r>
            <a:r>
              <a:rPr lang="en-US" sz="3200" dirty="0" err="1">
                <a:solidFill>
                  <a:srgbClr val="96BE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lan</a:t>
            </a:r>
            <a:r>
              <a:rPr lang="en-US" sz="3200" dirty="0">
                <a:solidFill>
                  <a:srgbClr val="96BE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D4E8F-0E1D-490B-8995-6AF1A507A335}"/>
              </a:ext>
            </a:extLst>
          </p:cNvPr>
          <p:cNvSpPr txBox="1"/>
          <p:nvPr/>
        </p:nvSpPr>
        <p:spPr>
          <a:xfrm>
            <a:off x="2250684" y="4335096"/>
            <a:ext cx="6037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</a:t>
            </a:r>
            <a:r>
              <a:rPr lang="en-US" sz="3200" dirty="0" err="1">
                <a:solidFill>
                  <a:srgbClr val="96BE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</a:t>
            </a:r>
            <a:r>
              <a:rPr lang="en-US" sz="3200" dirty="0">
                <a:solidFill>
                  <a:srgbClr val="96BE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Team Building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B3248-0D25-4101-8895-663693E93B7C}"/>
              </a:ext>
            </a:extLst>
          </p:cNvPr>
          <p:cNvSpPr txBox="1"/>
          <p:nvPr/>
        </p:nvSpPr>
        <p:spPr>
          <a:xfrm>
            <a:off x="1764283" y="1935899"/>
            <a:ext cx="16403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STUDY GOALS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08F1C-0D46-4BD1-AE49-D8A4881E52B0}"/>
              </a:ext>
            </a:extLst>
          </p:cNvPr>
          <p:cNvSpPr txBox="1"/>
          <p:nvPr/>
        </p:nvSpPr>
        <p:spPr>
          <a:xfrm>
            <a:off x="1764283" y="2243676"/>
            <a:ext cx="2009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STUDY KEYPOINTS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416E6-1EC8-4641-96C1-A1D1766E15A8}"/>
              </a:ext>
            </a:extLst>
          </p:cNvPr>
          <p:cNvSpPr txBox="1"/>
          <p:nvPr/>
        </p:nvSpPr>
        <p:spPr>
          <a:xfrm>
            <a:off x="2182756" y="3385208"/>
            <a:ext cx="1764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STUDY DETAILS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5C9D6-9083-4382-AEC9-40FF1AB08F95}"/>
              </a:ext>
            </a:extLst>
          </p:cNvPr>
          <p:cNvSpPr txBox="1"/>
          <p:nvPr/>
        </p:nvSpPr>
        <p:spPr>
          <a:xfrm>
            <a:off x="2182757" y="3692985"/>
            <a:ext cx="2009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WEEKLY 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A71AB-020B-4CD6-B14C-F177DBB3FB56}"/>
              </a:ext>
            </a:extLst>
          </p:cNvPr>
          <p:cNvSpPr txBox="1"/>
          <p:nvPr/>
        </p:nvSpPr>
        <p:spPr>
          <a:xfrm>
            <a:off x="2182757" y="3982268"/>
            <a:ext cx="2009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STUDY PLANS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92D72-6E4D-46B8-BB91-C6F6D5DDC4B2}"/>
              </a:ext>
            </a:extLst>
          </p:cNvPr>
          <p:cNvSpPr txBox="1"/>
          <p:nvPr/>
        </p:nvSpPr>
        <p:spPr>
          <a:xfrm>
            <a:off x="3002533" y="5160443"/>
            <a:ext cx="2009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TEAM BUILDING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42A774-0570-4A89-8629-AAF16CA96A57}"/>
              </a:ext>
            </a:extLst>
          </p:cNvPr>
          <p:cNvSpPr txBox="1"/>
          <p:nvPr/>
        </p:nvSpPr>
        <p:spPr>
          <a:xfrm>
            <a:off x="3002533" y="5452831"/>
            <a:ext cx="2009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FIX TOPIC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4A0ECA-1D47-47E7-AA52-883B1158E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7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2" r="3749"/>
          <a:stretch/>
        </p:blipFill>
        <p:spPr>
          <a:xfrm>
            <a:off x="8560817" y="2025767"/>
            <a:ext cx="3631183" cy="1828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83F5E4-5A8A-4186-B674-B7A1DF5928A1}"/>
              </a:ext>
            </a:extLst>
          </p:cNvPr>
          <p:cNvSpPr txBox="1"/>
          <p:nvPr/>
        </p:nvSpPr>
        <p:spPr>
          <a:xfrm>
            <a:off x="3002533" y="5762648"/>
            <a:ext cx="2914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Q&amp;A &amp; NETWORKING TIME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231873-D22A-47EF-B67C-2075D2B41BC8}"/>
              </a:ext>
            </a:extLst>
          </p:cNvPr>
          <p:cNvSpPr/>
          <p:nvPr/>
        </p:nvSpPr>
        <p:spPr>
          <a:xfrm>
            <a:off x="0" y="0"/>
            <a:ext cx="12192000" cy="24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8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8C171A9-C868-4970-949B-11FC14DA0893}"/>
              </a:ext>
            </a:extLst>
          </p:cNvPr>
          <p:cNvSpPr/>
          <p:nvPr/>
        </p:nvSpPr>
        <p:spPr>
          <a:xfrm>
            <a:off x="3081901" y="5492918"/>
            <a:ext cx="3130500" cy="135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C1203A-F652-49AA-8E56-2FB82C52CBC8}"/>
              </a:ext>
            </a:extLst>
          </p:cNvPr>
          <p:cNvSpPr/>
          <p:nvPr/>
        </p:nvSpPr>
        <p:spPr>
          <a:xfrm>
            <a:off x="5523564" y="5492061"/>
            <a:ext cx="479860" cy="1350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6DE6D-C220-4C8B-93F2-6C612BD55E65}"/>
              </a:ext>
            </a:extLst>
          </p:cNvPr>
          <p:cNvSpPr txBox="1"/>
          <p:nvPr/>
        </p:nvSpPr>
        <p:spPr>
          <a:xfrm>
            <a:off x="2488183" y="203883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7D545-1F65-4F06-964F-208253A6DC04}"/>
              </a:ext>
            </a:extLst>
          </p:cNvPr>
          <p:cNvSpPr txBox="1"/>
          <p:nvPr/>
        </p:nvSpPr>
        <p:spPr>
          <a:xfrm>
            <a:off x="4088383" y="643581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STUDY GOALS </a:t>
            </a: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03946A05-A048-4F8D-A01A-5E9C56C57AFF}"/>
              </a:ext>
            </a:extLst>
          </p:cNvPr>
          <p:cNvSpPr/>
          <p:nvPr/>
        </p:nvSpPr>
        <p:spPr>
          <a:xfrm>
            <a:off x="2198430" y="1678843"/>
            <a:ext cx="2315191" cy="1995854"/>
          </a:xfrm>
          <a:prstGeom prst="hexagon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D05AD-3551-4849-AB9E-EFB2510D772E}"/>
              </a:ext>
            </a:extLst>
          </p:cNvPr>
          <p:cNvSpPr txBox="1"/>
          <p:nvPr/>
        </p:nvSpPr>
        <p:spPr>
          <a:xfrm>
            <a:off x="2358097" y="3951932"/>
            <a:ext cx="1995856" cy="3077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BASIC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C3AE18-29F4-44B6-B5BC-84102BCD111F}"/>
              </a:ext>
            </a:extLst>
          </p:cNvPr>
          <p:cNvSpPr/>
          <p:nvPr/>
        </p:nvSpPr>
        <p:spPr>
          <a:xfrm>
            <a:off x="4908083" y="1905973"/>
            <a:ext cx="1187917" cy="108000"/>
          </a:xfrm>
          <a:prstGeom prst="rect">
            <a:avLst/>
          </a:prstGeom>
          <a:solidFill>
            <a:srgbClr val="AA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99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F0E43-DBD2-4897-A6FA-20A1F4B5DC3F}"/>
              </a:ext>
            </a:extLst>
          </p:cNvPr>
          <p:cNvSpPr txBox="1"/>
          <p:nvPr/>
        </p:nvSpPr>
        <p:spPr>
          <a:xfrm>
            <a:off x="4844521" y="2089885"/>
            <a:ext cx="4015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MACHINE LEARNING STUDY 2022 WINTER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696D63-F958-4E8E-B8BD-F7C930C2A1FE}"/>
              </a:ext>
            </a:extLst>
          </p:cNvPr>
          <p:cNvSpPr txBox="1"/>
          <p:nvPr/>
        </p:nvSpPr>
        <p:spPr>
          <a:xfrm>
            <a:off x="4844521" y="2300314"/>
            <a:ext cx="553040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Machine Learning Basics and Utilization Study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3142F-E7B1-471A-8B2D-FB8CC25F51A6}"/>
              </a:ext>
            </a:extLst>
          </p:cNvPr>
          <p:cNvSpPr txBox="1"/>
          <p:nvPr/>
        </p:nvSpPr>
        <p:spPr>
          <a:xfrm>
            <a:off x="4844521" y="2806657"/>
            <a:ext cx="4273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Learn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about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the basic algorithms of Machine Learning</a:t>
            </a:r>
            <a:endParaRPr lang="en-US" sz="1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F07D0-B63D-4E6F-9F03-2F71EF7B58D4}"/>
              </a:ext>
            </a:extLst>
          </p:cNvPr>
          <p:cNvSpPr txBox="1"/>
          <p:nvPr/>
        </p:nvSpPr>
        <p:spPr>
          <a:xfrm>
            <a:off x="4844520" y="3583503"/>
            <a:ext cx="6075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 quickly through project experience with understood Machine Learning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F4253-F11B-4646-8258-3C7172FA6CB0}"/>
              </a:ext>
            </a:extLst>
          </p:cNvPr>
          <p:cNvSpPr txBox="1"/>
          <p:nvPr/>
        </p:nvSpPr>
        <p:spPr>
          <a:xfrm>
            <a:off x="4844520" y="3197697"/>
            <a:ext cx="5257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Acquire implementation capability based on theory or formula</a:t>
            </a:r>
            <a:endParaRPr lang="en-US" sz="11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0074011-CC89-46BB-A0DB-FFCDECF589A5}"/>
              </a:ext>
            </a:extLst>
          </p:cNvPr>
          <p:cNvCxnSpPr/>
          <p:nvPr/>
        </p:nvCxnSpPr>
        <p:spPr>
          <a:xfrm>
            <a:off x="3086100" y="5559593"/>
            <a:ext cx="613410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E1B938-49DD-409D-9F17-23D735789507}"/>
              </a:ext>
            </a:extLst>
          </p:cNvPr>
          <p:cNvSpPr/>
          <p:nvPr/>
        </p:nvSpPr>
        <p:spPr>
          <a:xfrm>
            <a:off x="3048000" y="5340518"/>
            <a:ext cx="36000" cy="4381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4935C7-04FC-49DB-899D-DDE3F05411E2}"/>
              </a:ext>
            </a:extLst>
          </p:cNvPr>
          <p:cNvSpPr/>
          <p:nvPr/>
        </p:nvSpPr>
        <p:spPr>
          <a:xfrm>
            <a:off x="9224400" y="5340518"/>
            <a:ext cx="36000" cy="4381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981904-DDD7-4B98-9D46-8D0759970A81}"/>
              </a:ext>
            </a:extLst>
          </p:cNvPr>
          <p:cNvSpPr/>
          <p:nvPr/>
        </p:nvSpPr>
        <p:spPr>
          <a:xfrm>
            <a:off x="6060000" y="5340518"/>
            <a:ext cx="36000" cy="4381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D33650-0600-480B-8F6D-DD04848A446E}"/>
              </a:ext>
            </a:extLst>
          </p:cNvPr>
          <p:cNvSpPr txBox="1"/>
          <p:nvPr/>
        </p:nvSpPr>
        <p:spPr>
          <a:xfrm>
            <a:off x="2613562" y="5031745"/>
            <a:ext cx="904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0023E6-A95B-4846-A541-B26E39AD6713}"/>
              </a:ext>
            </a:extLst>
          </p:cNvPr>
          <p:cNvSpPr txBox="1"/>
          <p:nvPr/>
        </p:nvSpPr>
        <p:spPr>
          <a:xfrm>
            <a:off x="5537456" y="5031745"/>
            <a:ext cx="104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Intermediate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3B07BB-E389-4DA8-A727-00AF445D7A2B}"/>
              </a:ext>
            </a:extLst>
          </p:cNvPr>
          <p:cNvSpPr txBox="1"/>
          <p:nvPr/>
        </p:nvSpPr>
        <p:spPr>
          <a:xfrm>
            <a:off x="8719856" y="5031745"/>
            <a:ext cx="104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202B3-90B8-458C-AE1E-A36166740D34}"/>
              </a:ext>
            </a:extLst>
          </p:cNvPr>
          <p:cNvSpPr txBox="1"/>
          <p:nvPr/>
        </p:nvSpPr>
        <p:spPr>
          <a:xfrm>
            <a:off x="3385228" y="5209713"/>
            <a:ext cx="743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A9D1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174024-35E3-4217-AF86-8EEEEF29FEB9}"/>
              </a:ext>
            </a:extLst>
          </p:cNvPr>
          <p:cNvSpPr txBox="1"/>
          <p:nvPr/>
        </p:nvSpPr>
        <p:spPr>
          <a:xfrm>
            <a:off x="5391564" y="5220114"/>
            <a:ext cx="743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3857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E5EB0-3F64-4971-B20E-398FB7AF5D8C}"/>
              </a:ext>
            </a:extLst>
          </p:cNvPr>
          <p:cNvSpPr txBox="1"/>
          <p:nvPr/>
        </p:nvSpPr>
        <p:spPr>
          <a:xfrm>
            <a:off x="4052383" y="4637797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Overall Level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D6136C-B48E-48E5-83AB-67776DB6963A}"/>
              </a:ext>
            </a:extLst>
          </p:cNvPr>
          <p:cNvSpPr/>
          <p:nvPr/>
        </p:nvSpPr>
        <p:spPr>
          <a:xfrm>
            <a:off x="0" y="0"/>
            <a:ext cx="12192000" cy="24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1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7377AD-2B60-4AEA-88FA-6FC2918DA5CF}"/>
              </a:ext>
            </a:extLst>
          </p:cNvPr>
          <p:cNvSpPr/>
          <p:nvPr/>
        </p:nvSpPr>
        <p:spPr>
          <a:xfrm>
            <a:off x="0" y="0"/>
            <a:ext cx="12192000" cy="24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F79658-B63F-4979-91DF-06212D4A9947}"/>
              </a:ext>
            </a:extLst>
          </p:cNvPr>
          <p:cNvSpPr txBox="1"/>
          <p:nvPr/>
        </p:nvSpPr>
        <p:spPr>
          <a:xfrm>
            <a:off x="2488183" y="708708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B3EC1-8100-4FF3-8344-E9641C595D39}"/>
              </a:ext>
            </a:extLst>
          </p:cNvPr>
          <p:cNvSpPr txBox="1"/>
          <p:nvPr/>
        </p:nvSpPr>
        <p:spPr>
          <a:xfrm>
            <a:off x="4088383" y="1148406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STUDY KEYPOINTS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3CBE045-5161-45D4-820D-F4BDA6966D64}"/>
              </a:ext>
            </a:extLst>
          </p:cNvPr>
          <p:cNvSpPr/>
          <p:nvPr/>
        </p:nvSpPr>
        <p:spPr>
          <a:xfrm>
            <a:off x="2664386" y="2398059"/>
            <a:ext cx="1354016" cy="135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A568E93-40FE-4ECC-8F5B-DFD2350172BA}"/>
              </a:ext>
            </a:extLst>
          </p:cNvPr>
          <p:cNvSpPr/>
          <p:nvPr/>
        </p:nvSpPr>
        <p:spPr>
          <a:xfrm>
            <a:off x="5418992" y="2394501"/>
            <a:ext cx="1354016" cy="135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3832D85-0B15-495E-9EB8-5F95914B1843}"/>
              </a:ext>
            </a:extLst>
          </p:cNvPr>
          <p:cNvSpPr/>
          <p:nvPr/>
        </p:nvSpPr>
        <p:spPr>
          <a:xfrm>
            <a:off x="8173598" y="2394501"/>
            <a:ext cx="1354016" cy="135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9988004-7CC2-48BD-A087-88BA6AA4957C}"/>
              </a:ext>
            </a:extLst>
          </p:cNvPr>
          <p:cNvSpPr/>
          <p:nvPr/>
        </p:nvSpPr>
        <p:spPr>
          <a:xfrm>
            <a:off x="4781084" y="2598126"/>
            <a:ext cx="45719" cy="25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529EBB1-28FC-4C84-A5CE-52BC4D528E98}"/>
              </a:ext>
            </a:extLst>
          </p:cNvPr>
          <p:cNvSpPr/>
          <p:nvPr/>
        </p:nvSpPr>
        <p:spPr>
          <a:xfrm>
            <a:off x="7359874" y="2598126"/>
            <a:ext cx="45719" cy="25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50F84C2-B8AF-45F1-88DF-0EBE0A6065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61" y="2721134"/>
            <a:ext cx="707866" cy="7078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FF9CAB1-1D97-4539-B299-97884D3926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617" y="2598126"/>
            <a:ext cx="946766" cy="94676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4F1D06E-A3EC-4408-A32E-6F34ECD13A2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60" y="2800463"/>
            <a:ext cx="542091" cy="54209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935F171-7ADB-4058-9875-16E233DB6818}"/>
              </a:ext>
            </a:extLst>
          </p:cNvPr>
          <p:cNvSpPr txBox="1"/>
          <p:nvPr/>
        </p:nvSpPr>
        <p:spPr>
          <a:xfrm>
            <a:off x="2526199" y="3858125"/>
            <a:ext cx="164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 STUDY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D853ED-88F8-412E-A690-2854019FCA41}"/>
              </a:ext>
            </a:extLst>
          </p:cNvPr>
          <p:cNvSpPr txBox="1"/>
          <p:nvPr/>
        </p:nvSpPr>
        <p:spPr>
          <a:xfrm>
            <a:off x="5280160" y="3858126"/>
            <a:ext cx="164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TERM PROJECT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DC9DD7-23B8-4B48-A877-9672725C20B5}"/>
              </a:ext>
            </a:extLst>
          </p:cNvPr>
          <p:cNvSpPr txBox="1"/>
          <p:nvPr/>
        </p:nvSpPr>
        <p:spPr>
          <a:xfrm>
            <a:off x="7936394" y="3858126"/>
            <a:ext cx="183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WEEKLY MEETING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E2E62B-26D7-48DE-AD60-0BF29E3DF18D}"/>
              </a:ext>
            </a:extLst>
          </p:cNvPr>
          <p:cNvSpPr txBox="1"/>
          <p:nvPr/>
        </p:nvSpPr>
        <p:spPr>
          <a:xfrm>
            <a:off x="2379488" y="4285079"/>
            <a:ext cx="192381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Group-based</a:t>
            </a:r>
          </a:p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Projects and Presentations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2EF82-F29A-4645-91EB-F72239E6E6B8}"/>
              </a:ext>
            </a:extLst>
          </p:cNvPr>
          <p:cNvSpPr txBox="1"/>
          <p:nvPr/>
        </p:nvSpPr>
        <p:spPr>
          <a:xfrm>
            <a:off x="5309881" y="4285079"/>
            <a:ext cx="153719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Toy projects using</a:t>
            </a:r>
          </a:p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ML algorithms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4DB222-4C12-4889-BC43-C51111105F21}"/>
              </a:ext>
            </a:extLst>
          </p:cNvPr>
          <p:cNvSpPr txBox="1"/>
          <p:nvPr/>
        </p:nvSpPr>
        <p:spPr>
          <a:xfrm>
            <a:off x="8007259" y="4285079"/>
            <a:ext cx="168669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Weekly meeting on</a:t>
            </a:r>
          </a:p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Every 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 Bold" panose="020B0600000101010101"/>
              </a:rPr>
              <a:t>Tuesday 6:00 PM</a:t>
            </a:r>
          </a:p>
        </p:txBody>
      </p:sp>
    </p:spTree>
    <p:extLst>
      <p:ext uri="{BB962C8B-B14F-4D97-AF65-F5344CB8AC3E}">
        <p14:creationId xmlns:p14="http://schemas.microsoft.com/office/powerpoint/2010/main" val="183588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A5CEBC-A485-4015-B2F7-C34D806FB092}"/>
              </a:ext>
            </a:extLst>
          </p:cNvPr>
          <p:cNvSpPr/>
          <p:nvPr/>
        </p:nvSpPr>
        <p:spPr>
          <a:xfrm>
            <a:off x="2918187" y="1768733"/>
            <a:ext cx="2441005" cy="32051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A9B96A-6C63-4201-BA8E-866A4A26A735}"/>
              </a:ext>
            </a:extLst>
          </p:cNvPr>
          <p:cNvSpPr/>
          <p:nvPr/>
        </p:nvSpPr>
        <p:spPr>
          <a:xfrm>
            <a:off x="3785236" y="1260327"/>
            <a:ext cx="708740" cy="70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EA4AF94-96A4-41F6-8123-6237512EA3C9}"/>
              </a:ext>
            </a:extLst>
          </p:cNvPr>
          <p:cNvSpPr/>
          <p:nvPr/>
        </p:nvSpPr>
        <p:spPr>
          <a:xfrm>
            <a:off x="6730082" y="1768733"/>
            <a:ext cx="2441005" cy="32051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1CC0C3-B946-4674-B495-4CEC7D0B1D6B}"/>
              </a:ext>
            </a:extLst>
          </p:cNvPr>
          <p:cNvSpPr/>
          <p:nvPr/>
        </p:nvSpPr>
        <p:spPr>
          <a:xfrm>
            <a:off x="7596214" y="1284247"/>
            <a:ext cx="708740" cy="70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2708E-4FD9-49A1-AEE7-B4EE60B2A55F}"/>
              </a:ext>
            </a:extLst>
          </p:cNvPr>
          <p:cNvSpPr txBox="1"/>
          <p:nvPr/>
        </p:nvSpPr>
        <p:spPr>
          <a:xfrm>
            <a:off x="2481193" y="551694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35371-7ED5-4B48-B4E9-42DFA1200D1E}"/>
              </a:ext>
            </a:extLst>
          </p:cNvPr>
          <p:cNvSpPr txBox="1"/>
          <p:nvPr/>
        </p:nvSpPr>
        <p:spPr>
          <a:xfrm>
            <a:off x="4106793" y="979130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WEEKLY TASKS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D15650E-22F4-4678-B4E0-BD0A9229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213" y="1336527"/>
            <a:ext cx="708740" cy="708740"/>
          </a:xfrm>
          <a:prstGeom prst="rect">
            <a:avLst/>
          </a:prstGeom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213041-9F97-4CC3-9424-277D3CD8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29" y="1286193"/>
            <a:ext cx="682875" cy="6828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8A9706E-9594-49A1-8E87-E52F41DB74C9}"/>
              </a:ext>
            </a:extLst>
          </p:cNvPr>
          <p:cNvSpPr txBox="1"/>
          <p:nvPr/>
        </p:nvSpPr>
        <p:spPr>
          <a:xfrm>
            <a:off x="3318279" y="2045268"/>
            <a:ext cx="1737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PERSONAL TASK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03798C-B11C-4992-964A-2992B7A75C5C}"/>
              </a:ext>
            </a:extLst>
          </p:cNvPr>
          <p:cNvSpPr txBox="1"/>
          <p:nvPr/>
        </p:nvSpPr>
        <p:spPr>
          <a:xfrm>
            <a:off x="7158054" y="2045268"/>
            <a:ext cx="158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GROUP TASK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497094-3FE4-49A7-B10B-A46DBE6F57CD}"/>
              </a:ext>
            </a:extLst>
          </p:cNvPr>
          <p:cNvSpPr txBox="1"/>
          <p:nvPr/>
        </p:nvSpPr>
        <p:spPr>
          <a:xfrm>
            <a:off x="3097130" y="3105834"/>
            <a:ext cx="208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Submit Preliminary research about topic of the next presentation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32BBF-A51E-4BB2-A258-DB39DE55C7CF}"/>
              </a:ext>
            </a:extLst>
          </p:cNvPr>
          <p:cNvSpPr txBox="1"/>
          <p:nvPr/>
        </p:nvSpPr>
        <p:spPr>
          <a:xfrm>
            <a:off x="6875010" y="2608060"/>
            <a:ext cx="2151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Term Project</a:t>
            </a:r>
          </a:p>
          <a:p>
            <a:pPr algn="ctr"/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Prepare a presentation slide</a:t>
            </a:r>
          </a:p>
          <a:p>
            <a:pPr algn="ctr"/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Presentations should be written in English</a:t>
            </a:r>
          </a:p>
          <a:p>
            <a:pPr algn="ctr"/>
            <a:endParaRPr lang="en-US" sz="1200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Presenter will be assigned randomly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124AF83-9708-45EE-8780-E51DAF152733}"/>
              </a:ext>
            </a:extLst>
          </p:cNvPr>
          <p:cNvSpPr/>
          <p:nvPr/>
        </p:nvSpPr>
        <p:spPr>
          <a:xfrm>
            <a:off x="0" y="0"/>
            <a:ext cx="12192000" cy="24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A82D1-AB87-8AD4-7D2F-811256421AB6}"/>
              </a:ext>
            </a:extLst>
          </p:cNvPr>
          <p:cNvSpPr txBox="1"/>
          <p:nvPr/>
        </p:nvSpPr>
        <p:spPr>
          <a:xfrm>
            <a:off x="4904384" y="5228911"/>
            <a:ext cx="236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‘Warning’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 all team member</a:t>
            </a:r>
          </a:p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 presentation is not prepared</a:t>
            </a:r>
          </a:p>
          <a:p>
            <a:pPr algn="ctr"/>
            <a:r>
              <a:rPr 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warnings == expulsion</a:t>
            </a:r>
          </a:p>
        </p:txBody>
      </p:sp>
    </p:spTree>
    <p:extLst>
      <p:ext uri="{BB962C8B-B14F-4D97-AF65-F5344CB8AC3E}">
        <p14:creationId xmlns:p14="http://schemas.microsoft.com/office/powerpoint/2010/main" val="156688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30B12-34E2-44FC-926E-DF61E48BF3B5}"/>
              </a:ext>
            </a:extLst>
          </p:cNvPr>
          <p:cNvSpPr txBox="1"/>
          <p:nvPr/>
        </p:nvSpPr>
        <p:spPr>
          <a:xfrm>
            <a:off x="2481193" y="551694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DAC29-F9B4-47E2-9677-23B48A46C0EC}"/>
              </a:ext>
            </a:extLst>
          </p:cNvPr>
          <p:cNvSpPr txBox="1"/>
          <p:nvPr/>
        </p:nvSpPr>
        <p:spPr>
          <a:xfrm>
            <a:off x="4106793" y="979130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Section PPT</a:t>
            </a:r>
          </a:p>
        </p:txBody>
      </p:sp>
      <p:pic>
        <p:nvPicPr>
          <p:cNvPr id="9" name="그림 8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FD59194C-36D3-4C18-BE66-0473CC202D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5" y="3429000"/>
            <a:ext cx="2432000" cy="1368000"/>
          </a:xfrm>
          <a:prstGeom prst="rect">
            <a:avLst/>
          </a:prstGeom>
        </p:spPr>
      </p:pic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F5A70A2-C33E-46B8-B156-97B676C69B3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00" y="1747898"/>
            <a:ext cx="2432000" cy="1368000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2E1499BF-FC3A-40F7-B631-46BC6487269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00" y="3414251"/>
            <a:ext cx="2432000" cy="1368000"/>
          </a:xfrm>
          <a:prstGeom prst="rect">
            <a:avLst/>
          </a:prstGeom>
        </p:spPr>
      </p:pic>
      <p:pic>
        <p:nvPicPr>
          <p:cNvPr id="15" name="그림 14" descr="텍스트, 스크린샷, 지도이(가) 표시된 사진&#10;&#10;자동 생성된 설명">
            <a:extLst>
              <a:ext uri="{FF2B5EF4-FFF2-40B4-BE49-F238E27FC236}">
                <a16:creationId xmlns:a16="http://schemas.microsoft.com/office/drawing/2014/main" id="{EA205438-1221-4023-B32A-55BD43BAF6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55" y="1747898"/>
            <a:ext cx="2432000" cy="1368000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3C27B85E-017A-4924-A67F-5271B5BCE91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55" y="3414251"/>
            <a:ext cx="2432000" cy="1368000"/>
          </a:xfrm>
          <a:prstGeom prst="rect">
            <a:avLst/>
          </a:prstGeom>
        </p:spPr>
      </p:pic>
      <p:pic>
        <p:nvPicPr>
          <p:cNvPr id="21" name="그림 2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A483D3C-5CE0-42E6-90D7-83D3C21AA0F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489" y="1747898"/>
            <a:ext cx="2402705" cy="136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DD1361-2CA8-4882-B0D3-E02AD5B0BBEB}"/>
              </a:ext>
            </a:extLst>
          </p:cNvPr>
          <p:cNvSpPr txBox="1"/>
          <p:nvPr/>
        </p:nvSpPr>
        <p:spPr>
          <a:xfrm>
            <a:off x="1320993" y="5545179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Intro &gt;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DFAF1E-61F0-45CC-AD79-CE151E189390}"/>
              </a:ext>
            </a:extLst>
          </p:cNvPr>
          <p:cNvSpPr txBox="1"/>
          <p:nvPr/>
        </p:nvSpPr>
        <p:spPr>
          <a:xfrm>
            <a:off x="3782186" y="5545179"/>
            <a:ext cx="2147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Graphical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Inst &gt;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30D881-2F47-4077-80E1-64FDDE4F770C}"/>
              </a:ext>
            </a:extLst>
          </p:cNvPr>
          <p:cNvSpPr txBox="1"/>
          <p:nvPr/>
        </p:nvSpPr>
        <p:spPr>
          <a:xfrm>
            <a:off x="6139133" y="5545179"/>
            <a:ext cx="276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Mathematical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Inst &gt;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44E45B-29D9-474C-A7D5-3B0C110F5321}"/>
              </a:ext>
            </a:extLst>
          </p:cNvPr>
          <p:cNvSpPr txBox="1"/>
          <p:nvPr/>
        </p:nvSpPr>
        <p:spPr>
          <a:xfrm>
            <a:off x="8922392" y="5554323"/>
            <a:ext cx="276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Implement &gt;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3BA266B-8140-40E5-AE3D-80709F806E80}"/>
              </a:ext>
            </a:extLst>
          </p:cNvPr>
          <p:cNvCxnSpPr>
            <a:cxnSpLocks/>
          </p:cNvCxnSpPr>
          <p:nvPr/>
        </p:nvCxnSpPr>
        <p:spPr>
          <a:xfrm>
            <a:off x="3325277" y="1467612"/>
            <a:ext cx="0" cy="39227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B107CA3-AB25-44A7-83EB-DD07E93EA67F}"/>
              </a:ext>
            </a:extLst>
          </p:cNvPr>
          <p:cNvCxnSpPr>
            <a:cxnSpLocks/>
          </p:cNvCxnSpPr>
          <p:nvPr/>
        </p:nvCxnSpPr>
        <p:spPr>
          <a:xfrm>
            <a:off x="6166565" y="1467612"/>
            <a:ext cx="0" cy="39227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774E14-DD5B-403B-81C7-748182FDA73A}"/>
              </a:ext>
            </a:extLst>
          </p:cNvPr>
          <p:cNvCxnSpPr>
            <a:cxnSpLocks/>
          </p:cNvCxnSpPr>
          <p:nvPr/>
        </p:nvCxnSpPr>
        <p:spPr>
          <a:xfrm>
            <a:off x="8940680" y="1467612"/>
            <a:ext cx="0" cy="39227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C00C6E20-3C1E-4B48-9EEB-B3D1013D697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3" y="1747898"/>
            <a:ext cx="2432000" cy="1368000"/>
          </a:xfrm>
          <a:prstGeom prst="rect">
            <a:avLst/>
          </a:prstGeom>
        </p:spPr>
      </p:pic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864C9844-AFC6-40C4-BE60-003F191302F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743" y="3414251"/>
            <a:ext cx="2356093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5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30B12-34E2-44FC-926E-DF61E48BF3B5}"/>
              </a:ext>
            </a:extLst>
          </p:cNvPr>
          <p:cNvSpPr txBox="1"/>
          <p:nvPr/>
        </p:nvSpPr>
        <p:spPr>
          <a:xfrm>
            <a:off x="2488183" y="547112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DAC29-F9B4-47E2-9677-23B48A46C0EC}"/>
              </a:ext>
            </a:extLst>
          </p:cNvPr>
          <p:cNvSpPr txBox="1"/>
          <p:nvPr/>
        </p:nvSpPr>
        <p:spPr>
          <a:xfrm>
            <a:off x="4088383" y="989865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Progress PPT &amp; Weekly Assignment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D1361-2CA8-4882-B0D3-E02AD5B0BBEB}"/>
              </a:ext>
            </a:extLst>
          </p:cNvPr>
          <p:cNvSpPr txBox="1"/>
          <p:nvPr/>
        </p:nvSpPr>
        <p:spPr>
          <a:xfrm>
            <a:off x="2595176" y="5391288"/>
            <a:ext cx="225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Project Progress &gt;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B107CA3-AB25-44A7-83EB-DD07E93EA67F}"/>
              </a:ext>
            </a:extLst>
          </p:cNvPr>
          <p:cNvCxnSpPr>
            <a:cxnSpLocks/>
          </p:cNvCxnSpPr>
          <p:nvPr/>
        </p:nvCxnSpPr>
        <p:spPr>
          <a:xfrm>
            <a:off x="6096000" y="1400335"/>
            <a:ext cx="0" cy="39227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AD94754-D2BC-455E-B205-5DE8374AA8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51" y="1740395"/>
            <a:ext cx="2789291" cy="144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33CFE64-FBE4-4EEF-B242-2C6CDFD9B12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83" y="3306521"/>
            <a:ext cx="2762625" cy="148668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FFBCF8D-A83A-4A79-ABBD-A4B9452AC6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09"/>
          <a:stretch/>
        </p:blipFill>
        <p:spPr>
          <a:xfrm>
            <a:off x="7118580" y="2084566"/>
            <a:ext cx="2746769" cy="20651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44E45B-29D9-474C-A7D5-3B0C110F5321}"/>
              </a:ext>
            </a:extLst>
          </p:cNvPr>
          <p:cNvSpPr txBox="1"/>
          <p:nvPr/>
        </p:nvSpPr>
        <p:spPr>
          <a:xfrm>
            <a:off x="7287102" y="5391288"/>
            <a:ext cx="2409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&lt;Preliminary research&gt;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36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D2708E-4FD9-49A1-AEE7-B4EE60B2A55F}"/>
              </a:ext>
            </a:extLst>
          </p:cNvPr>
          <p:cNvSpPr txBox="1"/>
          <p:nvPr/>
        </p:nvSpPr>
        <p:spPr>
          <a:xfrm>
            <a:off x="2488183" y="203883"/>
            <a:ext cx="721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35371-7ED5-4B48-B4E9-42DFA1200D1E}"/>
              </a:ext>
            </a:extLst>
          </p:cNvPr>
          <p:cNvSpPr txBox="1"/>
          <p:nvPr/>
        </p:nvSpPr>
        <p:spPr>
          <a:xfrm>
            <a:off x="4088383" y="643582"/>
            <a:ext cx="40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STUDY PLANS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9CDD4E-8CC0-4554-8828-1212EE59B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51327"/>
              </p:ext>
            </p:extLst>
          </p:nvPr>
        </p:nvGraphicFramePr>
        <p:xfrm>
          <a:off x="1835434" y="1403783"/>
          <a:ext cx="5339782" cy="342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826">
                  <a:extLst>
                    <a:ext uri="{9D8B030D-6E8A-4147-A177-3AD203B41FA5}">
                      <a16:colId xmlns:a16="http://schemas.microsoft.com/office/drawing/2014/main" val="191823016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1219181911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3852507193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481917976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2507160923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1768475139"/>
                    </a:ext>
                  </a:extLst>
                </a:gridCol>
                <a:gridCol w="762826">
                  <a:extLst>
                    <a:ext uri="{9D8B030D-6E8A-4147-A177-3AD203B41FA5}">
                      <a16:colId xmlns:a16="http://schemas.microsoft.com/office/drawing/2014/main" val="3439856261"/>
                    </a:ext>
                  </a:extLst>
                </a:gridCol>
              </a:tblGrid>
              <a:tr h="31073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15247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Meetup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60555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Meetup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60470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17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Meetup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#2</a:t>
                      </a:r>
                      <a:endParaRPr lang="en-US" sz="1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07729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194833"/>
                  </a:ext>
                </a:extLst>
              </a:tr>
              <a:tr h="6232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</a:p>
                    <a:p>
                      <a:pPr algn="ctr"/>
                      <a:endParaRPr 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31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Meetup</a:t>
                      </a:r>
                    </a:p>
                    <a:p>
                      <a:pPr algn="ctr"/>
                      <a:r>
                        <a:rPr lang="en-US" altLang="ko-KR" sz="1000" b="0" dirty="0">
                          <a:solidFill>
                            <a:srgbClr val="3333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#3</a:t>
                      </a:r>
                      <a:endParaRPr lang="en-US" altLang="ko-KR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79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BB3C837-2D41-4A34-B3A4-7E3D909102FF}"/>
              </a:ext>
            </a:extLst>
          </p:cNvPr>
          <p:cNvSpPr txBox="1"/>
          <p:nvPr/>
        </p:nvSpPr>
        <p:spPr>
          <a:xfrm>
            <a:off x="7372351" y="1743613"/>
            <a:ext cx="324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Meetup #0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D777D-EB99-4823-B842-D018664F7B85}"/>
              </a:ext>
            </a:extLst>
          </p:cNvPr>
          <p:cNvSpPr txBox="1"/>
          <p:nvPr/>
        </p:nvSpPr>
        <p:spPr>
          <a:xfrm>
            <a:off x="7438071" y="2416128"/>
            <a:ext cx="324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Meetup #1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144DF-53EB-4085-BA9D-1FBB182C3A21}"/>
              </a:ext>
            </a:extLst>
          </p:cNvPr>
          <p:cNvSpPr txBox="1"/>
          <p:nvPr/>
        </p:nvSpPr>
        <p:spPr>
          <a:xfrm>
            <a:off x="7372347" y="2020611"/>
            <a:ext cx="32480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→ Introduce Study</a:t>
            </a:r>
          </a:p>
          <a:p>
            <a:r>
              <a:rPr 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→ Team-Building &amp; Set Topic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81BEA-BD4C-4E0E-BA2A-BFA8475856F2}"/>
              </a:ext>
            </a:extLst>
          </p:cNvPr>
          <p:cNvSpPr txBox="1"/>
          <p:nvPr/>
        </p:nvSpPr>
        <p:spPr>
          <a:xfrm>
            <a:off x="7372347" y="2693127"/>
            <a:ext cx="4523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→ Basic of Machine Learning (1)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→ Topic Presentation #1 – Basic Probability Theorems and Metrics for ML</a:t>
            </a:r>
            <a:endParaRPr 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B2DED3-A019-4478-8C7E-AE54F62E97E4}"/>
              </a:ext>
            </a:extLst>
          </p:cNvPr>
          <p:cNvSpPr txBox="1"/>
          <p:nvPr/>
        </p:nvSpPr>
        <p:spPr>
          <a:xfrm>
            <a:off x="7265670" y="1374280"/>
            <a:ext cx="130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DD777D-EB99-4823-B842-D018664F7B85}"/>
              </a:ext>
            </a:extLst>
          </p:cNvPr>
          <p:cNvSpPr txBox="1"/>
          <p:nvPr/>
        </p:nvSpPr>
        <p:spPr>
          <a:xfrm>
            <a:off x="7439160" y="3093237"/>
            <a:ext cx="324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Meetup #2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D81BEA-BD4C-4E0E-BA2A-BFA8475856F2}"/>
              </a:ext>
            </a:extLst>
          </p:cNvPr>
          <p:cNvSpPr txBox="1"/>
          <p:nvPr/>
        </p:nvSpPr>
        <p:spPr>
          <a:xfrm>
            <a:off x="7372347" y="3370236"/>
            <a:ext cx="4758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→ Basic of Machine Learning (2)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→ Topic Presentation #2 → k-means and k-Nearest Neighbor algorithm 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→ Pre-conference: Project presentation</a:t>
            </a:r>
            <a:endParaRPr 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C1808F-CAA6-14A0-AB19-72933F7D89AC}"/>
              </a:ext>
            </a:extLst>
          </p:cNvPr>
          <p:cNvCxnSpPr>
            <a:cxnSpLocks/>
          </p:cNvCxnSpPr>
          <p:nvPr/>
        </p:nvCxnSpPr>
        <p:spPr>
          <a:xfrm>
            <a:off x="2072640" y="2693127"/>
            <a:ext cx="99052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A4897A-06FA-6A5E-D030-4C6B3EAE4AF7}"/>
              </a:ext>
            </a:extLst>
          </p:cNvPr>
          <p:cNvCxnSpPr>
            <a:cxnSpLocks/>
          </p:cNvCxnSpPr>
          <p:nvPr/>
        </p:nvCxnSpPr>
        <p:spPr>
          <a:xfrm>
            <a:off x="4289558" y="2066721"/>
            <a:ext cx="2627452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F54D322-C5C7-7BB2-8D62-8EE8952FFBE5}"/>
              </a:ext>
            </a:extLst>
          </p:cNvPr>
          <p:cNvCxnSpPr>
            <a:cxnSpLocks/>
          </p:cNvCxnSpPr>
          <p:nvPr/>
        </p:nvCxnSpPr>
        <p:spPr>
          <a:xfrm>
            <a:off x="2072640" y="3335385"/>
            <a:ext cx="99052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8BA4A6-510E-DDD2-3A97-3319CF297EDE}"/>
              </a:ext>
            </a:extLst>
          </p:cNvPr>
          <p:cNvCxnSpPr>
            <a:cxnSpLocks/>
          </p:cNvCxnSpPr>
          <p:nvPr/>
        </p:nvCxnSpPr>
        <p:spPr>
          <a:xfrm>
            <a:off x="4289558" y="2708979"/>
            <a:ext cx="262745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F511BBA-BE01-7780-7820-AF26B622EC4F}"/>
              </a:ext>
            </a:extLst>
          </p:cNvPr>
          <p:cNvCxnSpPr>
            <a:cxnSpLocks/>
          </p:cNvCxnSpPr>
          <p:nvPr/>
        </p:nvCxnSpPr>
        <p:spPr>
          <a:xfrm>
            <a:off x="4289558" y="3322935"/>
            <a:ext cx="262745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EEA7AC4-D603-666A-DD67-48B4CBDDD3D1}"/>
              </a:ext>
            </a:extLst>
          </p:cNvPr>
          <p:cNvCxnSpPr>
            <a:cxnSpLocks/>
          </p:cNvCxnSpPr>
          <p:nvPr/>
        </p:nvCxnSpPr>
        <p:spPr>
          <a:xfrm>
            <a:off x="2072640" y="4521879"/>
            <a:ext cx="99052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7C83-CF99-DB75-DCC3-A473B7D35E3C}"/>
              </a:ext>
            </a:extLst>
          </p:cNvPr>
          <p:cNvCxnSpPr>
            <a:cxnSpLocks/>
          </p:cNvCxnSpPr>
          <p:nvPr/>
        </p:nvCxnSpPr>
        <p:spPr>
          <a:xfrm>
            <a:off x="2072640" y="3895473"/>
            <a:ext cx="484437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06EB38-F0FD-06D0-FFA7-130A8B1E4B61}"/>
              </a:ext>
            </a:extLst>
          </p:cNvPr>
          <p:cNvSpPr txBox="1"/>
          <p:nvPr/>
        </p:nvSpPr>
        <p:spPr>
          <a:xfrm>
            <a:off x="7438071" y="3895473"/>
            <a:ext cx="324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Meetup #3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D77E00-6DC2-99EB-B8D8-FF098487A9E9}"/>
              </a:ext>
            </a:extLst>
          </p:cNvPr>
          <p:cNvSpPr txBox="1"/>
          <p:nvPr/>
        </p:nvSpPr>
        <p:spPr>
          <a:xfrm>
            <a:off x="7372347" y="4172472"/>
            <a:ext cx="4401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Topic Presentation #3 –– Linear Regression and Logistic Regression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Project Progress sharing (1/3)</a:t>
            </a:r>
          </a:p>
        </p:txBody>
      </p:sp>
    </p:spTree>
    <p:extLst>
      <p:ext uri="{BB962C8B-B14F-4D97-AF65-F5344CB8AC3E}">
        <p14:creationId xmlns:p14="http://schemas.microsoft.com/office/powerpoint/2010/main" val="254981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631</Words>
  <Application>Microsoft Office PowerPoint</Application>
  <PresentationFormat>와이드스크린</PresentationFormat>
  <Paragraphs>264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TEXTBOOK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백수환</dc:creator>
  <cp:lastModifiedBy>Lee Jiwoon</cp:lastModifiedBy>
  <cp:revision>29</cp:revision>
  <dcterms:created xsi:type="dcterms:W3CDTF">2019-12-10T11:43:48Z</dcterms:created>
  <dcterms:modified xsi:type="dcterms:W3CDTF">2023-01-09T04:17:08Z</dcterms:modified>
</cp:coreProperties>
</file>